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sldIdLst>
    <p:sldId id="256" r:id="rId2"/>
    <p:sldId id="261" r:id="rId3"/>
    <p:sldId id="380" r:id="rId4"/>
    <p:sldId id="379" r:id="rId5"/>
    <p:sldId id="276" r:id="rId6"/>
    <p:sldId id="279" r:id="rId7"/>
    <p:sldId id="262" r:id="rId8"/>
    <p:sldId id="259" r:id="rId9"/>
    <p:sldId id="271" r:id="rId10"/>
    <p:sldId id="306" r:id="rId11"/>
    <p:sldId id="307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02" r:id="rId32"/>
    <p:sldId id="403" r:id="rId33"/>
    <p:sldId id="404" r:id="rId34"/>
    <p:sldId id="405" r:id="rId35"/>
    <p:sldId id="406" r:id="rId36"/>
    <p:sldId id="407" r:id="rId37"/>
    <p:sldId id="408" r:id="rId38"/>
    <p:sldId id="409" r:id="rId39"/>
    <p:sldId id="410" r:id="rId40"/>
    <p:sldId id="411" r:id="rId41"/>
    <p:sldId id="412" r:id="rId42"/>
    <p:sldId id="413" r:id="rId43"/>
    <p:sldId id="414" r:id="rId44"/>
    <p:sldId id="415" r:id="rId45"/>
    <p:sldId id="278" r:id="rId46"/>
    <p:sldId id="288" r:id="rId47"/>
    <p:sldId id="305" r:id="rId48"/>
    <p:sldId id="312" r:id="rId49"/>
    <p:sldId id="286" r:id="rId50"/>
    <p:sldId id="281" r:id="rId51"/>
    <p:sldId id="382" r:id="rId52"/>
    <p:sldId id="257" r:id="rId53"/>
    <p:sldId id="260" r:id="rId54"/>
    <p:sldId id="268" r:id="rId55"/>
    <p:sldId id="269" r:id="rId56"/>
    <p:sldId id="263" r:id="rId57"/>
    <p:sldId id="264" r:id="rId58"/>
    <p:sldId id="265" r:id="rId59"/>
    <p:sldId id="267" r:id="rId60"/>
    <p:sldId id="274" r:id="rId61"/>
    <p:sldId id="275" r:id="rId62"/>
    <p:sldId id="280" r:id="rId63"/>
    <p:sldId id="303" r:id="rId64"/>
    <p:sldId id="273" r:id="rId65"/>
    <p:sldId id="302" r:id="rId66"/>
    <p:sldId id="270" r:id="rId67"/>
    <p:sldId id="316" r:id="rId68"/>
    <p:sldId id="317" r:id="rId69"/>
    <p:sldId id="318" r:id="rId70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na Engstrøm Reinholtsen" initials="CR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B31"/>
    <a:srgbClr val="9AAA31"/>
    <a:srgbClr val="5A214C"/>
    <a:srgbClr val="902170"/>
    <a:srgbClr val="28575A"/>
    <a:srgbClr val="399598"/>
    <a:srgbClr val="5C5246"/>
    <a:srgbClr val="A59170"/>
    <a:srgbClr val="2D2146"/>
    <a:srgbClr val="402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7203F4-3B12-4FD2-BBB7-C3A9853DCB6A}" v="13" dt="2019-12-20T12:42:11.307"/>
    <p1510:client id="{18E34A39-0BDB-4560-9D6C-A8F590974038}" v="803" dt="2019-12-18T10:16:13.832"/>
    <p1510:client id="{1ACEA8A5-45C8-4256-B961-F199DF379312}" v="94" dt="2020-02-20T12:12:49.663"/>
    <p1510:client id="{1C7F4F54-253D-4E94-B4E3-1728410D7C28}" v="99" dt="2020-01-22T08:22:45.205"/>
    <p1510:client id="{225F61E0-8758-4E10-AFF7-BF22F89A7847}" v="4" dt="2020-02-16T19:01:12.326"/>
    <p1510:client id="{22C34071-6DEC-402F-BDF8-43055239CEE2}" v="406" dt="2020-01-14T10:28:39.814"/>
    <p1510:client id="{2413EEF6-312E-4CF3-BCEB-3C7201A7105B}" v="529" dt="2019-12-17T08:13:41.225"/>
    <p1510:client id="{2A77FF44-0E49-4A11-856C-4A707D6F4F13}" v="31" dt="2019-12-17T08:36:25.427"/>
    <p1510:client id="{2DA28B1E-01DA-445F-ADC0-91FC24C0060A}" v="178" dt="2019-12-18T10:30:00.261"/>
    <p1510:client id="{393EC1BA-BAF2-4587-A766-AC2D736EAA3C}" v="391" dt="2019-12-17T11:35:36.110"/>
    <p1510:client id="{43952A49-A9BD-4A9A-B7EC-31145B2F98BF}" v="8" dt="2019-12-17T11:52:10.943"/>
    <p1510:client id="{4528B2A2-D26F-45E0-BC33-499C5D6CC601}" v="29" dt="2020-01-17T09:13:10.141"/>
    <p1510:client id="{482AB802-F649-46AE-B758-F67C8424F95D}" v="67" dt="2020-02-10T09:56:18.406"/>
    <p1510:client id="{5DA0B8C4-048D-49F7-9B4F-809155D562D2}" v="593" dt="2020-01-07T10:17:39.452"/>
    <p1510:client id="{682810C3-F529-4AF1-9D77-F37CEEF7B722}" v="8" dt="2020-02-28T11:27:40.359"/>
    <p1510:client id="{6AA62BD7-1A0B-419B-86BA-6C013FB85768}" v="149" dt="2019-12-18T08:35:23.655"/>
    <p1510:client id="{6E6CE87C-E093-4DC4-A17B-A4EC68ED3F13}" v="59" dt="2020-02-17T09:18:15.561"/>
    <p1510:client id="{6F42E96B-B3B2-48AC-B8D8-4AF48AC054CB}" v="193" dt="2019-12-16T18:01:42.135"/>
    <p1510:client id="{72768D61-0590-404B-9096-AC99AC805986}" v="201" dt="2020-02-10T12:29:12.993"/>
    <p1510:client id="{82BC13E2-DE0F-4125-8895-60ABC81AE076}" v="51" dt="2019-12-16T17:49:05.089"/>
    <p1510:client id="{85E40270-4AFE-4B1A-A9AF-48CDFAAEE0F0}" v="3" dt="2020-02-26T08:41:37.623"/>
    <p1510:client id="{86AFA8DB-B263-46DF-9896-39834BA1D0A3}" v="14" dt="2020-02-16T19:36:05.544"/>
    <p1510:client id="{8B2F8D6D-C748-49D2-B0F9-5C2D136F8E30}" v="20" dt="2020-02-24T12:53:08.139"/>
    <p1510:client id="{984C8747-F86B-4911-BAAE-AF9997275843}" v="106" dt="2019-12-16T13:26:00.975"/>
    <p1510:client id="{9D057051-3F6F-4367-8FCE-B11417B62417}" v="125" dt="2019-12-17T10:17:35.202"/>
    <p1510:client id="{9F31DC7D-E25C-496E-9919-8D8493CDE581}" v="1" dt="2020-01-14T11:25:40.447"/>
    <p1510:client id="{A75136CD-59AE-4BFB-BFA8-60D43687EBF7}" v="383" dt="2020-01-16T22:44:43.111"/>
    <p1510:client id="{B43EC62D-95C1-4A20-9F8D-CEE69160BDB2}" v="93" dt="2020-02-28T12:43:00.794"/>
    <p1510:client id="{B4C166C2-C9AE-4250-992C-82FD1EB05B45}" v="90" dt="2020-01-07T10:28:52.862"/>
    <p1510:client id="{C07F26BF-8BDE-4248-9C6B-1E4220805DAE}" v="110" dt="2020-02-17T10:10:01.296"/>
    <p1510:client id="{C51A478E-B15D-43EC-B18C-8486CA47303B}" v="1753" dt="2019-12-16T14:57:09.653"/>
    <p1510:client id="{C99F546C-6BFA-4B1C-ABBF-87812CC58DD2}" v="2" dt="2020-02-10T11:17:17.516"/>
    <p1510:client id="{D61BEF20-DE0A-4C1B-90D8-82230DBB51F3}" v="18" dt="2020-01-17T07:53:56.751"/>
    <p1510:client id="{D7D5E019-4C83-401E-A973-22731588EA5C}" v="569" dt="2019-12-19T14:24:26.400"/>
    <p1510:client id="{DAA24C59-974F-477C-8E7C-1A06AF09C7EE}" v="290" dt="2019-12-20T09:20:39.476"/>
    <p1510:client id="{FBCAB8FA-B194-4260-87D0-385B510AC136}" v="508" dt="2019-12-18T09:50:44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ddels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6" autoAdjust="0"/>
    <p:restoredTop sz="94609"/>
  </p:normalViewPr>
  <p:slideViewPr>
    <p:cSldViewPr snapToGrid="0" snapToObjects="1">
      <p:cViewPr>
        <p:scale>
          <a:sx n="140" d="100"/>
          <a:sy n="140" d="100"/>
        </p:scale>
        <p:origin x="1584" y="10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madsnordtvedt\Documents\temp_2019\excel-ppt-te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b-NO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Søyler og linjer egner seg til å visualisere utvikling over tid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3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9CB4-EE4D-AAFB-EBF76C70C21F}"/>
              </c:ext>
            </c:extLst>
          </c:dPt>
          <c:dPt>
            <c:idx val="5"/>
            <c:invertIfNegative val="0"/>
            <c:bubble3D val="0"/>
            <c:spPr>
              <a:solidFill>
                <a:srgbClr val="0D4788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9CB4-EE4D-AAFB-EBF76C70C2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'Ark1'!$A$3:$F$3</c:f>
              <c:numCache>
                <c:formatCode>@</c:formatCode>
                <c:ptCount val="6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2010</c:v>
                </c:pt>
                <c:pt idx="5">
                  <c:v>2018</c:v>
                </c:pt>
              </c:numCache>
            </c:numRef>
          </c:cat>
          <c:val>
            <c:numRef>
              <c:f>'Ark1'!$A$4:$F$4</c:f>
              <c:numCache>
                <c:formatCode>General</c:formatCode>
                <c:ptCount val="6"/>
                <c:pt idx="0">
                  <c:v>10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8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B4-EE4D-AAFB-EBF76C70C21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47726927"/>
        <c:axId val="1347758191"/>
      </c:barChart>
      <c:catAx>
        <c:axId val="1347726927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nb-NO"/>
          </a:p>
        </c:txPr>
        <c:crossAx val="1347758191"/>
        <c:crosses val="autoZero"/>
        <c:auto val="1"/>
        <c:lblAlgn val="ctr"/>
        <c:lblOffset val="100"/>
        <c:noMultiLvlLbl val="0"/>
      </c:catAx>
      <c:valAx>
        <c:axId val="1347758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47726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C9BD2-BC33-664A-8CD3-0B67DC75DAF1}" type="datetimeFigureOut">
              <a:rPr lang="nb-NO" smtClean="0"/>
              <a:t>25.05.2022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667BB-35CF-CB4B-BF77-DD17A3413EA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295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667BB-35CF-CB4B-BF77-DD17A3413EA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354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67BB-35CF-CB4B-BF77-DD17A3413EA8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1680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667BB-35CF-CB4B-BF77-DD17A3413EA8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3027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667BB-35CF-CB4B-BF77-DD17A3413EA8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3137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667BB-35CF-CB4B-BF77-DD17A3413EA8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04518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667BB-35CF-CB4B-BF77-DD17A3413EA8}" type="slidenum">
              <a:rPr lang="nb-NO" smtClean="0"/>
              <a:t>55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453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67BB-35CF-CB4B-BF77-DD17A3413EA8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109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67BB-35CF-CB4B-BF77-DD17A3413EA8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236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67BB-35CF-CB4B-BF77-DD17A3413EA8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2984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67BB-35CF-CB4B-BF77-DD17A3413EA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9083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67BB-35CF-CB4B-BF77-DD17A3413EA8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7489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67BB-35CF-CB4B-BF77-DD17A3413EA8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9095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67BB-35CF-CB4B-BF77-DD17A3413EA8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5410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667BB-35CF-CB4B-BF77-DD17A3413EA8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7241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79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80" y="4800918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u.difi.no/krav-og-regelverk/losningsforslag-web/bilder-og-grafikk" TargetMode="External"/><Relationship Id="rId3" Type="http://schemas.openxmlformats.org/officeDocument/2006/relationships/hyperlink" Target="http://www.checkmycolours.com/" TargetMode="External"/><Relationship Id="rId7" Type="http://schemas.openxmlformats.org/officeDocument/2006/relationships/hyperlink" Target="https://contrastchecker.com/" TargetMode="External"/><Relationship Id="rId12" Type="http://schemas.openxmlformats.org/officeDocument/2006/relationships/hyperlink" Target="https://uu.difi.no/krav-og-regelverk/losningsforslag-web/" TargetMode="External"/><Relationship Id="rId2" Type="http://schemas.openxmlformats.org/officeDocument/2006/relationships/hyperlink" Target="https://uu.difi.no/krav-og-regelverk/losningsforslag-web/bruk-av-farg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trast-ratio.com/" TargetMode="External"/><Relationship Id="rId11" Type="http://schemas.openxmlformats.org/officeDocument/2006/relationships/hyperlink" Target="https://uu.difi.no/krav-og-regelverk/losningsforslag-web/lydklipp" TargetMode="External"/><Relationship Id="rId5" Type="http://schemas.openxmlformats.org/officeDocument/2006/relationships/hyperlink" Target="https://uu.difi.no/krav-og-regelverk/losningsforslag-web/kontrast" TargetMode="External"/><Relationship Id="rId10" Type="http://schemas.openxmlformats.org/officeDocument/2006/relationships/hyperlink" Target="https://uu.difi.no/krav-og-regelverk/losningsforslag-web/video" TargetMode="External"/><Relationship Id="rId4" Type="http://schemas.openxmlformats.org/officeDocument/2006/relationships/hyperlink" Target="https://www.digitala11y.com/color-contrast-analyzers-checkers/" TargetMode="External"/><Relationship Id="rId9" Type="http://schemas.openxmlformats.org/officeDocument/2006/relationships/hyperlink" Target="http://Dokumenter:%20Difis%20l&#248;sningsforslag%20for%20dokumenter%20og%20uu&#8203;%20https:/uu.difi.no/krav-og-regelverk/losningsforslag-web/dokumenter-pa-nettsider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6.xml"/><Relationship Id="rId3" Type="http://schemas.openxmlformats.org/officeDocument/2006/relationships/slide" Target="slide7.xml"/><Relationship Id="rId7" Type="http://schemas.openxmlformats.org/officeDocument/2006/relationships/slide" Target="slide5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slide" Target="slide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hyperlink" Target="https://www.fn.no/Om-FN/FNs-baerekraftsmaa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nu.edu/casa/partners" TargetMode="External"/><Relationship Id="rId2" Type="http://schemas.openxmlformats.org/officeDocument/2006/relationships/hyperlink" Target="https://innsida.ntnu.no/wiki/-/wiki/Norsk/Partner+logo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svg"/><Relationship Id="rId18" Type="http://schemas.openxmlformats.org/officeDocument/2006/relationships/image" Target="../media/image103.png"/><Relationship Id="rId26" Type="http://schemas.openxmlformats.org/officeDocument/2006/relationships/image" Target="../media/image111.png"/><Relationship Id="rId3" Type="http://schemas.openxmlformats.org/officeDocument/2006/relationships/image" Target="../media/image86.svg"/><Relationship Id="rId21" Type="http://schemas.openxmlformats.org/officeDocument/2006/relationships/image" Target="../media/image106.svg"/><Relationship Id="rId7" Type="http://schemas.openxmlformats.org/officeDocument/2006/relationships/image" Target="../media/image92.svg"/><Relationship Id="rId12" Type="http://schemas.openxmlformats.org/officeDocument/2006/relationships/image" Target="../media/image97.png"/><Relationship Id="rId17" Type="http://schemas.openxmlformats.org/officeDocument/2006/relationships/image" Target="../media/image102.svg"/><Relationship Id="rId25" Type="http://schemas.openxmlformats.org/officeDocument/2006/relationships/image" Target="../media/image110.svg"/><Relationship Id="rId2" Type="http://schemas.openxmlformats.org/officeDocument/2006/relationships/image" Target="../media/image85.png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29" Type="http://schemas.openxmlformats.org/officeDocument/2006/relationships/image" Target="../media/image1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svg"/><Relationship Id="rId24" Type="http://schemas.openxmlformats.org/officeDocument/2006/relationships/image" Target="../media/image109.png"/><Relationship Id="rId5" Type="http://schemas.openxmlformats.org/officeDocument/2006/relationships/image" Target="../media/image90.svg"/><Relationship Id="rId15" Type="http://schemas.openxmlformats.org/officeDocument/2006/relationships/image" Target="../media/image100.svg"/><Relationship Id="rId23" Type="http://schemas.openxmlformats.org/officeDocument/2006/relationships/image" Target="../media/image108.svg"/><Relationship Id="rId28" Type="http://schemas.openxmlformats.org/officeDocument/2006/relationships/image" Target="../media/image113.png"/><Relationship Id="rId10" Type="http://schemas.openxmlformats.org/officeDocument/2006/relationships/image" Target="../media/image95.png"/><Relationship Id="rId19" Type="http://schemas.openxmlformats.org/officeDocument/2006/relationships/image" Target="../media/image104.svg"/><Relationship Id="rId4" Type="http://schemas.openxmlformats.org/officeDocument/2006/relationships/image" Target="../media/image89.png"/><Relationship Id="rId9" Type="http://schemas.openxmlformats.org/officeDocument/2006/relationships/image" Target="../media/image94.svg"/><Relationship Id="rId14" Type="http://schemas.openxmlformats.org/officeDocument/2006/relationships/image" Target="../media/image99.png"/><Relationship Id="rId22" Type="http://schemas.openxmlformats.org/officeDocument/2006/relationships/image" Target="../media/image107.png"/><Relationship Id="rId27" Type="http://schemas.openxmlformats.org/officeDocument/2006/relationships/image" Target="../media/image112.sv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hyperlink" Target="https://www.ntnu.no/bilder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innsida.ntnu.no/wiki/-/wiki/Norsk/Farger+i+grafisk+profil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nu.no/adm/komm/profilering-arrangement-grafisk" TargetMode="External"/><Relationship Id="rId2" Type="http://schemas.openxmlformats.org/officeDocument/2006/relationships/hyperlink" Target="https://www.ntnu.no/grafisksenter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x.adobe.com/creative-cloud/tutorials-explore.html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nnsida.ntnu.no/logo-og-mal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nnsida.ntnu.no/wiki/-/wiki/Norsk/Universell+utforming+av+IKT+ved+NTN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514956" y="2429423"/>
            <a:ext cx="8114088" cy="646331"/>
          </a:xfrm>
        </p:spPr>
        <p:txBody>
          <a:bodyPr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Mediegrafikk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514956" y="3069682"/>
            <a:ext cx="8114089" cy="598097"/>
          </a:xfrm>
        </p:spPr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bg1">
                    <a:lumMod val="85000"/>
                  </a:schemeClr>
                </a:solidFill>
              </a:rPr>
              <a:t>Hjelp og regler for bruk av mediegrafikk ved NTNU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815" y="1160664"/>
            <a:ext cx="5406359" cy="4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FED91-4935-449F-92CE-9218027E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57" y="417211"/>
            <a:ext cx="8418747" cy="586957"/>
          </a:xfrm>
        </p:spPr>
        <p:txBody>
          <a:bodyPr/>
          <a:lstStyle/>
          <a:p>
            <a:r>
              <a:rPr lang="en-US" sz="3200" dirty="0"/>
              <a:t>Husk om </a:t>
            </a:r>
            <a:r>
              <a:rPr lang="en-US" sz="3200" dirty="0" err="1"/>
              <a:t>universell</a:t>
            </a:r>
            <a:r>
              <a:rPr lang="en-US" sz="3200" dirty="0"/>
              <a:t> </a:t>
            </a:r>
            <a:r>
              <a:rPr lang="en-US" sz="3200" dirty="0" err="1"/>
              <a:t>utforming</a:t>
            </a:r>
            <a:r>
              <a:rPr lang="en-US" sz="3200" dirty="0"/>
              <a:t> </a:t>
            </a:r>
            <a:r>
              <a:rPr lang="en-US" sz="3200" dirty="0" err="1"/>
              <a:t>på</a:t>
            </a:r>
            <a:r>
              <a:rPr lang="en-US" sz="3200" dirty="0"/>
              <a:t> 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53898-7D6A-422E-A1F7-198F19EBD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257" y="1129138"/>
            <a:ext cx="7708759" cy="3613774"/>
          </a:xfrm>
        </p:spPr>
        <p:txBody>
          <a:bodyPr vert="horz" lIns="90000" tIns="46800" rIns="90000" bIns="46800" rtlCol="0" anchor="t">
            <a:noAutofit/>
          </a:bodyPr>
          <a:lstStyle/>
          <a:p>
            <a:r>
              <a:rPr lang="en-US" sz="1800" dirty="0" err="1"/>
              <a:t>Bilder</a:t>
            </a:r>
            <a:r>
              <a:rPr lang="en-US" sz="1800" dirty="0"/>
              <a:t>, </a:t>
            </a:r>
            <a:r>
              <a:rPr lang="en-US" sz="1800" dirty="0" err="1"/>
              <a:t>ikoner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 </a:t>
            </a:r>
            <a:r>
              <a:rPr lang="en-US" sz="1800" dirty="0" err="1"/>
              <a:t>grafikk</a:t>
            </a:r>
            <a:r>
              <a:rPr lang="en-US" sz="1800" dirty="0"/>
              <a:t> </a:t>
            </a:r>
            <a:r>
              <a:rPr lang="en-US" sz="1800" dirty="0" err="1"/>
              <a:t>kan</a:t>
            </a:r>
            <a:r>
              <a:rPr lang="en-US" sz="1800" dirty="0"/>
              <a:t> </a:t>
            </a:r>
            <a:r>
              <a:rPr lang="en-US" sz="1800" dirty="0" err="1"/>
              <a:t>supplere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utdype</a:t>
            </a:r>
            <a:r>
              <a:rPr lang="en-US" sz="1800" dirty="0"/>
              <a:t> </a:t>
            </a:r>
            <a:r>
              <a:rPr lang="en-US" sz="1800" dirty="0" err="1"/>
              <a:t>skriftlig</a:t>
            </a:r>
            <a:r>
              <a:rPr lang="en-US" sz="1800" dirty="0"/>
              <a:t> </a:t>
            </a:r>
            <a:r>
              <a:rPr lang="en-US" sz="1800" dirty="0" err="1"/>
              <a:t>informasjon</a:t>
            </a:r>
            <a:r>
              <a:rPr lang="en-US" sz="1800" dirty="0"/>
              <a:t>, men </a:t>
            </a:r>
            <a:r>
              <a:rPr lang="en-US" sz="1800" dirty="0" err="1"/>
              <a:t>skal</a:t>
            </a:r>
            <a:r>
              <a:rPr lang="en-US" sz="1800" dirty="0"/>
              <a:t> </a:t>
            </a:r>
            <a:r>
              <a:rPr lang="en-US" sz="1800" dirty="0" err="1"/>
              <a:t>ikke</a:t>
            </a:r>
            <a:r>
              <a:rPr lang="en-US" sz="1800" dirty="0"/>
              <a:t> </a:t>
            </a:r>
            <a:r>
              <a:rPr lang="en-US" sz="1800" dirty="0" err="1"/>
              <a:t>brukes</a:t>
            </a:r>
            <a:r>
              <a:rPr lang="en-US" sz="1800" dirty="0"/>
              <a:t> </a:t>
            </a:r>
            <a:r>
              <a:rPr lang="en-US" sz="1800" dirty="0" err="1"/>
              <a:t>alene</a:t>
            </a:r>
            <a:endParaRPr lang="en-US" sz="1800" dirty="0"/>
          </a:p>
          <a:p>
            <a:r>
              <a:rPr lang="en-US" sz="1800" dirty="0"/>
              <a:t>Alt </a:t>
            </a:r>
            <a:r>
              <a:rPr lang="en-US" sz="1800" dirty="0" err="1"/>
              <a:t>innhold</a:t>
            </a:r>
            <a:r>
              <a:rPr lang="en-US" sz="1800" dirty="0"/>
              <a:t> </a:t>
            </a:r>
            <a:r>
              <a:rPr lang="en-US" sz="1800" dirty="0" err="1"/>
              <a:t>må</a:t>
            </a:r>
            <a:r>
              <a:rPr lang="en-US" sz="1800" dirty="0"/>
              <a:t> </a:t>
            </a:r>
            <a:r>
              <a:rPr lang="en-US" sz="1800" dirty="0" err="1"/>
              <a:t>kunne</a:t>
            </a:r>
            <a:r>
              <a:rPr lang="en-US" sz="1800" dirty="0"/>
              <a:t> </a:t>
            </a:r>
            <a:r>
              <a:rPr lang="en-US" sz="1800" dirty="0" err="1"/>
              <a:t>brukes</a:t>
            </a:r>
            <a:r>
              <a:rPr lang="en-US" sz="1800" dirty="0"/>
              <a:t>/</a:t>
            </a:r>
            <a:r>
              <a:rPr lang="en-US" sz="1800" dirty="0" err="1"/>
              <a:t>forstås</a:t>
            </a:r>
            <a:r>
              <a:rPr lang="en-US" sz="1800" dirty="0"/>
              <a:t> </a:t>
            </a:r>
            <a:r>
              <a:rPr lang="en-US" sz="1800" dirty="0" err="1"/>
              <a:t>ved</a:t>
            </a:r>
            <a:r>
              <a:rPr lang="en-US" sz="1800" dirty="0"/>
              <a:t> </a:t>
            </a:r>
            <a:r>
              <a:rPr lang="en-US" sz="1800" dirty="0" err="1"/>
              <a:t>hjelp</a:t>
            </a:r>
            <a:r>
              <a:rPr lang="en-US" sz="1800" dirty="0"/>
              <a:t> av </a:t>
            </a:r>
            <a:r>
              <a:rPr lang="en-US" sz="1800" dirty="0" err="1"/>
              <a:t>tastatur</a:t>
            </a:r>
            <a:endParaRPr lang="en-US" sz="1800" dirty="0"/>
          </a:p>
          <a:p>
            <a:r>
              <a:rPr lang="en-US" sz="1800" dirty="0" err="1"/>
              <a:t>Dokumenter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siden</a:t>
            </a:r>
            <a:r>
              <a:rPr lang="en-US" sz="1800" dirty="0"/>
              <a:t> </a:t>
            </a:r>
            <a:r>
              <a:rPr lang="en-US" sz="1800" dirty="0" err="1"/>
              <a:t>må</a:t>
            </a:r>
            <a:r>
              <a:rPr lang="en-US" sz="1800" dirty="0"/>
              <a:t> </a:t>
            </a:r>
            <a:r>
              <a:rPr lang="en-US" sz="1800" dirty="0" err="1"/>
              <a:t>også</a:t>
            </a:r>
            <a:r>
              <a:rPr lang="en-US" sz="1800" dirty="0"/>
              <a:t> </a:t>
            </a:r>
            <a:r>
              <a:rPr lang="en-US" sz="1800" dirty="0" err="1"/>
              <a:t>være</a:t>
            </a:r>
            <a:r>
              <a:rPr lang="en-US" sz="1800" dirty="0"/>
              <a:t> </a:t>
            </a:r>
            <a:r>
              <a:rPr lang="en-US" sz="1800" dirty="0" err="1"/>
              <a:t>universelt</a:t>
            </a:r>
            <a:r>
              <a:rPr lang="en-US" sz="1800" dirty="0"/>
              <a:t> </a:t>
            </a:r>
            <a:r>
              <a:rPr lang="en-US" sz="1800" dirty="0" err="1"/>
              <a:t>utformet</a:t>
            </a:r>
          </a:p>
          <a:p>
            <a:r>
              <a:rPr lang="en-US" sz="1800" dirty="0" err="1"/>
              <a:t>Riktig</a:t>
            </a:r>
            <a:r>
              <a:rPr lang="en-US" sz="1800" dirty="0"/>
              <a:t> </a:t>
            </a:r>
            <a:r>
              <a:rPr lang="en-US" sz="1800" dirty="0" err="1"/>
              <a:t>koding</a:t>
            </a:r>
            <a:r>
              <a:rPr lang="en-US" sz="1800" dirty="0"/>
              <a:t> for </a:t>
            </a:r>
            <a:r>
              <a:rPr lang="en-US" sz="1800" dirty="0" err="1"/>
              <a:t>rett</a:t>
            </a:r>
            <a:r>
              <a:rPr lang="en-US" sz="1800" dirty="0"/>
              <a:t> </a:t>
            </a:r>
            <a:r>
              <a:rPr lang="en-US" sz="1800" dirty="0" err="1"/>
              <a:t>navigering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siden</a:t>
            </a:r>
            <a:endParaRPr lang="en-US" sz="1800" dirty="0"/>
          </a:p>
          <a:p>
            <a:r>
              <a:rPr lang="en-US" sz="1800" dirty="0"/>
              <a:t>Rett </a:t>
            </a:r>
            <a:r>
              <a:rPr lang="en-US" sz="1800" dirty="0" err="1"/>
              <a:t>språk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alt </a:t>
            </a:r>
            <a:r>
              <a:rPr lang="en-US" sz="1800" dirty="0" err="1"/>
              <a:t>innhold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ntnu.no </a:t>
            </a:r>
            <a:r>
              <a:rPr lang="en-US" sz="1800" dirty="0" err="1"/>
              <a:t>og</a:t>
            </a:r>
            <a:r>
              <a:rPr lang="en-US" sz="1800" dirty="0"/>
              <a:t> ntnu.edu. </a:t>
            </a:r>
            <a:r>
              <a:rPr lang="en-US" sz="1800" dirty="0" err="1"/>
              <a:t>Skjermlesere</a:t>
            </a:r>
            <a:r>
              <a:rPr lang="en-US" sz="1800" dirty="0"/>
              <a:t> </a:t>
            </a:r>
            <a:r>
              <a:rPr lang="en-US" sz="1800" dirty="0" err="1"/>
              <a:t>velger</a:t>
            </a:r>
            <a:r>
              <a:rPr lang="en-US" sz="1800" dirty="0"/>
              <a:t> </a:t>
            </a:r>
            <a:r>
              <a:rPr lang="en-US" sz="1800" dirty="0" err="1"/>
              <a:t>stemme</a:t>
            </a:r>
            <a:r>
              <a:rPr lang="en-US" sz="1800" dirty="0"/>
              <a:t>/</a:t>
            </a:r>
            <a:r>
              <a:rPr lang="en-US" sz="1800" dirty="0" err="1"/>
              <a:t>aksent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fra</a:t>
            </a:r>
            <a:r>
              <a:rPr lang="en-US" sz="1800" dirty="0"/>
              <a:t> </a:t>
            </a:r>
            <a:r>
              <a:rPr lang="en-US" sz="1800" dirty="0" err="1"/>
              <a:t>definert</a:t>
            </a:r>
            <a:r>
              <a:rPr lang="en-US" sz="1800" dirty="0"/>
              <a:t> </a:t>
            </a:r>
            <a:r>
              <a:rPr lang="en-US" sz="1800" dirty="0" err="1"/>
              <a:t>språk</a:t>
            </a:r>
            <a:r>
              <a:rPr lang="en-US" sz="1800" dirty="0"/>
              <a:t> for </a:t>
            </a:r>
            <a:r>
              <a:rPr lang="en-US" sz="1800" dirty="0" err="1"/>
              <a:t>siden</a:t>
            </a:r>
            <a:r>
              <a:rPr lang="en-US" sz="1800" dirty="0"/>
              <a:t>. </a:t>
            </a:r>
            <a:r>
              <a:rPr lang="en-US" sz="1800" dirty="0" err="1"/>
              <a:t>Hvis</a:t>
            </a:r>
            <a:r>
              <a:rPr lang="en-US" sz="1800" dirty="0"/>
              <a:t> man </a:t>
            </a:r>
            <a:r>
              <a:rPr lang="en-US" sz="1800" dirty="0" err="1"/>
              <a:t>bruker</a:t>
            </a:r>
            <a:r>
              <a:rPr lang="en-US" sz="1800" dirty="0"/>
              <a:t> </a:t>
            </a:r>
            <a:r>
              <a:rPr lang="en-US" sz="1800" dirty="0" err="1"/>
              <a:t>feil</a:t>
            </a:r>
            <a:r>
              <a:rPr lang="en-US" sz="1800" dirty="0"/>
              <a:t> </a:t>
            </a:r>
            <a:r>
              <a:rPr lang="en-US" sz="1800" dirty="0" err="1"/>
              <a:t>språk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siden</a:t>
            </a:r>
            <a:r>
              <a:rPr lang="en-US" sz="1800" dirty="0"/>
              <a:t>, </a:t>
            </a:r>
            <a:r>
              <a:rPr lang="en-US" sz="1800" dirty="0" err="1"/>
              <a:t>må</a:t>
            </a:r>
            <a:r>
              <a:rPr lang="en-US" sz="1800" dirty="0"/>
              <a:t> </a:t>
            </a:r>
            <a:r>
              <a:rPr lang="en-US" sz="1800" dirty="0" err="1"/>
              <a:t>språk</a:t>
            </a:r>
            <a:r>
              <a:rPr lang="en-US" sz="1800" dirty="0"/>
              <a:t> </a:t>
            </a:r>
            <a:r>
              <a:rPr lang="en-US" sz="1800" dirty="0" err="1"/>
              <a:t>angis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koding</a:t>
            </a:r>
            <a:r>
              <a:rPr lang="en-US" sz="1800" dirty="0"/>
              <a:t>. Rett </a:t>
            </a:r>
            <a:r>
              <a:rPr lang="en-US" sz="1800" dirty="0" err="1"/>
              <a:t>språk</a:t>
            </a:r>
            <a:r>
              <a:rPr lang="en-US" sz="1800" dirty="0"/>
              <a:t> </a:t>
            </a:r>
            <a:r>
              <a:rPr lang="en-US" sz="1800" dirty="0" err="1"/>
              <a:t>hjelper</a:t>
            </a:r>
            <a:r>
              <a:rPr lang="en-US" sz="1800" dirty="0"/>
              <a:t> </a:t>
            </a:r>
            <a:r>
              <a:rPr lang="en-US" sz="1800" dirty="0" err="1"/>
              <a:t>også</a:t>
            </a:r>
            <a:r>
              <a:rPr lang="en-US" sz="1800" dirty="0"/>
              <a:t> </a:t>
            </a:r>
            <a:r>
              <a:rPr lang="en-US" sz="1800" dirty="0" err="1"/>
              <a:t>søkemotorer</a:t>
            </a:r>
            <a:r>
              <a:rPr lang="en-US" sz="1800" dirty="0"/>
              <a:t> å </a:t>
            </a:r>
            <a:r>
              <a:rPr lang="en-US" sz="1800" dirty="0" err="1"/>
              <a:t>avgjøre</a:t>
            </a:r>
            <a:r>
              <a:rPr lang="en-US" sz="1800" dirty="0"/>
              <a:t> om </a:t>
            </a:r>
            <a:r>
              <a:rPr lang="en-US" sz="1800" dirty="0" err="1"/>
              <a:t>innholdet</a:t>
            </a:r>
            <a:r>
              <a:rPr lang="en-US" sz="1800" dirty="0"/>
              <a:t> </a:t>
            </a:r>
            <a:r>
              <a:rPr lang="en-US" sz="1800" dirty="0" err="1"/>
              <a:t>er</a:t>
            </a:r>
            <a:r>
              <a:rPr lang="en-US" sz="1800" dirty="0"/>
              <a:t> relevant for </a:t>
            </a:r>
            <a:r>
              <a:rPr lang="en-US" sz="1800" dirty="0" err="1"/>
              <a:t>søk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4981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C0F2B-0DD2-492C-80D3-B7D0510E8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Sjekk</a:t>
            </a:r>
            <a:r>
              <a:rPr lang="en-US" dirty="0"/>
              <a:t> din </a:t>
            </a:r>
            <a:r>
              <a:rPr lang="en-US" dirty="0" err="1"/>
              <a:t>universelle</a:t>
            </a:r>
            <a:r>
              <a:rPr lang="en-US" dirty="0"/>
              <a:t> </a:t>
            </a:r>
            <a:r>
              <a:rPr lang="en-US" dirty="0" err="1"/>
              <a:t>utforming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44F39-024B-4745-B81F-ECE5CC4BD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0000" tIns="46800" rIns="90000" bIns="46800" rtlCol="0" anchor="t">
            <a:noAutofit/>
          </a:bodyPr>
          <a:lstStyle/>
          <a:p>
            <a:r>
              <a:rPr lang="en-US" sz="1600" dirty="0" err="1"/>
              <a:t>Farger</a:t>
            </a:r>
            <a:r>
              <a:rPr lang="en-US" sz="1600" dirty="0"/>
              <a:t>: </a:t>
            </a:r>
            <a:r>
              <a:rPr lang="en-US" sz="1600" dirty="0">
                <a:hlinkClick r:id="rId2"/>
              </a:rPr>
              <a:t>Difis løsningsforslag for farger og uu</a:t>
            </a:r>
            <a:br>
              <a:rPr lang="en-US" sz="1600" dirty="0"/>
            </a:br>
            <a:r>
              <a:rPr lang="en-US" sz="1600" dirty="0">
                <a:hlinkClick r:id="rId3"/>
              </a:rPr>
              <a:t>http://www.checkmycolours.com/</a:t>
            </a:r>
            <a:br>
              <a:rPr lang="en-US" sz="1600" dirty="0"/>
            </a:br>
            <a:r>
              <a:rPr lang="en-US" sz="1600" dirty="0">
                <a:hlinkClick r:id="rId4"/>
              </a:rPr>
              <a:t>https://www.digitala11y.com/color-contrast-analyzers-checkers/</a:t>
            </a:r>
            <a:endParaRPr lang="en-US" sz="1600" dirty="0"/>
          </a:p>
          <a:p>
            <a:r>
              <a:rPr lang="en-US" sz="1600" dirty="0" err="1"/>
              <a:t>Kontrast</a:t>
            </a:r>
            <a:r>
              <a:rPr lang="en-US" sz="1600" dirty="0"/>
              <a:t>: </a:t>
            </a:r>
            <a:r>
              <a:rPr lang="en-US" sz="1600" dirty="0">
                <a:hlinkClick r:id="rId5"/>
              </a:rPr>
              <a:t>Difis løsningsforslag for kontrast og uu</a:t>
            </a:r>
            <a:br>
              <a:rPr lang="en-US" sz="1600" dirty="0"/>
            </a:br>
            <a:r>
              <a:rPr lang="en-US" sz="1600" dirty="0">
                <a:hlinkClick r:id="rId6"/>
              </a:rPr>
              <a:t>https://contrast-ratio.com/</a:t>
            </a:r>
            <a:r>
              <a:rPr lang="en-US" sz="1600" dirty="0"/>
              <a:t>  |  </a:t>
            </a:r>
            <a:r>
              <a:rPr lang="en-US" sz="1600" dirty="0">
                <a:hlinkClick r:id="rId7"/>
              </a:rPr>
              <a:t>https://contrastchecker.com/</a:t>
            </a:r>
            <a:endParaRPr lang="en-US" sz="1600" dirty="0"/>
          </a:p>
          <a:p>
            <a:r>
              <a:rPr lang="en-US" sz="1600" dirty="0"/>
              <a:t>Alt-</a:t>
            </a:r>
            <a:r>
              <a:rPr lang="en-US" sz="1600" dirty="0" err="1"/>
              <a:t>tekst</a:t>
            </a:r>
            <a:r>
              <a:rPr lang="en-US" sz="1600" dirty="0"/>
              <a:t>: </a:t>
            </a:r>
            <a:r>
              <a:rPr lang="en-US" sz="1600" dirty="0">
                <a:hlinkClick r:id="rId8"/>
              </a:rPr>
              <a:t>Difis løsningsforslag for alt-tekst og uu</a:t>
            </a:r>
            <a:endParaRPr lang="en-US" sz="1600" dirty="0"/>
          </a:p>
          <a:p>
            <a:r>
              <a:rPr lang="en-US" sz="1600" dirty="0" err="1"/>
              <a:t>Dokumenter</a:t>
            </a:r>
            <a:r>
              <a:rPr lang="en-US" sz="1600" dirty="0"/>
              <a:t>: </a:t>
            </a:r>
            <a:r>
              <a:rPr lang="en-US" sz="1600" dirty="0">
                <a:hlinkClick r:id="rId9"/>
              </a:rPr>
              <a:t>Difis løsningsforslag for dokumenter og uu</a:t>
            </a:r>
            <a:endParaRPr lang="en-US" sz="1600" dirty="0"/>
          </a:p>
          <a:p>
            <a:r>
              <a:rPr lang="en-US" sz="1600" dirty="0"/>
              <a:t>Video: </a:t>
            </a:r>
            <a:r>
              <a:rPr lang="en-US" sz="1600" dirty="0">
                <a:hlinkClick r:id="rId10"/>
              </a:rPr>
              <a:t>Difis løsningsforslag for video og uu</a:t>
            </a:r>
            <a:endParaRPr lang="en-US" sz="1600" dirty="0"/>
          </a:p>
          <a:p>
            <a:r>
              <a:rPr lang="en-US" sz="1600" dirty="0" err="1"/>
              <a:t>Lydklipp</a:t>
            </a:r>
            <a:r>
              <a:rPr lang="en-US" sz="1600" dirty="0"/>
              <a:t>: </a:t>
            </a:r>
            <a:r>
              <a:rPr lang="en-US" sz="1600" dirty="0">
                <a:hlinkClick r:id="rId11"/>
              </a:rPr>
              <a:t>Difis løsningsforslag til lydklipp og uu</a:t>
            </a:r>
            <a:endParaRPr lang="en-US" sz="1600" dirty="0"/>
          </a:p>
          <a:p>
            <a:r>
              <a:rPr lang="nb-NO" sz="1600" dirty="0"/>
              <a:t>Alle </a:t>
            </a:r>
            <a:r>
              <a:rPr lang="nb-NO" sz="1600" dirty="0" err="1"/>
              <a:t>Difis</a:t>
            </a:r>
            <a:r>
              <a:rPr lang="nb-NO" sz="1600" dirty="0"/>
              <a:t> </a:t>
            </a:r>
            <a:r>
              <a:rPr lang="nb-NO" sz="1600" dirty="0">
                <a:hlinkClick r:id="rId12"/>
              </a:rPr>
              <a:t>løsningsforslag for universell utforming på web</a:t>
            </a:r>
            <a:endParaRPr lang="en-US" sz="16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4497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8D5AD5-6B3A-7D4F-90FA-35237576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8"/>
            <a:ext cx="8418747" cy="648512"/>
          </a:xfrm>
        </p:spPr>
        <p:txBody>
          <a:bodyPr/>
          <a:lstStyle/>
          <a:p>
            <a:r>
              <a:rPr lang="nb-NO" dirty="0"/>
              <a:t>Videografikk</a:t>
            </a:r>
            <a:endParaRPr lang="nb-NO" sz="1500" b="0" i="1" dirty="0">
              <a:solidFill>
                <a:srgbClr val="FF0000"/>
              </a:solidFill>
            </a:endParaRP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2D9DC201-6B8E-6148-950F-A84F9B04D875}"/>
              </a:ext>
            </a:extLst>
          </p:cNvPr>
          <p:cNvSpPr txBox="1">
            <a:spLocks/>
          </p:cNvSpPr>
          <p:nvPr/>
        </p:nvSpPr>
        <p:spPr>
          <a:xfrm>
            <a:off x="469232" y="990308"/>
            <a:ext cx="7981262" cy="3581692"/>
          </a:xfrm>
          <a:prstGeom prst="rect">
            <a:avLst/>
          </a:prstGeom>
        </p:spPr>
        <p:txBody>
          <a:bodyPr vert="horz" lIns="90000" tIns="46800" rIns="90000" bIns="4680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 dirty="0"/>
              <a:t>Bruk av video i NTNUs kanaler skal være tydelig merket med NTNU som avsender og skal kunne gjenkjennes umiddelbart på tvers av kanaler og plattformer.</a:t>
            </a:r>
          </a:p>
          <a:p>
            <a:pPr marL="400050" lvl="1" indent="0">
              <a:buFont typeface="Arial"/>
              <a:buNone/>
            </a:pPr>
            <a:endParaRPr lang="nb-NO" sz="1000" dirty="0"/>
          </a:p>
          <a:p>
            <a:pPr marL="0" indent="0">
              <a:buNone/>
            </a:pPr>
            <a:r>
              <a:rPr lang="nb-NO" sz="1600" b="1" dirty="0"/>
              <a:t>Innhold </a:t>
            </a:r>
          </a:p>
          <a:p>
            <a:r>
              <a:rPr lang="nb-NO" sz="1100" dirty="0"/>
              <a:t>Typografi på video</a:t>
            </a:r>
          </a:p>
          <a:p>
            <a:r>
              <a:rPr lang="nb-NO" sz="1100" dirty="0"/>
              <a:t>Bruk av farge i video</a:t>
            </a:r>
          </a:p>
          <a:p>
            <a:r>
              <a:rPr lang="nb-NO" sz="1100" dirty="0"/>
              <a:t>Bruk av </a:t>
            </a:r>
            <a:r>
              <a:rPr lang="nb-NO" sz="1100" dirty="0" err="1"/>
              <a:t>bug</a:t>
            </a:r>
            <a:endParaRPr lang="nb-NO" sz="1100" dirty="0"/>
          </a:p>
          <a:p>
            <a:r>
              <a:rPr lang="nb-NO" sz="1100" dirty="0" err="1"/>
              <a:t>Navnesuper</a:t>
            </a:r>
            <a:endParaRPr lang="nb-NO" sz="1100" dirty="0"/>
          </a:p>
          <a:p>
            <a:r>
              <a:rPr lang="nb-NO" sz="1100" dirty="0"/>
              <a:t>Forklaringstekst</a:t>
            </a:r>
          </a:p>
          <a:p>
            <a:r>
              <a:rPr lang="nb-NO" sz="1100" dirty="0"/>
              <a:t>Tekstplakat</a:t>
            </a:r>
          </a:p>
          <a:p>
            <a:r>
              <a:rPr lang="nb-NO" sz="1100" dirty="0"/>
              <a:t>Tid- og stedsgrafikk</a:t>
            </a:r>
          </a:p>
          <a:p>
            <a:r>
              <a:rPr lang="nb-NO" sz="1100" dirty="0"/>
              <a:t>Undertekster</a:t>
            </a:r>
          </a:p>
          <a:p>
            <a:r>
              <a:rPr lang="nb-NO" sz="1100" dirty="0"/>
              <a:t>Sluttplakat</a:t>
            </a:r>
          </a:p>
          <a:p>
            <a:pPr marL="400050" lvl="1" indent="0">
              <a:buNone/>
            </a:pPr>
            <a:endParaRPr lang="nb-NO" sz="1000" dirty="0"/>
          </a:p>
          <a:p>
            <a:pPr marL="0" indent="0">
              <a:buNone/>
            </a:pPr>
            <a:r>
              <a:rPr lang="nb-NO" sz="1100" i="1" dirty="0"/>
              <a:t>Du finner grafiske elementer som nedlastbare maler og i </a:t>
            </a:r>
            <a:r>
              <a:rPr lang="nb-NO" sz="1100" i="1" dirty="0" err="1"/>
              <a:t>WeVideo</a:t>
            </a:r>
            <a:r>
              <a:rPr lang="nb-NO" sz="1100" i="1" dirty="0"/>
              <a:t> på innsida.</a:t>
            </a:r>
          </a:p>
          <a:p>
            <a:pPr marL="0" indent="0">
              <a:buFont typeface="Arial"/>
              <a:buNone/>
            </a:pPr>
            <a:endParaRPr lang="nb-NO" sz="1100" dirty="0"/>
          </a:p>
          <a:p>
            <a:pPr marL="0" indent="0">
              <a:buFont typeface="Arial"/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27604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CF966-92ED-4AC1-A6E7-7CDA3653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694719"/>
            <a:ext cx="8418747" cy="2660714"/>
          </a:xfrm>
        </p:spPr>
        <p:txBody>
          <a:bodyPr vert="horz" lIns="90000" tIns="46800" rIns="90000" bIns="46800" rtlCol="0" anchor="t">
            <a:noAutofit/>
          </a:bodyPr>
          <a:lstStyle/>
          <a:p>
            <a:pPr marL="0" indent="0">
              <a:buNone/>
            </a:pPr>
            <a:r>
              <a:rPr lang="en-US" sz="1100" b="1" dirty="0"/>
              <a:t>Open Sans Extra Bold</a:t>
            </a:r>
          </a:p>
          <a:p>
            <a:pPr marL="0" indent="0">
              <a:buNone/>
            </a:pPr>
            <a:r>
              <a:rPr lang="nb-NO" sz="1100" dirty="0"/>
              <a:t>Anbefales i versaler (store bokstaver) på overskrifter. </a:t>
            </a:r>
            <a:br>
              <a:rPr lang="nb-NO" sz="1100" dirty="0"/>
            </a:br>
            <a:endParaRPr lang="nb-NO" sz="1100" b="1" dirty="0"/>
          </a:p>
          <a:p>
            <a:pPr marL="0" indent="0">
              <a:buNone/>
            </a:pPr>
            <a:r>
              <a:rPr lang="en-US" sz="1100" b="1" dirty="0"/>
              <a:t>Open Sans Semi Bold</a:t>
            </a:r>
          </a:p>
          <a:p>
            <a:pPr marL="0" indent="0">
              <a:buNone/>
            </a:pPr>
            <a:r>
              <a:rPr lang="nb-NO" sz="1100" dirty="0"/>
              <a:t>Benyttes på viktig informasjonstekst.</a:t>
            </a:r>
            <a:br>
              <a:rPr lang="nb-NO" sz="1100" dirty="0"/>
            </a:br>
            <a:r>
              <a:rPr lang="nb-NO" sz="1100" dirty="0"/>
              <a:t>(kjerneinformasjon/detaljinformasjon, som </a:t>
            </a:r>
            <a:br>
              <a:rPr lang="nb-NO" sz="1100" dirty="0"/>
            </a:br>
            <a:r>
              <a:rPr lang="nb-NO" sz="1100" dirty="0"/>
              <a:t>datoer, inngang til overskrift, tidspunkt mm..)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r>
              <a:rPr lang="en-US" sz="1100" b="1" dirty="0"/>
              <a:t>Open Sans Regular</a:t>
            </a:r>
          </a:p>
          <a:p>
            <a:pPr marL="0" indent="0">
              <a:buNone/>
            </a:pPr>
            <a:r>
              <a:rPr lang="nb-NO" sz="1100" dirty="0"/>
              <a:t>Kan brukes på generell informasjonstekst.</a:t>
            </a:r>
            <a:br>
              <a:rPr lang="nb-NO" sz="1100" dirty="0"/>
            </a:br>
            <a:endParaRPr lang="nb-NO" sz="1100" dirty="0"/>
          </a:p>
          <a:p>
            <a:pPr marL="0" indent="0">
              <a:buNone/>
            </a:pPr>
            <a:endParaRPr lang="en-US" sz="1100" i="1" dirty="0"/>
          </a:p>
          <a:p>
            <a:pPr marL="0" indent="0">
              <a:buNone/>
            </a:pPr>
            <a:r>
              <a:rPr lang="en-US" sz="1100" dirty="0" err="1"/>
              <a:t>Unntak</a:t>
            </a:r>
            <a:r>
              <a:rPr lang="en-US" sz="1100" dirty="0"/>
              <a:t> </a:t>
            </a:r>
            <a:r>
              <a:rPr lang="en-US" sz="1100" dirty="0" err="1"/>
              <a:t>er</a:t>
            </a:r>
            <a:r>
              <a:rPr lang="en-US" sz="1100" dirty="0"/>
              <a:t> </a:t>
            </a:r>
            <a:r>
              <a:rPr lang="en-US" sz="1100" b="1" dirty="0"/>
              <a:t>Arial Regular </a:t>
            </a:r>
            <a:r>
              <a:rPr lang="en-US" sz="1100" dirty="0" err="1"/>
              <a:t>som</a:t>
            </a:r>
            <a:r>
              <a:rPr lang="en-US" sz="1100" dirty="0"/>
              <a:t> </a:t>
            </a:r>
            <a:r>
              <a:rPr lang="nb-NO" sz="1100" dirty="0"/>
              <a:t>skal brukes </a:t>
            </a:r>
          </a:p>
          <a:p>
            <a:pPr marL="0" indent="0">
              <a:buNone/>
            </a:pPr>
            <a:r>
              <a:rPr lang="nb-NO" sz="1100" dirty="0"/>
              <a:t>på undertekster (</a:t>
            </a:r>
            <a:r>
              <a:rPr lang="nb-NO" sz="1100" dirty="0" err="1"/>
              <a:t>subtitles</a:t>
            </a:r>
            <a:r>
              <a:rPr lang="nb-NO" sz="1100" dirty="0"/>
              <a:t>). </a:t>
            </a:r>
            <a:endParaRPr lang="en-US" sz="11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ECF966-92ED-4AC1-A6E7-7CDA3653CE84}"/>
              </a:ext>
            </a:extLst>
          </p:cNvPr>
          <p:cNvSpPr txBox="1">
            <a:spLocks/>
          </p:cNvSpPr>
          <p:nvPr/>
        </p:nvSpPr>
        <p:spPr>
          <a:xfrm>
            <a:off x="301385" y="982980"/>
            <a:ext cx="8418747" cy="648512"/>
          </a:xfrm>
          <a:prstGeom prst="rect">
            <a:avLst/>
          </a:prstGeom>
        </p:spPr>
        <p:txBody>
          <a:bodyPr vert="horz" lIns="90000" tIns="46800" rIns="90000" bIns="4680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NTNUs </a:t>
            </a:r>
            <a:r>
              <a:rPr lang="en-US" sz="1200" dirty="0" err="1"/>
              <a:t>overordnet</a:t>
            </a:r>
            <a:r>
              <a:rPr lang="en-US" sz="1200" dirty="0"/>
              <a:t> </a:t>
            </a:r>
            <a:r>
              <a:rPr lang="en-US" sz="1200" dirty="0" err="1"/>
              <a:t>identitet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video </a:t>
            </a:r>
            <a:r>
              <a:rPr lang="en-US" sz="1200" dirty="0" err="1"/>
              <a:t>bruker</a:t>
            </a:r>
            <a:r>
              <a:rPr lang="en-US" sz="1200" dirty="0"/>
              <a:t> </a:t>
            </a:r>
            <a:r>
              <a:rPr lang="en-US" sz="1200" dirty="0" err="1"/>
              <a:t>skrifttypen</a:t>
            </a:r>
            <a:r>
              <a:rPr lang="en-US" sz="1200" dirty="0"/>
              <a:t> </a:t>
            </a:r>
            <a:r>
              <a:rPr lang="en-US" sz="1200" b="1" dirty="0"/>
              <a:t>Open Sans.</a:t>
            </a:r>
            <a:endParaRPr lang="en-US" sz="12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469" y="3222646"/>
            <a:ext cx="2289054" cy="1287593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988" y="1788295"/>
            <a:ext cx="2278394" cy="128159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586" y="1795134"/>
            <a:ext cx="2278394" cy="128159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988" y="3226284"/>
            <a:ext cx="1283955" cy="12839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8B068B-7669-404B-8D68-8116611E40C5}"/>
              </a:ext>
            </a:extLst>
          </p:cNvPr>
          <p:cNvCxnSpPr/>
          <p:nvPr/>
        </p:nvCxnSpPr>
        <p:spPr>
          <a:xfrm>
            <a:off x="301385" y="3825240"/>
            <a:ext cx="328514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tel 1">
            <a:extLst>
              <a:ext uri="{FF2B5EF4-FFF2-40B4-BE49-F238E27FC236}">
                <a16:creationId xmlns:a16="http://schemas.microsoft.com/office/drawing/2014/main" id="{758D5AD5-6B3A-7D4F-90FA-352375767B72}"/>
              </a:ext>
            </a:extLst>
          </p:cNvPr>
          <p:cNvSpPr txBox="1">
            <a:spLocks/>
          </p:cNvSpPr>
          <p:nvPr/>
        </p:nvSpPr>
        <p:spPr>
          <a:xfrm>
            <a:off x="301385" y="298338"/>
            <a:ext cx="8418747" cy="648512"/>
          </a:xfrm>
          <a:prstGeom prst="rect">
            <a:avLst/>
          </a:prstGeom>
        </p:spPr>
        <p:txBody>
          <a:bodyPr vert="horz" wrap="square" lIns="90000" tIns="46800" rIns="90000" bIns="4680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/>
              <a:t>Typografi på video</a:t>
            </a:r>
            <a:endParaRPr lang="nb-NO" sz="1500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803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9792" y="761999"/>
            <a:ext cx="7596087" cy="4272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00481F-2EA6-4998-8A12-720BEEBB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14" y="298339"/>
            <a:ext cx="8226837" cy="648512"/>
          </a:xfrm>
        </p:spPr>
        <p:txBody>
          <a:bodyPr/>
          <a:lstStyle/>
          <a:p>
            <a:r>
              <a:rPr lang="en-US" dirty="0" err="1"/>
              <a:t>Farge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video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ECF966-92ED-4AC1-A6E7-7CDA3653CE84}"/>
              </a:ext>
            </a:extLst>
          </p:cNvPr>
          <p:cNvSpPr txBox="1">
            <a:spLocks/>
          </p:cNvSpPr>
          <p:nvPr/>
        </p:nvSpPr>
        <p:spPr>
          <a:xfrm>
            <a:off x="283614" y="946851"/>
            <a:ext cx="6510039" cy="713630"/>
          </a:xfrm>
          <a:prstGeom prst="rect">
            <a:avLst/>
          </a:prstGeom>
        </p:spPr>
        <p:txBody>
          <a:bodyPr vert="horz" lIns="90000" tIns="46800" rIns="90000" bIns="4680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 dirty="0"/>
              <a:t>Video som produseres for NTNU, skal inneholde NTNU-blå. NTNU-blå skal kun brukes i fastsatt fargeverdi, på minimum 95% gjennomsiktighet. Du kan i tillegg bruke gråtoner og lysere og mørkere versjoner av sekundærfargene. </a:t>
            </a:r>
            <a:endParaRPr lang="en-US" sz="12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449846" y="1924827"/>
            <a:ext cx="824264" cy="4154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cs typeface="Arial"/>
              </a:rPr>
              <a:t>NTNU </a:t>
            </a:r>
            <a:r>
              <a:rPr lang="pt-BR" sz="700" b="1" dirty="0" err="1">
                <a:solidFill>
                  <a:schemeClr val="bg1"/>
                </a:solidFill>
                <a:cs typeface="Arial"/>
              </a:rPr>
              <a:t>blå</a:t>
            </a:r>
            <a:endParaRPr lang="pt-BR" sz="700" b="1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pt-BR" sz="700" b="1" dirty="0">
                <a:solidFill>
                  <a:schemeClr val="bg1"/>
                </a:solidFill>
                <a:cs typeface="Arial"/>
              </a:rPr>
              <a:t>R:0 G:80 B:158</a:t>
            </a:r>
          </a:p>
          <a:p>
            <a:pPr algn="ctr"/>
            <a:r>
              <a:rPr lang="pt-BR" sz="700" b="1" dirty="0">
                <a:solidFill>
                  <a:schemeClr val="bg1"/>
                </a:solidFill>
                <a:cs typeface="Arial"/>
              </a:rPr>
              <a:t>#: 00509e</a:t>
            </a:r>
            <a:endParaRPr lang="nb-NO" sz="7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1510374" y="1914691"/>
            <a:ext cx="973343" cy="4154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pt-BR" sz="700" b="1" dirty="0" err="1">
                <a:cs typeface="Arial"/>
              </a:rPr>
              <a:t>Hvit</a:t>
            </a:r>
            <a:endParaRPr lang="pt-BR" sz="700" b="1" dirty="0">
              <a:cs typeface="Arial"/>
            </a:endParaRPr>
          </a:p>
          <a:p>
            <a:pPr algn="ctr"/>
            <a:r>
              <a:rPr lang="pt-BR" sz="700" b="1" dirty="0">
                <a:cs typeface="Arial"/>
              </a:rPr>
              <a:t>R:255 G:255 B:255</a:t>
            </a:r>
          </a:p>
          <a:p>
            <a:pPr algn="ctr"/>
            <a:r>
              <a:rPr lang="pt-BR" sz="700" b="1" dirty="0">
                <a:cs typeface="Arial"/>
              </a:rPr>
              <a:t>#: </a:t>
            </a:r>
            <a:r>
              <a:rPr lang="pt-BR" sz="700" b="1" dirty="0" err="1">
                <a:cs typeface="Arial"/>
              </a:rPr>
              <a:t>ffff</a:t>
            </a:r>
            <a:endParaRPr lang="pt-BR" sz="700" b="1" dirty="0">
              <a:cs typeface="Arial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2712906" y="1924827"/>
            <a:ext cx="824264" cy="4154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pt-BR" sz="700" b="1" dirty="0" err="1">
                <a:solidFill>
                  <a:schemeClr val="bg1"/>
                </a:solidFill>
                <a:cs typeface="Arial"/>
              </a:rPr>
              <a:t>Sort</a:t>
            </a:r>
            <a:endParaRPr lang="pt-BR" sz="700" b="1" dirty="0">
              <a:solidFill>
                <a:schemeClr val="bg1"/>
              </a:solidFill>
              <a:cs typeface="Arial"/>
            </a:endParaRPr>
          </a:p>
          <a:p>
            <a:pPr algn="ctr"/>
            <a:r>
              <a:rPr lang="pt-BR" sz="700" b="1" dirty="0">
                <a:solidFill>
                  <a:schemeClr val="bg1"/>
                </a:solidFill>
                <a:cs typeface="Arial"/>
              </a:rPr>
              <a:t>R:21 G:21 B:21</a:t>
            </a:r>
          </a:p>
          <a:p>
            <a:pPr algn="ctr"/>
            <a:r>
              <a:rPr lang="pt-BR" sz="700" b="1" dirty="0">
                <a:solidFill>
                  <a:schemeClr val="bg1"/>
                </a:solidFill>
                <a:cs typeface="Arial"/>
              </a:rPr>
              <a:t>#151515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299207" y="2773214"/>
            <a:ext cx="821059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pt-BR" sz="600" b="1" dirty="0">
                <a:solidFill>
                  <a:schemeClr val="bg1"/>
                </a:solidFill>
                <a:cs typeface="Arial"/>
              </a:rPr>
              <a:t>R:89 G:147 B:206</a:t>
            </a:r>
          </a:p>
          <a:p>
            <a:pPr algn="ctr"/>
            <a:r>
              <a:rPr lang="pt-BR" sz="600" b="1" dirty="0">
                <a:solidFill>
                  <a:schemeClr val="bg1"/>
                </a:solidFill>
                <a:cs typeface="Arial"/>
              </a:rPr>
              <a:t>#: 5993ce</a:t>
            </a:r>
            <a:endParaRPr lang="nb-NO" sz="6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ECF966-92ED-4AC1-A6E7-7CDA3653CE84}"/>
              </a:ext>
            </a:extLst>
          </p:cNvPr>
          <p:cNvSpPr txBox="1">
            <a:spLocks/>
          </p:cNvSpPr>
          <p:nvPr/>
        </p:nvSpPr>
        <p:spPr>
          <a:xfrm>
            <a:off x="285155" y="1671388"/>
            <a:ext cx="930441" cy="258657"/>
          </a:xfrm>
          <a:prstGeom prst="rect">
            <a:avLst/>
          </a:prstGeom>
        </p:spPr>
        <p:txBody>
          <a:bodyPr vert="horz" lIns="90000" tIns="46800" rIns="90000" bIns="4680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 err="1"/>
              <a:t>Fargepalett</a:t>
            </a:r>
            <a:endParaRPr lang="en-US" sz="10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ECF966-92ED-4AC1-A6E7-7CDA3653CE84}"/>
              </a:ext>
            </a:extLst>
          </p:cNvPr>
          <p:cNvSpPr txBox="1">
            <a:spLocks/>
          </p:cNvSpPr>
          <p:nvPr/>
        </p:nvSpPr>
        <p:spPr>
          <a:xfrm>
            <a:off x="272327" y="2451816"/>
            <a:ext cx="1460824" cy="258657"/>
          </a:xfrm>
          <a:prstGeom prst="rect">
            <a:avLst/>
          </a:prstGeom>
        </p:spPr>
        <p:txBody>
          <a:bodyPr vert="horz" lIns="90000" tIns="46800" rIns="90000" bIns="4680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 err="1"/>
              <a:t>Sekundærfarger</a:t>
            </a:r>
            <a:endParaRPr lang="en-US" sz="10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ECF966-92ED-4AC1-A6E7-7CDA3653CE84}"/>
              </a:ext>
            </a:extLst>
          </p:cNvPr>
          <p:cNvSpPr txBox="1">
            <a:spLocks/>
          </p:cNvSpPr>
          <p:nvPr/>
        </p:nvSpPr>
        <p:spPr>
          <a:xfrm>
            <a:off x="277133" y="3847344"/>
            <a:ext cx="1460824" cy="258657"/>
          </a:xfrm>
          <a:prstGeom prst="rect">
            <a:avLst/>
          </a:prstGeom>
        </p:spPr>
        <p:txBody>
          <a:bodyPr vert="horz" lIns="90000" tIns="46800" rIns="90000" bIns="4680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 err="1"/>
              <a:t>Gråtoner</a:t>
            </a:r>
            <a:endParaRPr lang="en-US" sz="1000" b="1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1189192" y="2773213"/>
            <a:ext cx="821059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pt-BR" sz="600" b="1" dirty="0">
                <a:cs typeface="Arial"/>
              </a:rPr>
              <a:t>R:242 G:133 B:39</a:t>
            </a:r>
          </a:p>
          <a:p>
            <a:pPr algn="ctr"/>
            <a:r>
              <a:rPr lang="pt-BR" sz="600" b="1" dirty="0">
                <a:cs typeface="Arial"/>
              </a:rPr>
              <a:t>#: f28527</a:t>
            </a:r>
            <a:endParaRPr lang="nb-NO" sz="600" b="1" dirty="0">
              <a:cs typeface="Arial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2019527" y="2764579"/>
            <a:ext cx="821059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pt-BR" sz="600" b="1" dirty="0">
                <a:cs typeface="Arial"/>
              </a:rPr>
              <a:t>R:244 G:206 B:51</a:t>
            </a:r>
          </a:p>
          <a:p>
            <a:pPr algn="ctr"/>
            <a:r>
              <a:rPr lang="pt-BR" sz="600" b="1" dirty="0">
                <a:cs typeface="Arial"/>
              </a:rPr>
              <a:t>#: f4ce33</a:t>
            </a:r>
            <a:endParaRPr lang="nb-NO" sz="600" b="1" dirty="0">
              <a:cs typeface="Arial"/>
            </a:endParaRPr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987" y="2895053"/>
            <a:ext cx="1249365" cy="7027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070" y="2895053"/>
            <a:ext cx="1249365" cy="70276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ECF966-92ED-4AC1-A6E7-7CDA3653CE84}"/>
              </a:ext>
            </a:extLst>
          </p:cNvPr>
          <p:cNvSpPr txBox="1">
            <a:spLocks/>
          </p:cNvSpPr>
          <p:nvPr/>
        </p:nvSpPr>
        <p:spPr>
          <a:xfrm>
            <a:off x="4627532" y="1711843"/>
            <a:ext cx="3039988" cy="258657"/>
          </a:xfrm>
          <a:prstGeom prst="rect">
            <a:avLst/>
          </a:prstGeom>
        </p:spPr>
        <p:txBody>
          <a:bodyPr vert="horz" lIns="90000" tIns="46800" rIns="90000" bIns="4680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b="1" dirty="0" err="1"/>
              <a:t>Eksempler</a:t>
            </a:r>
            <a:r>
              <a:rPr lang="en-US" sz="1000" b="1" dirty="0"/>
              <a:t> </a:t>
            </a:r>
            <a:r>
              <a:rPr lang="en-US" sz="1000" b="1" dirty="0" err="1"/>
              <a:t>på</a:t>
            </a:r>
            <a:r>
              <a:rPr lang="en-US" sz="1000" b="1" dirty="0"/>
              <a:t> </a:t>
            </a:r>
            <a:r>
              <a:rPr lang="en-US" sz="1000" b="1" dirty="0" err="1"/>
              <a:t>bruk</a:t>
            </a:r>
            <a:r>
              <a:rPr lang="en-US" sz="1000" b="1" dirty="0"/>
              <a:t> av </a:t>
            </a:r>
            <a:r>
              <a:rPr lang="en-US" sz="1000" b="1" dirty="0" err="1"/>
              <a:t>farger</a:t>
            </a:r>
            <a:endParaRPr lang="en-US" sz="1000" b="1" dirty="0"/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021" y="1974192"/>
            <a:ext cx="1258387" cy="688550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986" y="1959290"/>
            <a:ext cx="1249365" cy="702768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069" y="3830422"/>
            <a:ext cx="1249365" cy="686164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987" y="3832956"/>
            <a:ext cx="1249365" cy="686164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2920659" y="2759697"/>
            <a:ext cx="777778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pt-BR" sz="600" b="1" dirty="0">
                <a:solidFill>
                  <a:schemeClr val="bg1"/>
                </a:solidFill>
                <a:cs typeface="Arial"/>
              </a:rPr>
              <a:t>R:72 G:45 B:127</a:t>
            </a:r>
          </a:p>
          <a:p>
            <a:pPr algn="ctr"/>
            <a:r>
              <a:rPr lang="pt-BR" sz="600" b="1" dirty="0">
                <a:solidFill>
                  <a:schemeClr val="bg1"/>
                </a:solidFill>
                <a:cs typeface="Arial"/>
              </a:rPr>
              <a:t>#: 482d7f</a:t>
            </a:r>
            <a:endParaRPr lang="nb-NO" sz="6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275993" y="3384042"/>
            <a:ext cx="864340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pt-BR" sz="600" b="1" dirty="0">
                <a:cs typeface="Arial"/>
              </a:rPr>
              <a:t>R:197 G:175 B:130</a:t>
            </a:r>
          </a:p>
          <a:p>
            <a:pPr algn="ctr"/>
            <a:r>
              <a:rPr lang="pt-BR" sz="600" b="1" dirty="0">
                <a:cs typeface="Arial"/>
              </a:rPr>
              <a:t>#: c5af82</a:t>
            </a:r>
            <a:endParaRPr lang="nb-NO" sz="600" b="1" dirty="0">
              <a:cs typeface="Arial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1172034" y="3384042"/>
            <a:ext cx="821059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pt-BR" sz="600" b="1" dirty="0">
                <a:cs typeface="Arial"/>
              </a:rPr>
              <a:t>R:58 G:191 B:191</a:t>
            </a:r>
          </a:p>
          <a:p>
            <a:pPr algn="ctr"/>
            <a:r>
              <a:rPr lang="pt-BR" sz="600" b="1" dirty="0">
                <a:cs typeface="Arial"/>
              </a:rPr>
              <a:t>#: 3abfbf</a:t>
            </a:r>
            <a:endParaRPr lang="nb-NO" sz="600" b="1" dirty="0">
              <a:cs typeface="Arial"/>
            </a:endParaRP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2018023" y="3384042"/>
            <a:ext cx="821059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pt-BR" sz="600" b="1" dirty="0">
                <a:solidFill>
                  <a:schemeClr val="bg1"/>
                </a:solidFill>
                <a:cs typeface="Arial"/>
              </a:rPr>
              <a:t>R:171 G:38 B:142</a:t>
            </a:r>
          </a:p>
          <a:p>
            <a:pPr algn="ctr"/>
            <a:r>
              <a:rPr lang="pt-BR" sz="600" b="1" dirty="0">
                <a:solidFill>
                  <a:schemeClr val="bg1"/>
                </a:solidFill>
                <a:cs typeface="Arial"/>
              </a:rPr>
              <a:t>#: ab268e</a:t>
            </a:r>
            <a:endParaRPr lang="nb-NO" sz="6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2883964" y="3385005"/>
            <a:ext cx="821059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pt-BR" sz="600" b="1" dirty="0">
                <a:cs typeface="Arial"/>
              </a:rPr>
              <a:t>R:178 G:211 B:65</a:t>
            </a:r>
          </a:p>
          <a:p>
            <a:pPr algn="ctr"/>
            <a:r>
              <a:rPr lang="pt-BR" sz="600" b="1" dirty="0">
                <a:cs typeface="Arial"/>
              </a:rPr>
              <a:t>#: b2d341</a:t>
            </a:r>
            <a:endParaRPr lang="nb-NO" sz="6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571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ECF966-92ED-4AC1-A6E7-7CDA3653CE84}"/>
              </a:ext>
            </a:extLst>
          </p:cNvPr>
          <p:cNvSpPr txBox="1">
            <a:spLocks/>
          </p:cNvSpPr>
          <p:nvPr/>
        </p:nvSpPr>
        <p:spPr>
          <a:xfrm>
            <a:off x="330329" y="873124"/>
            <a:ext cx="5765671" cy="714376"/>
          </a:xfrm>
          <a:prstGeom prst="rect">
            <a:avLst/>
          </a:prstGeom>
        </p:spPr>
        <p:txBody>
          <a:bodyPr vert="horz" lIns="90000" tIns="46800" rIns="90000" bIns="4680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err="1"/>
              <a:t>En</a:t>
            </a:r>
            <a:r>
              <a:rPr lang="en-US" sz="1200" dirty="0"/>
              <a:t> grid </a:t>
            </a:r>
            <a:r>
              <a:rPr lang="en-US" sz="1200" dirty="0" err="1"/>
              <a:t>er</a:t>
            </a:r>
            <a:r>
              <a:rPr lang="en-US" sz="1200" dirty="0"/>
              <a:t> et </a:t>
            </a:r>
            <a:r>
              <a:rPr lang="en-US" sz="1200" dirty="0" err="1"/>
              <a:t>verktøy</a:t>
            </a:r>
            <a:r>
              <a:rPr lang="en-US" sz="1200" dirty="0"/>
              <a:t> for </a:t>
            </a:r>
            <a:r>
              <a:rPr lang="en-US" sz="1200" dirty="0" err="1"/>
              <a:t>plassering</a:t>
            </a:r>
            <a:r>
              <a:rPr lang="en-US" sz="1200" dirty="0"/>
              <a:t> </a:t>
            </a:r>
            <a:r>
              <a:rPr lang="en-US" sz="1200" dirty="0" err="1"/>
              <a:t>av</a:t>
            </a:r>
            <a:r>
              <a:rPr lang="en-US" sz="1200" dirty="0"/>
              <a:t> </a:t>
            </a:r>
            <a:r>
              <a:rPr lang="en-US" sz="1200" dirty="0" err="1"/>
              <a:t>grafikk</a:t>
            </a:r>
            <a:r>
              <a:rPr lang="en-US" sz="1200" dirty="0"/>
              <a:t>. </a:t>
            </a:r>
            <a:r>
              <a:rPr lang="en-US" sz="1200" dirty="0" err="1"/>
              <a:t>Ved</a:t>
            </a:r>
            <a:r>
              <a:rPr lang="en-US" sz="1200" dirty="0"/>
              <a:t> </a:t>
            </a:r>
            <a:r>
              <a:rPr lang="en-US" sz="1200" dirty="0" err="1"/>
              <a:t>bruk</a:t>
            </a:r>
            <a:r>
              <a:rPr lang="en-US" sz="1200" dirty="0"/>
              <a:t> </a:t>
            </a:r>
            <a:r>
              <a:rPr lang="en-US" sz="1200" dirty="0" err="1"/>
              <a:t>av</a:t>
            </a:r>
            <a:r>
              <a:rPr lang="en-US" sz="1200" dirty="0"/>
              <a:t> NTNUs </a:t>
            </a:r>
            <a:r>
              <a:rPr lang="en-US" sz="1200" dirty="0" err="1"/>
              <a:t>videogrid</a:t>
            </a:r>
            <a:r>
              <a:rPr lang="en-US" sz="1200" dirty="0"/>
              <a:t>, </a:t>
            </a:r>
            <a:r>
              <a:rPr lang="en-US" sz="1200" dirty="0" err="1"/>
              <a:t>sørger</a:t>
            </a:r>
            <a:r>
              <a:rPr lang="en-US" sz="1200" dirty="0"/>
              <a:t> du for at </a:t>
            </a:r>
            <a:r>
              <a:rPr lang="en-US" sz="1200" dirty="0" err="1"/>
              <a:t>flertallet</a:t>
            </a:r>
            <a:r>
              <a:rPr lang="en-US" sz="1200" dirty="0"/>
              <a:t> </a:t>
            </a:r>
            <a:r>
              <a:rPr lang="en-US" sz="1200" dirty="0" err="1"/>
              <a:t>kan</a:t>
            </a:r>
            <a:r>
              <a:rPr lang="en-US" sz="1200" dirty="0"/>
              <a:t> se </a:t>
            </a:r>
            <a:r>
              <a:rPr lang="en-US" sz="1200" dirty="0" err="1"/>
              <a:t>tekst</a:t>
            </a:r>
            <a:r>
              <a:rPr lang="en-US" sz="1200" dirty="0"/>
              <a:t> </a:t>
            </a:r>
            <a:r>
              <a:rPr lang="en-US" sz="1200" dirty="0" err="1"/>
              <a:t>eller</a:t>
            </a:r>
            <a:r>
              <a:rPr lang="en-US" sz="1200" dirty="0"/>
              <a:t> </a:t>
            </a:r>
            <a:r>
              <a:rPr lang="en-US" sz="1200" dirty="0" err="1"/>
              <a:t>annen</a:t>
            </a:r>
            <a:r>
              <a:rPr lang="en-US" sz="1200" dirty="0"/>
              <a:t> </a:t>
            </a:r>
            <a:r>
              <a:rPr lang="en-US" sz="1200" dirty="0" err="1"/>
              <a:t>viktig</a:t>
            </a:r>
            <a:r>
              <a:rPr lang="en-US" sz="1200" dirty="0"/>
              <a:t> </a:t>
            </a:r>
            <a:r>
              <a:rPr lang="en-US" sz="1200" dirty="0" err="1"/>
              <a:t>informasjon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videoene</a:t>
            </a:r>
            <a:r>
              <a:rPr lang="en-US" sz="1200" dirty="0"/>
              <a:t> dine. Du </a:t>
            </a:r>
            <a:r>
              <a:rPr lang="en-US" sz="1200" dirty="0" err="1"/>
              <a:t>sørger</a:t>
            </a:r>
            <a:r>
              <a:rPr lang="en-US" sz="1200" dirty="0"/>
              <a:t> </a:t>
            </a:r>
            <a:r>
              <a:rPr lang="en-US" sz="1200" dirty="0" err="1"/>
              <a:t>også</a:t>
            </a:r>
            <a:r>
              <a:rPr lang="en-US" sz="1200" dirty="0"/>
              <a:t> for at </a:t>
            </a:r>
            <a:r>
              <a:rPr lang="en-US" sz="1200" dirty="0" err="1"/>
              <a:t>grafiske</a:t>
            </a:r>
            <a:r>
              <a:rPr lang="en-US" sz="1200" dirty="0"/>
              <a:t> </a:t>
            </a:r>
            <a:r>
              <a:rPr lang="en-US" sz="1200" dirty="0" err="1"/>
              <a:t>elementer</a:t>
            </a:r>
            <a:r>
              <a:rPr lang="en-US" sz="1200" dirty="0"/>
              <a:t> </a:t>
            </a:r>
            <a:r>
              <a:rPr lang="en-US" sz="1200" dirty="0" err="1"/>
              <a:t>ikke</a:t>
            </a:r>
            <a:r>
              <a:rPr lang="en-US" sz="1200" dirty="0"/>
              <a:t> </a:t>
            </a:r>
            <a:r>
              <a:rPr lang="en-US" sz="1200" dirty="0" err="1"/>
              <a:t>kommer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konflikt</a:t>
            </a:r>
            <a:r>
              <a:rPr lang="en-US" sz="1200" dirty="0"/>
              <a:t> med </a:t>
            </a:r>
            <a:r>
              <a:rPr lang="en-US" sz="1200" dirty="0" err="1"/>
              <a:t>hverandre</a:t>
            </a:r>
            <a:r>
              <a:rPr lang="en-US" sz="1200" dirty="0"/>
              <a:t>. </a:t>
            </a:r>
          </a:p>
        </p:txBody>
      </p:sp>
      <p:pic>
        <p:nvPicPr>
          <p:cNvPr id="22" name="Bilde 5">
            <a:extLst>
              <a:ext uri="{FF2B5EF4-FFF2-40B4-BE49-F238E27FC236}">
                <a16:creationId xmlns:a16="http://schemas.microsoft.com/office/drawing/2014/main" id="{C81FA713-E214-4A19-B198-F0AB48805F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78" y="1695450"/>
            <a:ext cx="3340839" cy="1879221"/>
          </a:xfrm>
          <a:prstGeom prst="rect">
            <a:avLst/>
          </a:prstGeom>
        </p:spPr>
      </p:pic>
      <p:sp>
        <p:nvSpPr>
          <p:cNvPr id="23" name="TekstSylinder 6">
            <a:extLst>
              <a:ext uri="{FF2B5EF4-FFF2-40B4-BE49-F238E27FC236}">
                <a16:creationId xmlns:a16="http://schemas.microsoft.com/office/drawing/2014/main" id="{22849920-8CE5-4D33-95DA-CB266EA832DD}"/>
              </a:ext>
            </a:extLst>
          </p:cNvPr>
          <p:cNvSpPr txBox="1"/>
          <p:nvPr/>
        </p:nvSpPr>
        <p:spPr>
          <a:xfrm>
            <a:off x="1245249" y="3781569"/>
            <a:ext cx="2629917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dirty="0">
                <a:solidFill>
                  <a:srgbClr val="2ED526"/>
                </a:solidFill>
                <a:cs typeface="Arial"/>
              </a:rPr>
              <a:t>Riktig: </a:t>
            </a:r>
            <a:r>
              <a:rPr lang="nb-NO" sz="1000" dirty="0">
                <a:cs typeface="Arial"/>
              </a:rPr>
              <a:t>Ved å bruke grid, sørger du for at grafiske elementer blir plassert riktig i bildet.</a:t>
            </a:r>
          </a:p>
        </p:txBody>
      </p:sp>
      <p:pic>
        <p:nvPicPr>
          <p:cNvPr id="24" name="Bilde 7">
            <a:extLst>
              <a:ext uri="{FF2B5EF4-FFF2-40B4-BE49-F238E27FC236}">
                <a16:creationId xmlns:a16="http://schemas.microsoft.com/office/drawing/2014/main" id="{76588D86-1935-487A-94F0-B2D6546632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263" y="1695450"/>
            <a:ext cx="3340839" cy="1879221"/>
          </a:xfrm>
          <a:prstGeom prst="rect">
            <a:avLst/>
          </a:prstGeom>
        </p:spPr>
      </p:pic>
      <p:sp>
        <p:nvSpPr>
          <p:cNvPr id="25" name="TekstSylinder 8">
            <a:extLst>
              <a:ext uri="{FF2B5EF4-FFF2-40B4-BE49-F238E27FC236}">
                <a16:creationId xmlns:a16="http://schemas.microsoft.com/office/drawing/2014/main" id="{51D7CB64-0EB0-465B-801D-A0BCDE4D401E}"/>
              </a:ext>
            </a:extLst>
          </p:cNvPr>
          <p:cNvSpPr txBox="1"/>
          <p:nvPr/>
        </p:nvSpPr>
        <p:spPr>
          <a:xfrm>
            <a:off x="5027240" y="3749270"/>
            <a:ext cx="3015862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dirty="0">
                <a:solidFill>
                  <a:srgbClr val="E54141"/>
                </a:solidFill>
                <a:cs typeface="Arial"/>
              </a:rPr>
              <a:t>Feil:</a:t>
            </a:r>
            <a:r>
              <a:rPr lang="nb-NO" sz="1000" b="1" dirty="0">
                <a:cs typeface="Arial"/>
              </a:rPr>
              <a:t> </a:t>
            </a:r>
            <a:r>
              <a:rPr lang="nb-NO" sz="1000" dirty="0">
                <a:cs typeface="Arial"/>
              </a:rPr>
              <a:t>Hvis du ikke følger grid, kan grafiske elementer komme i konflikt med hverandre og i noen tilfeller forsvinne i kantene. </a:t>
            </a:r>
          </a:p>
        </p:txBody>
      </p:sp>
      <p:pic>
        <p:nvPicPr>
          <p:cNvPr id="26" name="Bilde 10">
            <a:extLst>
              <a:ext uri="{FF2B5EF4-FFF2-40B4-BE49-F238E27FC236}">
                <a16:creationId xmlns:a16="http://schemas.microsoft.com/office/drawing/2014/main" id="{8A60B69B-BE14-4715-BF34-DADFE72F01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394" y="3810612"/>
            <a:ext cx="243045" cy="191374"/>
          </a:xfrm>
          <a:prstGeom prst="rect">
            <a:avLst/>
          </a:prstGeom>
        </p:spPr>
      </p:pic>
      <p:pic>
        <p:nvPicPr>
          <p:cNvPr id="28" name="Bilde 9">
            <a:extLst>
              <a:ext uri="{FF2B5EF4-FFF2-40B4-BE49-F238E27FC236}">
                <a16:creationId xmlns:a16="http://schemas.microsoft.com/office/drawing/2014/main" id="{F98E53EA-99C5-4D80-90DC-F4AE3E68EB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864" y="1232520"/>
            <a:ext cx="3129555" cy="2852527"/>
          </a:xfrm>
          <a:prstGeom prst="rect">
            <a:avLst/>
          </a:prstGeom>
        </p:spPr>
      </p:pic>
      <p:pic>
        <p:nvPicPr>
          <p:cNvPr id="27" name="Bilde 11">
            <a:extLst>
              <a:ext uri="{FF2B5EF4-FFF2-40B4-BE49-F238E27FC236}">
                <a16:creationId xmlns:a16="http://schemas.microsoft.com/office/drawing/2014/main" id="{37F93D68-06D5-4E7C-A27D-14E3CB85E13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061" y="3779244"/>
            <a:ext cx="253596" cy="199682"/>
          </a:xfrm>
          <a:prstGeom prst="rect">
            <a:avLst/>
          </a:prstGeom>
        </p:spPr>
      </p:pic>
      <p:sp>
        <p:nvSpPr>
          <p:cNvPr id="14" name="Tittel 1">
            <a:extLst>
              <a:ext uri="{FF2B5EF4-FFF2-40B4-BE49-F238E27FC236}">
                <a16:creationId xmlns:a16="http://schemas.microsoft.com/office/drawing/2014/main" id="{758D5AD5-6B3A-7D4F-90FA-35237576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8"/>
            <a:ext cx="8418747" cy="648512"/>
          </a:xfrm>
        </p:spPr>
        <p:txBody>
          <a:bodyPr/>
          <a:lstStyle/>
          <a:p>
            <a:r>
              <a:rPr lang="nb-NO" dirty="0"/>
              <a:t>Grid</a:t>
            </a:r>
            <a:endParaRPr lang="nb-NO" sz="1500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37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9F03BCA-A25C-4AE5-A3A0-7C039812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24" y="618781"/>
            <a:ext cx="2754636" cy="325346"/>
          </a:xfrm>
        </p:spPr>
        <p:txBody>
          <a:bodyPr/>
          <a:lstStyle/>
          <a:p>
            <a:r>
              <a:rPr lang="en-US" sz="1500" dirty="0"/>
              <a:t>Grid </a:t>
            </a:r>
            <a:r>
              <a:rPr lang="en-US" sz="1500" dirty="0" err="1"/>
              <a:t>på</a:t>
            </a:r>
            <a:r>
              <a:rPr lang="en-US" sz="1500" dirty="0"/>
              <a:t> </a:t>
            </a:r>
            <a:r>
              <a:rPr lang="en-US" sz="1500" dirty="0" err="1"/>
              <a:t>ulike</a:t>
            </a:r>
            <a:r>
              <a:rPr lang="en-US" sz="1500" dirty="0"/>
              <a:t> </a:t>
            </a:r>
            <a:r>
              <a:rPr lang="en-US" sz="1500" dirty="0" err="1"/>
              <a:t>videoformater</a:t>
            </a:r>
            <a:endParaRPr lang="en-US" sz="15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690" y="2317857"/>
            <a:ext cx="1188969" cy="211372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963" y="456108"/>
            <a:ext cx="1192695" cy="119269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013" y="656163"/>
            <a:ext cx="1441835" cy="180229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079" y="3173896"/>
            <a:ext cx="2007704" cy="112933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572" y="1463535"/>
            <a:ext cx="2453309" cy="2453309"/>
          </a:xfrm>
          <a:prstGeom prst="rect">
            <a:avLst/>
          </a:prstGeom>
        </p:spPr>
      </p:pic>
      <p:cxnSp>
        <p:nvCxnSpPr>
          <p:cNvPr id="10" name="Rett linje 9"/>
          <p:cNvCxnSpPr/>
          <p:nvPr/>
        </p:nvCxnSpPr>
        <p:spPr>
          <a:xfrm>
            <a:off x="3831170" y="656163"/>
            <a:ext cx="0" cy="4129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1EFB35E5-05C9-224B-9EE8-884A4EAF88A0}"/>
              </a:ext>
            </a:extLst>
          </p:cNvPr>
          <p:cNvSpPr txBox="1"/>
          <p:nvPr/>
        </p:nvSpPr>
        <p:spPr>
          <a:xfrm>
            <a:off x="4233239" y="4358255"/>
            <a:ext cx="1188146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>
                <a:cs typeface="Arial"/>
              </a:rPr>
              <a:t>Liggende format</a:t>
            </a:r>
          </a:p>
          <a:p>
            <a:r>
              <a:rPr lang="nb-NO" sz="1000" dirty="0">
                <a:cs typeface="Arial"/>
              </a:rPr>
              <a:t>1920x1080 (16:9)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4570013" y="2490134"/>
            <a:ext cx="11112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>
                <a:cs typeface="Arial"/>
              </a:rPr>
              <a:t>Portrett format</a:t>
            </a:r>
          </a:p>
          <a:p>
            <a:r>
              <a:rPr lang="nb-NO" sz="1000" dirty="0">
                <a:cs typeface="Arial"/>
              </a:rPr>
              <a:t>1080x1350 (4:5)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205A7DFA-42D9-E549-9B61-84B4974D5B1C}"/>
              </a:ext>
            </a:extLst>
          </p:cNvPr>
          <p:cNvSpPr txBox="1"/>
          <p:nvPr/>
        </p:nvSpPr>
        <p:spPr>
          <a:xfrm>
            <a:off x="6707560" y="4431580"/>
            <a:ext cx="1468678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dirty="0"/>
              <a:t>Stående format</a:t>
            </a:r>
          </a:p>
          <a:p>
            <a:r>
              <a:rPr lang="nb-NO" sz="1000" dirty="0">
                <a:cs typeface="Arial"/>
              </a:rPr>
              <a:t>1920x1080 (9:16)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4352185B-AE40-C645-93E7-E6E6C8CF9F5F}"/>
              </a:ext>
            </a:extLst>
          </p:cNvPr>
          <p:cNvSpPr txBox="1"/>
          <p:nvPr/>
        </p:nvSpPr>
        <p:spPr>
          <a:xfrm>
            <a:off x="6707559" y="1717692"/>
            <a:ext cx="12715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/>
              <a:t>Kvadratisk format</a:t>
            </a:r>
            <a:br>
              <a:rPr lang="nb-NO" sz="1000" b="1" dirty="0"/>
            </a:br>
            <a:r>
              <a:rPr lang="nb-NO" sz="1000" dirty="0">
                <a:cs typeface="Arial"/>
              </a:rPr>
              <a:t>1080x1080 (1:1)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4352185B-AE40-C645-93E7-E6E6C8CF9F5F}"/>
              </a:ext>
            </a:extLst>
          </p:cNvPr>
          <p:cNvSpPr txBox="1"/>
          <p:nvPr/>
        </p:nvSpPr>
        <p:spPr>
          <a:xfrm>
            <a:off x="920067" y="4031470"/>
            <a:ext cx="12715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/>
              <a:t>Kvadratisk format</a:t>
            </a:r>
            <a:br>
              <a:rPr lang="nb-NO" sz="1000" b="1" dirty="0"/>
            </a:br>
            <a:r>
              <a:rPr lang="nb-NO" sz="1000" dirty="0">
                <a:cs typeface="Arial"/>
              </a:rPr>
              <a:t>1080x1080 (1:1)</a:t>
            </a:r>
          </a:p>
        </p:txBody>
      </p:sp>
    </p:spTree>
    <p:extLst>
      <p:ext uri="{BB962C8B-B14F-4D97-AF65-F5344CB8AC3E}">
        <p14:creationId xmlns:p14="http://schemas.microsoft.com/office/powerpoint/2010/main" val="1133115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03BCA-A25C-4AE5-A3A0-7C039812D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4E9CE-70D4-4B08-A500-AE685EA07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502258"/>
            <a:ext cx="8418747" cy="814142"/>
          </a:xfrm>
        </p:spPr>
        <p:txBody>
          <a:bodyPr vert="horz" lIns="90000" tIns="46800" rIns="90000" bIns="46800" rtlCol="0" anchor="t">
            <a:noAutofit/>
          </a:bodyPr>
          <a:lstStyle/>
          <a:p>
            <a:r>
              <a:rPr lang="en-US" sz="1200" dirty="0"/>
              <a:t>Bug </a:t>
            </a:r>
            <a:r>
              <a:rPr lang="en-US" sz="1200" dirty="0" err="1"/>
              <a:t>skal</a:t>
            </a:r>
            <a:r>
              <a:rPr lang="en-US" sz="1200" dirty="0"/>
              <a:t> </a:t>
            </a:r>
            <a:r>
              <a:rPr lang="en-US" sz="1200" dirty="0" err="1"/>
              <a:t>brukes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all video </a:t>
            </a:r>
            <a:r>
              <a:rPr lang="en-US" sz="1200" dirty="0" err="1"/>
              <a:t>produsert</a:t>
            </a:r>
            <a:r>
              <a:rPr lang="en-US" sz="1200" dirty="0"/>
              <a:t> </a:t>
            </a:r>
            <a:r>
              <a:rPr lang="en-US" sz="1200" dirty="0" err="1"/>
              <a:t>av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for NTNU</a:t>
            </a:r>
          </a:p>
          <a:p>
            <a:r>
              <a:rPr lang="en-US" sz="1200" dirty="0" err="1"/>
              <a:t>Plassering</a:t>
            </a:r>
            <a:r>
              <a:rPr lang="en-US" sz="1200" dirty="0"/>
              <a:t> </a:t>
            </a:r>
            <a:r>
              <a:rPr lang="en-US" sz="1200" dirty="0" err="1"/>
              <a:t>av</a:t>
            </a:r>
            <a:r>
              <a:rPr lang="en-US" sz="1200" dirty="0"/>
              <a:t> bug </a:t>
            </a:r>
            <a:r>
              <a:rPr lang="en-US" sz="1200" dirty="0" err="1"/>
              <a:t>skal</a:t>
            </a:r>
            <a:r>
              <a:rPr lang="en-US" sz="1200" dirty="0"/>
              <a:t> </a:t>
            </a:r>
            <a:r>
              <a:rPr lang="en-US" sz="1200" dirty="0" err="1"/>
              <a:t>ikke</a:t>
            </a:r>
            <a:r>
              <a:rPr lang="en-US" sz="1200" dirty="0"/>
              <a:t> </a:t>
            </a:r>
            <a:r>
              <a:rPr lang="en-US" sz="1200" dirty="0" err="1"/>
              <a:t>flyttes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skal</a:t>
            </a:r>
            <a:r>
              <a:rPr lang="en-US" sz="1200" dirty="0"/>
              <a:t> </a:t>
            </a:r>
            <a:r>
              <a:rPr lang="en-US" sz="1200" dirty="0" err="1"/>
              <a:t>alltid</a:t>
            </a:r>
            <a:r>
              <a:rPr lang="en-US" sz="1200" dirty="0"/>
              <a:t> </a:t>
            </a:r>
            <a:r>
              <a:rPr lang="en-US" sz="1200" dirty="0" err="1"/>
              <a:t>være</a:t>
            </a:r>
            <a:r>
              <a:rPr lang="en-US" sz="1200" dirty="0"/>
              <a:t> </a:t>
            </a:r>
            <a:r>
              <a:rPr lang="en-US" sz="1200" dirty="0" err="1"/>
              <a:t>plassert</a:t>
            </a:r>
            <a:r>
              <a:rPr lang="en-US" sz="1200" dirty="0"/>
              <a:t> </a:t>
            </a:r>
            <a:r>
              <a:rPr lang="en-US" sz="1200" dirty="0" err="1"/>
              <a:t>oppe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høyre</a:t>
            </a:r>
            <a:r>
              <a:rPr lang="en-US" sz="1200" dirty="0"/>
              <a:t> </a:t>
            </a:r>
            <a:r>
              <a:rPr lang="en-US" sz="1200" dirty="0" err="1"/>
              <a:t>hjørne</a:t>
            </a:r>
            <a:endParaRPr lang="en-US" sz="1200" dirty="0"/>
          </a:p>
          <a:p>
            <a:r>
              <a:rPr lang="en-US" sz="1200" dirty="0"/>
              <a:t>For </a:t>
            </a:r>
            <a:r>
              <a:rPr lang="en-US" sz="1200" dirty="0" err="1"/>
              <a:t>riktig</a:t>
            </a:r>
            <a:r>
              <a:rPr lang="en-US" sz="1200" dirty="0"/>
              <a:t> </a:t>
            </a:r>
            <a:r>
              <a:rPr lang="en-US" sz="1200" dirty="0" err="1"/>
              <a:t>plassering</a:t>
            </a:r>
            <a:r>
              <a:rPr lang="en-US" sz="1200" dirty="0"/>
              <a:t> av bug, </a:t>
            </a:r>
            <a:r>
              <a:rPr lang="en-US" sz="1200" dirty="0" err="1"/>
              <a:t>bruk</a:t>
            </a:r>
            <a:r>
              <a:rPr lang="en-US" sz="1200" dirty="0"/>
              <a:t> de </a:t>
            </a:r>
            <a:r>
              <a:rPr lang="en-US" sz="1200" dirty="0" err="1"/>
              <a:t>ferdigproduserte</a:t>
            </a:r>
            <a:r>
              <a:rPr lang="en-US" sz="1200" dirty="0"/>
              <a:t> </a:t>
            </a:r>
            <a:r>
              <a:rPr lang="en-US" sz="1200" dirty="0" err="1"/>
              <a:t>png-malene</a:t>
            </a:r>
            <a:endParaRPr lang="en-US" sz="1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C4E9CE-70D4-4B08-A500-AE685EA07D76}"/>
              </a:ext>
            </a:extLst>
          </p:cNvPr>
          <p:cNvSpPr txBox="1">
            <a:spLocks/>
          </p:cNvSpPr>
          <p:nvPr/>
        </p:nvSpPr>
        <p:spPr>
          <a:xfrm>
            <a:off x="362494" y="943585"/>
            <a:ext cx="6045079" cy="490940"/>
          </a:xfrm>
          <a:prstGeom prst="rect">
            <a:avLst/>
          </a:prstGeom>
        </p:spPr>
        <p:txBody>
          <a:bodyPr vert="horz" lIns="90000" tIns="46800" rIns="90000" bIns="4680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300" dirty="0"/>
              <a:t>En «</a:t>
            </a:r>
            <a:r>
              <a:rPr lang="nb-NO" sz="1300" dirty="0" err="1"/>
              <a:t>bug</a:t>
            </a:r>
            <a:r>
              <a:rPr lang="nb-NO" sz="1300" dirty="0"/>
              <a:t>» er et lite grafisk, ofte halvgjennomsiktig, element som vises i eller rundt et gitt hjørne i en video.  </a:t>
            </a:r>
            <a:endParaRPr lang="en-US" sz="13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000" y="2801165"/>
            <a:ext cx="2604430" cy="146499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38" y="2801165"/>
            <a:ext cx="2604430" cy="146499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605" y="2801165"/>
            <a:ext cx="2604430" cy="14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82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9F03BCA-A25C-4AE5-A3A0-7C039812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63" y="547050"/>
            <a:ext cx="2754636" cy="325346"/>
          </a:xfrm>
        </p:spPr>
        <p:txBody>
          <a:bodyPr/>
          <a:lstStyle/>
          <a:p>
            <a:r>
              <a:rPr lang="en-US" sz="1500" dirty="0" err="1"/>
              <a:t>Plassering</a:t>
            </a:r>
            <a:r>
              <a:rPr lang="en-US" sz="1500" dirty="0"/>
              <a:t> </a:t>
            </a:r>
            <a:r>
              <a:rPr lang="en-US" sz="1500" dirty="0" err="1"/>
              <a:t>av</a:t>
            </a:r>
            <a:r>
              <a:rPr lang="en-US" sz="1500" dirty="0"/>
              <a:t> bug</a:t>
            </a:r>
          </a:p>
        </p:txBody>
      </p:sp>
      <p:pic>
        <p:nvPicPr>
          <p:cNvPr id="11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950" y="1361717"/>
            <a:ext cx="2294930" cy="2294930"/>
          </a:xfr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645" y="1352816"/>
            <a:ext cx="4150989" cy="2334931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3" y="1354398"/>
            <a:ext cx="1894396" cy="2367994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EFB35E5-05C9-224B-9EE8-884A4EAF88A0}"/>
              </a:ext>
            </a:extLst>
          </p:cNvPr>
          <p:cNvSpPr txBox="1"/>
          <p:nvPr/>
        </p:nvSpPr>
        <p:spPr>
          <a:xfrm>
            <a:off x="3738739" y="3778365"/>
            <a:ext cx="1188146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>
                <a:cs typeface="Arial"/>
              </a:rPr>
              <a:t>Liggende format</a:t>
            </a:r>
          </a:p>
          <a:p>
            <a:r>
              <a:rPr lang="nb-NO" sz="1000" dirty="0">
                <a:cs typeface="Arial"/>
              </a:rPr>
              <a:t>1920x1080 (16:9)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584678" y="3778365"/>
            <a:ext cx="11112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nb-NO" sz="1000" b="1" dirty="0">
                <a:cs typeface="Arial"/>
              </a:rPr>
              <a:t>Portrett format</a:t>
            </a:r>
          </a:p>
          <a:p>
            <a:pPr algn="ctr"/>
            <a:r>
              <a:rPr lang="nb-NO" sz="1000" dirty="0">
                <a:cs typeface="Arial"/>
              </a:rPr>
              <a:t>1350x1080 (4:5)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352185B-AE40-C645-93E7-E6E6C8CF9F5F}"/>
              </a:ext>
            </a:extLst>
          </p:cNvPr>
          <p:cNvSpPr txBox="1"/>
          <p:nvPr/>
        </p:nvSpPr>
        <p:spPr>
          <a:xfrm>
            <a:off x="7129664" y="3720464"/>
            <a:ext cx="12715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/>
              <a:t>Kvadratisk format</a:t>
            </a:r>
            <a:br>
              <a:rPr lang="nb-NO" sz="1000" b="1" dirty="0"/>
            </a:br>
            <a:r>
              <a:rPr lang="nb-NO" sz="1000" dirty="0">
                <a:cs typeface="Arial"/>
              </a:rPr>
              <a:t>1080x1080 (1:1)</a:t>
            </a:r>
          </a:p>
        </p:txBody>
      </p:sp>
    </p:spTree>
    <p:extLst>
      <p:ext uri="{BB962C8B-B14F-4D97-AF65-F5344CB8AC3E}">
        <p14:creationId xmlns:p14="http://schemas.microsoft.com/office/powerpoint/2010/main" val="2341968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8D5AD5-6B3A-7D4F-90FA-35237576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01" y="362347"/>
            <a:ext cx="8418747" cy="648512"/>
          </a:xfrm>
        </p:spPr>
        <p:txBody>
          <a:bodyPr/>
          <a:lstStyle/>
          <a:p>
            <a:r>
              <a:rPr lang="nb-NO" dirty="0"/>
              <a:t>MENY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9DC201-6B8E-6148-950F-A84F9B04D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01" y="1074274"/>
            <a:ext cx="8418747" cy="3613774"/>
          </a:xfrm>
        </p:spPr>
        <p:txBody>
          <a:bodyPr vert="horz" lIns="90000" tIns="46800" rIns="90000" bIns="46800" rtlCol="0" anchor="t">
            <a:noAutofit/>
          </a:bodyPr>
          <a:lstStyle/>
          <a:p>
            <a:pPr marL="0" indent="0">
              <a:buNone/>
            </a:pPr>
            <a:r>
              <a:rPr lang="nb-NO" sz="1800" dirty="0">
                <a:hlinkClick r:id="rId2" action="ppaction://hlinksldjump"/>
              </a:rPr>
              <a:t>Om dette dokumentet</a:t>
            </a:r>
            <a:endParaRPr lang="nb-NO" sz="1800" dirty="0"/>
          </a:p>
          <a:p>
            <a:pPr marL="0" indent="0">
              <a:buNone/>
            </a:pPr>
            <a:r>
              <a:rPr lang="nb-NO" sz="1800" dirty="0">
                <a:hlinkClick r:id="rId3" action="ppaction://hlinksldjump"/>
              </a:rPr>
              <a:t>Stil og utforming</a:t>
            </a:r>
            <a:endParaRPr lang="nb-NO" sz="1800" dirty="0"/>
          </a:p>
          <a:p>
            <a:pPr marL="0" indent="0">
              <a:buNone/>
            </a:pPr>
            <a:r>
              <a:rPr lang="nb-NO" sz="1800" dirty="0">
                <a:hlinkClick r:id="rId4" action="ppaction://hlinksldjump"/>
              </a:rPr>
              <a:t>Universell utforming</a:t>
            </a:r>
            <a:endParaRPr lang="nb-NO" sz="1800" dirty="0"/>
          </a:p>
          <a:p>
            <a:pPr marL="0" indent="0">
              <a:buNone/>
            </a:pPr>
            <a:r>
              <a:rPr lang="nb-NO" sz="1800" dirty="0">
                <a:hlinkClick r:id="rId5" action="ppaction://hlinksldjump"/>
              </a:rPr>
              <a:t>Video</a:t>
            </a:r>
            <a:endParaRPr lang="nb-NO" sz="1800" dirty="0"/>
          </a:p>
          <a:p>
            <a:pPr marL="0" indent="0">
              <a:buNone/>
            </a:pPr>
            <a:r>
              <a:rPr lang="nb-NO" sz="1800" dirty="0">
                <a:hlinkClick r:id="rId6" action="ppaction://hlinksldjump"/>
              </a:rPr>
              <a:t>Ikoner og symboler</a:t>
            </a:r>
            <a:endParaRPr lang="nb-NO" sz="1800" dirty="0"/>
          </a:p>
          <a:p>
            <a:pPr marL="0" indent="0">
              <a:buNone/>
            </a:pPr>
            <a:r>
              <a:rPr lang="nb-NO" sz="1800" dirty="0">
                <a:hlinkClick r:id="rId7" action="ppaction://hlinksldjump"/>
              </a:rPr>
              <a:t>Farger og bildebruk</a:t>
            </a:r>
            <a:endParaRPr lang="nb-NO" sz="1800" dirty="0"/>
          </a:p>
          <a:p>
            <a:pPr marL="0" indent="0">
              <a:buNone/>
            </a:pPr>
            <a:r>
              <a:rPr lang="nb-NO" sz="1800" dirty="0">
                <a:hlinkClick r:id="rId8" action="ppaction://hlinksldjump"/>
              </a:rPr>
              <a:t>Grafer og diagrammer</a:t>
            </a:r>
            <a:br>
              <a:rPr lang="nb-NO" sz="1800" dirty="0"/>
            </a:br>
            <a:r>
              <a:rPr lang="nb-NO" sz="1800" dirty="0">
                <a:hlinkClick r:id="rId9" action="ppaction://hlinksldjump"/>
              </a:rPr>
              <a:t>Elementer og «byggesteiner» til grafikk</a:t>
            </a: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4225478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187A7-144A-46DE-B4E8-F4C60F3B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36777"/>
            <a:ext cx="8418747" cy="648512"/>
          </a:xfrm>
        </p:spPr>
        <p:txBody>
          <a:bodyPr/>
          <a:lstStyle/>
          <a:p>
            <a:r>
              <a:rPr lang="en-US" dirty="0" err="1"/>
              <a:t>Navnesuper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088" y="2801165"/>
            <a:ext cx="2604426" cy="146499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70" y="2801165"/>
            <a:ext cx="2604426" cy="146499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606" y="2801165"/>
            <a:ext cx="2604428" cy="146499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CC4E9CE-70D4-4B08-A500-AE685EA07D76}"/>
              </a:ext>
            </a:extLst>
          </p:cNvPr>
          <p:cNvSpPr txBox="1">
            <a:spLocks/>
          </p:cNvSpPr>
          <p:nvPr/>
        </p:nvSpPr>
        <p:spPr>
          <a:xfrm>
            <a:off x="362495" y="864896"/>
            <a:ext cx="8357637" cy="1935232"/>
          </a:xfrm>
          <a:prstGeom prst="rect">
            <a:avLst/>
          </a:prstGeom>
        </p:spPr>
        <p:txBody>
          <a:bodyPr vert="horz" lIns="90000" tIns="46800" rIns="90000" bIns="4680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 dirty="0"/>
              <a:t>Hensikten med </a:t>
            </a:r>
            <a:r>
              <a:rPr lang="nb-NO" sz="1200" dirty="0" err="1"/>
              <a:t>navnesuper</a:t>
            </a:r>
            <a:r>
              <a:rPr lang="nb-NO" sz="1200" dirty="0"/>
              <a:t> er å formidle navn, arbeidstittel- og sted.</a:t>
            </a:r>
          </a:p>
          <a:p>
            <a:pPr marL="0" indent="0">
              <a:buNone/>
            </a:pPr>
            <a:endParaRPr lang="nb-NO" sz="900" dirty="0"/>
          </a:p>
          <a:p>
            <a:r>
              <a:rPr lang="en-US" sz="1200" dirty="0" err="1"/>
              <a:t>Navn</a:t>
            </a:r>
            <a:r>
              <a:rPr lang="en-US" sz="1200" dirty="0"/>
              <a:t>, </a:t>
            </a:r>
            <a:r>
              <a:rPr lang="en-US" sz="1200" dirty="0" err="1"/>
              <a:t>jobbtittel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arbeidssted</a:t>
            </a:r>
            <a:r>
              <a:rPr lang="en-US" sz="1200" dirty="0"/>
              <a:t> </a:t>
            </a:r>
            <a:r>
              <a:rPr lang="en-US" sz="1200" dirty="0" err="1"/>
              <a:t>skrives</a:t>
            </a:r>
            <a:r>
              <a:rPr lang="en-US" sz="1200" dirty="0"/>
              <a:t> med </a:t>
            </a:r>
            <a:r>
              <a:rPr lang="en-US" sz="1200" b="1" dirty="0"/>
              <a:t>Open Sans Extra Bold</a:t>
            </a:r>
          </a:p>
          <a:p>
            <a:r>
              <a:rPr lang="en-US" sz="1200" dirty="0" err="1"/>
              <a:t>Plassering</a:t>
            </a:r>
            <a:r>
              <a:rPr lang="en-US" sz="1200" dirty="0"/>
              <a:t> av </a:t>
            </a:r>
            <a:r>
              <a:rPr lang="en-US" sz="1200" dirty="0" err="1"/>
              <a:t>navnesuper</a:t>
            </a:r>
            <a:r>
              <a:rPr lang="en-US" sz="1200" dirty="0"/>
              <a:t> </a:t>
            </a:r>
            <a:r>
              <a:rPr lang="en-US" sz="1200" dirty="0" err="1"/>
              <a:t>bør</a:t>
            </a:r>
            <a:r>
              <a:rPr lang="en-US" sz="1200" dirty="0"/>
              <a:t> </a:t>
            </a:r>
            <a:r>
              <a:rPr lang="en-US" sz="1200" dirty="0" err="1"/>
              <a:t>ikke</a:t>
            </a:r>
            <a:r>
              <a:rPr lang="en-US" sz="1200" dirty="0"/>
              <a:t> </a:t>
            </a:r>
            <a:r>
              <a:rPr lang="en-US" sz="1200" dirty="0" err="1"/>
              <a:t>endres</a:t>
            </a:r>
            <a:endParaRPr lang="en-US" sz="1200" dirty="0"/>
          </a:p>
          <a:p>
            <a:pPr marL="0" indent="0">
              <a:buNone/>
            </a:pPr>
            <a:endParaRPr lang="nb-NO" sz="1300" dirty="0"/>
          </a:p>
        </p:txBody>
      </p:sp>
    </p:spTree>
    <p:extLst>
      <p:ext uri="{BB962C8B-B14F-4D97-AF65-F5344CB8AC3E}">
        <p14:creationId xmlns:p14="http://schemas.microsoft.com/office/powerpoint/2010/main" val="3092286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9F03BCA-A25C-4AE5-A3A0-7C039812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63" y="547050"/>
            <a:ext cx="3404964" cy="325346"/>
          </a:xfrm>
        </p:spPr>
        <p:txBody>
          <a:bodyPr/>
          <a:lstStyle/>
          <a:p>
            <a:r>
              <a:rPr lang="en-US" sz="1500" dirty="0" err="1"/>
              <a:t>Plassering</a:t>
            </a:r>
            <a:r>
              <a:rPr lang="en-US" sz="1500" dirty="0"/>
              <a:t> </a:t>
            </a:r>
            <a:r>
              <a:rPr lang="en-US" sz="1500" dirty="0" err="1"/>
              <a:t>av</a:t>
            </a:r>
            <a:r>
              <a:rPr lang="en-US" sz="1500" dirty="0"/>
              <a:t> </a:t>
            </a:r>
            <a:r>
              <a:rPr lang="en-US" sz="1500" dirty="0" err="1"/>
              <a:t>navnesuper</a:t>
            </a:r>
            <a:endParaRPr lang="en-US" sz="1500" dirty="0"/>
          </a:p>
        </p:txBody>
      </p:sp>
      <p:pic>
        <p:nvPicPr>
          <p:cNvPr id="11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950" y="1372815"/>
            <a:ext cx="2294930" cy="2294930"/>
          </a:xfr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647" y="1352816"/>
            <a:ext cx="4150984" cy="2334929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89" y="1352817"/>
            <a:ext cx="1867942" cy="2334928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EFB35E5-05C9-224B-9EE8-884A4EAF88A0}"/>
              </a:ext>
            </a:extLst>
          </p:cNvPr>
          <p:cNvSpPr txBox="1"/>
          <p:nvPr/>
        </p:nvSpPr>
        <p:spPr>
          <a:xfrm>
            <a:off x="3738739" y="3778365"/>
            <a:ext cx="1188146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>
                <a:cs typeface="Arial"/>
              </a:rPr>
              <a:t>Liggende format</a:t>
            </a:r>
          </a:p>
          <a:p>
            <a:r>
              <a:rPr lang="nb-NO" sz="1000" dirty="0">
                <a:cs typeface="Arial"/>
              </a:rPr>
              <a:t>1920x1080 (16:9)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584678" y="3778365"/>
            <a:ext cx="11112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nb-NO" sz="1000" b="1" dirty="0">
                <a:cs typeface="Arial"/>
              </a:rPr>
              <a:t>Portrett format</a:t>
            </a:r>
          </a:p>
          <a:p>
            <a:pPr algn="ctr"/>
            <a:r>
              <a:rPr lang="nb-NO" sz="1000" dirty="0">
                <a:cs typeface="Arial"/>
              </a:rPr>
              <a:t>1350x1080 (4:5)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352185B-AE40-C645-93E7-E6E6C8CF9F5F}"/>
              </a:ext>
            </a:extLst>
          </p:cNvPr>
          <p:cNvSpPr txBox="1"/>
          <p:nvPr/>
        </p:nvSpPr>
        <p:spPr>
          <a:xfrm>
            <a:off x="7129664" y="3720464"/>
            <a:ext cx="12715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/>
              <a:t>Kvadratisk format</a:t>
            </a:r>
            <a:br>
              <a:rPr lang="nb-NO" sz="1000" b="1" dirty="0"/>
            </a:br>
            <a:r>
              <a:rPr lang="nb-NO" sz="1000" dirty="0">
                <a:cs typeface="Arial"/>
              </a:rPr>
              <a:t>1080x1080 (1:1)</a:t>
            </a:r>
          </a:p>
        </p:txBody>
      </p:sp>
    </p:spTree>
    <p:extLst>
      <p:ext uri="{BB962C8B-B14F-4D97-AF65-F5344CB8AC3E}">
        <p14:creationId xmlns:p14="http://schemas.microsoft.com/office/powerpoint/2010/main" val="98989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7A8A-FF2A-4DEC-A49B-BE9CBF05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28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Forklaringstekst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087" y="3087912"/>
            <a:ext cx="2604428" cy="1464991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69" y="3087912"/>
            <a:ext cx="2604428" cy="146499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605" y="3087912"/>
            <a:ext cx="2604428" cy="1464991"/>
          </a:xfrm>
          <a:prstGeom prst="rect">
            <a:avLst/>
          </a:prstGeom>
        </p:spPr>
      </p:pic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301385" y="946851"/>
            <a:ext cx="8418747" cy="959728"/>
          </a:xfrm>
        </p:spPr>
        <p:txBody>
          <a:bodyPr/>
          <a:lstStyle/>
          <a:p>
            <a:pPr marL="0" indent="0">
              <a:buNone/>
            </a:pPr>
            <a:r>
              <a:rPr lang="nb-NO" sz="1400" dirty="0"/>
              <a:t>Forklaringsteksten er ment som en erstatter for fortellerstemmen i videoen.</a:t>
            </a:r>
            <a:br>
              <a:rPr lang="nb-NO" sz="1400" dirty="0"/>
            </a:br>
            <a:endParaRPr lang="nb-NO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Skal</a:t>
            </a:r>
            <a:r>
              <a:rPr lang="en-US" sz="1200" dirty="0"/>
              <a:t> </a:t>
            </a:r>
            <a:r>
              <a:rPr lang="en-US" sz="1200" dirty="0" err="1"/>
              <a:t>være</a:t>
            </a:r>
            <a:r>
              <a:rPr lang="en-US" sz="1200" dirty="0"/>
              <a:t> </a:t>
            </a:r>
            <a:r>
              <a:rPr lang="en-US" sz="1200" dirty="0" err="1"/>
              <a:t>venstrestilt</a:t>
            </a:r>
            <a:r>
              <a:rPr lang="en-US" sz="1200" dirty="0"/>
              <a:t> i 16:9 format og </a:t>
            </a:r>
            <a:r>
              <a:rPr lang="en-US" sz="1200" dirty="0" err="1"/>
              <a:t>midtstilt</a:t>
            </a:r>
            <a:r>
              <a:rPr lang="en-US" sz="1200" dirty="0"/>
              <a:t> i 1:1 format.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Skal</a:t>
            </a:r>
            <a:r>
              <a:rPr lang="en-US" sz="1200" dirty="0"/>
              <a:t> </a:t>
            </a:r>
            <a:r>
              <a:rPr lang="en-US" sz="1200" dirty="0" err="1"/>
              <a:t>være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to </a:t>
            </a:r>
            <a:r>
              <a:rPr lang="en-US" sz="1200" dirty="0" err="1"/>
              <a:t>linjer</a:t>
            </a:r>
            <a:r>
              <a:rPr lang="en-US" sz="1200" dirty="0"/>
              <a:t> i </a:t>
            </a:r>
            <a:r>
              <a:rPr lang="en-US" sz="1200" dirty="0" err="1"/>
              <a:t>liggende</a:t>
            </a:r>
            <a:r>
              <a:rPr lang="en-US" sz="1200" dirty="0"/>
              <a:t> format, men </a:t>
            </a:r>
            <a:r>
              <a:rPr lang="en-US" sz="1200" dirty="0" err="1"/>
              <a:t>kan</a:t>
            </a:r>
            <a:r>
              <a:rPr lang="en-US" sz="1200" dirty="0"/>
              <a:t> </a:t>
            </a:r>
            <a:r>
              <a:rPr lang="en-US" sz="1200" dirty="0" err="1"/>
              <a:t>skrives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tre</a:t>
            </a:r>
            <a:r>
              <a:rPr lang="en-US" sz="1200" dirty="0"/>
              <a:t> </a:t>
            </a:r>
            <a:r>
              <a:rPr lang="en-US" sz="1200" dirty="0" err="1"/>
              <a:t>linjer</a:t>
            </a:r>
            <a:r>
              <a:rPr lang="en-US" sz="1200" dirty="0"/>
              <a:t> i </a:t>
            </a:r>
            <a:r>
              <a:rPr lang="en-US" sz="1200" dirty="0" err="1"/>
              <a:t>kvadratisk</a:t>
            </a:r>
            <a:r>
              <a:rPr lang="en-US" sz="1200" dirty="0"/>
              <a:t>/</a:t>
            </a:r>
            <a:r>
              <a:rPr lang="en-US" sz="1200" dirty="0" err="1"/>
              <a:t>portrett</a:t>
            </a:r>
            <a:r>
              <a:rPr lang="en-US" sz="1200" dirty="0"/>
              <a:t> format.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Skal</a:t>
            </a:r>
            <a:r>
              <a:rPr lang="en-US" sz="1200" dirty="0"/>
              <a:t> </a:t>
            </a:r>
            <a:r>
              <a:rPr lang="en-US" sz="1200" dirty="0" err="1"/>
              <a:t>ikke</a:t>
            </a:r>
            <a:r>
              <a:rPr lang="en-US" sz="1200" dirty="0"/>
              <a:t> </a:t>
            </a:r>
            <a:r>
              <a:rPr lang="en-US" sz="1200" dirty="0" err="1"/>
              <a:t>flyttes</a:t>
            </a:r>
            <a:r>
              <a:rPr lang="en-US" sz="1200" dirty="0"/>
              <a:t> </a:t>
            </a:r>
            <a:r>
              <a:rPr lang="en-US" sz="1200" dirty="0" err="1"/>
              <a:t>rundt</a:t>
            </a:r>
            <a:r>
              <a:rPr lang="en-US" sz="1200" dirty="0"/>
              <a:t> i </a:t>
            </a:r>
            <a:r>
              <a:rPr lang="en-US" sz="1200" dirty="0" err="1"/>
              <a:t>bildet</a:t>
            </a:r>
            <a:r>
              <a:rPr lang="en-US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Skal</a:t>
            </a:r>
            <a:r>
              <a:rPr lang="en-US" sz="1200" dirty="0"/>
              <a:t> </a:t>
            </a:r>
            <a:r>
              <a:rPr lang="nb-NO" sz="1200" dirty="0"/>
              <a:t>skrives i </a:t>
            </a:r>
            <a:r>
              <a:rPr lang="nb-NO" sz="1200" b="1" dirty="0"/>
              <a:t>Open Sans Bold</a:t>
            </a:r>
            <a:r>
              <a:rPr lang="nb-NO" sz="1200" dirty="0"/>
              <a:t>. Det er også lov å legge trykk på enkelte ord ved å bruke </a:t>
            </a:r>
            <a:r>
              <a:rPr lang="nb-NO" sz="1200" b="1" dirty="0"/>
              <a:t>Open Sans Ekstra Bold</a:t>
            </a:r>
            <a:br>
              <a:rPr lang="nb-NO" sz="1200" dirty="0"/>
            </a:b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586692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9F03BCA-A25C-4AE5-A3A0-7C039812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79" y="706018"/>
            <a:ext cx="4154933" cy="556179"/>
          </a:xfrm>
        </p:spPr>
        <p:txBody>
          <a:bodyPr/>
          <a:lstStyle/>
          <a:p>
            <a:r>
              <a:rPr lang="en-US" sz="1500" dirty="0" err="1"/>
              <a:t>Plassering</a:t>
            </a:r>
            <a:r>
              <a:rPr lang="en-US" sz="1500" dirty="0"/>
              <a:t> </a:t>
            </a:r>
            <a:r>
              <a:rPr lang="en-US" sz="1500" dirty="0" err="1"/>
              <a:t>av</a:t>
            </a:r>
            <a:r>
              <a:rPr lang="en-US" sz="1500" dirty="0"/>
              <a:t> </a:t>
            </a:r>
            <a:r>
              <a:rPr lang="en-US" sz="1500" dirty="0" err="1"/>
              <a:t>forklaringstekst</a:t>
            </a:r>
            <a:r>
              <a:rPr lang="en-US" sz="1500" dirty="0"/>
              <a:t> med grid</a:t>
            </a:r>
          </a:p>
        </p:txBody>
      </p:sp>
      <p:pic>
        <p:nvPicPr>
          <p:cNvPr id="11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950" y="1373606"/>
            <a:ext cx="2294930" cy="2314140"/>
          </a:xfr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645" y="1352816"/>
            <a:ext cx="4150988" cy="233493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88" y="1352816"/>
            <a:ext cx="1867944" cy="2334931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EFB35E5-05C9-224B-9EE8-884A4EAF88A0}"/>
              </a:ext>
            </a:extLst>
          </p:cNvPr>
          <p:cNvSpPr txBox="1"/>
          <p:nvPr/>
        </p:nvSpPr>
        <p:spPr>
          <a:xfrm>
            <a:off x="3738739" y="3778365"/>
            <a:ext cx="1188146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>
                <a:cs typeface="Arial"/>
              </a:rPr>
              <a:t>Liggende format</a:t>
            </a:r>
          </a:p>
          <a:p>
            <a:r>
              <a:rPr lang="nb-NO" sz="1000" dirty="0">
                <a:cs typeface="Arial"/>
              </a:rPr>
              <a:t>1920x1080 (16:9)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584678" y="3778365"/>
            <a:ext cx="11112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nb-NO" sz="1000" b="1" dirty="0">
                <a:cs typeface="Arial"/>
              </a:rPr>
              <a:t>Portrett format</a:t>
            </a:r>
          </a:p>
          <a:p>
            <a:pPr algn="ctr"/>
            <a:r>
              <a:rPr lang="nb-NO" sz="1000" dirty="0">
                <a:cs typeface="Arial"/>
              </a:rPr>
              <a:t>1350x1080 (4:5)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352185B-AE40-C645-93E7-E6E6C8CF9F5F}"/>
              </a:ext>
            </a:extLst>
          </p:cNvPr>
          <p:cNvSpPr txBox="1"/>
          <p:nvPr/>
        </p:nvSpPr>
        <p:spPr>
          <a:xfrm>
            <a:off x="7129664" y="3720464"/>
            <a:ext cx="12715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/>
              <a:t>Kvadratisk format</a:t>
            </a:r>
            <a:br>
              <a:rPr lang="nb-NO" sz="1000" b="1" dirty="0"/>
            </a:br>
            <a:r>
              <a:rPr lang="nb-NO" sz="1000" dirty="0">
                <a:cs typeface="Arial"/>
              </a:rPr>
              <a:t>1080x1080 (1:1)</a:t>
            </a:r>
          </a:p>
        </p:txBody>
      </p:sp>
    </p:spTree>
    <p:extLst>
      <p:ext uri="{BB962C8B-B14F-4D97-AF65-F5344CB8AC3E}">
        <p14:creationId xmlns:p14="http://schemas.microsoft.com/office/powerpoint/2010/main" val="2806124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7A8A-FF2A-4DEC-A49B-BE9CBF05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38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B1EAB-B44B-40DE-A804-CCAA1C4A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329837"/>
            <a:ext cx="8418747" cy="863955"/>
          </a:xfrm>
        </p:spPr>
        <p:txBody>
          <a:bodyPr/>
          <a:lstStyle/>
          <a:p>
            <a:r>
              <a:rPr lang="en-US" dirty="0" err="1"/>
              <a:t>Tekstplakat</a:t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185" y="2251075"/>
            <a:ext cx="3672011" cy="206550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13" y="2251075"/>
            <a:ext cx="3672011" cy="206550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0531D0-525B-4D69-A546-B28184BB7319}"/>
              </a:ext>
            </a:extLst>
          </p:cNvPr>
          <p:cNvSpPr txBox="1">
            <a:spLocks/>
          </p:cNvSpPr>
          <p:nvPr/>
        </p:nvSpPr>
        <p:spPr>
          <a:xfrm>
            <a:off x="383643" y="977086"/>
            <a:ext cx="8129008" cy="1799124"/>
          </a:xfrm>
          <a:prstGeom prst="rect">
            <a:avLst/>
          </a:prstGeom>
        </p:spPr>
        <p:txBody>
          <a:bodyPr vert="horz" lIns="90000" tIns="46800" rIns="90000" bIns="4680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200" dirty="0"/>
              <a:t>Tekstplakaten kan brukes til å skape skiller i historien og egner seg </a:t>
            </a:r>
            <a:r>
              <a:rPr lang="en-US" sz="1200" dirty="0" err="1"/>
              <a:t>godt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korte</a:t>
            </a:r>
            <a:r>
              <a:rPr lang="en-US" sz="1200" dirty="0"/>
              <a:t> </a:t>
            </a:r>
            <a:r>
              <a:rPr lang="en-US" sz="1200" dirty="0" err="1"/>
              <a:t>videosnutter</a:t>
            </a:r>
            <a:r>
              <a:rPr lang="en-US" sz="1200" dirty="0"/>
              <a:t>, </a:t>
            </a:r>
            <a:r>
              <a:rPr lang="en-US" sz="1200" dirty="0" err="1"/>
              <a:t>spesielt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sosiale</a:t>
            </a:r>
            <a:r>
              <a:rPr lang="en-US" sz="1200" dirty="0"/>
              <a:t> </a:t>
            </a:r>
            <a:r>
              <a:rPr lang="en-US" sz="1200" dirty="0" err="1"/>
              <a:t>medier</a:t>
            </a:r>
            <a:r>
              <a:rPr lang="en-US" sz="1200" dirty="0"/>
              <a:t>. </a:t>
            </a:r>
            <a:r>
              <a:rPr lang="nb-NO" sz="1200" dirty="0"/>
              <a:t>Du kan velge mellom to varianter av tekstplakaten.</a:t>
            </a:r>
          </a:p>
          <a:p>
            <a:pPr marL="0" indent="0">
              <a:buFont typeface="Arial"/>
              <a:buNone/>
            </a:pPr>
            <a:endParaRPr lang="en-US" sz="1200" dirty="0"/>
          </a:p>
          <a:p>
            <a:pPr marL="0" indent="0">
              <a:buFont typeface="Arial"/>
              <a:buNone/>
            </a:pPr>
            <a:r>
              <a:rPr lang="nb-NO" sz="1200" dirty="0"/>
              <a:t>For best lesbarhet skal </a:t>
            </a:r>
            <a:r>
              <a:rPr lang="nb-NO" sz="1200" b="1" dirty="0"/>
              <a:t>Open Sans Ekstra Bold </a:t>
            </a:r>
            <a:r>
              <a:rPr lang="nb-NO" sz="1200" dirty="0"/>
              <a:t>brukes.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0" indent="0">
              <a:buFont typeface="Arial"/>
              <a:buNone/>
            </a:pPr>
            <a:endParaRPr lang="en-US" sz="1400" dirty="0"/>
          </a:p>
          <a:p>
            <a:pPr marL="0" indent="0">
              <a:buFont typeface="Arial"/>
              <a:buNone/>
            </a:pPr>
            <a:endParaRPr lang="nb-NO" sz="1200" dirty="0"/>
          </a:p>
          <a:p>
            <a:pPr marL="0" indent="0">
              <a:buFont typeface="Arial"/>
              <a:buNone/>
            </a:pPr>
            <a:endParaRPr lang="nb-NO" sz="12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1838703" y="4393524"/>
            <a:ext cx="694421" cy="24622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nb-NO" sz="1000" dirty="0">
                <a:cs typeface="Arial"/>
              </a:rPr>
              <a:t>Variant 1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6389536" y="4393524"/>
            <a:ext cx="694421" cy="24622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nb-NO" sz="1000" dirty="0">
                <a:cs typeface="Arial"/>
              </a:rPr>
              <a:t>Variant 2</a:t>
            </a:r>
          </a:p>
        </p:txBody>
      </p:sp>
    </p:spTree>
    <p:extLst>
      <p:ext uri="{BB962C8B-B14F-4D97-AF65-F5344CB8AC3E}">
        <p14:creationId xmlns:p14="http://schemas.microsoft.com/office/powerpoint/2010/main" val="2017238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9F03BCA-A25C-4AE5-A3A0-7C039812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62" y="547050"/>
            <a:ext cx="4154933" cy="325346"/>
          </a:xfrm>
        </p:spPr>
        <p:txBody>
          <a:bodyPr/>
          <a:lstStyle/>
          <a:p>
            <a:r>
              <a:rPr lang="en-US" sz="1500" dirty="0" err="1"/>
              <a:t>Anbefalt</a:t>
            </a:r>
            <a:r>
              <a:rPr lang="en-US" sz="1500" dirty="0"/>
              <a:t> </a:t>
            </a:r>
            <a:r>
              <a:rPr lang="en-US" sz="1500" dirty="0" err="1"/>
              <a:t>plassering</a:t>
            </a:r>
            <a:r>
              <a:rPr lang="en-US" sz="1500" dirty="0"/>
              <a:t> av </a:t>
            </a:r>
            <a:r>
              <a:rPr lang="en-US" sz="1500" dirty="0" err="1"/>
              <a:t>tekstplakat</a:t>
            </a:r>
            <a:r>
              <a:rPr lang="en-US" sz="1500" dirty="0"/>
              <a:t> variant 1</a:t>
            </a:r>
          </a:p>
        </p:txBody>
      </p:sp>
      <p:pic>
        <p:nvPicPr>
          <p:cNvPr id="11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950" y="1352816"/>
            <a:ext cx="2294930" cy="2315720"/>
          </a:xfr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646" y="1352816"/>
            <a:ext cx="4150986" cy="233493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88" y="1352816"/>
            <a:ext cx="1867944" cy="2334931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EFB35E5-05C9-224B-9EE8-884A4EAF88A0}"/>
              </a:ext>
            </a:extLst>
          </p:cNvPr>
          <p:cNvSpPr txBox="1"/>
          <p:nvPr/>
        </p:nvSpPr>
        <p:spPr>
          <a:xfrm>
            <a:off x="3738739" y="3778365"/>
            <a:ext cx="1188146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>
                <a:cs typeface="Arial"/>
              </a:rPr>
              <a:t>Liggende format</a:t>
            </a:r>
          </a:p>
          <a:p>
            <a:r>
              <a:rPr lang="nb-NO" sz="1000" dirty="0">
                <a:cs typeface="Arial"/>
              </a:rPr>
              <a:t>1920x1080 (16:9)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584678" y="3778365"/>
            <a:ext cx="11112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nb-NO" sz="1000" b="1" dirty="0">
                <a:cs typeface="Arial"/>
              </a:rPr>
              <a:t>Portrett format</a:t>
            </a:r>
          </a:p>
          <a:p>
            <a:pPr algn="ctr"/>
            <a:r>
              <a:rPr lang="nb-NO" sz="1000" dirty="0">
                <a:cs typeface="Arial"/>
              </a:rPr>
              <a:t>1350x1080 (4:5)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352185B-AE40-C645-93E7-E6E6C8CF9F5F}"/>
              </a:ext>
            </a:extLst>
          </p:cNvPr>
          <p:cNvSpPr txBox="1"/>
          <p:nvPr/>
        </p:nvSpPr>
        <p:spPr>
          <a:xfrm>
            <a:off x="7129664" y="3720464"/>
            <a:ext cx="12715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/>
              <a:t>Kvadratisk format</a:t>
            </a:r>
            <a:br>
              <a:rPr lang="nb-NO" sz="1000" b="1" dirty="0"/>
            </a:br>
            <a:r>
              <a:rPr lang="nb-NO" sz="1000" dirty="0">
                <a:cs typeface="Arial"/>
              </a:rPr>
              <a:t>1080x1080 (1:1)</a:t>
            </a:r>
          </a:p>
        </p:txBody>
      </p:sp>
    </p:spTree>
    <p:extLst>
      <p:ext uri="{BB962C8B-B14F-4D97-AF65-F5344CB8AC3E}">
        <p14:creationId xmlns:p14="http://schemas.microsoft.com/office/powerpoint/2010/main" val="2592786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7A8A-FF2A-4DEC-A49B-BE9CBF05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9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9F03BCA-A25C-4AE5-A3A0-7C039812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62" y="547050"/>
            <a:ext cx="4616143" cy="325346"/>
          </a:xfrm>
        </p:spPr>
        <p:txBody>
          <a:bodyPr/>
          <a:lstStyle/>
          <a:p>
            <a:r>
              <a:rPr lang="en-US" sz="1500" dirty="0" err="1"/>
              <a:t>Anbefalt</a:t>
            </a:r>
            <a:r>
              <a:rPr lang="en-US" sz="1500" dirty="0"/>
              <a:t> </a:t>
            </a:r>
            <a:r>
              <a:rPr lang="en-US" sz="1500" dirty="0" err="1"/>
              <a:t>plassering</a:t>
            </a:r>
            <a:r>
              <a:rPr lang="en-US" sz="1500" dirty="0"/>
              <a:t> av </a:t>
            </a:r>
            <a:r>
              <a:rPr lang="en-US" sz="1500" dirty="0" err="1"/>
              <a:t>tekstplakat</a:t>
            </a:r>
            <a:r>
              <a:rPr lang="en-US" sz="1500" dirty="0"/>
              <a:t> variant 2</a:t>
            </a:r>
          </a:p>
        </p:txBody>
      </p:sp>
      <p:pic>
        <p:nvPicPr>
          <p:cNvPr id="11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950" y="1363211"/>
            <a:ext cx="2294930" cy="2324534"/>
          </a:xfr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646" y="1352816"/>
            <a:ext cx="4150986" cy="2334929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88" y="1352816"/>
            <a:ext cx="1867944" cy="233493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EFB35E5-05C9-224B-9EE8-884A4EAF88A0}"/>
              </a:ext>
            </a:extLst>
          </p:cNvPr>
          <p:cNvSpPr txBox="1"/>
          <p:nvPr/>
        </p:nvSpPr>
        <p:spPr>
          <a:xfrm>
            <a:off x="3738739" y="3778365"/>
            <a:ext cx="1188146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>
                <a:cs typeface="Arial"/>
              </a:rPr>
              <a:t>Liggende format</a:t>
            </a:r>
          </a:p>
          <a:p>
            <a:r>
              <a:rPr lang="nb-NO" sz="1000" dirty="0">
                <a:cs typeface="Arial"/>
              </a:rPr>
              <a:t>1920x1080 (16:9)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584678" y="3778365"/>
            <a:ext cx="11112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nb-NO" sz="1000" b="1" dirty="0">
                <a:cs typeface="Arial"/>
              </a:rPr>
              <a:t>Portrett format</a:t>
            </a:r>
          </a:p>
          <a:p>
            <a:pPr algn="ctr"/>
            <a:r>
              <a:rPr lang="nb-NO" sz="1000" dirty="0">
                <a:cs typeface="Arial"/>
              </a:rPr>
              <a:t>1350x1080 (4:5)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352185B-AE40-C645-93E7-E6E6C8CF9F5F}"/>
              </a:ext>
            </a:extLst>
          </p:cNvPr>
          <p:cNvSpPr txBox="1"/>
          <p:nvPr/>
        </p:nvSpPr>
        <p:spPr>
          <a:xfrm>
            <a:off x="7129664" y="3720464"/>
            <a:ext cx="12715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/>
              <a:t>Kvadratisk format</a:t>
            </a:r>
            <a:br>
              <a:rPr lang="nb-NO" sz="1000" b="1" dirty="0"/>
            </a:br>
            <a:r>
              <a:rPr lang="nb-NO" sz="1000" dirty="0">
                <a:cs typeface="Arial"/>
              </a:rPr>
              <a:t>1080x1080 (1:1)</a:t>
            </a:r>
          </a:p>
        </p:txBody>
      </p:sp>
    </p:spTree>
    <p:extLst>
      <p:ext uri="{BB962C8B-B14F-4D97-AF65-F5344CB8AC3E}">
        <p14:creationId xmlns:p14="http://schemas.microsoft.com/office/powerpoint/2010/main" val="1048062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8D5AD5-6B3A-7D4F-90FA-35237576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01" y="389779"/>
            <a:ext cx="8418747" cy="648512"/>
          </a:xfrm>
        </p:spPr>
        <p:txBody>
          <a:bodyPr/>
          <a:lstStyle/>
          <a:p>
            <a:r>
              <a:rPr lang="nb-NO" dirty="0"/>
              <a:t>Om dette dokumentet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9DC201-6B8E-6148-950F-A84F9B04D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01" y="1101706"/>
            <a:ext cx="6721207" cy="3613774"/>
          </a:xfrm>
        </p:spPr>
        <p:txBody>
          <a:bodyPr vert="horz" lIns="90000" tIns="46800" rIns="90000" bIns="46800" rtlCol="0" anchor="t">
            <a:noAutofit/>
          </a:bodyPr>
          <a:lstStyle/>
          <a:p>
            <a:pPr marL="0" indent="0">
              <a:buNone/>
            </a:pPr>
            <a:r>
              <a:rPr lang="nb-NO" sz="1800" dirty="0"/>
              <a:t>Vi har registrert et økende behov for illustrasjoner, ikoner, symboler, grafer, o.l. Ved NTNU.</a:t>
            </a:r>
            <a:br>
              <a:rPr lang="nb-NO" sz="1800" dirty="0"/>
            </a:br>
            <a:br>
              <a:rPr lang="nb-NO" sz="1800" dirty="0"/>
            </a:br>
            <a:r>
              <a:rPr lang="nb-NO" sz="1800" dirty="0"/>
              <a:t>I tillegg har nye mediekanaler som Sosiale media og økt bruk av video, ført til et behov for å å tydeliggjøre retningslinjer for grafikk til disse kanalene.</a:t>
            </a:r>
          </a:p>
        </p:txBody>
      </p:sp>
    </p:spTree>
    <p:extLst>
      <p:ext uri="{BB962C8B-B14F-4D97-AF65-F5344CB8AC3E}">
        <p14:creationId xmlns:p14="http://schemas.microsoft.com/office/powerpoint/2010/main" val="828858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7A8A-FF2A-4DEC-A49B-BE9CBF05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5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4C187A7-144A-46DE-B4E8-F4C60F3B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</p:spPr>
        <p:txBody>
          <a:bodyPr/>
          <a:lstStyle/>
          <a:p>
            <a:r>
              <a:rPr lang="en-US" dirty="0" err="1"/>
              <a:t>Dato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sted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088" y="3144065"/>
            <a:ext cx="2604426" cy="146499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70" y="3144065"/>
            <a:ext cx="2604426" cy="1464990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606" y="3144065"/>
            <a:ext cx="2604426" cy="146499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CC4E9CE-70D4-4B08-A500-AE685EA07D76}"/>
              </a:ext>
            </a:extLst>
          </p:cNvPr>
          <p:cNvSpPr txBox="1">
            <a:spLocks/>
          </p:cNvSpPr>
          <p:nvPr/>
        </p:nvSpPr>
        <p:spPr>
          <a:xfrm>
            <a:off x="301385" y="968942"/>
            <a:ext cx="8357637" cy="1922189"/>
          </a:xfrm>
          <a:prstGeom prst="rect">
            <a:avLst/>
          </a:prstGeom>
        </p:spPr>
        <p:txBody>
          <a:bodyPr vert="horz" lIns="90000" tIns="46800" rIns="90000" bIns="4680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 dirty="0"/>
              <a:t>For å tydeliggjøre hvor og når handlingen i filmen foregår, kan man merke video med dato og sted. </a:t>
            </a:r>
          </a:p>
          <a:p>
            <a:pPr marL="0" indent="0">
              <a:buNone/>
            </a:pPr>
            <a:endParaRPr lang="nb-NO" sz="1300" dirty="0"/>
          </a:p>
          <a:p>
            <a:r>
              <a:rPr lang="nb-NO" sz="1200" dirty="0"/>
              <a:t>Grafikken er optimal for å skille mellom ulike studiesteder og tid på året</a:t>
            </a:r>
          </a:p>
          <a:p>
            <a:r>
              <a:rPr lang="en-US" sz="1200" dirty="0" err="1"/>
              <a:t>Skrives</a:t>
            </a:r>
            <a:r>
              <a:rPr lang="en-US" sz="1200" dirty="0"/>
              <a:t> i </a:t>
            </a:r>
            <a:r>
              <a:rPr lang="en-US" sz="1200" dirty="0" err="1"/>
              <a:t>versaler</a:t>
            </a:r>
            <a:r>
              <a:rPr lang="en-US" sz="1200" dirty="0"/>
              <a:t>, </a:t>
            </a:r>
            <a:r>
              <a:rPr lang="en-US" sz="1200" dirty="0" err="1"/>
              <a:t>f.eks</a:t>
            </a:r>
            <a:r>
              <a:rPr lang="en-US" sz="1200" dirty="0"/>
              <a:t>. KALVSKINNET, TRONDHEIM</a:t>
            </a:r>
          </a:p>
          <a:p>
            <a:r>
              <a:rPr lang="en-US" sz="1200" dirty="0"/>
              <a:t>Dato og </a:t>
            </a:r>
            <a:r>
              <a:rPr lang="en-US" sz="1200" dirty="0" err="1"/>
              <a:t>stedsgrafikk</a:t>
            </a:r>
            <a:r>
              <a:rPr lang="en-US" sz="1200" dirty="0"/>
              <a:t> </a:t>
            </a:r>
            <a:r>
              <a:rPr lang="en-US" sz="1200" dirty="0" err="1"/>
              <a:t>skal</a:t>
            </a:r>
            <a:r>
              <a:rPr lang="en-US" sz="1200" dirty="0"/>
              <a:t> </a:t>
            </a:r>
            <a:r>
              <a:rPr lang="en-US" sz="1200" dirty="0" err="1"/>
              <a:t>ikke</a:t>
            </a:r>
            <a:r>
              <a:rPr lang="en-US" sz="1200" dirty="0"/>
              <a:t> </a:t>
            </a:r>
            <a:r>
              <a:rPr lang="en-US" sz="1200" dirty="0" err="1"/>
              <a:t>brukes</a:t>
            </a:r>
            <a:r>
              <a:rPr lang="en-US" sz="1200" dirty="0"/>
              <a:t> </a:t>
            </a:r>
            <a:r>
              <a:rPr lang="en-US" sz="1200" dirty="0" err="1"/>
              <a:t>samtidig</a:t>
            </a:r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r>
              <a:rPr lang="nb-NO" sz="1200" dirty="0"/>
              <a:t>For best lesbarhet skal </a:t>
            </a:r>
            <a:r>
              <a:rPr lang="nb-NO" sz="1200" b="1" dirty="0"/>
              <a:t>Open Sans Bold </a:t>
            </a:r>
            <a:r>
              <a:rPr lang="nb-NO" sz="1200" dirty="0"/>
              <a:t>brukes.</a:t>
            </a:r>
          </a:p>
          <a:p>
            <a:pPr marL="0" indent="0">
              <a:buNone/>
            </a:pPr>
            <a:endParaRPr lang="nb-NO" sz="1300" dirty="0"/>
          </a:p>
          <a:p>
            <a:pPr marL="0" indent="0">
              <a:buNone/>
            </a:pPr>
            <a:endParaRPr lang="nb-NO" sz="1300" dirty="0"/>
          </a:p>
          <a:p>
            <a:pPr marL="0" indent="0">
              <a:buNone/>
            </a:pPr>
            <a:r>
              <a:rPr lang="nb-NO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3855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9F03BCA-A25C-4AE5-A3A0-7C039812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62" y="547050"/>
            <a:ext cx="4616143" cy="325346"/>
          </a:xfrm>
        </p:spPr>
        <p:txBody>
          <a:bodyPr/>
          <a:lstStyle/>
          <a:p>
            <a:r>
              <a:rPr lang="en-US" sz="1500" dirty="0" err="1"/>
              <a:t>Plassering</a:t>
            </a:r>
            <a:r>
              <a:rPr lang="en-US" sz="1500" dirty="0"/>
              <a:t> av </a:t>
            </a:r>
            <a:r>
              <a:rPr lang="en-US" sz="1500" dirty="0" err="1"/>
              <a:t>stedsgrafikk</a:t>
            </a:r>
            <a:endParaRPr lang="en-US" sz="1500" dirty="0"/>
          </a:p>
        </p:txBody>
      </p:sp>
      <p:pic>
        <p:nvPicPr>
          <p:cNvPr id="11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950" y="1352816"/>
            <a:ext cx="2294930" cy="2334928"/>
          </a:xfr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647" y="1352816"/>
            <a:ext cx="4150984" cy="233492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88" y="1352816"/>
            <a:ext cx="1867944" cy="233493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EFB35E5-05C9-224B-9EE8-884A4EAF88A0}"/>
              </a:ext>
            </a:extLst>
          </p:cNvPr>
          <p:cNvSpPr txBox="1"/>
          <p:nvPr/>
        </p:nvSpPr>
        <p:spPr>
          <a:xfrm>
            <a:off x="3738739" y="3778365"/>
            <a:ext cx="1188146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>
                <a:cs typeface="Arial"/>
              </a:rPr>
              <a:t>Liggende format</a:t>
            </a:r>
          </a:p>
          <a:p>
            <a:r>
              <a:rPr lang="nb-NO" sz="1000" dirty="0">
                <a:cs typeface="Arial"/>
              </a:rPr>
              <a:t>1920x1080 (16:9)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584678" y="3778365"/>
            <a:ext cx="11112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nb-NO" sz="1000" b="1" dirty="0">
                <a:cs typeface="Arial"/>
              </a:rPr>
              <a:t>Portrett format</a:t>
            </a:r>
          </a:p>
          <a:p>
            <a:pPr algn="ctr"/>
            <a:r>
              <a:rPr lang="nb-NO" sz="1000" dirty="0">
                <a:cs typeface="Arial"/>
              </a:rPr>
              <a:t>1350x1080 (4:5)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352185B-AE40-C645-93E7-E6E6C8CF9F5F}"/>
              </a:ext>
            </a:extLst>
          </p:cNvPr>
          <p:cNvSpPr txBox="1"/>
          <p:nvPr/>
        </p:nvSpPr>
        <p:spPr>
          <a:xfrm>
            <a:off x="7129664" y="3720464"/>
            <a:ext cx="12715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/>
              <a:t>Kvadratisk format</a:t>
            </a:r>
            <a:br>
              <a:rPr lang="nb-NO" sz="1000" b="1" dirty="0"/>
            </a:br>
            <a:r>
              <a:rPr lang="nb-NO" sz="1000" dirty="0">
                <a:cs typeface="Arial"/>
              </a:rPr>
              <a:t>1080x1080 (1:1)</a:t>
            </a:r>
          </a:p>
        </p:txBody>
      </p:sp>
    </p:spTree>
    <p:extLst>
      <p:ext uri="{BB962C8B-B14F-4D97-AF65-F5344CB8AC3E}">
        <p14:creationId xmlns:p14="http://schemas.microsoft.com/office/powerpoint/2010/main" val="3660518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7A8A-FF2A-4DEC-A49B-BE9CBF05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86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9F03BCA-A25C-4AE5-A3A0-7C039812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62" y="547050"/>
            <a:ext cx="4616143" cy="325346"/>
          </a:xfrm>
        </p:spPr>
        <p:txBody>
          <a:bodyPr/>
          <a:lstStyle/>
          <a:p>
            <a:r>
              <a:rPr lang="en-US" sz="1500" dirty="0" err="1"/>
              <a:t>Plassering</a:t>
            </a:r>
            <a:r>
              <a:rPr lang="en-US" sz="1500" dirty="0"/>
              <a:t> av </a:t>
            </a:r>
            <a:r>
              <a:rPr lang="en-US" sz="1500" dirty="0" err="1"/>
              <a:t>stedsgrafikk</a:t>
            </a:r>
            <a:endParaRPr lang="en-US" sz="1500" dirty="0"/>
          </a:p>
        </p:txBody>
      </p:sp>
      <p:pic>
        <p:nvPicPr>
          <p:cNvPr id="11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961" y="1352816"/>
            <a:ext cx="2294930" cy="2334930"/>
          </a:xfr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33" y="1352816"/>
            <a:ext cx="1867944" cy="233493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EFB35E5-05C9-224B-9EE8-884A4EAF88A0}"/>
              </a:ext>
            </a:extLst>
          </p:cNvPr>
          <p:cNvSpPr txBox="1"/>
          <p:nvPr/>
        </p:nvSpPr>
        <p:spPr>
          <a:xfrm>
            <a:off x="3738739" y="3778365"/>
            <a:ext cx="1188146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>
                <a:cs typeface="Arial"/>
              </a:rPr>
              <a:t>Liggende format</a:t>
            </a:r>
          </a:p>
          <a:p>
            <a:r>
              <a:rPr lang="nb-NO" sz="1000" dirty="0">
                <a:cs typeface="Arial"/>
              </a:rPr>
              <a:t>1920x1080 (16:9)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584678" y="3778365"/>
            <a:ext cx="11112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nb-NO" sz="1000" b="1" dirty="0">
                <a:cs typeface="Arial"/>
              </a:rPr>
              <a:t>Portrett format</a:t>
            </a:r>
          </a:p>
          <a:p>
            <a:pPr algn="ctr"/>
            <a:r>
              <a:rPr lang="nb-NO" sz="1000" dirty="0">
                <a:cs typeface="Arial"/>
              </a:rPr>
              <a:t>1350x1080 (4:5)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352185B-AE40-C645-93E7-E6E6C8CF9F5F}"/>
              </a:ext>
            </a:extLst>
          </p:cNvPr>
          <p:cNvSpPr txBox="1"/>
          <p:nvPr/>
        </p:nvSpPr>
        <p:spPr>
          <a:xfrm>
            <a:off x="7129664" y="3720464"/>
            <a:ext cx="12715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/>
              <a:t>Kvadratisk format</a:t>
            </a:r>
            <a:br>
              <a:rPr lang="nb-NO" sz="1000" b="1" dirty="0"/>
            </a:br>
            <a:r>
              <a:rPr lang="nb-NO" sz="1000" dirty="0">
                <a:cs typeface="Arial"/>
              </a:rPr>
              <a:t>1080x1080 (1:1)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B15DC74-1B44-174A-A3E1-54807078D6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592" y="1352816"/>
            <a:ext cx="4150983" cy="23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36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7A8A-FF2A-4DEC-A49B-BE9CBF05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64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E4D0-2B0D-4C37-B8F6-F42B2D4A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770702"/>
          </a:xfrm>
        </p:spPr>
        <p:txBody>
          <a:bodyPr/>
          <a:lstStyle/>
          <a:p>
            <a:r>
              <a:rPr lang="en-US" dirty="0" err="1"/>
              <a:t>Sluttplakat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3CBFD-337E-4B83-A24F-556064518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3" y="1398494"/>
            <a:ext cx="8418747" cy="2637237"/>
          </a:xfrm>
        </p:spPr>
        <p:txBody>
          <a:bodyPr vert="horz" lIns="90000" tIns="46800" rIns="90000" bIns="46800" rtlCol="0" anchor="t">
            <a:noAutofit/>
          </a:bodyPr>
          <a:lstStyle/>
          <a:p>
            <a:r>
              <a:rPr lang="en-US" sz="1200" dirty="0" err="1"/>
              <a:t>Sluttplakaten</a:t>
            </a:r>
            <a:r>
              <a:rPr lang="en-US" sz="1200" dirty="0"/>
              <a:t> </a:t>
            </a:r>
            <a:r>
              <a:rPr lang="en-US" sz="1200" dirty="0" err="1"/>
              <a:t>ikke</a:t>
            </a:r>
            <a:r>
              <a:rPr lang="en-US" sz="1200" dirty="0"/>
              <a:t> </a:t>
            </a:r>
            <a:r>
              <a:rPr lang="en-US" sz="1200" dirty="0" err="1"/>
              <a:t>forandres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form </a:t>
            </a:r>
            <a:r>
              <a:rPr lang="en-US" sz="1200" dirty="0" err="1"/>
              <a:t>og</a:t>
            </a:r>
            <a:r>
              <a:rPr lang="en-US" sz="1200" dirty="0"/>
              <a:t> </a:t>
            </a:r>
            <a:r>
              <a:rPr lang="en-US" sz="1200" dirty="0" err="1"/>
              <a:t>farge</a:t>
            </a:r>
            <a:endParaRPr lang="en-US" sz="1200" dirty="0"/>
          </a:p>
          <a:p>
            <a:r>
              <a:rPr lang="en-US" sz="1200" dirty="0" err="1"/>
              <a:t>Sluttplakaten</a:t>
            </a:r>
            <a:r>
              <a:rPr lang="en-US" sz="1200" dirty="0"/>
              <a:t> </a:t>
            </a:r>
            <a:r>
              <a:rPr lang="en-US" sz="1200" dirty="0" err="1"/>
              <a:t>skal</a:t>
            </a:r>
            <a:r>
              <a:rPr lang="en-US" sz="1200" dirty="0"/>
              <a:t> </a:t>
            </a:r>
            <a:r>
              <a:rPr lang="en-US" sz="1200" dirty="0" err="1"/>
              <a:t>være</a:t>
            </a:r>
            <a:r>
              <a:rPr lang="en-US" sz="1200" dirty="0"/>
              <a:t> </a:t>
            </a:r>
            <a:r>
              <a:rPr lang="en-US" sz="1200" dirty="0" err="1"/>
              <a:t>midtstilt</a:t>
            </a:r>
            <a:endParaRPr lang="en-US" sz="1200" dirty="0"/>
          </a:p>
          <a:p>
            <a:r>
              <a:rPr lang="en-US" sz="1200" dirty="0" err="1"/>
              <a:t>Det</a:t>
            </a:r>
            <a:r>
              <a:rPr lang="en-US" sz="1200" dirty="0"/>
              <a:t> </a:t>
            </a:r>
            <a:r>
              <a:rPr lang="en-US" sz="1200" dirty="0" err="1"/>
              <a:t>skal</a:t>
            </a:r>
            <a:r>
              <a:rPr lang="en-US" sz="1200" dirty="0"/>
              <a:t> </a:t>
            </a:r>
            <a:r>
              <a:rPr lang="en-US" sz="1200" dirty="0" err="1"/>
              <a:t>ikke</a:t>
            </a:r>
            <a:r>
              <a:rPr lang="en-US" sz="1200" dirty="0"/>
              <a:t> </a:t>
            </a:r>
            <a:r>
              <a:rPr lang="en-US" sz="1200" dirty="0" err="1"/>
              <a:t>være</a:t>
            </a:r>
            <a:r>
              <a:rPr lang="en-US" sz="1200" dirty="0"/>
              <a:t> bug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sluttplakat</a:t>
            </a:r>
            <a:endParaRPr lang="en-US" sz="1200" dirty="0"/>
          </a:p>
          <a:p>
            <a:r>
              <a:rPr lang="en-US" sz="1200" dirty="0" err="1"/>
              <a:t>Sluttplakaten</a:t>
            </a:r>
            <a:r>
              <a:rPr lang="en-US" sz="1200" dirty="0"/>
              <a:t> </a:t>
            </a:r>
            <a:r>
              <a:rPr lang="en-US" sz="1200" dirty="0" err="1"/>
              <a:t>skal</a:t>
            </a:r>
            <a:r>
              <a:rPr lang="en-US" sz="1200" dirty="0"/>
              <a:t> </a:t>
            </a:r>
            <a:r>
              <a:rPr lang="en-US" sz="1200" dirty="0" err="1"/>
              <a:t>vare</a:t>
            </a:r>
            <a:r>
              <a:rPr lang="en-US" sz="1200" dirty="0"/>
              <a:t> i minimum 5 </a:t>
            </a:r>
            <a:r>
              <a:rPr lang="en-US" sz="1200" dirty="0" err="1"/>
              <a:t>sekunder</a:t>
            </a:r>
            <a:endParaRPr lang="en-US" sz="1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C4E9CE-70D4-4B08-A500-AE685EA07D76}"/>
              </a:ext>
            </a:extLst>
          </p:cNvPr>
          <p:cNvSpPr txBox="1">
            <a:spLocks/>
          </p:cNvSpPr>
          <p:nvPr/>
        </p:nvSpPr>
        <p:spPr>
          <a:xfrm>
            <a:off x="331939" y="943585"/>
            <a:ext cx="8357637" cy="461633"/>
          </a:xfrm>
          <a:prstGeom prst="rect">
            <a:avLst/>
          </a:prstGeom>
        </p:spPr>
        <p:txBody>
          <a:bodyPr vert="horz" lIns="90000" tIns="46800" rIns="90000" bIns="4680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400" dirty="0"/>
              <a:t>Sluttplakaten skal sette punktum for en video</a:t>
            </a:r>
          </a:p>
        </p:txBody>
      </p:sp>
      <p:pic>
        <p:nvPicPr>
          <p:cNvPr id="6" name="Plassholder for innhold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494" y="2572459"/>
            <a:ext cx="1677459" cy="167745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963" y="2579270"/>
            <a:ext cx="2973209" cy="167243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88" y="2579270"/>
            <a:ext cx="1340453" cy="1675566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EFB35E5-05C9-224B-9EE8-884A4EAF88A0}"/>
              </a:ext>
            </a:extLst>
          </p:cNvPr>
          <p:cNvSpPr txBox="1"/>
          <p:nvPr/>
        </p:nvSpPr>
        <p:spPr>
          <a:xfrm>
            <a:off x="3773007" y="4360150"/>
            <a:ext cx="1188146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>
                <a:cs typeface="Arial"/>
              </a:rPr>
              <a:t>Liggende format</a:t>
            </a:r>
          </a:p>
          <a:p>
            <a:r>
              <a:rPr lang="nb-NO" sz="1000" dirty="0">
                <a:cs typeface="Arial"/>
              </a:rPr>
              <a:t>1920x1080 (16:9)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1101831" y="4338598"/>
            <a:ext cx="11112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nb-NO" sz="1000" b="1" dirty="0">
                <a:cs typeface="Arial"/>
              </a:rPr>
              <a:t>Portrett format</a:t>
            </a:r>
          </a:p>
          <a:p>
            <a:pPr algn="ctr"/>
            <a:r>
              <a:rPr lang="nb-NO" sz="1000" dirty="0">
                <a:cs typeface="Arial"/>
              </a:rPr>
              <a:t>1350x1080 (4:5)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352185B-AE40-C645-93E7-E6E6C8CF9F5F}"/>
              </a:ext>
            </a:extLst>
          </p:cNvPr>
          <p:cNvSpPr txBox="1"/>
          <p:nvPr/>
        </p:nvSpPr>
        <p:spPr>
          <a:xfrm>
            <a:off x="6515472" y="4360150"/>
            <a:ext cx="12715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/>
              <a:t>Kvadratisk format</a:t>
            </a:r>
            <a:br>
              <a:rPr lang="nb-NO" sz="1000" b="1" dirty="0"/>
            </a:br>
            <a:r>
              <a:rPr lang="nb-NO" sz="1000" dirty="0">
                <a:cs typeface="Arial"/>
              </a:rPr>
              <a:t>1080x1080 (1:1)</a:t>
            </a:r>
          </a:p>
        </p:txBody>
      </p:sp>
    </p:spTree>
    <p:extLst>
      <p:ext uri="{BB962C8B-B14F-4D97-AF65-F5344CB8AC3E}">
        <p14:creationId xmlns:p14="http://schemas.microsoft.com/office/powerpoint/2010/main" val="765541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7A8A-FF2A-4DEC-A49B-BE9CBF05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2071225-2E25-417F-B035-38A661299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978" y="-96396"/>
            <a:ext cx="9313921" cy="5239081"/>
          </a:xfrm>
        </p:spPr>
      </p:pic>
    </p:spTree>
    <p:extLst>
      <p:ext uri="{BB962C8B-B14F-4D97-AF65-F5344CB8AC3E}">
        <p14:creationId xmlns:p14="http://schemas.microsoft.com/office/powerpoint/2010/main" val="1112408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E4D0-2B0D-4C37-B8F6-F42B2D4A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1202510"/>
          </a:xfrm>
        </p:spPr>
        <p:txBody>
          <a:bodyPr/>
          <a:lstStyle/>
          <a:p>
            <a:r>
              <a:rPr lang="en-US" dirty="0" err="1"/>
              <a:t>Undertekst</a:t>
            </a:r>
            <a:br>
              <a:rPr lang="en-US" dirty="0"/>
            </a:b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088" y="3144065"/>
            <a:ext cx="2604426" cy="146498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70" y="3144065"/>
            <a:ext cx="2604426" cy="146498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607" y="3144065"/>
            <a:ext cx="2604424" cy="146498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CC4E9CE-70D4-4B08-A500-AE685EA07D76}"/>
              </a:ext>
            </a:extLst>
          </p:cNvPr>
          <p:cNvSpPr txBox="1">
            <a:spLocks/>
          </p:cNvSpPr>
          <p:nvPr/>
        </p:nvSpPr>
        <p:spPr>
          <a:xfrm>
            <a:off x="331940" y="981267"/>
            <a:ext cx="5822668" cy="1938806"/>
          </a:xfrm>
          <a:prstGeom prst="rect">
            <a:avLst/>
          </a:prstGeom>
        </p:spPr>
        <p:txBody>
          <a:bodyPr vert="horz" lIns="90000" tIns="46800" rIns="90000" bIns="4680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300" dirty="0"/>
              <a:t>All video produsert av NTNU skal ha undertekst.</a:t>
            </a:r>
          </a:p>
          <a:p>
            <a:pPr marL="0" indent="0">
              <a:buNone/>
            </a:pPr>
            <a:endParaRPr lang="nb-NO" sz="1300" dirty="0"/>
          </a:p>
          <a:p>
            <a:r>
              <a:rPr lang="en-US" sz="1200" dirty="0" err="1"/>
              <a:t>Underteksten</a:t>
            </a:r>
            <a:r>
              <a:rPr lang="en-US" sz="1200" dirty="0"/>
              <a:t> </a:t>
            </a:r>
            <a:r>
              <a:rPr lang="en-US" sz="1200" dirty="0" err="1"/>
              <a:t>skal</a:t>
            </a:r>
            <a:r>
              <a:rPr lang="en-US" sz="1200" dirty="0"/>
              <a:t> </a:t>
            </a:r>
            <a:r>
              <a:rPr lang="en-US" sz="1200" dirty="0" err="1"/>
              <a:t>være</a:t>
            </a:r>
            <a:r>
              <a:rPr lang="nb-NO" sz="1200" dirty="0"/>
              <a:t> </a:t>
            </a:r>
            <a:r>
              <a:rPr lang="en-US" sz="1200" dirty="0" err="1"/>
              <a:t>posisjonert</a:t>
            </a:r>
            <a:r>
              <a:rPr lang="en-US" sz="1200" dirty="0"/>
              <a:t> </a:t>
            </a:r>
            <a:r>
              <a:rPr lang="en-US" sz="1200" dirty="0" err="1"/>
              <a:t>midtstilt</a:t>
            </a:r>
            <a:r>
              <a:rPr lang="en-US" sz="1200" dirty="0"/>
              <a:t> </a:t>
            </a:r>
            <a:r>
              <a:rPr lang="en-US" sz="1200" dirty="0" err="1"/>
              <a:t>og</a:t>
            </a:r>
            <a:r>
              <a:rPr lang="en-US" sz="1200" dirty="0"/>
              <a:t> ha sort </a:t>
            </a:r>
            <a:r>
              <a:rPr lang="en-US" sz="1200" dirty="0" err="1"/>
              <a:t>bakgrunn</a:t>
            </a:r>
            <a:r>
              <a:rPr lang="en-US" sz="1200" dirty="0"/>
              <a:t> med 80% </a:t>
            </a:r>
            <a:r>
              <a:rPr lang="en-US" sz="1200" dirty="0" err="1"/>
              <a:t>gjennomsiktighet</a:t>
            </a:r>
            <a:endParaRPr lang="en-US" sz="1200" dirty="0"/>
          </a:p>
          <a:p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facebook</a:t>
            </a:r>
            <a:r>
              <a:rPr lang="en-US" sz="1200" dirty="0"/>
              <a:t> og YouTube, </a:t>
            </a:r>
            <a:r>
              <a:rPr lang="en-US" sz="1200" dirty="0" err="1"/>
              <a:t>skal</a:t>
            </a:r>
            <a:r>
              <a:rPr lang="en-US" sz="1200" dirty="0"/>
              <a:t> </a:t>
            </a:r>
            <a:r>
              <a:rPr lang="en-US" sz="1200" dirty="0" err="1"/>
              <a:t>undertekster</a:t>
            </a:r>
            <a:r>
              <a:rPr lang="en-US" sz="1200" dirty="0"/>
              <a:t> </a:t>
            </a:r>
            <a:r>
              <a:rPr lang="en-US" sz="1200" dirty="0" err="1"/>
              <a:t>gjøres</a:t>
            </a:r>
            <a:r>
              <a:rPr lang="en-US" sz="1200" dirty="0"/>
              <a:t> i </a:t>
            </a:r>
            <a:r>
              <a:rPr lang="en-US" sz="1200" dirty="0" err="1"/>
              <a:t>kanalens</a:t>
            </a:r>
            <a:r>
              <a:rPr lang="en-US" sz="1200" dirty="0"/>
              <a:t> </a:t>
            </a:r>
            <a:r>
              <a:rPr lang="en-US" sz="1200" dirty="0" err="1"/>
              <a:t>eget</a:t>
            </a:r>
            <a:r>
              <a:rPr lang="en-US" sz="1200" dirty="0"/>
              <a:t> </a:t>
            </a:r>
            <a:r>
              <a:rPr lang="en-US" sz="1200" dirty="0" err="1"/>
              <a:t>teksteverktøy</a:t>
            </a:r>
            <a:r>
              <a:rPr lang="en-US" sz="1200" dirty="0"/>
              <a:t>. Da </a:t>
            </a:r>
            <a:r>
              <a:rPr lang="en-US" sz="1200" dirty="0" err="1"/>
              <a:t>har</a:t>
            </a:r>
            <a:r>
              <a:rPr lang="en-US" sz="1200" dirty="0"/>
              <a:t> du </a:t>
            </a:r>
            <a:r>
              <a:rPr lang="en-US" sz="1200" dirty="0" err="1"/>
              <a:t>mulighet</a:t>
            </a:r>
            <a:r>
              <a:rPr lang="en-US" sz="1200" dirty="0"/>
              <a:t> til å </a:t>
            </a:r>
            <a:r>
              <a:rPr lang="en-US" sz="1200" dirty="0" err="1"/>
              <a:t>tekste</a:t>
            </a:r>
            <a:r>
              <a:rPr lang="en-US" sz="1200" dirty="0"/>
              <a:t> </a:t>
            </a:r>
            <a:r>
              <a:rPr lang="en-US" sz="1200" dirty="0" err="1"/>
              <a:t>på</a:t>
            </a:r>
            <a:r>
              <a:rPr lang="en-US" sz="1200" dirty="0"/>
              <a:t> </a:t>
            </a:r>
            <a:r>
              <a:rPr lang="en-US" sz="1200" dirty="0" err="1"/>
              <a:t>flere</a:t>
            </a:r>
            <a:r>
              <a:rPr lang="en-US" sz="1200" dirty="0"/>
              <a:t> </a:t>
            </a:r>
            <a:r>
              <a:rPr lang="en-US" sz="1200" dirty="0" err="1"/>
              <a:t>språk</a:t>
            </a:r>
            <a:r>
              <a:rPr lang="en-US" sz="1200" dirty="0"/>
              <a:t>, </a:t>
            </a:r>
            <a:r>
              <a:rPr lang="en-US" sz="1200" dirty="0" err="1"/>
              <a:t>samt</a:t>
            </a:r>
            <a:r>
              <a:rPr lang="en-US" sz="1200" dirty="0"/>
              <a:t> </a:t>
            </a:r>
            <a:r>
              <a:rPr lang="en-US" sz="1200" dirty="0" err="1"/>
              <a:t>skru</a:t>
            </a:r>
            <a:r>
              <a:rPr lang="en-US" sz="1200" dirty="0"/>
              <a:t> av </a:t>
            </a:r>
            <a:r>
              <a:rPr lang="en-US" sz="1200" dirty="0" err="1"/>
              <a:t>tekstingen</a:t>
            </a:r>
            <a:r>
              <a:rPr lang="en-US" sz="1200" dirty="0"/>
              <a:t> </a:t>
            </a:r>
            <a:r>
              <a:rPr lang="en-US" sz="1200" dirty="0" err="1"/>
              <a:t>hvis</a:t>
            </a:r>
            <a:r>
              <a:rPr lang="en-US" sz="1200" dirty="0"/>
              <a:t> den </a:t>
            </a:r>
            <a:r>
              <a:rPr lang="en-US" sz="1200" dirty="0" err="1"/>
              <a:t>er</a:t>
            </a:r>
            <a:r>
              <a:rPr lang="en-US" sz="1200" dirty="0"/>
              <a:t> til </a:t>
            </a:r>
            <a:r>
              <a:rPr lang="en-US" sz="1200" dirty="0" err="1"/>
              <a:t>støy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nb-NO" sz="1200" dirty="0"/>
              <a:t>For best lesbarhet skal </a:t>
            </a:r>
            <a:r>
              <a:rPr lang="nb-NO" sz="1200" b="1" dirty="0"/>
              <a:t>Arial </a:t>
            </a:r>
            <a:r>
              <a:rPr lang="nb-NO" sz="1200" b="1" dirty="0" err="1"/>
              <a:t>Regular</a:t>
            </a:r>
            <a:r>
              <a:rPr lang="nb-NO" sz="1200" b="1" dirty="0"/>
              <a:t> </a:t>
            </a:r>
            <a:r>
              <a:rPr lang="nb-NO" sz="1200" dirty="0"/>
              <a:t>brukes.</a:t>
            </a:r>
            <a:endParaRPr lang="en-US" sz="12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nb-NO" sz="1300" dirty="0"/>
          </a:p>
          <a:p>
            <a:pPr marL="0" indent="0">
              <a:buNone/>
            </a:pP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414995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9F03BCA-A25C-4AE5-A3A0-7C039812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62" y="547050"/>
            <a:ext cx="4616143" cy="325346"/>
          </a:xfrm>
        </p:spPr>
        <p:txBody>
          <a:bodyPr/>
          <a:lstStyle/>
          <a:p>
            <a:r>
              <a:rPr lang="en-US" sz="1500" dirty="0" err="1"/>
              <a:t>Plassering</a:t>
            </a:r>
            <a:r>
              <a:rPr lang="en-US" sz="1500" dirty="0"/>
              <a:t> av </a:t>
            </a:r>
            <a:r>
              <a:rPr lang="en-US" sz="1500" dirty="0" err="1"/>
              <a:t>undertekst</a:t>
            </a:r>
            <a:endParaRPr lang="en-US" sz="1500" dirty="0"/>
          </a:p>
        </p:txBody>
      </p:sp>
      <p:pic>
        <p:nvPicPr>
          <p:cNvPr id="11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961" y="1352816"/>
            <a:ext cx="2294930" cy="2314930"/>
          </a:xfr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559" y="1352816"/>
            <a:ext cx="4150983" cy="233492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33" y="1352816"/>
            <a:ext cx="1867944" cy="233493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EFB35E5-05C9-224B-9EE8-884A4EAF88A0}"/>
              </a:ext>
            </a:extLst>
          </p:cNvPr>
          <p:cNvSpPr txBox="1"/>
          <p:nvPr/>
        </p:nvSpPr>
        <p:spPr>
          <a:xfrm>
            <a:off x="3738739" y="3778365"/>
            <a:ext cx="1188146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>
                <a:cs typeface="Arial"/>
              </a:rPr>
              <a:t>Liggende format</a:t>
            </a:r>
          </a:p>
          <a:p>
            <a:r>
              <a:rPr lang="nb-NO" sz="1000" dirty="0">
                <a:cs typeface="Arial"/>
              </a:rPr>
              <a:t>1920x1080 (16:9)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584678" y="3778365"/>
            <a:ext cx="11112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nb-NO" sz="1000" b="1" dirty="0">
                <a:cs typeface="Arial"/>
              </a:rPr>
              <a:t>Portrett format</a:t>
            </a:r>
          </a:p>
          <a:p>
            <a:pPr algn="ctr"/>
            <a:r>
              <a:rPr lang="nb-NO" sz="1000" dirty="0">
                <a:cs typeface="Arial"/>
              </a:rPr>
              <a:t>1350x1080 (4:5)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352185B-AE40-C645-93E7-E6E6C8CF9F5F}"/>
              </a:ext>
            </a:extLst>
          </p:cNvPr>
          <p:cNvSpPr txBox="1"/>
          <p:nvPr/>
        </p:nvSpPr>
        <p:spPr>
          <a:xfrm>
            <a:off x="7129664" y="3720464"/>
            <a:ext cx="12715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/>
              <a:t>Kvadratisk format</a:t>
            </a:r>
            <a:br>
              <a:rPr lang="nb-NO" sz="1000" b="1" dirty="0"/>
            </a:br>
            <a:r>
              <a:rPr lang="nb-NO" sz="1000" dirty="0">
                <a:cs typeface="Arial"/>
              </a:rPr>
              <a:t>1080x1080 (1:1)</a:t>
            </a:r>
          </a:p>
        </p:txBody>
      </p:sp>
    </p:spTree>
    <p:extLst>
      <p:ext uri="{BB962C8B-B14F-4D97-AF65-F5344CB8AC3E}">
        <p14:creationId xmlns:p14="http://schemas.microsoft.com/office/powerpoint/2010/main" val="297405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8D5AD5-6B3A-7D4F-90FA-35237576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13" y="353203"/>
            <a:ext cx="8418747" cy="648512"/>
          </a:xfrm>
        </p:spPr>
        <p:txBody>
          <a:bodyPr/>
          <a:lstStyle/>
          <a:p>
            <a:r>
              <a:rPr lang="nb-NO" dirty="0"/>
              <a:t>Mediegrafikk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9DC201-6B8E-6148-950F-A84F9B04D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13" y="1065130"/>
            <a:ext cx="7032103" cy="3613774"/>
          </a:xfrm>
        </p:spPr>
        <p:txBody>
          <a:bodyPr vert="horz" lIns="90000" tIns="46800" rIns="90000" bIns="46800" rtlCol="0" anchor="t">
            <a:noAutofit/>
          </a:bodyPr>
          <a:lstStyle/>
          <a:p>
            <a:pPr marL="0" indent="0">
              <a:buNone/>
            </a:pPr>
            <a:r>
              <a:rPr lang="nb-NO" sz="1800" dirty="0"/>
              <a:t>Med mediegrafikk mener vi visuelle grafiske elementer som utgjør en del av den visuelle kommunikasjonen.</a:t>
            </a:r>
            <a:br>
              <a:rPr lang="nb-NO" sz="1800" dirty="0"/>
            </a:br>
            <a:br>
              <a:rPr lang="nb-NO" sz="1800" dirty="0"/>
            </a:br>
            <a:r>
              <a:rPr lang="nb-NO" sz="1800" dirty="0"/>
              <a:t>Infografikk, nyhetsgrafikk, illustrasjoner og dekorelementer, diagrammer (søyler, kaker, osv.), ikoner og symboler, teksting og dekor/annen merking i videoer, web og </a:t>
            </a:r>
            <a:r>
              <a:rPr lang="nb-NO" sz="1800" dirty="0" err="1"/>
              <a:t>SoMe</a:t>
            </a:r>
            <a:r>
              <a:rPr lang="nb-NO" sz="1800" dirty="0"/>
              <a:t>-grafikk er eksempler på det vi kaller mediegrafikk.   </a:t>
            </a:r>
          </a:p>
        </p:txBody>
      </p:sp>
    </p:spTree>
    <p:extLst>
      <p:ext uri="{BB962C8B-B14F-4D97-AF65-F5344CB8AC3E}">
        <p14:creationId xmlns:p14="http://schemas.microsoft.com/office/powerpoint/2010/main" val="1692620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293" y="2627207"/>
            <a:ext cx="4808306" cy="251629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Videoformat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01386" y="1136469"/>
            <a:ext cx="6099414" cy="2400816"/>
          </a:xfrm>
        </p:spPr>
        <p:txBody>
          <a:bodyPr/>
          <a:lstStyle/>
          <a:p>
            <a:pPr marL="0" indent="0">
              <a:buNone/>
            </a:pPr>
            <a:r>
              <a:rPr lang="nb-NO" sz="1200" dirty="0"/>
              <a:t>Ulike plattformer (nettbrett, mobiltelefon, PC) og sosiale medier brukes forskjellig noe som stiller ulike krav til innholdet. Å tilpasse plattformen video skal spilles av på, kan ha mye å si for resultatet og lesbarheten. Det er mer sannsynlig at mottageren ser og forstår din video, når du utnytter større del av skjermplassen. </a:t>
            </a:r>
            <a:br>
              <a:rPr lang="nb-NO" sz="1200" dirty="0"/>
            </a:br>
            <a:endParaRPr lang="nb-NO" sz="1200" dirty="0"/>
          </a:p>
          <a:p>
            <a:pPr marL="0" indent="0" fontAlgn="base">
              <a:buNone/>
            </a:pPr>
            <a:r>
              <a:rPr lang="nb-NO" sz="1200" dirty="0"/>
              <a:t>Formater på sosiale medier har utviklet seg og utvikler seg stadig. I dag ser de aller fleste video på mobilplattformer. På mobiltelefonen er skjermen høyere enn bredden, og da er det i mange tilfeller naturlig å gå over til et portrettformat. </a:t>
            </a:r>
          </a:p>
        </p:txBody>
      </p:sp>
    </p:spTree>
    <p:extLst>
      <p:ext uri="{BB962C8B-B14F-4D97-AF65-F5344CB8AC3E}">
        <p14:creationId xmlns:p14="http://schemas.microsoft.com/office/powerpoint/2010/main" val="946065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8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D40A6E-0E96-4917-AE23-A3891EF7A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29759"/>
            <a:ext cx="8418747" cy="648512"/>
          </a:xfrm>
        </p:spPr>
        <p:txBody>
          <a:bodyPr/>
          <a:lstStyle/>
          <a:p>
            <a:r>
              <a:rPr lang="en-US" dirty="0" err="1"/>
              <a:t>Videoformat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sosiale</a:t>
            </a:r>
            <a:r>
              <a:rPr lang="en-US" dirty="0"/>
              <a:t> </a:t>
            </a:r>
            <a:r>
              <a:rPr lang="en-US" dirty="0" err="1"/>
              <a:t>medier</a:t>
            </a:r>
            <a:endParaRPr lang="en-US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EFB35E5-05C9-224B-9EE8-884A4EAF88A0}"/>
              </a:ext>
            </a:extLst>
          </p:cNvPr>
          <p:cNvSpPr txBox="1"/>
          <p:nvPr/>
        </p:nvSpPr>
        <p:spPr>
          <a:xfrm>
            <a:off x="203654" y="1338110"/>
            <a:ext cx="1694695" cy="89255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>
                <a:cs typeface="Arial"/>
              </a:rPr>
              <a:t>Liggende format</a:t>
            </a:r>
          </a:p>
          <a:p>
            <a:r>
              <a:rPr lang="nb-NO" sz="1000" dirty="0">
                <a:cs typeface="Arial"/>
              </a:rPr>
              <a:t>1920x1080 (16:9)</a:t>
            </a:r>
          </a:p>
          <a:p>
            <a:r>
              <a:rPr lang="nb-NO" sz="1000" dirty="0">
                <a:cs typeface="Arial"/>
              </a:rPr>
              <a:t>Til bruk på </a:t>
            </a:r>
            <a:r>
              <a:rPr lang="nb-NO" sz="1000" dirty="0" err="1">
                <a:cs typeface="Arial"/>
              </a:rPr>
              <a:t>YouTube</a:t>
            </a:r>
            <a:r>
              <a:rPr lang="nb-NO" sz="1000" dirty="0">
                <a:cs typeface="Arial"/>
              </a:rPr>
              <a:t> og i</a:t>
            </a:r>
          </a:p>
          <a:p>
            <a:r>
              <a:rPr lang="nb-NO" sz="1000" dirty="0">
                <a:cs typeface="Arial"/>
              </a:rPr>
              <a:t>powerpointpresentasjoner</a:t>
            </a:r>
          </a:p>
          <a:p>
            <a:endParaRPr lang="nb-NO" sz="1200" dirty="0">
              <a:cs typeface="Arial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745582" y="3334128"/>
            <a:ext cx="1346844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>
                <a:cs typeface="Arial"/>
              </a:rPr>
              <a:t>Portrett format</a:t>
            </a:r>
          </a:p>
          <a:p>
            <a:r>
              <a:rPr lang="nb-NO" sz="1000" dirty="0">
                <a:cs typeface="Arial"/>
              </a:rPr>
              <a:t>1080x1350 (4:5)</a:t>
            </a:r>
            <a:br>
              <a:rPr lang="nb-NO" sz="1000" dirty="0">
                <a:cs typeface="Arial"/>
              </a:rPr>
            </a:br>
            <a:r>
              <a:rPr lang="nb-NO" sz="1000" dirty="0">
                <a:cs typeface="Arial"/>
              </a:rPr>
              <a:t>Til bruk på</a:t>
            </a:r>
          </a:p>
          <a:p>
            <a:r>
              <a:rPr lang="nb-NO" sz="1000" dirty="0" err="1">
                <a:cs typeface="Arial"/>
              </a:rPr>
              <a:t>Facebook</a:t>
            </a:r>
            <a:r>
              <a:rPr lang="nb-NO" sz="1000" dirty="0">
                <a:cs typeface="Arial"/>
              </a:rPr>
              <a:t>/</a:t>
            </a:r>
            <a:r>
              <a:rPr lang="nb-NO" sz="1000" dirty="0" err="1">
                <a:cs typeface="Arial"/>
              </a:rPr>
              <a:t>Instagram</a:t>
            </a:r>
            <a:endParaRPr lang="nb-NO" sz="1000" dirty="0">
              <a:cs typeface="Arial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05A7DFA-42D9-E549-9B61-84B4974D5B1C}"/>
              </a:ext>
            </a:extLst>
          </p:cNvPr>
          <p:cNvSpPr txBox="1"/>
          <p:nvPr/>
        </p:nvSpPr>
        <p:spPr>
          <a:xfrm>
            <a:off x="4114253" y="3593826"/>
            <a:ext cx="146867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000" b="1" dirty="0"/>
              <a:t>Stående format</a:t>
            </a:r>
          </a:p>
          <a:p>
            <a:r>
              <a:rPr lang="nb-NO" sz="1000" dirty="0">
                <a:cs typeface="Arial"/>
              </a:rPr>
              <a:t>1920x1080 (9:16)</a:t>
            </a:r>
          </a:p>
          <a:p>
            <a:r>
              <a:rPr lang="nb-NO" sz="1000" dirty="0">
                <a:cs typeface="Arial"/>
              </a:rPr>
              <a:t>Til bruk på </a:t>
            </a:r>
            <a:r>
              <a:rPr lang="nb-NO" sz="1000" dirty="0" err="1">
                <a:cs typeface="Arial"/>
              </a:rPr>
              <a:t>Instastory</a:t>
            </a:r>
            <a:r>
              <a:rPr lang="nb-NO" sz="1000" dirty="0">
                <a:cs typeface="Arial"/>
              </a:rPr>
              <a:t>/- </a:t>
            </a:r>
            <a:r>
              <a:rPr lang="nb-NO" sz="1000" dirty="0" err="1">
                <a:cs typeface="Arial"/>
              </a:rPr>
              <a:t>Facebookstory</a:t>
            </a:r>
            <a:endParaRPr lang="nb-NO" sz="1000" b="1" dirty="0">
              <a:cs typeface="Arial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4352185B-AE40-C645-93E7-E6E6C8CF9F5F}"/>
              </a:ext>
            </a:extLst>
          </p:cNvPr>
          <p:cNvSpPr txBox="1"/>
          <p:nvPr/>
        </p:nvSpPr>
        <p:spPr>
          <a:xfrm>
            <a:off x="5780981" y="3257184"/>
            <a:ext cx="1346844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/>
              <a:t>Kvadratisk format</a:t>
            </a:r>
            <a:br>
              <a:rPr lang="nb-NO" sz="1000" b="1" dirty="0"/>
            </a:br>
            <a:r>
              <a:rPr lang="nb-NO" sz="1000" dirty="0">
                <a:cs typeface="Arial"/>
              </a:rPr>
              <a:t>1080x1080 (1:1)</a:t>
            </a:r>
            <a:br>
              <a:rPr lang="nb-NO" sz="1000" dirty="0">
                <a:cs typeface="Arial"/>
              </a:rPr>
            </a:br>
            <a:r>
              <a:rPr lang="nb-NO" sz="1000" dirty="0">
                <a:cs typeface="Arial"/>
              </a:rPr>
              <a:t>Til bruk på </a:t>
            </a:r>
            <a:br>
              <a:rPr lang="nb-NO" sz="1000" dirty="0">
                <a:cs typeface="Arial"/>
              </a:rPr>
            </a:br>
            <a:r>
              <a:rPr lang="nb-NO" sz="1000" dirty="0" err="1">
                <a:cs typeface="Arial"/>
              </a:rPr>
              <a:t>Facebook</a:t>
            </a:r>
            <a:r>
              <a:rPr lang="nb-NO" sz="1000" dirty="0">
                <a:cs typeface="Arial"/>
              </a:rPr>
              <a:t>/</a:t>
            </a:r>
            <a:r>
              <a:rPr lang="nb-NO" sz="1000" dirty="0" err="1">
                <a:cs typeface="Arial"/>
              </a:rPr>
              <a:t>Instagram</a:t>
            </a:r>
            <a:endParaRPr lang="nb-NO" sz="1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595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996" cy="5143498"/>
          </a:xfrm>
          <a:prstGeom prst="rect">
            <a:avLst/>
          </a:prstGeom>
        </p:spPr>
      </p:pic>
      <p:sp>
        <p:nvSpPr>
          <p:cNvPr id="245" name="Title 1">
            <a:extLst>
              <a:ext uri="{FF2B5EF4-FFF2-40B4-BE49-F238E27FC236}">
                <a16:creationId xmlns:a16="http://schemas.microsoft.com/office/drawing/2014/main" id="{DB883D67-D703-744F-873A-54C4435F1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5" y="146630"/>
            <a:ext cx="8518770" cy="586957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Facebook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4030826" y="3897413"/>
            <a:ext cx="108234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>
                <a:cs typeface="Arial"/>
              </a:rPr>
              <a:t>Portrett format</a:t>
            </a:r>
          </a:p>
          <a:p>
            <a:r>
              <a:rPr lang="nb-NO" sz="1000" dirty="0">
                <a:cs typeface="Arial"/>
              </a:rPr>
              <a:t>1350x1080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1547795" y="3891209"/>
            <a:ext cx="12715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>
                <a:cs typeface="Arial"/>
              </a:rPr>
              <a:t>Kvadratisk format</a:t>
            </a:r>
          </a:p>
          <a:p>
            <a:r>
              <a:rPr lang="nb-NO" sz="1000" dirty="0">
                <a:cs typeface="Arial"/>
              </a:rPr>
              <a:t>1080x1080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6476640" y="3891209"/>
            <a:ext cx="1188146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>
                <a:cs typeface="Arial"/>
              </a:rPr>
              <a:t>Liggende format</a:t>
            </a:r>
          </a:p>
          <a:p>
            <a:r>
              <a:rPr lang="nb-NO" sz="1000" dirty="0">
                <a:cs typeface="Arial"/>
              </a:rPr>
              <a:t>1920x1080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750" y="3947776"/>
            <a:ext cx="243045" cy="191374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781" y="3953835"/>
            <a:ext cx="243045" cy="191374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44" y="3953835"/>
            <a:ext cx="253596" cy="19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0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5143498"/>
          </a:xfrm>
          <a:prstGeom prst="rect">
            <a:avLst/>
          </a:prstGeom>
        </p:spPr>
      </p:pic>
      <p:sp>
        <p:nvSpPr>
          <p:cNvPr id="245" name="Title 1">
            <a:extLst>
              <a:ext uri="{FF2B5EF4-FFF2-40B4-BE49-F238E27FC236}">
                <a16:creationId xmlns:a16="http://schemas.microsoft.com/office/drawing/2014/main" id="{DB883D67-D703-744F-873A-54C4435F1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5" y="146630"/>
            <a:ext cx="8518770" cy="833178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Instagram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4030826" y="3897413"/>
            <a:ext cx="1082348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>
                <a:cs typeface="Arial"/>
              </a:rPr>
              <a:t>Portrett format</a:t>
            </a:r>
          </a:p>
          <a:p>
            <a:r>
              <a:rPr lang="nb-NO" sz="1000" dirty="0">
                <a:cs typeface="Arial"/>
              </a:rPr>
              <a:t>1350x1080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1547795" y="3891209"/>
            <a:ext cx="12715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>
                <a:cs typeface="Arial"/>
              </a:rPr>
              <a:t>Kvadratisk format</a:t>
            </a:r>
          </a:p>
          <a:p>
            <a:r>
              <a:rPr lang="nb-NO" sz="1000" dirty="0">
                <a:cs typeface="Arial"/>
              </a:rPr>
              <a:t>1080x1080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6476640" y="3891209"/>
            <a:ext cx="1188146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>
                <a:cs typeface="Arial"/>
              </a:rPr>
              <a:t>Liggende format</a:t>
            </a:r>
          </a:p>
          <a:p>
            <a:r>
              <a:rPr lang="nb-NO" sz="1000" dirty="0">
                <a:cs typeface="Arial"/>
              </a:rPr>
              <a:t>1920x1080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750" y="3947776"/>
            <a:ext cx="243045" cy="191374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781" y="3953835"/>
            <a:ext cx="243045" cy="191374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044" y="3953835"/>
            <a:ext cx="253596" cy="19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476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88" y="398100"/>
            <a:ext cx="8220889" cy="4624249"/>
          </a:xfrm>
          <a:prstGeom prst="rect">
            <a:avLst/>
          </a:prstGeom>
        </p:spPr>
      </p:pic>
      <p:sp>
        <p:nvSpPr>
          <p:cNvPr id="245" name="Title 1">
            <a:extLst>
              <a:ext uri="{FF2B5EF4-FFF2-40B4-BE49-F238E27FC236}">
                <a16:creationId xmlns:a16="http://schemas.microsoft.com/office/drawing/2014/main" id="{DB883D67-D703-744F-873A-54C4435F1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5" y="146630"/>
            <a:ext cx="8518770" cy="607750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YouTube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551766" y="3498641"/>
            <a:ext cx="1271502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>
                <a:cs typeface="Arial"/>
              </a:rPr>
              <a:t>Kvadratisk format</a:t>
            </a:r>
          </a:p>
          <a:p>
            <a:r>
              <a:rPr lang="nb-NO" sz="1000" dirty="0">
                <a:cs typeface="Arial"/>
              </a:rPr>
              <a:t>1080x1080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551766" y="1375110"/>
            <a:ext cx="1188146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>
                <a:cs typeface="Arial"/>
              </a:rPr>
              <a:t>Liggende format</a:t>
            </a:r>
          </a:p>
          <a:p>
            <a:r>
              <a:rPr lang="nb-NO" sz="1000" dirty="0">
                <a:cs typeface="Arial"/>
              </a:rPr>
              <a:t>1920x1080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7658774" y="1374613"/>
            <a:ext cx="1223412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>
                <a:cs typeface="Arial"/>
              </a:rPr>
              <a:t>Liggende format </a:t>
            </a:r>
            <a:br>
              <a:rPr lang="nb-NO" sz="1000" b="1" dirty="0">
                <a:cs typeface="Arial"/>
              </a:rPr>
            </a:br>
            <a:r>
              <a:rPr lang="nb-NO" sz="1000" b="1" dirty="0">
                <a:cs typeface="Arial"/>
              </a:rPr>
              <a:t>i fullskjerm</a:t>
            </a:r>
          </a:p>
          <a:p>
            <a:r>
              <a:rPr lang="nb-NO" sz="1000" dirty="0">
                <a:cs typeface="Arial"/>
              </a:rPr>
              <a:t>(Fyller hele bildet)</a:t>
            </a:r>
          </a:p>
          <a:p>
            <a:endParaRPr lang="nb-NO" sz="1000" b="1" dirty="0">
              <a:cs typeface="Arial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8F4EF9D-68CD-044B-B409-EF26CC7370C6}"/>
              </a:ext>
            </a:extLst>
          </p:cNvPr>
          <p:cNvSpPr txBox="1"/>
          <p:nvPr/>
        </p:nvSpPr>
        <p:spPr>
          <a:xfrm>
            <a:off x="7658774" y="3490437"/>
            <a:ext cx="1306768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000" b="1" dirty="0">
                <a:cs typeface="Arial"/>
              </a:rPr>
              <a:t>Kvadratisk format </a:t>
            </a:r>
            <a:br>
              <a:rPr lang="nb-NO" sz="1000" b="1" dirty="0">
                <a:cs typeface="Arial"/>
              </a:rPr>
            </a:br>
            <a:r>
              <a:rPr lang="nb-NO" sz="1000" b="1" dirty="0">
                <a:cs typeface="Arial"/>
              </a:rPr>
              <a:t>i fullskjerm</a:t>
            </a:r>
            <a:br>
              <a:rPr lang="nb-NO" sz="1000" b="1" dirty="0">
                <a:cs typeface="Arial"/>
              </a:rPr>
            </a:br>
            <a:r>
              <a:rPr lang="nb-NO" sz="1000" dirty="0">
                <a:cs typeface="Arial"/>
              </a:rPr>
              <a:t>(Sorte striper på </a:t>
            </a:r>
            <a:br>
              <a:rPr lang="nb-NO" sz="1000" dirty="0">
                <a:cs typeface="Arial"/>
              </a:rPr>
            </a:br>
            <a:r>
              <a:rPr lang="nb-NO" sz="1000" dirty="0">
                <a:cs typeface="Arial"/>
              </a:rPr>
              <a:t>hver side)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21" y="1431823"/>
            <a:ext cx="243045" cy="191374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78" y="1429618"/>
            <a:ext cx="243045" cy="191374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34" y="3545046"/>
            <a:ext cx="253596" cy="19968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178" y="3542996"/>
            <a:ext cx="253596" cy="19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762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8D5AD5-6B3A-7D4F-90FA-35237576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Ikoner og symboler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9DC201-6B8E-6148-950F-A84F9B04D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384532" cy="3613774"/>
          </a:xfrm>
        </p:spPr>
        <p:txBody>
          <a:bodyPr vert="horz" lIns="90000" tIns="46800" rIns="90000" bIns="46800" rtlCol="0" anchor="t">
            <a:noAutofit/>
          </a:bodyPr>
          <a:lstStyle/>
          <a:p>
            <a:r>
              <a:rPr lang="nb-NO" sz="1800" dirty="0"/>
              <a:t>Rett bruk av ikoner kan gjøre navigasjon enklere og innholdet mer visuelt og engasjerende</a:t>
            </a:r>
            <a:endParaRPr lang="en-US" dirty="0"/>
          </a:p>
          <a:p>
            <a:r>
              <a:rPr lang="nb-NO" sz="1800" dirty="0"/>
              <a:t>Ikke bruk ikoner som ren dekorasjon, ikoner skal informere.</a:t>
            </a:r>
          </a:p>
          <a:p>
            <a:r>
              <a:rPr lang="nb-NO" sz="1800" dirty="0"/>
              <a:t>På web bruker vi Font </a:t>
            </a:r>
            <a:r>
              <a:rPr lang="nb-NO" sz="1800" dirty="0" err="1"/>
              <a:t>Awesome</a:t>
            </a:r>
            <a:r>
              <a:rPr lang="nb-NO" sz="1800" dirty="0"/>
              <a:t>-ikoner, som legges inn som html-kode</a:t>
            </a:r>
          </a:p>
          <a:p>
            <a:r>
              <a:rPr lang="nb-NO" sz="1800" dirty="0"/>
              <a:t>Sjekk med din nettredaktør dersom du ønsker å bruke ikoner på en nettside</a:t>
            </a:r>
          </a:p>
          <a:p>
            <a:r>
              <a:rPr lang="nb-NO" sz="1800" dirty="0"/>
              <a:t>Ikoner skal alltid brukes sammen med tekst, og ikonet plasseres til venstre for eller over teksten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C9E9B-85EE-420F-A614-8DC1E9F02C7D}"/>
              </a:ext>
            </a:extLst>
          </p:cNvPr>
          <p:cNvSpPr txBox="1"/>
          <p:nvPr/>
        </p:nvSpPr>
        <p:spPr>
          <a:xfrm>
            <a:off x="5657850" y="330755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69742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F396C-813F-4808-A053-6E5FDAD12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Grafikk</a:t>
            </a:r>
            <a:r>
              <a:rPr lang="en-US" dirty="0"/>
              <a:t> – FNs </a:t>
            </a:r>
            <a:r>
              <a:rPr lang="en-US" dirty="0" err="1"/>
              <a:t>bærekraftsmål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0E872-FD2F-400C-BA87-E0584C9D8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3903332" cy="3613774"/>
          </a:xfrm>
        </p:spPr>
        <p:txBody>
          <a:bodyPr vert="horz" lIns="90000" tIns="46800" rIns="90000" bIns="46800" rtlCol="0" anchor="t">
            <a:noAutofit/>
          </a:bodyPr>
          <a:lstStyle/>
          <a:p>
            <a:r>
              <a:rPr lang="en-US" sz="1800" dirty="0"/>
              <a:t>Her </a:t>
            </a:r>
            <a:r>
              <a:rPr lang="en-US" sz="1800" dirty="0" err="1"/>
              <a:t>kan</a:t>
            </a:r>
            <a:r>
              <a:rPr lang="en-US" sz="1800" dirty="0"/>
              <a:t> du </a:t>
            </a:r>
            <a:r>
              <a:rPr lang="en-US" sz="1800" dirty="0" err="1"/>
              <a:t>laste</a:t>
            </a:r>
            <a:r>
              <a:rPr lang="en-US" sz="1800" dirty="0"/>
              <a:t> </a:t>
            </a:r>
            <a:r>
              <a:rPr lang="en-US" sz="1800" dirty="0" err="1"/>
              <a:t>ned</a:t>
            </a:r>
            <a:r>
              <a:rPr lang="en-US" sz="1800" dirty="0"/>
              <a:t> </a:t>
            </a:r>
            <a:r>
              <a:rPr lang="en-US" sz="1800" dirty="0" err="1"/>
              <a:t>grafikk</a:t>
            </a:r>
            <a:r>
              <a:rPr lang="en-US" sz="1800" dirty="0"/>
              <a:t>, </a:t>
            </a:r>
            <a:r>
              <a:rPr lang="en-US" sz="1800" dirty="0" err="1"/>
              <a:t>ikoner</a:t>
            </a:r>
            <a:r>
              <a:rPr lang="en-US" sz="1800" dirty="0"/>
              <a:t> </a:t>
            </a:r>
            <a:r>
              <a:rPr lang="en-US" sz="1800" dirty="0" err="1"/>
              <a:t>og</a:t>
            </a:r>
            <a:r>
              <a:rPr lang="en-US" sz="1800" dirty="0"/>
              <a:t> logo for FNs </a:t>
            </a:r>
            <a:r>
              <a:rPr lang="en-US" sz="1800" dirty="0" err="1"/>
              <a:t>bærekraftsmål</a:t>
            </a:r>
            <a:r>
              <a:rPr lang="en-US" sz="1800" dirty="0"/>
              <a:t> – se </a:t>
            </a:r>
            <a:r>
              <a:rPr lang="en-US" sz="1800" dirty="0" err="1"/>
              <a:t>også</a:t>
            </a:r>
            <a:r>
              <a:rPr lang="en-US" sz="1800" dirty="0"/>
              <a:t> </a:t>
            </a:r>
            <a:r>
              <a:rPr lang="en-US" sz="1800" dirty="0" err="1"/>
              <a:t>retningslinjene</a:t>
            </a:r>
            <a:r>
              <a:rPr lang="en-US" sz="1800" dirty="0"/>
              <a:t> for </a:t>
            </a:r>
            <a:r>
              <a:rPr lang="en-US" sz="1800" dirty="0" err="1"/>
              <a:t>bruk</a:t>
            </a:r>
            <a:r>
              <a:rPr lang="en-US" sz="1800" dirty="0"/>
              <a:t>: </a:t>
            </a:r>
            <a:br>
              <a:rPr lang="en-US" sz="1800" dirty="0"/>
            </a:br>
            <a:r>
              <a:rPr lang="en-US" sz="1800" dirty="0">
                <a:cs typeface="Calibri"/>
                <a:hlinkClick r:id="rId2"/>
              </a:rPr>
              <a:t>https://www.fn.no/Om-FN/FNs-baerekraftsmaal</a:t>
            </a:r>
            <a:endParaRPr lang="en-US" sz="1800" dirty="0">
              <a:cs typeface="Calibri"/>
            </a:endParaRPr>
          </a:p>
          <a:p>
            <a:pPr marL="0" indent="0">
              <a:buNone/>
            </a:pPr>
            <a:endParaRPr lang="en-US" sz="1800" dirty="0">
              <a:cs typeface="Calibri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ACA7220-ECD5-4E51-8FBD-4FEBE780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232" y="1012818"/>
            <a:ext cx="4497308" cy="230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303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B99B3-C123-4B76-88A8-10D87A6E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Partnerlogoer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1D95A-64C6-458D-8636-35DCEFD15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6868554" cy="3613774"/>
          </a:xfrm>
        </p:spPr>
        <p:txBody>
          <a:bodyPr vert="horz" lIns="90000" tIns="46800" rIns="90000" bIns="46800" rtlCol="0" anchor="t">
            <a:noAutofit/>
          </a:bodyPr>
          <a:lstStyle/>
          <a:p>
            <a:r>
              <a:rPr lang="en-US" sz="1800" dirty="0"/>
              <a:t>For å vise </a:t>
            </a:r>
            <a:r>
              <a:rPr lang="en-US" sz="1800" dirty="0" err="1"/>
              <a:t>frem</a:t>
            </a:r>
            <a:r>
              <a:rPr lang="en-US" sz="1800" dirty="0"/>
              <a:t> </a:t>
            </a:r>
            <a:r>
              <a:rPr lang="en-US" sz="1800" dirty="0" err="1"/>
              <a:t>partnerlogoer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en </a:t>
            </a:r>
            <a:r>
              <a:rPr lang="en-US" sz="1800" dirty="0" err="1"/>
              <a:t>ekstern</a:t>
            </a:r>
            <a:r>
              <a:rPr lang="en-US" sz="1800" dirty="0"/>
              <a:t> </a:t>
            </a:r>
            <a:r>
              <a:rPr lang="en-US" sz="1800" dirty="0" err="1"/>
              <a:t>nettside</a:t>
            </a:r>
            <a:r>
              <a:rPr lang="en-US" sz="1800" dirty="0"/>
              <a:t> </a:t>
            </a:r>
            <a:r>
              <a:rPr lang="en-US" sz="1800" dirty="0" err="1"/>
              <a:t>kan</a:t>
            </a:r>
            <a:r>
              <a:rPr lang="en-US" sz="1800" dirty="0"/>
              <a:t> du </a:t>
            </a:r>
            <a:r>
              <a:rPr lang="en-US" sz="1800" dirty="0" err="1"/>
              <a:t>legge</a:t>
            </a:r>
            <a:r>
              <a:rPr lang="en-US" sz="1800" dirty="0"/>
              <a:t> inn en </a:t>
            </a:r>
            <a:r>
              <a:rPr lang="en-US" sz="1800" dirty="0" err="1"/>
              <a:t>egen</a:t>
            </a:r>
            <a:r>
              <a:rPr lang="en-US" sz="1800" dirty="0"/>
              <a:t> </a:t>
            </a:r>
            <a:r>
              <a:rPr lang="en-US" sz="1800" dirty="0" err="1"/>
              <a:t>kode</a:t>
            </a:r>
            <a:r>
              <a:rPr lang="en-US" sz="1800" dirty="0"/>
              <a:t>.  </a:t>
            </a:r>
          </a:p>
          <a:p>
            <a:r>
              <a:rPr lang="en-US" sz="1800" dirty="0"/>
              <a:t>Se </a:t>
            </a:r>
            <a:r>
              <a:rPr lang="en-US" sz="1800" dirty="0">
                <a:hlinkClick r:id="rId2"/>
              </a:rPr>
              <a:t>veiledning for hvordan du legger til partnerlogoer</a:t>
            </a:r>
            <a:r>
              <a:rPr lang="en-US" sz="1800" dirty="0"/>
              <a:t>. </a:t>
            </a:r>
          </a:p>
          <a:p>
            <a:r>
              <a:rPr lang="en-US" sz="1800" dirty="0" err="1"/>
              <a:t>Dette</a:t>
            </a:r>
            <a:r>
              <a:rPr lang="en-US" sz="1800" dirty="0"/>
              <a:t> passer </a:t>
            </a:r>
            <a:r>
              <a:rPr lang="en-US" sz="1800" dirty="0" err="1"/>
              <a:t>fint</a:t>
            </a:r>
            <a:r>
              <a:rPr lang="en-US" sz="1800" dirty="0"/>
              <a:t> å </a:t>
            </a:r>
            <a:r>
              <a:rPr lang="en-US" sz="1800" dirty="0" err="1"/>
              <a:t>bruke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konferanser</a:t>
            </a:r>
            <a:r>
              <a:rPr lang="en-US" sz="1800" dirty="0"/>
              <a:t>, </a:t>
            </a:r>
            <a:r>
              <a:rPr lang="en-US" sz="1800" dirty="0" err="1"/>
              <a:t>senter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andre</a:t>
            </a:r>
            <a:r>
              <a:rPr lang="en-US" sz="1800" dirty="0"/>
              <a:t> </a:t>
            </a:r>
            <a:r>
              <a:rPr lang="en-US" sz="1800" dirty="0" err="1"/>
              <a:t>plasser</a:t>
            </a:r>
            <a:r>
              <a:rPr lang="en-US" sz="1800" dirty="0"/>
              <a:t> man </a:t>
            </a:r>
            <a:r>
              <a:rPr lang="en-US" sz="1800" dirty="0" err="1"/>
              <a:t>vil</a:t>
            </a:r>
            <a:r>
              <a:rPr lang="en-US" sz="1800" dirty="0"/>
              <a:t> vise </a:t>
            </a:r>
            <a:r>
              <a:rPr lang="en-US" sz="1800" dirty="0" err="1"/>
              <a:t>frem</a:t>
            </a:r>
            <a:r>
              <a:rPr lang="en-US" sz="1800" dirty="0"/>
              <a:t> </a:t>
            </a:r>
            <a:r>
              <a:rPr lang="en-US" sz="1800" dirty="0" err="1"/>
              <a:t>f.eks</a:t>
            </a:r>
            <a:r>
              <a:rPr lang="en-US" sz="1800" dirty="0"/>
              <a:t>. </a:t>
            </a:r>
            <a:r>
              <a:rPr lang="en-US" sz="1800" dirty="0" err="1"/>
              <a:t>samarbeidspartnere</a:t>
            </a:r>
            <a:r>
              <a:rPr lang="en-US" sz="1800" dirty="0"/>
              <a:t>. </a:t>
            </a:r>
          </a:p>
          <a:p>
            <a:r>
              <a:rPr lang="en-US" sz="1800" dirty="0"/>
              <a:t>Se </a:t>
            </a:r>
            <a:r>
              <a:rPr lang="en-US" sz="1800" dirty="0" err="1"/>
              <a:t>denne</a:t>
            </a:r>
            <a:r>
              <a:rPr lang="en-US" sz="1800" dirty="0"/>
              <a:t> </a:t>
            </a:r>
            <a:r>
              <a:rPr lang="en-US" sz="1800" dirty="0" err="1"/>
              <a:t>siden</a:t>
            </a:r>
            <a:r>
              <a:rPr lang="en-US" sz="1800" dirty="0"/>
              <a:t> for </a:t>
            </a:r>
            <a:r>
              <a:rPr lang="en-US" sz="1800" dirty="0" err="1"/>
              <a:t>eksempel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bruk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en-US" sz="1800" dirty="0">
                <a:hlinkClick r:id="rId3"/>
              </a:rPr>
              <a:t>https://www.ntnu.edu/casa/partners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671713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3430-43DB-4E13-A75A-B9BB64903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SoMe</a:t>
            </a:r>
            <a:r>
              <a:rPr lang="en-US" dirty="0"/>
              <a:t>-/media-</a:t>
            </a:r>
            <a:r>
              <a:rPr lang="en-US" dirty="0" err="1"/>
              <a:t>ikoner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80036-23B6-42AD-8BAE-D197F2A52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6" y="1010266"/>
            <a:ext cx="6959628" cy="3613774"/>
          </a:xfrm>
        </p:spPr>
        <p:txBody>
          <a:bodyPr vert="horz" lIns="90000" tIns="46800" rIns="90000" bIns="46800" rtlCol="0" anchor="t">
            <a:noAutofit/>
          </a:bodyPr>
          <a:lstStyle/>
          <a:p>
            <a:r>
              <a:rPr lang="en-US" sz="1800" dirty="0" err="1"/>
              <a:t>Ikoner</a:t>
            </a:r>
            <a:r>
              <a:rPr lang="en-US" sz="1800" dirty="0"/>
              <a:t> for </a:t>
            </a:r>
            <a:r>
              <a:rPr lang="en-US" sz="1800" dirty="0" err="1"/>
              <a:t>SoMe</a:t>
            </a:r>
            <a:r>
              <a:rPr lang="en-US" sz="1800" dirty="0"/>
              <a:t> </a:t>
            </a:r>
            <a:r>
              <a:rPr lang="en-US" sz="1800" dirty="0" err="1"/>
              <a:t>velger</a:t>
            </a:r>
            <a:r>
              <a:rPr lang="en-US" sz="1800" dirty="0"/>
              <a:t> du </a:t>
            </a:r>
            <a:r>
              <a:rPr lang="en-US" sz="1800" dirty="0" err="1"/>
              <a:t>i</a:t>
            </a:r>
            <a:r>
              <a:rPr lang="en-US" sz="1800" dirty="0"/>
              <a:t> </a:t>
            </a:r>
            <a:r>
              <a:rPr lang="en-US" sz="1800" dirty="0" err="1"/>
              <a:t>widgeten</a:t>
            </a:r>
            <a:r>
              <a:rPr lang="en-US" sz="1800" dirty="0"/>
              <a:t> «web-</a:t>
            </a:r>
            <a:r>
              <a:rPr lang="en-US" sz="1800" dirty="0" err="1"/>
              <a:t>innholdsvisning</a:t>
            </a:r>
            <a:r>
              <a:rPr lang="en-US" sz="1800" dirty="0"/>
              <a:t>» </a:t>
            </a:r>
            <a:r>
              <a:rPr lang="en-US" sz="1800" dirty="0" err="1"/>
              <a:t>og</a:t>
            </a:r>
            <a:r>
              <a:rPr lang="en-US" sz="1800" dirty="0"/>
              <a:t> «Local media».</a:t>
            </a:r>
          </a:p>
          <a:p>
            <a:r>
              <a:rPr lang="en-US" sz="1800" dirty="0"/>
              <a:t>Du </a:t>
            </a:r>
            <a:r>
              <a:rPr lang="en-US" sz="1800" dirty="0" err="1"/>
              <a:t>kan</a:t>
            </a:r>
            <a:r>
              <a:rPr lang="en-US" sz="1800" dirty="0"/>
              <a:t> </a:t>
            </a:r>
            <a:r>
              <a:rPr lang="en-US" sz="1800" dirty="0" err="1"/>
              <a:t>velge</a:t>
            </a:r>
            <a:r>
              <a:rPr lang="en-US" sz="1800" dirty="0"/>
              <a:t> </a:t>
            </a:r>
            <a:r>
              <a:rPr lang="en-US" sz="1800" dirty="0" err="1"/>
              <a:t>mellom</a:t>
            </a:r>
            <a:r>
              <a:rPr lang="en-US" sz="1800" dirty="0"/>
              <a:t> </a:t>
            </a:r>
            <a:r>
              <a:rPr lang="en-US" sz="1800" dirty="0" err="1"/>
              <a:t>følgende</a:t>
            </a:r>
            <a:r>
              <a:rPr lang="en-US" sz="1800" dirty="0"/>
              <a:t> </a:t>
            </a:r>
            <a:r>
              <a:rPr lang="en-US" sz="1800" dirty="0" err="1"/>
              <a:t>ikoner</a:t>
            </a:r>
            <a:r>
              <a:rPr lang="en-US" sz="1800" dirty="0"/>
              <a:t>: Facebook, Instagram, Twitter, YouTube, Flickr </a:t>
            </a:r>
            <a:r>
              <a:rPr lang="en-US" sz="1800" dirty="0" err="1"/>
              <a:t>og</a:t>
            </a:r>
            <a:r>
              <a:rPr lang="en-US" sz="1800" dirty="0"/>
              <a:t> RSS. </a:t>
            </a:r>
          </a:p>
          <a:p>
            <a:r>
              <a:rPr lang="en-US" sz="1800" dirty="0" err="1"/>
              <a:t>Slik</a:t>
            </a:r>
            <a:r>
              <a:rPr lang="en-US" sz="1800" dirty="0"/>
              <a:t> </a:t>
            </a:r>
            <a:r>
              <a:rPr lang="en-US" sz="1800" dirty="0" err="1"/>
              <a:t>blir</a:t>
            </a:r>
            <a:r>
              <a:rPr lang="en-US" sz="1800" dirty="0"/>
              <a:t> det </a:t>
            </a:r>
            <a:r>
              <a:rPr lang="en-US" sz="1800" dirty="0" err="1"/>
              <a:t>seende</a:t>
            </a:r>
            <a:r>
              <a:rPr lang="en-US" sz="1800" dirty="0"/>
              <a:t> </a:t>
            </a:r>
            <a:r>
              <a:rPr lang="en-US" sz="1800" dirty="0" err="1"/>
              <a:t>ut</a:t>
            </a:r>
            <a:r>
              <a:rPr lang="en-US" sz="1800" dirty="0"/>
              <a:t> </a:t>
            </a:r>
            <a:r>
              <a:rPr lang="en-US" sz="1800" dirty="0" err="1"/>
              <a:t>på</a:t>
            </a:r>
            <a:r>
              <a:rPr lang="en-US" sz="1800" dirty="0"/>
              <a:t> </a:t>
            </a:r>
            <a:r>
              <a:rPr lang="en-US" sz="1800" dirty="0" err="1"/>
              <a:t>nettsiden</a:t>
            </a:r>
            <a:r>
              <a:rPr lang="en-US" sz="1800" dirty="0"/>
              <a:t>:  </a:t>
            </a:r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EC61D8F0-7C54-449D-9D18-A3F31149F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29" y="2674913"/>
            <a:ext cx="2562225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681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78682-51E7-49AC-AB66-8A8F98563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activity portlet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EE16A-FB0F-4233-B6CD-2CB549906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5617831" cy="3613774"/>
          </a:xfrm>
        </p:spPr>
        <p:txBody>
          <a:bodyPr vert="horz" lIns="90000" tIns="46800" rIns="90000" bIns="46800" rtlCol="0" anchor="t">
            <a:noAutofit/>
          </a:bodyPr>
          <a:lstStyle/>
          <a:p>
            <a:r>
              <a:rPr lang="en-US" sz="1800" dirty="0" err="1"/>
              <a:t>Egen</a:t>
            </a:r>
            <a:r>
              <a:rPr lang="en-US" sz="1800" dirty="0"/>
              <a:t> widget </a:t>
            </a:r>
            <a:r>
              <a:rPr lang="en-US" sz="1800" dirty="0" err="1"/>
              <a:t>i</a:t>
            </a:r>
            <a:r>
              <a:rPr lang="en-US" sz="1800" dirty="0"/>
              <a:t> Liferay </a:t>
            </a:r>
            <a:r>
              <a:rPr lang="en-US" sz="1800" dirty="0" err="1"/>
              <a:t>som</a:t>
            </a:r>
            <a:r>
              <a:rPr lang="en-US" sz="1800" dirty="0"/>
              <a:t> </a:t>
            </a:r>
            <a:r>
              <a:rPr lang="en-US" sz="1800" dirty="0" err="1"/>
              <a:t>kan</a:t>
            </a:r>
            <a:r>
              <a:rPr lang="en-US" sz="1800" dirty="0"/>
              <a:t> </a:t>
            </a:r>
            <a:r>
              <a:rPr lang="en-US" sz="1800" dirty="0" err="1"/>
              <a:t>brukes</a:t>
            </a:r>
            <a:r>
              <a:rPr lang="en-US" sz="1800" dirty="0"/>
              <a:t> av </a:t>
            </a:r>
            <a:r>
              <a:rPr lang="en-US" sz="1800" dirty="0" err="1"/>
              <a:t>forskningsgrupper</a:t>
            </a:r>
            <a:r>
              <a:rPr lang="en-US" sz="1800" dirty="0"/>
              <a:t>, </a:t>
            </a:r>
            <a:r>
              <a:rPr lang="en-US" sz="1800" dirty="0" err="1"/>
              <a:t>kontakt</a:t>
            </a:r>
            <a:r>
              <a:rPr lang="en-US" sz="1800" dirty="0"/>
              <a:t> din </a:t>
            </a:r>
            <a:r>
              <a:rPr lang="en-US" sz="1800" dirty="0" err="1"/>
              <a:t>nettredaktør</a:t>
            </a:r>
            <a:r>
              <a:rPr lang="en-US" sz="1800" dirty="0"/>
              <a:t> for </a:t>
            </a:r>
            <a:r>
              <a:rPr lang="en-US" sz="1800" dirty="0" err="1"/>
              <a:t>hjelp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å </a:t>
            </a:r>
            <a:r>
              <a:rPr lang="en-US" sz="1800" dirty="0" err="1"/>
              <a:t>sette</a:t>
            </a:r>
            <a:r>
              <a:rPr lang="en-US" sz="1800" dirty="0"/>
              <a:t> det opp. </a:t>
            </a:r>
          </a:p>
          <a:p>
            <a:r>
              <a:rPr lang="en-US" sz="1800" dirty="0"/>
              <a:t>Henter  </a:t>
            </a:r>
            <a:r>
              <a:rPr lang="en-US" sz="1800" dirty="0" err="1"/>
              <a:t>publikasjoner</a:t>
            </a:r>
            <a:r>
              <a:rPr lang="en-US" sz="1800" dirty="0"/>
              <a:t> </a:t>
            </a:r>
            <a:r>
              <a:rPr lang="en-US" sz="1800" dirty="0" err="1"/>
              <a:t>fra</a:t>
            </a:r>
            <a:r>
              <a:rPr lang="en-US" sz="1800" dirty="0"/>
              <a:t> Scopus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prosjekt</a:t>
            </a:r>
            <a:r>
              <a:rPr lang="en-US" sz="1800" dirty="0"/>
              <a:t> </a:t>
            </a:r>
            <a:r>
              <a:rPr lang="en-US" sz="1800" dirty="0" err="1"/>
              <a:t>fra</a:t>
            </a:r>
            <a:r>
              <a:rPr lang="en-US" sz="1800" dirty="0"/>
              <a:t> Cristin.</a:t>
            </a:r>
          </a:p>
          <a:p>
            <a:r>
              <a:rPr lang="en-US" sz="1800" dirty="0" err="1"/>
              <a:t>Visualiserer</a:t>
            </a:r>
            <a:r>
              <a:rPr lang="en-US" sz="1800" dirty="0"/>
              <a:t> </a:t>
            </a:r>
            <a:r>
              <a:rPr lang="en-US" sz="1800" dirty="0" err="1"/>
              <a:t>internasjonalt</a:t>
            </a:r>
            <a:r>
              <a:rPr lang="en-US" sz="1800" dirty="0"/>
              <a:t> </a:t>
            </a:r>
            <a:r>
              <a:rPr lang="en-US" sz="1800" dirty="0" err="1"/>
              <a:t>nettverk</a:t>
            </a:r>
            <a:r>
              <a:rPr lang="en-US" sz="1800" dirty="0"/>
              <a:t>, </a:t>
            </a:r>
            <a:r>
              <a:rPr lang="en-US" sz="1800" dirty="0" err="1"/>
              <a:t>publikasjoner</a:t>
            </a:r>
            <a:r>
              <a:rPr lang="en-US" sz="1800" dirty="0"/>
              <a:t>, </a:t>
            </a:r>
            <a:r>
              <a:rPr lang="en-US" sz="1800" dirty="0" err="1"/>
              <a:t>forfattere</a:t>
            </a:r>
            <a:r>
              <a:rPr lang="en-US" sz="1800" dirty="0"/>
              <a:t> </a:t>
            </a:r>
            <a:r>
              <a:rPr lang="en-US" sz="1800" dirty="0" err="1"/>
              <a:t>og</a:t>
            </a:r>
            <a:r>
              <a:rPr lang="en-US" sz="1800" dirty="0"/>
              <a:t> lager </a:t>
            </a:r>
            <a:r>
              <a:rPr lang="en-US" sz="1800" dirty="0" err="1"/>
              <a:t>ordsky</a:t>
            </a:r>
            <a:r>
              <a:rPr lang="en-US" sz="1800" dirty="0"/>
              <a:t>. 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0E8C1CEE-0D46-468B-87E0-9089DF41EA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341" y="1009996"/>
            <a:ext cx="2743200" cy="1403350"/>
          </a:xfrm>
          <a:prstGeom prst="rect">
            <a:avLst/>
          </a:prstGeom>
        </p:spPr>
      </p:pic>
      <p:pic>
        <p:nvPicPr>
          <p:cNvPr id="6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35D4914D-3CC2-46FE-B1B1-F0A9C86E76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317" y="2487568"/>
            <a:ext cx="2613056" cy="17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6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8D5AD5-6B3A-7D4F-90FA-35237576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13" y="353203"/>
            <a:ext cx="8418747" cy="648512"/>
          </a:xfrm>
        </p:spPr>
        <p:txBody>
          <a:bodyPr/>
          <a:lstStyle/>
          <a:p>
            <a:r>
              <a:rPr lang="nb-NO" dirty="0"/>
              <a:t>Hvilke behov har du?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9DC201-6B8E-6148-950F-A84F9B04D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13" y="1065130"/>
            <a:ext cx="7516735" cy="3613774"/>
          </a:xfrm>
        </p:spPr>
        <p:txBody>
          <a:bodyPr vert="horz" lIns="90000" tIns="46800" rIns="90000" bIns="46800" rtlCol="0" anchor="t">
            <a:noAutofit/>
          </a:bodyPr>
          <a:lstStyle/>
          <a:p>
            <a:pPr marL="0" indent="0">
              <a:buNone/>
            </a:pPr>
            <a:r>
              <a:rPr lang="nb-NO" sz="1800" dirty="0"/>
              <a:t>Når du lager innhold for NTNU er det lurt å spørre seg om dette kan kommuniseres tydeligere ved bruk av visuelle hjelpemidler? Tallmateriale tjener ofte på å bli vist i en tabell eller et diagram (søyler, kaker </a:t>
            </a:r>
            <a:r>
              <a:rPr lang="nb-NO" sz="1800" dirty="0" err="1"/>
              <a:t>o.l</a:t>
            </a:r>
            <a:r>
              <a:rPr lang="nb-NO" sz="1800" dirty="0"/>
              <a:t>). Enkel symbol- og ikon-bruk kan også tydeliggjøre poenger og lette lesingen. Det er samtidig viktig å vurdere om mediegrafikken man bruker følger NTNUs grafiske profil, om den er lett å lese (kommuniserer tydelig) og om den er universelt utformet.</a:t>
            </a:r>
          </a:p>
        </p:txBody>
      </p:sp>
    </p:spTree>
    <p:extLst>
      <p:ext uri="{BB962C8B-B14F-4D97-AF65-F5344CB8AC3E}">
        <p14:creationId xmlns:p14="http://schemas.microsoft.com/office/powerpoint/2010/main" val="40570396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EB923-6DE8-4991-830A-49EEE0EC2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Ikoner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 PowerPoint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172E9-6B4B-476F-B5C1-E762ED0FE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0000" tIns="46800" rIns="90000" bIns="46800" rtlCol="0" anchor="t">
            <a:noAutofit/>
          </a:bodyPr>
          <a:lstStyle/>
          <a:p>
            <a:pPr marL="0" indent="0">
              <a:buNone/>
            </a:pPr>
            <a:r>
              <a:rPr lang="en-US" sz="1800" dirty="0" err="1"/>
              <a:t>Hvis</a:t>
            </a:r>
            <a:r>
              <a:rPr lang="en-US" sz="1800" dirty="0"/>
              <a:t> man </a:t>
            </a:r>
            <a:r>
              <a:rPr lang="en-US" sz="1800" dirty="0" err="1"/>
              <a:t>ikke</a:t>
            </a:r>
            <a:r>
              <a:rPr lang="en-US" sz="1800" dirty="0"/>
              <a:t> </a:t>
            </a:r>
            <a:r>
              <a:rPr lang="en-US" sz="1800" dirty="0" err="1"/>
              <a:t>finner</a:t>
            </a:r>
            <a:r>
              <a:rPr lang="en-US" sz="1800" dirty="0"/>
              <a:t> et ikon </a:t>
            </a:r>
            <a:r>
              <a:rPr lang="en-US" sz="1800" dirty="0" err="1"/>
              <a:t>som</a:t>
            </a:r>
            <a:r>
              <a:rPr lang="en-US" sz="1800" dirty="0"/>
              <a:t> passer, </a:t>
            </a:r>
            <a:r>
              <a:rPr lang="en-US" sz="1800" dirty="0" err="1"/>
              <a:t>kan</a:t>
            </a:r>
            <a:r>
              <a:rPr lang="en-US" sz="1800" dirty="0"/>
              <a:t> man </a:t>
            </a:r>
            <a:r>
              <a:rPr lang="en-US" sz="1800" dirty="0" err="1"/>
              <a:t>bruke</a:t>
            </a:r>
            <a:r>
              <a:rPr lang="en-US" sz="1800" dirty="0"/>
              <a:t> et </a:t>
            </a:r>
            <a:r>
              <a:rPr lang="en-US" sz="1800" dirty="0" err="1"/>
              <a:t>i</a:t>
            </a:r>
            <a:r>
              <a:rPr lang="en-US" sz="1800" dirty="0"/>
              <a:t> PowerPoint-</a:t>
            </a:r>
            <a:r>
              <a:rPr lang="en-US" sz="1800" dirty="0" err="1"/>
              <a:t>biblioteket</a:t>
            </a:r>
            <a:r>
              <a:rPr lang="en-US" sz="1800" dirty="0"/>
              <a:t> </a:t>
            </a:r>
            <a:r>
              <a:rPr lang="en-US" sz="1800" dirty="0" err="1"/>
              <a:t>og</a:t>
            </a:r>
            <a:r>
              <a:rPr lang="en-US" sz="1800" dirty="0"/>
              <a:t> </a:t>
            </a:r>
            <a:r>
              <a:rPr lang="en-US" sz="1800" dirty="0" err="1"/>
              <a:t>f.eks</a:t>
            </a:r>
            <a:r>
              <a:rPr lang="en-US" sz="1800" dirty="0"/>
              <a:t>. </a:t>
            </a:r>
            <a:r>
              <a:rPr lang="en-US" sz="1800" dirty="0" err="1"/>
              <a:t>lage</a:t>
            </a:r>
            <a:r>
              <a:rPr lang="en-US" sz="1800" dirty="0"/>
              <a:t> </a:t>
            </a:r>
            <a:r>
              <a:rPr lang="en-US" sz="1800" dirty="0" err="1"/>
              <a:t>egen</a:t>
            </a:r>
            <a:r>
              <a:rPr lang="en-US" sz="1800" dirty="0"/>
              <a:t> NTNU-variant med NTNUs </a:t>
            </a:r>
            <a:r>
              <a:rPr lang="en-US" sz="1800" dirty="0" err="1"/>
              <a:t>fargepalett</a:t>
            </a:r>
            <a:br>
              <a:rPr lang="en-US" sz="1800" dirty="0"/>
            </a:br>
            <a:br>
              <a:rPr lang="en-US" sz="1800" dirty="0"/>
            </a:br>
            <a:r>
              <a:rPr lang="en-US" sz="1400" dirty="0" err="1"/>
              <a:t>Slik</a:t>
            </a:r>
            <a:r>
              <a:rPr lang="en-US" sz="1400" dirty="0"/>
              <a:t> </a:t>
            </a:r>
            <a:r>
              <a:rPr lang="en-US" sz="1400" dirty="0" err="1"/>
              <a:t>gjør</a:t>
            </a:r>
            <a:r>
              <a:rPr lang="en-US" sz="1400" dirty="0"/>
              <a:t> du det (</a:t>
            </a:r>
            <a:r>
              <a:rPr lang="en-US" sz="1400" dirty="0" err="1"/>
              <a:t>fungerer</a:t>
            </a:r>
            <a:r>
              <a:rPr lang="en-US" sz="1400" dirty="0"/>
              <a:t> </a:t>
            </a:r>
            <a:r>
              <a:rPr lang="en-US" sz="1400" dirty="0" err="1"/>
              <a:t>ikke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online-</a:t>
            </a:r>
            <a:r>
              <a:rPr lang="en-US" sz="1400" dirty="0" err="1"/>
              <a:t>utgaven</a:t>
            </a:r>
            <a:r>
              <a:rPr lang="en-US" sz="1400" dirty="0"/>
              <a:t> av Office365):</a:t>
            </a:r>
            <a:endParaRPr lang="nb-NO" sz="1400" dirty="0"/>
          </a:p>
          <a:p>
            <a:pPr marL="914400" lvl="1" indent="-457200">
              <a:buAutoNum type="arabicPeriod"/>
            </a:pPr>
            <a:r>
              <a:rPr lang="en-US" sz="1400" dirty="0"/>
              <a:t>Finn </a:t>
            </a:r>
            <a:r>
              <a:rPr lang="en-US" sz="1400" dirty="0" err="1"/>
              <a:t>ikonet</a:t>
            </a:r>
            <a:r>
              <a:rPr lang="en-US" sz="1400" dirty="0"/>
              <a:t> under «Sett inn» </a:t>
            </a:r>
            <a:r>
              <a:rPr lang="en-US" sz="1400" dirty="0" err="1"/>
              <a:t>og</a:t>
            </a:r>
            <a:r>
              <a:rPr lang="en-US" sz="1400" dirty="0"/>
              <a:t> «</a:t>
            </a:r>
            <a:r>
              <a:rPr lang="en-US" sz="1400" dirty="0" err="1"/>
              <a:t>Ikoner</a:t>
            </a:r>
            <a:r>
              <a:rPr lang="en-US" sz="1400" dirty="0"/>
              <a:t>» </a:t>
            </a:r>
            <a:r>
              <a:rPr lang="en-US" sz="1400" dirty="0" err="1"/>
              <a:t>i</a:t>
            </a:r>
            <a:r>
              <a:rPr lang="en-US" sz="1400" dirty="0"/>
              <a:t> </a:t>
            </a:r>
            <a:r>
              <a:rPr lang="en-US" sz="1400" dirty="0" err="1"/>
              <a:t>toppmenyen</a:t>
            </a:r>
            <a:endParaRPr lang="en-US" sz="1400" dirty="0"/>
          </a:p>
          <a:p>
            <a:pPr marL="914400" lvl="1" indent="-457200">
              <a:buAutoNum type="arabicPeriod"/>
            </a:pPr>
            <a:r>
              <a:rPr lang="en-US" sz="1400" dirty="0" err="1"/>
              <a:t>Velg</a:t>
            </a:r>
            <a:r>
              <a:rPr lang="en-US" sz="1400" dirty="0"/>
              <a:t> ikon </a:t>
            </a:r>
            <a:r>
              <a:rPr lang="en-US" sz="1400" dirty="0" err="1"/>
              <a:t>og</a:t>
            </a:r>
            <a:r>
              <a:rPr lang="en-US" sz="1400" dirty="0"/>
              <a:t> </a:t>
            </a:r>
            <a:r>
              <a:rPr lang="en-US" sz="1400" dirty="0" err="1"/>
              <a:t>klikk</a:t>
            </a:r>
            <a:r>
              <a:rPr lang="en-US" sz="1400" dirty="0"/>
              <a:t> </a:t>
            </a:r>
            <a:r>
              <a:rPr lang="en-US" sz="1400" dirty="0" err="1"/>
              <a:t>på</a:t>
            </a:r>
            <a:r>
              <a:rPr lang="en-US" sz="1400" dirty="0"/>
              <a:t> «Sett inn»</a:t>
            </a:r>
          </a:p>
          <a:p>
            <a:pPr marL="914400" lvl="1" indent="-457200">
              <a:buAutoNum type="arabicPeriod"/>
            </a:pPr>
            <a:r>
              <a:rPr lang="en-US" sz="1400" dirty="0"/>
              <a:t>Dra det </a:t>
            </a:r>
            <a:r>
              <a:rPr lang="en-US" sz="1400" dirty="0" err="1"/>
              <a:t>til</a:t>
            </a:r>
            <a:r>
              <a:rPr lang="en-US" sz="1400" dirty="0"/>
              <a:t> </a:t>
            </a:r>
            <a:r>
              <a:rPr lang="en-US" sz="1400" dirty="0" err="1"/>
              <a:t>riktig</a:t>
            </a:r>
            <a:r>
              <a:rPr lang="en-US" sz="1400" dirty="0"/>
              <a:t> </a:t>
            </a:r>
            <a:r>
              <a:rPr lang="en-US" sz="1400" dirty="0" err="1"/>
              <a:t>plass</a:t>
            </a:r>
            <a:endParaRPr lang="en-US" sz="1400" dirty="0"/>
          </a:p>
          <a:p>
            <a:pPr marL="914400" lvl="1" indent="-457200">
              <a:buAutoNum type="arabicPeriod"/>
            </a:pPr>
            <a:r>
              <a:rPr lang="en-US" sz="1400" dirty="0"/>
              <a:t>Endre </a:t>
            </a:r>
            <a:r>
              <a:rPr lang="en-US" sz="1400" dirty="0" err="1"/>
              <a:t>farge</a:t>
            </a:r>
            <a:r>
              <a:rPr lang="en-US" sz="1400" dirty="0"/>
              <a:t> </a:t>
            </a:r>
            <a:r>
              <a:rPr lang="en-US" sz="1400" dirty="0" err="1"/>
              <a:t>ved</a:t>
            </a:r>
            <a:r>
              <a:rPr lang="en-US" sz="1400" dirty="0"/>
              <a:t> å </a:t>
            </a:r>
            <a:r>
              <a:rPr lang="en-US" sz="1400" dirty="0" err="1"/>
              <a:t>høyreklikke</a:t>
            </a:r>
            <a:r>
              <a:rPr lang="en-US" sz="1400" dirty="0"/>
              <a:t> </a:t>
            </a:r>
            <a:r>
              <a:rPr lang="en-US" sz="1400" dirty="0" err="1"/>
              <a:t>på</a:t>
            </a:r>
            <a:r>
              <a:rPr lang="en-US" sz="1400" dirty="0"/>
              <a:t> </a:t>
            </a:r>
            <a:r>
              <a:rPr lang="en-US" sz="1400" dirty="0" err="1"/>
              <a:t>ikonet</a:t>
            </a:r>
            <a:r>
              <a:rPr lang="en-US" sz="1400" dirty="0"/>
              <a:t> </a:t>
            </a:r>
            <a:r>
              <a:rPr lang="en-US" sz="1400" dirty="0" err="1"/>
              <a:t>og</a:t>
            </a:r>
            <a:r>
              <a:rPr lang="en-US" sz="1400" dirty="0"/>
              <a:t> </a:t>
            </a:r>
            <a:r>
              <a:rPr lang="en-US" sz="1400" dirty="0" err="1"/>
              <a:t>velg</a:t>
            </a:r>
            <a:r>
              <a:rPr lang="en-US" sz="1400" dirty="0"/>
              <a:t> «</a:t>
            </a:r>
            <a:r>
              <a:rPr lang="en-US" sz="1400" dirty="0" err="1"/>
              <a:t>Fyllfarge</a:t>
            </a:r>
            <a:r>
              <a:rPr lang="en-US" sz="1400" dirty="0"/>
              <a:t>»</a:t>
            </a:r>
          </a:p>
          <a:p>
            <a:pPr marL="914400" lvl="1" indent="-457200">
              <a:buAutoNum type="arabicPeriod"/>
            </a:pPr>
            <a:r>
              <a:rPr lang="en-US" sz="1400" dirty="0" err="1"/>
              <a:t>Velg</a:t>
            </a:r>
            <a:r>
              <a:rPr lang="en-US" sz="1400" dirty="0"/>
              <a:t> </a:t>
            </a:r>
            <a:r>
              <a:rPr lang="en-US" sz="1400" dirty="0" err="1"/>
              <a:t>farge</a:t>
            </a:r>
            <a:r>
              <a:rPr lang="en-US" sz="1400" dirty="0"/>
              <a:t> </a:t>
            </a:r>
          </a:p>
          <a:p>
            <a:pPr marL="914400" lvl="1" indent="-457200">
              <a:buAutoNum type="arabicPeriod"/>
            </a:pPr>
            <a:r>
              <a:rPr lang="en-US" sz="1400" dirty="0"/>
              <a:t>Endre </a:t>
            </a:r>
            <a:r>
              <a:rPr lang="en-US" sz="1400" dirty="0" err="1"/>
              <a:t>størrelse</a:t>
            </a:r>
            <a:r>
              <a:rPr lang="en-US" sz="1400" dirty="0"/>
              <a:t> </a:t>
            </a:r>
            <a:r>
              <a:rPr lang="en-US" sz="1400" dirty="0" err="1"/>
              <a:t>ved</a:t>
            </a:r>
            <a:r>
              <a:rPr lang="en-US" sz="1400" dirty="0"/>
              <a:t> å </a:t>
            </a:r>
            <a:r>
              <a:rPr lang="en-US" sz="1400" dirty="0" err="1"/>
              <a:t>dra</a:t>
            </a:r>
            <a:r>
              <a:rPr lang="en-US" sz="1400" dirty="0"/>
              <a:t> </a:t>
            </a:r>
            <a:r>
              <a:rPr lang="en-US" sz="1400" dirty="0" err="1"/>
              <a:t>i</a:t>
            </a:r>
            <a:r>
              <a:rPr lang="en-US" sz="1400" dirty="0"/>
              <a:t> </a:t>
            </a:r>
            <a:r>
              <a:rPr lang="en-US" sz="1400" dirty="0" err="1"/>
              <a:t>hjørnene</a:t>
            </a:r>
            <a:endParaRPr lang="en-US" sz="1400" dirty="0"/>
          </a:p>
        </p:txBody>
      </p:sp>
      <p:pic>
        <p:nvPicPr>
          <p:cNvPr id="4" name="Graphic 4" descr="Graduation cap">
            <a:extLst>
              <a:ext uri="{FF2B5EF4-FFF2-40B4-BE49-F238E27FC236}">
                <a16:creationId xmlns:a16="http://schemas.microsoft.com/office/drawing/2014/main" id="{CBA90C98-4B96-46C5-925B-CB327977D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5346" y="3951393"/>
            <a:ext cx="914400" cy="914400"/>
          </a:xfrm>
          <a:prstGeom prst="rect">
            <a:avLst/>
          </a:prstGeom>
        </p:spPr>
      </p:pic>
      <p:pic>
        <p:nvPicPr>
          <p:cNvPr id="5" name="Graphic 7" descr="Graduation cap">
            <a:extLst>
              <a:ext uri="{FF2B5EF4-FFF2-40B4-BE49-F238E27FC236}">
                <a16:creationId xmlns:a16="http://schemas.microsoft.com/office/drawing/2014/main" id="{F21B42AB-7B36-4ABA-B263-D015150CB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0039" y="3953839"/>
            <a:ext cx="914400" cy="914400"/>
          </a:xfrm>
          <a:prstGeom prst="rect">
            <a:avLst/>
          </a:prstGeom>
        </p:spPr>
      </p:pic>
      <p:pic>
        <p:nvPicPr>
          <p:cNvPr id="6" name="Graphic 7" descr="Graduation cap">
            <a:extLst>
              <a:ext uri="{FF2B5EF4-FFF2-40B4-BE49-F238E27FC236}">
                <a16:creationId xmlns:a16="http://schemas.microsoft.com/office/drawing/2014/main" id="{C8D3084A-B5A8-4E47-A543-50D85A5EE9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0869" y="3819223"/>
            <a:ext cx="1326629" cy="132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227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90D2-4934-4127-BFCB-FBB55D5B0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463846"/>
          </a:xfrm>
        </p:spPr>
        <p:txBody>
          <a:bodyPr/>
          <a:lstStyle/>
          <a:p>
            <a:r>
              <a:rPr lang="en-US" sz="2400" dirty="0" err="1"/>
              <a:t>Ofte</a:t>
            </a:r>
            <a:r>
              <a:rPr lang="en-US" sz="2400" dirty="0"/>
              <a:t> </a:t>
            </a:r>
            <a:r>
              <a:rPr lang="en-US" sz="2400" dirty="0" err="1"/>
              <a:t>brukte</a:t>
            </a:r>
            <a:r>
              <a:rPr lang="en-US" sz="2400" dirty="0"/>
              <a:t> </a:t>
            </a:r>
            <a:r>
              <a:rPr lang="en-US" sz="2400" dirty="0" err="1"/>
              <a:t>ikoner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ligger </a:t>
            </a:r>
            <a:r>
              <a:rPr lang="en-US" sz="2400" dirty="0" err="1"/>
              <a:t>i</a:t>
            </a:r>
            <a:r>
              <a:rPr lang="en-US" sz="2400" dirty="0"/>
              <a:t> PowerPoint</a:t>
            </a:r>
            <a:endParaRPr lang="nb-NO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CA77347-66E0-453D-B49B-F10C3C87F0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972149"/>
              </p:ext>
            </p:extLst>
          </p:nvPr>
        </p:nvGraphicFramePr>
        <p:xfrm>
          <a:off x="301625" y="970705"/>
          <a:ext cx="3518535" cy="37000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762">
                  <a:extLst>
                    <a:ext uri="{9D8B030D-6E8A-4147-A177-3AD203B41FA5}">
                      <a16:colId xmlns:a16="http://schemas.microsoft.com/office/drawing/2014/main" val="3783231750"/>
                    </a:ext>
                  </a:extLst>
                </a:gridCol>
                <a:gridCol w="2790773">
                  <a:extLst>
                    <a:ext uri="{9D8B030D-6E8A-4147-A177-3AD203B41FA5}">
                      <a16:colId xmlns:a16="http://schemas.microsoft.com/office/drawing/2014/main" val="533357526"/>
                    </a:ext>
                  </a:extLst>
                </a:gridCol>
              </a:tblGrid>
              <a:tr h="5285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Utdanning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og</a:t>
                      </a:r>
                      <a:r>
                        <a:rPr lang="en-US" sz="1400" dirty="0"/>
                        <a:t> studier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819608"/>
                  </a:ext>
                </a:extLst>
              </a:tr>
              <a:tr h="5285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Forskning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808216"/>
                  </a:ext>
                </a:extLst>
              </a:tr>
              <a:tr h="5285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Finne/</a:t>
                      </a:r>
                      <a:r>
                        <a:rPr lang="en-US" sz="1400" dirty="0" err="1"/>
                        <a:t>søke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535244"/>
                  </a:ext>
                </a:extLst>
              </a:tr>
              <a:tr h="5285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Om </a:t>
                      </a:r>
                      <a:r>
                        <a:rPr lang="en-US" sz="1400" dirty="0" err="1"/>
                        <a:t>oss</a:t>
                      </a:r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institutt</a:t>
                      </a:r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enheter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987747"/>
                  </a:ext>
                </a:extLst>
              </a:tr>
              <a:tr h="5285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Karriere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etter</a:t>
                      </a:r>
                      <a:r>
                        <a:rPr lang="en-US" sz="1400" dirty="0"/>
                        <a:t>- </a:t>
                      </a:r>
                      <a:r>
                        <a:rPr lang="en-US" sz="1400" dirty="0" err="1"/>
                        <a:t>og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videreutdanning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781662"/>
                  </a:ext>
                </a:extLst>
              </a:tr>
              <a:tr h="5285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 err="1"/>
                        <a:t>Internasjonalisering</a:t>
                      </a:r>
                      <a:r>
                        <a:rPr lang="en-US" sz="1400" dirty="0"/>
                        <a:t>/alumni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230784"/>
                  </a:ext>
                </a:extLst>
              </a:tr>
              <a:tr h="5285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 err="1"/>
                        <a:t>Bibliotek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751775"/>
                  </a:ext>
                </a:extLst>
              </a:tr>
            </a:tbl>
          </a:graphicData>
        </a:graphic>
      </p:graphicFrame>
      <p:pic>
        <p:nvPicPr>
          <p:cNvPr id="6" name="Graphic 4" descr="Graduation cap" title="Utdanning og studier">
            <a:extLst>
              <a:ext uri="{FF2B5EF4-FFF2-40B4-BE49-F238E27FC236}">
                <a16:creationId xmlns:a16="http://schemas.microsoft.com/office/drawing/2014/main" id="{28714754-5450-430A-A6DE-B85B65D83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3867" y="910204"/>
            <a:ext cx="373420" cy="373420"/>
          </a:xfrm>
          <a:prstGeom prst="rect">
            <a:avLst/>
          </a:prstGeom>
        </p:spPr>
      </p:pic>
      <p:pic>
        <p:nvPicPr>
          <p:cNvPr id="7" name="Graphic 6" descr="Flask">
            <a:extLst>
              <a:ext uri="{FF2B5EF4-FFF2-40B4-BE49-F238E27FC236}">
                <a16:creationId xmlns:a16="http://schemas.microsoft.com/office/drawing/2014/main" id="{DE5ECF3F-B37E-4845-9966-D365FE2CA2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377" y="1512492"/>
            <a:ext cx="319467" cy="319467"/>
          </a:xfrm>
          <a:prstGeom prst="rect">
            <a:avLst/>
          </a:prstGeom>
        </p:spPr>
      </p:pic>
      <p:pic>
        <p:nvPicPr>
          <p:cNvPr id="8" name="Graphic 10" descr="Magnifying glass">
            <a:extLst>
              <a:ext uri="{FF2B5EF4-FFF2-40B4-BE49-F238E27FC236}">
                <a16:creationId xmlns:a16="http://schemas.microsoft.com/office/drawing/2014/main" id="{3D0E8E2A-EAF6-4E13-A698-44DC0ECD87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7378" y="2027759"/>
            <a:ext cx="346443" cy="346443"/>
          </a:xfrm>
          <a:prstGeom prst="rect">
            <a:avLst/>
          </a:prstGeom>
        </p:spPr>
      </p:pic>
      <p:pic>
        <p:nvPicPr>
          <p:cNvPr id="9" name="Graphic 26" descr="Court">
            <a:extLst>
              <a:ext uri="{FF2B5EF4-FFF2-40B4-BE49-F238E27FC236}">
                <a16:creationId xmlns:a16="http://schemas.microsoft.com/office/drawing/2014/main" id="{796C52D7-F936-438F-97A9-BC8C471BA2E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7377" y="2554599"/>
            <a:ext cx="346443" cy="346443"/>
          </a:xfrm>
          <a:prstGeom prst="rect">
            <a:avLst/>
          </a:prstGeom>
        </p:spPr>
      </p:pic>
      <p:pic>
        <p:nvPicPr>
          <p:cNvPr id="10" name="Graphic 12" descr="Briefcase">
            <a:extLst>
              <a:ext uri="{FF2B5EF4-FFF2-40B4-BE49-F238E27FC236}">
                <a16:creationId xmlns:a16="http://schemas.microsoft.com/office/drawing/2014/main" id="{9BB3F4EF-5408-4CAE-B09C-590754E0BF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3866" y="3064079"/>
            <a:ext cx="373420" cy="373420"/>
          </a:xfrm>
          <a:prstGeom prst="rect">
            <a:avLst/>
          </a:prstGeom>
        </p:spPr>
      </p:pic>
      <p:pic>
        <p:nvPicPr>
          <p:cNvPr id="11" name="Graphic 8" descr="World">
            <a:extLst>
              <a:ext uri="{FF2B5EF4-FFF2-40B4-BE49-F238E27FC236}">
                <a16:creationId xmlns:a16="http://schemas.microsoft.com/office/drawing/2014/main" id="{DCEEFCC1-DB8A-4027-B0F4-69C689E38F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3868" y="3579346"/>
            <a:ext cx="373419" cy="373419"/>
          </a:xfrm>
          <a:prstGeom prst="rect">
            <a:avLst/>
          </a:prstGeom>
        </p:spPr>
      </p:pic>
      <p:pic>
        <p:nvPicPr>
          <p:cNvPr id="12" name="Graphic 14" descr="Books">
            <a:extLst>
              <a:ext uri="{FF2B5EF4-FFF2-40B4-BE49-F238E27FC236}">
                <a16:creationId xmlns:a16="http://schemas.microsoft.com/office/drawing/2014/main" id="{8197BD06-271D-4CAF-B827-86DF9A6BE4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3865" y="4106186"/>
            <a:ext cx="373421" cy="373421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9CB12A4-C922-4B59-BB26-E42F3E09E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910246"/>
              </p:ext>
            </p:extLst>
          </p:nvPr>
        </p:nvGraphicFramePr>
        <p:xfrm>
          <a:off x="4570626" y="973679"/>
          <a:ext cx="3076467" cy="37000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6326">
                  <a:extLst>
                    <a:ext uri="{9D8B030D-6E8A-4147-A177-3AD203B41FA5}">
                      <a16:colId xmlns:a16="http://schemas.microsoft.com/office/drawing/2014/main" val="1654419529"/>
                    </a:ext>
                  </a:extLst>
                </a:gridCol>
                <a:gridCol w="2440141">
                  <a:extLst>
                    <a:ext uri="{9D8B030D-6E8A-4147-A177-3AD203B41FA5}">
                      <a16:colId xmlns:a16="http://schemas.microsoft.com/office/drawing/2014/main" val="715826725"/>
                    </a:ext>
                  </a:extLst>
                </a:gridCol>
              </a:tblGrid>
              <a:tr h="5285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Innovasjon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987827"/>
                  </a:ext>
                </a:extLst>
              </a:tr>
              <a:tr h="5285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Ledige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stillinger</a:t>
                      </a:r>
                      <a:r>
                        <a:rPr lang="en-US" sz="1400" dirty="0"/>
                        <a:t> (i </a:t>
                      </a:r>
                      <a:r>
                        <a:rPr lang="en-US" sz="1400" dirty="0" err="1"/>
                        <a:t>kontaktboks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265392"/>
                  </a:ext>
                </a:extLst>
              </a:tr>
              <a:tr h="5285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Ansatte</a:t>
                      </a:r>
                      <a:r>
                        <a:rPr lang="en-US" sz="1400" dirty="0"/>
                        <a:t> (i </a:t>
                      </a:r>
                      <a:r>
                        <a:rPr lang="en-US" sz="1400" dirty="0" err="1"/>
                        <a:t>kontaktboks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85486"/>
                  </a:ext>
                </a:extLst>
              </a:tr>
              <a:tr h="5285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E-post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298344"/>
                  </a:ext>
                </a:extLst>
              </a:tr>
              <a:tr h="5285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Kartmarkør</a:t>
                      </a:r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besøksadresse</a:t>
                      </a:r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sted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285429"/>
                  </a:ext>
                </a:extLst>
              </a:tr>
              <a:tr h="5285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Telefon</a:t>
                      </a:r>
                      <a:r>
                        <a:rPr lang="en-US" sz="1400" dirty="0"/>
                        <a:t> (i </a:t>
                      </a:r>
                      <a:r>
                        <a:rPr lang="en-US" sz="1400" dirty="0" err="1"/>
                        <a:t>kontaktboks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759575"/>
                  </a:ext>
                </a:extLst>
              </a:tr>
              <a:tr h="52857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Tidspunkt</a:t>
                      </a:r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lengde</a:t>
                      </a:r>
                      <a:r>
                        <a:rPr lang="en-US" sz="1400" dirty="0"/>
                        <a:t> (</a:t>
                      </a:r>
                      <a:r>
                        <a:rPr lang="en-US" sz="1400" dirty="0" err="1"/>
                        <a:t>på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f.eks</a:t>
                      </a:r>
                      <a:r>
                        <a:rPr lang="en-US" sz="1400" dirty="0"/>
                        <a:t>. </a:t>
                      </a:r>
                      <a:r>
                        <a:rPr lang="en-US" sz="1400" dirty="0" err="1"/>
                        <a:t>studieprogram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990225"/>
                  </a:ext>
                </a:extLst>
              </a:tr>
            </a:tbl>
          </a:graphicData>
        </a:graphic>
      </p:graphicFrame>
      <p:pic>
        <p:nvPicPr>
          <p:cNvPr id="16" name="Graphic 15" descr="Lightbulb">
            <a:extLst>
              <a:ext uri="{FF2B5EF4-FFF2-40B4-BE49-F238E27FC236}">
                <a16:creationId xmlns:a16="http://schemas.microsoft.com/office/drawing/2014/main" id="{C44C691C-AB77-422B-868F-6CC2E6ECCE2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06580" y="966364"/>
            <a:ext cx="344393" cy="344393"/>
          </a:xfrm>
          <a:prstGeom prst="rect">
            <a:avLst/>
          </a:prstGeom>
        </p:spPr>
      </p:pic>
      <p:pic>
        <p:nvPicPr>
          <p:cNvPr id="17" name="Graphic 28" descr="User">
            <a:extLst>
              <a:ext uri="{FF2B5EF4-FFF2-40B4-BE49-F238E27FC236}">
                <a16:creationId xmlns:a16="http://schemas.microsoft.com/office/drawing/2014/main" id="{ED181563-6A7D-4398-BF1B-92064F91F7A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09821" y="1461005"/>
            <a:ext cx="373420" cy="373420"/>
          </a:xfrm>
          <a:prstGeom prst="rect">
            <a:avLst/>
          </a:prstGeom>
        </p:spPr>
      </p:pic>
      <p:pic>
        <p:nvPicPr>
          <p:cNvPr id="18" name="Graphic 24" descr="Users">
            <a:extLst>
              <a:ext uri="{FF2B5EF4-FFF2-40B4-BE49-F238E27FC236}">
                <a16:creationId xmlns:a16="http://schemas.microsoft.com/office/drawing/2014/main" id="{F99A7BB9-6550-43B8-B2D9-E08DC5E544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06580" y="1978578"/>
            <a:ext cx="373420" cy="373420"/>
          </a:xfrm>
          <a:prstGeom prst="rect">
            <a:avLst/>
          </a:prstGeom>
        </p:spPr>
      </p:pic>
      <p:pic>
        <p:nvPicPr>
          <p:cNvPr id="19" name="Graphic 20" descr="Envelope">
            <a:extLst>
              <a:ext uri="{FF2B5EF4-FFF2-40B4-BE49-F238E27FC236}">
                <a16:creationId xmlns:a16="http://schemas.microsoft.com/office/drawing/2014/main" id="{FA106942-2C38-4703-A11F-CB1CCD7CC60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703339" y="2519584"/>
            <a:ext cx="373420" cy="373420"/>
          </a:xfrm>
          <a:prstGeom prst="rect">
            <a:avLst/>
          </a:prstGeom>
        </p:spPr>
      </p:pic>
      <p:pic>
        <p:nvPicPr>
          <p:cNvPr id="20" name="Graphic 34" descr="Marker">
            <a:extLst>
              <a:ext uri="{FF2B5EF4-FFF2-40B4-BE49-F238E27FC236}">
                <a16:creationId xmlns:a16="http://schemas.microsoft.com/office/drawing/2014/main" id="{45E3A82F-988F-4990-A9EF-6B91652D40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703339" y="3053325"/>
            <a:ext cx="373420" cy="373420"/>
          </a:xfrm>
          <a:prstGeom prst="rect">
            <a:avLst/>
          </a:prstGeom>
        </p:spPr>
      </p:pic>
      <p:pic>
        <p:nvPicPr>
          <p:cNvPr id="21" name="Graphic 18" descr="Receiver">
            <a:extLst>
              <a:ext uri="{FF2B5EF4-FFF2-40B4-BE49-F238E27FC236}">
                <a16:creationId xmlns:a16="http://schemas.microsoft.com/office/drawing/2014/main" id="{88FF1033-BD54-4604-9CBB-5EAECBFA919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07902" y="3578163"/>
            <a:ext cx="373420" cy="373420"/>
          </a:xfrm>
          <a:prstGeom prst="rect">
            <a:avLst/>
          </a:prstGeom>
        </p:spPr>
      </p:pic>
      <p:pic>
        <p:nvPicPr>
          <p:cNvPr id="22" name="Graphic 30" descr="Clock">
            <a:extLst>
              <a:ext uri="{FF2B5EF4-FFF2-40B4-BE49-F238E27FC236}">
                <a16:creationId xmlns:a16="http://schemas.microsoft.com/office/drawing/2014/main" id="{69F264AF-ACE3-4280-9552-2758E071529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706580" y="4095736"/>
            <a:ext cx="373420" cy="37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344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7">
            <a:extLst>
              <a:ext uri="{FF2B5EF4-FFF2-40B4-BE49-F238E27FC236}">
                <a16:creationId xmlns:a16="http://schemas.microsoft.com/office/drawing/2014/main" id="{F6AAD3B8-2E43-CF42-86F6-864F087F3A6A}"/>
              </a:ext>
            </a:extLst>
          </p:cNvPr>
          <p:cNvSpPr/>
          <p:nvPr/>
        </p:nvSpPr>
        <p:spPr>
          <a:xfrm flipH="1">
            <a:off x="404826" y="3845743"/>
            <a:ext cx="897131" cy="178118"/>
          </a:xfrm>
          <a:prstGeom prst="rect">
            <a:avLst/>
          </a:prstGeom>
          <a:solidFill>
            <a:srgbClr val="76B8F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96">
            <a:extLst>
              <a:ext uri="{FF2B5EF4-FFF2-40B4-BE49-F238E27FC236}">
                <a16:creationId xmlns:a16="http://schemas.microsoft.com/office/drawing/2014/main" id="{5CEB5743-6510-3948-A0E5-D52D8ACD9D19}"/>
              </a:ext>
            </a:extLst>
          </p:cNvPr>
          <p:cNvSpPr/>
          <p:nvPr/>
        </p:nvSpPr>
        <p:spPr>
          <a:xfrm flipH="1">
            <a:off x="404826" y="3476761"/>
            <a:ext cx="897131" cy="178118"/>
          </a:xfrm>
          <a:prstGeom prst="rect">
            <a:avLst/>
          </a:prstGeom>
          <a:solidFill>
            <a:srgbClr val="6096D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60">
            <a:extLst>
              <a:ext uri="{FF2B5EF4-FFF2-40B4-BE49-F238E27FC236}">
                <a16:creationId xmlns:a16="http://schemas.microsoft.com/office/drawing/2014/main" id="{A8656372-F1B8-A846-B4C9-ADDD07CF59B0}"/>
              </a:ext>
            </a:extLst>
          </p:cNvPr>
          <p:cNvSpPr/>
          <p:nvPr/>
        </p:nvSpPr>
        <p:spPr>
          <a:xfrm flipH="1">
            <a:off x="1405907" y="3845743"/>
            <a:ext cx="895064" cy="178118"/>
          </a:xfrm>
          <a:prstGeom prst="rect">
            <a:avLst/>
          </a:prstGeom>
          <a:solidFill>
            <a:srgbClr val="FFA04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108C1ADE-8CEC-A748-B59B-94FBB1F15C27}"/>
              </a:ext>
            </a:extLst>
          </p:cNvPr>
          <p:cNvSpPr/>
          <p:nvPr/>
        </p:nvSpPr>
        <p:spPr>
          <a:xfrm flipH="1">
            <a:off x="1405907" y="3476761"/>
            <a:ext cx="895064" cy="178118"/>
          </a:xfrm>
          <a:prstGeom prst="rect">
            <a:avLst/>
          </a:prstGeom>
          <a:solidFill>
            <a:srgbClr val="ED8013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4">
            <a:extLst>
              <a:ext uri="{FF2B5EF4-FFF2-40B4-BE49-F238E27FC236}">
                <a16:creationId xmlns:a16="http://schemas.microsoft.com/office/drawing/2014/main" id="{D6FEEAB2-7B37-B44B-8DCC-279AFCB42594}"/>
              </a:ext>
            </a:extLst>
          </p:cNvPr>
          <p:cNvSpPr/>
          <p:nvPr/>
        </p:nvSpPr>
        <p:spPr>
          <a:xfrm flipH="1">
            <a:off x="2404921" y="3845743"/>
            <a:ext cx="896514" cy="178118"/>
          </a:xfrm>
          <a:prstGeom prst="rect">
            <a:avLst/>
          </a:prstGeom>
          <a:solidFill>
            <a:srgbClr val="FFDF5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angle 89">
            <a:extLst>
              <a:ext uri="{FF2B5EF4-FFF2-40B4-BE49-F238E27FC236}">
                <a16:creationId xmlns:a16="http://schemas.microsoft.com/office/drawing/2014/main" id="{EFF2ED73-6BDB-F04A-A78C-B72E971BEE2E}"/>
              </a:ext>
            </a:extLst>
          </p:cNvPr>
          <p:cNvSpPr/>
          <p:nvPr/>
        </p:nvSpPr>
        <p:spPr>
          <a:xfrm flipH="1">
            <a:off x="2404921" y="3476761"/>
            <a:ext cx="896514" cy="178118"/>
          </a:xfrm>
          <a:prstGeom prst="rect">
            <a:avLst/>
          </a:prstGeom>
          <a:solidFill>
            <a:srgbClr val="F7D019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7">
            <a:extLst>
              <a:ext uri="{FF2B5EF4-FFF2-40B4-BE49-F238E27FC236}">
                <a16:creationId xmlns:a16="http://schemas.microsoft.com/office/drawing/2014/main" id="{05A8F437-4692-5E45-8438-9D6F9BB302B5}"/>
              </a:ext>
            </a:extLst>
          </p:cNvPr>
          <p:cNvSpPr/>
          <p:nvPr/>
        </p:nvSpPr>
        <p:spPr>
          <a:xfrm flipH="1">
            <a:off x="4406625" y="3845743"/>
            <a:ext cx="896988" cy="178118"/>
          </a:xfrm>
          <a:prstGeom prst="rect">
            <a:avLst/>
          </a:prstGeom>
          <a:solidFill>
            <a:srgbClr val="FFE3A6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ectangle 91">
            <a:extLst>
              <a:ext uri="{FF2B5EF4-FFF2-40B4-BE49-F238E27FC236}">
                <a16:creationId xmlns:a16="http://schemas.microsoft.com/office/drawing/2014/main" id="{9B216C2E-1B94-1B42-BAA5-7A0C5B5D8502}"/>
              </a:ext>
            </a:extLst>
          </p:cNvPr>
          <p:cNvSpPr/>
          <p:nvPr/>
        </p:nvSpPr>
        <p:spPr>
          <a:xfrm flipH="1">
            <a:off x="4406625" y="3476761"/>
            <a:ext cx="896988" cy="178118"/>
          </a:xfrm>
          <a:prstGeom prst="rect">
            <a:avLst/>
          </a:prstGeom>
          <a:solidFill>
            <a:srgbClr val="CFB887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71">
            <a:extLst>
              <a:ext uri="{FF2B5EF4-FFF2-40B4-BE49-F238E27FC236}">
                <a16:creationId xmlns:a16="http://schemas.microsoft.com/office/drawing/2014/main" id="{62EB852D-D00D-FF40-B8B2-CB2CFF4E4F4D}"/>
              </a:ext>
            </a:extLst>
          </p:cNvPr>
          <p:cNvSpPr/>
          <p:nvPr/>
        </p:nvSpPr>
        <p:spPr>
          <a:xfrm flipH="1">
            <a:off x="5407563" y="3845743"/>
            <a:ext cx="897290" cy="178118"/>
          </a:xfrm>
          <a:prstGeom prst="rect">
            <a:avLst/>
          </a:prstGeom>
          <a:solidFill>
            <a:srgbClr val="4DD0D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ectangle 92">
            <a:extLst>
              <a:ext uri="{FF2B5EF4-FFF2-40B4-BE49-F238E27FC236}">
                <a16:creationId xmlns:a16="http://schemas.microsoft.com/office/drawing/2014/main" id="{0FD01F89-327C-DC4D-8C34-0A4E6C44FF8D}"/>
              </a:ext>
            </a:extLst>
          </p:cNvPr>
          <p:cNvSpPr/>
          <p:nvPr/>
        </p:nvSpPr>
        <p:spPr>
          <a:xfrm flipH="1">
            <a:off x="5407563" y="3476761"/>
            <a:ext cx="897290" cy="178118"/>
          </a:xfrm>
          <a:prstGeom prst="rect">
            <a:avLst/>
          </a:prstGeom>
          <a:solidFill>
            <a:srgbClr val="45BABD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86">
            <a:extLst>
              <a:ext uri="{FF2B5EF4-FFF2-40B4-BE49-F238E27FC236}">
                <a16:creationId xmlns:a16="http://schemas.microsoft.com/office/drawing/2014/main" id="{6C2E507E-5485-7144-873B-A28BA3285B0E}"/>
              </a:ext>
            </a:extLst>
          </p:cNvPr>
          <p:cNvSpPr/>
          <p:nvPr/>
        </p:nvSpPr>
        <p:spPr>
          <a:xfrm flipH="1">
            <a:off x="3405385" y="3845743"/>
            <a:ext cx="897290" cy="178118"/>
          </a:xfrm>
          <a:prstGeom prst="rect">
            <a:avLst/>
          </a:prstGeom>
          <a:solidFill>
            <a:srgbClr val="7740C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Rectangle 97">
            <a:extLst>
              <a:ext uri="{FF2B5EF4-FFF2-40B4-BE49-F238E27FC236}">
                <a16:creationId xmlns:a16="http://schemas.microsoft.com/office/drawing/2014/main" id="{29B879AE-AC38-1245-BC67-BFB72A347EA3}"/>
              </a:ext>
            </a:extLst>
          </p:cNvPr>
          <p:cNvSpPr/>
          <p:nvPr/>
        </p:nvSpPr>
        <p:spPr>
          <a:xfrm flipH="1">
            <a:off x="3405385" y="3476761"/>
            <a:ext cx="897290" cy="178118"/>
          </a:xfrm>
          <a:prstGeom prst="rect">
            <a:avLst/>
          </a:prstGeom>
          <a:solidFill>
            <a:srgbClr val="482776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6FAD9514-86E6-8648-B89F-F354305DF84E}"/>
              </a:ext>
            </a:extLst>
          </p:cNvPr>
          <p:cNvSpPr txBox="1"/>
          <p:nvPr/>
        </p:nvSpPr>
        <p:spPr>
          <a:xfrm>
            <a:off x="311149" y="66470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NTNUs hovedfarge</a:t>
            </a:r>
          </a:p>
        </p:txBody>
      </p:sp>
      <p:sp>
        <p:nvSpPr>
          <p:cNvPr id="29" name="Rectangle 71">
            <a:extLst>
              <a:ext uri="{FF2B5EF4-FFF2-40B4-BE49-F238E27FC236}">
                <a16:creationId xmlns:a16="http://schemas.microsoft.com/office/drawing/2014/main" id="{C0C4497E-77F0-D746-8EAF-7D75EE69D3C6}"/>
              </a:ext>
            </a:extLst>
          </p:cNvPr>
          <p:cNvSpPr/>
          <p:nvPr/>
        </p:nvSpPr>
        <p:spPr>
          <a:xfrm flipH="1">
            <a:off x="6408803" y="3845743"/>
            <a:ext cx="897290" cy="178118"/>
          </a:xfrm>
          <a:prstGeom prst="rect">
            <a:avLst/>
          </a:prstGeom>
          <a:solidFill>
            <a:srgbClr val="E523A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1" name="Rectangle 92">
            <a:extLst>
              <a:ext uri="{FF2B5EF4-FFF2-40B4-BE49-F238E27FC236}">
                <a16:creationId xmlns:a16="http://schemas.microsoft.com/office/drawing/2014/main" id="{4454841A-9489-0049-93B2-A249417944E0}"/>
              </a:ext>
            </a:extLst>
          </p:cNvPr>
          <p:cNvSpPr/>
          <p:nvPr/>
        </p:nvSpPr>
        <p:spPr>
          <a:xfrm flipH="1">
            <a:off x="6408803" y="3476761"/>
            <a:ext cx="897290" cy="178118"/>
          </a:xfrm>
          <a:prstGeom prst="rect">
            <a:avLst/>
          </a:prstGeom>
          <a:solidFill>
            <a:srgbClr val="B01B8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71">
            <a:extLst>
              <a:ext uri="{FF2B5EF4-FFF2-40B4-BE49-F238E27FC236}">
                <a16:creationId xmlns:a16="http://schemas.microsoft.com/office/drawing/2014/main" id="{7634231E-9F8D-2949-8444-79B1BCAE520A}"/>
              </a:ext>
            </a:extLst>
          </p:cNvPr>
          <p:cNvSpPr/>
          <p:nvPr/>
        </p:nvSpPr>
        <p:spPr>
          <a:xfrm flipH="1">
            <a:off x="7410043" y="3845743"/>
            <a:ext cx="897290" cy="178118"/>
          </a:xfrm>
          <a:prstGeom prst="rect">
            <a:avLst/>
          </a:prstGeom>
          <a:solidFill>
            <a:srgbClr val="D0E62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Rectangle 92">
            <a:extLst>
              <a:ext uri="{FF2B5EF4-FFF2-40B4-BE49-F238E27FC236}">
                <a16:creationId xmlns:a16="http://schemas.microsoft.com/office/drawing/2014/main" id="{780822F7-CE2D-6744-85EC-6C3C3151336E}"/>
              </a:ext>
            </a:extLst>
          </p:cNvPr>
          <p:cNvSpPr/>
          <p:nvPr/>
        </p:nvSpPr>
        <p:spPr>
          <a:xfrm flipH="1">
            <a:off x="7410043" y="3476761"/>
            <a:ext cx="897290" cy="178118"/>
          </a:xfrm>
          <a:prstGeom prst="rect">
            <a:avLst/>
          </a:prstGeom>
          <a:solidFill>
            <a:srgbClr val="BCD025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74">
            <a:extLst>
              <a:ext uri="{FF2B5EF4-FFF2-40B4-BE49-F238E27FC236}">
                <a16:creationId xmlns:a16="http://schemas.microsoft.com/office/drawing/2014/main" id="{9EF55958-7FA3-D44E-A68E-88FE694EA6F0}"/>
              </a:ext>
            </a:extLst>
          </p:cNvPr>
          <p:cNvSpPr/>
          <p:nvPr/>
        </p:nvSpPr>
        <p:spPr>
          <a:xfrm flipH="1">
            <a:off x="3201568" y="1051453"/>
            <a:ext cx="897288" cy="949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tx1"/>
                </a:solidFill>
              </a:rPr>
              <a:t>NTNU-</a:t>
            </a:r>
            <a:r>
              <a:rPr lang="en-US" sz="1200" dirty="0" err="1">
                <a:solidFill>
                  <a:schemeClr val="tx1"/>
                </a:solidFill>
              </a:rPr>
              <a:t>blå</a:t>
            </a:r>
            <a:endParaRPr lang="en-US" sz="12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tx1"/>
                </a:solidFill>
              </a:rPr>
              <a:t>R0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G80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B158</a:t>
            </a:r>
          </a:p>
        </p:txBody>
      </p:sp>
      <p:sp>
        <p:nvSpPr>
          <p:cNvPr id="37" name="Rectangle 92">
            <a:extLst>
              <a:ext uri="{FF2B5EF4-FFF2-40B4-BE49-F238E27FC236}">
                <a16:creationId xmlns:a16="http://schemas.microsoft.com/office/drawing/2014/main" id="{305DDCB6-8F85-9F4B-BF46-6FC063DD4EA3}"/>
              </a:ext>
            </a:extLst>
          </p:cNvPr>
          <p:cNvSpPr/>
          <p:nvPr/>
        </p:nvSpPr>
        <p:spPr>
          <a:xfrm flipH="1">
            <a:off x="3201566" y="664702"/>
            <a:ext cx="897290" cy="341593"/>
          </a:xfrm>
          <a:prstGeom prst="rect">
            <a:avLst/>
          </a:prstGeom>
          <a:solidFill>
            <a:srgbClr val="00509E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71">
            <a:extLst>
              <a:ext uri="{FF2B5EF4-FFF2-40B4-BE49-F238E27FC236}">
                <a16:creationId xmlns:a16="http://schemas.microsoft.com/office/drawing/2014/main" id="{A14E88B2-242D-8F4E-B4BB-33AAFA5DF80E}"/>
              </a:ext>
            </a:extLst>
          </p:cNvPr>
          <p:cNvSpPr/>
          <p:nvPr/>
        </p:nvSpPr>
        <p:spPr>
          <a:xfrm flipH="1">
            <a:off x="6692001" y="664702"/>
            <a:ext cx="897290" cy="178118"/>
          </a:xfrm>
          <a:prstGeom prst="rect">
            <a:avLst/>
          </a:prstGeom>
          <a:solidFill>
            <a:schemeClr val="tx1">
              <a:alpha val="5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50%</a:t>
            </a:r>
          </a:p>
        </p:txBody>
      </p:sp>
      <p:sp>
        <p:nvSpPr>
          <p:cNvPr id="39" name="Rectangle 74">
            <a:extLst>
              <a:ext uri="{FF2B5EF4-FFF2-40B4-BE49-F238E27FC236}">
                <a16:creationId xmlns:a16="http://schemas.microsoft.com/office/drawing/2014/main" id="{BD6A4534-825C-764A-A6D2-8132F0BCDC10}"/>
              </a:ext>
            </a:extLst>
          </p:cNvPr>
          <p:cNvSpPr/>
          <p:nvPr/>
        </p:nvSpPr>
        <p:spPr>
          <a:xfrm flipH="1">
            <a:off x="4596503" y="1051453"/>
            <a:ext cx="897288" cy="949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tx1"/>
                </a:solidFill>
              </a:rPr>
              <a:t>Sort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R0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G0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B0</a:t>
            </a:r>
          </a:p>
        </p:txBody>
      </p:sp>
      <p:sp>
        <p:nvSpPr>
          <p:cNvPr id="40" name="Rectangle 92">
            <a:extLst>
              <a:ext uri="{FF2B5EF4-FFF2-40B4-BE49-F238E27FC236}">
                <a16:creationId xmlns:a16="http://schemas.microsoft.com/office/drawing/2014/main" id="{D7DBF660-51C6-2A4C-885B-D6838A480952}"/>
              </a:ext>
            </a:extLst>
          </p:cNvPr>
          <p:cNvSpPr/>
          <p:nvPr/>
        </p:nvSpPr>
        <p:spPr>
          <a:xfrm flipH="1">
            <a:off x="4596501" y="664702"/>
            <a:ext cx="897290" cy="341593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74">
            <a:extLst>
              <a:ext uri="{FF2B5EF4-FFF2-40B4-BE49-F238E27FC236}">
                <a16:creationId xmlns:a16="http://schemas.microsoft.com/office/drawing/2014/main" id="{2FA1D893-177F-8640-AE9D-CACBCBEC41AF}"/>
              </a:ext>
            </a:extLst>
          </p:cNvPr>
          <p:cNvSpPr/>
          <p:nvPr/>
        </p:nvSpPr>
        <p:spPr>
          <a:xfrm flipH="1">
            <a:off x="5644253" y="1051453"/>
            <a:ext cx="897288" cy="949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 err="1">
                <a:solidFill>
                  <a:schemeClr val="tx1"/>
                </a:solidFill>
              </a:rPr>
              <a:t>Hvit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R255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G255</a:t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B255</a:t>
            </a:r>
          </a:p>
        </p:txBody>
      </p:sp>
      <p:sp>
        <p:nvSpPr>
          <p:cNvPr id="43" name="Rectangle 92">
            <a:extLst>
              <a:ext uri="{FF2B5EF4-FFF2-40B4-BE49-F238E27FC236}">
                <a16:creationId xmlns:a16="http://schemas.microsoft.com/office/drawing/2014/main" id="{C041B4AD-67C7-524A-BA32-52D645582A26}"/>
              </a:ext>
            </a:extLst>
          </p:cNvPr>
          <p:cNvSpPr/>
          <p:nvPr/>
        </p:nvSpPr>
        <p:spPr>
          <a:xfrm flipH="1">
            <a:off x="5644251" y="664702"/>
            <a:ext cx="897290" cy="34159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id="{49A02E07-8CC9-424D-9862-1053F04D67CA}"/>
              </a:ext>
            </a:extLst>
          </p:cNvPr>
          <p:cNvSpPr/>
          <p:nvPr/>
        </p:nvSpPr>
        <p:spPr>
          <a:xfrm flipH="1">
            <a:off x="404826" y="4045768"/>
            <a:ext cx="897131" cy="178118"/>
          </a:xfrm>
          <a:prstGeom prst="rect">
            <a:avLst/>
          </a:prstGeom>
          <a:solidFill>
            <a:srgbClr val="B4D8F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7" name="Rectangle 60">
            <a:extLst>
              <a:ext uri="{FF2B5EF4-FFF2-40B4-BE49-F238E27FC236}">
                <a16:creationId xmlns:a16="http://schemas.microsoft.com/office/drawing/2014/main" id="{7402563F-81E7-DC49-AA5A-523F52682850}"/>
              </a:ext>
            </a:extLst>
          </p:cNvPr>
          <p:cNvSpPr/>
          <p:nvPr/>
        </p:nvSpPr>
        <p:spPr>
          <a:xfrm flipH="1">
            <a:off x="1405907" y="4045768"/>
            <a:ext cx="895064" cy="178118"/>
          </a:xfrm>
          <a:prstGeom prst="rect">
            <a:avLst/>
          </a:prstGeom>
          <a:solidFill>
            <a:srgbClr val="FFCB96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8" name="Rectangle 64">
            <a:extLst>
              <a:ext uri="{FF2B5EF4-FFF2-40B4-BE49-F238E27FC236}">
                <a16:creationId xmlns:a16="http://schemas.microsoft.com/office/drawing/2014/main" id="{C6089872-A8B8-0A46-936E-418AC39A6406}"/>
              </a:ext>
            </a:extLst>
          </p:cNvPr>
          <p:cNvSpPr/>
          <p:nvPr/>
        </p:nvSpPr>
        <p:spPr>
          <a:xfrm flipH="1">
            <a:off x="2404921" y="4036243"/>
            <a:ext cx="896514" cy="178118"/>
          </a:xfrm>
          <a:prstGeom prst="rect">
            <a:avLst/>
          </a:prstGeom>
          <a:solidFill>
            <a:srgbClr val="FFED9B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9" name="Rectangle 86">
            <a:extLst>
              <a:ext uri="{FF2B5EF4-FFF2-40B4-BE49-F238E27FC236}">
                <a16:creationId xmlns:a16="http://schemas.microsoft.com/office/drawing/2014/main" id="{410A8E05-78A1-D94C-8ED8-57C2BBEC9C43}"/>
              </a:ext>
            </a:extLst>
          </p:cNvPr>
          <p:cNvSpPr/>
          <p:nvPr/>
        </p:nvSpPr>
        <p:spPr>
          <a:xfrm flipH="1">
            <a:off x="3405385" y="4036243"/>
            <a:ext cx="897290" cy="178118"/>
          </a:xfrm>
          <a:prstGeom prst="rect">
            <a:avLst/>
          </a:prstGeom>
          <a:solidFill>
            <a:srgbClr val="CCA8F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ectangle 67">
            <a:extLst>
              <a:ext uri="{FF2B5EF4-FFF2-40B4-BE49-F238E27FC236}">
                <a16:creationId xmlns:a16="http://schemas.microsoft.com/office/drawing/2014/main" id="{44B57A0C-3D00-694D-B427-D458836C32F6}"/>
              </a:ext>
            </a:extLst>
          </p:cNvPr>
          <p:cNvSpPr/>
          <p:nvPr/>
        </p:nvSpPr>
        <p:spPr>
          <a:xfrm flipH="1">
            <a:off x="4406625" y="4036243"/>
            <a:ext cx="896988" cy="178118"/>
          </a:xfrm>
          <a:prstGeom prst="rect">
            <a:avLst/>
          </a:prstGeom>
          <a:solidFill>
            <a:srgbClr val="FFEDC6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Rectangle 71">
            <a:extLst>
              <a:ext uri="{FF2B5EF4-FFF2-40B4-BE49-F238E27FC236}">
                <a16:creationId xmlns:a16="http://schemas.microsoft.com/office/drawing/2014/main" id="{12306E3F-4398-BA4F-8155-DA634B15731F}"/>
              </a:ext>
            </a:extLst>
          </p:cNvPr>
          <p:cNvSpPr/>
          <p:nvPr/>
        </p:nvSpPr>
        <p:spPr>
          <a:xfrm flipH="1">
            <a:off x="6692001" y="864727"/>
            <a:ext cx="897290" cy="178118"/>
          </a:xfrm>
          <a:prstGeom prst="rect">
            <a:avLst/>
          </a:prstGeom>
          <a:solidFill>
            <a:schemeClr val="tx1">
              <a:alpha val="2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80%</a:t>
            </a:r>
          </a:p>
        </p:txBody>
      </p:sp>
      <p:sp>
        <p:nvSpPr>
          <p:cNvPr id="53" name="Rectangle 74">
            <a:extLst>
              <a:ext uri="{FF2B5EF4-FFF2-40B4-BE49-F238E27FC236}">
                <a16:creationId xmlns:a16="http://schemas.microsoft.com/office/drawing/2014/main" id="{9D7342A8-FA68-DD45-B973-DEFF6F40E054}"/>
              </a:ext>
            </a:extLst>
          </p:cNvPr>
          <p:cNvSpPr/>
          <p:nvPr/>
        </p:nvSpPr>
        <p:spPr>
          <a:xfrm flipH="1">
            <a:off x="6692003" y="1051453"/>
            <a:ext cx="897288" cy="949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1200" dirty="0">
                <a:solidFill>
                  <a:schemeClr val="tx1"/>
                </a:solidFill>
              </a:rPr>
              <a:t>Man </a:t>
            </a:r>
            <a:r>
              <a:rPr lang="en-US" sz="1200" dirty="0" err="1">
                <a:solidFill>
                  <a:schemeClr val="tx1"/>
                </a:solidFill>
              </a:rPr>
              <a:t>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bruke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alle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gråtoner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Rectangle 71">
            <a:extLst>
              <a:ext uri="{FF2B5EF4-FFF2-40B4-BE49-F238E27FC236}">
                <a16:creationId xmlns:a16="http://schemas.microsoft.com/office/drawing/2014/main" id="{1D255B76-7B6F-1F47-B68F-3FFA7F81655C}"/>
              </a:ext>
            </a:extLst>
          </p:cNvPr>
          <p:cNvSpPr/>
          <p:nvPr/>
        </p:nvSpPr>
        <p:spPr>
          <a:xfrm flipH="1">
            <a:off x="5407563" y="4045768"/>
            <a:ext cx="897290" cy="178118"/>
          </a:xfrm>
          <a:prstGeom prst="rect">
            <a:avLst/>
          </a:prstGeom>
          <a:solidFill>
            <a:srgbClr val="77FBF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Rectangle 71">
            <a:extLst>
              <a:ext uri="{FF2B5EF4-FFF2-40B4-BE49-F238E27FC236}">
                <a16:creationId xmlns:a16="http://schemas.microsoft.com/office/drawing/2014/main" id="{A39CDFCA-8273-2347-9529-613A27D2E0DB}"/>
              </a:ext>
            </a:extLst>
          </p:cNvPr>
          <p:cNvSpPr/>
          <p:nvPr/>
        </p:nvSpPr>
        <p:spPr>
          <a:xfrm flipH="1">
            <a:off x="6408803" y="4055294"/>
            <a:ext cx="897290" cy="178118"/>
          </a:xfrm>
          <a:prstGeom prst="rect">
            <a:avLst/>
          </a:prstGeom>
          <a:solidFill>
            <a:srgbClr val="FF7FD7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Rectangle 71">
            <a:extLst>
              <a:ext uri="{FF2B5EF4-FFF2-40B4-BE49-F238E27FC236}">
                <a16:creationId xmlns:a16="http://schemas.microsoft.com/office/drawing/2014/main" id="{28117661-92D4-1348-B7D6-7AC8CA73AEF0}"/>
              </a:ext>
            </a:extLst>
          </p:cNvPr>
          <p:cNvSpPr/>
          <p:nvPr/>
        </p:nvSpPr>
        <p:spPr>
          <a:xfrm flipH="1">
            <a:off x="7410043" y="4045768"/>
            <a:ext cx="897290" cy="178118"/>
          </a:xfrm>
          <a:prstGeom prst="rect">
            <a:avLst/>
          </a:prstGeom>
          <a:solidFill>
            <a:srgbClr val="F0FF7E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Rectangle 77">
            <a:extLst>
              <a:ext uri="{FF2B5EF4-FFF2-40B4-BE49-F238E27FC236}">
                <a16:creationId xmlns:a16="http://schemas.microsoft.com/office/drawing/2014/main" id="{1728840B-5B9E-B749-A25C-52A1A92C38A4}"/>
              </a:ext>
            </a:extLst>
          </p:cNvPr>
          <p:cNvSpPr/>
          <p:nvPr/>
        </p:nvSpPr>
        <p:spPr>
          <a:xfrm flipH="1">
            <a:off x="404826" y="2876733"/>
            <a:ext cx="897131" cy="178118"/>
          </a:xfrm>
          <a:prstGeom prst="rect">
            <a:avLst/>
          </a:prstGeom>
          <a:solidFill>
            <a:srgbClr val="304D6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Rectangle 60">
            <a:extLst>
              <a:ext uri="{FF2B5EF4-FFF2-40B4-BE49-F238E27FC236}">
                <a16:creationId xmlns:a16="http://schemas.microsoft.com/office/drawing/2014/main" id="{9D519DC6-04F7-CB4E-A308-CCD51CD3AFD0}"/>
              </a:ext>
            </a:extLst>
          </p:cNvPr>
          <p:cNvSpPr/>
          <p:nvPr/>
        </p:nvSpPr>
        <p:spPr>
          <a:xfrm flipH="1">
            <a:off x="1405907" y="2876733"/>
            <a:ext cx="895064" cy="178118"/>
          </a:xfrm>
          <a:prstGeom prst="rect">
            <a:avLst/>
          </a:prstGeom>
          <a:solidFill>
            <a:srgbClr val="684129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9" name="Rectangle 64">
            <a:extLst>
              <a:ext uri="{FF2B5EF4-FFF2-40B4-BE49-F238E27FC236}">
                <a16:creationId xmlns:a16="http://schemas.microsoft.com/office/drawing/2014/main" id="{18148ED6-1E9A-7F48-933B-2B81DD0CF224}"/>
              </a:ext>
            </a:extLst>
          </p:cNvPr>
          <p:cNvSpPr/>
          <p:nvPr/>
        </p:nvSpPr>
        <p:spPr>
          <a:xfrm flipH="1">
            <a:off x="2404921" y="2876733"/>
            <a:ext cx="896514" cy="178118"/>
          </a:xfrm>
          <a:prstGeom prst="rect">
            <a:avLst/>
          </a:prstGeom>
          <a:solidFill>
            <a:srgbClr val="62553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0" name="Rectangle 67">
            <a:extLst>
              <a:ext uri="{FF2B5EF4-FFF2-40B4-BE49-F238E27FC236}">
                <a16:creationId xmlns:a16="http://schemas.microsoft.com/office/drawing/2014/main" id="{6DAB97CC-D736-5D4C-9D5C-D14DA0082B89}"/>
              </a:ext>
            </a:extLst>
          </p:cNvPr>
          <p:cNvSpPr/>
          <p:nvPr/>
        </p:nvSpPr>
        <p:spPr>
          <a:xfrm flipH="1">
            <a:off x="4406625" y="2876733"/>
            <a:ext cx="896988" cy="178118"/>
          </a:xfrm>
          <a:prstGeom prst="rect">
            <a:avLst/>
          </a:prstGeom>
          <a:solidFill>
            <a:srgbClr val="5C5246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1" name="Rectangle 71">
            <a:extLst>
              <a:ext uri="{FF2B5EF4-FFF2-40B4-BE49-F238E27FC236}">
                <a16:creationId xmlns:a16="http://schemas.microsoft.com/office/drawing/2014/main" id="{AD51E153-7BBC-2E40-8ECA-98D2CC363AEC}"/>
              </a:ext>
            </a:extLst>
          </p:cNvPr>
          <p:cNvSpPr/>
          <p:nvPr/>
        </p:nvSpPr>
        <p:spPr>
          <a:xfrm flipH="1">
            <a:off x="5407563" y="2876733"/>
            <a:ext cx="897290" cy="178118"/>
          </a:xfrm>
          <a:prstGeom prst="rect">
            <a:avLst/>
          </a:prstGeom>
          <a:solidFill>
            <a:srgbClr val="28575A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2" name="Rectangle 86">
            <a:extLst>
              <a:ext uri="{FF2B5EF4-FFF2-40B4-BE49-F238E27FC236}">
                <a16:creationId xmlns:a16="http://schemas.microsoft.com/office/drawing/2014/main" id="{C89F142F-45DC-2D4F-AA44-E83114303619}"/>
              </a:ext>
            </a:extLst>
          </p:cNvPr>
          <p:cNvSpPr/>
          <p:nvPr/>
        </p:nvSpPr>
        <p:spPr>
          <a:xfrm flipH="1">
            <a:off x="3405385" y="2876733"/>
            <a:ext cx="897290" cy="178118"/>
          </a:xfrm>
          <a:prstGeom prst="rect">
            <a:avLst/>
          </a:prstGeom>
          <a:solidFill>
            <a:srgbClr val="2D2146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3" name="Rectangle 71">
            <a:extLst>
              <a:ext uri="{FF2B5EF4-FFF2-40B4-BE49-F238E27FC236}">
                <a16:creationId xmlns:a16="http://schemas.microsoft.com/office/drawing/2014/main" id="{FC26FBDB-7A34-0B48-99EF-F75224EAC4CC}"/>
              </a:ext>
            </a:extLst>
          </p:cNvPr>
          <p:cNvSpPr/>
          <p:nvPr/>
        </p:nvSpPr>
        <p:spPr>
          <a:xfrm flipH="1">
            <a:off x="6408803" y="2876733"/>
            <a:ext cx="897290" cy="178118"/>
          </a:xfrm>
          <a:prstGeom prst="rect">
            <a:avLst/>
          </a:prstGeom>
          <a:solidFill>
            <a:srgbClr val="5A214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4" name="Rectangle 71">
            <a:extLst>
              <a:ext uri="{FF2B5EF4-FFF2-40B4-BE49-F238E27FC236}">
                <a16:creationId xmlns:a16="http://schemas.microsoft.com/office/drawing/2014/main" id="{744BD5CF-0314-6440-A85C-60C87483A2BF}"/>
              </a:ext>
            </a:extLst>
          </p:cNvPr>
          <p:cNvSpPr/>
          <p:nvPr/>
        </p:nvSpPr>
        <p:spPr>
          <a:xfrm flipH="1">
            <a:off x="7410043" y="2876733"/>
            <a:ext cx="897290" cy="178118"/>
          </a:xfrm>
          <a:prstGeom prst="rect">
            <a:avLst/>
          </a:prstGeom>
          <a:solidFill>
            <a:srgbClr val="616B3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5" name="Rectangle 77">
            <a:extLst>
              <a:ext uri="{FF2B5EF4-FFF2-40B4-BE49-F238E27FC236}">
                <a16:creationId xmlns:a16="http://schemas.microsoft.com/office/drawing/2014/main" id="{A52B034D-FFA5-EA46-8CCA-8816D2ED565F}"/>
              </a:ext>
            </a:extLst>
          </p:cNvPr>
          <p:cNvSpPr/>
          <p:nvPr/>
        </p:nvSpPr>
        <p:spPr>
          <a:xfrm flipH="1">
            <a:off x="404826" y="3076758"/>
            <a:ext cx="897131" cy="178118"/>
          </a:xfrm>
          <a:prstGeom prst="rect">
            <a:avLst/>
          </a:prstGeom>
          <a:solidFill>
            <a:srgbClr val="4E7BAB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6" name="Rectangle 60">
            <a:extLst>
              <a:ext uri="{FF2B5EF4-FFF2-40B4-BE49-F238E27FC236}">
                <a16:creationId xmlns:a16="http://schemas.microsoft.com/office/drawing/2014/main" id="{C9107B56-C038-C942-A67D-95E7F029780C}"/>
              </a:ext>
            </a:extLst>
          </p:cNvPr>
          <p:cNvSpPr/>
          <p:nvPr/>
        </p:nvSpPr>
        <p:spPr>
          <a:xfrm flipH="1">
            <a:off x="1405907" y="3076758"/>
            <a:ext cx="895064" cy="178118"/>
          </a:xfrm>
          <a:prstGeom prst="rect">
            <a:avLst/>
          </a:prstGeom>
          <a:solidFill>
            <a:srgbClr val="BC6A24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7" name="Rectangle 64">
            <a:extLst>
              <a:ext uri="{FF2B5EF4-FFF2-40B4-BE49-F238E27FC236}">
                <a16:creationId xmlns:a16="http://schemas.microsoft.com/office/drawing/2014/main" id="{F65C66E0-2133-CD40-A76F-31081A28BC32}"/>
              </a:ext>
            </a:extLst>
          </p:cNvPr>
          <p:cNvSpPr/>
          <p:nvPr/>
        </p:nvSpPr>
        <p:spPr>
          <a:xfrm flipH="1">
            <a:off x="2404921" y="3067233"/>
            <a:ext cx="896514" cy="178118"/>
          </a:xfrm>
          <a:prstGeom prst="rect">
            <a:avLst/>
          </a:prstGeom>
          <a:solidFill>
            <a:srgbClr val="BEA03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8" name="Rectangle 86">
            <a:extLst>
              <a:ext uri="{FF2B5EF4-FFF2-40B4-BE49-F238E27FC236}">
                <a16:creationId xmlns:a16="http://schemas.microsoft.com/office/drawing/2014/main" id="{4ADB0E12-6065-D640-9A28-DD56DDB67C35}"/>
              </a:ext>
            </a:extLst>
          </p:cNvPr>
          <p:cNvSpPr/>
          <p:nvPr/>
        </p:nvSpPr>
        <p:spPr>
          <a:xfrm flipH="1">
            <a:off x="3405385" y="3067233"/>
            <a:ext cx="897290" cy="178118"/>
          </a:xfrm>
          <a:prstGeom prst="rect">
            <a:avLst/>
          </a:prstGeom>
          <a:solidFill>
            <a:srgbClr val="402767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9" name="Rectangle 67">
            <a:extLst>
              <a:ext uri="{FF2B5EF4-FFF2-40B4-BE49-F238E27FC236}">
                <a16:creationId xmlns:a16="http://schemas.microsoft.com/office/drawing/2014/main" id="{96AF706D-ED81-2542-AF1D-0F9587E1441A}"/>
              </a:ext>
            </a:extLst>
          </p:cNvPr>
          <p:cNvSpPr/>
          <p:nvPr/>
        </p:nvSpPr>
        <p:spPr>
          <a:xfrm flipH="1">
            <a:off x="4406625" y="3067233"/>
            <a:ext cx="896988" cy="178118"/>
          </a:xfrm>
          <a:prstGeom prst="rect">
            <a:avLst/>
          </a:prstGeom>
          <a:solidFill>
            <a:srgbClr val="A5917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0" name="Rectangle 71">
            <a:extLst>
              <a:ext uri="{FF2B5EF4-FFF2-40B4-BE49-F238E27FC236}">
                <a16:creationId xmlns:a16="http://schemas.microsoft.com/office/drawing/2014/main" id="{698C5FF1-9F3C-3845-9DD9-B1136969C2E0}"/>
              </a:ext>
            </a:extLst>
          </p:cNvPr>
          <p:cNvSpPr/>
          <p:nvPr/>
        </p:nvSpPr>
        <p:spPr>
          <a:xfrm flipH="1">
            <a:off x="5407563" y="3076758"/>
            <a:ext cx="897290" cy="178118"/>
          </a:xfrm>
          <a:prstGeom prst="rect">
            <a:avLst/>
          </a:prstGeom>
          <a:solidFill>
            <a:srgbClr val="39959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1" name="Rectangle 71">
            <a:extLst>
              <a:ext uri="{FF2B5EF4-FFF2-40B4-BE49-F238E27FC236}">
                <a16:creationId xmlns:a16="http://schemas.microsoft.com/office/drawing/2014/main" id="{2F61191B-54D6-3049-BD9B-E2EF2E201B89}"/>
              </a:ext>
            </a:extLst>
          </p:cNvPr>
          <p:cNvSpPr/>
          <p:nvPr/>
        </p:nvSpPr>
        <p:spPr>
          <a:xfrm flipH="1">
            <a:off x="6418573" y="3086283"/>
            <a:ext cx="897290" cy="178118"/>
          </a:xfrm>
          <a:prstGeom prst="rect">
            <a:avLst/>
          </a:prstGeom>
          <a:solidFill>
            <a:srgbClr val="902170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0BB662A-641F-444C-A261-6D9FC5DC95FF}"/>
              </a:ext>
            </a:extLst>
          </p:cNvPr>
          <p:cNvSpPr/>
          <p:nvPr/>
        </p:nvSpPr>
        <p:spPr>
          <a:xfrm flipH="1">
            <a:off x="7410043" y="3076758"/>
            <a:ext cx="897290" cy="178118"/>
          </a:xfrm>
          <a:prstGeom prst="rect">
            <a:avLst/>
          </a:prstGeom>
          <a:solidFill>
            <a:srgbClr val="9AAA31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85">
            <a:extLst>
              <a:ext uri="{FF2B5EF4-FFF2-40B4-BE49-F238E27FC236}">
                <a16:creationId xmlns:a16="http://schemas.microsoft.com/office/drawing/2014/main" id="{949660C3-0138-A24F-AB09-32151B521178}"/>
              </a:ext>
            </a:extLst>
          </p:cNvPr>
          <p:cNvSpPr/>
          <p:nvPr/>
        </p:nvSpPr>
        <p:spPr>
          <a:xfrm flipH="1">
            <a:off x="404827" y="3424547"/>
            <a:ext cx="897129" cy="2112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700" dirty="0">
                <a:solidFill>
                  <a:schemeClr val="bg1"/>
                </a:solidFill>
              </a:rPr>
              <a:t>R96 G150 B208</a:t>
            </a:r>
          </a:p>
        </p:txBody>
      </p:sp>
      <p:sp>
        <p:nvSpPr>
          <p:cNvPr id="10" name="Rectangle 61">
            <a:extLst>
              <a:ext uri="{FF2B5EF4-FFF2-40B4-BE49-F238E27FC236}">
                <a16:creationId xmlns:a16="http://schemas.microsoft.com/office/drawing/2014/main" id="{01680D6B-43F6-494F-99E8-4B5D6753C082}"/>
              </a:ext>
            </a:extLst>
          </p:cNvPr>
          <p:cNvSpPr/>
          <p:nvPr/>
        </p:nvSpPr>
        <p:spPr>
          <a:xfrm flipH="1">
            <a:off x="1405909" y="3434072"/>
            <a:ext cx="895061" cy="2112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700" dirty="0">
                <a:solidFill>
                  <a:schemeClr val="bg1"/>
                </a:solidFill>
              </a:rPr>
              <a:t>R237 G128 B19</a:t>
            </a:r>
          </a:p>
        </p:txBody>
      </p:sp>
      <p:sp>
        <p:nvSpPr>
          <p:cNvPr id="14" name="Rectangle 66">
            <a:extLst>
              <a:ext uri="{FF2B5EF4-FFF2-40B4-BE49-F238E27FC236}">
                <a16:creationId xmlns:a16="http://schemas.microsoft.com/office/drawing/2014/main" id="{B173E907-DA86-914A-8696-DB623AADFBB2}"/>
              </a:ext>
            </a:extLst>
          </p:cNvPr>
          <p:cNvSpPr/>
          <p:nvPr/>
        </p:nvSpPr>
        <p:spPr>
          <a:xfrm flipH="1">
            <a:off x="2404922" y="3431604"/>
            <a:ext cx="896511" cy="2112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700" dirty="0">
                <a:solidFill>
                  <a:schemeClr val="tx1"/>
                </a:solidFill>
              </a:rPr>
              <a:t>R247 G208 B25</a:t>
            </a:r>
          </a:p>
        </p:txBody>
      </p:sp>
      <p:sp>
        <p:nvSpPr>
          <p:cNvPr id="26" name="Rectangle 88">
            <a:extLst>
              <a:ext uri="{FF2B5EF4-FFF2-40B4-BE49-F238E27FC236}">
                <a16:creationId xmlns:a16="http://schemas.microsoft.com/office/drawing/2014/main" id="{4DD5AEFD-B13D-0440-9B39-1119372C1704}"/>
              </a:ext>
            </a:extLst>
          </p:cNvPr>
          <p:cNvSpPr/>
          <p:nvPr/>
        </p:nvSpPr>
        <p:spPr>
          <a:xfrm flipH="1">
            <a:off x="3405387" y="3431604"/>
            <a:ext cx="897288" cy="2505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Aft>
                <a:spcPts val="300"/>
              </a:spcAft>
            </a:pPr>
            <a:r>
              <a:rPr lang="en-US" sz="700" dirty="0">
                <a:solidFill>
                  <a:schemeClr val="bg1"/>
                </a:solidFill>
              </a:rPr>
              <a:t>R72 G39 B118</a:t>
            </a:r>
          </a:p>
        </p:txBody>
      </p:sp>
      <p:sp>
        <p:nvSpPr>
          <p:cNvPr id="18" name="Rectangle 68">
            <a:extLst>
              <a:ext uri="{FF2B5EF4-FFF2-40B4-BE49-F238E27FC236}">
                <a16:creationId xmlns:a16="http://schemas.microsoft.com/office/drawing/2014/main" id="{05EBF88B-16AA-054F-B8AC-C493A57444DF}"/>
              </a:ext>
            </a:extLst>
          </p:cNvPr>
          <p:cNvSpPr/>
          <p:nvPr/>
        </p:nvSpPr>
        <p:spPr>
          <a:xfrm flipH="1">
            <a:off x="4406627" y="3431604"/>
            <a:ext cx="896986" cy="1781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700" dirty="0">
                <a:solidFill>
                  <a:schemeClr val="tx1"/>
                </a:solidFill>
              </a:rPr>
              <a:t>R207 G184 B135</a:t>
            </a:r>
          </a:p>
        </p:txBody>
      </p:sp>
      <p:sp>
        <p:nvSpPr>
          <p:cNvPr id="22" name="Rectangle 74">
            <a:extLst>
              <a:ext uri="{FF2B5EF4-FFF2-40B4-BE49-F238E27FC236}">
                <a16:creationId xmlns:a16="http://schemas.microsoft.com/office/drawing/2014/main" id="{48911BDE-ED38-B541-AF38-B39F6C6FD5F7}"/>
              </a:ext>
            </a:extLst>
          </p:cNvPr>
          <p:cNvSpPr/>
          <p:nvPr/>
        </p:nvSpPr>
        <p:spPr>
          <a:xfrm flipH="1">
            <a:off x="5407565" y="3434072"/>
            <a:ext cx="897288" cy="1781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700" dirty="0">
                <a:solidFill>
                  <a:schemeClr val="tx1"/>
                </a:solidFill>
              </a:rPr>
              <a:t>R69 G186 B189</a:t>
            </a:r>
          </a:p>
        </p:txBody>
      </p:sp>
      <p:sp>
        <p:nvSpPr>
          <p:cNvPr id="30" name="Rectangle 74">
            <a:extLst>
              <a:ext uri="{FF2B5EF4-FFF2-40B4-BE49-F238E27FC236}">
                <a16:creationId xmlns:a16="http://schemas.microsoft.com/office/drawing/2014/main" id="{A1771D73-AAAB-0344-A9ED-6FFBBEBEF9A7}"/>
              </a:ext>
            </a:extLst>
          </p:cNvPr>
          <p:cNvSpPr/>
          <p:nvPr/>
        </p:nvSpPr>
        <p:spPr>
          <a:xfrm flipH="1">
            <a:off x="6408805" y="3416319"/>
            <a:ext cx="897288" cy="2024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700" dirty="0">
                <a:solidFill>
                  <a:schemeClr val="bg1"/>
                </a:solidFill>
              </a:rPr>
              <a:t>R176 G27 B129</a:t>
            </a:r>
          </a:p>
        </p:txBody>
      </p:sp>
      <p:sp>
        <p:nvSpPr>
          <p:cNvPr id="33" name="Rectangle 74">
            <a:extLst>
              <a:ext uri="{FF2B5EF4-FFF2-40B4-BE49-F238E27FC236}">
                <a16:creationId xmlns:a16="http://schemas.microsoft.com/office/drawing/2014/main" id="{44444875-13CB-0045-B44F-B4B81E601215}"/>
              </a:ext>
            </a:extLst>
          </p:cNvPr>
          <p:cNvSpPr/>
          <p:nvPr/>
        </p:nvSpPr>
        <p:spPr>
          <a:xfrm flipH="1">
            <a:off x="7410045" y="3433616"/>
            <a:ext cx="897288" cy="2024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300"/>
              </a:spcAft>
            </a:pPr>
            <a:r>
              <a:rPr lang="en-US" sz="700" dirty="0">
                <a:solidFill>
                  <a:schemeClr val="tx1"/>
                </a:solidFill>
              </a:rPr>
              <a:t>R188 G208 B37</a:t>
            </a:r>
          </a:p>
        </p:txBody>
      </p:sp>
      <p:sp>
        <p:nvSpPr>
          <p:cNvPr id="73" name="TekstSylinder 72">
            <a:extLst>
              <a:ext uri="{FF2B5EF4-FFF2-40B4-BE49-F238E27FC236}">
                <a16:creationId xmlns:a16="http://schemas.microsoft.com/office/drawing/2014/main" id="{3F054BE2-BD1C-5B4D-99FE-8EA44E1E1B2F}"/>
              </a:ext>
            </a:extLst>
          </p:cNvPr>
          <p:cNvSpPr txBox="1"/>
          <p:nvPr/>
        </p:nvSpPr>
        <p:spPr>
          <a:xfrm>
            <a:off x="311148" y="2093349"/>
            <a:ext cx="85503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NTNUs støttefarger</a:t>
            </a:r>
            <a:br>
              <a:rPr lang="nb-NO" dirty="0"/>
            </a:br>
            <a:r>
              <a:rPr lang="nb-NO" sz="1200" dirty="0"/>
              <a:t>Fra grunnfargen i midten er det lov å bevege seg trinnløst mot mørkere og lysere nyanser. Bruk da HSB-kontroller og juster </a:t>
            </a:r>
          </a:p>
          <a:p>
            <a:r>
              <a:rPr lang="nb-NO" sz="1200" dirty="0"/>
              <a:t>lysstyrke og metning (ikke juster på nyanse, da dette endrer selve fargen).</a:t>
            </a:r>
          </a:p>
        </p:txBody>
      </p:sp>
    </p:spTree>
    <p:extLst>
      <p:ext uri="{BB962C8B-B14F-4D97-AF65-F5344CB8AC3E}">
        <p14:creationId xmlns:p14="http://schemas.microsoft.com/office/powerpoint/2010/main" val="7106422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057054C-62D9-5C4C-81FC-351C89B6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5" y="119035"/>
            <a:ext cx="8518770" cy="648512"/>
          </a:xfrm>
        </p:spPr>
        <p:txBody>
          <a:bodyPr/>
          <a:lstStyle/>
          <a:p>
            <a:r>
              <a:rPr lang="en-US" dirty="0"/>
              <a:t>Layout-</a:t>
            </a:r>
            <a:r>
              <a:rPr lang="en-US" dirty="0" err="1"/>
              <a:t>elementer</a:t>
            </a:r>
            <a:endParaRPr lang="en-US" dirty="0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DA5FDF3-6C15-9840-8A36-B08D9EB46CE4}"/>
              </a:ext>
            </a:extLst>
          </p:cNvPr>
          <p:cNvGrpSpPr/>
          <p:nvPr/>
        </p:nvGrpSpPr>
        <p:grpSpPr>
          <a:xfrm>
            <a:off x="3589493" y="770505"/>
            <a:ext cx="5241770" cy="1078151"/>
            <a:chOff x="3589493" y="977899"/>
            <a:chExt cx="5241770" cy="1078151"/>
          </a:xfrm>
        </p:grpSpPr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4A629189-5FF2-DC40-854A-D2CC66AD68EE}"/>
                </a:ext>
              </a:extLst>
            </p:cNvPr>
            <p:cNvSpPr/>
            <p:nvPr/>
          </p:nvSpPr>
          <p:spPr>
            <a:xfrm>
              <a:off x="3589493" y="977899"/>
              <a:ext cx="137160" cy="1078151"/>
            </a:xfrm>
            <a:prstGeom prst="rect">
              <a:avLst/>
            </a:prstGeom>
            <a:solidFill>
              <a:schemeClr val="accent2"/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7160" tIns="137160" rIns="137160" bIns="137160" rtlCol="0" anchor="ctr"/>
            <a:lstStyle/>
            <a:p>
              <a:pPr>
                <a:spcAft>
                  <a:spcPts val="1200"/>
                </a:spcAft>
                <a:buClr>
                  <a:schemeClr val="accent1"/>
                </a:buClr>
              </a:pPr>
              <a:endParaRPr 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2">
              <a:extLst>
                <a:ext uri="{FF2B5EF4-FFF2-40B4-BE49-F238E27FC236}">
                  <a16:creationId xmlns:a16="http://schemas.microsoft.com/office/drawing/2014/main" id="{CC959C4F-95C9-184F-8B46-E1117E49BD56}"/>
                </a:ext>
              </a:extLst>
            </p:cNvPr>
            <p:cNvSpPr/>
            <p:nvPr/>
          </p:nvSpPr>
          <p:spPr>
            <a:xfrm>
              <a:off x="3726654" y="977899"/>
              <a:ext cx="5104609" cy="1078151"/>
            </a:xfrm>
            <a:prstGeom prst="rect">
              <a:avLst/>
            </a:prstGeom>
            <a:solidFill>
              <a:schemeClr val="bg2">
                <a:alpha val="48000"/>
              </a:schemeClr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274320" rtlCol="0" anchor="ctr"/>
            <a:lstStyle/>
            <a:p>
              <a:pPr>
                <a:spcAft>
                  <a:spcPts val="1200"/>
                </a:spcAft>
                <a:buClr>
                  <a:schemeClr val="accent1"/>
                </a:buClr>
              </a:pPr>
              <a:r>
                <a:rPr lang="en-US" sz="1600" dirty="0" err="1">
                  <a:solidFill>
                    <a:schemeClr val="tx1"/>
                  </a:solidFill>
                </a:rPr>
                <a:t>Alle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disse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elementene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kan</a:t>
              </a:r>
              <a:r>
                <a:rPr lang="en-US" sz="1600" dirty="0">
                  <a:solidFill>
                    <a:schemeClr val="tx1"/>
                  </a:solidFill>
                </a:rPr>
                <a:t> du </a:t>
              </a:r>
              <a:r>
                <a:rPr lang="en-US" sz="1600" dirty="0" err="1">
                  <a:solidFill>
                    <a:schemeClr val="tx1"/>
                  </a:solidFill>
                </a:rPr>
                <a:t>kopiere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og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br>
                <a:rPr lang="en-US" sz="1600" dirty="0">
                  <a:solidFill>
                    <a:schemeClr val="tx1"/>
                  </a:solidFill>
                </a:rPr>
              </a:br>
              <a:r>
                <a:rPr lang="en-US" sz="1600" dirty="0">
                  <a:solidFill>
                    <a:schemeClr val="tx1"/>
                  </a:solidFill>
                </a:rPr>
                <a:t>lime inn </a:t>
              </a:r>
              <a:r>
                <a:rPr lang="en-US" sz="1600" dirty="0" err="1">
                  <a:solidFill>
                    <a:schemeClr val="tx1"/>
                  </a:solidFill>
                </a:rPr>
                <a:t>i</a:t>
              </a:r>
              <a:r>
                <a:rPr lang="en-US" sz="1600" dirty="0">
                  <a:solidFill>
                    <a:schemeClr val="tx1"/>
                  </a:solidFill>
                </a:rPr>
                <a:t> dine </a:t>
              </a:r>
              <a:r>
                <a:rPr lang="en-US" sz="1600" dirty="0" err="1">
                  <a:solidFill>
                    <a:schemeClr val="tx1"/>
                  </a:solidFill>
                </a:rPr>
                <a:t>presentasjoner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3B5DEE12-CA16-1342-B48F-537969F13B0E}"/>
              </a:ext>
            </a:extLst>
          </p:cNvPr>
          <p:cNvGrpSpPr/>
          <p:nvPr/>
        </p:nvGrpSpPr>
        <p:grpSpPr>
          <a:xfrm>
            <a:off x="3589493" y="1895792"/>
            <a:ext cx="5241770" cy="1369548"/>
            <a:chOff x="3589493" y="2103753"/>
            <a:chExt cx="5241770" cy="1078157"/>
          </a:xfrm>
        </p:grpSpPr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6FB8AD5F-1BD8-314A-BED9-BA4346058F1D}"/>
                </a:ext>
              </a:extLst>
            </p:cNvPr>
            <p:cNvSpPr/>
            <p:nvPr/>
          </p:nvSpPr>
          <p:spPr>
            <a:xfrm>
              <a:off x="3589493" y="2103753"/>
              <a:ext cx="137160" cy="1078151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7160" tIns="137160" rIns="137160" bIns="137160" rtlCol="0" anchor="ctr"/>
            <a:lstStyle/>
            <a:p>
              <a:pPr>
                <a:spcAft>
                  <a:spcPts val="1200"/>
                </a:spcAft>
                <a:buClr>
                  <a:schemeClr val="accent1"/>
                </a:buClr>
              </a:pPr>
              <a:endParaRPr 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6B611547-DCC9-F945-BED7-78A66AB1466A}"/>
                </a:ext>
              </a:extLst>
            </p:cNvPr>
            <p:cNvSpPr/>
            <p:nvPr/>
          </p:nvSpPr>
          <p:spPr>
            <a:xfrm>
              <a:off x="3726654" y="2103759"/>
              <a:ext cx="5104609" cy="1078151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274320" rtlCol="0" anchor="ctr"/>
            <a:lstStyle/>
            <a:p>
              <a:pPr>
                <a:spcAft>
                  <a:spcPts val="1200"/>
                </a:spcAft>
                <a:buClr>
                  <a:schemeClr val="accent1"/>
                </a:buClr>
              </a:pPr>
              <a:r>
                <a:rPr lang="en-US" sz="1600" dirty="0" err="1">
                  <a:solidFill>
                    <a:schemeClr val="tx1"/>
                  </a:solidFill>
                </a:rPr>
                <a:t>Bildet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til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venstre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er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satt</a:t>
              </a:r>
              <a:r>
                <a:rPr lang="en-US" sz="1600" dirty="0">
                  <a:solidFill>
                    <a:schemeClr val="tx1"/>
                  </a:solidFill>
                </a:rPr>
                <a:t> inn </a:t>
              </a:r>
              <a:r>
                <a:rPr lang="en-US" sz="1600" dirty="0" err="1">
                  <a:solidFill>
                    <a:schemeClr val="tx1"/>
                  </a:solidFill>
                </a:rPr>
                <a:t>ved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å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bruke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br>
                <a:rPr lang="en-US" sz="1600" dirty="0">
                  <a:solidFill>
                    <a:schemeClr val="tx1"/>
                  </a:solidFill>
                </a:rPr>
              </a:br>
              <a:r>
                <a:rPr lang="en-US" sz="1600" dirty="0">
                  <a:solidFill>
                    <a:schemeClr val="tx1"/>
                  </a:solidFill>
                </a:rPr>
                <a:t>«sett inn / </a:t>
              </a:r>
              <a:r>
                <a:rPr lang="en-US" sz="1600" dirty="0" err="1">
                  <a:solidFill>
                    <a:schemeClr val="tx1"/>
                  </a:solidFill>
                </a:rPr>
                <a:t>Bilde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fra</a:t>
              </a:r>
              <a:r>
                <a:rPr lang="en-US" sz="1600" dirty="0">
                  <a:solidFill>
                    <a:schemeClr val="tx1"/>
                  </a:solidFill>
                </a:rPr>
                <a:t> fil». Du </a:t>
              </a:r>
              <a:r>
                <a:rPr lang="en-US" sz="1600" dirty="0" err="1">
                  <a:solidFill>
                    <a:schemeClr val="tx1"/>
                  </a:solidFill>
                </a:rPr>
                <a:t>kan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beskjære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bildet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ved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å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dobbeltklikke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på</a:t>
              </a:r>
              <a:r>
                <a:rPr lang="en-US" sz="1600" dirty="0">
                  <a:solidFill>
                    <a:schemeClr val="tx1"/>
                  </a:solidFill>
                </a:rPr>
                <a:t> det, </a:t>
              </a:r>
              <a:r>
                <a:rPr lang="en-US" sz="1600" dirty="0" err="1">
                  <a:solidFill>
                    <a:schemeClr val="tx1"/>
                  </a:solidFill>
                </a:rPr>
                <a:t>og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velge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beskjæringsverktøyet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i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Bildeformat-fanen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pe 9">
            <a:extLst>
              <a:ext uri="{FF2B5EF4-FFF2-40B4-BE49-F238E27FC236}">
                <a16:creationId xmlns:a16="http://schemas.microsoft.com/office/drawing/2014/main" id="{6403387B-7C0A-FA4D-B094-DB5FD65D3ED6}"/>
              </a:ext>
            </a:extLst>
          </p:cNvPr>
          <p:cNvGrpSpPr/>
          <p:nvPr/>
        </p:nvGrpSpPr>
        <p:grpSpPr>
          <a:xfrm>
            <a:off x="3589493" y="3304426"/>
            <a:ext cx="5241770" cy="1078151"/>
            <a:chOff x="3589493" y="3408123"/>
            <a:chExt cx="5241770" cy="1078151"/>
          </a:xfrm>
        </p:grpSpPr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ABEB01F5-4D07-E347-BA9A-899260CFEB3F}"/>
                </a:ext>
              </a:extLst>
            </p:cNvPr>
            <p:cNvSpPr/>
            <p:nvPr/>
          </p:nvSpPr>
          <p:spPr>
            <a:xfrm>
              <a:off x="3589493" y="3408123"/>
              <a:ext cx="137160" cy="1078151"/>
            </a:xfrm>
            <a:prstGeom prst="rect">
              <a:avLst/>
            </a:prstGeom>
            <a:solidFill>
              <a:schemeClr val="tx1"/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7160" tIns="137160" rIns="137160" bIns="137160" rtlCol="0" anchor="ctr"/>
            <a:lstStyle/>
            <a:p>
              <a:pPr>
                <a:spcAft>
                  <a:spcPts val="1200"/>
                </a:spcAft>
                <a:buClr>
                  <a:schemeClr val="accent1"/>
                </a:buClr>
              </a:pPr>
              <a:endParaRPr 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B0884D64-876D-A142-B763-31D59E7D5C3B}"/>
                </a:ext>
              </a:extLst>
            </p:cNvPr>
            <p:cNvSpPr/>
            <p:nvPr/>
          </p:nvSpPr>
          <p:spPr>
            <a:xfrm>
              <a:off x="3726654" y="3408123"/>
              <a:ext cx="5104609" cy="1078151"/>
            </a:xfrm>
            <a:prstGeom prst="rect">
              <a:avLst/>
            </a:prstGeom>
            <a:solidFill>
              <a:schemeClr val="accent2"/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274320" rtlCol="0" anchor="ctr"/>
            <a:lstStyle/>
            <a:p>
              <a:pPr>
                <a:spcAft>
                  <a:spcPts val="1200"/>
                </a:spcAft>
                <a:buClr>
                  <a:schemeClr val="accent1"/>
                </a:buClr>
              </a:pPr>
              <a:r>
                <a:rPr lang="en-US" sz="1600" dirty="0">
                  <a:solidFill>
                    <a:schemeClr val="bg1"/>
                  </a:solidFill>
                </a:rPr>
                <a:t>Husk «alternative </a:t>
              </a:r>
              <a:r>
                <a:rPr lang="en-US" sz="1600" dirty="0" err="1">
                  <a:solidFill>
                    <a:schemeClr val="bg1"/>
                  </a:solidFill>
                </a:rPr>
                <a:t>tekst</a:t>
              </a:r>
              <a:r>
                <a:rPr lang="en-US" sz="1600" dirty="0">
                  <a:solidFill>
                    <a:schemeClr val="bg1"/>
                  </a:solidFill>
                </a:rPr>
                <a:t>» </a:t>
              </a:r>
              <a:r>
                <a:rPr lang="en-US" sz="1600" dirty="0" err="1">
                  <a:solidFill>
                    <a:schemeClr val="bg1"/>
                  </a:solidFill>
                </a:rPr>
                <a:t>til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bildene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Bilde 6" descr="Hovedbygningen NTNU Gløshaugen 7.10.2014&#10;Flagger for å feire Nobelpris 2014 til May-Britt og Edvard Moser, professorer ved NTNU.&#10;The flags celebrate the NTNU Nobel Laureates 2014 May-Britt and Edvard Moser.&#10;&#10;Main Administrative Building at NTNU, October 2014&#10;&#10;Foto: Gunnar K. Hansen, NTNU Komm.avd. ">
            <a:extLst>
              <a:ext uri="{FF2B5EF4-FFF2-40B4-BE49-F238E27FC236}">
                <a16:creationId xmlns:a16="http://schemas.microsoft.com/office/drawing/2014/main" id="{3D5B1123-3FB5-8C48-A571-45AE5EE7C4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150" y="770505"/>
            <a:ext cx="3034019" cy="3603532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31D49C3C-EBC6-0042-AD82-07D3C222719D}"/>
              </a:ext>
            </a:extLst>
          </p:cNvPr>
          <p:cNvSpPr txBox="1"/>
          <p:nvPr/>
        </p:nvSpPr>
        <p:spPr>
          <a:xfrm>
            <a:off x="339680" y="4354296"/>
            <a:ext cx="22252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Foto: Gunnar K. Hansen, NTNU </a:t>
            </a:r>
            <a:r>
              <a:rPr lang="nb-NO" sz="800" dirty="0" err="1"/>
              <a:t>Komm.avd</a:t>
            </a:r>
            <a:r>
              <a:rPr lang="nb-NO" sz="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17913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057054C-62D9-5C4C-81FC-351C89B6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5" y="213305"/>
            <a:ext cx="8518770" cy="833178"/>
          </a:xfrm>
        </p:spPr>
        <p:txBody>
          <a:bodyPr/>
          <a:lstStyle/>
          <a:p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sz="1200" b="0" dirty="0"/>
              <a:t>Du </a:t>
            </a:r>
            <a:r>
              <a:rPr lang="en-US" sz="1200" b="0" dirty="0" err="1"/>
              <a:t>finner</a:t>
            </a:r>
            <a:r>
              <a:rPr lang="en-US" sz="1200" b="0" dirty="0"/>
              <a:t> </a:t>
            </a:r>
            <a:r>
              <a:rPr lang="en-US" sz="1200" b="0" dirty="0" err="1"/>
              <a:t>bilder</a:t>
            </a:r>
            <a:r>
              <a:rPr lang="en-US" sz="1200" b="0" dirty="0"/>
              <a:t> </a:t>
            </a:r>
            <a:r>
              <a:rPr lang="en-US" sz="1200" b="0" dirty="0" err="1"/>
              <a:t>og</a:t>
            </a:r>
            <a:r>
              <a:rPr lang="en-US" sz="1200" b="0" dirty="0"/>
              <a:t> video </a:t>
            </a:r>
            <a:r>
              <a:rPr lang="en-US" sz="1200" b="0" dirty="0" err="1"/>
              <a:t>fra</a:t>
            </a:r>
            <a:r>
              <a:rPr lang="en-US" sz="1200" b="0" dirty="0"/>
              <a:t> NTNU her: </a:t>
            </a:r>
            <a:r>
              <a:rPr lang="en-US" sz="1200" b="0" dirty="0">
                <a:hlinkClick r:id="rId2"/>
              </a:rPr>
              <a:t>https://www.ntnu.no/bilder</a:t>
            </a:r>
            <a:br>
              <a:rPr lang="en-US" sz="1200" b="0" dirty="0"/>
            </a:br>
            <a:endParaRPr lang="en-US" sz="1200" b="0" dirty="0"/>
          </a:p>
        </p:txBody>
      </p:sp>
      <p:pic>
        <p:nvPicPr>
          <p:cNvPr id="7" name="Bilde 6" descr="Hovedbygningen NTNU Gløshaugen 7.10.2014&#10;Flagger for å feire Nobelpris 2014 til May-Britt og Edvard Moser, professorer ved NTNU.&#10;The flags celebrate the NTNU Nobel Laureates 2014 May-Britt and Edvard Moser.&#10;&#10;Main Administrative Building at NTNU, October 2014&#10; &#10;Foto: Gunnar K. Hansen, NTNU Komm.avd. ">
            <a:extLst>
              <a:ext uri="{FF2B5EF4-FFF2-40B4-BE49-F238E27FC236}">
                <a16:creationId xmlns:a16="http://schemas.microsoft.com/office/drawing/2014/main" id="{3D5B1123-3FB5-8C48-A571-45AE5EE7C4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2025"/>
            <a:ext cx="9143999" cy="3571875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204B30AC-5495-5C43-BA96-8BC2564D5BD5}"/>
              </a:ext>
            </a:extLst>
          </p:cNvPr>
          <p:cNvSpPr txBox="1"/>
          <p:nvPr/>
        </p:nvSpPr>
        <p:spPr>
          <a:xfrm>
            <a:off x="6918710" y="4526386"/>
            <a:ext cx="22252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/>
              <a:t>Foto: Gunnar K. Hansen, NTNU </a:t>
            </a:r>
            <a:r>
              <a:rPr lang="nb-NO" sz="800" dirty="0" err="1"/>
              <a:t>Komm.avd</a:t>
            </a:r>
            <a:r>
              <a:rPr lang="nb-NO" sz="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61277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Hovedbygningen NTNU Gløshaugen 7.10.2014&#10;Flagger for å feire Nobelpris 2014 til May-Britt og Edvard Moser, professorer ved NTNU.&#10;The flags celebrate the NTNU Nobel Laureates 2014 May-Britt and Edvard Moser.&#10;&#10;Main Administrative Building at NTNU, October 2014&#10;&#10;Foto: Gunnar K. Hansen, NTNU Komm.avd. ">
            <a:extLst>
              <a:ext uri="{FF2B5EF4-FFF2-40B4-BE49-F238E27FC236}">
                <a16:creationId xmlns:a16="http://schemas.microsoft.com/office/drawing/2014/main" id="{3D5B1123-3FB5-8C48-A571-45AE5EE7C4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grpSp>
        <p:nvGrpSpPr>
          <p:cNvPr id="4" name="Gruppe 3">
            <a:extLst>
              <a:ext uri="{FF2B5EF4-FFF2-40B4-BE49-F238E27FC236}">
                <a16:creationId xmlns:a16="http://schemas.microsoft.com/office/drawing/2014/main" id="{6509937D-D29A-3C40-B65C-678BE8273F87}"/>
              </a:ext>
            </a:extLst>
          </p:cNvPr>
          <p:cNvGrpSpPr/>
          <p:nvPr/>
        </p:nvGrpSpPr>
        <p:grpSpPr>
          <a:xfrm>
            <a:off x="4008593" y="625474"/>
            <a:ext cx="4468658" cy="1078151"/>
            <a:chOff x="3589493" y="977899"/>
            <a:chExt cx="4468658" cy="1078151"/>
          </a:xfrm>
        </p:grpSpPr>
        <p:sp>
          <p:nvSpPr>
            <p:cNvPr id="8" name="Rectangle 21">
              <a:extLst>
                <a:ext uri="{FF2B5EF4-FFF2-40B4-BE49-F238E27FC236}">
                  <a16:creationId xmlns:a16="http://schemas.microsoft.com/office/drawing/2014/main" id="{E30321EE-CAF1-8343-AF55-8951E67ED36E}"/>
                </a:ext>
              </a:extLst>
            </p:cNvPr>
            <p:cNvSpPr/>
            <p:nvPr/>
          </p:nvSpPr>
          <p:spPr>
            <a:xfrm>
              <a:off x="3589493" y="977899"/>
              <a:ext cx="137160" cy="1078151"/>
            </a:xfrm>
            <a:prstGeom prst="rect">
              <a:avLst/>
            </a:prstGeom>
            <a:solidFill>
              <a:schemeClr val="accent2"/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7160" tIns="137160" rIns="137160" bIns="137160" rtlCol="0" anchor="ctr"/>
            <a:lstStyle/>
            <a:p>
              <a:pPr>
                <a:spcAft>
                  <a:spcPts val="1200"/>
                </a:spcAft>
                <a:buClr>
                  <a:schemeClr val="accent1"/>
                </a:buClr>
              </a:pPr>
              <a:endParaRPr 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22">
              <a:extLst>
                <a:ext uri="{FF2B5EF4-FFF2-40B4-BE49-F238E27FC236}">
                  <a16:creationId xmlns:a16="http://schemas.microsoft.com/office/drawing/2014/main" id="{80A79B3B-5F48-8A43-A1AD-CD50B161EB61}"/>
                </a:ext>
              </a:extLst>
            </p:cNvPr>
            <p:cNvSpPr/>
            <p:nvPr/>
          </p:nvSpPr>
          <p:spPr>
            <a:xfrm>
              <a:off x="3726655" y="977899"/>
              <a:ext cx="4331496" cy="1078151"/>
            </a:xfrm>
            <a:prstGeom prst="rect">
              <a:avLst/>
            </a:prstGeom>
            <a:solidFill>
              <a:schemeClr val="bg2">
                <a:alpha val="93000"/>
              </a:schemeClr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274320" rtlCol="0" anchor="ctr"/>
            <a:lstStyle/>
            <a:p>
              <a:pPr>
                <a:spcAft>
                  <a:spcPts val="1200"/>
                </a:spcAft>
                <a:buClr>
                  <a:schemeClr val="accent1"/>
                </a:buClr>
              </a:pPr>
              <a:r>
                <a:rPr lang="en-US" sz="1600" dirty="0">
                  <a:solidFill>
                    <a:schemeClr val="tx1"/>
                  </a:solidFill>
                </a:rPr>
                <a:t>Du </a:t>
              </a:r>
              <a:r>
                <a:rPr lang="en-US" sz="1600" dirty="0" err="1">
                  <a:solidFill>
                    <a:schemeClr val="tx1"/>
                  </a:solidFill>
                </a:rPr>
                <a:t>kan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også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legge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bilder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slik</a:t>
              </a:r>
              <a:r>
                <a:rPr lang="en-US" sz="1600" dirty="0">
                  <a:solidFill>
                    <a:schemeClr val="tx1"/>
                  </a:solidFill>
                </a:rPr>
                <a:t> at det </a:t>
              </a:r>
              <a:r>
                <a:rPr lang="en-US" sz="1600" dirty="0" err="1">
                  <a:solidFill>
                    <a:schemeClr val="tx1"/>
                  </a:solidFill>
                </a:rPr>
                <a:t>dekker</a:t>
              </a:r>
              <a:r>
                <a:rPr lang="en-US" sz="1600" dirty="0">
                  <a:solidFill>
                    <a:schemeClr val="tx1"/>
                  </a:solidFill>
                </a:rPr>
                <a:t> hele flatten </a:t>
              </a:r>
              <a:r>
                <a:rPr lang="en-US" sz="1600" dirty="0" err="1">
                  <a:solidFill>
                    <a:schemeClr val="tx1"/>
                  </a:solidFill>
                </a:rPr>
                <a:t>på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</a:rPr>
                <a:t>lysarket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63AEEF9-40EE-0F44-9A9F-2B021EE6268F}"/>
              </a:ext>
            </a:extLst>
          </p:cNvPr>
          <p:cNvSpPr txBox="1"/>
          <p:nvPr/>
        </p:nvSpPr>
        <p:spPr>
          <a:xfrm>
            <a:off x="0" y="4928055"/>
            <a:ext cx="22252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800" dirty="0">
                <a:solidFill>
                  <a:schemeClr val="bg1"/>
                </a:solidFill>
              </a:rPr>
              <a:t>Foto: Gunnar K. Hansen, NTNU </a:t>
            </a:r>
            <a:r>
              <a:rPr lang="nb-NO" sz="800" dirty="0" err="1">
                <a:solidFill>
                  <a:schemeClr val="bg1"/>
                </a:solidFill>
              </a:rPr>
              <a:t>Komm.avd</a:t>
            </a:r>
            <a:r>
              <a:rPr lang="nb-NO" sz="8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841020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057054C-62D9-5C4C-81FC-351C89B6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5" y="213305"/>
            <a:ext cx="8518770" cy="648512"/>
          </a:xfrm>
        </p:spPr>
        <p:txBody>
          <a:bodyPr/>
          <a:lstStyle/>
          <a:p>
            <a:r>
              <a:rPr lang="en-US" dirty="0" err="1"/>
              <a:t>Grafer</a:t>
            </a:r>
            <a:r>
              <a:rPr lang="en-US" dirty="0"/>
              <a:t>/diagram </a:t>
            </a:r>
            <a:r>
              <a:rPr lang="en-US" dirty="0" err="1"/>
              <a:t>fra</a:t>
            </a:r>
            <a:r>
              <a:rPr lang="en-US" dirty="0"/>
              <a:t> Excel</a:t>
            </a: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4A629189-5FF2-DC40-854A-D2CC66AD68EE}"/>
              </a:ext>
            </a:extLst>
          </p:cNvPr>
          <p:cNvSpPr/>
          <p:nvPr/>
        </p:nvSpPr>
        <p:spPr>
          <a:xfrm>
            <a:off x="4686302" y="1372992"/>
            <a:ext cx="137162" cy="2527533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CC959C4F-95C9-184F-8B46-E1117E49BD56}"/>
              </a:ext>
            </a:extLst>
          </p:cNvPr>
          <p:cNvSpPr/>
          <p:nvPr/>
        </p:nvSpPr>
        <p:spPr>
          <a:xfrm>
            <a:off x="4823464" y="1372992"/>
            <a:ext cx="3739513" cy="2527535"/>
          </a:xfrm>
          <a:prstGeom prst="rect">
            <a:avLst/>
          </a:prstGeom>
          <a:solidFill>
            <a:schemeClr val="bg2">
              <a:alpha val="48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t"/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sz="1600" dirty="0">
                <a:solidFill>
                  <a:schemeClr val="tx1"/>
                </a:solidFill>
              </a:rPr>
              <a:t>Du </a:t>
            </a:r>
            <a:r>
              <a:rPr lang="en-US" sz="1600" dirty="0" err="1">
                <a:solidFill>
                  <a:schemeClr val="tx1"/>
                </a:solidFill>
              </a:rPr>
              <a:t>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kopiere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og</a:t>
            </a:r>
            <a:r>
              <a:rPr lang="en-US" sz="1600" dirty="0">
                <a:solidFill>
                  <a:schemeClr val="tx1"/>
                </a:solidFill>
              </a:rPr>
              <a:t> lime inn </a:t>
            </a:r>
            <a:r>
              <a:rPr lang="en-US" sz="1600" dirty="0" err="1">
                <a:solidFill>
                  <a:schemeClr val="tx1"/>
                </a:solidFill>
              </a:rPr>
              <a:t>grafer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diagrammer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direkte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fra</a:t>
            </a:r>
            <a:r>
              <a:rPr lang="en-US" sz="1600" dirty="0">
                <a:solidFill>
                  <a:schemeClr val="tx1"/>
                </a:solidFill>
              </a:rPr>
              <a:t> Excel, </a:t>
            </a:r>
            <a:r>
              <a:rPr lang="en-US" sz="1600" dirty="0" err="1">
                <a:solidFill>
                  <a:schemeClr val="tx1"/>
                </a:solidFill>
              </a:rPr>
              <a:t>eller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velge</a:t>
            </a:r>
            <a:r>
              <a:rPr lang="en-US" sz="1600" dirty="0">
                <a:solidFill>
                  <a:schemeClr val="tx1"/>
                </a:solidFill>
              </a:rPr>
              <a:t> «sett inn / Diagram» 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 PowerPoint. Da </a:t>
            </a:r>
            <a:r>
              <a:rPr lang="en-US" sz="1600" dirty="0" err="1">
                <a:solidFill>
                  <a:schemeClr val="tx1"/>
                </a:solidFill>
              </a:rPr>
              <a:t>åpner</a:t>
            </a:r>
            <a:r>
              <a:rPr lang="en-US" sz="1600" dirty="0">
                <a:solidFill>
                  <a:schemeClr val="tx1"/>
                </a:solidFill>
              </a:rPr>
              <a:t> PowerPoint </a:t>
            </a:r>
            <a:r>
              <a:rPr lang="en-US" sz="1600" dirty="0" err="1">
                <a:solidFill>
                  <a:schemeClr val="tx1"/>
                </a:solidFill>
              </a:rPr>
              <a:t>automatisk</a:t>
            </a:r>
            <a:r>
              <a:rPr lang="en-US" sz="1600" dirty="0">
                <a:solidFill>
                  <a:schemeClr val="tx1"/>
                </a:solidFill>
              </a:rPr>
              <a:t> et Excel-ark </a:t>
            </a:r>
            <a:r>
              <a:rPr lang="en-US" sz="1600" dirty="0" err="1">
                <a:solidFill>
                  <a:schemeClr val="tx1"/>
                </a:solidFill>
              </a:rPr>
              <a:t>og</a:t>
            </a:r>
            <a:r>
              <a:rPr lang="en-US" sz="1600" dirty="0">
                <a:solidFill>
                  <a:schemeClr val="tx1"/>
                </a:solidFill>
              </a:rPr>
              <a:t> setter inn </a:t>
            </a:r>
            <a:r>
              <a:rPr lang="en-US" sz="1600" dirty="0" err="1">
                <a:solidFill>
                  <a:schemeClr val="tx1"/>
                </a:solidFill>
              </a:rPr>
              <a:t>graf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basert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på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tallene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dette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arket</a:t>
            </a:r>
            <a:r>
              <a:rPr lang="en-US" sz="1600" dirty="0">
                <a:solidFill>
                  <a:schemeClr val="tx1"/>
                </a:solidFill>
              </a:rPr>
              <a:t> for deg.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2A0B2B8-EBC2-CE41-A6F7-68FFB156F2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819186"/>
              </p:ext>
            </p:extLst>
          </p:nvPr>
        </p:nvGraphicFramePr>
        <p:xfrm>
          <a:off x="390525" y="1339850"/>
          <a:ext cx="4067175" cy="2527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06637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057054C-62D9-5C4C-81FC-351C89B6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5" y="213305"/>
            <a:ext cx="8518770" cy="648512"/>
          </a:xfrm>
        </p:spPr>
        <p:txBody>
          <a:bodyPr/>
          <a:lstStyle/>
          <a:p>
            <a:r>
              <a:rPr lang="en-US" dirty="0" err="1"/>
              <a:t>Tydelige</a:t>
            </a:r>
            <a:r>
              <a:rPr lang="en-US" dirty="0"/>
              <a:t> NTNU-</a:t>
            </a:r>
            <a:r>
              <a:rPr lang="en-US" dirty="0" err="1"/>
              <a:t>diagrammer</a:t>
            </a:r>
            <a:endParaRPr lang="en-US" dirty="0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4A629189-5FF2-DC40-854A-D2CC66AD68EE}"/>
              </a:ext>
            </a:extLst>
          </p:cNvPr>
          <p:cNvSpPr/>
          <p:nvPr/>
        </p:nvSpPr>
        <p:spPr>
          <a:xfrm>
            <a:off x="419102" y="1077717"/>
            <a:ext cx="137162" cy="3235716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CC959C4F-95C9-184F-8B46-E1117E49BD56}"/>
              </a:ext>
            </a:extLst>
          </p:cNvPr>
          <p:cNvSpPr/>
          <p:nvPr/>
        </p:nvSpPr>
        <p:spPr>
          <a:xfrm>
            <a:off x="556264" y="1077717"/>
            <a:ext cx="7640679" cy="3235716"/>
          </a:xfrm>
          <a:prstGeom prst="rect">
            <a:avLst/>
          </a:prstGeom>
          <a:solidFill>
            <a:schemeClr val="bg2">
              <a:alpha val="48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t"/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sz="1200" b="1" dirty="0">
                <a:solidFill>
                  <a:schemeClr val="tx1"/>
                </a:solidFill>
              </a:rPr>
              <a:t>1. </a:t>
            </a:r>
            <a:r>
              <a:rPr lang="en-US" sz="1200" dirty="0">
                <a:solidFill>
                  <a:schemeClr val="tx1"/>
                </a:solidFill>
              </a:rPr>
              <a:t>Bruk bare </a:t>
            </a:r>
            <a:r>
              <a:rPr lang="en-US" sz="1200" dirty="0">
                <a:solidFill>
                  <a:schemeClr val="tx1"/>
                </a:solidFill>
                <a:hlinkClick r:id="rId2"/>
              </a:rPr>
              <a:t>NTNU-farger, se fargekart</a:t>
            </a:r>
            <a:r>
              <a:rPr lang="en-US" sz="1200" dirty="0">
                <a:solidFill>
                  <a:schemeClr val="tx1"/>
                </a:solidFill>
              </a:rPr>
              <a:t>. Bruk NTNU-</a:t>
            </a:r>
            <a:r>
              <a:rPr lang="en-US" sz="1200" dirty="0" err="1">
                <a:solidFill>
                  <a:schemeClr val="tx1"/>
                </a:solidFill>
              </a:rPr>
              <a:t>blå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til</a:t>
            </a:r>
            <a:r>
              <a:rPr lang="en-US" sz="1200" dirty="0">
                <a:solidFill>
                  <a:schemeClr val="tx1"/>
                </a:solidFill>
              </a:rPr>
              <a:t> å </a:t>
            </a:r>
            <a:r>
              <a:rPr lang="en-US" sz="1200" dirty="0" err="1">
                <a:solidFill>
                  <a:schemeClr val="tx1"/>
                </a:solidFill>
              </a:rPr>
              <a:t>markere</a:t>
            </a:r>
            <a:r>
              <a:rPr lang="en-US" sz="1200" dirty="0">
                <a:solidFill>
                  <a:schemeClr val="tx1"/>
                </a:solidFill>
              </a:rPr>
              <a:t> det </a:t>
            </a:r>
            <a:r>
              <a:rPr lang="en-US" sz="1200" dirty="0" err="1">
                <a:solidFill>
                  <a:schemeClr val="tx1"/>
                </a:solidFill>
              </a:rPr>
              <a:t>viktigste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poenget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som</a:t>
            </a:r>
            <a:r>
              <a:rPr lang="en-US" sz="1200" dirty="0">
                <a:solidFill>
                  <a:schemeClr val="tx1"/>
                </a:solidFill>
              </a:rPr>
              <a:t> du </a:t>
            </a:r>
            <a:r>
              <a:rPr lang="en-US" sz="1200" dirty="0" err="1">
                <a:solidFill>
                  <a:schemeClr val="tx1"/>
                </a:solidFill>
              </a:rPr>
              <a:t>ønsker</a:t>
            </a:r>
            <a:r>
              <a:rPr lang="en-US" sz="1200" dirty="0">
                <a:solidFill>
                  <a:schemeClr val="tx1"/>
                </a:solidFill>
              </a:rPr>
              <a:t> å </a:t>
            </a:r>
            <a:r>
              <a:rPr lang="en-US" sz="1200" dirty="0" err="1">
                <a:solidFill>
                  <a:schemeClr val="tx1"/>
                </a:solidFill>
              </a:rPr>
              <a:t>fremheve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sz="1200" b="1" dirty="0">
                <a:solidFill>
                  <a:schemeClr val="tx1"/>
                </a:solidFill>
              </a:rPr>
              <a:t>2. </a:t>
            </a:r>
            <a:r>
              <a:rPr lang="en-US" sz="1200" dirty="0">
                <a:solidFill>
                  <a:schemeClr val="tx1"/>
                </a:solidFill>
              </a:rPr>
              <a:t>Bruk NTNUs </a:t>
            </a:r>
            <a:r>
              <a:rPr lang="en-US" sz="1200" dirty="0" err="1">
                <a:solidFill>
                  <a:schemeClr val="tx1"/>
                </a:solidFill>
              </a:rPr>
              <a:t>skrifttype</a:t>
            </a:r>
            <a:r>
              <a:rPr lang="en-US" sz="1200" dirty="0">
                <a:solidFill>
                  <a:schemeClr val="tx1"/>
                </a:solidFill>
              </a:rPr>
              <a:t>: Open Sans </a:t>
            </a:r>
            <a:r>
              <a:rPr lang="en-US" sz="1200" dirty="0" err="1">
                <a:solidFill>
                  <a:schemeClr val="tx1"/>
                </a:solidFill>
              </a:rPr>
              <a:t>eller</a:t>
            </a:r>
            <a:r>
              <a:rPr lang="en-US" sz="1200" dirty="0">
                <a:solidFill>
                  <a:schemeClr val="tx1"/>
                </a:solidFill>
              </a:rPr>
              <a:t> Arial (Arial om du </a:t>
            </a:r>
            <a:r>
              <a:rPr lang="en-US" sz="1200" dirty="0" err="1">
                <a:solidFill>
                  <a:schemeClr val="tx1"/>
                </a:solidFill>
              </a:rPr>
              <a:t>skal</a:t>
            </a:r>
            <a:r>
              <a:rPr lang="en-US" sz="1200" dirty="0">
                <a:solidFill>
                  <a:schemeClr val="tx1"/>
                </a:solidFill>
              </a:rPr>
              <a:t> dele </a:t>
            </a:r>
            <a:r>
              <a:rPr lang="en-US" sz="1200" dirty="0" err="1">
                <a:solidFill>
                  <a:schemeClr val="tx1"/>
                </a:solidFill>
              </a:rPr>
              <a:t>dokumentet</a:t>
            </a:r>
            <a:r>
              <a:rPr lang="en-US" sz="1200" dirty="0">
                <a:solidFill>
                  <a:schemeClr val="tx1"/>
                </a:solidFill>
              </a:rPr>
              <a:t> med </a:t>
            </a:r>
            <a:r>
              <a:rPr lang="en-US" sz="1200" dirty="0" err="1">
                <a:solidFill>
                  <a:schemeClr val="tx1"/>
                </a:solidFill>
              </a:rPr>
              <a:t>andre</a:t>
            </a:r>
            <a:r>
              <a:rPr lang="en-US" sz="1200" dirty="0">
                <a:solidFill>
                  <a:schemeClr val="tx1"/>
                </a:solidFill>
              </a:rPr>
              <a:t>). Sort </a:t>
            </a:r>
            <a:r>
              <a:rPr lang="en-US" sz="1200" dirty="0" err="1">
                <a:solidFill>
                  <a:schemeClr val="tx1"/>
                </a:solidFill>
              </a:rPr>
              <a:t>farge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på</a:t>
            </a:r>
            <a:r>
              <a:rPr lang="en-US" sz="1200" dirty="0">
                <a:solidFill>
                  <a:schemeClr val="tx1"/>
                </a:solidFill>
              </a:rPr>
              <a:t> all </a:t>
            </a:r>
            <a:r>
              <a:rPr lang="en-US" sz="1200" dirty="0" err="1">
                <a:solidFill>
                  <a:schemeClr val="tx1"/>
                </a:solidFill>
              </a:rPr>
              <a:t>tekst</a:t>
            </a:r>
            <a:r>
              <a:rPr lang="en-US" sz="1200" dirty="0">
                <a:solidFill>
                  <a:schemeClr val="tx1"/>
                </a:solidFill>
              </a:rPr>
              <a:t> (</a:t>
            </a:r>
            <a:r>
              <a:rPr lang="en-US" sz="1200" dirty="0" err="1">
                <a:solidFill>
                  <a:schemeClr val="tx1"/>
                </a:solidFill>
              </a:rPr>
              <a:t>tenk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på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lesbarhet</a:t>
            </a:r>
            <a:r>
              <a:rPr lang="en-US" sz="1200" dirty="0">
                <a:solidFill>
                  <a:schemeClr val="tx1"/>
                </a:solidFill>
              </a:rPr>
              <a:t>).</a:t>
            </a:r>
            <a:endParaRPr lang="en-US" sz="1200" dirty="0">
              <a:solidFill>
                <a:schemeClr val="tx1"/>
              </a:solidFill>
              <a:cs typeface="Arial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sz="1200" b="1" dirty="0">
                <a:solidFill>
                  <a:schemeClr val="tx1"/>
                </a:solidFill>
              </a:rPr>
              <a:t>3. </a:t>
            </a:r>
            <a:r>
              <a:rPr lang="en-US" sz="1200" dirty="0">
                <a:solidFill>
                  <a:schemeClr val="tx1"/>
                </a:solidFill>
              </a:rPr>
              <a:t>Bruk </a:t>
            </a:r>
            <a:r>
              <a:rPr lang="en-US" sz="1200" dirty="0" err="1">
                <a:solidFill>
                  <a:schemeClr val="tx1"/>
                </a:solidFill>
              </a:rPr>
              <a:t>minst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mulig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effekter</a:t>
            </a:r>
            <a:r>
              <a:rPr lang="en-US" sz="1200" dirty="0">
                <a:solidFill>
                  <a:schemeClr val="tx1"/>
                </a:solidFill>
              </a:rPr>
              <a:t>. Å </a:t>
            </a:r>
            <a:r>
              <a:rPr lang="en-US" sz="1200" dirty="0" err="1">
                <a:solidFill>
                  <a:schemeClr val="tx1"/>
                </a:solidFill>
              </a:rPr>
              <a:t>legge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på</a:t>
            </a:r>
            <a:r>
              <a:rPr lang="en-US" sz="1200" dirty="0">
                <a:solidFill>
                  <a:schemeClr val="tx1"/>
                </a:solidFill>
              </a:rPr>
              <a:t> 3D/</a:t>
            </a:r>
            <a:r>
              <a:rPr lang="en-US" sz="1200" dirty="0" err="1">
                <a:solidFill>
                  <a:schemeClr val="tx1"/>
                </a:solidFill>
              </a:rPr>
              <a:t>volum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på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søyler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skygger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graderte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bakgrunner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lignende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påvirke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dekodingen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negativt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Tenk</a:t>
            </a:r>
            <a:r>
              <a:rPr lang="en-US" sz="1200" dirty="0">
                <a:solidFill>
                  <a:schemeClr val="tx1"/>
                </a:solidFill>
              </a:rPr>
              <a:t> «det </a:t>
            </a:r>
            <a:r>
              <a:rPr lang="en-US" sz="1200" dirty="0" err="1">
                <a:solidFill>
                  <a:schemeClr val="tx1"/>
                </a:solidFill>
              </a:rPr>
              <a:t>enkle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ofte</a:t>
            </a:r>
            <a:r>
              <a:rPr lang="en-US" sz="1200" dirty="0">
                <a:solidFill>
                  <a:schemeClr val="tx1"/>
                </a:solidFill>
              </a:rPr>
              <a:t> det </a:t>
            </a:r>
            <a:r>
              <a:rPr lang="en-US" sz="1200" dirty="0" err="1">
                <a:solidFill>
                  <a:schemeClr val="tx1"/>
                </a:solidFill>
              </a:rPr>
              <a:t>beste</a:t>
            </a:r>
            <a:r>
              <a:rPr lang="en-US" sz="1200" dirty="0">
                <a:solidFill>
                  <a:schemeClr val="tx1"/>
                </a:solidFill>
              </a:rPr>
              <a:t>». </a:t>
            </a:r>
            <a:r>
              <a:rPr lang="en-US" sz="1200" dirty="0" err="1">
                <a:solidFill>
                  <a:schemeClr val="tx1"/>
                </a:solidFill>
              </a:rPr>
              <a:t>Velg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alle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søyler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kakebiter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o.l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og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velg</a:t>
            </a:r>
            <a:r>
              <a:rPr lang="en-US" sz="1200" dirty="0">
                <a:solidFill>
                  <a:schemeClr val="tx1"/>
                </a:solidFill>
              </a:rPr>
              <a:t> «</a:t>
            </a:r>
            <a:r>
              <a:rPr lang="en-US" sz="1200" dirty="0" err="1">
                <a:solidFill>
                  <a:schemeClr val="tx1"/>
                </a:solidFill>
              </a:rPr>
              <a:t>heldekkende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fyll</a:t>
            </a:r>
            <a:r>
              <a:rPr lang="en-US" sz="1200" dirty="0">
                <a:solidFill>
                  <a:schemeClr val="tx1"/>
                </a:solidFill>
              </a:rPr>
              <a:t>» 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stedet</a:t>
            </a:r>
            <a:r>
              <a:rPr lang="en-US" sz="1200" dirty="0">
                <a:solidFill>
                  <a:schemeClr val="tx1"/>
                </a:solidFill>
              </a:rPr>
              <a:t> for «</a:t>
            </a:r>
            <a:r>
              <a:rPr lang="en-US" sz="1200" dirty="0" err="1">
                <a:solidFill>
                  <a:schemeClr val="tx1"/>
                </a:solidFill>
              </a:rPr>
              <a:t>gradert</a:t>
            </a:r>
            <a:r>
              <a:rPr lang="en-US" sz="1200" dirty="0">
                <a:solidFill>
                  <a:schemeClr val="tx1"/>
                </a:solidFill>
              </a:rPr>
              <a:t>» </a:t>
            </a:r>
            <a:r>
              <a:rPr lang="en-US" sz="1200" dirty="0" err="1">
                <a:solidFill>
                  <a:schemeClr val="tx1"/>
                </a:solidFill>
              </a:rPr>
              <a:t>eller</a:t>
            </a:r>
            <a:r>
              <a:rPr lang="en-US" sz="1200" dirty="0">
                <a:solidFill>
                  <a:schemeClr val="tx1"/>
                </a:solidFill>
              </a:rPr>
              <a:t> «</a:t>
            </a:r>
            <a:r>
              <a:rPr lang="en-US" sz="1200" dirty="0" err="1">
                <a:solidFill>
                  <a:schemeClr val="tx1"/>
                </a:solidFill>
              </a:rPr>
              <a:t>automatisk</a:t>
            </a:r>
            <a:r>
              <a:rPr lang="en-US" sz="1200" dirty="0">
                <a:solidFill>
                  <a:schemeClr val="tx1"/>
                </a:solidFill>
              </a:rPr>
              <a:t>».</a:t>
            </a:r>
            <a:endParaRPr lang="en-US" sz="1200" dirty="0">
              <a:solidFill>
                <a:schemeClr val="tx1"/>
              </a:solidFill>
              <a:cs typeface="Arial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sz="1200" b="1" dirty="0">
                <a:solidFill>
                  <a:schemeClr val="tx1"/>
                </a:solidFill>
              </a:rPr>
              <a:t>4. </a:t>
            </a:r>
            <a:r>
              <a:rPr lang="en-US" sz="1200" dirty="0" err="1">
                <a:solidFill>
                  <a:schemeClr val="tx1"/>
                </a:solidFill>
              </a:rPr>
              <a:t>Tenk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på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hva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hovedpoenget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grafikken</a:t>
            </a:r>
            <a:r>
              <a:rPr lang="en-US" sz="1200" dirty="0">
                <a:solidFill>
                  <a:schemeClr val="tx1"/>
                </a:solidFill>
              </a:rPr>
              <a:t> din: Om du har fem </a:t>
            </a:r>
            <a:r>
              <a:rPr lang="en-US" sz="1200" dirty="0" err="1">
                <a:solidFill>
                  <a:schemeClr val="tx1"/>
                </a:solidFill>
              </a:rPr>
              <a:t>søyler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og</a:t>
            </a:r>
            <a:r>
              <a:rPr lang="en-US" sz="1200" dirty="0">
                <a:solidFill>
                  <a:schemeClr val="tx1"/>
                </a:solidFill>
              </a:rPr>
              <a:t> det bare </a:t>
            </a:r>
            <a:r>
              <a:rPr lang="en-US" sz="1200" dirty="0" err="1">
                <a:solidFill>
                  <a:schemeClr val="tx1"/>
                </a:solidFill>
              </a:rPr>
              <a:t>er</a:t>
            </a:r>
            <a:r>
              <a:rPr lang="en-US" sz="1200" dirty="0">
                <a:solidFill>
                  <a:schemeClr val="tx1"/>
                </a:solidFill>
              </a:rPr>
              <a:t> den </a:t>
            </a:r>
            <a:r>
              <a:rPr lang="en-US" sz="1200" dirty="0" err="1">
                <a:solidFill>
                  <a:schemeClr val="tx1"/>
                </a:solidFill>
              </a:rPr>
              <a:t>siste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hovedpoenget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trenger</a:t>
            </a:r>
            <a:r>
              <a:rPr lang="en-US" sz="1200" dirty="0">
                <a:solidFill>
                  <a:schemeClr val="tx1"/>
                </a:solidFill>
              </a:rPr>
              <a:t> du </a:t>
            </a:r>
            <a:r>
              <a:rPr lang="en-US" sz="1200" dirty="0" err="1">
                <a:solidFill>
                  <a:schemeClr val="tx1"/>
                </a:solidFill>
              </a:rPr>
              <a:t>ikke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farge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på</a:t>
            </a:r>
            <a:r>
              <a:rPr lang="en-US" sz="1200" dirty="0">
                <a:solidFill>
                  <a:schemeClr val="tx1"/>
                </a:solidFill>
              </a:rPr>
              <a:t> de </a:t>
            </a:r>
            <a:r>
              <a:rPr lang="en-US" sz="1200" dirty="0" err="1">
                <a:solidFill>
                  <a:schemeClr val="tx1"/>
                </a:solidFill>
              </a:rPr>
              <a:t>andre</a:t>
            </a:r>
            <a:r>
              <a:rPr lang="en-US" sz="1200" dirty="0">
                <a:solidFill>
                  <a:schemeClr val="tx1"/>
                </a:solidFill>
              </a:rPr>
              <a:t>. Det </a:t>
            </a:r>
            <a:r>
              <a:rPr lang="en-US" sz="1200" dirty="0" err="1">
                <a:solidFill>
                  <a:schemeClr val="tx1"/>
                </a:solidFill>
              </a:rPr>
              <a:t>vil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bli</a:t>
            </a:r>
            <a:r>
              <a:rPr lang="en-US" sz="1200" dirty="0">
                <a:solidFill>
                  <a:schemeClr val="tx1"/>
                </a:solidFill>
              </a:rPr>
              <a:t> en </a:t>
            </a:r>
            <a:r>
              <a:rPr lang="en-US" sz="1200" dirty="0" err="1">
                <a:solidFill>
                  <a:schemeClr val="tx1"/>
                </a:solidFill>
              </a:rPr>
              <a:t>tydeligere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grafikk</a:t>
            </a:r>
            <a:r>
              <a:rPr lang="en-US" sz="1200" dirty="0">
                <a:solidFill>
                  <a:schemeClr val="tx1"/>
                </a:solidFill>
              </a:rPr>
              <a:t> om du bare </a:t>
            </a:r>
            <a:r>
              <a:rPr lang="en-US" sz="1200" dirty="0" err="1">
                <a:solidFill>
                  <a:schemeClr val="tx1"/>
                </a:solidFill>
              </a:rPr>
              <a:t>bruker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farger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effekter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til</a:t>
            </a:r>
            <a:r>
              <a:rPr lang="en-US" sz="1200" dirty="0">
                <a:solidFill>
                  <a:schemeClr val="tx1"/>
                </a:solidFill>
              </a:rPr>
              <a:t> å </a:t>
            </a:r>
            <a:r>
              <a:rPr lang="en-US" sz="1200" dirty="0" err="1">
                <a:solidFill>
                  <a:schemeClr val="tx1"/>
                </a:solidFill>
              </a:rPr>
              <a:t>framheve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noen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få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hovedpoeng</a:t>
            </a:r>
            <a:r>
              <a:rPr lang="en-US" sz="1200" dirty="0">
                <a:solidFill>
                  <a:schemeClr val="tx1"/>
                </a:solidFill>
              </a:rPr>
              <a:t>. Men det </a:t>
            </a:r>
            <a:r>
              <a:rPr lang="en-US" sz="1200" dirty="0" err="1">
                <a:solidFill>
                  <a:schemeClr val="tx1"/>
                </a:solidFill>
              </a:rPr>
              <a:t>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selvfølgelig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lov</a:t>
            </a:r>
            <a:r>
              <a:rPr lang="en-US" sz="1200" dirty="0">
                <a:solidFill>
                  <a:schemeClr val="tx1"/>
                </a:solidFill>
              </a:rPr>
              <a:t> å </a:t>
            </a:r>
            <a:r>
              <a:rPr lang="en-US" sz="1200" dirty="0" err="1">
                <a:solidFill>
                  <a:schemeClr val="tx1"/>
                </a:solidFill>
              </a:rPr>
              <a:t>bruke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flere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farger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også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når</a:t>
            </a:r>
            <a:r>
              <a:rPr lang="en-US" sz="1200" dirty="0">
                <a:solidFill>
                  <a:schemeClr val="tx1"/>
                </a:solidFill>
              </a:rPr>
              <a:t> man </a:t>
            </a:r>
            <a:r>
              <a:rPr lang="en-US" sz="1200" dirty="0" err="1">
                <a:solidFill>
                  <a:schemeClr val="tx1"/>
                </a:solidFill>
              </a:rPr>
              <a:t>trenger</a:t>
            </a:r>
            <a:r>
              <a:rPr lang="en-US" sz="1200" dirty="0">
                <a:solidFill>
                  <a:schemeClr val="tx1"/>
                </a:solidFill>
              </a:rPr>
              <a:t> det. </a:t>
            </a:r>
            <a:endParaRPr lang="en-US" sz="1200" dirty="0">
              <a:solidFill>
                <a:schemeClr val="tx1"/>
              </a:solidFill>
              <a:cs typeface="Arial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</a:pP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575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057054C-62D9-5C4C-81FC-351C89B6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5" y="213305"/>
            <a:ext cx="8518770" cy="648512"/>
          </a:xfrm>
        </p:spPr>
        <p:txBody>
          <a:bodyPr/>
          <a:lstStyle/>
          <a:p>
            <a:r>
              <a:rPr lang="en-US" dirty="0" err="1"/>
              <a:t>Diagrammer</a:t>
            </a:r>
            <a:r>
              <a:rPr lang="en-US" dirty="0"/>
              <a:t> med Office-programmer</a:t>
            </a: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4A629189-5FF2-DC40-854A-D2CC66AD68EE}"/>
              </a:ext>
            </a:extLst>
          </p:cNvPr>
          <p:cNvSpPr/>
          <p:nvPr/>
        </p:nvSpPr>
        <p:spPr>
          <a:xfrm>
            <a:off x="419102" y="1077717"/>
            <a:ext cx="137162" cy="3235716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CC959C4F-95C9-184F-8B46-E1117E49BD56}"/>
              </a:ext>
            </a:extLst>
          </p:cNvPr>
          <p:cNvSpPr/>
          <p:nvPr/>
        </p:nvSpPr>
        <p:spPr>
          <a:xfrm>
            <a:off x="556264" y="1077717"/>
            <a:ext cx="7787636" cy="3235716"/>
          </a:xfrm>
          <a:prstGeom prst="rect">
            <a:avLst/>
          </a:prstGeom>
          <a:solidFill>
            <a:schemeClr val="bg2">
              <a:alpha val="48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t"/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sz="1200" b="1" dirty="0">
                <a:solidFill>
                  <a:schemeClr val="tx1"/>
                </a:solidFill>
              </a:rPr>
              <a:t>1</a:t>
            </a:r>
            <a:r>
              <a:rPr lang="en-US" sz="1200" dirty="0">
                <a:solidFill>
                  <a:schemeClr val="tx1"/>
                </a:solidFill>
              </a:rPr>
              <a:t>. Sett </a:t>
            </a:r>
            <a:r>
              <a:rPr lang="en-US" sz="1200" dirty="0" err="1">
                <a:solidFill>
                  <a:schemeClr val="tx1"/>
                </a:solidFill>
              </a:rPr>
              <a:t>opp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tallmaterialet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ditt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US" sz="1200" dirty="0">
                <a:solidFill>
                  <a:schemeClr val="tx1"/>
                </a:solidFill>
              </a:rPr>
              <a:t> et Excel-</a:t>
            </a:r>
            <a:r>
              <a:rPr lang="en-US" sz="1200" dirty="0" err="1">
                <a:solidFill>
                  <a:schemeClr val="tx1"/>
                </a:solidFill>
              </a:rPr>
              <a:t>dokument</a:t>
            </a:r>
            <a:r>
              <a:rPr lang="en-US" sz="1200" dirty="0">
                <a:solidFill>
                  <a:schemeClr val="tx1"/>
                </a:solidFill>
              </a:rPr>
              <a:t>. Marker </a:t>
            </a:r>
            <a:r>
              <a:rPr lang="en-US" sz="1200" dirty="0" err="1">
                <a:solidFill>
                  <a:schemeClr val="tx1"/>
                </a:solidFill>
              </a:rPr>
              <a:t>tabellen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velg</a:t>
            </a:r>
            <a:r>
              <a:rPr lang="en-US" sz="1200" dirty="0">
                <a:solidFill>
                  <a:schemeClr val="tx1"/>
                </a:solidFill>
              </a:rPr>
              <a:t> fane/</a:t>
            </a:r>
            <a:r>
              <a:rPr lang="en-US" sz="1200" dirty="0" err="1">
                <a:solidFill>
                  <a:schemeClr val="tx1"/>
                </a:solidFill>
              </a:rPr>
              <a:t>menyen</a:t>
            </a:r>
            <a:r>
              <a:rPr lang="en-US" sz="1200" dirty="0">
                <a:solidFill>
                  <a:schemeClr val="tx1"/>
                </a:solidFill>
              </a:rPr>
              <a:t> «Sett inn». </a:t>
            </a:r>
            <a:r>
              <a:rPr lang="en-US" sz="1200" dirty="0" err="1">
                <a:solidFill>
                  <a:schemeClr val="tx1"/>
                </a:solidFill>
              </a:rPr>
              <a:t>Velg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så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ønsket</a:t>
            </a:r>
            <a:r>
              <a:rPr lang="en-US" sz="1200" dirty="0">
                <a:solidFill>
                  <a:schemeClr val="tx1"/>
                </a:solidFill>
              </a:rPr>
              <a:t> diagram-type. Excel lager da </a:t>
            </a:r>
            <a:r>
              <a:rPr lang="en-US" sz="1200" dirty="0" err="1">
                <a:solidFill>
                  <a:schemeClr val="tx1"/>
                </a:solidFill>
              </a:rPr>
              <a:t>diagrammet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grafikken</a:t>
            </a:r>
            <a:r>
              <a:rPr lang="en-US" sz="1200" dirty="0">
                <a:solidFill>
                  <a:schemeClr val="tx1"/>
                </a:solidFill>
              </a:rPr>
              <a:t> for deg. </a:t>
            </a:r>
            <a:r>
              <a:rPr lang="en-US" sz="1200" dirty="0" err="1">
                <a:solidFill>
                  <a:schemeClr val="tx1"/>
                </a:solidFill>
              </a:rPr>
              <a:t>Klikk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på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tekstbokser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grafen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forsikre</a:t>
            </a:r>
            <a:r>
              <a:rPr lang="en-US" sz="1200" dirty="0">
                <a:solidFill>
                  <a:schemeClr val="tx1"/>
                </a:solidFill>
              </a:rPr>
              <a:t> deg om det </a:t>
            </a:r>
            <a:r>
              <a:rPr lang="en-US" sz="1200" dirty="0" err="1">
                <a:solidFill>
                  <a:schemeClr val="tx1"/>
                </a:solidFill>
              </a:rPr>
              <a:t>er</a:t>
            </a:r>
            <a:r>
              <a:rPr lang="en-US" sz="1200" dirty="0">
                <a:solidFill>
                  <a:schemeClr val="tx1"/>
                </a:solidFill>
              </a:rPr>
              <a:t> 100% sort </a:t>
            </a:r>
            <a:r>
              <a:rPr lang="en-US" sz="1200" dirty="0" err="1">
                <a:solidFill>
                  <a:schemeClr val="tx1"/>
                </a:solidFill>
              </a:rPr>
              <a:t>og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riktig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skrifttype</a:t>
            </a:r>
            <a:r>
              <a:rPr lang="en-US" sz="1200" dirty="0">
                <a:solidFill>
                  <a:schemeClr val="tx1"/>
                </a:solidFill>
              </a:rPr>
              <a:t>. Marker en </a:t>
            </a:r>
            <a:r>
              <a:rPr lang="en-US" sz="1200" dirty="0" err="1">
                <a:solidFill>
                  <a:schemeClr val="tx1"/>
                </a:solidFill>
              </a:rPr>
              <a:t>og</a:t>
            </a:r>
            <a:r>
              <a:rPr lang="en-US" sz="1200" dirty="0">
                <a:solidFill>
                  <a:schemeClr val="tx1"/>
                </a:solidFill>
              </a:rPr>
              <a:t> en </a:t>
            </a:r>
            <a:r>
              <a:rPr lang="en-US" sz="1200" dirty="0" err="1">
                <a:solidFill>
                  <a:schemeClr val="tx1"/>
                </a:solidFill>
              </a:rPr>
              <a:t>kakebit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søyleelement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strek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velg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farge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til</a:t>
            </a:r>
            <a:r>
              <a:rPr lang="en-US" sz="1200" dirty="0">
                <a:solidFill>
                  <a:schemeClr val="tx1"/>
                </a:solidFill>
              </a:rPr>
              <a:t> dem. Marker </a:t>
            </a:r>
            <a:r>
              <a:rPr lang="en-US" sz="1200" dirty="0" err="1">
                <a:solidFill>
                  <a:schemeClr val="tx1"/>
                </a:solidFill>
              </a:rPr>
              <a:t>så</a:t>
            </a:r>
            <a:r>
              <a:rPr lang="en-US" sz="1200" dirty="0">
                <a:solidFill>
                  <a:schemeClr val="tx1"/>
                </a:solidFill>
              </a:rPr>
              <a:t> hele </a:t>
            </a:r>
            <a:r>
              <a:rPr lang="en-US" sz="1200" dirty="0" err="1">
                <a:solidFill>
                  <a:schemeClr val="tx1"/>
                </a:solidFill>
              </a:rPr>
              <a:t>grafen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kopier</a:t>
            </a:r>
            <a:r>
              <a:rPr lang="en-US" sz="1200" dirty="0">
                <a:solidFill>
                  <a:schemeClr val="tx1"/>
                </a:solidFill>
              </a:rPr>
              <a:t> den med deg inn 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US" sz="1200" dirty="0">
                <a:solidFill>
                  <a:schemeClr val="tx1"/>
                </a:solidFill>
              </a:rPr>
              <a:t> Word/PowerPoint/InDesign </a:t>
            </a:r>
            <a:r>
              <a:rPr lang="en-US" sz="1200" dirty="0" err="1">
                <a:solidFill>
                  <a:schemeClr val="tx1"/>
                </a:solidFill>
              </a:rPr>
              <a:t>eller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andre</a:t>
            </a:r>
            <a:r>
              <a:rPr lang="en-US" sz="1200" dirty="0">
                <a:solidFill>
                  <a:schemeClr val="tx1"/>
                </a:solidFill>
              </a:rPr>
              <a:t> programmer. </a:t>
            </a:r>
          </a:p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sz="1200" b="1" dirty="0">
                <a:solidFill>
                  <a:schemeClr val="tx1"/>
                </a:solidFill>
              </a:rPr>
              <a:t>2. </a:t>
            </a:r>
            <a:r>
              <a:rPr lang="en-US" sz="1200" dirty="0">
                <a:solidFill>
                  <a:schemeClr val="tx1"/>
                </a:solidFill>
              </a:rPr>
              <a:t>Du </a:t>
            </a:r>
            <a:r>
              <a:rPr lang="en-US" sz="1200" dirty="0" err="1">
                <a:solidFill>
                  <a:schemeClr val="tx1"/>
                </a:solidFill>
              </a:rPr>
              <a:t>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også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starte</a:t>
            </a:r>
            <a:r>
              <a:rPr lang="en-US" sz="1200" dirty="0">
                <a:solidFill>
                  <a:schemeClr val="tx1"/>
                </a:solidFill>
              </a:rPr>
              <a:t> med et PowerPoint-</a:t>
            </a:r>
            <a:r>
              <a:rPr lang="en-US" sz="1200" dirty="0" err="1">
                <a:solidFill>
                  <a:schemeClr val="tx1"/>
                </a:solidFill>
              </a:rPr>
              <a:t>dokument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eller</a:t>
            </a:r>
            <a:r>
              <a:rPr lang="en-US" sz="1200" dirty="0">
                <a:solidFill>
                  <a:schemeClr val="tx1"/>
                </a:solidFill>
              </a:rPr>
              <a:t> Word-</a:t>
            </a:r>
            <a:r>
              <a:rPr lang="en-US" sz="1200" dirty="0" err="1">
                <a:solidFill>
                  <a:schemeClr val="tx1"/>
                </a:solidFill>
              </a:rPr>
              <a:t>dokument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Gå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på</a:t>
            </a:r>
            <a:r>
              <a:rPr lang="en-US" sz="1200" dirty="0">
                <a:solidFill>
                  <a:schemeClr val="tx1"/>
                </a:solidFill>
              </a:rPr>
              <a:t> fane/</a:t>
            </a:r>
            <a:r>
              <a:rPr lang="en-US" sz="1200" dirty="0" err="1">
                <a:solidFill>
                  <a:schemeClr val="tx1"/>
                </a:solidFill>
              </a:rPr>
              <a:t>menyen</a:t>
            </a:r>
            <a:r>
              <a:rPr lang="en-US" sz="1200" dirty="0">
                <a:solidFill>
                  <a:schemeClr val="tx1"/>
                </a:solidFill>
              </a:rPr>
              <a:t> «Sett inn» </a:t>
            </a:r>
            <a:r>
              <a:rPr lang="en-US" sz="1200" dirty="0" err="1">
                <a:solidFill>
                  <a:schemeClr val="tx1"/>
                </a:solidFill>
              </a:rPr>
              <a:t>og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velg</a:t>
            </a:r>
            <a:r>
              <a:rPr lang="en-US" sz="1200" dirty="0">
                <a:solidFill>
                  <a:schemeClr val="tx1"/>
                </a:solidFill>
              </a:rPr>
              <a:t> den type diagram du </a:t>
            </a:r>
            <a:r>
              <a:rPr lang="en-US" sz="1200" dirty="0" err="1">
                <a:solidFill>
                  <a:schemeClr val="tx1"/>
                </a:solidFill>
              </a:rPr>
              <a:t>ønsker</a:t>
            </a:r>
            <a:r>
              <a:rPr lang="en-US" sz="1200" dirty="0">
                <a:solidFill>
                  <a:schemeClr val="tx1"/>
                </a:solidFill>
              </a:rPr>
              <a:t>. Office </a:t>
            </a:r>
            <a:r>
              <a:rPr lang="en-US" sz="1200" dirty="0" err="1">
                <a:solidFill>
                  <a:schemeClr val="tx1"/>
                </a:solidFill>
              </a:rPr>
              <a:t>åpner</a:t>
            </a:r>
            <a:r>
              <a:rPr lang="en-US" sz="1200" dirty="0">
                <a:solidFill>
                  <a:schemeClr val="tx1"/>
                </a:solidFill>
              </a:rPr>
              <a:t> da et </a:t>
            </a:r>
            <a:r>
              <a:rPr lang="en-US" sz="1200" dirty="0" err="1">
                <a:solidFill>
                  <a:schemeClr val="tx1"/>
                </a:solidFill>
              </a:rPr>
              <a:t>nytt</a:t>
            </a:r>
            <a:r>
              <a:rPr lang="en-US" sz="1200" dirty="0">
                <a:solidFill>
                  <a:schemeClr val="tx1"/>
                </a:solidFill>
              </a:rPr>
              <a:t> Excel-</a:t>
            </a:r>
            <a:r>
              <a:rPr lang="en-US" sz="1200" dirty="0" err="1">
                <a:solidFill>
                  <a:schemeClr val="tx1"/>
                </a:solidFill>
              </a:rPr>
              <a:t>dokument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som</a:t>
            </a:r>
            <a:r>
              <a:rPr lang="en-US" sz="1200" dirty="0">
                <a:solidFill>
                  <a:schemeClr val="tx1"/>
                </a:solidFill>
              </a:rPr>
              <a:t> du </a:t>
            </a:r>
            <a:r>
              <a:rPr lang="en-US" sz="1200" dirty="0" err="1">
                <a:solidFill>
                  <a:schemeClr val="tx1"/>
                </a:solidFill>
              </a:rPr>
              <a:t>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sette</a:t>
            </a:r>
            <a:r>
              <a:rPr lang="en-US" sz="1200" dirty="0">
                <a:solidFill>
                  <a:schemeClr val="tx1"/>
                </a:solidFill>
              </a:rPr>
              <a:t> inn dine data/tall 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Følg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så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samme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prosedyre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eksempelet</a:t>
            </a:r>
            <a:r>
              <a:rPr lang="en-US" sz="1200" dirty="0">
                <a:solidFill>
                  <a:schemeClr val="tx1"/>
                </a:solidFill>
              </a:rPr>
              <a:t> over (</a:t>
            </a:r>
            <a:r>
              <a:rPr lang="en-US" sz="1200" dirty="0" err="1">
                <a:solidFill>
                  <a:schemeClr val="tx1"/>
                </a:solidFill>
              </a:rPr>
              <a:t>punkt</a:t>
            </a:r>
            <a:r>
              <a:rPr lang="en-US" sz="1200" dirty="0">
                <a:solidFill>
                  <a:schemeClr val="tx1"/>
                </a:solidFill>
              </a:rPr>
              <a:t> 1) for å </a:t>
            </a:r>
            <a:r>
              <a:rPr lang="en-US" sz="1200" dirty="0" err="1">
                <a:solidFill>
                  <a:schemeClr val="tx1"/>
                </a:solidFill>
              </a:rPr>
              <a:t>formatere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endre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utseendet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på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diagrammet</a:t>
            </a:r>
            <a:r>
              <a:rPr lang="en-US" sz="1200" dirty="0">
                <a:solidFill>
                  <a:schemeClr val="tx1"/>
                </a:solidFill>
              </a:rPr>
              <a:t>. Om du </a:t>
            </a:r>
            <a:r>
              <a:rPr lang="en-US" sz="1200" dirty="0" err="1">
                <a:solidFill>
                  <a:schemeClr val="tx1"/>
                </a:solidFill>
              </a:rPr>
              <a:t>ombestemmer</a:t>
            </a:r>
            <a:r>
              <a:rPr lang="en-US" sz="1200" dirty="0">
                <a:solidFill>
                  <a:schemeClr val="tx1"/>
                </a:solidFill>
              </a:rPr>
              <a:t> deg, </a:t>
            </a:r>
            <a:r>
              <a:rPr lang="en-US" sz="1200" dirty="0" err="1">
                <a:solidFill>
                  <a:schemeClr val="tx1"/>
                </a:solidFill>
              </a:rPr>
              <a:t>og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ønsker</a:t>
            </a:r>
            <a:r>
              <a:rPr lang="en-US" sz="1200" dirty="0">
                <a:solidFill>
                  <a:schemeClr val="tx1"/>
                </a:solidFill>
              </a:rPr>
              <a:t> for </a:t>
            </a:r>
            <a:r>
              <a:rPr lang="en-US" sz="1200" dirty="0" err="1">
                <a:solidFill>
                  <a:schemeClr val="tx1"/>
                </a:solidFill>
              </a:rPr>
              <a:t>eksempel</a:t>
            </a:r>
            <a:r>
              <a:rPr lang="en-US" sz="1200" dirty="0">
                <a:solidFill>
                  <a:schemeClr val="tx1"/>
                </a:solidFill>
              </a:rPr>
              <a:t> å </a:t>
            </a:r>
            <a:r>
              <a:rPr lang="en-US" sz="1200" dirty="0" err="1">
                <a:solidFill>
                  <a:schemeClr val="tx1"/>
                </a:solidFill>
              </a:rPr>
              <a:t>gjøre</a:t>
            </a:r>
            <a:r>
              <a:rPr lang="en-US" sz="1200" dirty="0">
                <a:solidFill>
                  <a:schemeClr val="tx1"/>
                </a:solidFill>
              </a:rPr>
              <a:t> om et </a:t>
            </a:r>
            <a:r>
              <a:rPr lang="en-US" sz="1200" dirty="0" err="1">
                <a:solidFill>
                  <a:schemeClr val="tx1"/>
                </a:solidFill>
              </a:rPr>
              <a:t>søylediagram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til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sektor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en-US" sz="1200" dirty="0" err="1">
                <a:solidFill>
                  <a:schemeClr val="tx1"/>
                </a:solidFill>
              </a:rPr>
              <a:t>kakediagram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kan</a:t>
            </a:r>
            <a:r>
              <a:rPr lang="en-US" sz="1200" dirty="0">
                <a:solidFill>
                  <a:schemeClr val="tx1"/>
                </a:solidFill>
              </a:rPr>
              <a:t> du </a:t>
            </a:r>
            <a:r>
              <a:rPr lang="en-US" sz="1200" dirty="0" err="1">
                <a:solidFill>
                  <a:schemeClr val="tx1"/>
                </a:solidFill>
              </a:rPr>
              <a:t>gjøre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dette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direkte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US" sz="1200" dirty="0">
                <a:solidFill>
                  <a:schemeClr val="tx1"/>
                </a:solidFill>
              </a:rPr>
              <a:t> Word/</a:t>
            </a:r>
            <a:r>
              <a:rPr lang="en-US" sz="1200" dirty="0" err="1">
                <a:solidFill>
                  <a:schemeClr val="tx1"/>
                </a:solidFill>
              </a:rPr>
              <a:t>PowerPointdokumentet</a:t>
            </a:r>
            <a:r>
              <a:rPr lang="en-US" sz="1200" dirty="0">
                <a:solidFill>
                  <a:schemeClr val="tx1"/>
                </a:solidFill>
              </a:rPr>
              <a:t>. Marker </a:t>
            </a:r>
            <a:r>
              <a:rPr lang="en-US" sz="1200" dirty="0" err="1">
                <a:solidFill>
                  <a:schemeClr val="tx1"/>
                </a:solidFill>
              </a:rPr>
              <a:t>diagrammet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gå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på</a:t>
            </a:r>
            <a:r>
              <a:rPr lang="en-US" sz="1200" dirty="0">
                <a:solidFill>
                  <a:schemeClr val="tx1"/>
                </a:solidFill>
              </a:rPr>
              <a:t> «Sett inn» </a:t>
            </a:r>
            <a:r>
              <a:rPr lang="en-US" sz="1200" dirty="0" err="1">
                <a:solidFill>
                  <a:schemeClr val="tx1"/>
                </a:solidFill>
              </a:rPr>
              <a:t>og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velg</a:t>
            </a:r>
            <a:r>
              <a:rPr lang="en-US" sz="1200" dirty="0">
                <a:solidFill>
                  <a:schemeClr val="tx1"/>
                </a:solidFill>
              </a:rPr>
              <a:t> en </a:t>
            </a:r>
            <a:r>
              <a:rPr lang="en-US" sz="1200" dirty="0" err="1">
                <a:solidFill>
                  <a:schemeClr val="tx1"/>
                </a:solidFill>
              </a:rPr>
              <a:t>ny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diagramtype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03122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AD25F193-8FC4-2541-BC65-D4FED14A1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31" y="0"/>
            <a:ext cx="67794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32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057054C-62D9-5C4C-81FC-351C89B6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5" y="213305"/>
            <a:ext cx="8518770" cy="648512"/>
          </a:xfrm>
        </p:spPr>
        <p:txBody>
          <a:bodyPr/>
          <a:lstStyle/>
          <a:p>
            <a:r>
              <a:rPr lang="en-US" dirty="0" err="1"/>
              <a:t>Før</a:t>
            </a:r>
            <a:r>
              <a:rPr lang="en-US" dirty="0"/>
              <a:t> du </a:t>
            </a:r>
            <a:r>
              <a:rPr lang="en-US" dirty="0" err="1"/>
              <a:t>begynner</a:t>
            </a:r>
            <a:endParaRPr lang="en-US" dirty="0"/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CB9F8AEA-740A-41FB-9655-BB4A40E828C7}"/>
              </a:ext>
            </a:extLst>
          </p:cNvPr>
          <p:cNvSpPr/>
          <p:nvPr/>
        </p:nvSpPr>
        <p:spPr>
          <a:xfrm>
            <a:off x="4686301" y="1372992"/>
            <a:ext cx="137162" cy="3089328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6BF79F06-B07C-4558-BF3B-08C669E28DC9}"/>
              </a:ext>
            </a:extLst>
          </p:cNvPr>
          <p:cNvSpPr/>
          <p:nvPr/>
        </p:nvSpPr>
        <p:spPr>
          <a:xfrm>
            <a:off x="4823464" y="1372991"/>
            <a:ext cx="3739513" cy="3089329"/>
          </a:xfrm>
          <a:prstGeom prst="rect">
            <a:avLst/>
          </a:prstGeom>
          <a:solidFill>
            <a:schemeClr val="bg2">
              <a:alpha val="48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t"/>
          <a:lstStyle/>
          <a:p>
            <a:pPr>
              <a:spcAft>
                <a:spcPts val="1200"/>
              </a:spcAft>
            </a:pPr>
            <a:r>
              <a:rPr lang="en-US" sz="1600" dirty="0" err="1">
                <a:solidFill>
                  <a:schemeClr val="tx1"/>
                </a:solidFill>
              </a:rPr>
              <a:t>Før</a:t>
            </a:r>
            <a:r>
              <a:rPr lang="en-US" sz="1600" dirty="0">
                <a:solidFill>
                  <a:schemeClr val="tx1"/>
                </a:solidFill>
              </a:rPr>
              <a:t> du </a:t>
            </a:r>
            <a:r>
              <a:rPr lang="en-US" sz="1600" dirty="0" err="1">
                <a:solidFill>
                  <a:schemeClr val="tx1"/>
                </a:solidFill>
              </a:rPr>
              <a:t>begynner</a:t>
            </a:r>
            <a:r>
              <a:rPr lang="en-US" sz="1600" dirty="0">
                <a:solidFill>
                  <a:schemeClr val="tx1"/>
                </a:solidFill>
              </a:rPr>
              <a:t> å </a:t>
            </a:r>
            <a:r>
              <a:rPr lang="en-US" sz="1600" dirty="0" err="1">
                <a:solidFill>
                  <a:schemeClr val="tx1"/>
                </a:solidFill>
              </a:rPr>
              <a:t>utarbeide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avanserte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illustrasjoner</a:t>
            </a:r>
            <a:r>
              <a:rPr lang="en-US" sz="1600" dirty="0">
                <a:solidFill>
                  <a:schemeClr val="tx1"/>
                </a:solidFill>
              </a:rPr>
              <a:t> </a:t>
            </a:r>
            <a:r>
              <a:rPr lang="en-US" sz="1600" dirty="0" err="1">
                <a:solidFill>
                  <a:schemeClr val="tx1"/>
                </a:solidFill>
              </a:rPr>
              <a:t>kan</a:t>
            </a:r>
            <a:r>
              <a:rPr lang="en-US" sz="1600" dirty="0">
                <a:solidFill>
                  <a:schemeClr val="tx1"/>
                </a:solidFill>
              </a:rPr>
              <a:t> det </a:t>
            </a:r>
            <a:r>
              <a:rPr lang="en-US" sz="1600" dirty="0" err="1">
                <a:solidFill>
                  <a:schemeClr val="tx1"/>
                </a:solidFill>
              </a:rPr>
              <a:t>være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lurt</a:t>
            </a:r>
            <a:r>
              <a:rPr lang="en-US" sz="1600" dirty="0">
                <a:solidFill>
                  <a:schemeClr val="tx1"/>
                </a:solidFill>
              </a:rPr>
              <a:t> å </a:t>
            </a:r>
            <a:r>
              <a:rPr lang="en-US" sz="1600" dirty="0" err="1">
                <a:solidFill>
                  <a:schemeClr val="tx1"/>
                </a:solidFill>
              </a:rPr>
              <a:t>gå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gjennom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trinnene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på</a:t>
            </a:r>
            <a:r>
              <a:rPr lang="en-US" sz="1600" dirty="0">
                <a:solidFill>
                  <a:schemeClr val="tx1"/>
                </a:solidFill>
              </a:rPr>
              <a:t> </a:t>
            </a:r>
            <a:r>
              <a:rPr lang="en-US" sz="1600" dirty="0" err="1">
                <a:solidFill>
                  <a:schemeClr val="tx1"/>
                </a:solidFill>
              </a:rPr>
              <a:t>kommunikasjonstrappen</a:t>
            </a:r>
            <a:r>
              <a:rPr lang="en-US" sz="1600" dirty="0">
                <a:solidFill>
                  <a:schemeClr val="tx1"/>
                </a:solidFill>
              </a:rPr>
              <a:t> for å </a:t>
            </a:r>
            <a:r>
              <a:rPr lang="en-US" sz="1600" dirty="0" err="1">
                <a:solidFill>
                  <a:schemeClr val="tx1"/>
                </a:solidFill>
              </a:rPr>
              <a:t>sikre</a:t>
            </a:r>
            <a:r>
              <a:rPr lang="en-US" sz="1600" dirty="0">
                <a:solidFill>
                  <a:schemeClr val="tx1"/>
                </a:solidFill>
              </a:rPr>
              <a:t> at det du har </a:t>
            </a:r>
            <a:r>
              <a:rPr lang="en-US" sz="1600" dirty="0" err="1">
                <a:solidFill>
                  <a:schemeClr val="tx1"/>
                </a:solidFill>
              </a:rPr>
              <a:t>tenkt</a:t>
            </a:r>
            <a:r>
              <a:rPr lang="en-US" sz="1600" dirty="0">
                <a:solidFill>
                  <a:schemeClr val="tx1"/>
                </a:solidFill>
              </a:rPr>
              <a:t> å </a:t>
            </a:r>
            <a:r>
              <a:rPr lang="en-US" sz="1600" dirty="0" err="1">
                <a:solidFill>
                  <a:schemeClr val="tx1"/>
                </a:solidFill>
              </a:rPr>
              <a:t>lage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vil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gjøre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jobben</a:t>
            </a:r>
            <a:r>
              <a:rPr lang="en-US" sz="1600" dirty="0">
                <a:solidFill>
                  <a:schemeClr val="tx1"/>
                </a:solidFill>
              </a:rPr>
              <a:t> du </a:t>
            </a:r>
            <a:r>
              <a:rPr lang="en-US" sz="1600" dirty="0" err="1">
                <a:solidFill>
                  <a:schemeClr val="tx1"/>
                </a:solidFill>
              </a:rPr>
              <a:t>ønsker</a:t>
            </a:r>
            <a:r>
              <a:rPr lang="en-US" sz="1600" dirty="0">
                <a:solidFill>
                  <a:schemeClr val="tx1"/>
                </a:solidFill>
              </a:rPr>
              <a:t> det </a:t>
            </a:r>
            <a:r>
              <a:rPr lang="en-US" sz="1600" dirty="0" err="1">
                <a:solidFill>
                  <a:schemeClr val="tx1"/>
                </a:solidFill>
              </a:rPr>
              <a:t>skal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gjøre</a:t>
            </a:r>
            <a:r>
              <a:rPr lang="en-US" sz="1600" dirty="0">
                <a:solidFill>
                  <a:schemeClr val="tx1"/>
                </a:solidFill>
              </a:rPr>
              <a:t>. Start </a:t>
            </a:r>
            <a:r>
              <a:rPr lang="en-US" sz="1600" dirty="0" err="1">
                <a:solidFill>
                  <a:schemeClr val="tx1"/>
                </a:solidFill>
              </a:rPr>
              <a:t>alltid</a:t>
            </a:r>
            <a:r>
              <a:rPr lang="en-US" sz="1600" dirty="0">
                <a:solidFill>
                  <a:schemeClr val="tx1"/>
                </a:solidFill>
              </a:rPr>
              <a:t> med </a:t>
            </a:r>
            <a:r>
              <a:rPr lang="en-US" sz="1600" dirty="0" err="1">
                <a:solidFill>
                  <a:schemeClr val="tx1"/>
                </a:solidFill>
              </a:rPr>
              <a:t>Hvorfor</a:t>
            </a:r>
            <a:r>
              <a:rPr lang="en-US" sz="1600" dirty="0">
                <a:solidFill>
                  <a:schemeClr val="tx1"/>
                </a:solidFill>
              </a:rPr>
              <a:t> – </a:t>
            </a:r>
            <a:r>
              <a:rPr lang="en-US" sz="1600" dirty="0" err="1">
                <a:solidFill>
                  <a:schemeClr val="tx1"/>
                </a:solidFill>
              </a:rPr>
              <a:t>hvorfor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skal</a:t>
            </a:r>
            <a:r>
              <a:rPr lang="en-US" sz="1600" dirty="0">
                <a:solidFill>
                  <a:schemeClr val="tx1"/>
                </a:solidFill>
              </a:rPr>
              <a:t> du 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 det hele tatt </a:t>
            </a:r>
            <a:r>
              <a:rPr lang="en-US" sz="1600" dirty="0" err="1">
                <a:solidFill>
                  <a:schemeClr val="tx1"/>
                </a:solidFill>
              </a:rPr>
              <a:t>kommunisere</a:t>
            </a:r>
            <a:r>
              <a:rPr lang="en-US" sz="1600" dirty="0">
                <a:solidFill>
                  <a:schemeClr val="tx1"/>
                </a:solidFill>
              </a:rPr>
              <a:t> – </a:t>
            </a:r>
            <a:r>
              <a:rPr lang="en-US" sz="1600" dirty="0" err="1">
                <a:solidFill>
                  <a:schemeClr val="tx1"/>
                </a:solidFill>
              </a:rPr>
              <a:t>og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jobb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oppover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trappen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Illustrasjonen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er</a:t>
            </a:r>
            <a:r>
              <a:rPr lang="en-US" sz="1600" dirty="0">
                <a:solidFill>
                  <a:schemeClr val="tx1"/>
                </a:solidFill>
              </a:rPr>
              <a:t> det </a:t>
            </a:r>
            <a:r>
              <a:rPr lang="en-US" sz="1600" dirty="0" err="1">
                <a:solidFill>
                  <a:schemeClr val="tx1"/>
                </a:solidFill>
              </a:rPr>
              <a:t>aller</a:t>
            </a:r>
            <a:r>
              <a:rPr lang="en-US" sz="1600" dirty="0">
                <a:solidFill>
                  <a:schemeClr val="tx1"/>
                </a:solidFill>
              </a:rPr>
              <a:t> </a:t>
            </a:r>
            <a:r>
              <a:rPr lang="en-US" sz="1600" dirty="0" err="1">
                <a:solidFill>
                  <a:schemeClr val="tx1"/>
                </a:solidFill>
              </a:rPr>
              <a:t>siste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trinnet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altså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Hvordan</a:t>
            </a:r>
            <a:r>
              <a:rPr lang="en-US" sz="1600" dirty="0">
                <a:solidFill>
                  <a:schemeClr val="tx1"/>
                </a:solidFill>
              </a:rPr>
              <a:t>. </a:t>
            </a:r>
            <a:endParaRPr lang="en-US" sz="16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B92C0-9C91-4405-979F-0EAEAA590A1B}"/>
              </a:ext>
            </a:extLst>
          </p:cNvPr>
          <p:cNvSpPr txBox="1"/>
          <p:nvPr/>
        </p:nvSpPr>
        <p:spPr>
          <a:xfrm>
            <a:off x="248121" y="3210302"/>
            <a:ext cx="1062651" cy="1246495"/>
          </a:xfrm>
          <a:prstGeom prst="rect">
            <a:avLst/>
          </a:prstGeom>
          <a:solidFill>
            <a:schemeClr val="bg1"/>
          </a:solidFill>
          <a:ln w="12700">
            <a:solidFill>
              <a:srgbClr val="4472C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HVORFOR?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algn="r"/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algn="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-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hvorfor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skal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 du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kommunisere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algn="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-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hvorfor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er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dette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viktig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?</a:t>
            </a:r>
          </a:p>
          <a:p>
            <a:pPr algn="r"/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99846-5FC4-45F3-A0D6-EB36C3586939}"/>
              </a:ext>
            </a:extLst>
          </p:cNvPr>
          <p:cNvSpPr txBox="1"/>
          <p:nvPr/>
        </p:nvSpPr>
        <p:spPr>
          <a:xfrm>
            <a:off x="1313318" y="2804311"/>
            <a:ext cx="1062651" cy="1661993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HVEM?</a:t>
            </a:r>
          </a:p>
          <a:p>
            <a:pPr algn="r"/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algn="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- 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hvem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er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dette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viktig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for? </a:t>
            </a:r>
          </a:p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algn="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-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hvem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påvirkes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 av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dette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?</a:t>
            </a:r>
          </a:p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algn="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- </a:t>
            </a:r>
            <a:r>
              <a:rPr lang="en-US" sz="900" err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hvem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 </a:t>
            </a:r>
            <a:r>
              <a:rPr lang="en-US" sz="900" err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skal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 du </a:t>
            </a:r>
            <a:r>
              <a:rPr lang="en-US" sz="900" err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snakke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 </a:t>
            </a:r>
            <a:r>
              <a:rPr lang="en-US" sz="900" err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til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?</a:t>
            </a:r>
          </a:p>
          <a:p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808EE-D536-4D2C-AD5A-080C949A7CBA}"/>
              </a:ext>
            </a:extLst>
          </p:cNvPr>
          <p:cNvSpPr txBox="1"/>
          <p:nvPr/>
        </p:nvSpPr>
        <p:spPr>
          <a:xfrm>
            <a:off x="2378514" y="2432270"/>
            <a:ext cx="1062651" cy="2031325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HVA?</a:t>
            </a:r>
            <a:endParaRPr lang="en-US" sz="100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algn="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- 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hva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må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 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til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 for å 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oppnå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 det du 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ønsker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?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algn="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 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hva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ønsker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du å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formidle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å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oppnå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dette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algn="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- </a:t>
            </a:r>
            <a:r>
              <a:rPr lang="en-US" sz="900" err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hva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 </a:t>
            </a:r>
            <a:r>
              <a:rPr lang="en-US" sz="900" err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må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 du </a:t>
            </a:r>
            <a:r>
              <a:rPr lang="en-US" sz="900" err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si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?</a:t>
            </a:r>
          </a:p>
          <a:p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endParaRPr lang="en-US" sz="900" dirty="0">
              <a:cs typeface="Arial"/>
            </a:endParaRPr>
          </a:p>
          <a:p>
            <a:endParaRPr lang="en-US" sz="900" dirty="0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0B9AAD-36B4-4467-AFD1-FB5A6574DCF5}"/>
              </a:ext>
            </a:extLst>
          </p:cNvPr>
          <p:cNvSpPr txBox="1"/>
          <p:nvPr/>
        </p:nvSpPr>
        <p:spPr>
          <a:xfrm>
            <a:off x="3443712" y="2014962"/>
            <a:ext cx="1068310" cy="2446824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HVORDAN?</a:t>
            </a:r>
          </a:p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algn="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hvordan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oppnår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du det du 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ønsker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algn="r"/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- 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hvilke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tiltak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bør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vi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sette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inn? </a:t>
            </a:r>
          </a:p>
          <a:p>
            <a:pPr algn="r"/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algn="r"/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Først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på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dette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trinnet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begynner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vi å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tenke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på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utforming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av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evt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grafikk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algn="r"/>
            <a:endParaRPr lang="en-US" sz="900" dirty="0">
              <a:ea typeface="+mn-lt"/>
              <a:cs typeface="+mn-lt"/>
            </a:endParaRPr>
          </a:p>
          <a:p>
            <a:endParaRPr lang="en-US" sz="900" dirty="0">
              <a:ea typeface="+mn-lt"/>
              <a:cs typeface="+mn-lt"/>
            </a:endParaRPr>
          </a:p>
          <a:p>
            <a:pPr algn="l"/>
            <a:endParaRPr lang="en-US" sz="9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78457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0E326AFE-D6E7-CF4B-AEEE-98DC3576D3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645" y="1332416"/>
            <a:ext cx="3594078" cy="2669785"/>
          </a:xfrm>
          <a:prstGeom prst="rect">
            <a:avLst/>
          </a:prstGeom>
        </p:spPr>
      </p:pic>
      <p:pic>
        <p:nvPicPr>
          <p:cNvPr id="11" name="Bilde 10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F30B8B0B-01C4-8949-8EE6-27EA1B0C40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99" y="1332415"/>
            <a:ext cx="4059901" cy="2669785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93C2CCB-09BA-CD49-8BBD-316F6EDE6B16}"/>
              </a:ext>
            </a:extLst>
          </p:cNvPr>
          <p:cNvSpPr txBox="1"/>
          <p:nvPr/>
        </p:nvSpPr>
        <p:spPr>
          <a:xfrm>
            <a:off x="386499" y="377072"/>
            <a:ext cx="3613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Tabell hentet fra Excel til Word:</a:t>
            </a:r>
            <a:endParaRPr lang="nb-NO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07A18BA-2796-9646-A009-431BAB33D17A}"/>
              </a:ext>
            </a:extLst>
          </p:cNvPr>
          <p:cNvSpPr txBox="1"/>
          <p:nvPr/>
        </p:nvSpPr>
        <p:spPr>
          <a:xfrm>
            <a:off x="386499" y="718123"/>
            <a:ext cx="483595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200" dirty="0"/>
              <a:t>Når du kopierer og limer inn en tabell fra Excel i et Word-dokument, beholder den utseendet fra Excel. </a:t>
            </a:r>
          </a:p>
        </p:txBody>
      </p:sp>
      <p:sp>
        <p:nvSpPr>
          <p:cNvPr id="14" name="Høyrepil med stripe 13">
            <a:extLst>
              <a:ext uri="{FF2B5EF4-FFF2-40B4-BE49-F238E27FC236}">
                <a16:creationId xmlns:a16="http://schemas.microsoft.com/office/drawing/2014/main" id="{0E0E10C4-689A-624B-8BB5-952DCE8E4725}"/>
              </a:ext>
            </a:extLst>
          </p:cNvPr>
          <p:cNvSpPr/>
          <p:nvPr/>
        </p:nvSpPr>
        <p:spPr>
          <a:xfrm>
            <a:off x="3157979" y="2714919"/>
            <a:ext cx="2392133" cy="484632"/>
          </a:xfrm>
          <a:prstGeom prst="striped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84668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00B6F239-6864-C545-B93C-0814ED7F9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140955"/>
              </p:ext>
            </p:extLst>
          </p:nvPr>
        </p:nvGraphicFramePr>
        <p:xfrm>
          <a:off x="3431356" y="2229593"/>
          <a:ext cx="4736705" cy="937814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870305">
                  <a:extLst>
                    <a:ext uri="{9D8B030D-6E8A-4147-A177-3AD203B41FA5}">
                      <a16:colId xmlns:a16="http://schemas.microsoft.com/office/drawing/2014/main" val="1018749124"/>
                    </a:ext>
                  </a:extLst>
                </a:gridCol>
                <a:gridCol w="644400">
                  <a:extLst>
                    <a:ext uri="{9D8B030D-6E8A-4147-A177-3AD203B41FA5}">
                      <a16:colId xmlns:a16="http://schemas.microsoft.com/office/drawing/2014/main" val="916844422"/>
                    </a:ext>
                  </a:extLst>
                </a:gridCol>
                <a:gridCol w="644400">
                  <a:extLst>
                    <a:ext uri="{9D8B030D-6E8A-4147-A177-3AD203B41FA5}">
                      <a16:colId xmlns:a16="http://schemas.microsoft.com/office/drawing/2014/main" val="1862172379"/>
                    </a:ext>
                  </a:extLst>
                </a:gridCol>
                <a:gridCol w="644400">
                  <a:extLst>
                    <a:ext uri="{9D8B030D-6E8A-4147-A177-3AD203B41FA5}">
                      <a16:colId xmlns:a16="http://schemas.microsoft.com/office/drawing/2014/main" val="1782190194"/>
                    </a:ext>
                  </a:extLst>
                </a:gridCol>
                <a:gridCol w="644400">
                  <a:extLst>
                    <a:ext uri="{9D8B030D-6E8A-4147-A177-3AD203B41FA5}">
                      <a16:colId xmlns:a16="http://schemas.microsoft.com/office/drawing/2014/main" val="2940138416"/>
                    </a:ext>
                  </a:extLst>
                </a:gridCol>
                <a:gridCol w="644400">
                  <a:extLst>
                    <a:ext uri="{9D8B030D-6E8A-4147-A177-3AD203B41FA5}">
                      <a16:colId xmlns:a16="http://schemas.microsoft.com/office/drawing/2014/main" val="1859002830"/>
                    </a:ext>
                  </a:extLst>
                </a:gridCol>
                <a:gridCol w="644400">
                  <a:extLst>
                    <a:ext uri="{9D8B030D-6E8A-4147-A177-3AD203B41FA5}">
                      <a16:colId xmlns:a16="http://schemas.microsoft.com/office/drawing/2014/main" val="3137025119"/>
                    </a:ext>
                  </a:extLst>
                </a:gridCol>
              </a:tblGrid>
              <a:tr h="218617"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Dette er en tittel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74954" marR="74954" marT="37477" marB="37477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16214"/>
                  </a:ext>
                </a:extLst>
              </a:tr>
              <a:tr h="166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1970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1980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1990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2000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2010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2018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extLst>
                  <a:ext uri="{0D108BD9-81ED-4DB2-BD59-A6C34878D82A}">
                    <a16:rowId xmlns:a16="http://schemas.microsoft.com/office/drawing/2014/main" val="2149537070"/>
                  </a:ext>
                </a:extLst>
              </a:tr>
              <a:tr h="166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Norsk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25 %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extLst>
                  <a:ext uri="{0D108BD9-81ED-4DB2-BD59-A6C34878D82A}">
                    <a16:rowId xmlns:a16="http://schemas.microsoft.com/office/drawing/2014/main" val="2683882769"/>
                  </a:ext>
                </a:extLst>
              </a:tr>
              <a:tr h="166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Svensk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60 %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55 %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50 %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extLst>
                  <a:ext uri="{0D108BD9-81ED-4DB2-BD59-A6C34878D82A}">
                    <a16:rowId xmlns:a16="http://schemas.microsoft.com/office/drawing/2014/main" val="2440949161"/>
                  </a:ext>
                </a:extLst>
              </a:tr>
              <a:tr h="166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Andre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20 %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50 %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/>
                </a:tc>
                <a:extLst>
                  <a:ext uri="{0D108BD9-81ED-4DB2-BD59-A6C34878D82A}">
                    <a16:rowId xmlns:a16="http://schemas.microsoft.com/office/drawing/2014/main" val="1184992430"/>
                  </a:ext>
                </a:extLst>
              </a:tr>
            </a:tbl>
          </a:graphicData>
        </a:graphic>
      </p:graphicFrame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7C901523-D4F7-D946-AEF4-95C50F7ED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689687"/>
              </p:ext>
            </p:extLst>
          </p:nvPr>
        </p:nvGraphicFramePr>
        <p:xfrm>
          <a:off x="3431356" y="1117981"/>
          <a:ext cx="4736704" cy="939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672">
                  <a:extLst>
                    <a:ext uri="{9D8B030D-6E8A-4147-A177-3AD203B41FA5}">
                      <a16:colId xmlns:a16="http://schemas.microsoft.com/office/drawing/2014/main" val="1221310733"/>
                    </a:ext>
                  </a:extLst>
                </a:gridCol>
                <a:gridCol w="676672">
                  <a:extLst>
                    <a:ext uri="{9D8B030D-6E8A-4147-A177-3AD203B41FA5}">
                      <a16:colId xmlns:a16="http://schemas.microsoft.com/office/drawing/2014/main" val="4282263434"/>
                    </a:ext>
                  </a:extLst>
                </a:gridCol>
                <a:gridCol w="676672">
                  <a:extLst>
                    <a:ext uri="{9D8B030D-6E8A-4147-A177-3AD203B41FA5}">
                      <a16:colId xmlns:a16="http://schemas.microsoft.com/office/drawing/2014/main" val="321475948"/>
                    </a:ext>
                  </a:extLst>
                </a:gridCol>
                <a:gridCol w="676672">
                  <a:extLst>
                    <a:ext uri="{9D8B030D-6E8A-4147-A177-3AD203B41FA5}">
                      <a16:colId xmlns:a16="http://schemas.microsoft.com/office/drawing/2014/main" val="4030975337"/>
                    </a:ext>
                  </a:extLst>
                </a:gridCol>
                <a:gridCol w="676672">
                  <a:extLst>
                    <a:ext uri="{9D8B030D-6E8A-4147-A177-3AD203B41FA5}">
                      <a16:colId xmlns:a16="http://schemas.microsoft.com/office/drawing/2014/main" val="3237292144"/>
                    </a:ext>
                  </a:extLst>
                </a:gridCol>
                <a:gridCol w="676672">
                  <a:extLst>
                    <a:ext uri="{9D8B030D-6E8A-4147-A177-3AD203B41FA5}">
                      <a16:colId xmlns:a16="http://schemas.microsoft.com/office/drawing/2014/main" val="3897723903"/>
                    </a:ext>
                  </a:extLst>
                </a:gridCol>
                <a:gridCol w="676672">
                  <a:extLst>
                    <a:ext uri="{9D8B030D-6E8A-4147-A177-3AD203B41FA5}">
                      <a16:colId xmlns:a16="http://schemas.microsoft.com/office/drawing/2014/main" val="1392398306"/>
                    </a:ext>
                  </a:extLst>
                </a:gridCol>
              </a:tblGrid>
              <a:tr h="218617">
                <a:tc gridSpan="7">
                  <a:txBody>
                    <a:bodyPr/>
                    <a:lstStyle/>
                    <a:p>
                      <a:pPr algn="l" fontAlgn="b"/>
                      <a:r>
                        <a:rPr lang="nb-NO" sz="1300" u="none" strike="noStrike">
                          <a:effectLst/>
                        </a:rPr>
                        <a:t>Dette er en tittel</a:t>
                      </a:r>
                      <a:endParaRPr lang="nb-NO" sz="1300" b="1" i="0" u="none" strike="noStrike">
                        <a:solidFill>
                          <a:srgbClr val="000000"/>
                        </a:solidFill>
                        <a:effectLst/>
                        <a:latin typeface="Calibri (Brødtekst)"/>
                      </a:endParaRPr>
                    </a:p>
                  </a:txBody>
                  <a:tcPr marL="74954" marR="74954" marT="37477" marB="37477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15358"/>
                  </a:ext>
                </a:extLst>
              </a:tr>
              <a:tr h="166566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 </a:t>
                      </a:r>
                      <a:endParaRPr lang="nb-NO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1970</a:t>
                      </a:r>
                      <a:endParaRPr lang="nb-NO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1980</a:t>
                      </a:r>
                      <a:endParaRPr lang="nb-NO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1990</a:t>
                      </a:r>
                      <a:endParaRPr lang="nb-NO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2000</a:t>
                      </a:r>
                      <a:endParaRPr lang="nb-NO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2010</a:t>
                      </a:r>
                      <a:endParaRPr lang="nb-NO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000" u="none" strike="noStrike">
                          <a:effectLst/>
                        </a:rPr>
                        <a:t>2018</a:t>
                      </a:r>
                      <a:endParaRPr lang="nb-NO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extLst>
                  <a:ext uri="{0D108BD9-81ED-4DB2-BD59-A6C34878D82A}">
                    <a16:rowId xmlns:a16="http://schemas.microsoft.com/office/drawing/2014/main" val="1054876641"/>
                  </a:ext>
                </a:extLst>
              </a:tr>
              <a:tr h="166566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Norsk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20 %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25 %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30 %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20 %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10 %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30 %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extLst>
                  <a:ext uri="{0D108BD9-81ED-4DB2-BD59-A6C34878D82A}">
                    <a16:rowId xmlns:a16="http://schemas.microsoft.com/office/drawing/2014/main" val="2673010975"/>
                  </a:ext>
                </a:extLst>
              </a:tr>
              <a:tr h="166566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Svensk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60 %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55 %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40 %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40 %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50 %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20 %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extLst>
                  <a:ext uri="{0D108BD9-81ED-4DB2-BD59-A6C34878D82A}">
                    <a16:rowId xmlns:a16="http://schemas.microsoft.com/office/drawing/2014/main" val="1496230338"/>
                  </a:ext>
                </a:extLst>
              </a:tr>
              <a:tr h="166566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u="none" strike="noStrike">
                          <a:effectLst/>
                        </a:rPr>
                        <a:t>Andre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20 %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</a:rPr>
                        <a:t>20 %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30 %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40 %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>
                          <a:effectLst/>
                        </a:rPr>
                        <a:t>40 %</a:t>
                      </a:r>
                      <a:endParaRPr lang="nb-NO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u="none" strike="noStrike" dirty="0">
                          <a:effectLst/>
                        </a:rPr>
                        <a:t>50 %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8" marR="7808" marT="7808" marB="0" anchor="b"/>
                </a:tc>
                <a:extLst>
                  <a:ext uri="{0D108BD9-81ED-4DB2-BD59-A6C34878D82A}">
                    <a16:rowId xmlns:a16="http://schemas.microsoft.com/office/drawing/2014/main" val="2911747493"/>
                  </a:ext>
                </a:extLst>
              </a:tr>
            </a:tbl>
          </a:graphicData>
        </a:graphic>
      </p:graphicFrame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13935153-88DC-964D-A7B4-C70CB4ADC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108868"/>
              </p:ext>
            </p:extLst>
          </p:nvPr>
        </p:nvGraphicFramePr>
        <p:xfrm>
          <a:off x="3431356" y="3373998"/>
          <a:ext cx="4736705" cy="937814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870305">
                  <a:extLst>
                    <a:ext uri="{9D8B030D-6E8A-4147-A177-3AD203B41FA5}">
                      <a16:colId xmlns:a16="http://schemas.microsoft.com/office/drawing/2014/main" val="1018749124"/>
                    </a:ext>
                  </a:extLst>
                </a:gridCol>
                <a:gridCol w="644400">
                  <a:extLst>
                    <a:ext uri="{9D8B030D-6E8A-4147-A177-3AD203B41FA5}">
                      <a16:colId xmlns:a16="http://schemas.microsoft.com/office/drawing/2014/main" val="916844422"/>
                    </a:ext>
                  </a:extLst>
                </a:gridCol>
                <a:gridCol w="644400">
                  <a:extLst>
                    <a:ext uri="{9D8B030D-6E8A-4147-A177-3AD203B41FA5}">
                      <a16:colId xmlns:a16="http://schemas.microsoft.com/office/drawing/2014/main" val="1862172379"/>
                    </a:ext>
                  </a:extLst>
                </a:gridCol>
                <a:gridCol w="644400">
                  <a:extLst>
                    <a:ext uri="{9D8B030D-6E8A-4147-A177-3AD203B41FA5}">
                      <a16:colId xmlns:a16="http://schemas.microsoft.com/office/drawing/2014/main" val="1782190194"/>
                    </a:ext>
                  </a:extLst>
                </a:gridCol>
                <a:gridCol w="644400">
                  <a:extLst>
                    <a:ext uri="{9D8B030D-6E8A-4147-A177-3AD203B41FA5}">
                      <a16:colId xmlns:a16="http://schemas.microsoft.com/office/drawing/2014/main" val="2940138416"/>
                    </a:ext>
                  </a:extLst>
                </a:gridCol>
                <a:gridCol w="644400">
                  <a:extLst>
                    <a:ext uri="{9D8B030D-6E8A-4147-A177-3AD203B41FA5}">
                      <a16:colId xmlns:a16="http://schemas.microsoft.com/office/drawing/2014/main" val="1859002830"/>
                    </a:ext>
                  </a:extLst>
                </a:gridCol>
                <a:gridCol w="644400">
                  <a:extLst>
                    <a:ext uri="{9D8B030D-6E8A-4147-A177-3AD203B41FA5}">
                      <a16:colId xmlns:a16="http://schemas.microsoft.com/office/drawing/2014/main" val="3137025119"/>
                    </a:ext>
                  </a:extLst>
                </a:gridCol>
              </a:tblGrid>
              <a:tr h="218617"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Dette er en tittel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74954" marR="74954" marT="37477" marB="37477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16214"/>
                  </a:ext>
                </a:extLst>
              </a:tr>
              <a:tr h="166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1970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1980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1990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2000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2010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2018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9537070"/>
                  </a:ext>
                </a:extLst>
              </a:tr>
              <a:tr h="166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Norsk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20 %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25 %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10 %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3882769"/>
                  </a:ext>
                </a:extLst>
              </a:tr>
              <a:tr h="166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Svensk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60 %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55 %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50 %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0949161"/>
                  </a:ext>
                </a:extLst>
              </a:tr>
              <a:tr h="1665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Andre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20 %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30 %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40 %</a:t>
                      </a:r>
                      <a:endParaRPr lang="nb-NO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50 %</a:t>
                      </a:r>
                      <a:endParaRPr lang="nb-NO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 (CS-brødtekst)"/>
                      </a:endParaRPr>
                    </a:p>
                  </a:txBody>
                  <a:tcPr marL="36436" marR="36436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4992430"/>
                  </a:ext>
                </a:extLst>
              </a:tr>
            </a:tbl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9D1860AB-122B-2D4C-8C10-CD008EEB5637}"/>
              </a:ext>
            </a:extLst>
          </p:cNvPr>
          <p:cNvSpPr txBox="1"/>
          <p:nvPr/>
        </p:nvSpPr>
        <p:spPr>
          <a:xfrm>
            <a:off x="386498" y="1117981"/>
            <a:ext cx="2380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1. </a:t>
            </a:r>
            <a:r>
              <a:rPr lang="nb-NO" sz="1200" dirty="0"/>
              <a:t>Lim inn tabellen rett fra Excel.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02CBD11-9671-6342-AC54-4B0AD0FDDACA}"/>
              </a:ext>
            </a:extLst>
          </p:cNvPr>
          <p:cNvSpPr txBox="1"/>
          <p:nvPr/>
        </p:nvSpPr>
        <p:spPr>
          <a:xfrm>
            <a:off x="386499" y="2229593"/>
            <a:ext cx="2913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/>
              <a:t>2. </a:t>
            </a:r>
            <a:r>
              <a:rPr lang="nb-NO" sz="1200" dirty="0"/>
              <a:t>Velg en ferdigformatert stil fra </a:t>
            </a:r>
            <a:br>
              <a:rPr lang="nb-NO" sz="1200" dirty="0"/>
            </a:br>
            <a:r>
              <a:rPr lang="nb-NO" sz="1200" dirty="0"/>
              <a:t>«Tabellutforming» (menyvalget kommer </a:t>
            </a:r>
            <a:br>
              <a:rPr lang="nb-NO" sz="1200" dirty="0"/>
            </a:br>
            <a:r>
              <a:rPr lang="nb-NO" sz="1200" dirty="0"/>
              <a:t>fram i toppen når du markerer tabellen).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AAECA35-08EF-984C-8619-FBA3E32C20D3}"/>
              </a:ext>
            </a:extLst>
          </p:cNvPr>
          <p:cNvSpPr txBox="1"/>
          <p:nvPr/>
        </p:nvSpPr>
        <p:spPr>
          <a:xfrm>
            <a:off x="386499" y="3382627"/>
            <a:ext cx="2676310" cy="101566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200" b="1" dirty="0"/>
              <a:t>3. </a:t>
            </a:r>
            <a:r>
              <a:rPr lang="nb-NO" sz="1200" dirty="0"/>
              <a:t>Gjør dine endringer.</a:t>
            </a:r>
            <a:br>
              <a:rPr lang="nb-NO" sz="1200" dirty="0"/>
            </a:br>
            <a:r>
              <a:rPr lang="nb-NO" sz="1200" dirty="0"/>
              <a:t>Her er det valgt «Ingen kantlinje» på</a:t>
            </a:r>
          </a:p>
          <a:p>
            <a:r>
              <a:rPr lang="nb-NO" sz="1200" dirty="0"/>
              <a:t>tabellen og «Uten fyll» i tittellinja </a:t>
            </a:r>
            <a:br>
              <a:rPr lang="nb-NO" sz="1200" dirty="0"/>
            </a:br>
            <a:r>
              <a:rPr lang="nb-NO" sz="1200" dirty="0"/>
              <a:t>(Tabellutforming-menyen). Det gir et </a:t>
            </a:r>
            <a:br>
              <a:rPr lang="nb-NO" sz="1200" dirty="0"/>
            </a:br>
            <a:r>
              <a:rPr lang="nb-NO" sz="1200" dirty="0"/>
              <a:t>luftigere uttrykk.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0C4A143-5321-1D4B-8190-19BB08E2DB6F}"/>
              </a:ext>
            </a:extLst>
          </p:cNvPr>
          <p:cNvSpPr txBox="1"/>
          <p:nvPr/>
        </p:nvSpPr>
        <p:spPr>
          <a:xfrm>
            <a:off x="386499" y="131975"/>
            <a:ext cx="428405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b="1" dirty="0"/>
              <a:t>Tabell hentet fra Excel til PowerPoint:</a:t>
            </a:r>
            <a:endParaRPr lang="nb-NO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38E5204D-D696-0149-91DD-F2D26EAC7ADB}"/>
              </a:ext>
            </a:extLst>
          </p:cNvPr>
          <p:cNvSpPr txBox="1"/>
          <p:nvPr/>
        </p:nvSpPr>
        <p:spPr>
          <a:xfrm>
            <a:off x="386498" y="501307"/>
            <a:ext cx="7883923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200" dirty="0"/>
              <a:t>Når du kopierer og limer inn en tabell fra Excel i et PowerPoint-dokument, beholder den ikke utseendet fra Excel </a:t>
            </a:r>
          </a:p>
        </p:txBody>
      </p:sp>
    </p:spTree>
    <p:extLst>
      <p:ext uri="{BB962C8B-B14F-4D97-AF65-F5344CB8AC3E}">
        <p14:creationId xmlns:p14="http://schemas.microsoft.com/office/powerpoint/2010/main" val="2486159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057054C-62D9-5C4C-81FC-351C89B6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5" y="213305"/>
            <a:ext cx="8518770" cy="648512"/>
          </a:xfrm>
        </p:spPr>
        <p:txBody>
          <a:bodyPr/>
          <a:lstStyle/>
          <a:p>
            <a:r>
              <a:rPr lang="en-US" dirty="0" err="1"/>
              <a:t>Elementer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grafikk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D6E002A6-9DCB-6047-AA11-81901E491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</p:spPr>
        <p:txBody>
          <a:bodyPr vert="horz" lIns="90000" tIns="46800" rIns="90000" bIns="46800" rtlCol="0" anchor="t">
            <a:noAutofit/>
          </a:bodyPr>
          <a:lstStyle/>
          <a:p>
            <a:r>
              <a:rPr lang="nb-NO" sz="1800" dirty="0"/>
              <a:t>For å gjøre det enkelt for deg å lage noe grafikk selv har vi her samlet en del ofte brukte elementer, som du kan tilpasse selv enten i PowerPoint/Word eller  Adobe Illustrator.</a:t>
            </a:r>
          </a:p>
          <a:p>
            <a:r>
              <a:rPr lang="nb-NO" sz="1800" dirty="0"/>
              <a:t>Avhengig av din egen kompetanse, kan det hende du bør søke bistand fra fagfolk på området, spesielt hvis du ønsker mer avanserte figurer. </a:t>
            </a:r>
          </a:p>
          <a:p>
            <a:r>
              <a:rPr lang="nb-NO" sz="1800" dirty="0"/>
              <a:t>Dersom du er i tvil om hvilket nivå du bør legge deg på, ta kontakt med </a:t>
            </a:r>
            <a:r>
              <a:rPr lang="nb-NO" sz="1800" dirty="0">
                <a:hlinkClick r:id="rId2"/>
              </a:rPr>
              <a:t>NTNU Grafisk Senter</a:t>
            </a:r>
            <a:r>
              <a:rPr lang="nb-NO" sz="1800" dirty="0"/>
              <a:t> eller de </a:t>
            </a:r>
            <a:r>
              <a:rPr lang="nb-NO" sz="1800" dirty="0">
                <a:hlinkClick r:id="rId3"/>
              </a:rPr>
              <a:t>grafiske formgiverne på Kommunikasjonsavdelingen</a:t>
            </a:r>
            <a:r>
              <a:rPr lang="nb-NO" sz="1800" dirty="0"/>
              <a:t> for råd.</a:t>
            </a:r>
          </a:p>
          <a:p>
            <a:r>
              <a:rPr lang="nb-NO" sz="1800" dirty="0"/>
              <a:t>Bruk gjerne kommunikasjonstrappen (</a:t>
            </a:r>
            <a:r>
              <a:rPr lang="nb-NO" sz="1800" dirty="0" err="1"/>
              <a:t>ref</a:t>
            </a:r>
            <a:r>
              <a:rPr lang="nb-NO" sz="1800" dirty="0"/>
              <a:t> slide nr. 6 i forkant for å klargjøre hva du egentlig trenger.</a:t>
            </a:r>
          </a:p>
        </p:txBody>
      </p:sp>
    </p:spTree>
    <p:extLst>
      <p:ext uri="{BB962C8B-B14F-4D97-AF65-F5344CB8AC3E}">
        <p14:creationId xmlns:p14="http://schemas.microsoft.com/office/powerpoint/2010/main" val="9791413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057054C-62D9-5C4C-81FC-351C89B6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5" y="213305"/>
            <a:ext cx="8518770" cy="648512"/>
          </a:xfrm>
        </p:spPr>
        <p:txBody>
          <a:bodyPr/>
          <a:lstStyle/>
          <a:p>
            <a:r>
              <a:rPr lang="en-US" dirty="0"/>
              <a:t>PowerPoint vs. PDF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D6E002A6-9DCB-6047-AA11-81901E491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</p:spPr>
        <p:txBody>
          <a:bodyPr vert="horz" lIns="90000" tIns="46800" rIns="90000" bIns="46800" rtlCol="0" anchor="t">
            <a:noAutofit/>
          </a:bodyPr>
          <a:lstStyle/>
          <a:p>
            <a:r>
              <a:rPr lang="nb-NO" sz="1800" dirty="0"/>
              <a:t>Dette dokumentet inneholder en del elementer som du kan klippe ut som de er og lime rett inn i </a:t>
            </a:r>
            <a:r>
              <a:rPr lang="nb-NO" sz="1800" dirty="0" err="1"/>
              <a:t>f.eks</a:t>
            </a:r>
            <a:r>
              <a:rPr lang="nb-NO" sz="1800" dirty="0"/>
              <a:t> din egen presentasjon. NB! Det er stor forskjell på funksjonene i online og desktop-versjonene av programvaren.  </a:t>
            </a:r>
            <a:endParaRPr lang="en-US" sz="1800" dirty="0"/>
          </a:p>
          <a:p>
            <a:r>
              <a:rPr lang="nb-NO" sz="1800" dirty="0"/>
              <a:t>I tillegg er det lenket til PDF-filer, som kan delvis redigeres i Acrobat Professional. For full redigeringstilgang åpne dokumentene i Adobe Illustrator. </a:t>
            </a:r>
          </a:p>
          <a:p>
            <a:r>
              <a:rPr lang="nb-NO" sz="1800" dirty="0"/>
              <a:t>Uansett hva du velger er elementene vektor-grafikk, dvs. at de kan skaleres opp eller ned i størrelse nesten uendelig uten kvalitetstap. </a:t>
            </a:r>
          </a:p>
          <a:p>
            <a:r>
              <a:rPr lang="nb-NO" sz="1800" dirty="0"/>
              <a:t>Også på dette området skal NTNUs profil og farger være rettesnoren. </a:t>
            </a:r>
          </a:p>
        </p:txBody>
      </p:sp>
    </p:spTree>
    <p:extLst>
      <p:ext uri="{BB962C8B-B14F-4D97-AF65-F5344CB8AC3E}">
        <p14:creationId xmlns:p14="http://schemas.microsoft.com/office/powerpoint/2010/main" val="27279319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057054C-62D9-5C4C-81FC-351C89B6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5" y="213305"/>
            <a:ext cx="8518770" cy="648512"/>
          </a:xfrm>
        </p:spPr>
        <p:txBody>
          <a:bodyPr/>
          <a:lstStyle/>
          <a:p>
            <a:r>
              <a:rPr lang="en-US" dirty="0" err="1"/>
              <a:t>Vektorgrafikk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Adobe Illustrator</a:t>
            </a: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4A629189-5FF2-DC40-854A-D2CC66AD68EE}"/>
              </a:ext>
            </a:extLst>
          </p:cNvPr>
          <p:cNvSpPr/>
          <p:nvPr/>
        </p:nvSpPr>
        <p:spPr>
          <a:xfrm>
            <a:off x="419102" y="1077717"/>
            <a:ext cx="137162" cy="3563150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CC959C4F-95C9-184F-8B46-E1117E49BD56}"/>
              </a:ext>
            </a:extLst>
          </p:cNvPr>
          <p:cNvSpPr/>
          <p:nvPr/>
        </p:nvSpPr>
        <p:spPr>
          <a:xfrm>
            <a:off x="556264" y="1077717"/>
            <a:ext cx="7787636" cy="3563150"/>
          </a:xfrm>
          <a:prstGeom prst="rect">
            <a:avLst/>
          </a:prstGeom>
          <a:solidFill>
            <a:schemeClr val="bg2">
              <a:alpha val="48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t"/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sz="1200" b="1" dirty="0">
                <a:solidFill>
                  <a:schemeClr val="tx1"/>
                </a:solidFill>
              </a:rPr>
              <a:t>1</a:t>
            </a:r>
            <a:r>
              <a:rPr lang="en-US" sz="1200" dirty="0">
                <a:solidFill>
                  <a:schemeClr val="tx1"/>
                </a:solidFill>
              </a:rPr>
              <a:t>. De </a:t>
            </a:r>
            <a:r>
              <a:rPr lang="en-US" sz="1200" dirty="0" err="1">
                <a:solidFill>
                  <a:schemeClr val="tx1"/>
                </a:solidFill>
              </a:rPr>
              <a:t>nedlastbare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sidene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US" sz="1200" dirty="0">
                <a:solidFill>
                  <a:schemeClr val="tx1"/>
                </a:solidFill>
              </a:rPr>
              <a:t> PDF-format, </a:t>
            </a:r>
            <a:r>
              <a:rPr lang="en-US" sz="1200" dirty="0" err="1">
                <a:solidFill>
                  <a:schemeClr val="tx1"/>
                </a:solidFill>
              </a:rPr>
              <a:t>så</a:t>
            </a:r>
            <a:r>
              <a:rPr lang="en-US" sz="1200" dirty="0">
                <a:solidFill>
                  <a:schemeClr val="tx1"/>
                </a:solidFill>
              </a:rPr>
              <a:t> de </a:t>
            </a:r>
            <a:r>
              <a:rPr lang="en-US" sz="1200" dirty="0" err="1">
                <a:solidFill>
                  <a:schemeClr val="tx1"/>
                </a:solidFill>
              </a:rPr>
              <a:t>kan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åpnes</a:t>
            </a:r>
            <a:r>
              <a:rPr lang="en-US" sz="1200" dirty="0">
                <a:solidFill>
                  <a:schemeClr val="tx1"/>
                </a:solidFill>
              </a:rPr>
              <a:t> av </a:t>
            </a:r>
            <a:r>
              <a:rPr lang="en-US" sz="1200" dirty="0" err="1">
                <a:solidFill>
                  <a:schemeClr val="tx1"/>
                </a:solidFill>
              </a:rPr>
              <a:t>alle</a:t>
            </a:r>
            <a:r>
              <a:rPr lang="en-US" sz="1200" dirty="0">
                <a:solidFill>
                  <a:schemeClr val="tx1"/>
                </a:solidFill>
              </a:rPr>
              <a:t>, men for å </a:t>
            </a:r>
            <a:r>
              <a:rPr lang="en-US" sz="1200" dirty="0" err="1">
                <a:solidFill>
                  <a:schemeClr val="tx1"/>
                </a:solidFill>
              </a:rPr>
              <a:t>redigere</a:t>
            </a:r>
            <a:r>
              <a:rPr lang="en-US" sz="1200" dirty="0">
                <a:solidFill>
                  <a:schemeClr val="tx1"/>
                </a:solidFill>
              </a:rPr>
              <a:t> dem </a:t>
            </a:r>
            <a:r>
              <a:rPr lang="en-US" sz="1200" dirty="0" err="1">
                <a:solidFill>
                  <a:schemeClr val="tx1"/>
                </a:solidFill>
              </a:rPr>
              <a:t>er</a:t>
            </a:r>
            <a:r>
              <a:rPr lang="en-US" sz="1200" dirty="0">
                <a:solidFill>
                  <a:schemeClr val="tx1"/>
                </a:solidFill>
              </a:rPr>
              <a:t> Adobe Illustrator det </a:t>
            </a:r>
            <a:r>
              <a:rPr lang="en-US" sz="1200" dirty="0" err="1">
                <a:solidFill>
                  <a:schemeClr val="tx1"/>
                </a:solidFill>
              </a:rPr>
              <a:t>beste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verktøyet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Alle</a:t>
            </a:r>
            <a:r>
              <a:rPr lang="en-US" sz="1200" dirty="0">
                <a:solidFill>
                  <a:schemeClr val="tx1"/>
                </a:solidFill>
              </a:rPr>
              <a:t> NTNU-</a:t>
            </a:r>
            <a:r>
              <a:rPr lang="en-US" sz="1200" dirty="0" err="1">
                <a:solidFill>
                  <a:schemeClr val="tx1"/>
                </a:solidFill>
              </a:rPr>
              <a:t>ansatte</a:t>
            </a:r>
            <a:r>
              <a:rPr lang="en-US" sz="1200" dirty="0">
                <a:solidFill>
                  <a:schemeClr val="tx1"/>
                </a:solidFill>
              </a:rPr>
              <a:t> har </a:t>
            </a:r>
            <a:r>
              <a:rPr lang="en-US" sz="1200" dirty="0" err="1">
                <a:solidFill>
                  <a:schemeClr val="tx1"/>
                </a:solidFill>
              </a:rPr>
              <a:t>lisens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på</a:t>
            </a:r>
            <a:r>
              <a:rPr lang="en-US" sz="1200" dirty="0">
                <a:solidFill>
                  <a:schemeClr val="tx1"/>
                </a:solidFill>
              </a:rPr>
              <a:t> Adobe-</a:t>
            </a:r>
            <a:r>
              <a:rPr lang="en-US" sz="1200" dirty="0" err="1">
                <a:solidFill>
                  <a:schemeClr val="tx1"/>
                </a:solidFill>
              </a:rPr>
              <a:t>pakken</a:t>
            </a:r>
            <a:r>
              <a:rPr lang="en-US" sz="1200" dirty="0">
                <a:solidFill>
                  <a:schemeClr val="tx1"/>
                </a:solidFill>
              </a:rPr>
              <a:t> (pr. </a:t>
            </a:r>
            <a:r>
              <a:rPr lang="en-US" sz="1200" dirty="0" err="1">
                <a:solidFill>
                  <a:schemeClr val="tx1"/>
                </a:solidFill>
              </a:rPr>
              <a:t>desember</a:t>
            </a:r>
            <a:r>
              <a:rPr lang="en-US" sz="1200" dirty="0">
                <a:solidFill>
                  <a:schemeClr val="tx1"/>
                </a:solidFill>
              </a:rPr>
              <a:t> 2019), </a:t>
            </a:r>
            <a:r>
              <a:rPr lang="en-US" sz="1200" dirty="0" err="1">
                <a:solidFill>
                  <a:schemeClr val="tx1"/>
                </a:solidFill>
              </a:rPr>
              <a:t>hvor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blant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annet</a:t>
            </a:r>
            <a:r>
              <a:rPr lang="en-US" sz="1200" dirty="0">
                <a:solidFill>
                  <a:schemeClr val="tx1"/>
                </a:solidFill>
              </a:rPr>
              <a:t> Illustrator </a:t>
            </a:r>
            <a:r>
              <a:rPr lang="en-US" sz="1200" dirty="0" err="1">
                <a:solidFill>
                  <a:schemeClr val="tx1"/>
                </a:solidFill>
              </a:rPr>
              <a:t>inngår</a:t>
            </a:r>
            <a:r>
              <a:rPr lang="en-US" sz="1200" dirty="0">
                <a:solidFill>
                  <a:schemeClr val="tx1"/>
                </a:solidFill>
              </a:rPr>
              <a:t>. </a:t>
            </a:r>
            <a:endParaRPr lang="en-US" sz="1200" dirty="0">
              <a:solidFill>
                <a:schemeClr val="tx1"/>
              </a:solidFill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chemeClr val="tx1"/>
                </a:solidFill>
                <a:cs typeface="Arial"/>
              </a:rPr>
              <a:t>2</a:t>
            </a:r>
            <a:r>
              <a:rPr lang="en-US" sz="1200" b="1" dirty="0">
                <a:solidFill>
                  <a:schemeClr val="tx1"/>
                </a:solidFill>
              </a:rPr>
              <a:t>. 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Det 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krever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litt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 Illustrator-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kunnskap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 å 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bruke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disse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filene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, men Adobes 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egne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opplæringsfilmer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(</a:t>
            </a:r>
            <a:r>
              <a:rPr lang="nb-NO" sz="1200" dirty="0">
                <a:hlinkClick r:id="rId2"/>
              </a:rPr>
              <a:t>https://helpx.adobe.com/creative-cloud/tutorials-explore.html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)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gir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 god 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og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effektiv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opplæring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i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 de 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viktigste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verktøyene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og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hver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filmsnutt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er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bare 5-8 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minutter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 lang.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Når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du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først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har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lært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litt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om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programvaren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er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editeringsmulighetene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nesten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ubegrensede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. </a:t>
            </a:r>
          </a:p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chemeClr val="tx1"/>
                </a:solidFill>
              </a:rPr>
              <a:t>3. </a:t>
            </a:r>
            <a:r>
              <a:rPr lang="en-US" sz="1200" dirty="0">
                <a:solidFill>
                  <a:schemeClr val="tx1"/>
                </a:solidFill>
              </a:rPr>
              <a:t>I Illustrator </a:t>
            </a:r>
            <a:r>
              <a:rPr lang="en-US" sz="1200" dirty="0" err="1">
                <a:solidFill>
                  <a:schemeClr val="tx1"/>
                </a:solidFill>
              </a:rPr>
              <a:t>åpnes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alle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sidene</a:t>
            </a:r>
            <a:r>
              <a:rPr lang="en-US" sz="1200" dirty="0">
                <a:solidFill>
                  <a:schemeClr val="tx1"/>
                </a:solidFill>
              </a:rPr>
              <a:t> I PDF-en </a:t>
            </a:r>
            <a:r>
              <a:rPr lang="en-US" sz="1200" dirty="0" err="1">
                <a:solidFill>
                  <a:schemeClr val="tx1"/>
                </a:solidFill>
              </a:rPr>
              <a:t>som</a:t>
            </a:r>
            <a:r>
              <a:rPr lang="en-US" sz="1200" dirty="0">
                <a:solidFill>
                  <a:schemeClr val="tx1"/>
                </a:solidFill>
              </a:rPr>
              <a:t> «Artboards»  </a:t>
            </a:r>
            <a:r>
              <a:rPr lang="en-US" sz="1200" dirty="0" err="1">
                <a:solidFill>
                  <a:schemeClr val="tx1"/>
                </a:solidFill>
              </a:rPr>
              <a:t>ved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siden</a:t>
            </a:r>
            <a:r>
              <a:rPr lang="en-US" sz="1200" dirty="0">
                <a:solidFill>
                  <a:schemeClr val="tx1"/>
                </a:solidFill>
              </a:rPr>
              <a:t> av </a:t>
            </a:r>
            <a:r>
              <a:rPr lang="en-US" sz="1200" dirty="0" err="1">
                <a:solidFill>
                  <a:schemeClr val="tx1"/>
                </a:solidFill>
              </a:rPr>
              <a:t>hverandre</a:t>
            </a:r>
            <a:r>
              <a:rPr lang="en-US" sz="1200" dirty="0">
                <a:solidFill>
                  <a:schemeClr val="tx1"/>
                </a:solidFill>
              </a:rPr>
              <a:t>, </a:t>
            </a:r>
            <a:r>
              <a:rPr lang="en-US" sz="1200" dirty="0" err="1">
                <a:solidFill>
                  <a:schemeClr val="tx1"/>
                </a:solidFill>
              </a:rPr>
              <a:t>så</a:t>
            </a:r>
            <a:r>
              <a:rPr lang="en-US" sz="1200" dirty="0">
                <a:solidFill>
                  <a:schemeClr val="tx1"/>
                </a:solidFill>
              </a:rPr>
              <a:t> du med en gang </a:t>
            </a:r>
            <a:r>
              <a:rPr lang="en-US" sz="1200" dirty="0" err="1">
                <a:solidFill>
                  <a:schemeClr val="tx1"/>
                </a:solidFill>
              </a:rPr>
              <a:t>får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oversikt</a:t>
            </a:r>
            <a:r>
              <a:rPr lang="en-US" sz="1200" dirty="0">
                <a:solidFill>
                  <a:schemeClr val="tx1"/>
                </a:solidFill>
              </a:rPr>
              <a:t> over de </a:t>
            </a:r>
            <a:r>
              <a:rPr lang="en-US" sz="1200" dirty="0" err="1">
                <a:solidFill>
                  <a:schemeClr val="tx1"/>
                </a:solidFill>
              </a:rPr>
              <a:t>ulike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typene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elementer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som</a:t>
            </a:r>
            <a:r>
              <a:rPr lang="en-US" sz="1200" dirty="0">
                <a:solidFill>
                  <a:schemeClr val="tx1"/>
                </a:solidFill>
              </a:rPr>
              <a:t> ligger der. Zoom </a:t>
            </a:r>
            <a:r>
              <a:rPr lang="en-US" sz="1200" dirty="0" err="1">
                <a:solidFill>
                  <a:schemeClr val="tx1"/>
                </a:solidFill>
              </a:rPr>
              <a:t>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ved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hjelp</a:t>
            </a:r>
            <a:r>
              <a:rPr lang="en-US" sz="1200" dirty="0">
                <a:solidFill>
                  <a:schemeClr val="tx1"/>
                </a:solidFill>
              </a:rPr>
              <a:t> av </a:t>
            </a:r>
            <a:r>
              <a:rPr lang="en-US" sz="1200" dirty="0" err="1">
                <a:solidFill>
                  <a:schemeClr val="tx1"/>
                </a:solidFill>
              </a:rPr>
              <a:t>forstørrelsesglasset</a:t>
            </a:r>
            <a:r>
              <a:rPr lang="en-US" sz="1200" dirty="0">
                <a:solidFill>
                  <a:schemeClr val="tx1"/>
                </a:solidFill>
              </a:rPr>
              <a:t> + alt-</a:t>
            </a:r>
            <a:r>
              <a:rPr lang="en-US" sz="1200" dirty="0" err="1">
                <a:solidFill>
                  <a:schemeClr val="tx1"/>
                </a:solidFill>
              </a:rPr>
              <a:t>tasten</a:t>
            </a:r>
            <a:r>
              <a:rPr lang="en-US" sz="1200" dirty="0">
                <a:solidFill>
                  <a:schemeClr val="tx1"/>
                </a:solidFill>
              </a:rPr>
              <a:t> for vise </a:t>
            </a:r>
            <a:r>
              <a:rPr lang="en-US" sz="1200" dirty="0" err="1">
                <a:solidFill>
                  <a:schemeClr val="tx1"/>
                </a:solidFill>
              </a:rPr>
              <a:t>alle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sidene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samtidig</a:t>
            </a:r>
            <a:r>
              <a:rPr lang="en-US" sz="1200" dirty="0">
                <a:solidFill>
                  <a:schemeClr val="tx1"/>
                </a:solidFill>
              </a:rPr>
              <a:t>. Da </a:t>
            </a:r>
            <a:r>
              <a:rPr lang="en-US" sz="1200" dirty="0" err="1">
                <a:solidFill>
                  <a:schemeClr val="tx1"/>
                </a:solidFill>
              </a:rPr>
              <a:t>kan</a:t>
            </a:r>
            <a:r>
              <a:rPr lang="en-US" sz="1200" dirty="0">
                <a:solidFill>
                  <a:schemeClr val="tx1"/>
                </a:solidFill>
              </a:rPr>
              <a:t> du </a:t>
            </a:r>
            <a:r>
              <a:rPr lang="en-US" sz="1200" dirty="0" err="1">
                <a:solidFill>
                  <a:schemeClr val="tx1"/>
                </a:solidFill>
              </a:rPr>
              <a:t>plukke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og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sette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sammen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elementer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endre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farge</a:t>
            </a:r>
            <a:r>
              <a:rPr lang="en-US" sz="1200" dirty="0">
                <a:solidFill>
                  <a:schemeClr val="tx1"/>
                </a:solidFill>
              </a:rPr>
              <a:t>, form, </a:t>
            </a:r>
            <a:r>
              <a:rPr lang="en-US" sz="1200" dirty="0" err="1">
                <a:solidFill>
                  <a:schemeClr val="tx1"/>
                </a:solidFill>
              </a:rPr>
              <a:t>størrelse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sammensetning</a:t>
            </a:r>
            <a:r>
              <a:rPr lang="en-US" sz="1200" dirty="0">
                <a:solidFill>
                  <a:schemeClr val="tx1"/>
                </a:solidFill>
              </a:rPr>
              <a:t> </a:t>
            </a:r>
            <a:r>
              <a:rPr lang="en-US" sz="1200" dirty="0" err="1">
                <a:solidFill>
                  <a:schemeClr val="tx1"/>
                </a:solidFill>
              </a:rPr>
              <a:t>osv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på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elementene</a:t>
            </a:r>
            <a:r>
              <a:rPr lang="en-US" sz="1200" dirty="0">
                <a:solidFill>
                  <a:schemeClr val="tx1"/>
                </a:solidFill>
              </a:rPr>
              <a:t>, men husk å </a:t>
            </a:r>
            <a:r>
              <a:rPr lang="en-US" sz="1200" dirty="0" err="1">
                <a:solidFill>
                  <a:schemeClr val="tx1"/>
                </a:solidFill>
              </a:rPr>
              <a:t>følge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profil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mtp</a:t>
            </a:r>
            <a:r>
              <a:rPr lang="en-US" sz="1200" dirty="0">
                <a:solidFill>
                  <a:schemeClr val="tx1"/>
                </a:solidFill>
              </a:rPr>
              <a:t> font </a:t>
            </a:r>
            <a:r>
              <a:rPr lang="en-US" sz="1200" dirty="0" err="1">
                <a:solidFill>
                  <a:schemeClr val="tx1"/>
                </a:solidFill>
              </a:rPr>
              <a:t>og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farger</a:t>
            </a:r>
            <a:r>
              <a:rPr lang="en-US" sz="1200" dirty="0">
                <a:solidFill>
                  <a:schemeClr val="tx1"/>
                </a:solidFill>
              </a:rPr>
              <a:t>. </a:t>
            </a:r>
            <a:endParaRPr lang="en-US" sz="1200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chemeClr val="tx1"/>
                </a:solidFill>
                <a:ea typeface="+mn-lt"/>
                <a:cs typeface="+mn-lt"/>
              </a:rPr>
              <a:t>4. 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Illustrators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filformat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(.ai)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eller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PDF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er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ikke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spesielt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egnet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for web-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bruk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så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når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du har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figuren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ferdig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gå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til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 File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i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toppmenyen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og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velg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Export for å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lagre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til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mer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egnede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filformat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(jpg, gif, 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png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). Du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kan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også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klippe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ut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elementene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og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lime dem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rett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inn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i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PowerPoint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eller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Word 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som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vektorisert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grafikk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. </a:t>
            </a:r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286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057054C-62D9-5C4C-81FC-351C89B6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5" y="213305"/>
            <a:ext cx="8518770" cy="648512"/>
          </a:xfrm>
        </p:spPr>
        <p:txBody>
          <a:bodyPr/>
          <a:lstStyle/>
          <a:p>
            <a:r>
              <a:rPr lang="en-US" dirty="0" err="1"/>
              <a:t>Vektorgrafikk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PowerPoint/Word</a:t>
            </a: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4A629189-5FF2-DC40-854A-D2CC66AD68EE}"/>
              </a:ext>
            </a:extLst>
          </p:cNvPr>
          <p:cNvSpPr/>
          <p:nvPr/>
        </p:nvSpPr>
        <p:spPr>
          <a:xfrm>
            <a:off x="419102" y="1077717"/>
            <a:ext cx="137162" cy="3443534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CC959C4F-95C9-184F-8B46-E1117E49BD56}"/>
              </a:ext>
            </a:extLst>
          </p:cNvPr>
          <p:cNvSpPr/>
          <p:nvPr/>
        </p:nvSpPr>
        <p:spPr>
          <a:xfrm>
            <a:off x="556264" y="1077717"/>
            <a:ext cx="7787636" cy="3443534"/>
          </a:xfrm>
          <a:prstGeom prst="rect">
            <a:avLst/>
          </a:prstGeom>
          <a:solidFill>
            <a:schemeClr val="bg2">
              <a:alpha val="48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t"/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sz="1200" b="1" dirty="0">
                <a:solidFill>
                  <a:schemeClr val="tx1"/>
                </a:solidFill>
              </a:rPr>
              <a:t>1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Redigering</a:t>
            </a:r>
            <a:r>
              <a:rPr lang="en-US" sz="1200" dirty="0">
                <a:solidFill>
                  <a:schemeClr val="tx1"/>
                </a:solidFill>
              </a:rPr>
              <a:t> 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US" sz="1200" dirty="0">
                <a:solidFill>
                  <a:schemeClr val="tx1"/>
                </a:solidFill>
              </a:rPr>
              <a:t> PowerPoint </a:t>
            </a:r>
            <a:r>
              <a:rPr lang="en-US" sz="1200" dirty="0" err="1">
                <a:solidFill>
                  <a:schemeClr val="tx1"/>
                </a:solidFill>
              </a:rPr>
              <a:t>og</a:t>
            </a:r>
            <a:r>
              <a:rPr lang="en-US" sz="1200" dirty="0">
                <a:solidFill>
                  <a:schemeClr val="tx1"/>
                </a:solidFill>
              </a:rPr>
              <a:t> Word </a:t>
            </a:r>
            <a:r>
              <a:rPr lang="en-US" sz="1200" dirty="0" err="1">
                <a:solidFill>
                  <a:schemeClr val="tx1"/>
                </a:solidFill>
              </a:rPr>
              <a:t>omfatter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US" sz="1200" dirty="0">
                <a:solidFill>
                  <a:schemeClr val="tx1"/>
                </a:solidFill>
              </a:rPr>
              <a:t> all </a:t>
            </a:r>
            <a:r>
              <a:rPr lang="en-US" sz="1200" dirty="0" err="1">
                <a:solidFill>
                  <a:schemeClr val="tx1"/>
                </a:solidFill>
              </a:rPr>
              <a:t>hovedsak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farge</a:t>
            </a:r>
            <a:r>
              <a:rPr lang="en-US" sz="1200" dirty="0">
                <a:solidFill>
                  <a:schemeClr val="tx1"/>
                </a:solidFill>
              </a:rPr>
              <a:t> (</a:t>
            </a:r>
            <a:r>
              <a:rPr lang="en-US" sz="1200" dirty="0" err="1">
                <a:solidFill>
                  <a:schemeClr val="tx1"/>
                </a:solidFill>
              </a:rPr>
              <a:t>fyll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eller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strek</a:t>
            </a:r>
            <a:r>
              <a:rPr lang="en-US" sz="1200" dirty="0">
                <a:solidFill>
                  <a:schemeClr val="tx1"/>
                </a:solidFill>
              </a:rPr>
              <a:t>) </a:t>
            </a:r>
            <a:r>
              <a:rPr lang="en-US" sz="1200" dirty="0" err="1">
                <a:solidFill>
                  <a:schemeClr val="tx1"/>
                </a:solidFill>
              </a:rPr>
              <a:t>og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størrelse</a:t>
            </a:r>
            <a:r>
              <a:rPr lang="en-US" sz="1200" dirty="0">
                <a:solidFill>
                  <a:schemeClr val="tx1"/>
                </a:solidFill>
              </a:rPr>
              <a:t>. For å </a:t>
            </a:r>
            <a:r>
              <a:rPr lang="en-US" sz="1200" dirty="0" err="1">
                <a:solidFill>
                  <a:schemeClr val="tx1"/>
                </a:solidFill>
              </a:rPr>
              <a:t>få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flere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redigeringsmuligheter</a:t>
            </a:r>
            <a:r>
              <a:rPr lang="en-US" sz="1200" dirty="0">
                <a:solidFill>
                  <a:schemeClr val="tx1"/>
                </a:solidFill>
              </a:rPr>
              <a:t> </a:t>
            </a:r>
            <a:r>
              <a:rPr lang="en-US" sz="1200" dirty="0" err="1">
                <a:solidFill>
                  <a:schemeClr val="tx1"/>
                </a:solidFill>
              </a:rPr>
              <a:t>må</a:t>
            </a:r>
            <a:r>
              <a:rPr lang="en-US" sz="1200" dirty="0">
                <a:solidFill>
                  <a:schemeClr val="tx1"/>
                </a:solidFill>
              </a:rPr>
              <a:t> du </a:t>
            </a:r>
            <a:r>
              <a:rPr lang="en-US" sz="1200" dirty="0" err="1">
                <a:solidFill>
                  <a:schemeClr val="tx1"/>
                </a:solidFill>
              </a:rPr>
              <a:t>bruke</a:t>
            </a:r>
            <a:r>
              <a:rPr lang="en-US" sz="1200" dirty="0">
                <a:solidFill>
                  <a:schemeClr val="tx1"/>
                </a:solidFill>
              </a:rPr>
              <a:t> Adobe Illustrator. </a:t>
            </a:r>
            <a:endParaRPr lang="en-US" sz="1200" dirty="0">
              <a:solidFill>
                <a:schemeClr val="tx1"/>
              </a:solidFill>
              <a:cs typeface="Arial"/>
            </a:endParaRPr>
          </a:p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sz="1200" b="1" dirty="0">
                <a:solidFill>
                  <a:schemeClr val="tx1"/>
                </a:solidFill>
              </a:rPr>
              <a:t>2. </a:t>
            </a:r>
            <a:r>
              <a:rPr lang="nb-NO" sz="1200" dirty="0">
                <a:solidFill>
                  <a:schemeClr val="tx1"/>
                </a:solidFill>
              </a:rPr>
              <a:t>I desktop-versjonen av Word og PowerPoint kan du bytte farge på elementene ved å </a:t>
            </a:r>
            <a:r>
              <a:rPr lang="nb-NO" sz="1200" dirty="0" err="1">
                <a:solidFill>
                  <a:schemeClr val="tx1"/>
                </a:solidFill>
              </a:rPr>
              <a:t>høyreklikke</a:t>
            </a:r>
            <a:r>
              <a:rPr lang="nb-NO" sz="1200" dirty="0">
                <a:solidFill>
                  <a:schemeClr val="tx1"/>
                </a:solidFill>
              </a:rPr>
              <a:t> på elementet og velge enten fyll eller strek. Disse elementene lar seg ikke lime inn i </a:t>
            </a:r>
            <a:r>
              <a:rPr lang="nb-NO" sz="1200" dirty="0" err="1">
                <a:solidFill>
                  <a:schemeClr val="tx1"/>
                </a:solidFill>
              </a:rPr>
              <a:t>f.eks</a:t>
            </a:r>
            <a:r>
              <a:rPr lang="nb-NO" sz="1200" dirty="0">
                <a:solidFill>
                  <a:schemeClr val="tx1"/>
                </a:solidFill>
              </a:rPr>
              <a:t> Excel. Da må de lagres som .</a:t>
            </a:r>
            <a:r>
              <a:rPr lang="nb-NO" sz="1200" dirty="0" err="1">
                <a:solidFill>
                  <a:schemeClr val="tx1"/>
                </a:solidFill>
              </a:rPr>
              <a:t>jpg</a:t>
            </a:r>
            <a:r>
              <a:rPr lang="nb-NO" sz="1200" dirty="0">
                <a:solidFill>
                  <a:schemeClr val="tx1"/>
                </a:solidFill>
              </a:rPr>
              <a:t>, .</a:t>
            </a:r>
            <a:r>
              <a:rPr lang="nb-NO" sz="1200" dirty="0" err="1">
                <a:solidFill>
                  <a:schemeClr val="tx1"/>
                </a:solidFill>
              </a:rPr>
              <a:t>gif</a:t>
            </a:r>
            <a:r>
              <a:rPr lang="nb-NO" sz="1200" dirty="0">
                <a:solidFill>
                  <a:schemeClr val="tx1"/>
                </a:solidFill>
              </a:rPr>
              <a:t> eller .</a:t>
            </a:r>
            <a:r>
              <a:rPr lang="nb-NO" sz="1200" dirty="0" err="1">
                <a:solidFill>
                  <a:schemeClr val="tx1"/>
                </a:solidFill>
              </a:rPr>
              <a:t>png</a:t>
            </a:r>
            <a:r>
              <a:rPr lang="nb-NO" sz="1200" dirty="0">
                <a:solidFill>
                  <a:schemeClr val="tx1"/>
                </a:solidFill>
              </a:rPr>
              <a:t> først. </a:t>
            </a:r>
            <a:endParaRPr lang="nb-NO" sz="1200" dirty="0">
              <a:solidFill>
                <a:schemeClr val="tx1"/>
              </a:solidFill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chemeClr val="tx1"/>
                </a:solidFill>
                <a:ea typeface="+mn-lt"/>
                <a:cs typeface="+mn-lt"/>
              </a:rPr>
              <a:t>3. 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Merk at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disse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elementene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har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gjennomsiktig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bakgrunn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og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kan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utgjøre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fine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dekorelementer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hvis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de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farges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f.eks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hvite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og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plasseres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på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 en form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eller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flate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med en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profilfarge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. </a:t>
            </a:r>
          </a:p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chemeClr val="tx1"/>
                </a:solidFill>
                <a:ea typeface="+mn-lt"/>
                <a:cs typeface="+mn-lt"/>
              </a:rPr>
              <a:t>4.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Elementene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er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designet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for å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passe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sammen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stilmessig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og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kan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god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settes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sammen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med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flere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andre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elementer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i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 en </a:t>
            </a:r>
            <a:r>
              <a:rPr lang="en-US" sz="1200" dirty="0" err="1">
                <a:solidFill>
                  <a:schemeClr val="tx1"/>
                </a:solidFill>
                <a:ea typeface="+mn-lt"/>
                <a:cs typeface="+mn-lt"/>
              </a:rPr>
              <a:t>figur</a:t>
            </a:r>
            <a:r>
              <a:rPr lang="en-US" sz="1200" dirty="0">
                <a:solidFill>
                  <a:schemeClr val="tx1"/>
                </a:solidFill>
                <a:ea typeface="+mn-lt"/>
                <a:cs typeface="+mn-lt"/>
              </a:rPr>
              <a:t>. </a:t>
            </a:r>
          </a:p>
          <a:p>
            <a:pPr>
              <a:spcAft>
                <a:spcPts val="1200"/>
              </a:spcAft>
            </a:pPr>
            <a:r>
              <a:rPr lang="en-US" sz="1200" b="1" dirty="0">
                <a:solidFill>
                  <a:schemeClr val="tx1"/>
                </a:solidFill>
                <a:cs typeface="Arial"/>
              </a:rPr>
              <a:t>5.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Det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er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helt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uproblematisk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å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mikse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elementer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hvis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du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bruker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desktop-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versjonene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av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programvaren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, da de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får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samme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format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og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egenskaper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når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de limes inn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i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Word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eller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PowerPoint.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Hvis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du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imidlertid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limer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elementer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fra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PowerPoint inn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i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Illustrator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vil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elementene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ikke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lenger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være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 </a:t>
            </a:r>
            <a:r>
              <a:rPr lang="en-US" sz="1200" dirty="0" err="1">
                <a:solidFill>
                  <a:schemeClr val="tx1"/>
                </a:solidFill>
                <a:cs typeface="Arial"/>
              </a:rPr>
              <a:t>vektoriserte</a:t>
            </a:r>
            <a:r>
              <a:rPr lang="en-US" sz="1200" dirty="0">
                <a:solidFill>
                  <a:schemeClr val="tx1"/>
                </a:solidFill>
                <a:cs typeface="Arial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2809041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057054C-62D9-5C4C-81FC-351C89B60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5" y="833791"/>
            <a:ext cx="8518770" cy="648512"/>
          </a:xfrm>
        </p:spPr>
        <p:txBody>
          <a:bodyPr/>
          <a:lstStyle/>
          <a:p>
            <a:r>
              <a:rPr lang="en-US" dirty="0" err="1"/>
              <a:t>Illustrasjon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dekorelementer</a:t>
            </a:r>
            <a:endParaRPr lang="en-US" dirty="0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4A629189-5FF2-DC40-854A-D2CC66AD68EE}"/>
              </a:ext>
            </a:extLst>
          </p:cNvPr>
          <p:cNvSpPr/>
          <p:nvPr/>
        </p:nvSpPr>
        <p:spPr>
          <a:xfrm>
            <a:off x="416380" y="1691399"/>
            <a:ext cx="137162" cy="1133445"/>
          </a:xfrm>
          <a:prstGeom prst="rect">
            <a:avLst/>
          </a:prstGeom>
          <a:solidFill>
            <a:schemeClr val="accent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CC959C4F-95C9-184F-8B46-E1117E49BD56}"/>
              </a:ext>
            </a:extLst>
          </p:cNvPr>
          <p:cNvSpPr/>
          <p:nvPr/>
        </p:nvSpPr>
        <p:spPr>
          <a:xfrm>
            <a:off x="553542" y="1691398"/>
            <a:ext cx="7373979" cy="1133445"/>
          </a:xfrm>
          <a:prstGeom prst="rect">
            <a:avLst/>
          </a:prstGeom>
          <a:solidFill>
            <a:schemeClr val="bg2">
              <a:alpha val="48000"/>
            </a:schemeClr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274320" rIns="274320" bIns="274320" rtlCol="0" anchor="t"/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sz="1600" dirty="0" err="1">
                <a:solidFill>
                  <a:schemeClr val="tx1"/>
                </a:solidFill>
              </a:rPr>
              <a:t>Plukk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miks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kopier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og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en-US" sz="1600" dirty="0" err="1">
                <a:solidFill>
                  <a:schemeClr val="tx1"/>
                </a:solidFill>
                <a:ea typeface="+mn-lt"/>
                <a:cs typeface="+mn-lt"/>
              </a:rPr>
              <a:t>lim</a:t>
            </a: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 inn)</a:t>
            </a:r>
            <a:r>
              <a:rPr lang="en-US" sz="1600" dirty="0">
                <a:solidFill>
                  <a:schemeClr val="tx1"/>
                </a:solidFill>
              </a:rPr>
              <a:t> </a:t>
            </a:r>
            <a:r>
              <a:rPr lang="en-US" sz="1600" dirty="0" err="1">
                <a:solidFill>
                  <a:schemeClr val="tx1"/>
                </a:solidFill>
              </a:rPr>
              <a:t>herfra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rett</a:t>
            </a:r>
            <a:r>
              <a:rPr lang="en-US" sz="1600" dirty="0">
                <a:solidFill>
                  <a:schemeClr val="tx1"/>
                </a:solidFill>
              </a:rPr>
              <a:t> inn 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 din </a:t>
            </a:r>
            <a:r>
              <a:rPr lang="en-US" sz="1600" dirty="0" err="1">
                <a:solidFill>
                  <a:schemeClr val="tx1"/>
                </a:solidFill>
              </a:rPr>
              <a:t>egen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presentasjon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eller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annet</a:t>
            </a:r>
            <a:r>
              <a:rPr lang="en-US" sz="1600" dirty="0">
                <a:solidFill>
                  <a:schemeClr val="tx1"/>
                </a:solidFill>
              </a:rPr>
              <a:t> document du jobber med.</a:t>
            </a:r>
            <a:endParaRPr lang="en-US" sz="1600" dirty="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91008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8"/>
          <p:cNvGrpSpPr>
            <a:grpSpLocks noChangeAspect="1"/>
          </p:cNvGrpSpPr>
          <p:nvPr/>
        </p:nvGrpSpPr>
        <p:grpSpPr bwMode="auto">
          <a:xfrm>
            <a:off x="425312" y="676498"/>
            <a:ext cx="2174315" cy="901606"/>
            <a:chOff x="2444" y="1439"/>
            <a:chExt cx="873" cy="362"/>
          </a:xfrm>
        </p:grpSpPr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444" y="1439"/>
              <a:ext cx="873" cy="362"/>
            </a:xfrm>
            <a:custGeom>
              <a:avLst/>
              <a:gdLst>
                <a:gd name="T0" fmla="*/ 749 w 754"/>
                <a:gd name="T1" fmla="*/ 159 h 311"/>
                <a:gd name="T2" fmla="*/ 744 w 754"/>
                <a:gd name="T3" fmla="*/ 131 h 311"/>
                <a:gd name="T4" fmla="*/ 476 w 754"/>
                <a:gd name="T5" fmla="*/ 131 h 311"/>
                <a:gd name="T6" fmla="*/ 477 w 754"/>
                <a:gd name="T7" fmla="*/ 81 h 311"/>
                <a:gd name="T8" fmla="*/ 458 w 754"/>
                <a:gd name="T9" fmla="*/ 0 h 311"/>
                <a:gd name="T10" fmla="*/ 439 w 754"/>
                <a:gd name="T11" fmla="*/ 81 h 311"/>
                <a:gd name="T12" fmla="*/ 440 w 754"/>
                <a:gd name="T13" fmla="*/ 135 h 311"/>
                <a:gd name="T14" fmla="*/ 377 w 754"/>
                <a:gd name="T15" fmla="*/ 49 h 311"/>
                <a:gd name="T16" fmla="*/ 314 w 754"/>
                <a:gd name="T17" fmla="*/ 133 h 311"/>
                <a:gd name="T18" fmla="*/ 315 w 754"/>
                <a:gd name="T19" fmla="*/ 81 h 311"/>
                <a:gd name="T20" fmla="*/ 296 w 754"/>
                <a:gd name="T21" fmla="*/ 0 h 311"/>
                <a:gd name="T22" fmla="*/ 277 w 754"/>
                <a:gd name="T23" fmla="*/ 81 h 311"/>
                <a:gd name="T24" fmla="*/ 278 w 754"/>
                <a:gd name="T25" fmla="*/ 131 h 311"/>
                <a:gd name="T26" fmla="*/ 10 w 754"/>
                <a:gd name="T27" fmla="*/ 131 h 311"/>
                <a:gd name="T28" fmla="*/ 5 w 754"/>
                <a:gd name="T29" fmla="*/ 159 h 311"/>
                <a:gd name="T30" fmla="*/ 0 w 754"/>
                <a:gd name="T31" fmla="*/ 159 h 311"/>
                <a:gd name="T32" fmla="*/ 0 w 754"/>
                <a:gd name="T33" fmla="*/ 311 h 311"/>
                <a:gd name="T34" fmla="*/ 347 w 754"/>
                <a:gd name="T35" fmla="*/ 311 h 311"/>
                <a:gd name="T36" fmla="*/ 347 w 754"/>
                <a:gd name="T37" fmla="*/ 277 h 311"/>
                <a:gd name="T38" fmla="*/ 374 w 754"/>
                <a:gd name="T39" fmla="*/ 254 h 311"/>
                <a:gd name="T40" fmla="*/ 404 w 754"/>
                <a:gd name="T41" fmla="*/ 278 h 311"/>
                <a:gd name="T42" fmla="*/ 404 w 754"/>
                <a:gd name="T43" fmla="*/ 311 h 311"/>
                <a:gd name="T44" fmla="*/ 754 w 754"/>
                <a:gd name="T45" fmla="*/ 311 h 311"/>
                <a:gd name="T46" fmla="*/ 754 w 754"/>
                <a:gd name="T47" fmla="*/ 159 h 311"/>
                <a:gd name="T48" fmla="*/ 749 w 754"/>
                <a:gd name="T49" fmla="*/ 15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4" h="311">
                  <a:moveTo>
                    <a:pt x="749" y="159"/>
                  </a:moveTo>
                  <a:cubicBezTo>
                    <a:pt x="744" y="131"/>
                    <a:pt x="744" y="131"/>
                    <a:pt x="744" y="131"/>
                  </a:cubicBezTo>
                  <a:cubicBezTo>
                    <a:pt x="476" y="131"/>
                    <a:pt x="476" y="131"/>
                    <a:pt x="476" y="131"/>
                  </a:cubicBezTo>
                  <a:cubicBezTo>
                    <a:pt x="477" y="81"/>
                    <a:pt x="477" y="81"/>
                    <a:pt x="477" y="81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40" y="135"/>
                    <a:pt x="440" y="135"/>
                    <a:pt x="440" y="135"/>
                  </a:cubicBezTo>
                  <a:cubicBezTo>
                    <a:pt x="377" y="49"/>
                    <a:pt x="377" y="49"/>
                    <a:pt x="377" y="49"/>
                  </a:cubicBezTo>
                  <a:cubicBezTo>
                    <a:pt x="314" y="133"/>
                    <a:pt x="314" y="133"/>
                    <a:pt x="314" y="133"/>
                  </a:cubicBezTo>
                  <a:cubicBezTo>
                    <a:pt x="315" y="81"/>
                    <a:pt x="315" y="81"/>
                    <a:pt x="315" y="81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77" y="81"/>
                    <a:pt x="277" y="81"/>
                    <a:pt x="277" y="81"/>
                  </a:cubicBezTo>
                  <a:cubicBezTo>
                    <a:pt x="278" y="131"/>
                    <a:pt x="278" y="131"/>
                    <a:pt x="278" y="131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5" y="159"/>
                    <a:pt x="5" y="159"/>
                    <a:pt x="5" y="159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0" y="309"/>
                    <a:pt x="0" y="311"/>
                  </a:cubicBezTo>
                  <a:cubicBezTo>
                    <a:pt x="347" y="311"/>
                    <a:pt x="347" y="311"/>
                    <a:pt x="347" y="311"/>
                  </a:cubicBezTo>
                  <a:cubicBezTo>
                    <a:pt x="347" y="277"/>
                    <a:pt x="347" y="277"/>
                    <a:pt x="347" y="277"/>
                  </a:cubicBezTo>
                  <a:cubicBezTo>
                    <a:pt x="347" y="277"/>
                    <a:pt x="347" y="254"/>
                    <a:pt x="374" y="254"/>
                  </a:cubicBezTo>
                  <a:cubicBezTo>
                    <a:pt x="374" y="254"/>
                    <a:pt x="402" y="253"/>
                    <a:pt x="404" y="278"/>
                  </a:cubicBezTo>
                  <a:cubicBezTo>
                    <a:pt x="404" y="311"/>
                    <a:pt x="404" y="311"/>
                    <a:pt x="404" y="311"/>
                  </a:cubicBezTo>
                  <a:cubicBezTo>
                    <a:pt x="754" y="311"/>
                    <a:pt x="754" y="311"/>
                    <a:pt x="754" y="311"/>
                  </a:cubicBezTo>
                  <a:cubicBezTo>
                    <a:pt x="754" y="159"/>
                    <a:pt x="754" y="159"/>
                    <a:pt x="754" y="159"/>
                  </a:cubicBezTo>
                  <a:lnTo>
                    <a:pt x="749" y="15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2473" y="1656"/>
              <a:ext cx="27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2517" y="1656"/>
              <a:ext cx="25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2560" y="1656"/>
              <a:ext cx="26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2604" y="1656"/>
              <a:ext cx="26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2647" y="1656"/>
              <a:ext cx="26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2691" y="1656"/>
              <a:ext cx="26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2735" y="1656"/>
              <a:ext cx="25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2473" y="1700"/>
              <a:ext cx="27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2517" y="1700"/>
              <a:ext cx="25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2560" y="1700"/>
              <a:ext cx="26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2604" y="1700"/>
              <a:ext cx="26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2647" y="1700"/>
              <a:ext cx="26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2691" y="1700"/>
              <a:ext cx="26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2735" y="1700"/>
              <a:ext cx="25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2473" y="1744"/>
              <a:ext cx="27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2517" y="1744"/>
              <a:ext cx="25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2560" y="1744"/>
              <a:ext cx="26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2604" y="1744"/>
              <a:ext cx="26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2647" y="1744"/>
              <a:ext cx="26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2691" y="1744"/>
              <a:ext cx="26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2735" y="1744"/>
              <a:ext cx="25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3000" y="1656"/>
              <a:ext cx="26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3044" y="1656"/>
              <a:ext cx="26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3"/>
            <p:cNvSpPr>
              <a:spLocks noChangeArrowheads="1"/>
            </p:cNvSpPr>
            <p:nvPr/>
          </p:nvSpPr>
          <p:spPr bwMode="auto">
            <a:xfrm>
              <a:off x="3087" y="1656"/>
              <a:ext cx="26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34"/>
            <p:cNvSpPr>
              <a:spLocks noChangeArrowheads="1"/>
            </p:cNvSpPr>
            <p:nvPr/>
          </p:nvSpPr>
          <p:spPr bwMode="auto">
            <a:xfrm>
              <a:off x="3131" y="1656"/>
              <a:ext cx="26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3175" y="1656"/>
              <a:ext cx="25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3218" y="1656"/>
              <a:ext cx="26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37"/>
            <p:cNvSpPr>
              <a:spLocks noChangeArrowheads="1"/>
            </p:cNvSpPr>
            <p:nvPr/>
          </p:nvSpPr>
          <p:spPr bwMode="auto">
            <a:xfrm>
              <a:off x="3262" y="1656"/>
              <a:ext cx="26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8"/>
            <p:cNvSpPr>
              <a:spLocks noChangeArrowheads="1"/>
            </p:cNvSpPr>
            <p:nvPr/>
          </p:nvSpPr>
          <p:spPr bwMode="auto">
            <a:xfrm>
              <a:off x="3000" y="1700"/>
              <a:ext cx="26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39"/>
            <p:cNvSpPr>
              <a:spLocks noChangeArrowheads="1"/>
            </p:cNvSpPr>
            <p:nvPr/>
          </p:nvSpPr>
          <p:spPr bwMode="auto">
            <a:xfrm>
              <a:off x="3044" y="1700"/>
              <a:ext cx="26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0"/>
            <p:cNvSpPr>
              <a:spLocks noChangeArrowheads="1"/>
            </p:cNvSpPr>
            <p:nvPr/>
          </p:nvSpPr>
          <p:spPr bwMode="auto">
            <a:xfrm>
              <a:off x="3087" y="1700"/>
              <a:ext cx="26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1"/>
            <p:cNvSpPr>
              <a:spLocks noChangeArrowheads="1"/>
            </p:cNvSpPr>
            <p:nvPr/>
          </p:nvSpPr>
          <p:spPr bwMode="auto">
            <a:xfrm>
              <a:off x="3131" y="1700"/>
              <a:ext cx="26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2"/>
            <p:cNvSpPr>
              <a:spLocks noChangeArrowheads="1"/>
            </p:cNvSpPr>
            <p:nvPr/>
          </p:nvSpPr>
          <p:spPr bwMode="auto">
            <a:xfrm>
              <a:off x="3175" y="1700"/>
              <a:ext cx="25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3218" y="1700"/>
              <a:ext cx="26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4"/>
            <p:cNvSpPr>
              <a:spLocks noChangeArrowheads="1"/>
            </p:cNvSpPr>
            <p:nvPr/>
          </p:nvSpPr>
          <p:spPr bwMode="auto">
            <a:xfrm>
              <a:off x="3262" y="1700"/>
              <a:ext cx="26" cy="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5"/>
            <p:cNvSpPr>
              <a:spLocks noChangeArrowheads="1"/>
            </p:cNvSpPr>
            <p:nvPr/>
          </p:nvSpPr>
          <p:spPr bwMode="auto">
            <a:xfrm>
              <a:off x="3000" y="1744"/>
              <a:ext cx="26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6"/>
            <p:cNvSpPr>
              <a:spLocks noChangeArrowheads="1"/>
            </p:cNvSpPr>
            <p:nvPr/>
          </p:nvSpPr>
          <p:spPr bwMode="auto">
            <a:xfrm>
              <a:off x="3044" y="1744"/>
              <a:ext cx="26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7"/>
            <p:cNvSpPr>
              <a:spLocks noChangeArrowheads="1"/>
            </p:cNvSpPr>
            <p:nvPr/>
          </p:nvSpPr>
          <p:spPr bwMode="auto">
            <a:xfrm>
              <a:off x="3087" y="1744"/>
              <a:ext cx="26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8"/>
            <p:cNvSpPr>
              <a:spLocks noChangeArrowheads="1"/>
            </p:cNvSpPr>
            <p:nvPr/>
          </p:nvSpPr>
          <p:spPr bwMode="auto">
            <a:xfrm>
              <a:off x="3131" y="1744"/>
              <a:ext cx="26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9"/>
            <p:cNvSpPr>
              <a:spLocks noChangeArrowheads="1"/>
            </p:cNvSpPr>
            <p:nvPr/>
          </p:nvSpPr>
          <p:spPr bwMode="auto">
            <a:xfrm>
              <a:off x="3175" y="1744"/>
              <a:ext cx="25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0"/>
            <p:cNvSpPr>
              <a:spLocks noChangeArrowheads="1"/>
            </p:cNvSpPr>
            <p:nvPr/>
          </p:nvSpPr>
          <p:spPr bwMode="auto">
            <a:xfrm>
              <a:off x="3218" y="1744"/>
              <a:ext cx="26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1"/>
            <p:cNvSpPr>
              <a:spLocks noChangeArrowheads="1"/>
            </p:cNvSpPr>
            <p:nvPr/>
          </p:nvSpPr>
          <p:spPr bwMode="auto">
            <a:xfrm>
              <a:off x="3262" y="1744"/>
              <a:ext cx="26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2869" y="1576"/>
              <a:ext cx="25" cy="26"/>
            </a:xfrm>
            <a:custGeom>
              <a:avLst/>
              <a:gdLst>
                <a:gd name="T0" fmla="*/ 2 w 22"/>
                <a:gd name="T1" fmla="*/ 14 h 22"/>
                <a:gd name="T2" fmla="*/ 8 w 22"/>
                <a:gd name="T3" fmla="*/ 2 h 22"/>
                <a:gd name="T4" fmla="*/ 20 w 22"/>
                <a:gd name="T5" fmla="*/ 8 h 22"/>
                <a:gd name="T6" fmla="*/ 14 w 22"/>
                <a:gd name="T7" fmla="*/ 20 h 22"/>
                <a:gd name="T8" fmla="*/ 2 w 22"/>
                <a:gd name="T9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" y="14"/>
                  </a:moveTo>
                  <a:cubicBezTo>
                    <a:pt x="0" y="9"/>
                    <a:pt x="3" y="3"/>
                    <a:pt x="8" y="2"/>
                  </a:cubicBezTo>
                  <a:cubicBezTo>
                    <a:pt x="14" y="0"/>
                    <a:pt x="19" y="3"/>
                    <a:pt x="20" y="8"/>
                  </a:cubicBezTo>
                  <a:cubicBezTo>
                    <a:pt x="22" y="14"/>
                    <a:pt x="19" y="19"/>
                    <a:pt x="14" y="20"/>
                  </a:cubicBezTo>
                  <a:cubicBezTo>
                    <a:pt x="9" y="22"/>
                    <a:pt x="3" y="19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844" y="1667"/>
              <a:ext cx="12" cy="53"/>
            </a:xfrm>
            <a:custGeom>
              <a:avLst/>
              <a:gdLst>
                <a:gd name="T0" fmla="*/ 11 w 11"/>
                <a:gd name="T1" fmla="*/ 45 h 45"/>
                <a:gd name="T2" fmla="*/ 1 w 11"/>
                <a:gd name="T3" fmla="*/ 45 h 45"/>
                <a:gd name="T4" fmla="*/ 1 w 11"/>
                <a:gd name="T5" fmla="*/ 7 h 45"/>
                <a:gd name="T6" fmla="*/ 5 w 11"/>
                <a:gd name="T7" fmla="*/ 0 h 45"/>
                <a:gd name="T8" fmla="*/ 11 w 11"/>
                <a:gd name="T9" fmla="*/ 5 h 45"/>
                <a:gd name="T10" fmla="*/ 11 w 11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5">
                  <a:moveTo>
                    <a:pt x="1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0"/>
                    <a:pt x="5" y="0"/>
                  </a:cubicBezTo>
                  <a:cubicBezTo>
                    <a:pt x="5" y="0"/>
                    <a:pt x="11" y="0"/>
                    <a:pt x="11" y="5"/>
                  </a:cubicBezTo>
                  <a:cubicBezTo>
                    <a:pt x="11" y="11"/>
                    <a:pt x="11" y="45"/>
                    <a:pt x="11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2816" y="1675"/>
              <a:ext cx="4" cy="45"/>
            </a:xfrm>
            <a:custGeom>
              <a:avLst/>
              <a:gdLst>
                <a:gd name="T0" fmla="*/ 4 w 4"/>
                <a:gd name="T1" fmla="*/ 38 h 38"/>
                <a:gd name="T2" fmla="*/ 0 w 4"/>
                <a:gd name="T3" fmla="*/ 38 h 38"/>
                <a:gd name="T4" fmla="*/ 0 w 4"/>
                <a:gd name="T5" fmla="*/ 6 h 38"/>
                <a:gd name="T6" fmla="*/ 2 w 4"/>
                <a:gd name="T7" fmla="*/ 0 h 38"/>
                <a:gd name="T8" fmla="*/ 4 w 4"/>
                <a:gd name="T9" fmla="*/ 4 h 38"/>
                <a:gd name="T10" fmla="*/ 4 w 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8">
                  <a:moveTo>
                    <a:pt x="4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0"/>
                    <a:pt x="2" y="0"/>
                  </a:cubicBezTo>
                  <a:cubicBezTo>
                    <a:pt x="2" y="0"/>
                    <a:pt x="4" y="0"/>
                    <a:pt x="4" y="4"/>
                  </a:cubicBezTo>
                  <a:cubicBezTo>
                    <a:pt x="4" y="9"/>
                    <a:pt x="4" y="38"/>
                    <a:pt x="4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2941" y="1675"/>
              <a:ext cx="4" cy="45"/>
            </a:xfrm>
            <a:custGeom>
              <a:avLst/>
              <a:gdLst>
                <a:gd name="T0" fmla="*/ 4 w 4"/>
                <a:gd name="T1" fmla="*/ 38 h 38"/>
                <a:gd name="T2" fmla="*/ 0 w 4"/>
                <a:gd name="T3" fmla="*/ 38 h 38"/>
                <a:gd name="T4" fmla="*/ 0 w 4"/>
                <a:gd name="T5" fmla="*/ 6 h 38"/>
                <a:gd name="T6" fmla="*/ 2 w 4"/>
                <a:gd name="T7" fmla="*/ 0 h 38"/>
                <a:gd name="T8" fmla="*/ 4 w 4"/>
                <a:gd name="T9" fmla="*/ 4 h 38"/>
                <a:gd name="T10" fmla="*/ 4 w 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8">
                  <a:moveTo>
                    <a:pt x="4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0"/>
                    <a:pt x="2" y="0"/>
                  </a:cubicBezTo>
                  <a:cubicBezTo>
                    <a:pt x="2" y="0"/>
                    <a:pt x="4" y="0"/>
                    <a:pt x="4" y="4"/>
                  </a:cubicBezTo>
                  <a:cubicBezTo>
                    <a:pt x="4" y="9"/>
                    <a:pt x="4" y="38"/>
                    <a:pt x="4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2874" y="1667"/>
              <a:ext cx="12" cy="53"/>
            </a:xfrm>
            <a:custGeom>
              <a:avLst/>
              <a:gdLst>
                <a:gd name="T0" fmla="*/ 11 w 11"/>
                <a:gd name="T1" fmla="*/ 45 h 45"/>
                <a:gd name="T2" fmla="*/ 1 w 11"/>
                <a:gd name="T3" fmla="*/ 45 h 45"/>
                <a:gd name="T4" fmla="*/ 1 w 11"/>
                <a:gd name="T5" fmla="*/ 7 h 45"/>
                <a:gd name="T6" fmla="*/ 5 w 11"/>
                <a:gd name="T7" fmla="*/ 0 h 45"/>
                <a:gd name="T8" fmla="*/ 11 w 11"/>
                <a:gd name="T9" fmla="*/ 5 h 45"/>
                <a:gd name="T10" fmla="*/ 11 w 11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5">
                  <a:moveTo>
                    <a:pt x="1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0"/>
                    <a:pt x="5" y="0"/>
                  </a:cubicBezTo>
                  <a:cubicBezTo>
                    <a:pt x="5" y="0"/>
                    <a:pt x="11" y="0"/>
                    <a:pt x="11" y="5"/>
                  </a:cubicBezTo>
                  <a:cubicBezTo>
                    <a:pt x="11" y="11"/>
                    <a:pt x="11" y="45"/>
                    <a:pt x="11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2904" y="1667"/>
              <a:ext cx="12" cy="53"/>
            </a:xfrm>
            <a:custGeom>
              <a:avLst/>
              <a:gdLst>
                <a:gd name="T0" fmla="*/ 11 w 11"/>
                <a:gd name="T1" fmla="*/ 45 h 45"/>
                <a:gd name="T2" fmla="*/ 1 w 11"/>
                <a:gd name="T3" fmla="*/ 45 h 45"/>
                <a:gd name="T4" fmla="*/ 1 w 11"/>
                <a:gd name="T5" fmla="*/ 7 h 45"/>
                <a:gd name="T6" fmla="*/ 5 w 11"/>
                <a:gd name="T7" fmla="*/ 0 h 45"/>
                <a:gd name="T8" fmla="*/ 11 w 11"/>
                <a:gd name="T9" fmla="*/ 5 h 45"/>
                <a:gd name="T10" fmla="*/ 11 w 11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5">
                  <a:moveTo>
                    <a:pt x="1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0"/>
                    <a:pt x="5" y="0"/>
                  </a:cubicBezTo>
                  <a:cubicBezTo>
                    <a:pt x="5" y="0"/>
                    <a:pt x="11" y="0"/>
                    <a:pt x="11" y="5"/>
                  </a:cubicBezTo>
                  <a:cubicBezTo>
                    <a:pt x="11" y="11"/>
                    <a:pt x="11" y="45"/>
                    <a:pt x="11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476" y="1781"/>
              <a:ext cx="20" cy="14"/>
            </a:xfrm>
            <a:custGeom>
              <a:avLst/>
              <a:gdLst>
                <a:gd name="T0" fmla="*/ 17 w 17"/>
                <a:gd name="T1" fmla="*/ 12 h 12"/>
                <a:gd name="T2" fmla="*/ 0 w 17"/>
                <a:gd name="T3" fmla="*/ 12 h 12"/>
                <a:gd name="T4" fmla="*/ 0 w 17"/>
                <a:gd name="T5" fmla="*/ 7 h 12"/>
                <a:gd name="T6" fmla="*/ 7 w 17"/>
                <a:gd name="T7" fmla="*/ 1 h 12"/>
                <a:gd name="T8" fmla="*/ 17 w 17"/>
                <a:gd name="T9" fmla="*/ 7 h 12"/>
                <a:gd name="T10" fmla="*/ 17 w 17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17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2"/>
                    <a:pt x="7" y="1"/>
                  </a:cubicBezTo>
                  <a:cubicBezTo>
                    <a:pt x="7" y="1"/>
                    <a:pt x="15" y="0"/>
                    <a:pt x="17" y="7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520" y="1781"/>
              <a:ext cx="19" cy="14"/>
            </a:xfrm>
            <a:custGeom>
              <a:avLst/>
              <a:gdLst>
                <a:gd name="T0" fmla="*/ 16 w 16"/>
                <a:gd name="T1" fmla="*/ 12 h 12"/>
                <a:gd name="T2" fmla="*/ 0 w 16"/>
                <a:gd name="T3" fmla="*/ 12 h 12"/>
                <a:gd name="T4" fmla="*/ 0 w 16"/>
                <a:gd name="T5" fmla="*/ 7 h 12"/>
                <a:gd name="T6" fmla="*/ 7 w 16"/>
                <a:gd name="T7" fmla="*/ 1 h 12"/>
                <a:gd name="T8" fmla="*/ 16 w 16"/>
                <a:gd name="T9" fmla="*/ 7 h 12"/>
                <a:gd name="T10" fmla="*/ 16 w 16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2">
                  <a:moveTo>
                    <a:pt x="16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2"/>
                    <a:pt x="7" y="1"/>
                  </a:cubicBezTo>
                  <a:cubicBezTo>
                    <a:pt x="7" y="1"/>
                    <a:pt x="15" y="0"/>
                    <a:pt x="16" y="7"/>
                  </a:cubicBez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2564" y="1781"/>
              <a:ext cx="19" cy="14"/>
            </a:xfrm>
            <a:custGeom>
              <a:avLst/>
              <a:gdLst>
                <a:gd name="T0" fmla="*/ 16 w 16"/>
                <a:gd name="T1" fmla="*/ 12 h 12"/>
                <a:gd name="T2" fmla="*/ 0 w 16"/>
                <a:gd name="T3" fmla="*/ 12 h 12"/>
                <a:gd name="T4" fmla="*/ 0 w 16"/>
                <a:gd name="T5" fmla="*/ 7 h 12"/>
                <a:gd name="T6" fmla="*/ 6 w 16"/>
                <a:gd name="T7" fmla="*/ 1 h 12"/>
                <a:gd name="T8" fmla="*/ 16 w 16"/>
                <a:gd name="T9" fmla="*/ 7 h 12"/>
                <a:gd name="T10" fmla="*/ 16 w 16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2">
                  <a:moveTo>
                    <a:pt x="16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2"/>
                    <a:pt x="6" y="1"/>
                  </a:cubicBezTo>
                  <a:cubicBezTo>
                    <a:pt x="6" y="1"/>
                    <a:pt x="14" y="0"/>
                    <a:pt x="16" y="7"/>
                  </a:cubicBez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2607" y="1781"/>
              <a:ext cx="20" cy="14"/>
            </a:xfrm>
            <a:custGeom>
              <a:avLst/>
              <a:gdLst>
                <a:gd name="T0" fmla="*/ 17 w 17"/>
                <a:gd name="T1" fmla="*/ 12 h 12"/>
                <a:gd name="T2" fmla="*/ 0 w 17"/>
                <a:gd name="T3" fmla="*/ 12 h 12"/>
                <a:gd name="T4" fmla="*/ 0 w 17"/>
                <a:gd name="T5" fmla="*/ 7 h 12"/>
                <a:gd name="T6" fmla="*/ 7 w 17"/>
                <a:gd name="T7" fmla="*/ 1 h 12"/>
                <a:gd name="T8" fmla="*/ 17 w 17"/>
                <a:gd name="T9" fmla="*/ 7 h 12"/>
                <a:gd name="T10" fmla="*/ 17 w 17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17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2"/>
                    <a:pt x="7" y="1"/>
                  </a:cubicBezTo>
                  <a:cubicBezTo>
                    <a:pt x="7" y="1"/>
                    <a:pt x="15" y="0"/>
                    <a:pt x="17" y="7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2651" y="1781"/>
              <a:ext cx="19" cy="14"/>
            </a:xfrm>
            <a:custGeom>
              <a:avLst/>
              <a:gdLst>
                <a:gd name="T0" fmla="*/ 16 w 16"/>
                <a:gd name="T1" fmla="*/ 12 h 12"/>
                <a:gd name="T2" fmla="*/ 0 w 16"/>
                <a:gd name="T3" fmla="*/ 12 h 12"/>
                <a:gd name="T4" fmla="*/ 0 w 16"/>
                <a:gd name="T5" fmla="*/ 7 h 12"/>
                <a:gd name="T6" fmla="*/ 7 w 16"/>
                <a:gd name="T7" fmla="*/ 1 h 12"/>
                <a:gd name="T8" fmla="*/ 16 w 16"/>
                <a:gd name="T9" fmla="*/ 7 h 12"/>
                <a:gd name="T10" fmla="*/ 16 w 16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2">
                  <a:moveTo>
                    <a:pt x="16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2"/>
                    <a:pt x="7" y="1"/>
                  </a:cubicBezTo>
                  <a:cubicBezTo>
                    <a:pt x="7" y="1"/>
                    <a:pt x="15" y="0"/>
                    <a:pt x="16" y="7"/>
                  </a:cubicBez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2695" y="1781"/>
              <a:ext cx="19" cy="14"/>
            </a:xfrm>
            <a:custGeom>
              <a:avLst/>
              <a:gdLst>
                <a:gd name="T0" fmla="*/ 16 w 16"/>
                <a:gd name="T1" fmla="*/ 12 h 12"/>
                <a:gd name="T2" fmla="*/ 0 w 16"/>
                <a:gd name="T3" fmla="*/ 12 h 12"/>
                <a:gd name="T4" fmla="*/ 0 w 16"/>
                <a:gd name="T5" fmla="*/ 7 h 12"/>
                <a:gd name="T6" fmla="*/ 6 w 16"/>
                <a:gd name="T7" fmla="*/ 1 h 12"/>
                <a:gd name="T8" fmla="*/ 16 w 16"/>
                <a:gd name="T9" fmla="*/ 7 h 12"/>
                <a:gd name="T10" fmla="*/ 16 w 16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2">
                  <a:moveTo>
                    <a:pt x="16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2"/>
                    <a:pt x="6" y="1"/>
                  </a:cubicBezTo>
                  <a:cubicBezTo>
                    <a:pt x="6" y="1"/>
                    <a:pt x="14" y="0"/>
                    <a:pt x="16" y="7"/>
                  </a:cubicBez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2738" y="1781"/>
              <a:ext cx="20" cy="14"/>
            </a:xfrm>
            <a:custGeom>
              <a:avLst/>
              <a:gdLst>
                <a:gd name="T0" fmla="*/ 17 w 17"/>
                <a:gd name="T1" fmla="*/ 12 h 12"/>
                <a:gd name="T2" fmla="*/ 0 w 17"/>
                <a:gd name="T3" fmla="*/ 12 h 12"/>
                <a:gd name="T4" fmla="*/ 0 w 17"/>
                <a:gd name="T5" fmla="*/ 7 h 12"/>
                <a:gd name="T6" fmla="*/ 7 w 17"/>
                <a:gd name="T7" fmla="*/ 1 h 12"/>
                <a:gd name="T8" fmla="*/ 17 w 17"/>
                <a:gd name="T9" fmla="*/ 7 h 12"/>
                <a:gd name="T10" fmla="*/ 17 w 17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17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2"/>
                    <a:pt x="7" y="1"/>
                  </a:cubicBezTo>
                  <a:cubicBezTo>
                    <a:pt x="7" y="1"/>
                    <a:pt x="15" y="0"/>
                    <a:pt x="17" y="7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3003" y="1781"/>
              <a:ext cx="20" cy="14"/>
            </a:xfrm>
            <a:custGeom>
              <a:avLst/>
              <a:gdLst>
                <a:gd name="T0" fmla="*/ 17 w 17"/>
                <a:gd name="T1" fmla="*/ 12 h 12"/>
                <a:gd name="T2" fmla="*/ 0 w 17"/>
                <a:gd name="T3" fmla="*/ 12 h 12"/>
                <a:gd name="T4" fmla="*/ 0 w 17"/>
                <a:gd name="T5" fmla="*/ 7 h 12"/>
                <a:gd name="T6" fmla="*/ 7 w 17"/>
                <a:gd name="T7" fmla="*/ 1 h 12"/>
                <a:gd name="T8" fmla="*/ 17 w 17"/>
                <a:gd name="T9" fmla="*/ 7 h 12"/>
                <a:gd name="T10" fmla="*/ 17 w 17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17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2"/>
                    <a:pt x="7" y="1"/>
                  </a:cubicBezTo>
                  <a:cubicBezTo>
                    <a:pt x="7" y="1"/>
                    <a:pt x="15" y="0"/>
                    <a:pt x="17" y="7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3047" y="1781"/>
              <a:ext cx="20" cy="14"/>
            </a:xfrm>
            <a:custGeom>
              <a:avLst/>
              <a:gdLst>
                <a:gd name="T0" fmla="*/ 17 w 17"/>
                <a:gd name="T1" fmla="*/ 12 h 12"/>
                <a:gd name="T2" fmla="*/ 0 w 17"/>
                <a:gd name="T3" fmla="*/ 12 h 12"/>
                <a:gd name="T4" fmla="*/ 0 w 17"/>
                <a:gd name="T5" fmla="*/ 7 h 12"/>
                <a:gd name="T6" fmla="*/ 7 w 17"/>
                <a:gd name="T7" fmla="*/ 1 h 12"/>
                <a:gd name="T8" fmla="*/ 17 w 17"/>
                <a:gd name="T9" fmla="*/ 7 h 12"/>
                <a:gd name="T10" fmla="*/ 17 w 17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17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2"/>
                    <a:pt x="7" y="1"/>
                  </a:cubicBezTo>
                  <a:cubicBezTo>
                    <a:pt x="7" y="1"/>
                    <a:pt x="15" y="0"/>
                    <a:pt x="17" y="7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091" y="1781"/>
              <a:ext cx="19" cy="14"/>
            </a:xfrm>
            <a:custGeom>
              <a:avLst/>
              <a:gdLst>
                <a:gd name="T0" fmla="*/ 16 w 16"/>
                <a:gd name="T1" fmla="*/ 12 h 12"/>
                <a:gd name="T2" fmla="*/ 0 w 16"/>
                <a:gd name="T3" fmla="*/ 12 h 12"/>
                <a:gd name="T4" fmla="*/ 0 w 16"/>
                <a:gd name="T5" fmla="*/ 7 h 12"/>
                <a:gd name="T6" fmla="*/ 7 w 16"/>
                <a:gd name="T7" fmla="*/ 1 h 12"/>
                <a:gd name="T8" fmla="*/ 16 w 16"/>
                <a:gd name="T9" fmla="*/ 7 h 12"/>
                <a:gd name="T10" fmla="*/ 16 w 16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2">
                  <a:moveTo>
                    <a:pt x="16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2"/>
                    <a:pt x="7" y="1"/>
                  </a:cubicBezTo>
                  <a:cubicBezTo>
                    <a:pt x="7" y="1"/>
                    <a:pt x="15" y="0"/>
                    <a:pt x="16" y="7"/>
                  </a:cubicBez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134" y="1781"/>
              <a:ext cx="20" cy="14"/>
            </a:xfrm>
            <a:custGeom>
              <a:avLst/>
              <a:gdLst>
                <a:gd name="T0" fmla="*/ 17 w 17"/>
                <a:gd name="T1" fmla="*/ 12 h 12"/>
                <a:gd name="T2" fmla="*/ 0 w 17"/>
                <a:gd name="T3" fmla="*/ 12 h 12"/>
                <a:gd name="T4" fmla="*/ 0 w 17"/>
                <a:gd name="T5" fmla="*/ 7 h 12"/>
                <a:gd name="T6" fmla="*/ 7 w 17"/>
                <a:gd name="T7" fmla="*/ 1 h 12"/>
                <a:gd name="T8" fmla="*/ 17 w 17"/>
                <a:gd name="T9" fmla="*/ 7 h 12"/>
                <a:gd name="T10" fmla="*/ 17 w 17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17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2"/>
                    <a:pt x="7" y="1"/>
                  </a:cubicBezTo>
                  <a:cubicBezTo>
                    <a:pt x="7" y="1"/>
                    <a:pt x="15" y="0"/>
                    <a:pt x="17" y="7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3178" y="1781"/>
              <a:ext cx="20" cy="14"/>
            </a:xfrm>
            <a:custGeom>
              <a:avLst/>
              <a:gdLst>
                <a:gd name="T0" fmla="*/ 17 w 17"/>
                <a:gd name="T1" fmla="*/ 12 h 12"/>
                <a:gd name="T2" fmla="*/ 0 w 17"/>
                <a:gd name="T3" fmla="*/ 12 h 12"/>
                <a:gd name="T4" fmla="*/ 0 w 17"/>
                <a:gd name="T5" fmla="*/ 7 h 12"/>
                <a:gd name="T6" fmla="*/ 7 w 17"/>
                <a:gd name="T7" fmla="*/ 1 h 12"/>
                <a:gd name="T8" fmla="*/ 17 w 17"/>
                <a:gd name="T9" fmla="*/ 7 h 12"/>
                <a:gd name="T10" fmla="*/ 17 w 17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17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2"/>
                    <a:pt x="7" y="1"/>
                  </a:cubicBezTo>
                  <a:cubicBezTo>
                    <a:pt x="7" y="1"/>
                    <a:pt x="15" y="0"/>
                    <a:pt x="17" y="7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3222" y="1781"/>
              <a:ext cx="19" cy="14"/>
            </a:xfrm>
            <a:custGeom>
              <a:avLst/>
              <a:gdLst>
                <a:gd name="T0" fmla="*/ 16 w 16"/>
                <a:gd name="T1" fmla="*/ 12 h 12"/>
                <a:gd name="T2" fmla="*/ 0 w 16"/>
                <a:gd name="T3" fmla="*/ 12 h 12"/>
                <a:gd name="T4" fmla="*/ 0 w 16"/>
                <a:gd name="T5" fmla="*/ 7 h 12"/>
                <a:gd name="T6" fmla="*/ 6 w 16"/>
                <a:gd name="T7" fmla="*/ 1 h 12"/>
                <a:gd name="T8" fmla="*/ 16 w 16"/>
                <a:gd name="T9" fmla="*/ 7 h 12"/>
                <a:gd name="T10" fmla="*/ 16 w 16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2">
                  <a:moveTo>
                    <a:pt x="16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2"/>
                    <a:pt x="6" y="1"/>
                  </a:cubicBezTo>
                  <a:cubicBezTo>
                    <a:pt x="6" y="1"/>
                    <a:pt x="15" y="0"/>
                    <a:pt x="16" y="7"/>
                  </a:cubicBez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3265" y="1781"/>
              <a:ext cx="20" cy="14"/>
            </a:xfrm>
            <a:custGeom>
              <a:avLst/>
              <a:gdLst>
                <a:gd name="T0" fmla="*/ 17 w 17"/>
                <a:gd name="T1" fmla="*/ 12 h 12"/>
                <a:gd name="T2" fmla="*/ 0 w 17"/>
                <a:gd name="T3" fmla="*/ 12 h 12"/>
                <a:gd name="T4" fmla="*/ 0 w 17"/>
                <a:gd name="T5" fmla="*/ 7 h 12"/>
                <a:gd name="T6" fmla="*/ 7 w 17"/>
                <a:gd name="T7" fmla="*/ 1 h 12"/>
                <a:gd name="T8" fmla="*/ 17 w 17"/>
                <a:gd name="T9" fmla="*/ 7 h 12"/>
                <a:gd name="T10" fmla="*/ 17 w 17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2">
                  <a:moveTo>
                    <a:pt x="17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2"/>
                    <a:pt x="7" y="1"/>
                  </a:cubicBezTo>
                  <a:cubicBezTo>
                    <a:pt x="7" y="1"/>
                    <a:pt x="15" y="0"/>
                    <a:pt x="17" y="7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2"/>
            <p:cNvSpPr>
              <a:spLocks noChangeArrowheads="1"/>
            </p:cNvSpPr>
            <p:nvPr/>
          </p:nvSpPr>
          <p:spPr bwMode="auto">
            <a:xfrm>
              <a:off x="2812" y="1741"/>
              <a:ext cx="12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3"/>
            <p:cNvSpPr>
              <a:spLocks noChangeArrowheads="1"/>
            </p:cNvSpPr>
            <p:nvPr/>
          </p:nvSpPr>
          <p:spPr bwMode="auto">
            <a:xfrm>
              <a:off x="2937" y="1741"/>
              <a:ext cx="12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4"/>
            <p:cNvSpPr>
              <a:spLocks noChangeArrowheads="1"/>
            </p:cNvSpPr>
            <p:nvPr/>
          </p:nvSpPr>
          <p:spPr bwMode="auto">
            <a:xfrm>
              <a:off x="2782" y="1526"/>
              <a:ext cx="11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5"/>
            <p:cNvSpPr>
              <a:spLocks noChangeArrowheads="1"/>
            </p:cNvSpPr>
            <p:nvPr/>
          </p:nvSpPr>
          <p:spPr bwMode="auto">
            <a:xfrm>
              <a:off x="2970" y="1526"/>
              <a:ext cx="9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" name="Freeform 17"/>
          <p:cNvSpPr>
            <a:spLocks noEditPoints="1"/>
          </p:cNvSpPr>
          <p:nvPr/>
        </p:nvSpPr>
        <p:spPr bwMode="auto">
          <a:xfrm>
            <a:off x="697906" y="1948371"/>
            <a:ext cx="1746055" cy="868493"/>
          </a:xfrm>
          <a:custGeom>
            <a:avLst/>
            <a:gdLst>
              <a:gd name="T0" fmla="*/ 393 w 664"/>
              <a:gd name="T1" fmla="*/ 116 h 328"/>
              <a:gd name="T2" fmla="*/ 393 w 664"/>
              <a:gd name="T3" fmla="*/ 60 h 328"/>
              <a:gd name="T4" fmla="*/ 300 w 664"/>
              <a:gd name="T5" fmla="*/ 60 h 328"/>
              <a:gd name="T6" fmla="*/ 291 w 664"/>
              <a:gd name="T7" fmla="*/ 0 h 328"/>
              <a:gd name="T8" fmla="*/ 291 w 664"/>
              <a:gd name="T9" fmla="*/ 0 h 328"/>
              <a:gd name="T10" fmla="*/ 2 w 664"/>
              <a:gd name="T11" fmla="*/ 0 h 328"/>
              <a:gd name="T12" fmla="*/ 2 w 664"/>
              <a:gd name="T13" fmla="*/ 131 h 328"/>
              <a:gd name="T14" fmla="*/ 28 w 664"/>
              <a:gd name="T15" fmla="*/ 147 h 328"/>
              <a:gd name="T16" fmla="*/ 28 w 664"/>
              <a:gd name="T17" fmla="*/ 215 h 328"/>
              <a:gd name="T18" fmla="*/ 0 w 664"/>
              <a:gd name="T19" fmla="*/ 215 h 328"/>
              <a:gd name="T20" fmla="*/ 0 w 664"/>
              <a:gd name="T21" fmla="*/ 328 h 328"/>
              <a:gd name="T22" fmla="*/ 637 w 664"/>
              <a:gd name="T23" fmla="*/ 328 h 328"/>
              <a:gd name="T24" fmla="*/ 637 w 664"/>
              <a:gd name="T25" fmla="*/ 252 h 328"/>
              <a:gd name="T26" fmla="*/ 664 w 664"/>
              <a:gd name="T27" fmla="*/ 245 h 328"/>
              <a:gd name="T28" fmla="*/ 664 w 664"/>
              <a:gd name="T29" fmla="*/ 116 h 328"/>
              <a:gd name="T30" fmla="*/ 393 w 664"/>
              <a:gd name="T31" fmla="*/ 116 h 328"/>
              <a:gd name="T32" fmla="*/ 187 w 664"/>
              <a:gd name="T33" fmla="*/ 48 h 328"/>
              <a:gd name="T34" fmla="*/ 265 w 664"/>
              <a:gd name="T35" fmla="*/ 48 h 328"/>
              <a:gd name="T36" fmla="*/ 265 w 664"/>
              <a:gd name="T37" fmla="*/ 117 h 328"/>
              <a:gd name="T38" fmla="*/ 187 w 664"/>
              <a:gd name="T39" fmla="*/ 117 h 328"/>
              <a:gd name="T40" fmla="*/ 187 w 664"/>
              <a:gd name="T41" fmla="*/ 48 h 328"/>
              <a:gd name="T42" fmla="*/ 100 w 664"/>
              <a:gd name="T43" fmla="*/ 303 h 328"/>
              <a:gd name="T44" fmla="*/ 34 w 664"/>
              <a:gd name="T45" fmla="*/ 303 h 328"/>
              <a:gd name="T46" fmla="*/ 34 w 664"/>
              <a:gd name="T47" fmla="*/ 236 h 328"/>
              <a:gd name="T48" fmla="*/ 100 w 664"/>
              <a:gd name="T49" fmla="*/ 236 h 328"/>
              <a:gd name="T50" fmla="*/ 100 w 664"/>
              <a:gd name="T51" fmla="*/ 303 h 328"/>
              <a:gd name="T52" fmla="*/ 100 w 664"/>
              <a:gd name="T53" fmla="*/ 117 h 328"/>
              <a:gd name="T54" fmla="*/ 30 w 664"/>
              <a:gd name="T55" fmla="*/ 117 h 328"/>
              <a:gd name="T56" fmla="*/ 30 w 664"/>
              <a:gd name="T57" fmla="*/ 48 h 328"/>
              <a:gd name="T58" fmla="*/ 100 w 664"/>
              <a:gd name="T59" fmla="*/ 48 h 328"/>
              <a:gd name="T60" fmla="*/ 100 w 664"/>
              <a:gd name="T61" fmla="*/ 117 h 328"/>
              <a:gd name="T62" fmla="*/ 183 w 664"/>
              <a:gd name="T63" fmla="*/ 303 h 328"/>
              <a:gd name="T64" fmla="*/ 104 w 664"/>
              <a:gd name="T65" fmla="*/ 303 h 328"/>
              <a:gd name="T66" fmla="*/ 104 w 664"/>
              <a:gd name="T67" fmla="*/ 236 h 328"/>
              <a:gd name="T68" fmla="*/ 183 w 664"/>
              <a:gd name="T69" fmla="*/ 236 h 328"/>
              <a:gd name="T70" fmla="*/ 183 w 664"/>
              <a:gd name="T71" fmla="*/ 303 h 328"/>
              <a:gd name="T72" fmla="*/ 183 w 664"/>
              <a:gd name="T73" fmla="*/ 117 h 328"/>
              <a:gd name="T74" fmla="*/ 104 w 664"/>
              <a:gd name="T75" fmla="*/ 117 h 328"/>
              <a:gd name="T76" fmla="*/ 104 w 664"/>
              <a:gd name="T77" fmla="*/ 48 h 328"/>
              <a:gd name="T78" fmla="*/ 183 w 664"/>
              <a:gd name="T79" fmla="*/ 48 h 328"/>
              <a:gd name="T80" fmla="*/ 183 w 664"/>
              <a:gd name="T81" fmla="*/ 117 h 328"/>
              <a:gd name="T82" fmla="*/ 267 w 664"/>
              <a:gd name="T83" fmla="*/ 303 h 328"/>
              <a:gd name="T84" fmla="*/ 187 w 664"/>
              <a:gd name="T85" fmla="*/ 303 h 328"/>
              <a:gd name="T86" fmla="*/ 187 w 664"/>
              <a:gd name="T87" fmla="*/ 236 h 328"/>
              <a:gd name="T88" fmla="*/ 267 w 664"/>
              <a:gd name="T89" fmla="*/ 236 h 328"/>
              <a:gd name="T90" fmla="*/ 267 w 664"/>
              <a:gd name="T91" fmla="*/ 303 h 328"/>
              <a:gd name="T92" fmla="*/ 477 w 664"/>
              <a:gd name="T93" fmla="*/ 219 h 328"/>
              <a:gd name="T94" fmla="*/ 404 w 664"/>
              <a:gd name="T95" fmla="*/ 219 h 328"/>
              <a:gd name="T96" fmla="*/ 404 w 664"/>
              <a:gd name="T97" fmla="*/ 152 h 328"/>
              <a:gd name="T98" fmla="*/ 477 w 664"/>
              <a:gd name="T99" fmla="*/ 152 h 328"/>
              <a:gd name="T100" fmla="*/ 477 w 664"/>
              <a:gd name="T101" fmla="*/ 219 h 328"/>
              <a:gd name="T102" fmla="*/ 481 w 664"/>
              <a:gd name="T103" fmla="*/ 152 h 328"/>
              <a:gd name="T104" fmla="*/ 560 w 664"/>
              <a:gd name="T105" fmla="*/ 152 h 328"/>
              <a:gd name="T106" fmla="*/ 560 w 664"/>
              <a:gd name="T107" fmla="*/ 219 h 328"/>
              <a:gd name="T108" fmla="*/ 481 w 664"/>
              <a:gd name="T109" fmla="*/ 219 h 328"/>
              <a:gd name="T110" fmla="*/ 637 w 664"/>
              <a:gd name="T111" fmla="*/ 219 h 328"/>
              <a:gd name="T112" fmla="*/ 564 w 664"/>
              <a:gd name="T113" fmla="*/ 219 h 328"/>
              <a:gd name="T114" fmla="*/ 564 w 664"/>
              <a:gd name="T115" fmla="*/ 152 h 328"/>
              <a:gd name="T116" fmla="*/ 637 w 664"/>
              <a:gd name="T117" fmla="*/ 152 h 328"/>
              <a:gd name="T118" fmla="*/ 637 w 664"/>
              <a:gd name="T119" fmla="*/ 219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64" h="328">
                <a:moveTo>
                  <a:pt x="393" y="116"/>
                </a:moveTo>
                <a:cubicBezTo>
                  <a:pt x="393" y="60"/>
                  <a:pt x="393" y="60"/>
                  <a:pt x="393" y="60"/>
                </a:cubicBezTo>
                <a:cubicBezTo>
                  <a:pt x="300" y="60"/>
                  <a:pt x="300" y="60"/>
                  <a:pt x="300" y="60"/>
                </a:cubicBezTo>
                <a:cubicBezTo>
                  <a:pt x="297" y="40"/>
                  <a:pt x="294" y="20"/>
                  <a:pt x="291" y="0"/>
                </a:cubicBezTo>
                <a:cubicBezTo>
                  <a:pt x="291" y="0"/>
                  <a:pt x="291" y="0"/>
                  <a:pt x="29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31"/>
                  <a:pt x="2" y="131"/>
                  <a:pt x="2" y="131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28" y="215"/>
                  <a:pt x="28" y="215"/>
                  <a:pt x="28" y="215"/>
                </a:cubicBezTo>
                <a:cubicBezTo>
                  <a:pt x="0" y="215"/>
                  <a:pt x="0" y="215"/>
                  <a:pt x="0" y="215"/>
                </a:cubicBezTo>
                <a:cubicBezTo>
                  <a:pt x="0" y="328"/>
                  <a:pt x="0" y="328"/>
                  <a:pt x="0" y="328"/>
                </a:cubicBezTo>
                <a:cubicBezTo>
                  <a:pt x="637" y="328"/>
                  <a:pt x="637" y="328"/>
                  <a:pt x="637" y="328"/>
                </a:cubicBezTo>
                <a:cubicBezTo>
                  <a:pt x="637" y="252"/>
                  <a:pt x="637" y="252"/>
                  <a:pt x="637" y="252"/>
                </a:cubicBezTo>
                <a:cubicBezTo>
                  <a:pt x="664" y="245"/>
                  <a:pt x="664" y="245"/>
                  <a:pt x="664" y="245"/>
                </a:cubicBezTo>
                <a:cubicBezTo>
                  <a:pt x="664" y="116"/>
                  <a:pt x="664" y="116"/>
                  <a:pt x="664" y="116"/>
                </a:cubicBezTo>
                <a:lnTo>
                  <a:pt x="393" y="116"/>
                </a:lnTo>
                <a:close/>
                <a:moveTo>
                  <a:pt x="187" y="48"/>
                </a:moveTo>
                <a:cubicBezTo>
                  <a:pt x="265" y="48"/>
                  <a:pt x="265" y="48"/>
                  <a:pt x="265" y="48"/>
                </a:cubicBezTo>
                <a:cubicBezTo>
                  <a:pt x="265" y="117"/>
                  <a:pt x="265" y="117"/>
                  <a:pt x="265" y="117"/>
                </a:cubicBezTo>
                <a:cubicBezTo>
                  <a:pt x="187" y="117"/>
                  <a:pt x="187" y="117"/>
                  <a:pt x="187" y="117"/>
                </a:cubicBezTo>
                <a:lnTo>
                  <a:pt x="187" y="48"/>
                </a:lnTo>
                <a:close/>
                <a:moveTo>
                  <a:pt x="100" y="303"/>
                </a:moveTo>
                <a:cubicBezTo>
                  <a:pt x="34" y="303"/>
                  <a:pt x="34" y="303"/>
                  <a:pt x="34" y="303"/>
                </a:cubicBezTo>
                <a:cubicBezTo>
                  <a:pt x="34" y="236"/>
                  <a:pt x="34" y="236"/>
                  <a:pt x="34" y="236"/>
                </a:cubicBezTo>
                <a:cubicBezTo>
                  <a:pt x="100" y="236"/>
                  <a:pt x="100" y="236"/>
                  <a:pt x="100" y="236"/>
                </a:cubicBezTo>
                <a:lnTo>
                  <a:pt x="100" y="303"/>
                </a:lnTo>
                <a:close/>
                <a:moveTo>
                  <a:pt x="100" y="117"/>
                </a:moveTo>
                <a:cubicBezTo>
                  <a:pt x="30" y="117"/>
                  <a:pt x="30" y="117"/>
                  <a:pt x="30" y="117"/>
                </a:cubicBezTo>
                <a:cubicBezTo>
                  <a:pt x="30" y="48"/>
                  <a:pt x="30" y="48"/>
                  <a:pt x="30" y="48"/>
                </a:cubicBezTo>
                <a:cubicBezTo>
                  <a:pt x="100" y="48"/>
                  <a:pt x="100" y="48"/>
                  <a:pt x="100" y="48"/>
                </a:cubicBezTo>
                <a:lnTo>
                  <a:pt x="100" y="117"/>
                </a:lnTo>
                <a:close/>
                <a:moveTo>
                  <a:pt x="183" y="303"/>
                </a:moveTo>
                <a:cubicBezTo>
                  <a:pt x="104" y="303"/>
                  <a:pt x="104" y="303"/>
                  <a:pt x="104" y="303"/>
                </a:cubicBezTo>
                <a:cubicBezTo>
                  <a:pt x="104" y="236"/>
                  <a:pt x="104" y="236"/>
                  <a:pt x="104" y="236"/>
                </a:cubicBezTo>
                <a:cubicBezTo>
                  <a:pt x="183" y="236"/>
                  <a:pt x="183" y="236"/>
                  <a:pt x="183" y="236"/>
                </a:cubicBezTo>
                <a:lnTo>
                  <a:pt x="183" y="303"/>
                </a:lnTo>
                <a:close/>
                <a:moveTo>
                  <a:pt x="183" y="117"/>
                </a:moveTo>
                <a:cubicBezTo>
                  <a:pt x="104" y="117"/>
                  <a:pt x="104" y="117"/>
                  <a:pt x="104" y="117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83" y="48"/>
                  <a:pt x="183" y="48"/>
                  <a:pt x="183" y="48"/>
                </a:cubicBezTo>
                <a:lnTo>
                  <a:pt x="183" y="117"/>
                </a:lnTo>
                <a:close/>
                <a:moveTo>
                  <a:pt x="267" y="303"/>
                </a:moveTo>
                <a:cubicBezTo>
                  <a:pt x="187" y="303"/>
                  <a:pt x="187" y="303"/>
                  <a:pt x="187" y="303"/>
                </a:cubicBezTo>
                <a:cubicBezTo>
                  <a:pt x="187" y="236"/>
                  <a:pt x="187" y="236"/>
                  <a:pt x="187" y="236"/>
                </a:cubicBezTo>
                <a:cubicBezTo>
                  <a:pt x="267" y="236"/>
                  <a:pt x="267" y="236"/>
                  <a:pt x="267" y="236"/>
                </a:cubicBezTo>
                <a:lnTo>
                  <a:pt x="267" y="303"/>
                </a:lnTo>
                <a:close/>
                <a:moveTo>
                  <a:pt x="477" y="219"/>
                </a:moveTo>
                <a:cubicBezTo>
                  <a:pt x="404" y="219"/>
                  <a:pt x="404" y="219"/>
                  <a:pt x="404" y="219"/>
                </a:cubicBezTo>
                <a:cubicBezTo>
                  <a:pt x="404" y="152"/>
                  <a:pt x="404" y="152"/>
                  <a:pt x="404" y="152"/>
                </a:cubicBezTo>
                <a:cubicBezTo>
                  <a:pt x="477" y="152"/>
                  <a:pt x="477" y="152"/>
                  <a:pt x="477" y="152"/>
                </a:cubicBezTo>
                <a:lnTo>
                  <a:pt x="477" y="219"/>
                </a:lnTo>
                <a:close/>
                <a:moveTo>
                  <a:pt x="481" y="152"/>
                </a:moveTo>
                <a:cubicBezTo>
                  <a:pt x="560" y="152"/>
                  <a:pt x="560" y="152"/>
                  <a:pt x="560" y="152"/>
                </a:cubicBezTo>
                <a:cubicBezTo>
                  <a:pt x="560" y="219"/>
                  <a:pt x="560" y="219"/>
                  <a:pt x="560" y="219"/>
                </a:cubicBezTo>
                <a:cubicBezTo>
                  <a:pt x="481" y="219"/>
                  <a:pt x="481" y="219"/>
                  <a:pt x="481" y="219"/>
                </a:cubicBezTo>
                <a:moveTo>
                  <a:pt x="637" y="219"/>
                </a:moveTo>
                <a:cubicBezTo>
                  <a:pt x="564" y="219"/>
                  <a:pt x="564" y="219"/>
                  <a:pt x="564" y="219"/>
                </a:cubicBezTo>
                <a:cubicBezTo>
                  <a:pt x="564" y="152"/>
                  <a:pt x="564" y="152"/>
                  <a:pt x="564" y="152"/>
                </a:cubicBezTo>
                <a:cubicBezTo>
                  <a:pt x="637" y="152"/>
                  <a:pt x="637" y="152"/>
                  <a:pt x="637" y="152"/>
                </a:cubicBezTo>
                <a:lnTo>
                  <a:pt x="637" y="2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2" name="Group 25"/>
          <p:cNvGrpSpPr>
            <a:grpSpLocks noChangeAspect="1"/>
          </p:cNvGrpSpPr>
          <p:nvPr/>
        </p:nvGrpSpPr>
        <p:grpSpPr bwMode="auto">
          <a:xfrm>
            <a:off x="607128" y="3294837"/>
            <a:ext cx="1928733" cy="937348"/>
            <a:chOff x="2416" y="1394"/>
            <a:chExt cx="928" cy="451"/>
          </a:xfrm>
          <a:solidFill>
            <a:schemeClr val="tx2"/>
          </a:solidFill>
        </p:grpSpPr>
        <p:sp>
          <p:nvSpPr>
            <p:cNvPr id="94" name="Rectangle 26"/>
            <p:cNvSpPr>
              <a:spLocks noChangeArrowheads="1"/>
            </p:cNvSpPr>
            <p:nvPr/>
          </p:nvSpPr>
          <p:spPr bwMode="auto">
            <a:xfrm>
              <a:off x="2702" y="1402"/>
              <a:ext cx="103" cy="4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27"/>
            <p:cNvSpPr>
              <a:spLocks noChangeArrowheads="1"/>
            </p:cNvSpPr>
            <p:nvPr/>
          </p:nvSpPr>
          <p:spPr bwMode="auto">
            <a:xfrm>
              <a:off x="2873" y="1418"/>
              <a:ext cx="146" cy="4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28"/>
            <p:cNvSpPr>
              <a:spLocks noChangeArrowheads="1"/>
            </p:cNvSpPr>
            <p:nvPr/>
          </p:nvSpPr>
          <p:spPr bwMode="auto">
            <a:xfrm>
              <a:off x="3258" y="1418"/>
              <a:ext cx="86" cy="4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29"/>
            <p:cNvSpPr>
              <a:spLocks noChangeArrowheads="1"/>
            </p:cNvSpPr>
            <p:nvPr/>
          </p:nvSpPr>
          <p:spPr bwMode="auto">
            <a:xfrm>
              <a:off x="2436" y="1754"/>
              <a:ext cx="10" cy="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30"/>
            <p:cNvSpPr>
              <a:spLocks noChangeArrowheads="1"/>
            </p:cNvSpPr>
            <p:nvPr/>
          </p:nvSpPr>
          <p:spPr bwMode="auto">
            <a:xfrm>
              <a:off x="2518" y="1754"/>
              <a:ext cx="10" cy="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31"/>
            <p:cNvSpPr>
              <a:spLocks noChangeArrowheads="1"/>
            </p:cNvSpPr>
            <p:nvPr/>
          </p:nvSpPr>
          <p:spPr bwMode="auto">
            <a:xfrm>
              <a:off x="2487" y="1560"/>
              <a:ext cx="4" cy="1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32"/>
            <p:cNvSpPr>
              <a:spLocks noChangeArrowheads="1"/>
            </p:cNvSpPr>
            <p:nvPr/>
          </p:nvSpPr>
          <p:spPr bwMode="auto">
            <a:xfrm>
              <a:off x="2546" y="1560"/>
              <a:ext cx="5" cy="1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33"/>
            <p:cNvSpPr>
              <a:spLocks noChangeArrowheads="1"/>
            </p:cNvSpPr>
            <p:nvPr/>
          </p:nvSpPr>
          <p:spPr bwMode="auto">
            <a:xfrm>
              <a:off x="2605" y="1560"/>
              <a:ext cx="5" cy="1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34"/>
            <p:cNvSpPr>
              <a:spLocks noChangeArrowheads="1"/>
            </p:cNvSpPr>
            <p:nvPr/>
          </p:nvSpPr>
          <p:spPr bwMode="auto">
            <a:xfrm>
              <a:off x="2585" y="1482"/>
              <a:ext cx="3" cy="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35"/>
            <p:cNvSpPr>
              <a:spLocks noChangeArrowheads="1"/>
            </p:cNvSpPr>
            <p:nvPr/>
          </p:nvSpPr>
          <p:spPr bwMode="auto">
            <a:xfrm>
              <a:off x="2548" y="1482"/>
              <a:ext cx="3" cy="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36"/>
            <p:cNvSpPr>
              <a:spLocks noChangeArrowheads="1"/>
            </p:cNvSpPr>
            <p:nvPr/>
          </p:nvSpPr>
          <p:spPr bwMode="auto">
            <a:xfrm>
              <a:off x="2643" y="1482"/>
              <a:ext cx="3" cy="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37"/>
            <p:cNvSpPr>
              <a:spLocks noChangeArrowheads="1"/>
            </p:cNvSpPr>
            <p:nvPr/>
          </p:nvSpPr>
          <p:spPr bwMode="auto">
            <a:xfrm>
              <a:off x="2664" y="1560"/>
              <a:ext cx="5" cy="1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38"/>
            <p:cNvSpPr>
              <a:spLocks noChangeArrowheads="1"/>
            </p:cNvSpPr>
            <p:nvPr/>
          </p:nvSpPr>
          <p:spPr bwMode="auto">
            <a:xfrm>
              <a:off x="3029" y="1402"/>
              <a:ext cx="5" cy="4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39"/>
            <p:cNvSpPr>
              <a:spLocks noChangeArrowheads="1"/>
            </p:cNvSpPr>
            <p:nvPr/>
          </p:nvSpPr>
          <p:spPr bwMode="auto">
            <a:xfrm>
              <a:off x="2990" y="1402"/>
              <a:ext cx="4" cy="4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40"/>
            <p:cNvSpPr>
              <a:spLocks noChangeArrowheads="1"/>
            </p:cNvSpPr>
            <p:nvPr/>
          </p:nvSpPr>
          <p:spPr bwMode="auto">
            <a:xfrm>
              <a:off x="2935" y="1402"/>
              <a:ext cx="6" cy="4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41"/>
            <p:cNvSpPr>
              <a:spLocks noChangeArrowheads="1"/>
            </p:cNvSpPr>
            <p:nvPr/>
          </p:nvSpPr>
          <p:spPr bwMode="auto">
            <a:xfrm>
              <a:off x="3063" y="1402"/>
              <a:ext cx="6" cy="4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42"/>
            <p:cNvSpPr>
              <a:spLocks noChangeArrowheads="1"/>
            </p:cNvSpPr>
            <p:nvPr/>
          </p:nvSpPr>
          <p:spPr bwMode="auto">
            <a:xfrm>
              <a:off x="2836" y="1452"/>
              <a:ext cx="6" cy="36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43"/>
            <p:cNvSpPr>
              <a:spLocks noChangeArrowheads="1"/>
            </p:cNvSpPr>
            <p:nvPr/>
          </p:nvSpPr>
          <p:spPr bwMode="auto">
            <a:xfrm>
              <a:off x="3097" y="1402"/>
              <a:ext cx="5" cy="4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44"/>
            <p:cNvSpPr>
              <a:spLocks noChangeArrowheads="1"/>
            </p:cNvSpPr>
            <p:nvPr/>
          </p:nvSpPr>
          <p:spPr bwMode="auto">
            <a:xfrm>
              <a:off x="3131" y="1402"/>
              <a:ext cx="6" cy="4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45"/>
            <p:cNvSpPr>
              <a:spLocks noChangeArrowheads="1"/>
            </p:cNvSpPr>
            <p:nvPr/>
          </p:nvSpPr>
          <p:spPr bwMode="auto">
            <a:xfrm>
              <a:off x="3166" y="1402"/>
              <a:ext cx="5" cy="4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46"/>
            <p:cNvSpPr>
              <a:spLocks noChangeArrowheads="1"/>
            </p:cNvSpPr>
            <p:nvPr/>
          </p:nvSpPr>
          <p:spPr bwMode="auto">
            <a:xfrm>
              <a:off x="3200" y="1402"/>
              <a:ext cx="5" cy="4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47"/>
            <p:cNvSpPr>
              <a:spLocks noChangeArrowheads="1"/>
            </p:cNvSpPr>
            <p:nvPr/>
          </p:nvSpPr>
          <p:spPr bwMode="auto">
            <a:xfrm>
              <a:off x="3234" y="1402"/>
              <a:ext cx="6" cy="4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48"/>
            <p:cNvSpPr>
              <a:spLocks noChangeArrowheads="1"/>
            </p:cNvSpPr>
            <p:nvPr/>
          </p:nvSpPr>
          <p:spPr bwMode="auto">
            <a:xfrm>
              <a:off x="3338" y="1402"/>
              <a:ext cx="6" cy="4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49"/>
            <p:cNvSpPr>
              <a:spLocks noChangeArrowheads="1"/>
            </p:cNvSpPr>
            <p:nvPr/>
          </p:nvSpPr>
          <p:spPr bwMode="auto">
            <a:xfrm>
              <a:off x="3295" y="1402"/>
              <a:ext cx="6" cy="41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50"/>
            <p:cNvSpPr>
              <a:spLocks noChangeArrowheads="1"/>
            </p:cNvSpPr>
            <p:nvPr/>
          </p:nvSpPr>
          <p:spPr bwMode="auto">
            <a:xfrm>
              <a:off x="2548" y="1754"/>
              <a:ext cx="10" cy="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51"/>
            <p:cNvSpPr>
              <a:spLocks noChangeArrowheads="1"/>
            </p:cNvSpPr>
            <p:nvPr/>
          </p:nvSpPr>
          <p:spPr bwMode="auto">
            <a:xfrm>
              <a:off x="2431" y="1639"/>
              <a:ext cx="273" cy="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52"/>
            <p:cNvSpPr>
              <a:spLocks noChangeArrowheads="1"/>
            </p:cNvSpPr>
            <p:nvPr/>
          </p:nvSpPr>
          <p:spPr bwMode="auto">
            <a:xfrm>
              <a:off x="2431" y="1742"/>
              <a:ext cx="273" cy="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53"/>
            <p:cNvSpPr>
              <a:spLocks noChangeArrowheads="1"/>
            </p:cNvSpPr>
            <p:nvPr/>
          </p:nvSpPr>
          <p:spPr bwMode="auto">
            <a:xfrm>
              <a:off x="2554" y="1817"/>
              <a:ext cx="724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54"/>
            <p:cNvSpPr>
              <a:spLocks noChangeArrowheads="1"/>
            </p:cNvSpPr>
            <p:nvPr/>
          </p:nvSpPr>
          <p:spPr bwMode="auto">
            <a:xfrm>
              <a:off x="2431" y="1532"/>
              <a:ext cx="273" cy="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55"/>
            <p:cNvSpPr>
              <a:spLocks noChangeArrowheads="1"/>
            </p:cNvSpPr>
            <p:nvPr/>
          </p:nvSpPr>
          <p:spPr bwMode="auto">
            <a:xfrm>
              <a:off x="2548" y="1444"/>
              <a:ext cx="339" cy="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56"/>
            <p:cNvSpPr>
              <a:spLocks noChangeArrowheads="1"/>
            </p:cNvSpPr>
            <p:nvPr/>
          </p:nvSpPr>
          <p:spPr bwMode="auto">
            <a:xfrm>
              <a:off x="2416" y="1532"/>
              <a:ext cx="15" cy="2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57"/>
            <p:cNvSpPr>
              <a:spLocks noChangeArrowheads="1"/>
            </p:cNvSpPr>
            <p:nvPr/>
          </p:nvSpPr>
          <p:spPr bwMode="auto">
            <a:xfrm>
              <a:off x="2502" y="1444"/>
              <a:ext cx="75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58"/>
            <p:cNvSpPr>
              <a:spLocks noChangeArrowheads="1"/>
            </p:cNvSpPr>
            <p:nvPr/>
          </p:nvSpPr>
          <p:spPr bwMode="auto">
            <a:xfrm>
              <a:off x="2935" y="1394"/>
              <a:ext cx="409" cy="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59"/>
            <p:cNvSpPr>
              <a:spLocks noChangeArrowheads="1"/>
            </p:cNvSpPr>
            <p:nvPr/>
          </p:nvSpPr>
          <p:spPr bwMode="auto">
            <a:xfrm>
              <a:off x="2798" y="1543"/>
              <a:ext cx="82" cy="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60"/>
            <p:cNvSpPr>
              <a:spLocks noChangeArrowheads="1"/>
            </p:cNvSpPr>
            <p:nvPr/>
          </p:nvSpPr>
          <p:spPr bwMode="auto">
            <a:xfrm>
              <a:off x="2798" y="1636"/>
              <a:ext cx="82" cy="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61"/>
            <p:cNvSpPr>
              <a:spLocks noChangeArrowheads="1"/>
            </p:cNvSpPr>
            <p:nvPr/>
          </p:nvSpPr>
          <p:spPr bwMode="auto">
            <a:xfrm>
              <a:off x="3019" y="1447"/>
              <a:ext cx="244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62"/>
            <p:cNvSpPr>
              <a:spLocks noChangeArrowheads="1"/>
            </p:cNvSpPr>
            <p:nvPr/>
          </p:nvSpPr>
          <p:spPr bwMode="auto">
            <a:xfrm>
              <a:off x="3019" y="1542"/>
              <a:ext cx="244" cy="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63"/>
            <p:cNvSpPr>
              <a:spLocks noChangeArrowheads="1"/>
            </p:cNvSpPr>
            <p:nvPr/>
          </p:nvSpPr>
          <p:spPr bwMode="auto">
            <a:xfrm>
              <a:off x="3019" y="1637"/>
              <a:ext cx="244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64"/>
            <p:cNvSpPr>
              <a:spLocks noChangeArrowheads="1"/>
            </p:cNvSpPr>
            <p:nvPr/>
          </p:nvSpPr>
          <p:spPr bwMode="auto">
            <a:xfrm>
              <a:off x="3019" y="1728"/>
              <a:ext cx="244" cy="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3" name="Bilde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713" y="656282"/>
            <a:ext cx="3027057" cy="3613500"/>
          </a:xfrm>
          <a:prstGeom prst="rect">
            <a:avLst/>
          </a:prstGeom>
        </p:spPr>
      </p:pic>
      <p:pic>
        <p:nvPicPr>
          <p:cNvPr id="134" name="Bilde 13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467" y="854900"/>
            <a:ext cx="1542271" cy="1544025"/>
          </a:xfrm>
          <a:prstGeom prst="rect">
            <a:avLst/>
          </a:prstGeom>
        </p:spPr>
      </p:pic>
      <p:pic>
        <p:nvPicPr>
          <p:cNvPr id="135" name="Bilde 1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480" y="717592"/>
            <a:ext cx="3038044" cy="3624500"/>
          </a:xfrm>
          <a:prstGeom prst="rect">
            <a:avLst/>
          </a:prstGeom>
        </p:spPr>
      </p:pic>
      <p:sp>
        <p:nvSpPr>
          <p:cNvPr id="136" name="Rektangel 135"/>
          <p:cNvSpPr/>
          <p:nvPr/>
        </p:nvSpPr>
        <p:spPr>
          <a:xfrm>
            <a:off x="326017" y="94818"/>
            <a:ext cx="2714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NTNU - elementer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4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1"/>
          <p:cNvSpPr>
            <a:spLocks noEditPoints="1"/>
          </p:cNvSpPr>
          <p:nvPr/>
        </p:nvSpPr>
        <p:spPr bwMode="auto">
          <a:xfrm>
            <a:off x="376571" y="1165631"/>
            <a:ext cx="5327791" cy="2931081"/>
          </a:xfrm>
          <a:custGeom>
            <a:avLst/>
            <a:gdLst>
              <a:gd name="T0" fmla="*/ 496 w 2028"/>
              <a:gd name="T1" fmla="*/ 197 h 1114"/>
              <a:gd name="T2" fmla="*/ 586 w 2028"/>
              <a:gd name="T3" fmla="*/ 277 h 1114"/>
              <a:gd name="T4" fmla="*/ 519 w 2028"/>
              <a:gd name="T5" fmla="*/ 482 h 1114"/>
              <a:gd name="T6" fmla="*/ 479 w 2028"/>
              <a:gd name="T7" fmla="*/ 633 h 1114"/>
              <a:gd name="T8" fmla="*/ 299 w 2028"/>
              <a:gd name="T9" fmla="*/ 530 h 1114"/>
              <a:gd name="T10" fmla="*/ 193 w 2028"/>
              <a:gd name="T11" fmla="*/ 308 h 1114"/>
              <a:gd name="T12" fmla="*/ 52 w 2028"/>
              <a:gd name="T13" fmla="*/ 301 h 1114"/>
              <a:gd name="T14" fmla="*/ 20 w 2028"/>
              <a:gd name="T15" fmla="*/ 234 h 1114"/>
              <a:gd name="T16" fmla="*/ 170 w 2028"/>
              <a:gd name="T17" fmla="*/ 176 h 1114"/>
              <a:gd name="T18" fmla="*/ 315 w 2028"/>
              <a:gd name="T19" fmla="*/ 123 h 1114"/>
              <a:gd name="T20" fmla="*/ 311 w 2028"/>
              <a:gd name="T21" fmla="*/ 164 h 1114"/>
              <a:gd name="T22" fmla="*/ 544 w 2028"/>
              <a:gd name="T23" fmla="*/ 236 h 1114"/>
              <a:gd name="T24" fmla="*/ 519 w 2028"/>
              <a:gd name="T25" fmla="*/ 139 h 1114"/>
              <a:gd name="T26" fmla="*/ 483 w 2028"/>
              <a:gd name="T27" fmla="*/ 11 h 1114"/>
              <a:gd name="T28" fmla="*/ 574 w 2028"/>
              <a:gd name="T29" fmla="*/ 30 h 1114"/>
              <a:gd name="T30" fmla="*/ 552 w 2028"/>
              <a:gd name="T31" fmla="*/ 95 h 1114"/>
              <a:gd name="T32" fmla="*/ 650 w 2028"/>
              <a:gd name="T33" fmla="*/ 182 h 1114"/>
              <a:gd name="T34" fmla="*/ 703 w 2028"/>
              <a:gd name="T35" fmla="*/ 266 h 1114"/>
              <a:gd name="T36" fmla="*/ 825 w 2028"/>
              <a:gd name="T37" fmla="*/ 171 h 1114"/>
              <a:gd name="T38" fmla="*/ 858 w 2028"/>
              <a:gd name="T39" fmla="*/ 49 h 1114"/>
              <a:gd name="T40" fmla="*/ 733 w 2028"/>
              <a:gd name="T41" fmla="*/ 17 h 1114"/>
              <a:gd name="T42" fmla="*/ 554 w 2028"/>
              <a:gd name="T43" fmla="*/ 649 h 1114"/>
              <a:gd name="T44" fmla="*/ 522 w 2028"/>
              <a:gd name="T45" fmla="*/ 808 h 1114"/>
              <a:gd name="T46" fmla="*/ 539 w 2028"/>
              <a:gd name="T47" fmla="*/ 1017 h 1114"/>
              <a:gd name="T48" fmla="*/ 587 w 2028"/>
              <a:gd name="T49" fmla="*/ 1004 h 1114"/>
              <a:gd name="T50" fmla="*/ 734 w 2028"/>
              <a:gd name="T51" fmla="*/ 816 h 1114"/>
              <a:gd name="T52" fmla="*/ 617 w 2028"/>
              <a:gd name="T53" fmla="*/ 675 h 1114"/>
              <a:gd name="T54" fmla="*/ 882 w 2028"/>
              <a:gd name="T55" fmla="*/ 527 h 1114"/>
              <a:gd name="T56" fmla="*/ 996 w 2028"/>
              <a:gd name="T57" fmla="*/ 734 h 1114"/>
              <a:gd name="T58" fmla="*/ 1056 w 2028"/>
              <a:gd name="T59" fmla="*/ 929 h 1114"/>
              <a:gd name="T60" fmla="*/ 1225 w 2028"/>
              <a:gd name="T61" fmla="*/ 688 h 1114"/>
              <a:gd name="T62" fmla="*/ 1224 w 2028"/>
              <a:gd name="T63" fmla="*/ 813 h 1114"/>
              <a:gd name="T64" fmla="*/ 1224 w 2028"/>
              <a:gd name="T65" fmla="*/ 867 h 1114"/>
              <a:gd name="T66" fmla="*/ 1711 w 2028"/>
              <a:gd name="T67" fmla="*/ 815 h 1114"/>
              <a:gd name="T68" fmla="*/ 1590 w 2028"/>
              <a:gd name="T69" fmla="*/ 903 h 1114"/>
              <a:gd name="T70" fmla="*/ 1733 w 2028"/>
              <a:gd name="T71" fmla="*/ 993 h 1114"/>
              <a:gd name="T72" fmla="*/ 851 w 2028"/>
              <a:gd name="T73" fmla="*/ 211 h 1114"/>
              <a:gd name="T74" fmla="*/ 1053 w 2028"/>
              <a:gd name="T75" fmla="*/ 62 h 1114"/>
              <a:gd name="T76" fmla="*/ 1092 w 2028"/>
              <a:gd name="T77" fmla="*/ 58 h 1114"/>
              <a:gd name="T78" fmla="*/ 1269 w 2028"/>
              <a:gd name="T79" fmla="*/ 552 h 1114"/>
              <a:gd name="T80" fmla="*/ 1566 w 2028"/>
              <a:gd name="T81" fmla="*/ 634 h 1114"/>
              <a:gd name="T82" fmla="*/ 1779 w 2028"/>
              <a:gd name="T83" fmla="*/ 275 h 1114"/>
              <a:gd name="T84" fmla="*/ 1934 w 2028"/>
              <a:gd name="T85" fmla="*/ 252 h 1114"/>
              <a:gd name="T86" fmla="*/ 1870 w 2028"/>
              <a:gd name="T87" fmla="*/ 174 h 1114"/>
              <a:gd name="T88" fmla="*/ 1668 w 2028"/>
              <a:gd name="T89" fmla="*/ 151 h 1114"/>
              <a:gd name="T90" fmla="*/ 1513 w 2028"/>
              <a:gd name="T91" fmla="*/ 99 h 1114"/>
              <a:gd name="T92" fmla="*/ 1374 w 2028"/>
              <a:gd name="T93" fmla="*/ 147 h 1114"/>
              <a:gd name="T94" fmla="*/ 1334 w 2028"/>
              <a:gd name="T95" fmla="*/ 168 h 1114"/>
              <a:gd name="T96" fmla="*/ 1187 w 2028"/>
              <a:gd name="T97" fmla="*/ 213 h 1114"/>
              <a:gd name="T98" fmla="*/ 1095 w 2028"/>
              <a:gd name="T99" fmla="*/ 162 h 1114"/>
              <a:gd name="T100" fmla="*/ 1002 w 2028"/>
              <a:gd name="T101" fmla="*/ 312 h 1114"/>
              <a:gd name="T102" fmla="*/ 1073 w 2028"/>
              <a:gd name="T103" fmla="*/ 224 h 1114"/>
              <a:gd name="T104" fmla="*/ 1059 w 2028"/>
              <a:gd name="T105" fmla="*/ 320 h 1114"/>
              <a:gd name="T106" fmla="*/ 899 w 2028"/>
              <a:gd name="T107" fmla="*/ 443 h 1114"/>
              <a:gd name="T108" fmla="*/ 1040 w 2028"/>
              <a:gd name="T109" fmla="*/ 456 h 1114"/>
              <a:gd name="T110" fmla="*/ 1103 w 2028"/>
              <a:gd name="T111" fmla="*/ 452 h 1114"/>
              <a:gd name="T112" fmla="*/ 1740 w 2028"/>
              <a:gd name="T113" fmla="*/ 433 h 1114"/>
              <a:gd name="T114" fmla="*/ 1588 w 2028"/>
              <a:gd name="T115" fmla="*/ 754 h 1114"/>
              <a:gd name="T116" fmla="*/ 1501 w 2028"/>
              <a:gd name="T117" fmla="*/ 711 h 1114"/>
              <a:gd name="T118" fmla="*/ 1699 w 2028"/>
              <a:gd name="T119" fmla="*/ 749 h 1114"/>
              <a:gd name="T120" fmla="*/ 1309 w 2028"/>
              <a:gd name="T121" fmla="*/ 111 h 1114"/>
              <a:gd name="T122" fmla="*/ 928 w 2028"/>
              <a:gd name="T123" fmla="*/ 282 h 1114"/>
              <a:gd name="T124" fmla="*/ 332 w 2028"/>
              <a:gd name="T125" fmla="*/ 116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28" h="1114">
                <a:moveTo>
                  <a:pt x="258" y="173"/>
                </a:moveTo>
                <a:cubicBezTo>
                  <a:pt x="260" y="171"/>
                  <a:pt x="258" y="173"/>
                  <a:pt x="259" y="175"/>
                </a:cubicBezTo>
                <a:cubicBezTo>
                  <a:pt x="260" y="177"/>
                  <a:pt x="265" y="180"/>
                  <a:pt x="272" y="183"/>
                </a:cubicBezTo>
                <a:cubicBezTo>
                  <a:pt x="279" y="185"/>
                  <a:pt x="272" y="183"/>
                  <a:pt x="275" y="183"/>
                </a:cubicBezTo>
                <a:cubicBezTo>
                  <a:pt x="278" y="184"/>
                  <a:pt x="275" y="183"/>
                  <a:pt x="279" y="182"/>
                </a:cubicBezTo>
                <a:cubicBezTo>
                  <a:pt x="283" y="180"/>
                  <a:pt x="279" y="182"/>
                  <a:pt x="283" y="182"/>
                </a:cubicBezTo>
                <a:cubicBezTo>
                  <a:pt x="288" y="182"/>
                  <a:pt x="286" y="183"/>
                  <a:pt x="289" y="183"/>
                </a:cubicBezTo>
                <a:cubicBezTo>
                  <a:pt x="291" y="184"/>
                  <a:pt x="294" y="188"/>
                  <a:pt x="294" y="188"/>
                </a:cubicBezTo>
                <a:cubicBezTo>
                  <a:pt x="294" y="188"/>
                  <a:pt x="287" y="190"/>
                  <a:pt x="301" y="194"/>
                </a:cubicBezTo>
                <a:cubicBezTo>
                  <a:pt x="316" y="197"/>
                  <a:pt x="306" y="194"/>
                  <a:pt x="306" y="194"/>
                </a:cubicBezTo>
                <a:cubicBezTo>
                  <a:pt x="306" y="194"/>
                  <a:pt x="306" y="194"/>
                  <a:pt x="317" y="194"/>
                </a:cubicBezTo>
                <a:cubicBezTo>
                  <a:pt x="328" y="194"/>
                  <a:pt x="322" y="194"/>
                  <a:pt x="325" y="195"/>
                </a:cubicBezTo>
                <a:cubicBezTo>
                  <a:pt x="329" y="197"/>
                  <a:pt x="328" y="195"/>
                  <a:pt x="330" y="197"/>
                </a:cubicBezTo>
                <a:cubicBezTo>
                  <a:pt x="331" y="202"/>
                  <a:pt x="331" y="202"/>
                  <a:pt x="331" y="202"/>
                </a:cubicBezTo>
                <a:cubicBezTo>
                  <a:pt x="334" y="208"/>
                  <a:pt x="334" y="208"/>
                  <a:pt x="334" y="208"/>
                </a:cubicBezTo>
                <a:cubicBezTo>
                  <a:pt x="334" y="208"/>
                  <a:pt x="334" y="208"/>
                  <a:pt x="337" y="205"/>
                </a:cubicBezTo>
                <a:cubicBezTo>
                  <a:pt x="339" y="201"/>
                  <a:pt x="337" y="202"/>
                  <a:pt x="339" y="199"/>
                </a:cubicBezTo>
                <a:cubicBezTo>
                  <a:pt x="341" y="195"/>
                  <a:pt x="339" y="199"/>
                  <a:pt x="340" y="189"/>
                </a:cubicBezTo>
                <a:cubicBezTo>
                  <a:pt x="342" y="180"/>
                  <a:pt x="340" y="189"/>
                  <a:pt x="342" y="187"/>
                </a:cubicBezTo>
                <a:cubicBezTo>
                  <a:pt x="344" y="184"/>
                  <a:pt x="342" y="187"/>
                  <a:pt x="345" y="182"/>
                </a:cubicBezTo>
                <a:cubicBezTo>
                  <a:pt x="349" y="177"/>
                  <a:pt x="345" y="182"/>
                  <a:pt x="353" y="181"/>
                </a:cubicBezTo>
                <a:cubicBezTo>
                  <a:pt x="356" y="188"/>
                  <a:pt x="356" y="188"/>
                  <a:pt x="356" y="188"/>
                </a:cubicBezTo>
                <a:cubicBezTo>
                  <a:pt x="356" y="188"/>
                  <a:pt x="357" y="190"/>
                  <a:pt x="366" y="190"/>
                </a:cubicBezTo>
                <a:cubicBezTo>
                  <a:pt x="374" y="190"/>
                  <a:pt x="369" y="190"/>
                  <a:pt x="371" y="190"/>
                </a:cubicBezTo>
                <a:cubicBezTo>
                  <a:pt x="374" y="190"/>
                  <a:pt x="376" y="192"/>
                  <a:pt x="379" y="193"/>
                </a:cubicBezTo>
                <a:cubicBezTo>
                  <a:pt x="382" y="194"/>
                  <a:pt x="381" y="194"/>
                  <a:pt x="385" y="194"/>
                </a:cubicBezTo>
                <a:cubicBezTo>
                  <a:pt x="389" y="194"/>
                  <a:pt x="386" y="192"/>
                  <a:pt x="386" y="192"/>
                </a:cubicBezTo>
                <a:cubicBezTo>
                  <a:pt x="386" y="192"/>
                  <a:pt x="386" y="192"/>
                  <a:pt x="393" y="187"/>
                </a:cubicBezTo>
                <a:cubicBezTo>
                  <a:pt x="400" y="183"/>
                  <a:pt x="396" y="186"/>
                  <a:pt x="400" y="188"/>
                </a:cubicBezTo>
                <a:cubicBezTo>
                  <a:pt x="405" y="190"/>
                  <a:pt x="404" y="195"/>
                  <a:pt x="407" y="195"/>
                </a:cubicBezTo>
                <a:cubicBezTo>
                  <a:pt x="411" y="195"/>
                  <a:pt x="407" y="195"/>
                  <a:pt x="409" y="195"/>
                </a:cubicBezTo>
                <a:cubicBezTo>
                  <a:pt x="411" y="195"/>
                  <a:pt x="413" y="192"/>
                  <a:pt x="413" y="192"/>
                </a:cubicBezTo>
                <a:cubicBezTo>
                  <a:pt x="413" y="192"/>
                  <a:pt x="413" y="192"/>
                  <a:pt x="415" y="188"/>
                </a:cubicBezTo>
                <a:cubicBezTo>
                  <a:pt x="418" y="183"/>
                  <a:pt x="415" y="188"/>
                  <a:pt x="416" y="181"/>
                </a:cubicBezTo>
                <a:cubicBezTo>
                  <a:pt x="416" y="174"/>
                  <a:pt x="416" y="181"/>
                  <a:pt x="409" y="175"/>
                </a:cubicBezTo>
                <a:cubicBezTo>
                  <a:pt x="402" y="169"/>
                  <a:pt x="409" y="175"/>
                  <a:pt x="407" y="169"/>
                </a:cubicBezTo>
                <a:cubicBezTo>
                  <a:pt x="405" y="164"/>
                  <a:pt x="404" y="164"/>
                  <a:pt x="404" y="160"/>
                </a:cubicBezTo>
                <a:cubicBezTo>
                  <a:pt x="404" y="155"/>
                  <a:pt x="404" y="160"/>
                  <a:pt x="410" y="153"/>
                </a:cubicBezTo>
                <a:cubicBezTo>
                  <a:pt x="416" y="147"/>
                  <a:pt x="413" y="153"/>
                  <a:pt x="413" y="153"/>
                </a:cubicBezTo>
                <a:cubicBezTo>
                  <a:pt x="413" y="153"/>
                  <a:pt x="413" y="153"/>
                  <a:pt x="416" y="154"/>
                </a:cubicBezTo>
                <a:cubicBezTo>
                  <a:pt x="418" y="156"/>
                  <a:pt x="423" y="155"/>
                  <a:pt x="423" y="155"/>
                </a:cubicBezTo>
                <a:cubicBezTo>
                  <a:pt x="423" y="155"/>
                  <a:pt x="428" y="153"/>
                  <a:pt x="435" y="168"/>
                </a:cubicBezTo>
                <a:cubicBezTo>
                  <a:pt x="442" y="184"/>
                  <a:pt x="432" y="172"/>
                  <a:pt x="432" y="172"/>
                </a:cubicBezTo>
                <a:cubicBezTo>
                  <a:pt x="431" y="180"/>
                  <a:pt x="431" y="180"/>
                  <a:pt x="431" y="180"/>
                </a:cubicBezTo>
                <a:cubicBezTo>
                  <a:pt x="431" y="180"/>
                  <a:pt x="434" y="182"/>
                  <a:pt x="439" y="186"/>
                </a:cubicBezTo>
                <a:cubicBezTo>
                  <a:pt x="444" y="190"/>
                  <a:pt x="439" y="186"/>
                  <a:pt x="442" y="184"/>
                </a:cubicBezTo>
                <a:cubicBezTo>
                  <a:pt x="445" y="182"/>
                  <a:pt x="442" y="184"/>
                  <a:pt x="449" y="178"/>
                </a:cubicBezTo>
                <a:cubicBezTo>
                  <a:pt x="449" y="182"/>
                  <a:pt x="449" y="182"/>
                  <a:pt x="449" y="182"/>
                </a:cubicBezTo>
                <a:cubicBezTo>
                  <a:pt x="448" y="188"/>
                  <a:pt x="448" y="188"/>
                  <a:pt x="448" y="188"/>
                </a:cubicBezTo>
                <a:cubicBezTo>
                  <a:pt x="451" y="195"/>
                  <a:pt x="451" y="195"/>
                  <a:pt x="451" y="195"/>
                </a:cubicBezTo>
                <a:cubicBezTo>
                  <a:pt x="451" y="195"/>
                  <a:pt x="455" y="197"/>
                  <a:pt x="457" y="197"/>
                </a:cubicBezTo>
                <a:cubicBezTo>
                  <a:pt x="459" y="197"/>
                  <a:pt x="461" y="194"/>
                  <a:pt x="461" y="194"/>
                </a:cubicBezTo>
                <a:cubicBezTo>
                  <a:pt x="461" y="194"/>
                  <a:pt x="463" y="190"/>
                  <a:pt x="464" y="183"/>
                </a:cubicBezTo>
                <a:cubicBezTo>
                  <a:pt x="466" y="177"/>
                  <a:pt x="464" y="183"/>
                  <a:pt x="468" y="177"/>
                </a:cubicBezTo>
                <a:cubicBezTo>
                  <a:pt x="472" y="171"/>
                  <a:pt x="468" y="177"/>
                  <a:pt x="473" y="173"/>
                </a:cubicBezTo>
                <a:cubicBezTo>
                  <a:pt x="478" y="169"/>
                  <a:pt x="473" y="173"/>
                  <a:pt x="479" y="172"/>
                </a:cubicBezTo>
                <a:cubicBezTo>
                  <a:pt x="485" y="169"/>
                  <a:pt x="479" y="172"/>
                  <a:pt x="483" y="172"/>
                </a:cubicBezTo>
                <a:cubicBezTo>
                  <a:pt x="486" y="173"/>
                  <a:pt x="487" y="178"/>
                  <a:pt x="490" y="186"/>
                </a:cubicBezTo>
                <a:cubicBezTo>
                  <a:pt x="492" y="194"/>
                  <a:pt x="492" y="190"/>
                  <a:pt x="494" y="193"/>
                </a:cubicBezTo>
                <a:cubicBezTo>
                  <a:pt x="495" y="195"/>
                  <a:pt x="496" y="197"/>
                  <a:pt x="496" y="197"/>
                </a:cubicBezTo>
                <a:cubicBezTo>
                  <a:pt x="495" y="202"/>
                  <a:pt x="495" y="202"/>
                  <a:pt x="495" y="202"/>
                </a:cubicBezTo>
                <a:cubicBezTo>
                  <a:pt x="495" y="202"/>
                  <a:pt x="491" y="205"/>
                  <a:pt x="489" y="205"/>
                </a:cubicBezTo>
                <a:cubicBezTo>
                  <a:pt x="487" y="205"/>
                  <a:pt x="481" y="212"/>
                  <a:pt x="479" y="213"/>
                </a:cubicBezTo>
                <a:cubicBezTo>
                  <a:pt x="477" y="215"/>
                  <a:pt x="472" y="216"/>
                  <a:pt x="472" y="216"/>
                </a:cubicBezTo>
                <a:cubicBezTo>
                  <a:pt x="468" y="217"/>
                  <a:pt x="468" y="217"/>
                  <a:pt x="468" y="217"/>
                </a:cubicBezTo>
                <a:cubicBezTo>
                  <a:pt x="468" y="217"/>
                  <a:pt x="464" y="224"/>
                  <a:pt x="463" y="227"/>
                </a:cubicBezTo>
                <a:cubicBezTo>
                  <a:pt x="460" y="229"/>
                  <a:pt x="457" y="230"/>
                  <a:pt x="457" y="230"/>
                </a:cubicBezTo>
                <a:cubicBezTo>
                  <a:pt x="454" y="231"/>
                  <a:pt x="454" y="231"/>
                  <a:pt x="454" y="231"/>
                </a:cubicBezTo>
                <a:cubicBezTo>
                  <a:pt x="449" y="236"/>
                  <a:pt x="449" y="236"/>
                  <a:pt x="449" y="236"/>
                </a:cubicBezTo>
                <a:cubicBezTo>
                  <a:pt x="449" y="236"/>
                  <a:pt x="447" y="238"/>
                  <a:pt x="445" y="240"/>
                </a:cubicBezTo>
                <a:cubicBezTo>
                  <a:pt x="442" y="242"/>
                  <a:pt x="440" y="243"/>
                  <a:pt x="439" y="243"/>
                </a:cubicBezTo>
                <a:cubicBezTo>
                  <a:pt x="437" y="244"/>
                  <a:pt x="436" y="247"/>
                  <a:pt x="434" y="249"/>
                </a:cubicBezTo>
                <a:cubicBezTo>
                  <a:pt x="432" y="252"/>
                  <a:pt x="429" y="253"/>
                  <a:pt x="426" y="254"/>
                </a:cubicBezTo>
                <a:cubicBezTo>
                  <a:pt x="423" y="256"/>
                  <a:pt x="424" y="257"/>
                  <a:pt x="421" y="261"/>
                </a:cubicBezTo>
                <a:cubicBezTo>
                  <a:pt x="418" y="265"/>
                  <a:pt x="413" y="268"/>
                  <a:pt x="413" y="268"/>
                </a:cubicBezTo>
                <a:cubicBezTo>
                  <a:pt x="413" y="268"/>
                  <a:pt x="414" y="273"/>
                  <a:pt x="414" y="277"/>
                </a:cubicBezTo>
                <a:cubicBezTo>
                  <a:pt x="415" y="282"/>
                  <a:pt x="416" y="281"/>
                  <a:pt x="422" y="284"/>
                </a:cubicBezTo>
                <a:cubicBezTo>
                  <a:pt x="428" y="286"/>
                  <a:pt x="422" y="284"/>
                  <a:pt x="428" y="286"/>
                </a:cubicBezTo>
                <a:cubicBezTo>
                  <a:pt x="433" y="288"/>
                  <a:pt x="436" y="290"/>
                  <a:pt x="437" y="292"/>
                </a:cubicBezTo>
                <a:cubicBezTo>
                  <a:pt x="437" y="295"/>
                  <a:pt x="439" y="295"/>
                  <a:pt x="440" y="297"/>
                </a:cubicBezTo>
                <a:cubicBezTo>
                  <a:pt x="442" y="299"/>
                  <a:pt x="443" y="300"/>
                  <a:pt x="449" y="302"/>
                </a:cubicBezTo>
                <a:cubicBezTo>
                  <a:pt x="455" y="304"/>
                  <a:pt x="457" y="307"/>
                  <a:pt x="464" y="308"/>
                </a:cubicBezTo>
                <a:cubicBezTo>
                  <a:pt x="471" y="309"/>
                  <a:pt x="464" y="308"/>
                  <a:pt x="468" y="309"/>
                </a:cubicBezTo>
                <a:cubicBezTo>
                  <a:pt x="472" y="309"/>
                  <a:pt x="471" y="310"/>
                  <a:pt x="482" y="316"/>
                </a:cubicBezTo>
                <a:cubicBezTo>
                  <a:pt x="484" y="321"/>
                  <a:pt x="484" y="321"/>
                  <a:pt x="484" y="321"/>
                </a:cubicBezTo>
                <a:cubicBezTo>
                  <a:pt x="487" y="331"/>
                  <a:pt x="487" y="331"/>
                  <a:pt x="487" y="331"/>
                </a:cubicBezTo>
                <a:cubicBezTo>
                  <a:pt x="487" y="331"/>
                  <a:pt x="488" y="336"/>
                  <a:pt x="489" y="337"/>
                </a:cubicBezTo>
                <a:cubicBezTo>
                  <a:pt x="490" y="340"/>
                  <a:pt x="492" y="338"/>
                  <a:pt x="499" y="337"/>
                </a:cubicBezTo>
                <a:cubicBezTo>
                  <a:pt x="506" y="337"/>
                  <a:pt x="499" y="337"/>
                  <a:pt x="502" y="334"/>
                </a:cubicBezTo>
                <a:cubicBezTo>
                  <a:pt x="504" y="330"/>
                  <a:pt x="502" y="334"/>
                  <a:pt x="503" y="330"/>
                </a:cubicBezTo>
                <a:cubicBezTo>
                  <a:pt x="504" y="326"/>
                  <a:pt x="503" y="330"/>
                  <a:pt x="506" y="324"/>
                </a:cubicBezTo>
                <a:cubicBezTo>
                  <a:pt x="509" y="317"/>
                  <a:pt x="506" y="324"/>
                  <a:pt x="504" y="319"/>
                </a:cubicBezTo>
                <a:cubicBezTo>
                  <a:pt x="501" y="314"/>
                  <a:pt x="504" y="319"/>
                  <a:pt x="501" y="314"/>
                </a:cubicBezTo>
                <a:cubicBezTo>
                  <a:pt x="499" y="310"/>
                  <a:pt x="500" y="311"/>
                  <a:pt x="505" y="307"/>
                </a:cubicBezTo>
                <a:cubicBezTo>
                  <a:pt x="509" y="304"/>
                  <a:pt x="505" y="307"/>
                  <a:pt x="509" y="307"/>
                </a:cubicBezTo>
                <a:cubicBezTo>
                  <a:pt x="512" y="306"/>
                  <a:pt x="511" y="305"/>
                  <a:pt x="515" y="303"/>
                </a:cubicBezTo>
                <a:cubicBezTo>
                  <a:pt x="519" y="300"/>
                  <a:pt x="516" y="300"/>
                  <a:pt x="515" y="297"/>
                </a:cubicBezTo>
                <a:cubicBezTo>
                  <a:pt x="514" y="293"/>
                  <a:pt x="515" y="297"/>
                  <a:pt x="512" y="292"/>
                </a:cubicBezTo>
                <a:cubicBezTo>
                  <a:pt x="510" y="288"/>
                  <a:pt x="508" y="288"/>
                  <a:pt x="508" y="288"/>
                </a:cubicBezTo>
                <a:cubicBezTo>
                  <a:pt x="508" y="288"/>
                  <a:pt x="506" y="285"/>
                  <a:pt x="504" y="280"/>
                </a:cubicBezTo>
                <a:cubicBezTo>
                  <a:pt x="502" y="274"/>
                  <a:pt x="504" y="277"/>
                  <a:pt x="505" y="270"/>
                </a:cubicBezTo>
                <a:cubicBezTo>
                  <a:pt x="505" y="263"/>
                  <a:pt x="505" y="270"/>
                  <a:pt x="508" y="266"/>
                </a:cubicBezTo>
                <a:cubicBezTo>
                  <a:pt x="511" y="261"/>
                  <a:pt x="508" y="266"/>
                  <a:pt x="508" y="262"/>
                </a:cubicBezTo>
                <a:cubicBezTo>
                  <a:pt x="508" y="258"/>
                  <a:pt x="508" y="259"/>
                  <a:pt x="509" y="253"/>
                </a:cubicBezTo>
                <a:cubicBezTo>
                  <a:pt x="509" y="248"/>
                  <a:pt x="510" y="249"/>
                  <a:pt x="514" y="247"/>
                </a:cubicBezTo>
                <a:cubicBezTo>
                  <a:pt x="524" y="247"/>
                  <a:pt x="524" y="247"/>
                  <a:pt x="524" y="247"/>
                </a:cubicBezTo>
                <a:cubicBezTo>
                  <a:pt x="524" y="247"/>
                  <a:pt x="529" y="247"/>
                  <a:pt x="533" y="246"/>
                </a:cubicBezTo>
                <a:cubicBezTo>
                  <a:pt x="536" y="245"/>
                  <a:pt x="536" y="247"/>
                  <a:pt x="536" y="247"/>
                </a:cubicBezTo>
                <a:cubicBezTo>
                  <a:pt x="540" y="254"/>
                  <a:pt x="540" y="254"/>
                  <a:pt x="540" y="254"/>
                </a:cubicBezTo>
                <a:cubicBezTo>
                  <a:pt x="540" y="254"/>
                  <a:pt x="540" y="254"/>
                  <a:pt x="545" y="256"/>
                </a:cubicBezTo>
                <a:cubicBezTo>
                  <a:pt x="549" y="257"/>
                  <a:pt x="553" y="258"/>
                  <a:pt x="553" y="258"/>
                </a:cubicBezTo>
                <a:cubicBezTo>
                  <a:pt x="553" y="270"/>
                  <a:pt x="553" y="270"/>
                  <a:pt x="553" y="270"/>
                </a:cubicBezTo>
                <a:cubicBezTo>
                  <a:pt x="553" y="270"/>
                  <a:pt x="555" y="274"/>
                  <a:pt x="557" y="276"/>
                </a:cubicBezTo>
                <a:cubicBezTo>
                  <a:pt x="558" y="278"/>
                  <a:pt x="564" y="281"/>
                  <a:pt x="564" y="281"/>
                </a:cubicBezTo>
                <a:cubicBezTo>
                  <a:pt x="570" y="284"/>
                  <a:pt x="570" y="284"/>
                  <a:pt x="570" y="284"/>
                </a:cubicBezTo>
                <a:cubicBezTo>
                  <a:pt x="570" y="284"/>
                  <a:pt x="571" y="281"/>
                  <a:pt x="574" y="277"/>
                </a:cubicBezTo>
                <a:cubicBezTo>
                  <a:pt x="576" y="274"/>
                  <a:pt x="576" y="272"/>
                  <a:pt x="578" y="269"/>
                </a:cubicBezTo>
                <a:cubicBezTo>
                  <a:pt x="580" y="266"/>
                  <a:pt x="585" y="257"/>
                  <a:pt x="585" y="257"/>
                </a:cubicBezTo>
                <a:cubicBezTo>
                  <a:pt x="584" y="268"/>
                  <a:pt x="584" y="268"/>
                  <a:pt x="584" y="268"/>
                </a:cubicBezTo>
                <a:cubicBezTo>
                  <a:pt x="586" y="277"/>
                  <a:pt x="586" y="277"/>
                  <a:pt x="586" y="277"/>
                </a:cubicBezTo>
                <a:cubicBezTo>
                  <a:pt x="586" y="277"/>
                  <a:pt x="595" y="284"/>
                  <a:pt x="597" y="285"/>
                </a:cubicBezTo>
                <a:cubicBezTo>
                  <a:pt x="600" y="287"/>
                  <a:pt x="598" y="297"/>
                  <a:pt x="598" y="297"/>
                </a:cubicBezTo>
                <a:cubicBezTo>
                  <a:pt x="609" y="309"/>
                  <a:pt x="609" y="309"/>
                  <a:pt x="609" y="309"/>
                </a:cubicBezTo>
                <a:cubicBezTo>
                  <a:pt x="619" y="313"/>
                  <a:pt x="619" y="313"/>
                  <a:pt x="619" y="313"/>
                </a:cubicBezTo>
                <a:cubicBezTo>
                  <a:pt x="629" y="323"/>
                  <a:pt x="629" y="323"/>
                  <a:pt x="629" y="323"/>
                </a:cubicBezTo>
                <a:cubicBezTo>
                  <a:pt x="632" y="337"/>
                  <a:pt x="632" y="337"/>
                  <a:pt x="632" y="337"/>
                </a:cubicBezTo>
                <a:cubicBezTo>
                  <a:pt x="628" y="340"/>
                  <a:pt x="628" y="340"/>
                  <a:pt x="628" y="340"/>
                </a:cubicBezTo>
                <a:cubicBezTo>
                  <a:pt x="630" y="343"/>
                  <a:pt x="630" y="343"/>
                  <a:pt x="630" y="343"/>
                </a:cubicBezTo>
                <a:cubicBezTo>
                  <a:pt x="634" y="348"/>
                  <a:pt x="634" y="348"/>
                  <a:pt x="634" y="348"/>
                </a:cubicBezTo>
                <a:cubicBezTo>
                  <a:pt x="631" y="350"/>
                  <a:pt x="631" y="350"/>
                  <a:pt x="631" y="350"/>
                </a:cubicBezTo>
                <a:cubicBezTo>
                  <a:pt x="630" y="357"/>
                  <a:pt x="630" y="357"/>
                  <a:pt x="630" y="357"/>
                </a:cubicBezTo>
                <a:cubicBezTo>
                  <a:pt x="632" y="359"/>
                  <a:pt x="632" y="359"/>
                  <a:pt x="632" y="359"/>
                </a:cubicBezTo>
                <a:cubicBezTo>
                  <a:pt x="632" y="359"/>
                  <a:pt x="634" y="360"/>
                  <a:pt x="636" y="362"/>
                </a:cubicBezTo>
                <a:cubicBezTo>
                  <a:pt x="638" y="363"/>
                  <a:pt x="638" y="366"/>
                  <a:pt x="638" y="366"/>
                </a:cubicBezTo>
                <a:cubicBezTo>
                  <a:pt x="642" y="370"/>
                  <a:pt x="642" y="370"/>
                  <a:pt x="642" y="370"/>
                </a:cubicBezTo>
                <a:cubicBezTo>
                  <a:pt x="642" y="370"/>
                  <a:pt x="642" y="370"/>
                  <a:pt x="648" y="370"/>
                </a:cubicBezTo>
                <a:cubicBezTo>
                  <a:pt x="653" y="370"/>
                  <a:pt x="654" y="372"/>
                  <a:pt x="654" y="372"/>
                </a:cubicBezTo>
                <a:cubicBezTo>
                  <a:pt x="654" y="372"/>
                  <a:pt x="654" y="377"/>
                  <a:pt x="653" y="379"/>
                </a:cubicBezTo>
                <a:cubicBezTo>
                  <a:pt x="650" y="381"/>
                  <a:pt x="650" y="381"/>
                  <a:pt x="650" y="381"/>
                </a:cubicBezTo>
                <a:cubicBezTo>
                  <a:pt x="647" y="381"/>
                  <a:pt x="647" y="381"/>
                  <a:pt x="647" y="381"/>
                </a:cubicBezTo>
                <a:cubicBezTo>
                  <a:pt x="641" y="383"/>
                  <a:pt x="641" y="383"/>
                  <a:pt x="641" y="383"/>
                </a:cubicBezTo>
                <a:cubicBezTo>
                  <a:pt x="641" y="383"/>
                  <a:pt x="638" y="382"/>
                  <a:pt x="631" y="373"/>
                </a:cubicBezTo>
                <a:cubicBezTo>
                  <a:pt x="625" y="374"/>
                  <a:pt x="625" y="374"/>
                  <a:pt x="625" y="374"/>
                </a:cubicBezTo>
                <a:cubicBezTo>
                  <a:pt x="621" y="377"/>
                  <a:pt x="621" y="377"/>
                  <a:pt x="621" y="377"/>
                </a:cubicBezTo>
                <a:cubicBezTo>
                  <a:pt x="621" y="377"/>
                  <a:pt x="615" y="377"/>
                  <a:pt x="614" y="374"/>
                </a:cubicBezTo>
                <a:cubicBezTo>
                  <a:pt x="612" y="372"/>
                  <a:pt x="614" y="374"/>
                  <a:pt x="616" y="366"/>
                </a:cubicBezTo>
                <a:cubicBezTo>
                  <a:pt x="617" y="359"/>
                  <a:pt x="616" y="366"/>
                  <a:pt x="621" y="357"/>
                </a:cubicBezTo>
                <a:cubicBezTo>
                  <a:pt x="626" y="348"/>
                  <a:pt x="618" y="355"/>
                  <a:pt x="618" y="355"/>
                </a:cubicBezTo>
                <a:cubicBezTo>
                  <a:pt x="618" y="355"/>
                  <a:pt x="616" y="356"/>
                  <a:pt x="614" y="356"/>
                </a:cubicBezTo>
                <a:cubicBezTo>
                  <a:pt x="612" y="356"/>
                  <a:pt x="611" y="356"/>
                  <a:pt x="606" y="355"/>
                </a:cubicBezTo>
                <a:cubicBezTo>
                  <a:pt x="601" y="354"/>
                  <a:pt x="606" y="355"/>
                  <a:pt x="601" y="357"/>
                </a:cubicBezTo>
                <a:cubicBezTo>
                  <a:pt x="596" y="358"/>
                  <a:pt x="593" y="363"/>
                  <a:pt x="593" y="363"/>
                </a:cubicBezTo>
                <a:cubicBezTo>
                  <a:pt x="584" y="365"/>
                  <a:pt x="584" y="365"/>
                  <a:pt x="584" y="365"/>
                </a:cubicBezTo>
                <a:cubicBezTo>
                  <a:pt x="584" y="365"/>
                  <a:pt x="583" y="369"/>
                  <a:pt x="581" y="372"/>
                </a:cubicBezTo>
                <a:cubicBezTo>
                  <a:pt x="579" y="374"/>
                  <a:pt x="581" y="382"/>
                  <a:pt x="581" y="382"/>
                </a:cubicBezTo>
                <a:cubicBezTo>
                  <a:pt x="581" y="382"/>
                  <a:pt x="583" y="387"/>
                  <a:pt x="585" y="390"/>
                </a:cubicBezTo>
                <a:cubicBezTo>
                  <a:pt x="588" y="394"/>
                  <a:pt x="588" y="397"/>
                  <a:pt x="588" y="397"/>
                </a:cubicBezTo>
                <a:cubicBezTo>
                  <a:pt x="588" y="397"/>
                  <a:pt x="588" y="404"/>
                  <a:pt x="587" y="405"/>
                </a:cubicBezTo>
                <a:cubicBezTo>
                  <a:pt x="586" y="407"/>
                  <a:pt x="585" y="412"/>
                  <a:pt x="585" y="412"/>
                </a:cubicBezTo>
                <a:cubicBezTo>
                  <a:pt x="578" y="415"/>
                  <a:pt x="578" y="415"/>
                  <a:pt x="578" y="415"/>
                </a:cubicBezTo>
                <a:cubicBezTo>
                  <a:pt x="578" y="415"/>
                  <a:pt x="574" y="415"/>
                  <a:pt x="571" y="414"/>
                </a:cubicBezTo>
                <a:cubicBezTo>
                  <a:pt x="568" y="414"/>
                  <a:pt x="571" y="414"/>
                  <a:pt x="569" y="414"/>
                </a:cubicBezTo>
                <a:cubicBezTo>
                  <a:pt x="568" y="414"/>
                  <a:pt x="566" y="414"/>
                  <a:pt x="560" y="413"/>
                </a:cubicBezTo>
                <a:cubicBezTo>
                  <a:pt x="554" y="412"/>
                  <a:pt x="555" y="416"/>
                  <a:pt x="555" y="416"/>
                </a:cubicBezTo>
                <a:cubicBezTo>
                  <a:pt x="552" y="417"/>
                  <a:pt x="552" y="417"/>
                  <a:pt x="552" y="417"/>
                </a:cubicBezTo>
                <a:cubicBezTo>
                  <a:pt x="548" y="419"/>
                  <a:pt x="548" y="419"/>
                  <a:pt x="548" y="419"/>
                </a:cubicBezTo>
                <a:cubicBezTo>
                  <a:pt x="546" y="424"/>
                  <a:pt x="546" y="424"/>
                  <a:pt x="546" y="424"/>
                </a:cubicBezTo>
                <a:cubicBezTo>
                  <a:pt x="547" y="430"/>
                  <a:pt x="547" y="430"/>
                  <a:pt x="547" y="430"/>
                </a:cubicBezTo>
                <a:cubicBezTo>
                  <a:pt x="547" y="430"/>
                  <a:pt x="544" y="436"/>
                  <a:pt x="542" y="437"/>
                </a:cubicBezTo>
                <a:cubicBezTo>
                  <a:pt x="540" y="438"/>
                  <a:pt x="537" y="447"/>
                  <a:pt x="537" y="447"/>
                </a:cubicBezTo>
                <a:cubicBezTo>
                  <a:pt x="522" y="456"/>
                  <a:pt x="522" y="456"/>
                  <a:pt x="522" y="456"/>
                </a:cubicBezTo>
                <a:cubicBezTo>
                  <a:pt x="522" y="456"/>
                  <a:pt x="522" y="456"/>
                  <a:pt x="521" y="450"/>
                </a:cubicBezTo>
                <a:cubicBezTo>
                  <a:pt x="519" y="445"/>
                  <a:pt x="516" y="450"/>
                  <a:pt x="516" y="450"/>
                </a:cubicBezTo>
                <a:cubicBezTo>
                  <a:pt x="513" y="452"/>
                  <a:pt x="513" y="452"/>
                  <a:pt x="513" y="452"/>
                </a:cubicBezTo>
                <a:cubicBezTo>
                  <a:pt x="513" y="452"/>
                  <a:pt x="517" y="461"/>
                  <a:pt x="517" y="463"/>
                </a:cubicBezTo>
                <a:cubicBezTo>
                  <a:pt x="517" y="465"/>
                  <a:pt x="517" y="468"/>
                  <a:pt x="519" y="472"/>
                </a:cubicBezTo>
                <a:cubicBezTo>
                  <a:pt x="522" y="477"/>
                  <a:pt x="519" y="469"/>
                  <a:pt x="519" y="469"/>
                </a:cubicBezTo>
                <a:cubicBezTo>
                  <a:pt x="519" y="469"/>
                  <a:pt x="519" y="472"/>
                  <a:pt x="519" y="474"/>
                </a:cubicBezTo>
                <a:cubicBezTo>
                  <a:pt x="519" y="476"/>
                  <a:pt x="519" y="478"/>
                  <a:pt x="519" y="478"/>
                </a:cubicBezTo>
                <a:cubicBezTo>
                  <a:pt x="519" y="482"/>
                  <a:pt x="519" y="482"/>
                  <a:pt x="519" y="482"/>
                </a:cubicBezTo>
                <a:cubicBezTo>
                  <a:pt x="513" y="487"/>
                  <a:pt x="513" y="487"/>
                  <a:pt x="513" y="487"/>
                </a:cubicBezTo>
                <a:cubicBezTo>
                  <a:pt x="506" y="494"/>
                  <a:pt x="506" y="494"/>
                  <a:pt x="506" y="494"/>
                </a:cubicBezTo>
                <a:cubicBezTo>
                  <a:pt x="504" y="498"/>
                  <a:pt x="504" y="498"/>
                  <a:pt x="504" y="498"/>
                </a:cubicBezTo>
                <a:cubicBezTo>
                  <a:pt x="500" y="499"/>
                  <a:pt x="500" y="499"/>
                  <a:pt x="500" y="499"/>
                </a:cubicBezTo>
                <a:cubicBezTo>
                  <a:pt x="500" y="499"/>
                  <a:pt x="497" y="503"/>
                  <a:pt x="495" y="504"/>
                </a:cubicBezTo>
                <a:cubicBezTo>
                  <a:pt x="493" y="505"/>
                  <a:pt x="491" y="506"/>
                  <a:pt x="491" y="506"/>
                </a:cubicBezTo>
                <a:cubicBezTo>
                  <a:pt x="491" y="506"/>
                  <a:pt x="488" y="510"/>
                  <a:pt x="489" y="516"/>
                </a:cubicBezTo>
                <a:cubicBezTo>
                  <a:pt x="490" y="522"/>
                  <a:pt x="494" y="525"/>
                  <a:pt x="495" y="526"/>
                </a:cubicBezTo>
                <a:cubicBezTo>
                  <a:pt x="495" y="528"/>
                  <a:pt x="495" y="529"/>
                  <a:pt x="495" y="529"/>
                </a:cubicBezTo>
                <a:cubicBezTo>
                  <a:pt x="495" y="529"/>
                  <a:pt x="499" y="536"/>
                  <a:pt x="498" y="539"/>
                </a:cubicBezTo>
                <a:cubicBezTo>
                  <a:pt x="497" y="542"/>
                  <a:pt x="499" y="548"/>
                  <a:pt x="497" y="549"/>
                </a:cubicBezTo>
                <a:cubicBezTo>
                  <a:pt x="496" y="552"/>
                  <a:pt x="492" y="551"/>
                  <a:pt x="492" y="551"/>
                </a:cubicBezTo>
                <a:cubicBezTo>
                  <a:pt x="489" y="550"/>
                  <a:pt x="489" y="550"/>
                  <a:pt x="489" y="550"/>
                </a:cubicBezTo>
                <a:cubicBezTo>
                  <a:pt x="489" y="550"/>
                  <a:pt x="489" y="550"/>
                  <a:pt x="486" y="546"/>
                </a:cubicBezTo>
                <a:cubicBezTo>
                  <a:pt x="484" y="543"/>
                  <a:pt x="486" y="546"/>
                  <a:pt x="485" y="538"/>
                </a:cubicBezTo>
                <a:cubicBezTo>
                  <a:pt x="483" y="530"/>
                  <a:pt x="485" y="538"/>
                  <a:pt x="483" y="534"/>
                </a:cubicBezTo>
                <a:cubicBezTo>
                  <a:pt x="481" y="529"/>
                  <a:pt x="479" y="532"/>
                  <a:pt x="476" y="530"/>
                </a:cubicBezTo>
                <a:cubicBezTo>
                  <a:pt x="472" y="528"/>
                  <a:pt x="476" y="530"/>
                  <a:pt x="472" y="525"/>
                </a:cubicBezTo>
                <a:cubicBezTo>
                  <a:pt x="470" y="519"/>
                  <a:pt x="472" y="525"/>
                  <a:pt x="471" y="521"/>
                </a:cubicBezTo>
                <a:cubicBezTo>
                  <a:pt x="469" y="518"/>
                  <a:pt x="471" y="521"/>
                  <a:pt x="468" y="518"/>
                </a:cubicBezTo>
                <a:cubicBezTo>
                  <a:pt x="464" y="515"/>
                  <a:pt x="464" y="518"/>
                  <a:pt x="460" y="516"/>
                </a:cubicBezTo>
                <a:cubicBezTo>
                  <a:pt x="457" y="514"/>
                  <a:pt x="458" y="516"/>
                  <a:pt x="453" y="513"/>
                </a:cubicBezTo>
                <a:cubicBezTo>
                  <a:pt x="448" y="509"/>
                  <a:pt x="450" y="513"/>
                  <a:pt x="450" y="513"/>
                </a:cubicBezTo>
                <a:cubicBezTo>
                  <a:pt x="447" y="518"/>
                  <a:pt x="447" y="518"/>
                  <a:pt x="447" y="518"/>
                </a:cubicBezTo>
                <a:cubicBezTo>
                  <a:pt x="445" y="521"/>
                  <a:pt x="445" y="521"/>
                  <a:pt x="445" y="521"/>
                </a:cubicBezTo>
                <a:cubicBezTo>
                  <a:pt x="445" y="521"/>
                  <a:pt x="433" y="521"/>
                  <a:pt x="430" y="521"/>
                </a:cubicBezTo>
                <a:cubicBezTo>
                  <a:pt x="420" y="523"/>
                  <a:pt x="420" y="523"/>
                  <a:pt x="420" y="523"/>
                </a:cubicBezTo>
                <a:cubicBezTo>
                  <a:pt x="420" y="523"/>
                  <a:pt x="420" y="523"/>
                  <a:pt x="418" y="523"/>
                </a:cubicBezTo>
                <a:cubicBezTo>
                  <a:pt x="416" y="523"/>
                  <a:pt x="406" y="525"/>
                  <a:pt x="406" y="525"/>
                </a:cubicBezTo>
                <a:cubicBezTo>
                  <a:pt x="402" y="528"/>
                  <a:pt x="402" y="528"/>
                  <a:pt x="402" y="528"/>
                </a:cubicBezTo>
                <a:cubicBezTo>
                  <a:pt x="402" y="528"/>
                  <a:pt x="402" y="536"/>
                  <a:pt x="400" y="537"/>
                </a:cubicBezTo>
                <a:cubicBezTo>
                  <a:pt x="399" y="539"/>
                  <a:pt x="397" y="542"/>
                  <a:pt x="397" y="542"/>
                </a:cubicBezTo>
                <a:cubicBezTo>
                  <a:pt x="395" y="552"/>
                  <a:pt x="395" y="552"/>
                  <a:pt x="395" y="552"/>
                </a:cubicBezTo>
                <a:cubicBezTo>
                  <a:pt x="397" y="565"/>
                  <a:pt x="397" y="565"/>
                  <a:pt x="397" y="565"/>
                </a:cubicBezTo>
                <a:cubicBezTo>
                  <a:pt x="397" y="574"/>
                  <a:pt x="397" y="574"/>
                  <a:pt x="397" y="574"/>
                </a:cubicBezTo>
                <a:cubicBezTo>
                  <a:pt x="400" y="584"/>
                  <a:pt x="400" y="584"/>
                  <a:pt x="400" y="584"/>
                </a:cubicBezTo>
                <a:cubicBezTo>
                  <a:pt x="400" y="584"/>
                  <a:pt x="404" y="592"/>
                  <a:pt x="409" y="594"/>
                </a:cubicBezTo>
                <a:cubicBezTo>
                  <a:pt x="413" y="596"/>
                  <a:pt x="413" y="600"/>
                  <a:pt x="413" y="600"/>
                </a:cubicBezTo>
                <a:cubicBezTo>
                  <a:pt x="413" y="600"/>
                  <a:pt x="416" y="601"/>
                  <a:pt x="419" y="601"/>
                </a:cubicBezTo>
                <a:cubicBezTo>
                  <a:pt x="421" y="600"/>
                  <a:pt x="421" y="599"/>
                  <a:pt x="426" y="599"/>
                </a:cubicBezTo>
                <a:cubicBezTo>
                  <a:pt x="430" y="598"/>
                  <a:pt x="428" y="598"/>
                  <a:pt x="433" y="597"/>
                </a:cubicBezTo>
                <a:cubicBezTo>
                  <a:pt x="437" y="597"/>
                  <a:pt x="433" y="597"/>
                  <a:pt x="434" y="594"/>
                </a:cubicBezTo>
                <a:cubicBezTo>
                  <a:pt x="435" y="591"/>
                  <a:pt x="434" y="594"/>
                  <a:pt x="434" y="592"/>
                </a:cubicBezTo>
                <a:cubicBezTo>
                  <a:pt x="434" y="589"/>
                  <a:pt x="439" y="582"/>
                  <a:pt x="439" y="582"/>
                </a:cubicBezTo>
                <a:cubicBezTo>
                  <a:pt x="439" y="582"/>
                  <a:pt x="441" y="581"/>
                  <a:pt x="444" y="579"/>
                </a:cubicBezTo>
                <a:cubicBezTo>
                  <a:pt x="447" y="577"/>
                  <a:pt x="447" y="578"/>
                  <a:pt x="450" y="577"/>
                </a:cubicBezTo>
                <a:cubicBezTo>
                  <a:pt x="453" y="576"/>
                  <a:pt x="455" y="581"/>
                  <a:pt x="455" y="581"/>
                </a:cubicBezTo>
                <a:cubicBezTo>
                  <a:pt x="455" y="587"/>
                  <a:pt x="455" y="587"/>
                  <a:pt x="455" y="587"/>
                </a:cubicBezTo>
                <a:cubicBezTo>
                  <a:pt x="456" y="590"/>
                  <a:pt x="456" y="590"/>
                  <a:pt x="456" y="590"/>
                </a:cubicBezTo>
                <a:cubicBezTo>
                  <a:pt x="456" y="590"/>
                  <a:pt x="457" y="598"/>
                  <a:pt x="456" y="602"/>
                </a:cubicBezTo>
                <a:cubicBezTo>
                  <a:pt x="455" y="606"/>
                  <a:pt x="454" y="606"/>
                  <a:pt x="454" y="606"/>
                </a:cubicBezTo>
                <a:cubicBezTo>
                  <a:pt x="453" y="609"/>
                  <a:pt x="453" y="609"/>
                  <a:pt x="453" y="609"/>
                </a:cubicBezTo>
                <a:cubicBezTo>
                  <a:pt x="453" y="609"/>
                  <a:pt x="452" y="613"/>
                  <a:pt x="450" y="614"/>
                </a:cubicBezTo>
                <a:cubicBezTo>
                  <a:pt x="447" y="615"/>
                  <a:pt x="450" y="617"/>
                  <a:pt x="450" y="617"/>
                </a:cubicBezTo>
                <a:cubicBezTo>
                  <a:pt x="454" y="620"/>
                  <a:pt x="454" y="620"/>
                  <a:pt x="454" y="620"/>
                </a:cubicBezTo>
                <a:cubicBezTo>
                  <a:pt x="454" y="620"/>
                  <a:pt x="454" y="620"/>
                  <a:pt x="457" y="620"/>
                </a:cubicBezTo>
                <a:cubicBezTo>
                  <a:pt x="460" y="620"/>
                  <a:pt x="463" y="619"/>
                  <a:pt x="463" y="619"/>
                </a:cubicBezTo>
                <a:cubicBezTo>
                  <a:pt x="463" y="619"/>
                  <a:pt x="469" y="621"/>
                  <a:pt x="471" y="622"/>
                </a:cubicBezTo>
                <a:cubicBezTo>
                  <a:pt x="472" y="623"/>
                  <a:pt x="475" y="624"/>
                  <a:pt x="475" y="624"/>
                </a:cubicBezTo>
                <a:cubicBezTo>
                  <a:pt x="479" y="633"/>
                  <a:pt x="479" y="633"/>
                  <a:pt x="479" y="633"/>
                </a:cubicBezTo>
                <a:cubicBezTo>
                  <a:pt x="481" y="641"/>
                  <a:pt x="481" y="641"/>
                  <a:pt x="481" y="641"/>
                </a:cubicBezTo>
                <a:cubicBezTo>
                  <a:pt x="480" y="649"/>
                  <a:pt x="480" y="649"/>
                  <a:pt x="480" y="649"/>
                </a:cubicBezTo>
                <a:cubicBezTo>
                  <a:pt x="480" y="658"/>
                  <a:pt x="480" y="658"/>
                  <a:pt x="480" y="658"/>
                </a:cubicBezTo>
                <a:cubicBezTo>
                  <a:pt x="479" y="665"/>
                  <a:pt x="479" y="665"/>
                  <a:pt x="479" y="665"/>
                </a:cubicBezTo>
                <a:cubicBezTo>
                  <a:pt x="487" y="665"/>
                  <a:pt x="487" y="665"/>
                  <a:pt x="487" y="665"/>
                </a:cubicBezTo>
                <a:cubicBezTo>
                  <a:pt x="487" y="665"/>
                  <a:pt x="494" y="665"/>
                  <a:pt x="498" y="663"/>
                </a:cubicBezTo>
                <a:cubicBezTo>
                  <a:pt x="502" y="660"/>
                  <a:pt x="498" y="663"/>
                  <a:pt x="502" y="661"/>
                </a:cubicBezTo>
                <a:cubicBezTo>
                  <a:pt x="507" y="659"/>
                  <a:pt x="504" y="664"/>
                  <a:pt x="504" y="664"/>
                </a:cubicBezTo>
                <a:cubicBezTo>
                  <a:pt x="499" y="666"/>
                  <a:pt x="499" y="666"/>
                  <a:pt x="499" y="666"/>
                </a:cubicBezTo>
                <a:cubicBezTo>
                  <a:pt x="495" y="669"/>
                  <a:pt x="495" y="669"/>
                  <a:pt x="495" y="669"/>
                </a:cubicBezTo>
                <a:cubicBezTo>
                  <a:pt x="492" y="672"/>
                  <a:pt x="492" y="672"/>
                  <a:pt x="492" y="672"/>
                </a:cubicBezTo>
                <a:cubicBezTo>
                  <a:pt x="491" y="677"/>
                  <a:pt x="491" y="677"/>
                  <a:pt x="491" y="677"/>
                </a:cubicBezTo>
                <a:cubicBezTo>
                  <a:pt x="491" y="677"/>
                  <a:pt x="486" y="676"/>
                  <a:pt x="485" y="673"/>
                </a:cubicBezTo>
                <a:cubicBezTo>
                  <a:pt x="485" y="671"/>
                  <a:pt x="486" y="670"/>
                  <a:pt x="486" y="670"/>
                </a:cubicBezTo>
                <a:cubicBezTo>
                  <a:pt x="486" y="670"/>
                  <a:pt x="478" y="668"/>
                  <a:pt x="473" y="665"/>
                </a:cubicBezTo>
                <a:cubicBezTo>
                  <a:pt x="468" y="663"/>
                  <a:pt x="471" y="661"/>
                  <a:pt x="471" y="661"/>
                </a:cubicBezTo>
                <a:cubicBezTo>
                  <a:pt x="471" y="661"/>
                  <a:pt x="464" y="661"/>
                  <a:pt x="460" y="660"/>
                </a:cubicBezTo>
                <a:cubicBezTo>
                  <a:pt x="457" y="659"/>
                  <a:pt x="456" y="658"/>
                  <a:pt x="455" y="655"/>
                </a:cubicBezTo>
                <a:cubicBezTo>
                  <a:pt x="454" y="651"/>
                  <a:pt x="455" y="655"/>
                  <a:pt x="455" y="651"/>
                </a:cubicBezTo>
                <a:cubicBezTo>
                  <a:pt x="456" y="647"/>
                  <a:pt x="455" y="648"/>
                  <a:pt x="457" y="644"/>
                </a:cubicBezTo>
                <a:cubicBezTo>
                  <a:pt x="459" y="640"/>
                  <a:pt x="451" y="638"/>
                  <a:pt x="451" y="638"/>
                </a:cubicBezTo>
                <a:cubicBezTo>
                  <a:pt x="451" y="638"/>
                  <a:pt x="440" y="641"/>
                  <a:pt x="440" y="638"/>
                </a:cubicBezTo>
                <a:cubicBezTo>
                  <a:pt x="440" y="635"/>
                  <a:pt x="439" y="633"/>
                  <a:pt x="439" y="633"/>
                </a:cubicBezTo>
                <a:cubicBezTo>
                  <a:pt x="430" y="631"/>
                  <a:pt x="430" y="631"/>
                  <a:pt x="430" y="631"/>
                </a:cubicBezTo>
                <a:cubicBezTo>
                  <a:pt x="430" y="631"/>
                  <a:pt x="426" y="629"/>
                  <a:pt x="422" y="628"/>
                </a:cubicBezTo>
                <a:cubicBezTo>
                  <a:pt x="418" y="625"/>
                  <a:pt x="421" y="623"/>
                  <a:pt x="421" y="621"/>
                </a:cubicBezTo>
                <a:cubicBezTo>
                  <a:pt x="421" y="619"/>
                  <a:pt x="414" y="617"/>
                  <a:pt x="414" y="617"/>
                </a:cubicBezTo>
                <a:cubicBezTo>
                  <a:pt x="411" y="619"/>
                  <a:pt x="411" y="619"/>
                  <a:pt x="411" y="619"/>
                </a:cubicBezTo>
                <a:cubicBezTo>
                  <a:pt x="411" y="619"/>
                  <a:pt x="402" y="619"/>
                  <a:pt x="399" y="619"/>
                </a:cubicBezTo>
                <a:cubicBezTo>
                  <a:pt x="395" y="619"/>
                  <a:pt x="394" y="617"/>
                  <a:pt x="394" y="613"/>
                </a:cubicBezTo>
                <a:cubicBezTo>
                  <a:pt x="393" y="611"/>
                  <a:pt x="385" y="611"/>
                  <a:pt x="385" y="611"/>
                </a:cubicBezTo>
                <a:cubicBezTo>
                  <a:pt x="385" y="611"/>
                  <a:pt x="378" y="610"/>
                  <a:pt x="374" y="608"/>
                </a:cubicBezTo>
                <a:cubicBezTo>
                  <a:pt x="369" y="606"/>
                  <a:pt x="363" y="600"/>
                  <a:pt x="363" y="600"/>
                </a:cubicBezTo>
                <a:cubicBezTo>
                  <a:pt x="363" y="597"/>
                  <a:pt x="363" y="597"/>
                  <a:pt x="363" y="597"/>
                </a:cubicBezTo>
                <a:cubicBezTo>
                  <a:pt x="363" y="597"/>
                  <a:pt x="351" y="592"/>
                  <a:pt x="346" y="592"/>
                </a:cubicBezTo>
                <a:cubicBezTo>
                  <a:pt x="341" y="591"/>
                  <a:pt x="346" y="585"/>
                  <a:pt x="346" y="585"/>
                </a:cubicBezTo>
                <a:cubicBezTo>
                  <a:pt x="356" y="576"/>
                  <a:pt x="356" y="576"/>
                  <a:pt x="356" y="576"/>
                </a:cubicBezTo>
                <a:cubicBezTo>
                  <a:pt x="356" y="576"/>
                  <a:pt x="349" y="574"/>
                  <a:pt x="346" y="569"/>
                </a:cubicBezTo>
                <a:cubicBezTo>
                  <a:pt x="343" y="563"/>
                  <a:pt x="341" y="564"/>
                  <a:pt x="340" y="561"/>
                </a:cubicBezTo>
                <a:cubicBezTo>
                  <a:pt x="340" y="560"/>
                  <a:pt x="338" y="560"/>
                  <a:pt x="338" y="557"/>
                </a:cubicBezTo>
                <a:cubicBezTo>
                  <a:pt x="338" y="554"/>
                  <a:pt x="337" y="554"/>
                  <a:pt x="338" y="553"/>
                </a:cubicBezTo>
                <a:cubicBezTo>
                  <a:pt x="339" y="551"/>
                  <a:pt x="335" y="548"/>
                  <a:pt x="335" y="548"/>
                </a:cubicBezTo>
                <a:cubicBezTo>
                  <a:pt x="332" y="543"/>
                  <a:pt x="332" y="543"/>
                  <a:pt x="332" y="543"/>
                </a:cubicBezTo>
                <a:cubicBezTo>
                  <a:pt x="332" y="543"/>
                  <a:pt x="329" y="540"/>
                  <a:pt x="328" y="537"/>
                </a:cubicBezTo>
                <a:cubicBezTo>
                  <a:pt x="326" y="535"/>
                  <a:pt x="323" y="534"/>
                  <a:pt x="323" y="532"/>
                </a:cubicBezTo>
                <a:cubicBezTo>
                  <a:pt x="322" y="531"/>
                  <a:pt x="319" y="532"/>
                  <a:pt x="318" y="528"/>
                </a:cubicBezTo>
                <a:cubicBezTo>
                  <a:pt x="318" y="523"/>
                  <a:pt x="317" y="525"/>
                  <a:pt x="317" y="518"/>
                </a:cubicBezTo>
                <a:cubicBezTo>
                  <a:pt x="317" y="512"/>
                  <a:pt x="311" y="514"/>
                  <a:pt x="308" y="510"/>
                </a:cubicBezTo>
                <a:cubicBezTo>
                  <a:pt x="304" y="506"/>
                  <a:pt x="305" y="510"/>
                  <a:pt x="305" y="510"/>
                </a:cubicBezTo>
                <a:cubicBezTo>
                  <a:pt x="306" y="514"/>
                  <a:pt x="306" y="514"/>
                  <a:pt x="306" y="514"/>
                </a:cubicBezTo>
                <a:cubicBezTo>
                  <a:pt x="308" y="524"/>
                  <a:pt x="308" y="524"/>
                  <a:pt x="308" y="524"/>
                </a:cubicBezTo>
                <a:cubicBezTo>
                  <a:pt x="308" y="524"/>
                  <a:pt x="309" y="526"/>
                  <a:pt x="310" y="528"/>
                </a:cubicBezTo>
                <a:cubicBezTo>
                  <a:pt x="311" y="530"/>
                  <a:pt x="312" y="536"/>
                  <a:pt x="312" y="536"/>
                </a:cubicBezTo>
                <a:cubicBezTo>
                  <a:pt x="314" y="540"/>
                  <a:pt x="314" y="540"/>
                  <a:pt x="314" y="540"/>
                </a:cubicBezTo>
                <a:cubicBezTo>
                  <a:pt x="316" y="544"/>
                  <a:pt x="316" y="544"/>
                  <a:pt x="316" y="544"/>
                </a:cubicBezTo>
                <a:cubicBezTo>
                  <a:pt x="319" y="552"/>
                  <a:pt x="319" y="552"/>
                  <a:pt x="319" y="552"/>
                </a:cubicBezTo>
                <a:cubicBezTo>
                  <a:pt x="319" y="552"/>
                  <a:pt x="318" y="558"/>
                  <a:pt x="317" y="556"/>
                </a:cubicBezTo>
                <a:cubicBezTo>
                  <a:pt x="317" y="556"/>
                  <a:pt x="305" y="547"/>
                  <a:pt x="305" y="543"/>
                </a:cubicBezTo>
                <a:cubicBezTo>
                  <a:pt x="305" y="538"/>
                  <a:pt x="302" y="539"/>
                  <a:pt x="302" y="534"/>
                </a:cubicBezTo>
                <a:cubicBezTo>
                  <a:pt x="301" y="529"/>
                  <a:pt x="301" y="531"/>
                  <a:pt x="299" y="530"/>
                </a:cubicBezTo>
                <a:cubicBezTo>
                  <a:pt x="297" y="529"/>
                  <a:pt x="299" y="530"/>
                  <a:pt x="300" y="524"/>
                </a:cubicBezTo>
                <a:cubicBezTo>
                  <a:pt x="301" y="518"/>
                  <a:pt x="300" y="524"/>
                  <a:pt x="297" y="521"/>
                </a:cubicBezTo>
                <a:cubicBezTo>
                  <a:pt x="297" y="521"/>
                  <a:pt x="290" y="521"/>
                  <a:pt x="287" y="515"/>
                </a:cubicBezTo>
                <a:cubicBezTo>
                  <a:pt x="285" y="509"/>
                  <a:pt x="287" y="515"/>
                  <a:pt x="285" y="510"/>
                </a:cubicBezTo>
                <a:cubicBezTo>
                  <a:pt x="283" y="506"/>
                  <a:pt x="282" y="508"/>
                  <a:pt x="280" y="502"/>
                </a:cubicBezTo>
                <a:cubicBezTo>
                  <a:pt x="279" y="497"/>
                  <a:pt x="278" y="500"/>
                  <a:pt x="278" y="500"/>
                </a:cubicBezTo>
                <a:cubicBezTo>
                  <a:pt x="278" y="500"/>
                  <a:pt x="278" y="500"/>
                  <a:pt x="277" y="495"/>
                </a:cubicBezTo>
                <a:cubicBezTo>
                  <a:pt x="276" y="490"/>
                  <a:pt x="276" y="492"/>
                  <a:pt x="275" y="488"/>
                </a:cubicBezTo>
                <a:cubicBezTo>
                  <a:pt x="275" y="484"/>
                  <a:pt x="272" y="485"/>
                  <a:pt x="269" y="482"/>
                </a:cubicBezTo>
                <a:cubicBezTo>
                  <a:pt x="268" y="480"/>
                  <a:pt x="268" y="480"/>
                  <a:pt x="267" y="478"/>
                </a:cubicBezTo>
                <a:cubicBezTo>
                  <a:pt x="266" y="476"/>
                  <a:pt x="261" y="472"/>
                  <a:pt x="261" y="472"/>
                </a:cubicBezTo>
                <a:cubicBezTo>
                  <a:pt x="261" y="472"/>
                  <a:pt x="261" y="472"/>
                  <a:pt x="259" y="468"/>
                </a:cubicBezTo>
                <a:cubicBezTo>
                  <a:pt x="257" y="464"/>
                  <a:pt x="255" y="465"/>
                  <a:pt x="254" y="461"/>
                </a:cubicBezTo>
                <a:cubicBezTo>
                  <a:pt x="254" y="458"/>
                  <a:pt x="253" y="459"/>
                  <a:pt x="253" y="457"/>
                </a:cubicBezTo>
                <a:cubicBezTo>
                  <a:pt x="253" y="455"/>
                  <a:pt x="253" y="455"/>
                  <a:pt x="253" y="451"/>
                </a:cubicBezTo>
                <a:cubicBezTo>
                  <a:pt x="252" y="447"/>
                  <a:pt x="253" y="446"/>
                  <a:pt x="251" y="441"/>
                </a:cubicBezTo>
                <a:cubicBezTo>
                  <a:pt x="251" y="441"/>
                  <a:pt x="245" y="436"/>
                  <a:pt x="243" y="432"/>
                </a:cubicBezTo>
                <a:cubicBezTo>
                  <a:pt x="241" y="427"/>
                  <a:pt x="244" y="428"/>
                  <a:pt x="247" y="424"/>
                </a:cubicBezTo>
                <a:cubicBezTo>
                  <a:pt x="249" y="419"/>
                  <a:pt x="247" y="424"/>
                  <a:pt x="248" y="421"/>
                </a:cubicBezTo>
                <a:cubicBezTo>
                  <a:pt x="249" y="419"/>
                  <a:pt x="247" y="414"/>
                  <a:pt x="247" y="414"/>
                </a:cubicBezTo>
                <a:cubicBezTo>
                  <a:pt x="247" y="414"/>
                  <a:pt x="247" y="411"/>
                  <a:pt x="244" y="407"/>
                </a:cubicBezTo>
                <a:cubicBezTo>
                  <a:pt x="240" y="404"/>
                  <a:pt x="244" y="407"/>
                  <a:pt x="242" y="399"/>
                </a:cubicBezTo>
                <a:cubicBezTo>
                  <a:pt x="241" y="391"/>
                  <a:pt x="245" y="394"/>
                  <a:pt x="245" y="394"/>
                </a:cubicBezTo>
                <a:cubicBezTo>
                  <a:pt x="251" y="389"/>
                  <a:pt x="251" y="389"/>
                  <a:pt x="251" y="389"/>
                </a:cubicBezTo>
                <a:cubicBezTo>
                  <a:pt x="251" y="389"/>
                  <a:pt x="247" y="379"/>
                  <a:pt x="247" y="379"/>
                </a:cubicBezTo>
                <a:cubicBezTo>
                  <a:pt x="248" y="378"/>
                  <a:pt x="248" y="377"/>
                  <a:pt x="249" y="375"/>
                </a:cubicBezTo>
                <a:cubicBezTo>
                  <a:pt x="250" y="374"/>
                  <a:pt x="247" y="374"/>
                  <a:pt x="247" y="374"/>
                </a:cubicBezTo>
                <a:cubicBezTo>
                  <a:pt x="247" y="374"/>
                  <a:pt x="241" y="371"/>
                  <a:pt x="241" y="371"/>
                </a:cubicBezTo>
                <a:cubicBezTo>
                  <a:pt x="240" y="370"/>
                  <a:pt x="240" y="367"/>
                  <a:pt x="240" y="367"/>
                </a:cubicBezTo>
                <a:cubicBezTo>
                  <a:pt x="240" y="367"/>
                  <a:pt x="242" y="362"/>
                  <a:pt x="243" y="361"/>
                </a:cubicBezTo>
                <a:cubicBezTo>
                  <a:pt x="243" y="360"/>
                  <a:pt x="236" y="358"/>
                  <a:pt x="236" y="358"/>
                </a:cubicBezTo>
                <a:cubicBezTo>
                  <a:pt x="235" y="360"/>
                  <a:pt x="235" y="360"/>
                  <a:pt x="235" y="360"/>
                </a:cubicBezTo>
                <a:cubicBezTo>
                  <a:pt x="230" y="360"/>
                  <a:pt x="230" y="360"/>
                  <a:pt x="230" y="360"/>
                </a:cubicBezTo>
                <a:cubicBezTo>
                  <a:pt x="228" y="358"/>
                  <a:pt x="228" y="358"/>
                  <a:pt x="228" y="358"/>
                </a:cubicBezTo>
                <a:cubicBezTo>
                  <a:pt x="226" y="357"/>
                  <a:pt x="226" y="357"/>
                  <a:pt x="226" y="357"/>
                </a:cubicBezTo>
                <a:cubicBezTo>
                  <a:pt x="226" y="357"/>
                  <a:pt x="224" y="356"/>
                  <a:pt x="223" y="356"/>
                </a:cubicBezTo>
                <a:cubicBezTo>
                  <a:pt x="222" y="356"/>
                  <a:pt x="218" y="354"/>
                  <a:pt x="217" y="352"/>
                </a:cubicBezTo>
                <a:cubicBezTo>
                  <a:pt x="217" y="350"/>
                  <a:pt x="222" y="352"/>
                  <a:pt x="222" y="352"/>
                </a:cubicBezTo>
                <a:cubicBezTo>
                  <a:pt x="222" y="352"/>
                  <a:pt x="222" y="349"/>
                  <a:pt x="223" y="348"/>
                </a:cubicBezTo>
                <a:cubicBezTo>
                  <a:pt x="223" y="346"/>
                  <a:pt x="226" y="346"/>
                  <a:pt x="226" y="345"/>
                </a:cubicBezTo>
                <a:cubicBezTo>
                  <a:pt x="227" y="344"/>
                  <a:pt x="227" y="341"/>
                  <a:pt x="227" y="341"/>
                </a:cubicBezTo>
                <a:cubicBezTo>
                  <a:pt x="227" y="341"/>
                  <a:pt x="222" y="339"/>
                  <a:pt x="221" y="338"/>
                </a:cubicBezTo>
                <a:cubicBezTo>
                  <a:pt x="219" y="337"/>
                  <a:pt x="221" y="335"/>
                  <a:pt x="221" y="335"/>
                </a:cubicBezTo>
                <a:cubicBezTo>
                  <a:pt x="221" y="333"/>
                  <a:pt x="221" y="333"/>
                  <a:pt x="221" y="333"/>
                </a:cubicBezTo>
                <a:cubicBezTo>
                  <a:pt x="217" y="332"/>
                  <a:pt x="217" y="332"/>
                  <a:pt x="217" y="332"/>
                </a:cubicBezTo>
                <a:cubicBezTo>
                  <a:pt x="215" y="331"/>
                  <a:pt x="215" y="331"/>
                  <a:pt x="215" y="331"/>
                </a:cubicBezTo>
                <a:cubicBezTo>
                  <a:pt x="215" y="331"/>
                  <a:pt x="214" y="331"/>
                  <a:pt x="213" y="329"/>
                </a:cubicBezTo>
                <a:cubicBezTo>
                  <a:pt x="213" y="328"/>
                  <a:pt x="213" y="327"/>
                  <a:pt x="214" y="325"/>
                </a:cubicBezTo>
                <a:cubicBezTo>
                  <a:pt x="214" y="322"/>
                  <a:pt x="214" y="322"/>
                  <a:pt x="214" y="321"/>
                </a:cubicBezTo>
                <a:cubicBezTo>
                  <a:pt x="214" y="320"/>
                  <a:pt x="211" y="322"/>
                  <a:pt x="211" y="322"/>
                </a:cubicBezTo>
                <a:cubicBezTo>
                  <a:pt x="208" y="321"/>
                  <a:pt x="208" y="321"/>
                  <a:pt x="208" y="321"/>
                </a:cubicBezTo>
                <a:cubicBezTo>
                  <a:pt x="208" y="321"/>
                  <a:pt x="207" y="320"/>
                  <a:pt x="206" y="317"/>
                </a:cubicBezTo>
                <a:cubicBezTo>
                  <a:pt x="206" y="314"/>
                  <a:pt x="206" y="315"/>
                  <a:pt x="206" y="315"/>
                </a:cubicBezTo>
                <a:cubicBezTo>
                  <a:pt x="206" y="315"/>
                  <a:pt x="203" y="315"/>
                  <a:pt x="203" y="314"/>
                </a:cubicBezTo>
                <a:cubicBezTo>
                  <a:pt x="203" y="313"/>
                  <a:pt x="200" y="312"/>
                  <a:pt x="200" y="312"/>
                </a:cubicBezTo>
                <a:cubicBezTo>
                  <a:pt x="200" y="312"/>
                  <a:pt x="200" y="312"/>
                  <a:pt x="200" y="312"/>
                </a:cubicBezTo>
                <a:cubicBezTo>
                  <a:pt x="200" y="312"/>
                  <a:pt x="200" y="312"/>
                  <a:pt x="201" y="311"/>
                </a:cubicBezTo>
                <a:cubicBezTo>
                  <a:pt x="202" y="310"/>
                  <a:pt x="200" y="309"/>
                  <a:pt x="200" y="309"/>
                </a:cubicBezTo>
                <a:cubicBezTo>
                  <a:pt x="196" y="309"/>
                  <a:pt x="196" y="309"/>
                  <a:pt x="196" y="309"/>
                </a:cubicBezTo>
                <a:cubicBezTo>
                  <a:pt x="193" y="308"/>
                  <a:pt x="193" y="308"/>
                  <a:pt x="193" y="308"/>
                </a:cubicBezTo>
                <a:cubicBezTo>
                  <a:pt x="193" y="308"/>
                  <a:pt x="193" y="308"/>
                  <a:pt x="193" y="307"/>
                </a:cubicBezTo>
                <a:cubicBezTo>
                  <a:pt x="195" y="306"/>
                  <a:pt x="194" y="306"/>
                  <a:pt x="196" y="304"/>
                </a:cubicBezTo>
                <a:cubicBezTo>
                  <a:pt x="197" y="302"/>
                  <a:pt x="192" y="301"/>
                  <a:pt x="192" y="301"/>
                </a:cubicBezTo>
                <a:cubicBezTo>
                  <a:pt x="188" y="300"/>
                  <a:pt x="188" y="300"/>
                  <a:pt x="188" y="300"/>
                </a:cubicBezTo>
                <a:cubicBezTo>
                  <a:pt x="186" y="300"/>
                  <a:pt x="186" y="300"/>
                  <a:pt x="186" y="300"/>
                </a:cubicBezTo>
                <a:cubicBezTo>
                  <a:pt x="185" y="299"/>
                  <a:pt x="185" y="299"/>
                  <a:pt x="185" y="299"/>
                </a:cubicBezTo>
                <a:cubicBezTo>
                  <a:pt x="185" y="297"/>
                  <a:pt x="185" y="297"/>
                  <a:pt x="185" y="297"/>
                </a:cubicBezTo>
                <a:cubicBezTo>
                  <a:pt x="185" y="297"/>
                  <a:pt x="185" y="295"/>
                  <a:pt x="185" y="294"/>
                </a:cubicBezTo>
                <a:cubicBezTo>
                  <a:pt x="185" y="292"/>
                  <a:pt x="184" y="291"/>
                  <a:pt x="184" y="291"/>
                </a:cubicBezTo>
                <a:cubicBezTo>
                  <a:pt x="182" y="292"/>
                  <a:pt x="182" y="292"/>
                  <a:pt x="182" y="292"/>
                </a:cubicBezTo>
                <a:cubicBezTo>
                  <a:pt x="178" y="292"/>
                  <a:pt x="178" y="292"/>
                  <a:pt x="178" y="292"/>
                </a:cubicBezTo>
                <a:cubicBezTo>
                  <a:pt x="178" y="292"/>
                  <a:pt x="175" y="290"/>
                  <a:pt x="174" y="288"/>
                </a:cubicBezTo>
                <a:cubicBezTo>
                  <a:pt x="174" y="288"/>
                  <a:pt x="171" y="287"/>
                  <a:pt x="171" y="287"/>
                </a:cubicBezTo>
                <a:cubicBezTo>
                  <a:pt x="171" y="285"/>
                  <a:pt x="171" y="285"/>
                  <a:pt x="171" y="285"/>
                </a:cubicBezTo>
                <a:cubicBezTo>
                  <a:pt x="171" y="285"/>
                  <a:pt x="171" y="284"/>
                  <a:pt x="171" y="282"/>
                </a:cubicBezTo>
                <a:cubicBezTo>
                  <a:pt x="171" y="281"/>
                  <a:pt x="170" y="281"/>
                  <a:pt x="170" y="279"/>
                </a:cubicBezTo>
                <a:cubicBezTo>
                  <a:pt x="170" y="278"/>
                  <a:pt x="170" y="278"/>
                  <a:pt x="170" y="278"/>
                </a:cubicBezTo>
                <a:cubicBezTo>
                  <a:pt x="165" y="278"/>
                  <a:pt x="165" y="278"/>
                  <a:pt x="165" y="278"/>
                </a:cubicBezTo>
                <a:cubicBezTo>
                  <a:pt x="162" y="277"/>
                  <a:pt x="162" y="277"/>
                  <a:pt x="162" y="277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58" y="271"/>
                  <a:pt x="158" y="271"/>
                  <a:pt x="158" y="271"/>
                </a:cubicBezTo>
                <a:cubicBezTo>
                  <a:pt x="155" y="270"/>
                  <a:pt x="155" y="270"/>
                  <a:pt x="155" y="270"/>
                </a:cubicBezTo>
                <a:cubicBezTo>
                  <a:pt x="149" y="269"/>
                  <a:pt x="149" y="269"/>
                  <a:pt x="149" y="269"/>
                </a:cubicBezTo>
                <a:cubicBezTo>
                  <a:pt x="146" y="271"/>
                  <a:pt x="146" y="271"/>
                  <a:pt x="146" y="271"/>
                </a:cubicBezTo>
                <a:cubicBezTo>
                  <a:pt x="144" y="271"/>
                  <a:pt x="144" y="271"/>
                  <a:pt x="144" y="271"/>
                </a:cubicBezTo>
                <a:cubicBezTo>
                  <a:pt x="138" y="269"/>
                  <a:pt x="138" y="269"/>
                  <a:pt x="138" y="269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28" y="266"/>
                  <a:pt x="128" y="266"/>
                  <a:pt x="128" y="266"/>
                </a:cubicBezTo>
                <a:cubicBezTo>
                  <a:pt x="125" y="267"/>
                  <a:pt x="125" y="267"/>
                  <a:pt x="125" y="267"/>
                </a:cubicBezTo>
                <a:cubicBezTo>
                  <a:pt x="120" y="264"/>
                  <a:pt x="120" y="264"/>
                  <a:pt x="120" y="264"/>
                </a:cubicBezTo>
                <a:cubicBezTo>
                  <a:pt x="117" y="257"/>
                  <a:pt x="117" y="257"/>
                  <a:pt x="117" y="257"/>
                </a:cubicBezTo>
                <a:cubicBezTo>
                  <a:pt x="116" y="260"/>
                  <a:pt x="116" y="260"/>
                  <a:pt x="116" y="260"/>
                </a:cubicBezTo>
                <a:cubicBezTo>
                  <a:pt x="114" y="261"/>
                  <a:pt x="114" y="261"/>
                  <a:pt x="114" y="261"/>
                </a:cubicBezTo>
                <a:cubicBezTo>
                  <a:pt x="111" y="261"/>
                  <a:pt x="111" y="261"/>
                  <a:pt x="111" y="261"/>
                </a:cubicBezTo>
                <a:cubicBezTo>
                  <a:pt x="108" y="264"/>
                  <a:pt x="108" y="264"/>
                  <a:pt x="108" y="264"/>
                </a:cubicBezTo>
                <a:cubicBezTo>
                  <a:pt x="106" y="267"/>
                  <a:pt x="106" y="267"/>
                  <a:pt x="106" y="267"/>
                </a:cubicBezTo>
                <a:cubicBezTo>
                  <a:pt x="101" y="269"/>
                  <a:pt x="101" y="269"/>
                  <a:pt x="101" y="269"/>
                </a:cubicBezTo>
                <a:cubicBezTo>
                  <a:pt x="97" y="272"/>
                  <a:pt x="97" y="272"/>
                  <a:pt x="97" y="272"/>
                </a:cubicBezTo>
                <a:cubicBezTo>
                  <a:pt x="95" y="273"/>
                  <a:pt x="95" y="273"/>
                  <a:pt x="95" y="273"/>
                </a:cubicBezTo>
                <a:cubicBezTo>
                  <a:pt x="92" y="273"/>
                  <a:pt x="92" y="273"/>
                  <a:pt x="92" y="273"/>
                </a:cubicBezTo>
                <a:cubicBezTo>
                  <a:pt x="92" y="273"/>
                  <a:pt x="91" y="271"/>
                  <a:pt x="91" y="270"/>
                </a:cubicBezTo>
                <a:cubicBezTo>
                  <a:pt x="91" y="269"/>
                  <a:pt x="93" y="265"/>
                  <a:pt x="93" y="265"/>
                </a:cubicBezTo>
                <a:cubicBezTo>
                  <a:pt x="93" y="263"/>
                  <a:pt x="91" y="262"/>
                  <a:pt x="91" y="262"/>
                </a:cubicBezTo>
                <a:cubicBezTo>
                  <a:pt x="89" y="266"/>
                  <a:pt x="89" y="266"/>
                  <a:pt x="89" y="266"/>
                </a:cubicBezTo>
                <a:cubicBezTo>
                  <a:pt x="84" y="266"/>
                  <a:pt x="84" y="266"/>
                  <a:pt x="84" y="266"/>
                </a:cubicBezTo>
                <a:cubicBezTo>
                  <a:pt x="81" y="269"/>
                  <a:pt x="81" y="269"/>
                  <a:pt x="81" y="269"/>
                </a:cubicBezTo>
                <a:cubicBezTo>
                  <a:pt x="83" y="275"/>
                  <a:pt x="83" y="275"/>
                  <a:pt x="83" y="275"/>
                </a:cubicBezTo>
                <a:cubicBezTo>
                  <a:pt x="79" y="274"/>
                  <a:pt x="79" y="274"/>
                  <a:pt x="79" y="274"/>
                </a:cubicBezTo>
                <a:cubicBezTo>
                  <a:pt x="78" y="280"/>
                  <a:pt x="78" y="280"/>
                  <a:pt x="78" y="280"/>
                </a:cubicBezTo>
                <a:cubicBezTo>
                  <a:pt x="76" y="282"/>
                  <a:pt x="76" y="282"/>
                  <a:pt x="76" y="282"/>
                </a:cubicBezTo>
                <a:cubicBezTo>
                  <a:pt x="74" y="281"/>
                  <a:pt x="74" y="281"/>
                  <a:pt x="74" y="281"/>
                </a:cubicBezTo>
                <a:cubicBezTo>
                  <a:pt x="73" y="284"/>
                  <a:pt x="73" y="284"/>
                  <a:pt x="73" y="284"/>
                </a:cubicBezTo>
                <a:cubicBezTo>
                  <a:pt x="70" y="286"/>
                  <a:pt x="70" y="286"/>
                  <a:pt x="70" y="286"/>
                </a:cubicBezTo>
                <a:cubicBezTo>
                  <a:pt x="67" y="286"/>
                  <a:pt x="67" y="286"/>
                  <a:pt x="67" y="286"/>
                </a:cubicBezTo>
                <a:cubicBezTo>
                  <a:pt x="68" y="291"/>
                  <a:pt x="68" y="291"/>
                  <a:pt x="68" y="291"/>
                </a:cubicBezTo>
                <a:cubicBezTo>
                  <a:pt x="65" y="293"/>
                  <a:pt x="65" y="293"/>
                  <a:pt x="65" y="293"/>
                </a:cubicBezTo>
                <a:cubicBezTo>
                  <a:pt x="62" y="295"/>
                  <a:pt x="62" y="295"/>
                  <a:pt x="62" y="295"/>
                </a:cubicBezTo>
                <a:cubicBezTo>
                  <a:pt x="58" y="297"/>
                  <a:pt x="58" y="297"/>
                  <a:pt x="58" y="297"/>
                </a:cubicBezTo>
                <a:cubicBezTo>
                  <a:pt x="55" y="300"/>
                  <a:pt x="55" y="300"/>
                  <a:pt x="55" y="300"/>
                </a:cubicBezTo>
                <a:cubicBezTo>
                  <a:pt x="52" y="301"/>
                  <a:pt x="52" y="301"/>
                  <a:pt x="52" y="301"/>
                </a:cubicBezTo>
                <a:cubicBezTo>
                  <a:pt x="52" y="299"/>
                  <a:pt x="52" y="299"/>
                  <a:pt x="52" y="299"/>
                </a:cubicBezTo>
                <a:cubicBezTo>
                  <a:pt x="49" y="301"/>
                  <a:pt x="49" y="301"/>
                  <a:pt x="49" y="301"/>
                </a:cubicBezTo>
                <a:cubicBezTo>
                  <a:pt x="48" y="305"/>
                  <a:pt x="48" y="305"/>
                  <a:pt x="48" y="305"/>
                </a:cubicBezTo>
                <a:cubicBezTo>
                  <a:pt x="45" y="305"/>
                  <a:pt x="45" y="305"/>
                  <a:pt x="45" y="305"/>
                </a:cubicBezTo>
                <a:cubicBezTo>
                  <a:pt x="43" y="304"/>
                  <a:pt x="43" y="304"/>
                  <a:pt x="43" y="304"/>
                </a:cubicBezTo>
                <a:cubicBezTo>
                  <a:pt x="41" y="307"/>
                  <a:pt x="41" y="307"/>
                  <a:pt x="41" y="307"/>
                </a:cubicBezTo>
                <a:cubicBezTo>
                  <a:pt x="38" y="310"/>
                  <a:pt x="38" y="310"/>
                  <a:pt x="38" y="310"/>
                </a:cubicBezTo>
                <a:cubicBezTo>
                  <a:pt x="35" y="311"/>
                  <a:pt x="35" y="311"/>
                  <a:pt x="35" y="311"/>
                </a:cubicBezTo>
                <a:cubicBezTo>
                  <a:pt x="31" y="316"/>
                  <a:pt x="31" y="316"/>
                  <a:pt x="31" y="316"/>
                </a:cubicBezTo>
                <a:cubicBezTo>
                  <a:pt x="24" y="316"/>
                  <a:pt x="24" y="316"/>
                  <a:pt x="24" y="316"/>
                </a:cubicBezTo>
                <a:cubicBezTo>
                  <a:pt x="22" y="317"/>
                  <a:pt x="22" y="317"/>
                  <a:pt x="22" y="317"/>
                </a:cubicBezTo>
                <a:cubicBezTo>
                  <a:pt x="21" y="314"/>
                  <a:pt x="21" y="314"/>
                  <a:pt x="21" y="314"/>
                </a:cubicBezTo>
                <a:cubicBezTo>
                  <a:pt x="24" y="313"/>
                  <a:pt x="24" y="313"/>
                  <a:pt x="24" y="313"/>
                </a:cubicBezTo>
                <a:cubicBezTo>
                  <a:pt x="28" y="313"/>
                  <a:pt x="28" y="313"/>
                  <a:pt x="28" y="313"/>
                </a:cubicBezTo>
                <a:cubicBezTo>
                  <a:pt x="29" y="309"/>
                  <a:pt x="29" y="309"/>
                  <a:pt x="29" y="309"/>
                </a:cubicBezTo>
                <a:cubicBezTo>
                  <a:pt x="30" y="307"/>
                  <a:pt x="30" y="307"/>
                  <a:pt x="30" y="307"/>
                </a:cubicBezTo>
                <a:cubicBezTo>
                  <a:pt x="34" y="305"/>
                  <a:pt x="34" y="305"/>
                  <a:pt x="34" y="305"/>
                </a:cubicBezTo>
                <a:cubicBezTo>
                  <a:pt x="38" y="304"/>
                  <a:pt x="38" y="304"/>
                  <a:pt x="38" y="304"/>
                </a:cubicBezTo>
                <a:cubicBezTo>
                  <a:pt x="39" y="302"/>
                  <a:pt x="39" y="302"/>
                  <a:pt x="39" y="302"/>
                </a:cubicBezTo>
                <a:cubicBezTo>
                  <a:pt x="41" y="300"/>
                  <a:pt x="41" y="300"/>
                  <a:pt x="41" y="300"/>
                </a:cubicBezTo>
                <a:cubicBezTo>
                  <a:pt x="44" y="300"/>
                  <a:pt x="44" y="300"/>
                  <a:pt x="44" y="300"/>
                </a:cubicBezTo>
                <a:cubicBezTo>
                  <a:pt x="46" y="298"/>
                  <a:pt x="46" y="298"/>
                  <a:pt x="46" y="298"/>
                </a:cubicBezTo>
                <a:cubicBezTo>
                  <a:pt x="46" y="298"/>
                  <a:pt x="46" y="296"/>
                  <a:pt x="46" y="295"/>
                </a:cubicBezTo>
                <a:cubicBezTo>
                  <a:pt x="45" y="293"/>
                  <a:pt x="49" y="295"/>
                  <a:pt x="49" y="295"/>
                </a:cubicBezTo>
                <a:cubicBezTo>
                  <a:pt x="52" y="292"/>
                  <a:pt x="52" y="292"/>
                  <a:pt x="52" y="292"/>
                </a:cubicBezTo>
                <a:cubicBezTo>
                  <a:pt x="52" y="288"/>
                  <a:pt x="52" y="288"/>
                  <a:pt x="52" y="288"/>
                </a:cubicBezTo>
                <a:cubicBezTo>
                  <a:pt x="55" y="286"/>
                  <a:pt x="55" y="286"/>
                  <a:pt x="55" y="286"/>
                </a:cubicBezTo>
                <a:cubicBezTo>
                  <a:pt x="57" y="284"/>
                  <a:pt x="57" y="284"/>
                  <a:pt x="57" y="284"/>
                </a:cubicBezTo>
                <a:cubicBezTo>
                  <a:pt x="55" y="281"/>
                  <a:pt x="55" y="281"/>
                  <a:pt x="55" y="281"/>
                </a:cubicBezTo>
                <a:cubicBezTo>
                  <a:pt x="51" y="279"/>
                  <a:pt x="51" y="279"/>
                  <a:pt x="51" y="279"/>
                </a:cubicBezTo>
                <a:cubicBezTo>
                  <a:pt x="51" y="276"/>
                  <a:pt x="51" y="276"/>
                  <a:pt x="51" y="276"/>
                </a:cubicBezTo>
                <a:cubicBezTo>
                  <a:pt x="47" y="276"/>
                  <a:pt x="47" y="276"/>
                  <a:pt x="47" y="276"/>
                </a:cubicBezTo>
                <a:cubicBezTo>
                  <a:pt x="44" y="277"/>
                  <a:pt x="44" y="277"/>
                  <a:pt x="44" y="277"/>
                </a:cubicBezTo>
                <a:cubicBezTo>
                  <a:pt x="40" y="278"/>
                  <a:pt x="40" y="278"/>
                  <a:pt x="40" y="278"/>
                </a:cubicBezTo>
                <a:cubicBezTo>
                  <a:pt x="40" y="278"/>
                  <a:pt x="36" y="276"/>
                  <a:pt x="36" y="275"/>
                </a:cubicBezTo>
                <a:cubicBezTo>
                  <a:pt x="36" y="274"/>
                  <a:pt x="34" y="274"/>
                  <a:pt x="34" y="274"/>
                </a:cubicBezTo>
                <a:cubicBezTo>
                  <a:pt x="34" y="274"/>
                  <a:pt x="30" y="275"/>
                  <a:pt x="29" y="275"/>
                </a:cubicBezTo>
                <a:cubicBezTo>
                  <a:pt x="28" y="275"/>
                  <a:pt x="31" y="272"/>
                  <a:pt x="31" y="272"/>
                </a:cubicBezTo>
                <a:cubicBezTo>
                  <a:pt x="34" y="269"/>
                  <a:pt x="34" y="269"/>
                  <a:pt x="34" y="269"/>
                </a:cubicBezTo>
                <a:cubicBezTo>
                  <a:pt x="32" y="266"/>
                  <a:pt x="32" y="266"/>
                  <a:pt x="32" y="266"/>
                </a:cubicBezTo>
                <a:cubicBezTo>
                  <a:pt x="28" y="268"/>
                  <a:pt x="28" y="268"/>
                  <a:pt x="28" y="268"/>
                </a:cubicBezTo>
                <a:cubicBezTo>
                  <a:pt x="24" y="269"/>
                  <a:pt x="24" y="269"/>
                  <a:pt x="24" y="269"/>
                </a:cubicBezTo>
                <a:cubicBezTo>
                  <a:pt x="21" y="267"/>
                  <a:pt x="21" y="267"/>
                  <a:pt x="21" y="267"/>
                </a:cubicBezTo>
                <a:cubicBezTo>
                  <a:pt x="21" y="267"/>
                  <a:pt x="19" y="265"/>
                  <a:pt x="19" y="264"/>
                </a:cubicBezTo>
                <a:cubicBezTo>
                  <a:pt x="19" y="263"/>
                  <a:pt x="17" y="262"/>
                  <a:pt x="17" y="262"/>
                </a:cubicBezTo>
                <a:cubicBezTo>
                  <a:pt x="16" y="260"/>
                  <a:pt x="16" y="260"/>
                  <a:pt x="16" y="260"/>
                </a:cubicBezTo>
                <a:cubicBezTo>
                  <a:pt x="16" y="260"/>
                  <a:pt x="16" y="258"/>
                  <a:pt x="17" y="257"/>
                </a:cubicBezTo>
                <a:cubicBezTo>
                  <a:pt x="17" y="257"/>
                  <a:pt x="13" y="257"/>
                  <a:pt x="13" y="257"/>
                </a:cubicBezTo>
                <a:cubicBezTo>
                  <a:pt x="11" y="255"/>
                  <a:pt x="11" y="255"/>
                  <a:pt x="11" y="255"/>
                </a:cubicBezTo>
                <a:cubicBezTo>
                  <a:pt x="10" y="253"/>
                  <a:pt x="10" y="253"/>
                  <a:pt x="10" y="253"/>
                </a:cubicBezTo>
                <a:cubicBezTo>
                  <a:pt x="7" y="251"/>
                  <a:pt x="7" y="251"/>
                  <a:pt x="7" y="251"/>
                </a:cubicBezTo>
                <a:cubicBezTo>
                  <a:pt x="11" y="249"/>
                  <a:pt x="11" y="249"/>
                  <a:pt x="11" y="249"/>
                </a:cubicBezTo>
                <a:cubicBezTo>
                  <a:pt x="12" y="247"/>
                  <a:pt x="12" y="247"/>
                  <a:pt x="12" y="247"/>
                </a:cubicBezTo>
                <a:cubicBezTo>
                  <a:pt x="14" y="245"/>
                  <a:pt x="14" y="245"/>
                  <a:pt x="14" y="245"/>
                </a:cubicBezTo>
                <a:cubicBezTo>
                  <a:pt x="16" y="246"/>
                  <a:pt x="16" y="246"/>
                  <a:pt x="16" y="246"/>
                </a:cubicBezTo>
                <a:cubicBezTo>
                  <a:pt x="18" y="243"/>
                  <a:pt x="18" y="243"/>
                  <a:pt x="18" y="243"/>
                </a:cubicBezTo>
                <a:cubicBezTo>
                  <a:pt x="16" y="240"/>
                  <a:pt x="16" y="240"/>
                  <a:pt x="16" y="240"/>
                </a:cubicBezTo>
                <a:cubicBezTo>
                  <a:pt x="17" y="239"/>
                  <a:pt x="17" y="239"/>
                  <a:pt x="17" y="239"/>
                </a:cubicBezTo>
                <a:cubicBezTo>
                  <a:pt x="19" y="237"/>
                  <a:pt x="19" y="237"/>
                  <a:pt x="19" y="237"/>
                </a:cubicBezTo>
                <a:cubicBezTo>
                  <a:pt x="20" y="234"/>
                  <a:pt x="20" y="234"/>
                  <a:pt x="20" y="234"/>
                </a:cubicBezTo>
                <a:cubicBezTo>
                  <a:pt x="23" y="235"/>
                  <a:pt x="23" y="235"/>
                  <a:pt x="23" y="235"/>
                </a:cubicBezTo>
                <a:cubicBezTo>
                  <a:pt x="25" y="238"/>
                  <a:pt x="25" y="238"/>
                  <a:pt x="25" y="238"/>
                </a:cubicBezTo>
                <a:cubicBezTo>
                  <a:pt x="31" y="237"/>
                  <a:pt x="31" y="237"/>
                  <a:pt x="31" y="237"/>
                </a:cubicBezTo>
                <a:cubicBezTo>
                  <a:pt x="33" y="234"/>
                  <a:pt x="33" y="234"/>
                  <a:pt x="33" y="234"/>
                </a:cubicBezTo>
                <a:cubicBezTo>
                  <a:pt x="36" y="234"/>
                  <a:pt x="36" y="234"/>
                  <a:pt x="36" y="234"/>
                </a:cubicBezTo>
                <a:cubicBezTo>
                  <a:pt x="39" y="233"/>
                  <a:pt x="39" y="233"/>
                  <a:pt x="39" y="233"/>
                </a:cubicBezTo>
                <a:cubicBezTo>
                  <a:pt x="35" y="231"/>
                  <a:pt x="35" y="231"/>
                  <a:pt x="35" y="231"/>
                </a:cubicBezTo>
                <a:cubicBezTo>
                  <a:pt x="38" y="225"/>
                  <a:pt x="38" y="225"/>
                  <a:pt x="38" y="225"/>
                </a:cubicBezTo>
                <a:cubicBezTo>
                  <a:pt x="37" y="221"/>
                  <a:pt x="37" y="221"/>
                  <a:pt x="37" y="221"/>
                </a:cubicBezTo>
                <a:cubicBezTo>
                  <a:pt x="30" y="224"/>
                  <a:pt x="30" y="224"/>
                  <a:pt x="30" y="224"/>
                </a:cubicBezTo>
                <a:cubicBezTo>
                  <a:pt x="27" y="227"/>
                  <a:pt x="27" y="227"/>
                  <a:pt x="27" y="227"/>
                </a:cubicBezTo>
                <a:cubicBezTo>
                  <a:pt x="24" y="224"/>
                  <a:pt x="24" y="224"/>
                  <a:pt x="24" y="224"/>
                </a:cubicBezTo>
                <a:cubicBezTo>
                  <a:pt x="15" y="226"/>
                  <a:pt x="15" y="226"/>
                  <a:pt x="15" y="226"/>
                </a:cubicBezTo>
                <a:cubicBezTo>
                  <a:pt x="7" y="225"/>
                  <a:pt x="7" y="225"/>
                  <a:pt x="7" y="225"/>
                </a:cubicBezTo>
                <a:cubicBezTo>
                  <a:pt x="8" y="221"/>
                  <a:pt x="8" y="221"/>
                  <a:pt x="8" y="221"/>
                </a:cubicBezTo>
                <a:cubicBezTo>
                  <a:pt x="5" y="217"/>
                  <a:pt x="5" y="217"/>
                  <a:pt x="5" y="217"/>
                </a:cubicBezTo>
                <a:cubicBezTo>
                  <a:pt x="1" y="216"/>
                  <a:pt x="1" y="216"/>
                  <a:pt x="1" y="216"/>
                </a:cubicBezTo>
                <a:cubicBezTo>
                  <a:pt x="0" y="212"/>
                  <a:pt x="0" y="212"/>
                  <a:pt x="0" y="212"/>
                </a:cubicBezTo>
                <a:cubicBezTo>
                  <a:pt x="5" y="210"/>
                  <a:pt x="5" y="210"/>
                  <a:pt x="5" y="210"/>
                </a:cubicBezTo>
                <a:cubicBezTo>
                  <a:pt x="8" y="210"/>
                  <a:pt x="8" y="210"/>
                  <a:pt x="8" y="210"/>
                </a:cubicBezTo>
                <a:cubicBezTo>
                  <a:pt x="14" y="206"/>
                  <a:pt x="14" y="206"/>
                  <a:pt x="14" y="206"/>
                </a:cubicBezTo>
                <a:cubicBezTo>
                  <a:pt x="19" y="202"/>
                  <a:pt x="19" y="202"/>
                  <a:pt x="19" y="202"/>
                </a:cubicBezTo>
                <a:cubicBezTo>
                  <a:pt x="24" y="205"/>
                  <a:pt x="24" y="205"/>
                  <a:pt x="24" y="205"/>
                </a:cubicBezTo>
                <a:cubicBezTo>
                  <a:pt x="28" y="208"/>
                  <a:pt x="28" y="208"/>
                  <a:pt x="28" y="208"/>
                </a:cubicBezTo>
                <a:cubicBezTo>
                  <a:pt x="36" y="210"/>
                  <a:pt x="36" y="210"/>
                  <a:pt x="36" y="210"/>
                </a:cubicBezTo>
                <a:cubicBezTo>
                  <a:pt x="38" y="206"/>
                  <a:pt x="38" y="206"/>
                  <a:pt x="38" y="206"/>
                </a:cubicBezTo>
                <a:cubicBezTo>
                  <a:pt x="34" y="201"/>
                  <a:pt x="34" y="201"/>
                  <a:pt x="34" y="201"/>
                </a:cubicBezTo>
                <a:cubicBezTo>
                  <a:pt x="25" y="200"/>
                  <a:pt x="25" y="200"/>
                  <a:pt x="25" y="200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19" y="195"/>
                  <a:pt x="19" y="195"/>
                  <a:pt x="19" y="195"/>
                </a:cubicBezTo>
                <a:cubicBezTo>
                  <a:pt x="17" y="191"/>
                  <a:pt x="17" y="191"/>
                  <a:pt x="17" y="191"/>
                </a:cubicBezTo>
                <a:cubicBezTo>
                  <a:pt x="10" y="185"/>
                  <a:pt x="10" y="185"/>
                  <a:pt x="10" y="185"/>
                </a:cubicBezTo>
                <a:cubicBezTo>
                  <a:pt x="11" y="182"/>
                  <a:pt x="11" y="182"/>
                  <a:pt x="11" y="182"/>
                </a:cubicBezTo>
                <a:cubicBezTo>
                  <a:pt x="17" y="181"/>
                  <a:pt x="17" y="181"/>
                  <a:pt x="17" y="181"/>
                </a:cubicBezTo>
                <a:cubicBezTo>
                  <a:pt x="26" y="176"/>
                  <a:pt x="26" y="176"/>
                  <a:pt x="26" y="176"/>
                </a:cubicBezTo>
                <a:cubicBezTo>
                  <a:pt x="32" y="171"/>
                  <a:pt x="32" y="171"/>
                  <a:pt x="32" y="171"/>
                </a:cubicBezTo>
                <a:cubicBezTo>
                  <a:pt x="33" y="169"/>
                  <a:pt x="33" y="169"/>
                  <a:pt x="33" y="169"/>
                </a:cubicBezTo>
                <a:cubicBezTo>
                  <a:pt x="34" y="165"/>
                  <a:pt x="34" y="165"/>
                  <a:pt x="34" y="165"/>
                </a:cubicBezTo>
                <a:cubicBezTo>
                  <a:pt x="40" y="165"/>
                  <a:pt x="40" y="165"/>
                  <a:pt x="40" y="165"/>
                </a:cubicBezTo>
                <a:cubicBezTo>
                  <a:pt x="48" y="160"/>
                  <a:pt x="48" y="160"/>
                  <a:pt x="48" y="160"/>
                </a:cubicBezTo>
                <a:cubicBezTo>
                  <a:pt x="51" y="160"/>
                  <a:pt x="51" y="160"/>
                  <a:pt x="51" y="160"/>
                </a:cubicBezTo>
                <a:cubicBezTo>
                  <a:pt x="59" y="157"/>
                  <a:pt x="59" y="157"/>
                  <a:pt x="59" y="157"/>
                </a:cubicBezTo>
                <a:cubicBezTo>
                  <a:pt x="63" y="155"/>
                  <a:pt x="63" y="155"/>
                  <a:pt x="63" y="155"/>
                </a:cubicBezTo>
                <a:cubicBezTo>
                  <a:pt x="69" y="160"/>
                  <a:pt x="69" y="160"/>
                  <a:pt x="69" y="160"/>
                </a:cubicBezTo>
                <a:cubicBezTo>
                  <a:pt x="78" y="158"/>
                  <a:pt x="78" y="158"/>
                  <a:pt x="78" y="158"/>
                </a:cubicBezTo>
                <a:cubicBezTo>
                  <a:pt x="81" y="163"/>
                  <a:pt x="81" y="163"/>
                  <a:pt x="81" y="163"/>
                </a:cubicBezTo>
                <a:cubicBezTo>
                  <a:pt x="88" y="163"/>
                  <a:pt x="88" y="163"/>
                  <a:pt x="88" y="163"/>
                </a:cubicBezTo>
                <a:cubicBezTo>
                  <a:pt x="96" y="163"/>
                  <a:pt x="96" y="163"/>
                  <a:pt x="96" y="163"/>
                </a:cubicBezTo>
                <a:cubicBezTo>
                  <a:pt x="100" y="167"/>
                  <a:pt x="100" y="167"/>
                  <a:pt x="100" y="167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12" y="167"/>
                  <a:pt x="112" y="167"/>
                  <a:pt x="112" y="167"/>
                </a:cubicBezTo>
                <a:cubicBezTo>
                  <a:pt x="118" y="170"/>
                  <a:pt x="118" y="170"/>
                  <a:pt x="118" y="170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6" y="164"/>
                  <a:pt x="126" y="164"/>
                  <a:pt x="126" y="164"/>
                </a:cubicBezTo>
                <a:cubicBezTo>
                  <a:pt x="134" y="167"/>
                  <a:pt x="134" y="167"/>
                  <a:pt x="134" y="167"/>
                </a:cubicBezTo>
                <a:cubicBezTo>
                  <a:pt x="148" y="170"/>
                  <a:pt x="148" y="170"/>
                  <a:pt x="148" y="170"/>
                </a:cubicBezTo>
                <a:cubicBezTo>
                  <a:pt x="158" y="170"/>
                  <a:pt x="158" y="170"/>
                  <a:pt x="158" y="170"/>
                </a:cubicBezTo>
                <a:cubicBezTo>
                  <a:pt x="164" y="173"/>
                  <a:pt x="164" y="173"/>
                  <a:pt x="164" y="173"/>
                </a:cubicBezTo>
                <a:cubicBezTo>
                  <a:pt x="170" y="176"/>
                  <a:pt x="170" y="176"/>
                  <a:pt x="170" y="176"/>
                </a:cubicBezTo>
                <a:cubicBezTo>
                  <a:pt x="176" y="177"/>
                  <a:pt x="176" y="177"/>
                  <a:pt x="176" y="177"/>
                </a:cubicBezTo>
                <a:cubicBezTo>
                  <a:pt x="176" y="181"/>
                  <a:pt x="176" y="181"/>
                  <a:pt x="176" y="181"/>
                </a:cubicBezTo>
                <a:cubicBezTo>
                  <a:pt x="182" y="181"/>
                  <a:pt x="182" y="181"/>
                  <a:pt x="182" y="181"/>
                </a:cubicBezTo>
                <a:cubicBezTo>
                  <a:pt x="184" y="178"/>
                  <a:pt x="184" y="178"/>
                  <a:pt x="184" y="178"/>
                </a:cubicBezTo>
                <a:cubicBezTo>
                  <a:pt x="190" y="177"/>
                  <a:pt x="190" y="177"/>
                  <a:pt x="190" y="177"/>
                </a:cubicBezTo>
                <a:cubicBezTo>
                  <a:pt x="195" y="173"/>
                  <a:pt x="195" y="173"/>
                  <a:pt x="195" y="173"/>
                </a:cubicBezTo>
                <a:cubicBezTo>
                  <a:pt x="198" y="171"/>
                  <a:pt x="198" y="171"/>
                  <a:pt x="198" y="171"/>
                </a:cubicBezTo>
                <a:cubicBezTo>
                  <a:pt x="204" y="172"/>
                  <a:pt x="204" y="172"/>
                  <a:pt x="204" y="172"/>
                </a:cubicBezTo>
                <a:cubicBezTo>
                  <a:pt x="208" y="166"/>
                  <a:pt x="208" y="166"/>
                  <a:pt x="208" y="166"/>
                </a:cubicBezTo>
                <a:cubicBezTo>
                  <a:pt x="212" y="165"/>
                  <a:pt x="212" y="165"/>
                  <a:pt x="212" y="165"/>
                </a:cubicBezTo>
                <a:cubicBezTo>
                  <a:pt x="214" y="168"/>
                  <a:pt x="214" y="168"/>
                  <a:pt x="214" y="168"/>
                </a:cubicBezTo>
                <a:cubicBezTo>
                  <a:pt x="215" y="171"/>
                  <a:pt x="215" y="171"/>
                  <a:pt x="215" y="171"/>
                </a:cubicBezTo>
                <a:cubicBezTo>
                  <a:pt x="220" y="169"/>
                  <a:pt x="220" y="169"/>
                  <a:pt x="220" y="169"/>
                </a:cubicBezTo>
                <a:cubicBezTo>
                  <a:pt x="220" y="167"/>
                  <a:pt x="220" y="167"/>
                  <a:pt x="220" y="167"/>
                </a:cubicBezTo>
                <a:cubicBezTo>
                  <a:pt x="221" y="162"/>
                  <a:pt x="221" y="162"/>
                  <a:pt x="221" y="162"/>
                </a:cubicBezTo>
                <a:cubicBezTo>
                  <a:pt x="223" y="160"/>
                  <a:pt x="223" y="160"/>
                  <a:pt x="223" y="160"/>
                </a:cubicBezTo>
                <a:cubicBezTo>
                  <a:pt x="228" y="159"/>
                  <a:pt x="228" y="159"/>
                  <a:pt x="228" y="159"/>
                </a:cubicBezTo>
                <a:cubicBezTo>
                  <a:pt x="231" y="165"/>
                  <a:pt x="231" y="165"/>
                  <a:pt x="231" y="165"/>
                </a:cubicBezTo>
                <a:cubicBezTo>
                  <a:pt x="237" y="167"/>
                  <a:pt x="237" y="167"/>
                  <a:pt x="237" y="167"/>
                </a:cubicBezTo>
                <a:cubicBezTo>
                  <a:pt x="236" y="171"/>
                  <a:pt x="236" y="171"/>
                  <a:pt x="236" y="171"/>
                </a:cubicBezTo>
                <a:cubicBezTo>
                  <a:pt x="239" y="170"/>
                  <a:pt x="239" y="170"/>
                  <a:pt x="239" y="170"/>
                </a:cubicBezTo>
                <a:cubicBezTo>
                  <a:pt x="239" y="172"/>
                  <a:pt x="239" y="172"/>
                  <a:pt x="239" y="172"/>
                </a:cubicBezTo>
                <a:cubicBezTo>
                  <a:pt x="242" y="172"/>
                  <a:pt x="242" y="172"/>
                  <a:pt x="242" y="172"/>
                </a:cubicBezTo>
                <a:cubicBezTo>
                  <a:pt x="243" y="178"/>
                  <a:pt x="243" y="178"/>
                  <a:pt x="243" y="178"/>
                </a:cubicBezTo>
                <a:cubicBezTo>
                  <a:pt x="249" y="176"/>
                  <a:pt x="249" y="176"/>
                  <a:pt x="249" y="176"/>
                </a:cubicBezTo>
                <a:cubicBezTo>
                  <a:pt x="249" y="176"/>
                  <a:pt x="255" y="175"/>
                  <a:pt x="258" y="173"/>
                </a:cubicBezTo>
                <a:close/>
                <a:moveTo>
                  <a:pt x="315" y="158"/>
                </a:moveTo>
                <a:cubicBezTo>
                  <a:pt x="315" y="158"/>
                  <a:pt x="315" y="158"/>
                  <a:pt x="321" y="157"/>
                </a:cubicBezTo>
                <a:cubicBezTo>
                  <a:pt x="327" y="155"/>
                  <a:pt x="321" y="157"/>
                  <a:pt x="323" y="155"/>
                </a:cubicBezTo>
                <a:cubicBezTo>
                  <a:pt x="325" y="154"/>
                  <a:pt x="325" y="155"/>
                  <a:pt x="325" y="155"/>
                </a:cubicBezTo>
                <a:cubicBezTo>
                  <a:pt x="327" y="159"/>
                  <a:pt x="327" y="159"/>
                  <a:pt x="327" y="159"/>
                </a:cubicBezTo>
                <a:cubicBezTo>
                  <a:pt x="327" y="159"/>
                  <a:pt x="327" y="163"/>
                  <a:pt x="330" y="163"/>
                </a:cubicBezTo>
                <a:cubicBezTo>
                  <a:pt x="333" y="163"/>
                  <a:pt x="337" y="164"/>
                  <a:pt x="339" y="164"/>
                </a:cubicBezTo>
                <a:cubicBezTo>
                  <a:pt x="342" y="165"/>
                  <a:pt x="341" y="165"/>
                  <a:pt x="346" y="165"/>
                </a:cubicBezTo>
                <a:cubicBezTo>
                  <a:pt x="346" y="165"/>
                  <a:pt x="348" y="160"/>
                  <a:pt x="351" y="158"/>
                </a:cubicBezTo>
                <a:cubicBezTo>
                  <a:pt x="354" y="155"/>
                  <a:pt x="351" y="158"/>
                  <a:pt x="351" y="158"/>
                </a:cubicBezTo>
                <a:cubicBezTo>
                  <a:pt x="351" y="158"/>
                  <a:pt x="351" y="158"/>
                  <a:pt x="354" y="157"/>
                </a:cubicBezTo>
                <a:cubicBezTo>
                  <a:pt x="357" y="155"/>
                  <a:pt x="354" y="157"/>
                  <a:pt x="356" y="155"/>
                </a:cubicBezTo>
                <a:cubicBezTo>
                  <a:pt x="358" y="154"/>
                  <a:pt x="355" y="151"/>
                  <a:pt x="355" y="151"/>
                </a:cubicBezTo>
                <a:cubicBezTo>
                  <a:pt x="351" y="148"/>
                  <a:pt x="351" y="148"/>
                  <a:pt x="351" y="148"/>
                </a:cubicBezTo>
                <a:cubicBezTo>
                  <a:pt x="351" y="148"/>
                  <a:pt x="343" y="146"/>
                  <a:pt x="341" y="145"/>
                </a:cubicBezTo>
                <a:cubicBezTo>
                  <a:pt x="340" y="144"/>
                  <a:pt x="339" y="145"/>
                  <a:pt x="339" y="145"/>
                </a:cubicBezTo>
                <a:cubicBezTo>
                  <a:pt x="339" y="145"/>
                  <a:pt x="336" y="142"/>
                  <a:pt x="334" y="140"/>
                </a:cubicBezTo>
                <a:cubicBezTo>
                  <a:pt x="332" y="137"/>
                  <a:pt x="334" y="140"/>
                  <a:pt x="332" y="137"/>
                </a:cubicBezTo>
                <a:cubicBezTo>
                  <a:pt x="331" y="134"/>
                  <a:pt x="329" y="136"/>
                  <a:pt x="329" y="136"/>
                </a:cubicBezTo>
                <a:cubicBezTo>
                  <a:pt x="329" y="136"/>
                  <a:pt x="329" y="136"/>
                  <a:pt x="330" y="132"/>
                </a:cubicBezTo>
                <a:cubicBezTo>
                  <a:pt x="330" y="129"/>
                  <a:pt x="330" y="132"/>
                  <a:pt x="330" y="128"/>
                </a:cubicBezTo>
                <a:cubicBezTo>
                  <a:pt x="330" y="128"/>
                  <a:pt x="328" y="128"/>
                  <a:pt x="326" y="125"/>
                </a:cubicBezTo>
                <a:cubicBezTo>
                  <a:pt x="325" y="123"/>
                  <a:pt x="326" y="125"/>
                  <a:pt x="324" y="122"/>
                </a:cubicBezTo>
                <a:cubicBezTo>
                  <a:pt x="322" y="119"/>
                  <a:pt x="324" y="122"/>
                  <a:pt x="321" y="117"/>
                </a:cubicBezTo>
                <a:cubicBezTo>
                  <a:pt x="318" y="112"/>
                  <a:pt x="321" y="117"/>
                  <a:pt x="319" y="117"/>
                </a:cubicBezTo>
                <a:cubicBezTo>
                  <a:pt x="316" y="118"/>
                  <a:pt x="319" y="117"/>
                  <a:pt x="316" y="119"/>
                </a:cubicBezTo>
                <a:cubicBezTo>
                  <a:pt x="319" y="122"/>
                  <a:pt x="319" y="122"/>
                  <a:pt x="319" y="122"/>
                </a:cubicBezTo>
                <a:cubicBezTo>
                  <a:pt x="321" y="125"/>
                  <a:pt x="321" y="125"/>
                  <a:pt x="321" y="125"/>
                </a:cubicBezTo>
                <a:cubicBezTo>
                  <a:pt x="322" y="127"/>
                  <a:pt x="322" y="127"/>
                  <a:pt x="322" y="127"/>
                </a:cubicBezTo>
                <a:cubicBezTo>
                  <a:pt x="324" y="132"/>
                  <a:pt x="324" y="132"/>
                  <a:pt x="324" y="132"/>
                </a:cubicBezTo>
                <a:cubicBezTo>
                  <a:pt x="322" y="133"/>
                  <a:pt x="322" y="133"/>
                  <a:pt x="322" y="133"/>
                </a:cubicBezTo>
                <a:cubicBezTo>
                  <a:pt x="316" y="134"/>
                  <a:pt x="316" y="134"/>
                  <a:pt x="316" y="134"/>
                </a:cubicBezTo>
                <a:cubicBezTo>
                  <a:pt x="316" y="134"/>
                  <a:pt x="313" y="133"/>
                  <a:pt x="312" y="129"/>
                </a:cubicBezTo>
                <a:cubicBezTo>
                  <a:pt x="311" y="125"/>
                  <a:pt x="312" y="129"/>
                  <a:pt x="315" y="123"/>
                </a:cubicBezTo>
                <a:cubicBezTo>
                  <a:pt x="318" y="118"/>
                  <a:pt x="315" y="123"/>
                  <a:pt x="313" y="120"/>
                </a:cubicBezTo>
                <a:cubicBezTo>
                  <a:pt x="312" y="116"/>
                  <a:pt x="311" y="119"/>
                  <a:pt x="309" y="119"/>
                </a:cubicBezTo>
                <a:cubicBezTo>
                  <a:pt x="307" y="119"/>
                  <a:pt x="307" y="119"/>
                  <a:pt x="307" y="119"/>
                </a:cubicBezTo>
                <a:cubicBezTo>
                  <a:pt x="305" y="123"/>
                  <a:pt x="305" y="123"/>
                  <a:pt x="305" y="123"/>
                </a:cubicBezTo>
                <a:cubicBezTo>
                  <a:pt x="302" y="124"/>
                  <a:pt x="302" y="124"/>
                  <a:pt x="302" y="124"/>
                </a:cubicBezTo>
                <a:cubicBezTo>
                  <a:pt x="300" y="122"/>
                  <a:pt x="300" y="122"/>
                  <a:pt x="300" y="122"/>
                </a:cubicBezTo>
                <a:cubicBezTo>
                  <a:pt x="300" y="122"/>
                  <a:pt x="300" y="122"/>
                  <a:pt x="300" y="122"/>
                </a:cubicBezTo>
                <a:cubicBezTo>
                  <a:pt x="300" y="122"/>
                  <a:pt x="300" y="122"/>
                  <a:pt x="299" y="120"/>
                </a:cubicBezTo>
                <a:cubicBezTo>
                  <a:pt x="298" y="118"/>
                  <a:pt x="295" y="118"/>
                  <a:pt x="295" y="118"/>
                </a:cubicBezTo>
                <a:cubicBezTo>
                  <a:pt x="293" y="120"/>
                  <a:pt x="293" y="120"/>
                  <a:pt x="293" y="120"/>
                </a:cubicBezTo>
                <a:cubicBezTo>
                  <a:pt x="295" y="123"/>
                  <a:pt x="295" y="123"/>
                  <a:pt x="295" y="123"/>
                </a:cubicBezTo>
                <a:cubicBezTo>
                  <a:pt x="293" y="127"/>
                  <a:pt x="293" y="127"/>
                  <a:pt x="293" y="127"/>
                </a:cubicBezTo>
                <a:cubicBezTo>
                  <a:pt x="293" y="127"/>
                  <a:pt x="289" y="126"/>
                  <a:pt x="287" y="124"/>
                </a:cubicBezTo>
                <a:cubicBezTo>
                  <a:pt x="285" y="122"/>
                  <a:pt x="286" y="121"/>
                  <a:pt x="286" y="121"/>
                </a:cubicBezTo>
                <a:cubicBezTo>
                  <a:pt x="286" y="121"/>
                  <a:pt x="286" y="121"/>
                  <a:pt x="287" y="117"/>
                </a:cubicBezTo>
                <a:cubicBezTo>
                  <a:pt x="288" y="114"/>
                  <a:pt x="287" y="117"/>
                  <a:pt x="285" y="116"/>
                </a:cubicBezTo>
                <a:cubicBezTo>
                  <a:pt x="284" y="114"/>
                  <a:pt x="285" y="116"/>
                  <a:pt x="283" y="116"/>
                </a:cubicBezTo>
                <a:cubicBezTo>
                  <a:pt x="282" y="117"/>
                  <a:pt x="281" y="120"/>
                  <a:pt x="281" y="120"/>
                </a:cubicBezTo>
                <a:cubicBezTo>
                  <a:pt x="274" y="117"/>
                  <a:pt x="274" y="117"/>
                  <a:pt x="274" y="117"/>
                </a:cubicBezTo>
                <a:cubicBezTo>
                  <a:pt x="272" y="115"/>
                  <a:pt x="272" y="115"/>
                  <a:pt x="272" y="115"/>
                </a:cubicBezTo>
                <a:cubicBezTo>
                  <a:pt x="272" y="115"/>
                  <a:pt x="272" y="115"/>
                  <a:pt x="272" y="113"/>
                </a:cubicBezTo>
                <a:cubicBezTo>
                  <a:pt x="272" y="110"/>
                  <a:pt x="272" y="113"/>
                  <a:pt x="272" y="106"/>
                </a:cubicBezTo>
                <a:cubicBezTo>
                  <a:pt x="272" y="99"/>
                  <a:pt x="272" y="106"/>
                  <a:pt x="270" y="106"/>
                </a:cubicBezTo>
                <a:cubicBezTo>
                  <a:pt x="267" y="106"/>
                  <a:pt x="270" y="106"/>
                  <a:pt x="268" y="106"/>
                </a:cubicBezTo>
                <a:cubicBezTo>
                  <a:pt x="266" y="106"/>
                  <a:pt x="265" y="106"/>
                  <a:pt x="265" y="106"/>
                </a:cubicBezTo>
                <a:cubicBezTo>
                  <a:pt x="263" y="108"/>
                  <a:pt x="263" y="108"/>
                  <a:pt x="263" y="108"/>
                </a:cubicBezTo>
                <a:cubicBezTo>
                  <a:pt x="260" y="109"/>
                  <a:pt x="260" y="109"/>
                  <a:pt x="260" y="109"/>
                </a:cubicBezTo>
                <a:cubicBezTo>
                  <a:pt x="256" y="109"/>
                  <a:pt x="256" y="109"/>
                  <a:pt x="256" y="109"/>
                </a:cubicBezTo>
                <a:cubicBezTo>
                  <a:pt x="256" y="109"/>
                  <a:pt x="252" y="107"/>
                  <a:pt x="250" y="106"/>
                </a:cubicBezTo>
                <a:cubicBezTo>
                  <a:pt x="248" y="105"/>
                  <a:pt x="245" y="105"/>
                  <a:pt x="242" y="104"/>
                </a:cubicBezTo>
                <a:cubicBezTo>
                  <a:pt x="239" y="102"/>
                  <a:pt x="240" y="104"/>
                  <a:pt x="237" y="104"/>
                </a:cubicBezTo>
                <a:cubicBezTo>
                  <a:pt x="235" y="104"/>
                  <a:pt x="237" y="104"/>
                  <a:pt x="236" y="105"/>
                </a:cubicBezTo>
                <a:cubicBezTo>
                  <a:pt x="235" y="105"/>
                  <a:pt x="232" y="106"/>
                  <a:pt x="231" y="107"/>
                </a:cubicBezTo>
                <a:cubicBezTo>
                  <a:pt x="229" y="107"/>
                  <a:pt x="227" y="108"/>
                  <a:pt x="227" y="108"/>
                </a:cubicBezTo>
                <a:cubicBezTo>
                  <a:pt x="225" y="113"/>
                  <a:pt x="225" y="113"/>
                  <a:pt x="225" y="113"/>
                </a:cubicBezTo>
                <a:cubicBezTo>
                  <a:pt x="222" y="121"/>
                  <a:pt x="222" y="121"/>
                  <a:pt x="222" y="121"/>
                </a:cubicBezTo>
                <a:cubicBezTo>
                  <a:pt x="223" y="129"/>
                  <a:pt x="223" y="129"/>
                  <a:pt x="223" y="129"/>
                </a:cubicBezTo>
                <a:cubicBezTo>
                  <a:pt x="223" y="129"/>
                  <a:pt x="228" y="135"/>
                  <a:pt x="234" y="136"/>
                </a:cubicBezTo>
                <a:cubicBezTo>
                  <a:pt x="240" y="137"/>
                  <a:pt x="234" y="136"/>
                  <a:pt x="239" y="135"/>
                </a:cubicBezTo>
                <a:cubicBezTo>
                  <a:pt x="243" y="135"/>
                  <a:pt x="239" y="135"/>
                  <a:pt x="244" y="136"/>
                </a:cubicBezTo>
                <a:cubicBezTo>
                  <a:pt x="249" y="136"/>
                  <a:pt x="244" y="136"/>
                  <a:pt x="248" y="136"/>
                </a:cubicBezTo>
                <a:cubicBezTo>
                  <a:pt x="253" y="136"/>
                  <a:pt x="248" y="136"/>
                  <a:pt x="250" y="136"/>
                </a:cubicBezTo>
                <a:cubicBezTo>
                  <a:pt x="251" y="136"/>
                  <a:pt x="256" y="140"/>
                  <a:pt x="256" y="140"/>
                </a:cubicBezTo>
                <a:cubicBezTo>
                  <a:pt x="256" y="140"/>
                  <a:pt x="261" y="142"/>
                  <a:pt x="265" y="142"/>
                </a:cubicBezTo>
                <a:cubicBezTo>
                  <a:pt x="268" y="141"/>
                  <a:pt x="265" y="142"/>
                  <a:pt x="267" y="142"/>
                </a:cubicBezTo>
                <a:cubicBezTo>
                  <a:pt x="270" y="143"/>
                  <a:pt x="270" y="142"/>
                  <a:pt x="272" y="142"/>
                </a:cubicBezTo>
                <a:cubicBezTo>
                  <a:pt x="275" y="141"/>
                  <a:pt x="277" y="141"/>
                  <a:pt x="282" y="141"/>
                </a:cubicBezTo>
                <a:cubicBezTo>
                  <a:pt x="286" y="141"/>
                  <a:pt x="288" y="141"/>
                  <a:pt x="288" y="141"/>
                </a:cubicBezTo>
                <a:cubicBezTo>
                  <a:pt x="289" y="143"/>
                  <a:pt x="289" y="143"/>
                  <a:pt x="289" y="143"/>
                </a:cubicBezTo>
                <a:cubicBezTo>
                  <a:pt x="287" y="149"/>
                  <a:pt x="287" y="149"/>
                  <a:pt x="287" y="149"/>
                </a:cubicBezTo>
                <a:cubicBezTo>
                  <a:pt x="283" y="149"/>
                  <a:pt x="283" y="149"/>
                  <a:pt x="283" y="149"/>
                </a:cubicBezTo>
                <a:cubicBezTo>
                  <a:pt x="283" y="149"/>
                  <a:pt x="272" y="149"/>
                  <a:pt x="271" y="149"/>
                </a:cubicBezTo>
                <a:cubicBezTo>
                  <a:pt x="270" y="149"/>
                  <a:pt x="268" y="151"/>
                  <a:pt x="268" y="151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71" y="158"/>
                  <a:pt x="271" y="158"/>
                  <a:pt x="271" y="158"/>
                </a:cubicBezTo>
                <a:cubicBezTo>
                  <a:pt x="282" y="162"/>
                  <a:pt x="282" y="162"/>
                  <a:pt x="282" y="162"/>
                </a:cubicBezTo>
                <a:cubicBezTo>
                  <a:pt x="289" y="165"/>
                  <a:pt x="289" y="165"/>
                  <a:pt x="289" y="165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306" y="167"/>
                  <a:pt x="306" y="167"/>
                  <a:pt x="306" y="167"/>
                </a:cubicBezTo>
                <a:cubicBezTo>
                  <a:pt x="306" y="167"/>
                  <a:pt x="310" y="166"/>
                  <a:pt x="311" y="164"/>
                </a:cubicBezTo>
                <a:cubicBezTo>
                  <a:pt x="312" y="163"/>
                  <a:pt x="311" y="162"/>
                  <a:pt x="311" y="162"/>
                </a:cubicBezTo>
                <a:cubicBezTo>
                  <a:pt x="313" y="161"/>
                  <a:pt x="313" y="161"/>
                  <a:pt x="313" y="161"/>
                </a:cubicBezTo>
                <a:cubicBezTo>
                  <a:pt x="317" y="160"/>
                  <a:pt x="317" y="160"/>
                  <a:pt x="317" y="160"/>
                </a:cubicBezTo>
                <a:lnTo>
                  <a:pt x="315" y="158"/>
                </a:lnTo>
                <a:close/>
                <a:moveTo>
                  <a:pt x="507" y="122"/>
                </a:moveTo>
                <a:cubicBezTo>
                  <a:pt x="503" y="124"/>
                  <a:pt x="503" y="124"/>
                  <a:pt x="503" y="124"/>
                </a:cubicBezTo>
                <a:cubicBezTo>
                  <a:pt x="499" y="126"/>
                  <a:pt x="499" y="126"/>
                  <a:pt x="499" y="126"/>
                </a:cubicBezTo>
                <a:cubicBezTo>
                  <a:pt x="492" y="125"/>
                  <a:pt x="492" y="125"/>
                  <a:pt x="492" y="125"/>
                </a:cubicBezTo>
                <a:cubicBezTo>
                  <a:pt x="484" y="125"/>
                  <a:pt x="484" y="125"/>
                  <a:pt x="484" y="125"/>
                </a:cubicBezTo>
                <a:cubicBezTo>
                  <a:pt x="484" y="125"/>
                  <a:pt x="484" y="122"/>
                  <a:pt x="480" y="122"/>
                </a:cubicBezTo>
                <a:cubicBezTo>
                  <a:pt x="476" y="123"/>
                  <a:pt x="472" y="124"/>
                  <a:pt x="470" y="125"/>
                </a:cubicBezTo>
                <a:cubicBezTo>
                  <a:pt x="468" y="126"/>
                  <a:pt x="466" y="127"/>
                  <a:pt x="465" y="128"/>
                </a:cubicBezTo>
                <a:cubicBezTo>
                  <a:pt x="463" y="128"/>
                  <a:pt x="460" y="128"/>
                  <a:pt x="458" y="129"/>
                </a:cubicBezTo>
                <a:cubicBezTo>
                  <a:pt x="457" y="130"/>
                  <a:pt x="458" y="125"/>
                  <a:pt x="457" y="130"/>
                </a:cubicBezTo>
                <a:cubicBezTo>
                  <a:pt x="455" y="136"/>
                  <a:pt x="458" y="132"/>
                  <a:pt x="455" y="136"/>
                </a:cubicBezTo>
                <a:cubicBezTo>
                  <a:pt x="453" y="139"/>
                  <a:pt x="453" y="138"/>
                  <a:pt x="450" y="140"/>
                </a:cubicBezTo>
                <a:cubicBezTo>
                  <a:pt x="448" y="141"/>
                  <a:pt x="449" y="136"/>
                  <a:pt x="448" y="141"/>
                </a:cubicBezTo>
                <a:cubicBezTo>
                  <a:pt x="446" y="145"/>
                  <a:pt x="445" y="142"/>
                  <a:pt x="446" y="145"/>
                </a:cubicBezTo>
                <a:cubicBezTo>
                  <a:pt x="446" y="148"/>
                  <a:pt x="448" y="146"/>
                  <a:pt x="449" y="150"/>
                </a:cubicBezTo>
                <a:cubicBezTo>
                  <a:pt x="449" y="153"/>
                  <a:pt x="445" y="148"/>
                  <a:pt x="449" y="153"/>
                </a:cubicBezTo>
                <a:cubicBezTo>
                  <a:pt x="454" y="158"/>
                  <a:pt x="456" y="157"/>
                  <a:pt x="457" y="159"/>
                </a:cubicBezTo>
                <a:cubicBezTo>
                  <a:pt x="458" y="161"/>
                  <a:pt x="456" y="157"/>
                  <a:pt x="458" y="161"/>
                </a:cubicBezTo>
                <a:cubicBezTo>
                  <a:pt x="461" y="165"/>
                  <a:pt x="457" y="163"/>
                  <a:pt x="461" y="165"/>
                </a:cubicBezTo>
                <a:cubicBezTo>
                  <a:pt x="465" y="167"/>
                  <a:pt x="464" y="167"/>
                  <a:pt x="467" y="168"/>
                </a:cubicBezTo>
                <a:cubicBezTo>
                  <a:pt x="470" y="168"/>
                  <a:pt x="479" y="168"/>
                  <a:pt x="479" y="168"/>
                </a:cubicBezTo>
                <a:cubicBezTo>
                  <a:pt x="490" y="164"/>
                  <a:pt x="490" y="164"/>
                  <a:pt x="490" y="164"/>
                </a:cubicBezTo>
                <a:cubicBezTo>
                  <a:pt x="490" y="164"/>
                  <a:pt x="492" y="166"/>
                  <a:pt x="493" y="168"/>
                </a:cubicBezTo>
                <a:cubicBezTo>
                  <a:pt x="494" y="169"/>
                  <a:pt x="500" y="169"/>
                  <a:pt x="500" y="169"/>
                </a:cubicBezTo>
                <a:cubicBezTo>
                  <a:pt x="513" y="164"/>
                  <a:pt x="513" y="164"/>
                  <a:pt x="513" y="164"/>
                </a:cubicBezTo>
                <a:cubicBezTo>
                  <a:pt x="513" y="164"/>
                  <a:pt x="516" y="164"/>
                  <a:pt x="517" y="167"/>
                </a:cubicBezTo>
                <a:cubicBezTo>
                  <a:pt x="517" y="169"/>
                  <a:pt x="520" y="171"/>
                  <a:pt x="520" y="171"/>
                </a:cubicBezTo>
                <a:cubicBezTo>
                  <a:pt x="523" y="171"/>
                  <a:pt x="523" y="171"/>
                  <a:pt x="523" y="171"/>
                </a:cubicBezTo>
                <a:cubicBezTo>
                  <a:pt x="527" y="172"/>
                  <a:pt x="527" y="172"/>
                  <a:pt x="527" y="172"/>
                </a:cubicBezTo>
                <a:cubicBezTo>
                  <a:pt x="530" y="173"/>
                  <a:pt x="530" y="173"/>
                  <a:pt x="530" y="173"/>
                </a:cubicBezTo>
                <a:cubicBezTo>
                  <a:pt x="530" y="173"/>
                  <a:pt x="532" y="172"/>
                  <a:pt x="532" y="175"/>
                </a:cubicBezTo>
                <a:cubicBezTo>
                  <a:pt x="533" y="177"/>
                  <a:pt x="533" y="177"/>
                  <a:pt x="533" y="177"/>
                </a:cubicBezTo>
                <a:cubicBezTo>
                  <a:pt x="533" y="177"/>
                  <a:pt x="531" y="178"/>
                  <a:pt x="531" y="180"/>
                </a:cubicBezTo>
                <a:cubicBezTo>
                  <a:pt x="531" y="182"/>
                  <a:pt x="538" y="183"/>
                  <a:pt x="538" y="183"/>
                </a:cubicBezTo>
                <a:cubicBezTo>
                  <a:pt x="538" y="183"/>
                  <a:pt x="543" y="183"/>
                  <a:pt x="543" y="185"/>
                </a:cubicBezTo>
                <a:cubicBezTo>
                  <a:pt x="544" y="186"/>
                  <a:pt x="546" y="181"/>
                  <a:pt x="544" y="186"/>
                </a:cubicBezTo>
                <a:cubicBezTo>
                  <a:pt x="542" y="191"/>
                  <a:pt x="542" y="191"/>
                  <a:pt x="542" y="191"/>
                </a:cubicBezTo>
                <a:cubicBezTo>
                  <a:pt x="541" y="194"/>
                  <a:pt x="541" y="194"/>
                  <a:pt x="541" y="194"/>
                </a:cubicBezTo>
                <a:cubicBezTo>
                  <a:pt x="540" y="200"/>
                  <a:pt x="538" y="196"/>
                  <a:pt x="540" y="200"/>
                </a:cubicBezTo>
                <a:cubicBezTo>
                  <a:pt x="542" y="204"/>
                  <a:pt x="548" y="201"/>
                  <a:pt x="542" y="204"/>
                </a:cubicBezTo>
                <a:cubicBezTo>
                  <a:pt x="535" y="207"/>
                  <a:pt x="535" y="207"/>
                  <a:pt x="534" y="209"/>
                </a:cubicBezTo>
                <a:cubicBezTo>
                  <a:pt x="533" y="211"/>
                  <a:pt x="530" y="208"/>
                  <a:pt x="533" y="211"/>
                </a:cubicBezTo>
                <a:cubicBezTo>
                  <a:pt x="536" y="214"/>
                  <a:pt x="539" y="214"/>
                  <a:pt x="539" y="214"/>
                </a:cubicBezTo>
                <a:cubicBezTo>
                  <a:pt x="537" y="217"/>
                  <a:pt x="537" y="218"/>
                  <a:pt x="534" y="219"/>
                </a:cubicBezTo>
                <a:cubicBezTo>
                  <a:pt x="532" y="221"/>
                  <a:pt x="537" y="220"/>
                  <a:pt x="532" y="221"/>
                </a:cubicBezTo>
                <a:cubicBezTo>
                  <a:pt x="527" y="221"/>
                  <a:pt x="522" y="221"/>
                  <a:pt x="520" y="222"/>
                </a:cubicBezTo>
                <a:cubicBezTo>
                  <a:pt x="518" y="223"/>
                  <a:pt x="518" y="223"/>
                  <a:pt x="518" y="223"/>
                </a:cubicBezTo>
                <a:cubicBezTo>
                  <a:pt x="518" y="223"/>
                  <a:pt x="518" y="224"/>
                  <a:pt x="517" y="226"/>
                </a:cubicBezTo>
                <a:cubicBezTo>
                  <a:pt x="515" y="228"/>
                  <a:pt x="515" y="228"/>
                  <a:pt x="515" y="228"/>
                </a:cubicBezTo>
                <a:cubicBezTo>
                  <a:pt x="515" y="228"/>
                  <a:pt x="513" y="228"/>
                  <a:pt x="516" y="231"/>
                </a:cubicBezTo>
                <a:cubicBezTo>
                  <a:pt x="519" y="235"/>
                  <a:pt x="523" y="236"/>
                  <a:pt x="523" y="236"/>
                </a:cubicBezTo>
                <a:cubicBezTo>
                  <a:pt x="527" y="234"/>
                  <a:pt x="527" y="234"/>
                  <a:pt x="527" y="234"/>
                </a:cubicBezTo>
                <a:cubicBezTo>
                  <a:pt x="537" y="233"/>
                  <a:pt x="537" y="233"/>
                  <a:pt x="537" y="233"/>
                </a:cubicBezTo>
                <a:cubicBezTo>
                  <a:pt x="541" y="233"/>
                  <a:pt x="541" y="233"/>
                  <a:pt x="541" y="233"/>
                </a:cubicBezTo>
                <a:cubicBezTo>
                  <a:pt x="541" y="233"/>
                  <a:pt x="548" y="228"/>
                  <a:pt x="546" y="231"/>
                </a:cubicBezTo>
                <a:cubicBezTo>
                  <a:pt x="545" y="234"/>
                  <a:pt x="544" y="234"/>
                  <a:pt x="544" y="236"/>
                </a:cubicBezTo>
                <a:cubicBezTo>
                  <a:pt x="544" y="238"/>
                  <a:pt x="544" y="239"/>
                  <a:pt x="548" y="241"/>
                </a:cubicBezTo>
                <a:cubicBezTo>
                  <a:pt x="551" y="243"/>
                  <a:pt x="554" y="241"/>
                  <a:pt x="554" y="243"/>
                </a:cubicBezTo>
                <a:cubicBezTo>
                  <a:pt x="554" y="245"/>
                  <a:pt x="553" y="243"/>
                  <a:pt x="554" y="245"/>
                </a:cubicBezTo>
                <a:cubicBezTo>
                  <a:pt x="555" y="248"/>
                  <a:pt x="550" y="248"/>
                  <a:pt x="555" y="248"/>
                </a:cubicBezTo>
                <a:cubicBezTo>
                  <a:pt x="560" y="248"/>
                  <a:pt x="566" y="248"/>
                  <a:pt x="566" y="248"/>
                </a:cubicBezTo>
                <a:cubicBezTo>
                  <a:pt x="570" y="246"/>
                  <a:pt x="582" y="246"/>
                  <a:pt x="582" y="246"/>
                </a:cubicBezTo>
                <a:cubicBezTo>
                  <a:pt x="582" y="246"/>
                  <a:pt x="574" y="240"/>
                  <a:pt x="571" y="240"/>
                </a:cubicBezTo>
                <a:cubicBezTo>
                  <a:pt x="568" y="240"/>
                  <a:pt x="567" y="238"/>
                  <a:pt x="565" y="238"/>
                </a:cubicBezTo>
                <a:cubicBezTo>
                  <a:pt x="562" y="238"/>
                  <a:pt x="566" y="236"/>
                  <a:pt x="566" y="236"/>
                </a:cubicBezTo>
                <a:cubicBezTo>
                  <a:pt x="569" y="234"/>
                  <a:pt x="569" y="234"/>
                  <a:pt x="569" y="234"/>
                </a:cubicBezTo>
                <a:cubicBezTo>
                  <a:pt x="572" y="231"/>
                  <a:pt x="572" y="231"/>
                  <a:pt x="572" y="231"/>
                </a:cubicBezTo>
                <a:cubicBezTo>
                  <a:pt x="572" y="231"/>
                  <a:pt x="574" y="230"/>
                  <a:pt x="576" y="231"/>
                </a:cubicBezTo>
                <a:cubicBezTo>
                  <a:pt x="578" y="231"/>
                  <a:pt x="584" y="230"/>
                  <a:pt x="583" y="232"/>
                </a:cubicBezTo>
                <a:cubicBezTo>
                  <a:pt x="582" y="234"/>
                  <a:pt x="586" y="234"/>
                  <a:pt x="586" y="234"/>
                </a:cubicBezTo>
                <a:cubicBezTo>
                  <a:pt x="586" y="234"/>
                  <a:pt x="598" y="228"/>
                  <a:pt x="593" y="229"/>
                </a:cubicBezTo>
                <a:cubicBezTo>
                  <a:pt x="588" y="229"/>
                  <a:pt x="584" y="229"/>
                  <a:pt x="584" y="229"/>
                </a:cubicBezTo>
                <a:cubicBezTo>
                  <a:pt x="584" y="229"/>
                  <a:pt x="584" y="222"/>
                  <a:pt x="580" y="222"/>
                </a:cubicBezTo>
                <a:cubicBezTo>
                  <a:pt x="577" y="222"/>
                  <a:pt x="572" y="222"/>
                  <a:pt x="572" y="222"/>
                </a:cubicBezTo>
                <a:cubicBezTo>
                  <a:pt x="572" y="222"/>
                  <a:pt x="571" y="222"/>
                  <a:pt x="569" y="222"/>
                </a:cubicBezTo>
                <a:cubicBezTo>
                  <a:pt x="567" y="222"/>
                  <a:pt x="567" y="219"/>
                  <a:pt x="567" y="219"/>
                </a:cubicBezTo>
                <a:cubicBezTo>
                  <a:pt x="567" y="219"/>
                  <a:pt x="571" y="217"/>
                  <a:pt x="571" y="216"/>
                </a:cubicBezTo>
                <a:cubicBezTo>
                  <a:pt x="571" y="213"/>
                  <a:pt x="576" y="210"/>
                  <a:pt x="576" y="210"/>
                </a:cubicBezTo>
                <a:cubicBezTo>
                  <a:pt x="579" y="213"/>
                  <a:pt x="574" y="210"/>
                  <a:pt x="579" y="213"/>
                </a:cubicBezTo>
                <a:cubicBezTo>
                  <a:pt x="584" y="217"/>
                  <a:pt x="586" y="216"/>
                  <a:pt x="589" y="217"/>
                </a:cubicBezTo>
                <a:cubicBezTo>
                  <a:pt x="591" y="219"/>
                  <a:pt x="589" y="218"/>
                  <a:pt x="591" y="219"/>
                </a:cubicBezTo>
                <a:cubicBezTo>
                  <a:pt x="594" y="221"/>
                  <a:pt x="594" y="221"/>
                  <a:pt x="594" y="221"/>
                </a:cubicBezTo>
                <a:cubicBezTo>
                  <a:pt x="603" y="219"/>
                  <a:pt x="603" y="219"/>
                  <a:pt x="603" y="219"/>
                </a:cubicBezTo>
                <a:cubicBezTo>
                  <a:pt x="603" y="215"/>
                  <a:pt x="603" y="215"/>
                  <a:pt x="603" y="215"/>
                </a:cubicBezTo>
                <a:cubicBezTo>
                  <a:pt x="609" y="212"/>
                  <a:pt x="609" y="212"/>
                  <a:pt x="609" y="212"/>
                </a:cubicBezTo>
                <a:cubicBezTo>
                  <a:pt x="611" y="208"/>
                  <a:pt x="611" y="208"/>
                  <a:pt x="611" y="208"/>
                </a:cubicBezTo>
                <a:cubicBezTo>
                  <a:pt x="610" y="205"/>
                  <a:pt x="610" y="205"/>
                  <a:pt x="610" y="205"/>
                </a:cubicBezTo>
                <a:cubicBezTo>
                  <a:pt x="609" y="202"/>
                  <a:pt x="609" y="202"/>
                  <a:pt x="609" y="202"/>
                </a:cubicBezTo>
                <a:cubicBezTo>
                  <a:pt x="604" y="201"/>
                  <a:pt x="603" y="201"/>
                  <a:pt x="599" y="202"/>
                </a:cubicBezTo>
                <a:cubicBezTo>
                  <a:pt x="594" y="204"/>
                  <a:pt x="589" y="205"/>
                  <a:pt x="589" y="205"/>
                </a:cubicBezTo>
                <a:cubicBezTo>
                  <a:pt x="587" y="201"/>
                  <a:pt x="587" y="201"/>
                  <a:pt x="587" y="201"/>
                </a:cubicBezTo>
                <a:cubicBezTo>
                  <a:pt x="589" y="197"/>
                  <a:pt x="589" y="197"/>
                  <a:pt x="589" y="197"/>
                </a:cubicBezTo>
                <a:cubicBezTo>
                  <a:pt x="589" y="197"/>
                  <a:pt x="589" y="190"/>
                  <a:pt x="586" y="193"/>
                </a:cubicBezTo>
                <a:cubicBezTo>
                  <a:pt x="582" y="195"/>
                  <a:pt x="582" y="195"/>
                  <a:pt x="582" y="195"/>
                </a:cubicBezTo>
                <a:cubicBezTo>
                  <a:pt x="577" y="193"/>
                  <a:pt x="577" y="193"/>
                  <a:pt x="577" y="193"/>
                </a:cubicBezTo>
                <a:cubicBezTo>
                  <a:pt x="573" y="188"/>
                  <a:pt x="573" y="188"/>
                  <a:pt x="573" y="188"/>
                </a:cubicBezTo>
                <a:cubicBezTo>
                  <a:pt x="574" y="183"/>
                  <a:pt x="574" y="183"/>
                  <a:pt x="574" y="183"/>
                </a:cubicBezTo>
                <a:cubicBezTo>
                  <a:pt x="577" y="179"/>
                  <a:pt x="577" y="179"/>
                  <a:pt x="577" y="179"/>
                </a:cubicBezTo>
                <a:cubicBezTo>
                  <a:pt x="575" y="171"/>
                  <a:pt x="575" y="171"/>
                  <a:pt x="575" y="171"/>
                </a:cubicBezTo>
                <a:cubicBezTo>
                  <a:pt x="574" y="168"/>
                  <a:pt x="574" y="168"/>
                  <a:pt x="574" y="168"/>
                </a:cubicBezTo>
                <a:cubicBezTo>
                  <a:pt x="570" y="166"/>
                  <a:pt x="570" y="166"/>
                  <a:pt x="570" y="166"/>
                </a:cubicBezTo>
                <a:cubicBezTo>
                  <a:pt x="568" y="163"/>
                  <a:pt x="568" y="163"/>
                  <a:pt x="568" y="163"/>
                </a:cubicBezTo>
                <a:cubicBezTo>
                  <a:pt x="568" y="163"/>
                  <a:pt x="569" y="162"/>
                  <a:pt x="566" y="162"/>
                </a:cubicBezTo>
                <a:cubicBezTo>
                  <a:pt x="563" y="161"/>
                  <a:pt x="563" y="161"/>
                  <a:pt x="563" y="161"/>
                </a:cubicBezTo>
                <a:cubicBezTo>
                  <a:pt x="559" y="159"/>
                  <a:pt x="559" y="159"/>
                  <a:pt x="559" y="159"/>
                </a:cubicBezTo>
                <a:cubicBezTo>
                  <a:pt x="559" y="159"/>
                  <a:pt x="558" y="159"/>
                  <a:pt x="556" y="158"/>
                </a:cubicBezTo>
                <a:cubicBezTo>
                  <a:pt x="554" y="158"/>
                  <a:pt x="551" y="156"/>
                  <a:pt x="551" y="156"/>
                </a:cubicBezTo>
                <a:cubicBezTo>
                  <a:pt x="549" y="152"/>
                  <a:pt x="549" y="152"/>
                  <a:pt x="549" y="152"/>
                </a:cubicBezTo>
                <a:cubicBezTo>
                  <a:pt x="548" y="151"/>
                  <a:pt x="543" y="148"/>
                  <a:pt x="543" y="148"/>
                </a:cubicBezTo>
                <a:cubicBezTo>
                  <a:pt x="543" y="148"/>
                  <a:pt x="545" y="148"/>
                  <a:pt x="541" y="146"/>
                </a:cubicBezTo>
                <a:cubicBezTo>
                  <a:pt x="536" y="145"/>
                  <a:pt x="537" y="145"/>
                  <a:pt x="534" y="146"/>
                </a:cubicBezTo>
                <a:cubicBezTo>
                  <a:pt x="531" y="148"/>
                  <a:pt x="531" y="148"/>
                  <a:pt x="531" y="148"/>
                </a:cubicBezTo>
                <a:cubicBezTo>
                  <a:pt x="531" y="143"/>
                  <a:pt x="531" y="143"/>
                  <a:pt x="531" y="143"/>
                </a:cubicBezTo>
                <a:cubicBezTo>
                  <a:pt x="534" y="139"/>
                  <a:pt x="534" y="139"/>
                  <a:pt x="534" y="139"/>
                </a:cubicBezTo>
                <a:cubicBezTo>
                  <a:pt x="528" y="138"/>
                  <a:pt x="534" y="137"/>
                  <a:pt x="528" y="138"/>
                </a:cubicBezTo>
                <a:cubicBezTo>
                  <a:pt x="522" y="139"/>
                  <a:pt x="523" y="138"/>
                  <a:pt x="519" y="139"/>
                </a:cubicBezTo>
                <a:cubicBezTo>
                  <a:pt x="515" y="140"/>
                  <a:pt x="515" y="140"/>
                  <a:pt x="515" y="140"/>
                </a:cubicBezTo>
                <a:cubicBezTo>
                  <a:pt x="513" y="132"/>
                  <a:pt x="513" y="132"/>
                  <a:pt x="513" y="132"/>
                </a:cubicBezTo>
                <a:cubicBezTo>
                  <a:pt x="518" y="128"/>
                  <a:pt x="518" y="128"/>
                  <a:pt x="518" y="128"/>
                </a:cubicBezTo>
                <a:cubicBezTo>
                  <a:pt x="517" y="125"/>
                  <a:pt x="517" y="125"/>
                  <a:pt x="517" y="125"/>
                </a:cubicBezTo>
                <a:cubicBezTo>
                  <a:pt x="515" y="125"/>
                  <a:pt x="515" y="125"/>
                  <a:pt x="515" y="125"/>
                </a:cubicBezTo>
                <a:lnTo>
                  <a:pt x="507" y="122"/>
                </a:lnTo>
                <a:close/>
                <a:moveTo>
                  <a:pt x="607" y="9"/>
                </a:moveTo>
                <a:cubicBezTo>
                  <a:pt x="603" y="7"/>
                  <a:pt x="603" y="7"/>
                  <a:pt x="603" y="7"/>
                </a:cubicBezTo>
                <a:cubicBezTo>
                  <a:pt x="600" y="6"/>
                  <a:pt x="600" y="6"/>
                  <a:pt x="600" y="6"/>
                </a:cubicBezTo>
                <a:cubicBezTo>
                  <a:pt x="598" y="7"/>
                  <a:pt x="598" y="7"/>
                  <a:pt x="598" y="7"/>
                </a:cubicBezTo>
                <a:cubicBezTo>
                  <a:pt x="597" y="7"/>
                  <a:pt x="597" y="7"/>
                  <a:pt x="597" y="7"/>
                </a:cubicBezTo>
                <a:cubicBezTo>
                  <a:pt x="596" y="7"/>
                  <a:pt x="596" y="7"/>
                  <a:pt x="596" y="7"/>
                </a:cubicBezTo>
                <a:cubicBezTo>
                  <a:pt x="595" y="7"/>
                  <a:pt x="595" y="7"/>
                  <a:pt x="595" y="7"/>
                </a:cubicBezTo>
                <a:cubicBezTo>
                  <a:pt x="593" y="6"/>
                  <a:pt x="593" y="6"/>
                  <a:pt x="593" y="6"/>
                </a:cubicBezTo>
                <a:cubicBezTo>
                  <a:pt x="591" y="7"/>
                  <a:pt x="591" y="7"/>
                  <a:pt x="591" y="7"/>
                </a:cubicBezTo>
                <a:cubicBezTo>
                  <a:pt x="591" y="7"/>
                  <a:pt x="588" y="7"/>
                  <a:pt x="587" y="6"/>
                </a:cubicBezTo>
                <a:cubicBezTo>
                  <a:pt x="585" y="6"/>
                  <a:pt x="585" y="6"/>
                  <a:pt x="585" y="6"/>
                </a:cubicBezTo>
                <a:cubicBezTo>
                  <a:pt x="583" y="7"/>
                  <a:pt x="583" y="7"/>
                  <a:pt x="583" y="7"/>
                </a:cubicBezTo>
                <a:cubicBezTo>
                  <a:pt x="583" y="7"/>
                  <a:pt x="580" y="6"/>
                  <a:pt x="580" y="4"/>
                </a:cubicBezTo>
                <a:cubicBezTo>
                  <a:pt x="579" y="2"/>
                  <a:pt x="579" y="4"/>
                  <a:pt x="579" y="4"/>
                </a:cubicBezTo>
                <a:cubicBezTo>
                  <a:pt x="579" y="4"/>
                  <a:pt x="579" y="4"/>
                  <a:pt x="578" y="4"/>
                </a:cubicBezTo>
                <a:cubicBezTo>
                  <a:pt x="577" y="5"/>
                  <a:pt x="576" y="5"/>
                  <a:pt x="576" y="5"/>
                </a:cubicBezTo>
                <a:cubicBezTo>
                  <a:pt x="576" y="5"/>
                  <a:pt x="573" y="5"/>
                  <a:pt x="571" y="3"/>
                </a:cubicBezTo>
                <a:cubicBezTo>
                  <a:pt x="569" y="1"/>
                  <a:pt x="571" y="3"/>
                  <a:pt x="571" y="3"/>
                </a:cubicBezTo>
                <a:cubicBezTo>
                  <a:pt x="571" y="3"/>
                  <a:pt x="571" y="3"/>
                  <a:pt x="570" y="3"/>
                </a:cubicBezTo>
                <a:cubicBezTo>
                  <a:pt x="569" y="4"/>
                  <a:pt x="569" y="4"/>
                  <a:pt x="569" y="4"/>
                </a:cubicBezTo>
                <a:cubicBezTo>
                  <a:pt x="568" y="5"/>
                  <a:pt x="568" y="5"/>
                  <a:pt x="568" y="5"/>
                </a:cubicBezTo>
                <a:cubicBezTo>
                  <a:pt x="565" y="4"/>
                  <a:pt x="565" y="4"/>
                  <a:pt x="565" y="4"/>
                </a:cubicBezTo>
                <a:cubicBezTo>
                  <a:pt x="564" y="3"/>
                  <a:pt x="564" y="3"/>
                  <a:pt x="564" y="3"/>
                </a:cubicBezTo>
                <a:cubicBezTo>
                  <a:pt x="563" y="3"/>
                  <a:pt x="563" y="3"/>
                  <a:pt x="563" y="3"/>
                </a:cubicBezTo>
                <a:cubicBezTo>
                  <a:pt x="561" y="4"/>
                  <a:pt x="561" y="4"/>
                  <a:pt x="561" y="4"/>
                </a:cubicBezTo>
                <a:cubicBezTo>
                  <a:pt x="557" y="2"/>
                  <a:pt x="557" y="2"/>
                  <a:pt x="557" y="2"/>
                </a:cubicBezTo>
                <a:cubicBezTo>
                  <a:pt x="557" y="2"/>
                  <a:pt x="557" y="2"/>
                  <a:pt x="557" y="2"/>
                </a:cubicBezTo>
                <a:cubicBezTo>
                  <a:pt x="555" y="1"/>
                  <a:pt x="555" y="1"/>
                  <a:pt x="555" y="1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2" y="2"/>
                  <a:pt x="551" y="1"/>
                </a:cubicBezTo>
                <a:cubicBezTo>
                  <a:pt x="550" y="0"/>
                  <a:pt x="550" y="1"/>
                  <a:pt x="550" y="1"/>
                </a:cubicBezTo>
                <a:cubicBezTo>
                  <a:pt x="550" y="2"/>
                  <a:pt x="550" y="2"/>
                  <a:pt x="550" y="2"/>
                </a:cubicBezTo>
                <a:cubicBezTo>
                  <a:pt x="549" y="5"/>
                  <a:pt x="549" y="5"/>
                  <a:pt x="549" y="5"/>
                </a:cubicBezTo>
                <a:cubicBezTo>
                  <a:pt x="549" y="5"/>
                  <a:pt x="548" y="5"/>
                  <a:pt x="548" y="4"/>
                </a:cubicBezTo>
                <a:cubicBezTo>
                  <a:pt x="546" y="3"/>
                  <a:pt x="546" y="3"/>
                  <a:pt x="546" y="3"/>
                </a:cubicBezTo>
                <a:cubicBezTo>
                  <a:pt x="546" y="3"/>
                  <a:pt x="545" y="3"/>
                  <a:pt x="544" y="4"/>
                </a:cubicBezTo>
                <a:cubicBezTo>
                  <a:pt x="543" y="4"/>
                  <a:pt x="544" y="5"/>
                  <a:pt x="544" y="5"/>
                </a:cubicBezTo>
                <a:cubicBezTo>
                  <a:pt x="544" y="7"/>
                  <a:pt x="544" y="7"/>
                  <a:pt x="544" y="7"/>
                </a:cubicBezTo>
                <a:cubicBezTo>
                  <a:pt x="540" y="7"/>
                  <a:pt x="540" y="7"/>
                  <a:pt x="540" y="7"/>
                </a:cubicBezTo>
                <a:cubicBezTo>
                  <a:pt x="537" y="6"/>
                  <a:pt x="537" y="6"/>
                  <a:pt x="537" y="6"/>
                </a:cubicBezTo>
                <a:cubicBezTo>
                  <a:pt x="535" y="5"/>
                  <a:pt x="535" y="5"/>
                  <a:pt x="535" y="5"/>
                </a:cubicBezTo>
                <a:cubicBezTo>
                  <a:pt x="535" y="5"/>
                  <a:pt x="534" y="5"/>
                  <a:pt x="533" y="5"/>
                </a:cubicBezTo>
                <a:cubicBezTo>
                  <a:pt x="532" y="5"/>
                  <a:pt x="531" y="5"/>
                  <a:pt x="531" y="5"/>
                </a:cubicBezTo>
                <a:cubicBezTo>
                  <a:pt x="528" y="5"/>
                  <a:pt x="528" y="5"/>
                  <a:pt x="528" y="5"/>
                </a:cubicBezTo>
                <a:cubicBezTo>
                  <a:pt x="525" y="7"/>
                  <a:pt x="525" y="7"/>
                  <a:pt x="525" y="7"/>
                </a:cubicBezTo>
                <a:cubicBezTo>
                  <a:pt x="524" y="5"/>
                  <a:pt x="524" y="5"/>
                  <a:pt x="524" y="5"/>
                </a:cubicBezTo>
                <a:cubicBezTo>
                  <a:pt x="523" y="4"/>
                  <a:pt x="523" y="4"/>
                  <a:pt x="523" y="4"/>
                </a:cubicBezTo>
                <a:cubicBezTo>
                  <a:pt x="522" y="5"/>
                  <a:pt x="522" y="5"/>
                  <a:pt x="522" y="5"/>
                </a:cubicBezTo>
                <a:cubicBezTo>
                  <a:pt x="518" y="5"/>
                  <a:pt x="518" y="5"/>
                  <a:pt x="518" y="5"/>
                </a:cubicBezTo>
                <a:cubicBezTo>
                  <a:pt x="517" y="3"/>
                  <a:pt x="517" y="3"/>
                  <a:pt x="517" y="3"/>
                </a:cubicBezTo>
                <a:cubicBezTo>
                  <a:pt x="512" y="5"/>
                  <a:pt x="512" y="5"/>
                  <a:pt x="512" y="5"/>
                </a:cubicBezTo>
                <a:cubicBezTo>
                  <a:pt x="512" y="5"/>
                  <a:pt x="507" y="8"/>
                  <a:pt x="504" y="8"/>
                </a:cubicBezTo>
                <a:cubicBezTo>
                  <a:pt x="503" y="8"/>
                  <a:pt x="496" y="11"/>
                  <a:pt x="492" y="11"/>
                </a:cubicBezTo>
                <a:cubicBezTo>
                  <a:pt x="488" y="11"/>
                  <a:pt x="485" y="11"/>
                  <a:pt x="483" y="11"/>
                </a:cubicBezTo>
                <a:cubicBezTo>
                  <a:pt x="481" y="11"/>
                  <a:pt x="479" y="10"/>
                  <a:pt x="474" y="9"/>
                </a:cubicBezTo>
                <a:cubicBezTo>
                  <a:pt x="466" y="15"/>
                  <a:pt x="466" y="15"/>
                  <a:pt x="466" y="15"/>
                </a:cubicBezTo>
                <a:cubicBezTo>
                  <a:pt x="461" y="17"/>
                  <a:pt x="461" y="17"/>
                  <a:pt x="461" y="17"/>
                </a:cubicBezTo>
                <a:cubicBezTo>
                  <a:pt x="461" y="17"/>
                  <a:pt x="457" y="17"/>
                  <a:pt x="448" y="16"/>
                </a:cubicBezTo>
                <a:cubicBezTo>
                  <a:pt x="440" y="15"/>
                  <a:pt x="446" y="16"/>
                  <a:pt x="444" y="17"/>
                </a:cubicBezTo>
                <a:cubicBezTo>
                  <a:pt x="442" y="17"/>
                  <a:pt x="439" y="20"/>
                  <a:pt x="439" y="20"/>
                </a:cubicBezTo>
                <a:cubicBezTo>
                  <a:pt x="433" y="22"/>
                  <a:pt x="433" y="22"/>
                  <a:pt x="433" y="22"/>
                </a:cubicBezTo>
                <a:cubicBezTo>
                  <a:pt x="433" y="22"/>
                  <a:pt x="433" y="22"/>
                  <a:pt x="431" y="23"/>
                </a:cubicBezTo>
                <a:cubicBezTo>
                  <a:pt x="429" y="24"/>
                  <a:pt x="416" y="25"/>
                  <a:pt x="416" y="25"/>
                </a:cubicBezTo>
                <a:cubicBezTo>
                  <a:pt x="416" y="25"/>
                  <a:pt x="413" y="25"/>
                  <a:pt x="411" y="26"/>
                </a:cubicBezTo>
                <a:cubicBezTo>
                  <a:pt x="409" y="27"/>
                  <a:pt x="415" y="35"/>
                  <a:pt x="415" y="36"/>
                </a:cubicBezTo>
                <a:cubicBezTo>
                  <a:pt x="415" y="38"/>
                  <a:pt x="415" y="42"/>
                  <a:pt x="415" y="42"/>
                </a:cubicBezTo>
                <a:cubicBezTo>
                  <a:pt x="424" y="49"/>
                  <a:pt x="424" y="49"/>
                  <a:pt x="424" y="49"/>
                </a:cubicBezTo>
                <a:cubicBezTo>
                  <a:pt x="426" y="50"/>
                  <a:pt x="426" y="50"/>
                  <a:pt x="426" y="50"/>
                </a:cubicBezTo>
                <a:cubicBezTo>
                  <a:pt x="432" y="60"/>
                  <a:pt x="432" y="60"/>
                  <a:pt x="432" y="60"/>
                </a:cubicBezTo>
                <a:cubicBezTo>
                  <a:pt x="432" y="60"/>
                  <a:pt x="432" y="60"/>
                  <a:pt x="432" y="60"/>
                </a:cubicBezTo>
                <a:cubicBezTo>
                  <a:pt x="432" y="60"/>
                  <a:pt x="432" y="60"/>
                  <a:pt x="437" y="62"/>
                </a:cubicBezTo>
                <a:cubicBezTo>
                  <a:pt x="442" y="65"/>
                  <a:pt x="439" y="62"/>
                  <a:pt x="443" y="62"/>
                </a:cubicBezTo>
                <a:cubicBezTo>
                  <a:pt x="447" y="61"/>
                  <a:pt x="443" y="62"/>
                  <a:pt x="445" y="61"/>
                </a:cubicBezTo>
                <a:cubicBezTo>
                  <a:pt x="447" y="60"/>
                  <a:pt x="449" y="60"/>
                  <a:pt x="449" y="60"/>
                </a:cubicBezTo>
                <a:cubicBezTo>
                  <a:pt x="451" y="63"/>
                  <a:pt x="451" y="63"/>
                  <a:pt x="451" y="63"/>
                </a:cubicBezTo>
                <a:cubicBezTo>
                  <a:pt x="454" y="67"/>
                  <a:pt x="454" y="67"/>
                  <a:pt x="454" y="67"/>
                </a:cubicBezTo>
                <a:cubicBezTo>
                  <a:pt x="457" y="74"/>
                  <a:pt x="457" y="74"/>
                  <a:pt x="457" y="74"/>
                </a:cubicBezTo>
                <a:cubicBezTo>
                  <a:pt x="457" y="77"/>
                  <a:pt x="457" y="77"/>
                  <a:pt x="457" y="77"/>
                </a:cubicBezTo>
                <a:cubicBezTo>
                  <a:pt x="460" y="81"/>
                  <a:pt x="460" y="81"/>
                  <a:pt x="460" y="81"/>
                </a:cubicBezTo>
                <a:cubicBezTo>
                  <a:pt x="460" y="81"/>
                  <a:pt x="460" y="81"/>
                  <a:pt x="460" y="81"/>
                </a:cubicBezTo>
                <a:cubicBezTo>
                  <a:pt x="460" y="81"/>
                  <a:pt x="460" y="81"/>
                  <a:pt x="477" y="79"/>
                </a:cubicBezTo>
                <a:cubicBezTo>
                  <a:pt x="494" y="77"/>
                  <a:pt x="477" y="79"/>
                  <a:pt x="477" y="79"/>
                </a:cubicBezTo>
                <a:cubicBezTo>
                  <a:pt x="477" y="79"/>
                  <a:pt x="477" y="79"/>
                  <a:pt x="481" y="81"/>
                </a:cubicBezTo>
                <a:cubicBezTo>
                  <a:pt x="486" y="82"/>
                  <a:pt x="486" y="82"/>
                  <a:pt x="491" y="81"/>
                </a:cubicBezTo>
                <a:cubicBezTo>
                  <a:pt x="496" y="81"/>
                  <a:pt x="491" y="81"/>
                  <a:pt x="496" y="81"/>
                </a:cubicBezTo>
                <a:cubicBezTo>
                  <a:pt x="498" y="82"/>
                  <a:pt x="498" y="82"/>
                  <a:pt x="498" y="82"/>
                </a:cubicBezTo>
                <a:cubicBezTo>
                  <a:pt x="498" y="82"/>
                  <a:pt x="503" y="84"/>
                  <a:pt x="505" y="84"/>
                </a:cubicBezTo>
                <a:cubicBezTo>
                  <a:pt x="508" y="85"/>
                  <a:pt x="508" y="83"/>
                  <a:pt x="512" y="84"/>
                </a:cubicBezTo>
                <a:cubicBezTo>
                  <a:pt x="517" y="84"/>
                  <a:pt x="512" y="84"/>
                  <a:pt x="512" y="84"/>
                </a:cubicBezTo>
                <a:cubicBezTo>
                  <a:pt x="512" y="84"/>
                  <a:pt x="512" y="84"/>
                  <a:pt x="513" y="78"/>
                </a:cubicBezTo>
                <a:cubicBezTo>
                  <a:pt x="515" y="72"/>
                  <a:pt x="513" y="78"/>
                  <a:pt x="513" y="75"/>
                </a:cubicBezTo>
                <a:cubicBezTo>
                  <a:pt x="512" y="73"/>
                  <a:pt x="513" y="75"/>
                  <a:pt x="513" y="72"/>
                </a:cubicBezTo>
                <a:cubicBezTo>
                  <a:pt x="513" y="68"/>
                  <a:pt x="513" y="72"/>
                  <a:pt x="515" y="69"/>
                </a:cubicBezTo>
                <a:cubicBezTo>
                  <a:pt x="518" y="67"/>
                  <a:pt x="515" y="69"/>
                  <a:pt x="517" y="69"/>
                </a:cubicBezTo>
                <a:cubicBezTo>
                  <a:pt x="519" y="69"/>
                  <a:pt x="521" y="71"/>
                  <a:pt x="527" y="70"/>
                </a:cubicBezTo>
                <a:cubicBezTo>
                  <a:pt x="527" y="70"/>
                  <a:pt x="529" y="68"/>
                  <a:pt x="530" y="65"/>
                </a:cubicBezTo>
                <a:cubicBezTo>
                  <a:pt x="531" y="63"/>
                  <a:pt x="530" y="65"/>
                  <a:pt x="528" y="58"/>
                </a:cubicBezTo>
                <a:cubicBezTo>
                  <a:pt x="526" y="50"/>
                  <a:pt x="531" y="57"/>
                  <a:pt x="535" y="57"/>
                </a:cubicBezTo>
                <a:cubicBezTo>
                  <a:pt x="539" y="57"/>
                  <a:pt x="539" y="55"/>
                  <a:pt x="539" y="55"/>
                </a:cubicBezTo>
                <a:cubicBezTo>
                  <a:pt x="539" y="55"/>
                  <a:pt x="539" y="55"/>
                  <a:pt x="539" y="55"/>
                </a:cubicBezTo>
                <a:cubicBezTo>
                  <a:pt x="539" y="55"/>
                  <a:pt x="539" y="55"/>
                  <a:pt x="541" y="52"/>
                </a:cubicBezTo>
                <a:cubicBezTo>
                  <a:pt x="543" y="49"/>
                  <a:pt x="541" y="52"/>
                  <a:pt x="542" y="50"/>
                </a:cubicBezTo>
                <a:cubicBezTo>
                  <a:pt x="543" y="48"/>
                  <a:pt x="544" y="48"/>
                  <a:pt x="544" y="48"/>
                </a:cubicBezTo>
                <a:cubicBezTo>
                  <a:pt x="544" y="48"/>
                  <a:pt x="544" y="48"/>
                  <a:pt x="549" y="43"/>
                </a:cubicBezTo>
                <a:cubicBezTo>
                  <a:pt x="554" y="38"/>
                  <a:pt x="549" y="43"/>
                  <a:pt x="549" y="43"/>
                </a:cubicBezTo>
                <a:cubicBezTo>
                  <a:pt x="549" y="43"/>
                  <a:pt x="549" y="43"/>
                  <a:pt x="553" y="44"/>
                </a:cubicBezTo>
                <a:cubicBezTo>
                  <a:pt x="556" y="45"/>
                  <a:pt x="553" y="44"/>
                  <a:pt x="556" y="45"/>
                </a:cubicBezTo>
                <a:cubicBezTo>
                  <a:pt x="560" y="46"/>
                  <a:pt x="558" y="43"/>
                  <a:pt x="558" y="43"/>
                </a:cubicBezTo>
                <a:cubicBezTo>
                  <a:pt x="558" y="43"/>
                  <a:pt x="558" y="43"/>
                  <a:pt x="563" y="39"/>
                </a:cubicBezTo>
                <a:cubicBezTo>
                  <a:pt x="567" y="35"/>
                  <a:pt x="563" y="39"/>
                  <a:pt x="565" y="33"/>
                </a:cubicBezTo>
                <a:cubicBezTo>
                  <a:pt x="568" y="27"/>
                  <a:pt x="565" y="33"/>
                  <a:pt x="565" y="33"/>
                </a:cubicBezTo>
                <a:cubicBezTo>
                  <a:pt x="565" y="33"/>
                  <a:pt x="565" y="33"/>
                  <a:pt x="570" y="31"/>
                </a:cubicBezTo>
                <a:cubicBezTo>
                  <a:pt x="574" y="30"/>
                  <a:pt x="570" y="31"/>
                  <a:pt x="574" y="31"/>
                </a:cubicBezTo>
                <a:cubicBezTo>
                  <a:pt x="577" y="31"/>
                  <a:pt x="574" y="31"/>
                  <a:pt x="574" y="30"/>
                </a:cubicBezTo>
                <a:cubicBezTo>
                  <a:pt x="574" y="27"/>
                  <a:pt x="574" y="27"/>
                  <a:pt x="574" y="27"/>
                </a:cubicBezTo>
                <a:cubicBezTo>
                  <a:pt x="576" y="25"/>
                  <a:pt x="576" y="25"/>
                  <a:pt x="576" y="25"/>
                </a:cubicBezTo>
                <a:cubicBezTo>
                  <a:pt x="576" y="25"/>
                  <a:pt x="576" y="25"/>
                  <a:pt x="580" y="24"/>
                </a:cubicBezTo>
                <a:cubicBezTo>
                  <a:pt x="584" y="23"/>
                  <a:pt x="580" y="24"/>
                  <a:pt x="586" y="22"/>
                </a:cubicBezTo>
                <a:cubicBezTo>
                  <a:pt x="593" y="21"/>
                  <a:pt x="586" y="22"/>
                  <a:pt x="588" y="23"/>
                </a:cubicBezTo>
                <a:cubicBezTo>
                  <a:pt x="590" y="24"/>
                  <a:pt x="594" y="22"/>
                  <a:pt x="594" y="22"/>
                </a:cubicBezTo>
                <a:cubicBezTo>
                  <a:pt x="599" y="15"/>
                  <a:pt x="599" y="15"/>
                  <a:pt x="599" y="15"/>
                </a:cubicBezTo>
                <a:cubicBezTo>
                  <a:pt x="599" y="15"/>
                  <a:pt x="599" y="15"/>
                  <a:pt x="600" y="13"/>
                </a:cubicBezTo>
                <a:cubicBezTo>
                  <a:pt x="601" y="11"/>
                  <a:pt x="607" y="10"/>
                  <a:pt x="607" y="10"/>
                </a:cubicBezTo>
                <a:lnTo>
                  <a:pt x="607" y="9"/>
                </a:lnTo>
                <a:close/>
                <a:moveTo>
                  <a:pt x="673" y="27"/>
                </a:moveTo>
                <a:cubicBezTo>
                  <a:pt x="671" y="35"/>
                  <a:pt x="671" y="35"/>
                  <a:pt x="671" y="35"/>
                </a:cubicBezTo>
                <a:cubicBezTo>
                  <a:pt x="671" y="40"/>
                  <a:pt x="671" y="40"/>
                  <a:pt x="671" y="40"/>
                </a:cubicBezTo>
                <a:cubicBezTo>
                  <a:pt x="668" y="41"/>
                  <a:pt x="668" y="41"/>
                  <a:pt x="668" y="41"/>
                </a:cubicBezTo>
                <a:cubicBezTo>
                  <a:pt x="666" y="36"/>
                  <a:pt x="666" y="36"/>
                  <a:pt x="666" y="36"/>
                </a:cubicBezTo>
                <a:cubicBezTo>
                  <a:pt x="659" y="33"/>
                  <a:pt x="659" y="33"/>
                  <a:pt x="659" y="33"/>
                </a:cubicBezTo>
                <a:cubicBezTo>
                  <a:pt x="654" y="32"/>
                  <a:pt x="654" y="32"/>
                  <a:pt x="654" y="32"/>
                </a:cubicBezTo>
                <a:cubicBezTo>
                  <a:pt x="655" y="35"/>
                  <a:pt x="655" y="35"/>
                  <a:pt x="655" y="35"/>
                </a:cubicBezTo>
                <a:cubicBezTo>
                  <a:pt x="655" y="41"/>
                  <a:pt x="655" y="41"/>
                  <a:pt x="655" y="41"/>
                </a:cubicBezTo>
                <a:cubicBezTo>
                  <a:pt x="652" y="40"/>
                  <a:pt x="652" y="40"/>
                  <a:pt x="652" y="40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9" y="33"/>
                  <a:pt x="649" y="33"/>
                  <a:pt x="649" y="33"/>
                </a:cubicBezTo>
                <a:cubicBezTo>
                  <a:pt x="648" y="32"/>
                  <a:pt x="648" y="32"/>
                  <a:pt x="648" y="32"/>
                </a:cubicBezTo>
                <a:cubicBezTo>
                  <a:pt x="646" y="29"/>
                  <a:pt x="646" y="29"/>
                  <a:pt x="646" y="29"/>
                </a:cubicBezTo>
                <a:cubicBezTo>
                  <a:pt x="644" y="27"/>
                  <a:pt x="644" y="27"/>
                  <a:pt x="644" y="27"/>
                </a:cubicBezTo>
                <a:cubicBezTo>
                  <a:pt x="643" y="30"/>
                  <a:pt x="643" y="30"/>
                  <a:pt x="643" y="30"/>
                </a:cubicBezTo>
                <a:cubicBezTo>
                  <a:pt x="643" y="30"/>
                  <a:pt x="640" y="32"/>
                  <a:pt x="638" y="31"/>
                </a:cubicBezTo>
                <a:cubicBezTo>
                  <a:pt x="637" y="31"/>
                  <a:pt x="637" y="31"/>
                  <a:pt x="631" y="31"/>
                </a:cubicBezTo>
                <a:cubicBezTo>
                  <a:pt x="626" y="31"/>
                  <a:pt x="626" y="31"/>
                  <a:pt x="626" y="31"/>
                </a:cubicBezTo>
                <a:cubicBezTo>
                  <a:pt x="617" y="35"/>
                  <a:pt x="617" y="35"/>
                  <a:pt x="617" y="35"/>
                </a:cubicBezTo>
                <a:cubicBezTo>
                  <a:pt x="616" y="37"/>
                  <a:pt x="616" y="37"/>
                  <a:pt x="616" y="37"/>
                </a:cubicBezTo>
                <a:cubicBezTo>
                  <a:pt x="608" y="36"/>
                  <a:pt x="608" y="36"/>
                  <a:pt x="608" y="36"/>
                </a:cubicBezTo>
                <a:cubicBezTo>
                  <a:pt x="606" y="41"/>
                  <a:pt x="606" y="41"/>
                  <a:pt x="606" y="41"/>
                </a:cubicBezTo>
                <a:cubicBezTo>
                  <a:pt x="599" y="42"/>
                  <a:pt x="599" y="42"/>
                  <a:pt x="599" y="42"/>
                </a:cubicBezTo>
                <a:cubicBezTo>
                  <a:pt x="595" y="45"/>
                  <a:pt x="595" y="45"/>
                  <a:pt x="595" y="45"/>
                </a:cubicBezTo>
                <a:cubicBezTo>
                  <a:pt x="591" y="48"/>
                  <a:pt x="591" y="48"/>
                  <a:pt x="591" y="48"/>
                </a:cubicBezTo>
                <a:cubicBezTo>
                  <a:pt x="583" y="51"/>
                  <a:pt x="583" y="51"/>
                  <a:pt x="583" y="51"/>
                </a:cubicBezTo>
                <a:cubicBezTo>
                  <a:pt x="576" y="51"/>
                  <a:pt x="576" y="51"/>
                  <a:pt x="576" y="51"/>
                </a:cubicBezTo>
                <a:cubicBezTo>
                  <a:pt x="578" y="56"/>
                  <a:pt x="578" y="56"/>
                  <a:pt x="578" y="56"/>
                </a:cubicBezTo>
                <a:cubicBezTo>
                  <a:pt x="591" y="55"/>
                  <a:pt x="591" y="55"/>
                  <a:pt x="591" y="55"/>
                </a:cubicBezTo>
                <a:cubicBezTo>
                  <a:pt x="590" y="64"/>
                  <a:pt x="590" y="64"/>
                  <a:pt x="590" y="64"/>
                </a:cubicBezTo>
                <a:cubicBezTo>
                  <a:pt x="589" y="66"/>
                  <a:pt x="589" y="66"/>
                  <a:pt x="589" y="66"/>
                </a:cubicBezTo>
                <a:cubicBezTo>
                  <a:pt x="583" y="71"/>
                  <a:pt x="583" y="71"/>
                  <a:pt x="583" y="71"/>
                </a:cubicBezTo>
                <a:cubicBezTo>
                  <a:pt x="574" y="71"/>
                  <a:pt x="574" y="71"/>
                  <a:pt x="574" y="71"/>
                </a:cubicBezTo>
                <a:cubicBezTo>
                  <a:pt x="567" y="72"/>
                  <a:pt x="567" y="72"/>
                  <a:pt x="567" y="72"/>
                </a:cubicBezTo>
                <a:cubicBezTo>
                  <a:pt x="558" y="72"/>
                  <a:pt x="558" y="72"/>
                  <a:pt x="558" y="72"/>
                </a:cubicBezTo>
                <a:cubicBezTo>
                  <a:pt x="548" y="75"/>
                  <a:pt x="548" y="75"/>
                  <a:pt x="548" y="75"/>
                </a:cubicBezTo>
                <a:cubicBezTo>
                  <a:pt x="546" y="78"/>
                  <a:pt x="546" y="78"/>
                  <a:pt x="546" y="78"/>
                </a:cubicBezTo>
                <a:cubicBezTo>
                  <a:pt x="550" y="82"/>
                  <a:pt x="550" y="82"/>
                  <a:pt x="550" y="82"/>
                </a:cubicBezTo>
                <a:cubicBezTo>
                  <a:pt x="555" y="87"/>
                  <a:pt x="555" y="87"/>
                  <a:pt x="555" y="87"/>
                </a:cubicBezTo>
                <a:cubicBezTo>
                  <a:pt x="563" y="87"/>
                  <a:pt x="563" y="87"/>
                  <a:pt x="563" y="87"/>
                </a:cubicBezTo>
                <a:cubicBezTo>
                  <a:pt x="571" y="84"/>
                  <a:pt x="571" y="84"/>
                  <a:pt x="571" y="84"/>
                </a:cubicBezTo>
                <a:cubicBezTo>
                  <a:pt x="581" y="83"/>
                  <a:pt x="581" y="83"/>
                  <a:pt x="581" y="83"/>
                </a:cubicBezTo>
                <a:cubicBezTo>
                  <a:pt x="587" y="84"/>
                  <a:pt x="587" y="84"/>
                  <a:pt x="587" y="84"/>
                </a:cubicBezTo>
                <a:cubicBezTo>
                  <a:pt x="581" y="89"/>
                  <a:pt x="581" y="89"/>
                  <a:pt x="581" y="89"/>
                </a:cubicBezTo>
                <a:cubicBezTo>
                  <a:pt x="569" y="92"/>
                  <a:pt x="569" y="92"/>
                  <a:pt x="569" y="92"/>
                </a:cubicBezTo>
                <a:cubicBezTo>
                  <a:pt x="563" y="92"/>
                  <a:pt x="563" y="92"/>
                  <a:pt x="563" y="92"/>
                </a:cubicBezTo>
                <a:cubicBezTo>
                  <a:pt x="556" y="92"/>
                  <a:pt x="556" y="92"/>
                  <a:pt x="556" y="92"/>
                </a:cubicBezTo>
                <a:cubicBezTo>
                  <a:pt x="552" y="92"/>
                  <a:pt x="552" y="92"/>
                  <a:pt x="552" y="92"/>
                </a:cubicBezTo>
                <a:cubicBezTo>
                  <a:pt x="552" y="95"/>
                  <a:pt x="552" y="95"/>
                  <a:pt x="552" y="95"/>
                </a:cubicBezTo>
                <a:cubicBezTo>
                  <a:pt x="561" y="95"/>
                  <a:pt x="561" y="95"/>
                  <a:pt x="561" y="95"/>
                </a:cubicBezTo>
                <a:cubicBezTo>
                  <a:pt x="563" y="100"/>
                  <a:pt x="563" y="100"/>
                  <a:pt x="563" y="100"/>
                </a:cubicBezTo>
                <a:cubicBezTo>
                  <a:pt x="563" y="104"/>
                  <a:pt x="563" y="104"/>
                  <a:pt x="563" y="104"/>
                </a:cubicBezTo>
                <a:cubicBezTo>
                  <a:pt x="569" y="104"/>
                  <a:pt x="569" y="104"/>
                  <a:pt x="569" y="104"/>
                </a:cubicBezTo>
                <a:cubicBezTo>
                  <a:pt x="574" y="101"/>
                  <a:pt x="574" y="101"/>
                  <a:pt x="574" y="101"/>
                </a:cubicBezTo>
                <a:cubicBezTo>
                  <a:pt x="583" y="98"/>
                  <a:pt x="583" y="98"/>
                  <a:pt x="583" y="98"/>
                </a:cubicBezTo>
                <a:cubicBezTo>
                  <a:pt x="587" y="98"/>
                  <a:pt x="587" y="98"/>
                  <a:pt x="587" y="98"/>
                </a:cubicBezTo>
                <a:cubicBezTo>
                  <a:pt x="590" y="98"/>
                  <a:pt x="590" y="98"/>
                  <a:pt x="590" y="98"/>
                </a:cubicBezTo>
                <a:cubicBezTo>
                  <a:pt x="597" y="98"/>
                  <a:pt x="597" y="98"/>
                  <a:pt x="597" y="98"/>
                </a:cubicBezTo>
                <a:cubicBezTo>
                  <a:pt x="597" y="98"/>
                  <a:pt x="597" y="96"/>
                  <a:pt x="600" y="97"/>
                </a:cubicBezTo>
                <a:cubicBezTo>
                  <a:pt x="602" y="97"/>
                  <a:pt x="604" y="98"/>
                  <a:pt x="604" y="98"/>
                </a:cubicBezTo>
                <a:cubicBezTo>
                  <a:pt x="603" y="101"/>
                  <a:pt x="603" y="101"/>
                  <a:pt x="603" y="101"/>
                </a:cubicBezTo>
                <a:cubicBezTo>
                  <a:pt x="608" y="102"/>
                  <a:pt x="608" y="102"/>
                  <a:pt x="608" y="102"/>
                </a:cubicBezTo>
                <a:cubicBezTo>
                  <a:pt x="615" y="100"/>
                  <a:pt x="615" y="100"/>
                  <a:pt x="615" y="100"/>
                </a:cubicBezTo>
                <a:cubicBezTo>
                  <a:pt x="619" y="104"/>
                  <a:pt x="619" y="104"/>
                  <a:pt x="619" y="104"/>
                </a:cubicBezTo>
                <a:cubicBezTo>
                  <a:pt x="619" y="107"/>
                  <a:pt x="619" y="107"/>
                  <a:pt x="619" y="107"/>
                </a:cubicBezTo>
                <a:cubicBezTo>
                  <a:pt x="623" y="108"/>
                  <a:pt x="623" y="108"/>
                  <a:pt x="623" y="108"/>
                </a:cubicBezTo>
                <a:cubicBezTo>
                  <a:pt x="626" y="108"/>
                  <a:pt x="626" y="108"/>
                  <a:pt x="626" y="108"/>
                </a:cubicBezTo>
                <a:cubicBezTo>
                  <a:pt x="629" y="111"/>
                  <a:pt x="629" y="111"/>
                  <a:pt x="629" y="111"/>
                </a:cubicBezTo>
                <a:cubicBezTo>
                  <a:pt x="628" y="116"/>
                  <a:pt x="628" y="116"/>
                  <a:pt x="628" y="116"/>
                </a:cubicBezTo>
                <a:cubicBezTo>
                  <a:pt x="638" y="121"/>
                  <a:pt x="638" y="121"/>
                  <a:pt x="638" y="121"/>
                </a:cubicBezTo>
                <a:cubicBezTo>
                  <a:pt x="638" y="127"/>
                  <a:pt x="638" y="127"/>
                  <a:pt x="638" y="127"/>
                </a:cubicBezTo>
                <a:cubicBezTo>
                  <a:pt x="638" y="131"/>
                  <a:pt x="639" y="132"/>
                  <a:pt x="639" y="132"/>
                </a:cubicBezTo>
                <a:cubicBezTo>
                  <a:pt x="641" y="133"/>
                  <a:pt x="641" y="133"/>
                  <a:pt x="641" y="133"/>
                </a:cubicBezTo>
                <a:cubicBezTo>
                  <a:pt x="644" y="134"/>
                  <a:pt x="644" y="134"/>
                  <a:pt x="644" y="134"/>
                </a:cubicBezTo>
                <a:cubicBezTo>
                  <a:pt x="645" y="138"/>
                  <a:pt x="645" y="138"/>
                  <a:pt x="645" y="138"/>
                </a:cubicBezTo>
                <a:cubicBezTo>
                  <a:pt x="645" y="140"/>
                  <a:pt x="645" y="140"/>
                  <a:pt x="645" y="140"/>
                </a:cubicBezTo>
                <a:cubicBezTo>
                  <a:pt x="641" y="140"/>
                  <a:pt x="641" y="140"/>
                  <a:pt x="641" y="140"/>
                </a:cubicBezTo>
                <a:cubicBezTo>
                  <a:pt x="641" y="140"/>
                  <a:pt x="640" y="140"/>
                  <a:pt x="639" y="142"/>
                </a:cubicBezTo>
                <a:cubicBezTo>
                  <a:pt x="639" y="144"/>
                  <a:pt x="638" y="145"/>
                  <a:pt x="638" y="146"/>
                </a:cubicBezTo>
                <a:cubicBezTo>
                  <a:pt x="638" y="148"/>
                  <a:pt x="638" y="146"/>
                  <a:pt x="638" y="148"/>
                </a:cubicBezTo>
                <a:cubicBezTo>
                  <a:pt x="638" y="150"/>
                  <a:pt x="639" y="153"/>
                  <a:pt x="639" y="153"/>
                </a:cubicBezTo>
                <a:cubicBezTo>
                  <a:pt x="644" y="155"/>
                  <a:pt x="644" y="155"/>
                  <a:pt x="644" y="155"/>
                </a:cubicBezTo>
                <a:cubicBezTo>
                  <a:pt x="649" y="153"/>
                  <a:pt x="649" y="153"/>
                  <a:pt x="649" y="153"/>
                </a:cubicBezTo>
                <a:cubicBezTo>
                  <a:pt x="650" y="149"/>
                  <a:pt x="650" y="149"/>
                  <a:pt x="650" y="149"/>
                </a:cubicBezTo>
                <a:cubicBezTo>
                  <a:pt x="650" y="149"/>
                  <a:pt x="651" y="149"/>
                  <a:pt x="653" y="149"/>
                </a:cubicBezTo>
                <a:cubicBezTo>
                  <a:pt x="654" y="148"/>
                  <a:pt x="652" y="146"/>
                  <a:pt x="654" y="148"/>
                </a:cubicBezTo>
                <a:cubicBezTo>
                  <a:pt x="656" y="151"/>
                  <a:pt x="655" y="149"/>
                  <a:pt x="656" y="151"/>
                </a:cubicBezTo>
                <a:cubicBezTo>
                  <a:pt x="658" y="152"/>
                  <a:pt x="658" y="154"/>
                  <a:pt x="658" y="154"/>
                </a:cubicBezTo>
                <a:cubicBezTo>
                  <a:pt x="663" y="154"/>
                  <a:pt x="663" y="154"/>
                  <a:pt x="663" y="154"/>
                </a:cubicBezTo>
                <a:cubicBezTo>
                  <a:pt x="666" y="154"/>
                  <a:pt x="666" y="154"/>
                  <a:pt x="666" y="154"/>
                </a:cubicBezTo>
                <a:cubicBezTo>
                  <a:pt x="666" y="154"/>
                  <a:pt x="668" y="151"/>
                  <a:pt x="669" y="154"/>
                </a:cubicBezTo>
                <a:cubicBezTo>
                  <a:pt x="669" y="158"/>
                  <a:pt x="670" y="156"/>
                  <a:pt x="669" y="158"/>
                </a:cubicBezTo>
                <a:cubicBezTo>
                  <a:pt x="668" y="160"/>
                  <a:pt x="672" y="159"/>
                  <a:pt x="668" y="160"/>
                </a:cubicBezTo>
                <a:cubicBezTo>
                  <a:pt x="665" y="162"/>
                  <a:pt x="658" y="162"/>
                  <a:pt x="658" y="162"/>
                </a:cubicBezTo>
                <a:cubicBezTo>
                  <a:pt x="656" y="160"/>
                  <a:pt x="656" y="160"/>
                  <a:pt x="656" y="160"/>
                </a:cubicBezTo>
                <a:cubicBezTo>
                  <a:pt x="649" y="160"/>
                  <a:pt x="649" y="160"/>
                  <a:pt x="649" y="160"/>
                </a:cubicBezTo>
                <a:cubicBezTo>
                  <a:pt x="649" y="160"/>
                  <a:pt x="649" y="160"/>
                  <a:pt x="648" y="162"/>
                </a:cubicBezTo>
                <a:cubicBezTo>
                  <a:pt x="645" y="163"/>
                  <a:pt x="646" y="162"/>
                  <a:pt x="645" y="163"/>
                </a:cubicBezTo>
                <a:cubicBezTo>
                  <a:pt x="645" y="165"/>
                  <a:pt x="645" y="163"/>
                  <a:pt x="645" y="165"/>
                </a:cubicBezTo>
                <a:cubicBezTo>
                  <a:pt x="645" y="167"/>
                  <a:pt x="645" y="167"/>
                  <a:pt x="645" y="167"/>
                </a:cubicBezTo>
                <a:cubicBezTo>
                  <a:pt x="643" y="170"/>
                  <a:pt x="643" y="170"/>
                  <a:pt x="643" y="170"/>
                </a:cubicBezTo>
                <a:cubicBezTo>
                  <a:pt x="643" y="170"/>
                  <a:pt x="640" y="171"/>
                  <a:pt x="639" y="172"/>
                </a:cubicBezTo>
                <a:cubicBezTo>
                  <a:pt x="639" y="174"/>
                  <a:pt x="639" y="174"/>
                  <a:pt x="639" y="174"/>
                </a:cubicBezTo>
                <a:cubicBezTo>
                  <a:pt x="641" y="175"/>
                  <a:pt x="641" y="175"/>
                  <a:pt x="641" y="175"/>
                </a:cubicBezTo>
                <a:cubicBezTo>
                  <a:pt x="644" y="176"/>
                  <a:pt x="644" y="176"/>
                  <a:pt x="644" y="176"/>
                </a:cubicBezTo>
                <a:cubicBezTo>
                  <a:pt x="648" y="176"/>
                  <a:pt x="648" y="176"/>
                  <a:pt x="648" y="176"/>
                </a:cubicBezTo>
                <a:cubicBezTo>
                  <a:pt x="648" y="176"/>
                  <a:pt x="649" y="177"/>
                  <a:pt x="648" y="178"/>
                </a:cubicBezTo>
                <a:cubicBezTo>
                  <a:pt x="646" y="180"/>
                  <a:pt x="646" y="180"/>
                  <a:pt x="646" y="180"/>
                </a:cubicBezTo>
                <a:cubicBezTo>
                  <a:pt x="650" y="182"/>
                  <a:pt x="650" y="182"/>
                  <a:pt x="650" y="182"/>
                </a:cubicBezTo>
                <a:cubicBezTo>
                  <a:pt x="655" y="180"/>
                  <a:pt x="655" y="180"/>
                  <a:pt x="655" y="180"/>
                </a:cubicBezTo>
                <a:cubicBezTo>
                  <a:pt x="657" y="177"/>
                  <a:pt x="657" y="177"/>
                  <a:pt x="657" y="177"/>
                </a:cubicBezTo>
                <a:cubicBezTo>
                  <a:pt x="657" y="174"/>
                  <a:pt x="657" y="174"/>
                  <a:pt x="657" y="174"/>
                </a:cubicBezTo>
                <a:cubicBezTo>
                  <a:pt x="654" y="172"/>
                  <a:pt x="654" y="172"/>
                  <a:pt x="654" y="172"/>
                </a:cubicBezTo>
                <a:cubicBezTo>
                  <a:pt x="655" y="169"/>
                  <a:pt x="655" y="169"/>
                  <a:pt x="655" y="169"/>
                </a:cubicBezTo>
                <a:cubicBezTo>
                  <a:pt x="659" y="168"/>
                  <a:pt x="659" y="168"/>
                  <a:pt x="659" y="168"/>
                </a:cubicBezTo>
                <a:cubicBezTo>
                  <a:pt x="663" y="168"/>
                  <a:pt x="663" y="168"/>
                  <a:pt x="663" y="168"/>
                </a:cubicBezTo>
                <a:cubicBezTo>
                  <a:pt x="663" y="168"/>
                  <a:pt x="666" y="168"/>
                  <a:pt x="667" y="169"/>
                </a:cubicBezTo>
                <a:cubicBezTo>
                  <a:pt x="668" y="170"/>
                  <a:pt x="667" y="171"/>
                  <a:pt x="666" y="173"/>
                </a:cubicBezTo>
                <a:cubicBezTo>
                  <a:pt x="666" y="175"/>
                  <a:pt x="665" y="176"/>
                  <a:pt x="665" y="177"/>
                </a:cubicBezTo>
                <a:cubicBezTo>
                  <a:pt x="664" y="178"/>
                  <a:pt x="664" y="178"/>
                  <a:pt x="664" y="178"/>
                </a:cubicBezTo>
                <a:cubicBezTo>
                  <a:pt x="664" y="178"/>
                  <a:pt x="663" y="175"/>
                  <a:pt x="664" y="178"/>
                </a:cubicBezTo>
                <a:cubicBezTo>
                  <a:pt x="666" y="182"/>
                  <a:pt x="667" y="185"/>
                  <a:pt x="667" y="185"/>
                </a:cubicBezTo>
                <a:cubicBezTo>
                  <a:pt x="667" y="185"/>
                  <a:pt x="665" y="187"/>
                  <a:pt x="664" y="187"/>
                </a:cubicBezTo>
                <a:cubicBezTo>
                  <a:pt x="662" y="187"/>
                  <a:pt x="662" y="187"/>
                  <a:pt x="662" y="187"/>
                </a:cubicBezTo>
                <a:cubicBezTo>
                  <a:pt x="656" y="187"/>
                  <a:pt x="656" y="187"/>
                  <a:pt x="656" y="187"/>
                </a:cubicBezTo>
                <a:cubicBezTo>
                  <a:pt x="654" y="188"/>
                  <a:pt x="654" y="188"/>
                  <a:pt x="654" y="188"/>
                </a:cubicBezTo>
                <a:cubicBezTo>
                  <a:pt x="654" y="191"/>
                  <a:pt x="654" y="191"/>
                  <a:pt x="654" y="191"/>
                </a:cubicBezTo>
                <a:cubicBezTo>
                  <a:pt x="654" y="191"/>
                  <a:pt x="658" y="193"/>
                  <a:pt x="655" y="194"/>
                </a:cubicBezTo>
                <a:cubicBezTo>
                  <a:pt x="652" y="194"/>
                  <a:pt x="652" y="194"/>
                  <a:pt x="652" y="194"/>
                </a:cubicBezTo>
                <a:cubicBezTo>
                  <a:pt x="652" y="194"/>
                  <a:pt x="651" y="194"/>
                  <a:pt x="650" y="197"/>
                </a:cubicBezTo>
                <a:cubicBezTo>
                  <a:pt x="649" y="200"/>
                  <a:pt x="650" y="201"/>
                  <a:pt x="650" y="201"/>
                </a:cubicBezTo>
                <a:cubicBezTo>
                  <a:pt x="653" y="204"/>
                  <a:pt x="653" y="204"/>
                  <a:pt x="653" y="204"/>
                </a:cubicBezTo>
                <a:cubicBezTo>
                  <a:pt x="653" y="204"/>
                  <a:pt x="653" y="205"/>
                  <a:pt x="653" y="206"/>
                </a:cubicBezTo>
                <a:cubicBezTo>
                  <a:pt x="652" y="208"/>
                  <a:pt x="652" y="208"/>
                  <a:pt x="652" y="208"/>
                </a:cubicBezTo>
                <a:cubicBezTo>
                  <a:pt x="655" y="211"/>
                  <a:pt x="655" y="211"/>
                  <a:pt x="655" y="211"/>
                </a:cubicBezTo>
                <a:cubicBezTo>
                  <a:pt x="655" y="211"/>
                  <a:pt x="649" y="215"/>
                  <a:pt x="652" y="215"/>
                </a:cubicBezTo>
                <a:cubicBezTo>
                  <a:pt x="656" y="216"/>
                  <a:pt x="658" y="216"/>
                  <a:pt x="658" y="216"/>
                </a:cubicBezTo>
                <a:cubicBezTo>
                  <a:pt x="660" y="216"/>
                  <a:pt x="658" y="218"/>
                  <a:pt x="658" y="218"/>
                </a:cubicBezTo>
                <a:cubicBezTo>
                  <a:pt x="657" y="221"/>
                  <a:pt x="657" y="221"/>
                  <a:pt x="657" y="221"/>
                </a:cubicBezTo>
                <a:cubicBezTo>
                  <a:pt x="657" y="221"/>
                  <a:pt x="658" y="222"/>
                  <a:pt x="659" y="223"/>
                </a:cubicBezTo>
                <a:cubicBezTo>
                  <a:pt x="659" y="224"/>
                  <a:pt x="662" y="225"/>
                  <a:pt x="662" y="225"/>
                </a:cubicBezTo>
                <a:cubicBezTo>
                  <a:pt x="662" y="228"/>
                  <a:pt x="662" y="228"/>
                  <a:pt x="662" y="228"/>
                </a:cubicBezTo>
                <a:cubicBezTo>
                  <a:pt x="662" y="230"/>
                  <a:pt x="662" y="230"/>
                  <a:pt x="662" y="230"/>
                </a:cubicBezTo>
                <a:cubicBezTo>
                  <a:pt x="662" y="230"/>
                  <a:pt x="661" y="230"/>
                  <a:pt x="661" y="231"/>
                </a:cubicBezTo>
                <a:cubicBezTo>
                  <a:pt x="661" y="233"/>
                  <a:pt x="662" y="234"/>
                  <a:pt x="662" y="234"/>
                </a:cubicBezTo>
                <a:cubicBezTo>
                  <a:pt x="662" y="234"/>
                  <a:pt x="663" y="234"/>
                  <a:pt x="664" y="235"/>
                </a:cubicBezTo>
                <a:cubicBezTo>
                  <a:pt x="665" y="236"/>
                  <a:pt x="669" y="236"/>
                  <a:pt x="669" y="237"/>
                </a:cubicBezTo>
                <a:cubicBezTo>
                  <a:pt x="669" y="238"/>
                  <a:pt x="668" y="242"/>
                  <a:pt x="668" y="242"/>
                </a:cubicBezTo>
                <a:cubicBezTo>
                  <a:pt x="668" y="242"/>
                  <a:pt x="670" y="244"/>
                  <a:pt x="671" y="244"/>
                </a:cubicBezTo>
                <a:cubicBezTo>
                  <a:pt x="672" y="244"/>
                  <a:pt x="672" y="242"/>
                  <a:pt x="672" y="244"/>
                </a:cubicBezTo>
                <a:cubicBezTo>
                  <a:pt x="673" y="246"/>
                  <a:pt x="673" y="246"/>
                  <a:pt x="674" y="247"/>
                </a:cubicBezTo>
                <a:cubicBezTo>
                  <a:pt x="674" y="248"/>
                  <a:pt x="675" y="246"/>
                  <a:pt x="674" y="248"/>
                </a:cubicBezTo>
                <a:cubicBezTo>
                  <a:pt x="674" y="250"/>
                  <a:pt x="673" y="247"/>
                  <a:pt x="674" y="250"/>
                </a:cubicBezTo>
                <a:cubicBezTo>
                  <a:pt x="676" y="252"/>
                  <a:pt x="677" y="253"/>
                  <a:pt x="677" y="253"/>
                </a:cubicBezTo>
                <a:cubicBezTo>
                  <a:pt x="678" y="253"/>
                  <a:pt x="678" y="253"/>
                  <a:pt x="678" y="253"/>
                </a:cubicBezTo>
                <a:cubicBezTo>
                  <a:pt x="678" y="253"/>
                  <a:pt x="678" y="250"/>
                  <a:pt x="681" y="253"/>
                </a:cubicBezTo>
                <a:cubicBezTo>
                  <a:pt x="685" y="256"/>
                  <a:pt x="682" y="254"/>
                  <a:pt x="682" y="260"/>
                </a:cubicBezTo>
                <a:cubicBezTo>
                  <a:pt x="684" y="260"/>
                  <a:pt x="684" y="260"/>
                  <a:pt x="684" y="260"/>
                </a:cubicBezTo>
                <a:cubicBezTo>
                  <a:pt x="686" y="260"/>
                  <a:pt x="686" y="260"/>
                  <a:pt x="686" y="260"/>
                </a:cubicBezTo>
                <a:cubicBezTo>
                  <a:pt x="689" y="259"/>
                  <a:pt x="689" y="259"/>
                  <a:pt x="689" y="259"/>
                </a:cubicBezTo>
                <a:cubicBezTo>
                  <a:pt x="691" y="259"/>
                  <a:pt x="691" y="259"/>
                  <a:pt x="691" y="259"/>
                </a:cubicBezTo>
                <a:cubicBezTo>
                  <a:pt x="694" y="257"/>
                  <a:pt x="694" y="257"/>
                  <a:pt x="694" y="257"/>
                </a:cubicBezTo>
                <a:cubicBezTo>
                  <a:pt x="694" y="254"/>
                  <a:pt x="694" y="254"/>
                  <a:pt x="694" y="254"/>
                </a:cubicBezTo>
                <a:cubicBezTo>
                  <a:pt x="694" y="254"/>
                  <a:pt x="695" y="253"/>
                  <a:pt x="696" y="255"/>
                </a:cubicBezTo>
                <a:cubicBezTo>
                  <a:pt x="696" y="257"/>
                  <a:pt x="697" y="257"/>
                  <a:pt x="697" y="259"/>
                </a:cubicBezTo>
                <a:cubicBezTo>
                  <a:pt x="696" y="261"/>
                  <a:pt x="696" y="261"/>
                  <a:pt x="696" y="261"/>
                </a:cubicBezTo>
                <a:cubicBezTo>
                  <a:pt x="696" y="261"/>
                  <a:pt x="695" y="262"/>
                  <a:pt x="697" y="263"/>
                </a:cubicBezTo>
                <a:cubicBezTo>
                  <a:pt x="697" y="264"/>
                  <a:pt x="700" y="264"/>
                  <a:pt x="700" y="264"/>
                </a:cubicBezTo>
                <a:cubicBezTo>
                  <a:pt x="700" y="266"/>
                  <a:pt x="703" y="265"/>
                  <a:pt x="703" y="266"/>
                </a:cubicBezTo>
                <a:cubicBezTo>
                  <a:pt x="703" y="268"/>
                  <a:pt x="706" y="269"/>
                  <a:pt x="706" y="269"/>
                </a:cubicBezTo>
                <a:cubicBezTo>
                  <a:pt x="708" y="267"/>
                  <a:pt x="708" y="267"/>
                  <a:pt x="708" y="267"/>
                </a:cubicBezTo>
                <a:cubicBezTo>
                  <a:pt x="709" y="266"/>
                  <a:pt x="709" y="266"/>
                  <a:pt x="709" y="266"/>
                </a:cubicBezTo>
                <a:cubicBezTo>
                  <a:pt x="711" y="265"/>
                  <a:pt x="711" y="265"/>
                  <a:pt x="711" y="265"/>
                </a:cubicBezTo>
                <a:cubicBezTo>
                  <a:pt x="713" y="262"/>
                  <a:pt x="713" y="262"/>
                  <a:pt x="713" y="262"/>
                </a:cubicBezTo>
                <a:cubicBezTo>
                  <a:pt x="712" y="259"/>
                  <a:pt x="712" y="259"/>
                  <a:pt x="712" y="259"/>
                </a:cubicBezTo>
                <a:cubicBezTo>
                  <a:pt x="713" y="257"/>
                  <a:pt x="713" y="257"/>
                  <a:pt x="713" y="257"/>
                </a:cubicBezTo>
                <a:cubicBezTo>
                  <a:pt x="713" y="257"/>
                  <a:pt x="713" y="255"/>
                  <a:pt x="714" y="255"/>
                </a:cubicBezTo>
                <a:cubicBezTo>
                  <a:pt x="715" y="255"/>
                  <a:pt x="715" y="255"/>
                  <a:pt x="715" y="255"/>
                </a:cubicBezTo>
                <a:cubicBezTo>
                  <a:pt x="719" y="250"/>
                  <a:pt x="719" y="250"/>
                  <a:pt x="719" y="250"/>
                </a:cubicBezTo>
                <a:cubicBezTo>
                  <a:pt x="719" y="248"/>
                  <a:pt x="719" y="248"/>
                  <a:pt x="719" y="248"/>
                </a:cubicBezTo>
                <a:cubicBezTo>
                  <a:pt x="718" y="245"/>
                  <a:pt x="718" y="245"/>
                  <a:pt x="718" y="245"/>
                </a:cubicBezTo>
                <a:cubicBezTo>
                  <a:pt x="720" y="242"/>
                  <a:pt x="720" y="242"/>
                  <a:pt x="720" y="242"/>
                </a:cubicBezTo>
                <a:cubicBezTo>
                  <a:pt x="722" y="240"/>
                  <a:pt x="722" y="240"/>
                  <a:pt x="722" y="240"/>
                </a:cubicBezTo>
                <a:cubicBezTo>
                  <a:pt x="724" y="239"/>
                  <a:pt x="724" y="239"/>
                  <a:pt x="724" y="239"/>
                </a:cubicBezTo>
                <a:cubicBezTo>
                  <a:pt x="726" y="236"/>
                  <a:pt x="726" y="236"/>
                  <a:pt x="726" y="236"/>
                </a:cubicBezTo>
                <a:cubicBezTo>
                  <a:pt x="725" y="233"/>
                  <a:pt x="725" y="233"/>
                  <a:pt x="725" y="233"/>
                </a:cubicBezTo>
                <a:cubicBezTo>
                  <a:pt x="725" y="230"/>
                  <a:pt x="725" y="230"/>
                  <a:pt x="725" y="230"/>
                </a:cubicBezTo>
                <a:cubicBezTo>
                  <a:pt x="727" y="227"/>
                  <a:pt x="727" y="227"/>
                  <a:pt x="727" y="227"/>
                </a:cubicBezTo>
                <a:cubicBezTo>
                  <a:pt x="729" y="226"/>
                  <a:pt x="729" y="226"/>
                  <a:pt x="729" y="226"/>
                </a:cubicBezTo>
                <a:cubicBezTo>
                  <a:pt x="729" y="222"/>
                  <a:pt x="729" y="222"/>
                  <a:pt x="729" y="222"/>
                </a:cubicBezTo>
                <a:cubicBezTo>
                  <a:pt x="730" y="217"/>
                  <a:pt x="730" y="217"/>
                  <a:pt x="730" y="217"/>
                </a:cubicBezTo>
                <a:cubicBezTo>
                  <a:pt x="732" y="216"/>
                  <a:pt x="732" y="216"/>
                  <a:pt x="732" y="216"/>
                </a:cubicBezTo>
                <a:cubicBezTo>
                  <a:pt x="736" y="214"/>
                  <a:pt x="736" y="214"/>
                  <a:pt x="736" y="214"/>
                </a:cubicBezTo>
                <a:cubicBezTo>
                  <a:pt x="736" y="214"/>
                  <a:pt x="740" y="213"/>
                  <a:pt x="741" y="214"/>
                </a:cubicBezTo>
                <a:cubicBezTo>
                  <a:pt x="743" y="215"/>
                  <a:pt x="741" y="213"/>
                  <a:pt x="743" y="215"/>
                </a:cubicBezTo>
                <a:cubicBezTo>
                  <a:pt x="744" y="216"/>
                  <a:pt x="751" y="216"/>
                  <a:pt x="751" y="216"/>
                </a:cubicBezTo>
                <a:cubicBezTo>
                  <a:pt x="753" y="213"/>
                  <a:pt x="753" y="213"/>
                  <a:pt x="753" y="213"/>
                </a:cubicBezTo>
                <a:cubicBezTo>
                  <a:pt x="755" y="207"/>
                  <a:pt x="755" y="207"/>
                  <a:pt x="755" y="207"/>
                </a:cubicBezTo>
                <a:cubicBezTo>
                  <a:pt x="756" y="205"/>
                  <a:pt x="756" y="205"/>
                  <a:pt x="756" y="205"/>
                </a:cubicBezTo>
                <a:cubicBezTo>
                  <a:pt x="760" y="206"/>
                  <a:pt x="760" y="206"/>
                  <a:pt x="760" y="206"/>
                </a:cubicBezTo>
                <a:cubicBezTo>
                  <a:pt x="764" y="201"/>
                  <a:pt x="764" y="201"/>
                  <a:pt x="764" y="201"/>
                </a:cubicBezTo>
                <a:cubicBezTo>
                  <a:pt x="765" y="201"/>
                  <a:pt x="765" y="201"/>
                  <a:pt x="765" y="201"/>
                </a:cubicBezTo>
                <a:cubicBezTo>
                  <a:pt x="767" y="199"/>
                  <a:pt x="767" y="199"/>
                  <a:pt x="767" y="199"/>
                </a:cubicBezTo>
                <a:cubicBezTo>
                  <a:pt x="767" y="199"/>
                  <a:pt x="768" y="197"/>
                  <a:pt x="769" y="196"/>
                </a:cubicBezTo>
                <a:cubicBezTo>
                  <a:pt x="770" y="196"/>
                  <a:pt x="770" y="196"/>
                  <a:pt x="770" y="196"/>
                </a:cubicBezTo>
                <a:cubicBezTo>
                  <a:pt x="774" y="196"/>
                  <a:pt x="774" y="196"/>
                  <a:pt x="774" y="196"/>
                </a:cubicBezTo>
                <a:cubicBezTo>
                  <a:pt x="776" y="194"/>
                  <a:pt x="776" y="194"/>
                  <a:pt x="776" y="194"/>
                </a:cubicBezTo>
                <a:cubicBezTo>
                  <a:pt x="777" y="192"/>
                  <a:pt x="777" y="192"/>
                  <a:pt x="777" y="192"/>
                </a:cubicBezTo>
                <a:cubicBezTo>
                  <a:pt x="778" y="191"/>
                  <a:pt x="778" y="191"/>
                  <a:pt x="778" y="191"/>
                </a:cubicBezTo>
                <a:cubicBezTo>
                  <a:pt x="778" y="191"/>
                  <a:pt x="779" y="191"/>
                  <a:pt x="780" y="190"/>
                </a:cubicBezTo>
                <a:cubicBezTo>
                  <a:pt x="781" y="190"/>
                  <a:pt x="784" y="191"/>
                  <a:pt x="784" y="191"/>
                </a:cubicBezTo>
                <a:cubicBezTo>
                  <a:pt x="784" y="190"/>
                  <a:pt x="784" y="190"/>
                  <a:pt x="784" y="190"/>
                </a:cubicBezTo>
                <a:cubicBezTo>
                  <a:pt x="787" y="187"/>
                  <a:pt x="787" y="187"/>
                  <a:pt x="787" y="187"/>
                </a:cubicBezTo>
                <a:cubicBezTo>
                  <a:pt x="787" y="187"/>
                  <a:pt x="792" y="186"/>
                  <a:pt x="792" y="187"/>
                </a:cubicBezTo>
                <a:cubicBezTo>
                  <a:pt x="792" y="187"/>
                  <a:pt x="794" y="188"/>
                  <a:pt x="794" y="188"/>
                </a:cubicBezTo>
                <a:cubicBezTo>
                  <a:pt x="799" y="187"/>
                  <a:pt x="799" y="187"/>
                  <a:pt x="799" y="187"/>
                </a:cubicBezTo>
                <a:cubicBezTo>
                  <a:pt x="799" y="185"/>
                  <a:pt x="799" y="185"/>
                  <a:pt x="799" y="185"/>
                </a:cubicBezTo>
                <a:cubicBezTo>
                  <a:pt x="801" y="183"/>
                  <a:pt x="801" y="183"/>
                  <a:pt x="801" y="183"/>
                </a:cubicBezTo>
                <a:cubicBezTo>
                  <a:pt x="801" y="183"/>
                  <a:pt x="808" y="183"/>
                  <a:pt x="809" y="183"/>
                </a:cubicBezTo>
                <a:cubicBezTo>
                  <a:pt x="810" y="183"/>
                  <a:pt x="811" y="179"/>
                  <a:pt x="811" y="179"/>
                </a:cubicBezTo>
                <a:cubicBezTo>
                  <a:pt x="811" y="177"/>
                  <a:pt x="811" y="177"/>
                  <a:pt x="811" y="177"/>
                </a:cubicBezTo>
                <a:cubicBezTo>
                  <a:pt x="812" y="177"/>
                  <a:pt x="812" y="177"/>
                  <a:pt x="812" y="177"/>
                </a:cubicBezTo>
                <a:cubicBezTo>
                  <a:pt x="816" y="174"/>
                  <a:pt x="816" y="174"/>
                  <a:pt x="816" y="174"/>
                </a:cubicBezTo>
                <a:cubicBezTo>
                  <a:pt x="816" y="174"/>
                  <a:pt x="816" y="173"/>
                  <a:pt x="817" y="173"/>
                </a:cubicBezTo>
                <a:cubicBezTo>
                  <a:pt x="818" y="174"/>
                  <a:pt x="818" y="175"/>
                  <a:pt x="818" y="175"/>
                </a:cubicBezTo>
                <a:cubicBezTo>
                  <a:pt x="821" y="175"/>
                  <a:pt x="821" y="175"/>
                  <a:pt x="821" y="175"/>
                </a:cubicBezTo>
                <a:cubicBezTo>
                  <a:pt x="823" y="175"/>
                  <a:pt x="823" y="175"/>
                  <a:pt x="823" y="175"/>
                </a:cubicBezTo>
                <a:cubicBezTo>
                  <a:pt x="824" y="173"/>
                  <a:pt x="824" y="173"/>
                  <a:pt x="824" y="173"/>
                </a:cubicBezTo>
                <a:cubicBezTo>
                  <a:pt x="825" y="171"/>
                  <a:pt x="825" y="171"/>
                  <a:pt x="825" y="171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8"/>
                  <a:pt x="826" y="168"/>
                  <a:pt x="826" y="168"/>
                </a:cubicBezTo>
                <a:cubicBezTo>
                  <a:pt x="826" y="168"/>
                  <a:pt x="820" y="166"/>
                  <a:pt x="820" y="164"/>
                </a:cubicBezTo>
                <a:cubicBezTo>
                  <a:pt x="819" y="163"/>
                  <a:pt x="819" y="163"/>
                  <a:pt x="819" y="163"/>
                </a:cubicBezTo>
                <a:cubicBezTo>
                  <a:pt x="815" y="162"/>
                  <a:pt x="815" y="162"/>
                  <a:pt x="815" y="162"/>
                </a:cubicBezTo>
                <a:cubicBezTo>
                  <a:pt x="813" y="158"/>
                  <a:pt x="813" y="158"/>
                  <a:pt x="813" y="158"/>
                </a:cubicBezTo>
                <a:cubicBezTo>
                  <a:pt x="813" y="158"/>
                  <a:pt x="813" y="156"/>
                  <a:pt x="814" y="156"/>
                </a:cubicBezTo>
                <a:cubicBezTo>
                  <a:pt x="815" y="156"/>
                  <a:pt x="814" y="154"/>
                  <a:pt x="816" y="155"/>
                </a:cubicBezTo>
                <a:cubicBezTo>
                  <a:pt x="818" y="156"/>
                  <a:pt x="816" y="152"/>
                  <a:pt x="818" y="156"/>
                </a:cubicBezTo>
                <a:cubicBezTo>
                  <a:pt x="820" y="160"/>
                  <a:pt x="822" y="160"/>
                  <a:pt x="822" y="160"/>
                </a:cubicBezTo>
                <a:cubicBezTo>
                  <a:pt x="822" y="160"/>
                  <a:pt x="822" y="160"/>
                  <a:pt x="823" y="161"/>
                </a:cubicBezTo>
                <a:cubicBezTo>
                  <a:pt x="824" y="162"/>
                  <a:pt x="832" y="163"/>
                  <a:pt x="832" y="163"/>
                </a:cubicBezTo>
                <a:cubicBezTo>
                  <a:pt x="833" y="162"/>
                  <a:pt x="833" y="162"/>
                  <a:pt x="833" y="162"/>
                </a:cubicBezTo>
                <a:cubicBezTo>
                  <a:pt x="833" y="159"/>
                  <a:pt x="833" y="159"/>
                  <a:pt x="833" y="159"/>
                </a:cubicBezTo>
                <a:cubicBezTo>
                  <a:pt x="831" y="157"/>
                  <a:pt x="831" y="157"/>
                  <a:pt x="831" y="157"/>
                </a:cubicBezTo>
                <a:cubicBezTo>
                  <a:pt x="830" y="154"/>
                  <a:pt x="830" y="154"/>
                  <a:pt x="830" y="154"/>
                </a:cubicBezTo>
                <a:cubicBezTo>
                  <a:pt x="830" y="154"/>
                  <a:pt x="828" y="153"/>
                  <a:pt x="828" y="153"/>
                </a:cubicBezTo>
                <a:cubicBezTo>
                  <a:pt x="828" y="152"/>
                  <a:pt x="826" y="151"/>
                  <a:pt x="826" y="151"/>
                </a:cubicBezTo>
                <a:cubicBezTo>
                  <a:pt x="826" y="148"/>
                  <a:pt x="826" y="148"/>
                  <a:pt x="826" y="148"/>
                </a:cubicBezTo>
                <a:cubicBezTo>
                  <a:pt x="826" y="148"/>
                  <a:pt x="826" y="147"/>
                  <a:pt x="827" y="146"/>
                </a:cubicBezTo>
                <a:cubicBezTo>
                  <a:pt x="829" y="146"/>
                  <a:pt x="829" y="146"/>
                  <a:pt x="829" y="146"/>
                </a:cubicBezTo>
                <a:cubicBezTo>
                  <a:pt x="832" y="143"/>
                  <a:pt x="832" y="143"/>
                  <a:pt x="832" y="143"/>
                </a:cubicBezTo>
                <a:cubicBezTo>
                  <a:pt x="832" y="143"/>
                  <a:pt x="830" y="138"/>
                  <a:pt x="831" y="137"/>
                </a:cubicBezTo>
                <a:cubicBezTo>
                  <a:pt x="832" y="137"/>
                  <a:pt x="834" y="134"/>
                  <a:pt x="835" y="133"/>
                </a:cubicBezTo>
                <a:cubicBezTo>
                  <a:pt x="836" y="132"/>
                  <a:pt x="834" y="128"/>
                  <a:pt x="834" y="128"/>
                </a:cubicBezTo>
                <a:cubicBezTo>
                  <a:pt x="834" y="128"/>
                  <a:pt x="835" y="125"/>
                  <a:pt x="837" y="125"/>
                </a:cubicBezTo>
                <a:cubicBezTo>
                  <a:pt x="838" y="125"/>
                  <a:pt x="840" y="123"/>
                  <a:pt x="841" y="123"/>
                </a:cubicBezTo>
                <a:cubicBezTo>
                  <a:pt x="841" y="123"/>
                  <a:pt x="843" y="122"/>
                  <a:pt x="843" y="122"/>
                </a:cubicBezTo>
                <a:cubicBezTo>
                  <a:pt x="846" y="119"/>
                  <a:pt x="846" y="119"/>
                  <a:pt x="846" y="119"/>
                </a:cubicBezTo>
                <a:cubicBezTo>
                  <a:pt x="845" y="116"/>
                  <a:pt x="845" y="116"/>
                  <a:pt x="845" y="116"/>
                </a:cubicBezTo>
                <a:cubicBezTo>
                  <a:pt x="844" y="114"/>
                  <a:pt x="844" y="114"/>
                  <a:pt x="844" y="114"/>
                </a:cubicBezTo>
                <a:cubicBezTo>
                  <a:pt x="843" y="111"/>
                  <a:pt x="843" y="111"/>
                  <a:pt x="843" y="111"/>
                </a:cubicBezTo>
                <a:cubicBezTo>
                  <a:pt x="843" y="110"/>
                  <a:pt x="843" y="110"/>
                  <a:pt x="843" y="110"/>
                </a:cubicBezTo>
                <a:cubicBezTo>
                  <a:pt x="845" y="107"/>
                  <a:pt x="845" y="107"/>
                  <a:pt x="845" y="107"/>
                </a:cubicBezTo>
                <a:cubicBezTo>
                  <a:pt x="845" y="105"/>
                  <a:pt x="845" y="105"/>
                  <a:pt x="845" y="105"/>
                </a:cubicBezTo>
                <a:cubicBezTo>
                  <a:pt x="843" y="104"/>
                  <a:pt x="843" y="104"/>
                  <a:pt x="843" y="104"/>
                </a:cubicBezTo>
                <a:cubicBezTo>
                  <a:pt x="840" y="100"/>
                  <a:pt x="840" y="100"/>
                  <a:pt x="840" y="100"/>
                </a:cubicBezTo>
                <a:cubicBezTo>
                  <a:pt x="846" y="98"/>
                  <a:pt x="846" y="98"/>
                  <a:pt x="846" y="98"/>
                </a:cubicBezTo>
                <a:cubicBezTo>
                  <a:pt x="851" y="95"/>
                  <a:pt x="851" y="95"/>
                  <a:pt x="851" y="95"/>
                </a:cubicBezTo>
                <a:cubicBezTo>
                  <a:pt x="851" y="95"/>
                  <a:pt x="853" y="95"/>
                  <a:pt x="854" y="93"/>
                </a:cubicBezTo>
                <a:cubicBezTo>
                  <a:pt x="854" y="92"/>
                  <a:pt x="853" y="87"/>
                  <a:pt x="853" y="87"/>
                </a:cubicBezTo>
                <a:cubicBezTo>
                  <a:pt x="848" y="88"/>
                  <a:pt x="848" y="88"/>
                  <a:pt x="848" y="88"/>
                </a:cubicBezTo>
                <a:cubicBezTo>
                  <a:pt x="844" y="86"/>
                  <a:pt x="844" y="86"/>
                  <a:pt x="844" y="86"/>
                </a:cubicBezTo>
                <a:cubicBezTo>
                  <a:pt x="844" y="86"/>
                  <a:pt x="840" y="83"/>
                  <a:pt x="840" y="83"/>
                </a:cubicBezTo>
                <a:cubicBezTo>
                  <a:pt x="839" y="83"/>
                  <a:pt x="837" y="81"/>
                  <a:pt x="835" y="80"/>
                </a:cubicBezTo>
                <a:cubicBezTo>
                  <a:pt x="835" y="80"/>
                  <a:pt x="832" y="80"/>
                  <a:pt x="833" y="80"/>
                </a:cubicBezTo>
                <a:cubicBezTo>
                  <a:pt x="835" y="79"/>
                  <a:pt x="840" y="77"/>
                  <a:pt x="841" y="76"/>
                </a:cubicBezTo>
                <a:cubicBezTo>
                  <a:pt x="842" y="75"/>
                  <a:pt x="844" y="75"/>
                  <a:pt x="845" y="75"/>
                </a:cubicBezTo>
                <a:cubicBezTo>
                  <a:pt x="846" y="75"/>
                  <a:pt x="848" y="73"/>
                  <a:pt x="848" y="73"/>
                </a:cubicBezTo>
                <a:cubicBezTo>
                  <a:pt x="847" y="68"/>
                  <a:pt x="847" y="68"/>
                  <a:pt x="847" y="68"/>
                </a:cubicBezTo>
                <a:cubicBezTo>
                  <a:pt x="847" y="68"/>
                  <a:pt x="847" y="67"/>
                  <a:pt x="848" y="67"/>
                </a:cubicBezTo>
                <a:cubicBezTo>
                  <a:pt x="848" y="66"/>
                  <a:pt x="846" y="67"/>
                  <a:pt x="848" y="66"/>
                </a:cubicBezTo>
                <a:cubicBezTo>
                  <a:pt x="850" y="66"/>
                  <a:pt x="854" y="65"/>
                  <a:pt x="854" y="65"/>
                </a:cubicBezTo>
                <a:cubicBezTo>
                  <a:pt x="854" y="65"/>
                  <a:pt x="854" y="65"/>
                  <a:pt x="854" y="65"/>
                </a:cubicBezTo>
                <a:cubicBezTo>
                  <a:pt x="857" y="58"/>
                  <a:pt x="857" y="58"/>
                  <a:pt x="857" y="58"/>
                </a:cubicBezTo>
                <a:cubicBezTo>
                  <a:pt x="859" y="56"/>
                  <a:pt x="859" y="56"/>
                  <a:pt x="859" y="56"/>
                </a:cubicBezTo>
                <a:cubicBezTo>
                  <a:pt x="863" y="55"/>
                  <a:pt x="863" y="55"/>
                  <a:pt x="863" y="55"/>
                </a:cubicBezTo>
                <a:cubicBezTo>
                  <a:pt x="867" y="53"/>
                  <a:pt x="867" y="53"/>
                  <a:pt x="867" y="53"/>
                </a:cubicBezTo>
                <a:cubicBezTo>
                  <a:pt x="867" y="53"/>
                  <a:pt x="866" y="49"/>
                  <a:pt x="865" y="49"/>
                </a:cubicBezTo>
                <a:cubicBezTo>
                  <a:pt x="864" y="49"/>
                  <a:pt x="859" y="49"/>
                  <a:pt x="858" y="49"/>
                </a:cubicBezTo>
                <a:cubicBezTo>
                  <a:pt x="858" y="48"/>
                  <a:pt x="856" y="46"/>
                  <a:pt x="856" y="46"/>
                </a:cubicBezTo>
                <a:cubicBezTo>
                  <a:pt x="856" y="46"/>
                  <a:pt x="860" y="45"/>
                  <a:pt x="862" y="45"/>
                </a:cubicBezTo>
                <a:cubicBezTo>
                  <a:pt x="864" y="46"/>
                  <a:pt x="867" y="46"/>
                  <a:pt x="869" y="46"/>
                </a:cubicBezTo>
                <a:cubicBezTo>
                  <a:pt x="870" y="47"/>
                  <a:pt x="872" y="47"/>
                  <a:pt x="872" y="47"/>
                </a:cubicBezTo>
                <a:cubicBezTo>
                  <a:pt x="878" y="46"/>
                  <a:pt x="878" y="46"/>
                  <a:pt x="878" y="46"/>
                </a:cubicBezTo>
                <a:cubicBezTo>
                  <a:pt x="880" y="45"/>
                  <a:pt x="880" y="45"/>
                  <a:pt x="880" y="45"/>
                </a:cubicBezTo>
                <a:cubicBezTo>
                  <a:pt x="880" y="43"/>
                  <a:pt x="880" y="43"/>
                  <a:pt x="880" y="43"/>
                </a:cubicBezTo>
                <a:cubicBezTo>
                  <a:pt x="881" y="42"/>
                  <a:pt x="881" y="42"/>
                  <a:pt x="881" y="42"/>
                </a:cubicBezTo>
                <a:cubicBezTo>
                  <a:pt x="882" y="42"/>
                  <a:pt x="882" y="42"/>
                  <a:pt x="882" y="42"/>
                </a:cubicBezTo>
                <a:cubicBezTo>
                  <a:pt x="882" y="39"/>
                  <a:pt x="882" y="39"/>
                  <a:pt x="882" y="39"/>
                </a:cubicBezTo>
                <a:cubicBezTo>
                  <a:pt x="881" y="36"/>
                  <a:pt x="881" y="36"/>
                  <a:pt x="881" y="36"/>
                </a:cubicBezTo>
                <a:cubicBezTo>
                  <a:pt x="881" y="36"/>
                  <a:pt x="882" y="36"/>
                  <a:pt x="878" y="36"/>
                </a:cubicBezTo>
                <a:cubicBezTo>
                  <a:pt x="874" y="36"/>
                  <a:pt x="876" y="35"/>
                  <a:pt x="874" y="36"/>
                </a:cubicBezTo>
                <a:cubicBezTo>
                  <a:pt x="873" y="36"/>
                  <a:pt x="873" y="36"/>
                  <a:pt x="867" y="36"/>
                </a:cubicBezTo>
                <a:cubicBezTo>
                  <a:pt x="861" y="36"/>
                  <a:pt x="861" y="36"/>
                  <a:pt x="861" y="36"/>
                </a:cubicBezTo>
                <a:cubicBezTo>
                  <a:pt x="861" y="36"/>
                  <a:pt x="861" y="36"/>
                  <a:pt x="860" y="36"/>
                </a:cubicBezTo>
                <a:cubicBezTo>
                  <a:pt x="858" y="37"/>
                  <a:pt x="860" y="36"/>
                  <a:pt x="858" y="37"/>
                </a:cubicBezTo>
                <a:cubicBezTo>
                  <a:pt x="856" y="38"/>
                  <a:pt x="859" y="36"/>
                  <a:pt x="856" y="38"/>
                </a:cubicBezTo>
                <a:cubicBezTo>
                  <a:pt x="853" y="39"/>
                  <a:pt x="855" y="39"/>
                  <a:pt x="853" y="39"/>
                </a:cubicBezTo>
                <a:cubicBezTo>
                  <a:pt x="852" y="40"/>
                  <a:pt x="856" y="39"/>
                  <a:pt x="850" y="40"/>
                </a:cubicBezTo>
                <a:cubicBezTo>
                  <a:pt x="845" y="40"/>
                  <a:pt x="845" y="40"/>
                  <a:pt x="845" y="40"/>
                </a:cubicBezTo>
                <a:cubicBezTo>
                  <a:pt x="845" y="40"/>
                  <a:pt x="846" y="41"/>
                  <a:pt x="843" y="40"/>
                </a:cubicBezTo>
                <a:cubicBezTo>
                  <a:pt x="841" y="40"/>
                  <a:pt x="839" y="40"/>
                  <a:pt x="838" y="40"/>
                </a:cubicBezTo>
                <a:cubicBezTo>
                  <a:pt x="837" y="41"/>
                  <a:pt x="836" y="41"/>
                  <a:pt x="835" y="41"/>
                </a:cubicBezTo>
                <a:cubicBezTo>
                  <a:pt x="835" y="42"/>
                  <a:pt x="837" y="40"/>
                  <a:pt x="835" y="42"/>
                </a:cubicBezTo>
                <a:cubicBezTo>
                  <a:pt x="833" y="43"/>
                  <a:pt x="833" y="45"/>
                  <a:pt x="831" y="45"/>
                </a:cubicBezTo>
                <a:cubicBezTo>
                  <a:pt x="829" y="44"/>
                  <a:pt x="830" y="45"/>
                  <a:pt x="829" y="44"/>
                </a:cubicBezTo>
                <a:cubicBezTo>
                  <a:pt x="828" y="44"/>
                  <a:pt x="825" y="43"/>
                  <a:pt x="825" y="43"/>
                </a:cubicBezTo>
                <a:cubicBezTo>
                  <a:pt x="824" y="41"/>
                  <a:pt x="824" y="41"/>
                  <a:pt x="824" y="41"/>
                </a:cubicBezTo>
                <a:cubicBezTo>
                  <a:pt x="824" y="41"/>
                  <a:pt x="825" y="39"/>
                  <a:pt x="826" y="39"/>
                </a:cubicBezTo>
                <a:cubicBezTo>
                  <a:pt x="827" y="39"/>
                  <a:pt x="830" y="38"/>
                  <a:pt x="830" y="38"/>
                </a:cubicBezTo>
                <a:cubicBezTo>
                  <a:pt x="830" y="34"/>
                  <a:pt x="830" y="34"/>
                  <a:pt x="830" y="34"/>
                </a:cubicBezTo>
                <a:cubicBezTo>
                  <a:pt x="830" y="34"/>
                  <a:pt x="830" y="33"/>
                  <a:pt x="831" y="32"/>
                </a:cubicBezTo>
                <a:cubicBezTo>
                  <a:pt x="832" y="31"/>
                  <a:pt x="832" y="31"/>
                  <a:pt x="833" y="31"/>
                </a:cubicBezTo>
                <a:cubicBezTo>
                  <a:pt x="833" y="31"/>
                  <a:pt x="835" y="30"/>
                  <a:pt x="835" y="30"/>
                </a:cubicBezTo>
                <a:cubicBezTo>
                  <a:pt x="836" y="29"/>
                  <a:pt x="836" y="29"/>
                  <a:pt x="836" y="29"/>
                </a:cubicBezTo>
                <a:cubicBezTo>
                  <a:pt x="838" y="26"/>
                  <a:pt x="838" y="26"/>
                  <a:pt x="838" y="26"/>
                </a:cubicBezTo>
                <a:cubicBezTo>
                  <a:pt x="826" y="24"/>
                  <a:pt x="826" y="24"/>
                  <a:pt x="826" y="24"/>
                </a:cubicBezTo>
                <a:cubicBezTo>
                  <a:pt x="826" y="20"/>
                  <a:pt x="826" y="20"/>
                  <a:pt x="826" y="20"/>
                </a:cubicBezTo>
                <a:cubicBezTo>
                  <a:pt x="818" y="20"/>
                  <a:pt x="818" y="20"/>
                  <a:pt x="818" y="20"/>
                </a:cubicBezTo>
                <a:cubicBezTo>
                  <a:pt x="818" y="17"/>
                  <a:pt x="818" y="17"/>
                  <a:pt x="818" y="17"/>
                </a:cubicBezTo>
                <a:cubicBezTo>
                  <a:pt x="812" y="17"/>
                  <a:pt x="812" y="17"/>
                  <a:pt x="812" y="17"/>
                </a:cubicBezTo>
                <a:cubicBezTo>
                  <a:pt x="806" y="15"/>
                  <a:pt x="806" y="15"/>
                  <a:pt x="806" y="15"/>
                </a:cubicBezTo>
                <a:cubicBezTo>
                  <a:pt x="803" y="13"/>
                  <a:pt x="803" y="13"/>
                  <a:pt x="803" y="13"/>
                </a:cubicBezTo>
                <a:cubicBezTo>
                  <a:pt x="788" y="13"/>
                  <a:pt x="788" y="13"/>
                  <a:pt x="788" y="13"/>
                </a:cubicBezTo>
                <a:cubicBezTo>
                  <a:pt x="778" y="13"/>
                  <a:pt x="778" y="13"/>
                  <a:pt x="778" y="13"/>
                </a:cubicBezTo>
                <a:cubicBezTo>
                  <a:pt x="778" y="13"/>
                  <a:pt x="771" y="13"/>
                  <a:pt x="770" y="13"/>
                </a:cubicBezTo>
                <a:cubicBezTo>
                  <a:pt x="769" y="14"/>
                  <a:pt x="769" y="15"/>
                  <a:pt x="768" y="16"/>
                </a:cubicBezTo>
                <a:cubicBezTo>
                  <a:pt x="767" y="16"/>
                  <a:pt x="764" y="17"/>
                  <a:pt x="764" y="17"/>
                </a:cubicBezTo>
                <a:cubicBezTo>
                  <a:pt x="760" y="16"/>
                  <a:pt x="760" y="16"/>
                  <a:pt x="760" y="16"/>
                </a:cubicBezTo>
                <a:cubicBezTo>
                  <a:pt x="759" y="14"/>
                  <a:pt x="759" y="14"/>
                  <a:pt x="759" y="14"/>
                </a:cubicBezTo>
                <a:cubicBezTo>
                  <a:pt x="759" y="14"/>
                  <a:pt x="759" y="13"/>
                  <a:pt x="758" y="13"/>
                </a:cubicBezTo>
                <a:cubicBezTo>
                  <a:pt x="758" y="13"/>
                  <a:pt x="755" y="13"/>
                  <a:pt x="754" y="13"/>
                </a:cubicBezTo>
                <a:cubicBezTo>
                  <a:pt x="753" y="13"/>
                  <a:pt x="756" y="12"/>
                  <a:pt x="753" y="13"/>
                </a:cubicBezTo>
                <a:cubicBezTo>
                  <a:pt x="749" y="13"/>
                  <a:pt x="749" y="13"/>
                  <a:pt x="746" y="14"/>
                </a:cubicBezTo>
                <a:cubicBezTo>
                  <a:pt x="743" y="14"/>
                  <a:pt x="745" y="14"/>
                  <a:pt x="743" y="14"/>
                </a:cubicBezTo>
                <a:cubicBezTo>
                  <a:pt x="741" y="14"/>
                  <a:pt x="741" y="14"/>
                  <a:pt x="741" y="14"/>
                </a:cubicBezTo>
                <a:cubicBezTo>
                  <a:pt x="741" y="14"/>
                  <a:pt x="739" y="13"/>
                  <a:pt x="737" y="15"/>
                </a:cubicBezTo>
                <a:cubicBezTo>
                  <a:pt x="734" y="16"/>
                  <a:pt x="736" y="15"/>
                  <a:pt x="734" y="16"/>
                </a:cubicBezTo>
                <a:cubicBezTo>
                  <a:pt x="733" y="17"/>
                  <a:pt x="733" y="16"/>
                  <a:pt x="733" y="17"/>
                </a:cubicBezTo>
                <a:cubicBezTo>
                  <a:pt x="732" y="19"/>
                  <a:pt x="733" y="17"/>
                  <a:pt x="732" y="19"/>
                </a:cubicBezTo>
                <a:cubicBezTo>
                  <a:pt x="732" y="20"/>
                  <a:pt x="735" y="20"/>
                  <a:pt x="732" y="20"/>
                </a:cubicBezTo>
                <a:cubicBezTo>
                  <a:pt x="729" y="21"/>
                  <a:pt x="729" y="21"/>
                  <a:pt x="729" y="21"/>
                </a:cubicBezTo>
                <a:cubicBezTo>
                  <a:pt x="729" y="21"/>
                  <a:pt x="730" y="21"/>
                  <a:pt x="728" y="21"/>
                </a:cubicBezTo>
                <a:cubicBezTo>
                  <a:pt x="726" y="22"/>
                  <a:pt x="728" y="22"/>
                  <a:pt x="726" y="22"/>
                </a:cubicBezTo>
                <a:cubicBezTo>
                  <a:pt x="723" y="22"/>
                  <a:pt x="726" y="22"/>
                  <a:pt x="723" y="22"/>
                </a:cubicBezTo>
                <a:cubicBezTo>
                  <a:pt x="721" y="21"/>
                  <a:pt x="721" y="21"/>
                  <a:pt x="721" y="21"/>
                </a:cubicBezTo>
                <a:cubicBezTo>
                  <a:pt x="721" y="21"/>
                  <a:pt x="720" y="19"/>
                  <a:pt x="720" y="18"/>
                </a:cubicBezTo>
                <a:cubicBezTo>
                  <a:pt x="720" y="17"/>
                  <a:pt x="721" y="17"/>
                  <a:pt x="720" y="17"/>
                </a:cubicBezTo>
                <a:cubicBezTo>
                  <a:pt x="719" y="16"/>
                  <a:pt x="720" y="16"/>
                  <a:pt x="717" y="16"/>
                </a:cubicBezTo>
                <a:cubicBezTo>
                  <a:pt x="714" y="17"/>
                  <a:pt x="717" y="16"/>
                  <a:pt x="714" y="17"/>
                </a:cubicBezTo>
                <a:cubicBezTo>
                  <a:pt x="710" y="17"/>
                  <a:pt x="710" y="16"/>
                  <a:pt x="710" y="17"/>
                </a:cubicBezTo>
                <a:cubicBezTo>
                  <a:pt x="710" y="18"/>
                  <a:pt x="710" y="19"/>
                  <a:pt x="710" y="19"/>
                </a:cubicBezTo>
                <a:cubicBezTo>
                  <a:pt x="710" y="19"/>
                  <a:pt x="711" y="19"/>
                  <a:pt x="710" y="20"/>
                </a:cubicBezTo>
                <a:cubicBezTo>
                  <a:pt x="709" y="21"/>
                  <a:pt x="711" y="20"/>
                  <a:pt x="709" y="21"/>
                </a:cubicBezTo>
                <a:cubicBezTo>
                  <a:pt x="708" y="21"/>
                  <a:pt x="711" y="21"/>
                  <a:pt x="708" y="21"/>
                </a:cubicBezTo>
                <a:cubicBezTo>
                  <a:pt x="704" y="22"/>
                  <a:pt x="704" y="22"/>
                  <a:pt x="704" y="22"/>
                </a:cubicBezTo>
                <a:cubicBezTo>
                  <a:pt x="704" y="22"/>
                  <a:pt x="703" y="19"/>
                  <a:pt x="703" y="22"/>
                </a:cubicBezTo>
                <a:cubicBezTo>
                  <a:pt x="702" y="25"/>
                  <a:pt x="702" y="26"/>
                  <a:pt x="703" y="27"/>
                </a:cubicBezTo>
                <a:cubicBezTo>
                  <a:pt x="704" y="28"/>
                  <a:pt x="700" y="26"/>
                  <a:pt x="699" y="26"/>
                </a:cubicBezTo>
                <a:cubicBezTo>
                  <a:pt x="698" y="26"/>
                  <a:pt x="697" y="26"/>
                  <a:pt x="695" y="26"/>
                </a:cubicBezTo>
                <a:cubicBezTo>
                  <a:pt x="694" y="27"/>
                  <a:pt x="694" y="26"/>
                  <a:pt x="693" y="27"/>
                </a:cubicBezTo>
                <a:cubicBezTo>
                  <a:pt x="692" y="28"/>
                  <a:pt x="692" y="28"/>
                  <a:pt x="692" y="28"/>
                </a:cubicBezTo>
                <a:cubicBezTo>
                  <a:pt x="692" y="28"/>
                  <a:pt x="691" y="27"/>
                  <a:pt x="691" y="29"/>
                </a:cubicBezTo>
                <a:cubicBezTo>
                  <a:pt x="691" y="31"/>
                  <a:pt x="690" y="30"/>
                  <a:pt x="692" y="33"/>
                </a:cubicBezTo>
                <a:cubicBezTo>
                  <a:pt x="693" y="34"/>
                  <a:pt x="694" y="34"/>
                  <a:pt x="694" y="35"/>
                </a:cubicBezTo>
                <a:cubicBezTo>
                  <a:pt x="695" y="36"/>
                  <a:pt x="694" y="36"/>
                  <a:pt x="695" y="36"/>
                </a:cubicBezTo>
                <a:cubicBezTo>
                  <a:pt x="696" y="37"/>
                  <a:pt x="698" y="36"/>
                  <a:pt x="700" y="37"/>
                </a:cubicBezTo>
                <a:cubicBezTo>
                  <a:pt x="702" y="39"/>
                  <a:pt x="702" y="36"/>
                  <a:pt x="702" y="39"/>
                </a:cubicBezTo>
                <a:cubicBezTo>
                  <a:pt x="702" y="41"/>
                  <a:pt x="704" y="40"/>
                  <a:pt x="702" y="41"/>
                </a:cubicBezTo>
                <a:cubicBezTo>
                  <a:pt x="699" y="42"/>
                  <a:pt x="702" y="42"/>
                  <a:pt x="699" y="42"/>
                </a:cubicBezTo>
                <a:cubicBezTo>
                  <a:pt x="697" y="42"/>
                  <a:pt x="697" y="42"/>
                  <a:pt x="696" y="42"/>
                </a:cubicBezTo>
                <a:cubicBezTo>
                  <a:pt x="694" y="42"/>
                  <a:pt x="696" y="42"/>
                  <a:pt x="693" y="41"/>
                </a:cubicBezTo>
                <a:cubicBezTo>
                  <a:pt x="690" y="40"/>
                  <a:pt x="689" y="39"/>
                  <a:pt x="689" y="38"/>
                </a:cubicBezTo>
                <a:cubicBezTo>
                  <a:pt x="688" y="38"/>
                  <a:pt x="686" y="36"/>
                  <a:pt x="686" y="36"/>
                </a:cubicBezTo>
                <a:cubicBezTo>
                  <a:pt x="686" y="36"/>
                  <a:pt x="687" y="35"/>
                  <a:pt x="686" y="35"/>
                </a:cubicBezTo>
                <a:cubicBezTo>
                  <a:pt x="683" y="32"/>
                  <a:pt x="683" y="32"/>
                  <a:pt x="683" y="32"/>
                </a:cubicBezTo>
                <a:cubicBezTo>
                  <a:pt x="682" y="29"/>
                  <a:pt x="682" y="29"/>
                  <a:pt x="682" y="29"/>
                </a:cubicBezTo>
                <a:cubicBezTo>
                  <a:pt x="679" y="28"/>
                  <a:pt x="679" y="28"/>
                  <a:pt x="679" y="28"/>
                </a:cubicBezTo>
                <a:cubicBezTo>
                  <a:pt x="677" y="25"/>
                  <a:pt x="677" y="25"/>
                  <a:pt x="677" y="25"/>
                </a:cubicBezTo>
                <a:lnTo>
                  <a:pt x="673" y="27"/>
                </a:lnTo>
                <a:close/>
                <a:moveTo>
                  <a:pt x="608" y="661"/>
                </a:moveTo>
                <a:cubicBezTo>
                  <a:pt x="604" y="658"/>
                  <a:pt x="604" y="658"/>
                  <a:pt x="604" y="658"/>
                </a:cubicBezTo>
                <a:cubicBezTo>
                  <a:pt x="600" y="652"/>
                  <a:pt x="600" y="652"/>
                  <a:pt x="600" y="652"/>
                </a:cubicBezTo>
                <a:cubicBezTo>
                  <a:pt x="594" y="652"/>
                  <a:pt x="594" y="652"/>
                  <a:pt x="594" y="652"/>
                </a:cubicBezTo>
                <a:cubicBezTo>
                  <a:pt x="589" y="655"/>
                  <a:pt x="589" y="655"/>
                  <a:pt x="589" y="655"/>
                </a:cubicBezTo>
                <a:cubicBezTo>
                  <a:pt x="589" y="655"/>
                  <a:pt x="586" y="657"/>
                  <a:pt x="584" y="657"/>
                </a:cubicBezTo>
                <a:cubicBezTo>
                  <a:pt x="583" y="657"/>
                  <a:pt x="580" y="655"/>
                  <a:pt x="579" y="655"/>
                </a:cubicBezTo>
                <a:cubicBezTo>
                  <a:pt x="577" y="656"/>
                  <a:pt x="577" y="656"/>
                  <a:pt x="577" y="656"/>
                </a:cubicBezTo>
                <a:cubicBezTo>
                  <a:pt x="577" y="656"/>
                  <a:pt x="569" y="653"/>
                  <a:pt x="565" y="654"/>
                </a:cubicBezTo>
                <a:cubicBezTo>
                  <a:pt x="562" y="654"/>
                  <a:pt x="565" y="652"/>
                  <a:pt x="565" y="652"/>
                </a:cubicBezTo>
                <a:cubicBezTo>
                  <a:pt x="566" y="648"/>
                  <a:pt x="566" y="648"/>
                  <a:pt x="566" y="648"/>
                </a:cubicBezTo>
                <a:cubicBezTo>
                  <a:pt x="566" y="648"/>
                  <a:pt x="563" y="646"/>
                  <a:pt x="561" y="647"/>
                </a:cubicBezTo>
                <a:cubicBezTo>
                  <a:pt x="559" y="647"/>
                  <a:pt x="559" y="647"/>
                  <a:pt x="559" y="647"/>
                </a:cubicBezTo>
                <a:cubicBezTo>
                  <a:pt x="558" y="645"/>
                  <a:pt x="558" y="645"/>
                  <a:pt x="558" y="645"/>
                </a:cubicBezTo>
                <a:cubicBezTo>
                  <a:pt x="558" y="641"/>
                  <a:pt x="558" y="641"/>
                  <a:pt x="558" y="641"/>
                </a:cubicBezTo>
                <a:cubicBezTo>
                  <a:pt x="558" y="641"/>
                  <a:pt x="556" y="640"/>
                  <a:pt x="555" y="642"/>
                </a:cubicBezTo>
                <a:cubicBezTo>
                  <a:pt x="554" y="644"/>
                  <a:pt x="555" y="639"/>
                  <a:pt x="554" y="644"/>
                </a:cubicBezTo>
                <a:cubicBezTo>
                  <a:pt x="554" y="649"/>
                  <a:pt x="554" y="649"/>
                  <a:pt x="554" y="649"/>
                </a:cubicBezTo>
                <a:cubicBezTo>
                  <a:pt x="554" y="649"/>
                  <a:pt x="556" y="646"/>
                  <a:pt x="554" y="649"/>
                </a:cubicBezTo>
                <a:cubicBezTo>
                  <a:pt x="552" y="652"/>
                  <a:pt x="552" y="657"/>
                  <a:pt x="552" y="657"/>
                </a:cubicBezTo>
                <a:cubicBezTo>
                  <a:pt x="548" y="658"/>
                  <a:pt x="548" y="658"/>
                  <a:pt x="548" y="658"/>
                </a:cubicBezTo>
                <a:cubicBezTo>
                  <a:pt x="545" y="652"/>
                  <a:pt x="545" y="652"/>
                  <a:pt x="545" y="652"/>
                </a:cubicBezTo>
                <a:cubicBezTo>
                  <a:pt x="545" y="648"/>
                  <a:pt x="545" y="648"/>
                  <a:pt x="545" y="648"/>
                </a:cubicBezTo>
                <a:cubicBezTo>
                  <a:pt x="546" y="645"/>
                  <a:pt x="546" y="645"/>
                  <a:pt x="546" y="645"/>
                </a:cubicBezTo>
                <a:cubicBezTo>
                  <a:pt x="545" y="643"/>
                  <a:pt x="545" y="643"/>
                  <a:pt x="545" y="643"/>
                </a:cubicBezTo>
                <a:cubicBezTo>
                  <a:pt x="540" y="643"/>
                  <a:pt x="544" y="640"/>
                  <a:pt x="540" y="643"/>
                </a:cubicBezTo>
                <a:cubicBezTo>
                  <a:pt x="536" y="646"/>
                  <a:pt x="539" y="642"/>
                  <a:pt x="536" y="646"/>
                </a:cubicBezTo>
                <a:cubicBezTo>
                  <a:pt x="533" y="650"/>
                  <a:pt x="533" y="650"/>
                  <a:pt x="533" y="650"/>
                </a:cubicBezTo>
                <a:cubicBezTo>
                  <a:pt x="533" y="650"/>
                  <a:pt x="537" y="647"/>
                  <a:pt x="533" y="650"/>
                </a:cubicBezTo>
                <a:cubicBezTo>
                  <a:pt x="529" y="652"/>
                  <a:pt x="532" y="650"/>
                  <a:pt x="529" y="652"/>
                </a:cubicBezTo>
                <a:cubicBezTo>
                  <a:pt x="526" y="655"/>
                  <a:pt x="526" y="655"/>
                  <a:pt x="526" y="658"/>
                </a:cubicBezTo>
                <a:cubicBezTo>
                  <a:pt x="525" y="660"/>
                  <a:pt x="528" y="655"/>
                  <a:pt x="525" y="660"/>
                </a:cubicBezTo>
                <a:cubicBezTo>
                  <a:pt x="523" y="666"/>
                  <a:pt x="525" y="664"/>
                  <a:pt x="523" y="666"/>
                </a:cubicBezTo>
                <a:cubicBezTo>
                  <a:pt x="522" y="668"/>
                  <a:pt x="522" y="668"/>
                  <a:pt x="522" y="668"/>
                </a:cubicBezTo>
                <a:cubicBezTo>
                  <a:pt x="522" y="668"/>
                  <a:pt x="521" y="669"/>
                  <a:pt x="519" y="668"/>
                </a:cubicBezTo>
                <a:cubicBezTo>
                  <a:pt x="518" y="668"/>
                  <a:pt x="516" y="666"/>
                  <a:pt x="516" y="666"/>
                </a:cubicBezTo>
                <a:cubicBezTo>
                  <a:pt x="514" y="662"/>
                  <a:pt x="514" y="662"/>
                  <a:pt x="514" y="662"/>
                </a:cubicBezTo>
                <a:cubicBezTo>
                  <a:pt x="509" y="661"/>
                  <a:pt x="509" y="661"/>
                  <a:pt x="509" y="661"/>
                </a:cubicBezTo>
                <a:cubicBezTo>
                  <a:pt x="506" y="660"/>
                  <a:pt x="506" y="660"/>
                  <a:pt x="506" y="660"/>
                </a:cubicBezTo>
                <a:cubicBezTo>
                  <a:pt x="506" y="660"/>
                  <a:pt x="508" y="666"/>
                  <a:pt x="510" y="669"/>
                </a:cubicBezTo>
                <a:cubicBezTo>
                  <a:pt x="512" y="670"/>
                  <a:pt x="510" y="668"/>
                  <a:pt x="512" y="670"/>
                </a:cubicBezTo>
                <a:cubicBezTo>
                  <a:pt x="514" y="673"/>
                  <a:pt x="513" y="669"/>
                  <a:pt x="514" y="673"/>
                </a:cubicBezTo>
                <a:cubicBezTo>
                  <a:pt x="516" y="677"/>
                  <a:pt x="517" y="675"/>
                  <a:pt x="516" y="679"/>
                </a:cubicBezTo>
                <a:cubicBezTo>
                  <a:pt x="514" y="683"/>
                  <a:pt x="516" y="679"/>
                  <a:pt x="514" y="683"/>
                </a:cubicBezTo>
                <a:cubicBezTo>
                  <a:pt x="513" y="687"/>
                  <a:pt x="513" y="687"/>
                  <a:pt x="513" y="687"/>
                </a:cubicBezTo>
                <a:cubicBezTo>
                  <a:pt x="513" y="687"/>
                  <a:pt x="513" y="693"/>
                  <a:pt x="513" y="695"/>
                </a:cubicBezTo>
                <a:cubicBezTo>
                  <a:pt x="513" y="696"/>
                  <a:pt x="516" y="693"/>
                  <a:pt x="513" y="696"/>
                </a:cubicBezTo>
                <a:cubicBezTo>
                  <a:pt x="510" y="699"/>
                  <a:pt x="509" y="700"/>
                  <a:pt x="508" y="702"/>
                </a:cubicBezTo>
                <a:cubicBezTo>
                  <a:pt x="507" y="704"/>
                  <a:pt x="505" y="699"/>
                  <a:pt x="507" y="704"/>
                </a:cubicBezTo>
                <a:cubicBezTo>
                  <a:pt x="510" y="709"/>
                  <a:pt x="509" y="707"/>
                  <a:pt x="507" y="710"/>
                </a:cubicBezTo>
                <a:cubicBezTo>
                  <a:pt x="505" y="713"/>
                  <a:pt x="505" y="713"/>
                  <a:pt x="505" y="713"/>
                </a:cubicBezTo>
                <a:cubicBezTo>
                  <a:pt x="505" y="713"/>
                  <a:pt x="505" y="715"/>
                  <a:pt x="503" y="715"/>
                </a:cubicBezTo>
                <a:cubicBezTo>
                  <a:pt x="502" y="715"/>
                  <a:pt x="503" y="714"/>
                  <a:pt x="500" y="715"/>
                </a:cubicBezTo>
                <a:cubicBezTo>
                  <a:pt x="497" y="717"/>
                  <a:pt x="499" y="714"/>
                  <a:pt x="497" y="717"/>
                </a:cubicBezTo>
                <a:cubicBezTo>
                  <a:pt x="496" y="719"/>
                  <a:pt x="493" y="716"/>
                  <a:pt x="496" y="719"/>
                </a:cubicBezTo>
                <a:cubicBezTo>
                  <a:pt x="499" y="722"/>
                  <a:pt x="507" y="721"/>
                  <a:pt x="507" y="723"/>
                </a:cubicBezTo>
                <a:cubicBezTo>
                  <a:pt x="507" y="724"/>
                  <a:pt x="499" y="728"/>
                  <a:pt x="499" y="728"/>
                </a:cubicBezTo>
                <a:cubicBezTo>
                  <a:pt x="496" y="730"/>
                  <a:pt x="496" y="730"/>
                  <a:pt x="496" y="730"/>
                </a:cubicBezTo>
                <a:cubicBezTo>
                  <a:pt x="496" y="730"/>
                  <a:pt x="496" y="730"/>
                  <a:pt x="495" y="731"/>
                </a:cubicBezTo>
                <a:cubicBezTo>
                  <a:pt x="495" y="733"/>
                  <a:pt x="495" y="733"/>
                  <a:pt x="495" y="733"/>
                </a:cubicBezTo>
                <a:cubicBezTo>
                  <a:pt x="495" y="733"/>
                  <a:pt x="494" y="732"/>
                  <a:pt x="495" y="736"/>
                </a:cubicBezTo>
                <a:cubicBezTo>
                  <a:pt x="496" y="740"/>
                  <a:pt x="496" y="740"/>
                  <a:pt x="496" y="740"/>
                </a:cubicBezTo>
                <a:cubicBezTo>
                  <a:pt x="496" y="740"/>
                  <a:pt x="498" y="741"/>
                  <a:pt x="497" y="742"/>
                </a:cubicBezTo>
                <a:cubicBezTo>
                  <a:pt x="496" y="744"/>
                  <a:pt x="498" y="741"/>
                  <a:pt x="496" y="744"/>
                </a:cubicBezTo>
                <a:cubicBezTo>
                  <a:pt x="494" y="746"/>
                  <a:pt x="492" y="747"/>
                  <a:pt x="490" y="747"/>
                </a:cubicBezTo>
                <a:cubicBezTo>
                  <a:pt x="489" y="748"/>
                  <a:pt x="491" y="744"/>
                  <a:pt x="489" y="748"/>
                </a:cubicBezTo>
                <a:cubicBezTo>
                  <a:pt x="487" y="752"/>
                  <a:pt x="485" y="747"/>
                  <a:pt x="487" y="752"/>
                </a:cubicBezTo>
                <a:cubicBezTo>
                  <a:pt x="490" y="756"/>
                  <a:pt x="488" y="753"/>
                  <a:pt x="490" y="756"/>
                </a:cubicBezTo>
                <a:cubicBezTo>
                  <a:pt x="491" y="759"/>
                  <a:pt x="495" y="764"/>
                  <a:pt x="495" y="764"/>
                </a:cubicBezTo>
                <a:cubicBezTo>
                  <a:pt x="495" y="764"/>
                  <a:pt x="503" y="765"/>
                  <a:pt x="503" y="767"/>
                </a:cubicBezTo>
                <a:cubicBezTo>
                  <a:pt x="504" y="769"/>
                  <a:pt x="505" y="775"/>
                  <a:pt x="505" y="775"/>
                </a:cubicBezTo>
                <a:cubicBezTo>
                  <a:pt x="506" y="780"/>
                  <a:pt x="506" y="780"/>
                  <a:pt x="506" y="780"/>
                </a:cubicBezTo>
                <a:cubicBezTo>
                  <a:pt x="510" y="781"/>
                  <a:pt x="510" y="781"/>
                  <a:pt x="510" y="781"/>
                </a:cubicBezTo>
                <a:cubicBezTo>
                  <a:pt x="510" y="781"/>
                  <a:pt x="510" y="777"/>
                  <a:pt x="511" y="783"/>
                </a:cubicBezTo>
                <a:cubicBezTo>
                  <a:pt x="513" y="789"/>
                  <a:pt x="514" y="790"/>
                  <a:pt x="514" y="792"/>
                </a:cubicBezTo>
                <a:cubicBezTo>
                  <a:pt x="515" y="793"/>
                  <a:pt x="515" y="792"/>
                  <a:pt x="515" y="796"/>
                </a:cubicBezTo>
                <a:cubicBezTo>
                  <a:pt x="515" y="799"/>
                  <a:pt x="511" y="799"/>
                  <a:pt x="515" y="801"/>
                </a:cubicBezTo>
                <a:cubicBezTo>
                  <a:pt x="518" y="803"/>
                  <a:pt x="522" y="803"/>
                  <a:pt x="522" y="803"/>
                </a:cubicBezTo>
                <a:cubicBezTo>
                  <a:pt x="523" y="806"/>
                  <a:pt x="523" y="805"/>
                  <a:pt x="522" y="808"/>
                </a:cubicBezTo>
                <a:cubicBezTo>
                  <a:pt x="521" y="811"/>
                  <a:pt x="521" y="808"/>
                  <a:pt x="521" y="811"/>
                </a:cubicBezTo>
                <a:cubicBezTo>
                  <a:pt x="522" y="815"/>
                  <a:pt x="521" y="813"/>
                  <a:pt x="522" y="815"/>
                </a:cubicBezTo>
                <a:cubicBezTo>
                  <a:pt x="522" y="818"/>
                  <a:pt x="519" y="816"/>
                  <a:pt x="522" y="818"/>
                </a:cubicBezTo>
                <a:cubicBezTo>
                  <a:pt x="525" y="819"/>
                  <a:pt x="527" y="819"/>
                  <a:pt x="527" y="819"/>
                </a:cubicBezTo>
                <a:cubicBezTo>
                  <a:pt x="527" y="819"/>
                  <a:pt x="528" y="819"/>
                  <a:pt x="529" y="820"/>
                </a:cubicBezTo>
                <a:cubicBezTo>
                  <a:pt x="530" y="821"/>
                  <a:pt x="533" y="819"/>
                  <a:pt x="534" y="822"/>
                </a:cubicBezTo>
                <a:cubicBezTo>
                  <a:pt x="535" y="825"/>
                  <a:pt x="532" y="822"/>
                  <a:pt x="535" y="825"/>
                </a:cubicBezTo>
                <a:cubicBezTo>
                  <a:pt x="537" y="828"/>
                  <a:pt x="538" y="827"/>
                  <a:pt x="539" y="829"/>
                </a:cubicBezTo>
                <a:cubicBezTo>
                  <a:pt x="539" y="832"/>
                  <a:pt x="539" y="832"/>
                  <a:pt x="539" y="832"/>
                </a:cubicBezTo>
                <a:cubicBezTo>
                  <a:pt x="539" y="832"/>
                  <a:pt x="540" y="833"/>
                  <a:pt x="541" y="833"/>
                </a:cubicBezTo>
                <a:cubicBezTo>
                  <a:pt x="543" y="834"/>
                  <a:pt x="546" y="834"/>
                  <a:pt x="546" y="834"/>
                </a:cubicBezTo>
                <a:cubicBezTo>
                  <a:pt x="549" y="836"/>
                  <a:pt x="549" y="836"/>
                  <a:pt x="549" y="836"/>
                </a:cubicBezTo>
                <a:cubicBezTo>
                  <a:pt x="549" y="836"/>
                  <a:pt x="549" y="831"/>
                  <a:pt x="551" y="837"/>
                </a:cubicBezTo>
                <a:cubicBezTo>
                  <a:pt x="553" y="844"/>
                  <a:pt x="559" y="843"/>
                  <a:pt x="557" y="845"/>
                </a:cubicBezTo>
                <a:cubicBezTo>
                  <a:pt x="555" y="848"/>
                  <a:pt x="556" y="845"/>
                  <a:pt x="555" y="848"/>
                </a:cubicBezTo>
                <a:cubicBezTo>
                  <a:pt x="554" y="851"/>
                  <a:pt x="556" y="848"/>
                  <a:pt x="554" y="851"/>
                </a:cubicBezTo>
                <a:cubicBezTo>
                  <a:pt x="553" y="855"/>
                  <a:pt x="559" y="859"/>
                  <a:pt x="559" y="859"/>
                </a:cubicBezTo>
                <a:cubicBezTo>
                  <a:pt x="554" y="864"/>
                  <a:pt x="554" y="865"/>
                  <a:pt x="554" y="867"/>
                </a:cubicBezTo>
                <a:cubicBezTo>
                  <a:pt x="553" y="869"/>
                  <a:pt x="554" y="875"/>
                  <a:pt x="555" y="876"/>
                </a:cubicBezTo>
                <a:cubicBezTo>
                  <a:pt x="556" y="878"/>
                  <a:pt x="558" y="877"/>
                  <a:pt x="556" y="879"/>
                </a:cubicBezTo>
                <a:cubicBezTo>
                  <a:pt x="554" y="882"/>
                  <a:pt x="554" y="882"/>
                  <a:pt x="554" y="882"/>
                </a:cubicBezTo>
                <a:cubicBezTo>
                  <a:pt x="554" y="882"/>
                  <a:pt x="553" y="882"/>
                  <a:pt x="553" y="884"/>
                </a:cubicBezTo>
                <a:cubicBezTo>
                  <a:pt x="553" y="887"/>
                  <a:pt x="554" y="887"/>
                  <a:pt x="554" y="889"/>
                </a:cubicBezTo>
                <a:cubicBezTo>
                  <a:pt x="554" y="891"/>
                  <a:pt x="554" y="888"/>
                  <a:pt x="554" y="891"/>
                </a:cubicBezTo>
                <a:cubicBezTo>
                  <a:pt x="554" y="894"/>
                  <a:pt x="555" y="889"/>
                  <a:pt x="554" y="894"/>
                </a:cubicBezTo>
                <a:cubicBezTo>
                  <a:pt x="553" y="898"/>
                  <a:pt x="552" y="899"/>
                  <a:pt x="552" y="901"/>
                </a:cubicBezTo>
                <a:cubicBezTo>
                  <a:pt x="551" y="903"/>
                  <a:pt x="550" y="900"/>
                  <a:pt x="551" y="903"/>
                </a:cubicBezTo>
                <a:cubicBezTo>
                  <a:pt x="552" y="905"/>
                  <a:pt x="554" y="905"/>
                  <a:pt x="552" y="907"/>
                </a:cubicBezTo>
                <a:cubicBezTo>
                  <a:pt x="551" y="909"/>
                  <a:pt x="551" y="906"/>
                  <a:pt x="551" y="909"/>
                </a:cubicBezTo>
                <a:cubicBezTo>
                  <a:pt x="550" y="912"/>
                  <a:pt x="553" y="906"/>
                  <a:pt x="550" y="912"/>
                </a:cubicBezTo>
                <a:cubicBezTo>
                  <a:pt x="548" y="918"/>
                  <a:pt x="548" y="915"/>
                  <a:pt x="548" y="918"/>
                </a:cubicBezTo>
                <a:cubicBezTo>
                  <a:pt x="548" y="920"/>
                  <a:pt x="548" y="917"/>
                  <a:pt x="548" y="920"/>
                </a:cubicBezTo>
                <a:cubicBezTo>
                  <a:pt x="548" y="923"/>
                  <a:pt x="545" y="923"/>
                  <a:pt x="548" y="923"/>
                </a:cubicBezTo>
                <a:cubicBezTo>
                  <a:pt x="549" y="924"/>
                  <a:pt x="550" y="921"/>
                  <a:pt x="549" y="924"/>
                </a:cubicBezTo>
                <a:cubicBezTo>
                  <a:pt x="548" y="928"/>
                  <a:pt x="549" y="928"/>
                  <a:pt x="549" y="930"/>
                </a:cubicBezTo>
                <a:cubicBezTo>
                  <a:pt x="549" y="932"/>
                  <a:pt x="550" y="934"/>
                  <a:pt x="550" y="934"/>
                </a:cubicBezTo>
                <a:cubicBezTo>
                  <a:pt x="550" y="934"/>
                  <a:pt x="551" y="934"/>
                  <a:pt x="550" y="936"/>
                </a:cubicBezTo>
                <a:cubicBezTo>
                  <a:pt x="548" y="939"/>
                  <a:pt x="550" y="941"/>
                  <a:pt x="548" y="942"/>
                </a:cubicBezTo>
                <a:cubicBezTo>
                  <a:pt x="546" y="944"/>
                  <a:pt x="549" y="939"/>
                  <a:pt x="546" y="944"/>
                </a:cubicBezTo>
                <a:cubicBezTo>
                  <a:pt x="544" y="949"/>
                  <a:pt x="543" y="948"/>
                  <a:pt x="544" y="949"/>
                </a:cubicBezTo>
                <a:cubicBezTo>
                  <a:pt x="545" y="950"/>
                  <a:pt x="548" y="945"/>
                  <a:pt x="545" y="950"/>
                </a:cubicBezTo>
                <a:cubicBezTo>
                  <a:pt x="544" y="954"/>
                  <a:pt x="544" y="954"/>
                  <a:pt x="544" y="954"/>
                </a:cubicBezTo>
                <a:cubicBezTo>
                  <a:pt x="544" y="958"/>
                  <a:pt x="544" y="958"/>
                  <a:pt x="544" y="958"/>
                </a:cubicBezTo>
                <a:cubicBezTo>
                  <a:pt x="544" y="958"/>
                  <a:pt x="543" y="958"/>
                  <a:pt x="542" y="959"/>
                </a:cubicBezTo>
                <a:cubicBezTo>
                  <a:pt x="542" y="960"/>
                  <a:pt x="540" y="960"/>
                  <a:pt x="540" y="964"/>
                </a:cubicBezTo>
                <a:cubicBezTo>
                  <a:pt x="540" y="966"/>
                  <a:pt x="540" y="968"/>
                  <a:pt x="541" y="970"/>
                </a:cubicBezTo>
                <a:cubicBezTo>
                  <a:pt x="541" y="972"/>
                  <a:pt x="542" y="975"/>
                  <a:pt x="542" y="975"/>
                </a:cubicBezTo>
                <a:cubicBezTo>
                  <a:pt x="542" y="975"/>
                  <a:pt x="543" y="976"/>
                  <a:pt x="541" y="977"/>
                </a:cubicBezTo>
                <a:cubicBezTo>
                  <a:pt x="539" y="978"/>
                  <a:pt x="535" y="978"/>
                  <a:pt x="535" y="978"/>
                </a:cubicBezTo>
                <a:cubicBezTo>
                  <a:pt x="534" y="984"/>
                  <a:pt x="536" y="984"/>
                  <a:pt x="536" y="987"/>
                </a:cubicBezTo>
                <a:cubicBezTo>
                  <a:pt x="536" y="989"/>
                  <a:pt x="534" y="986"/>
                  <a:pt x="536" y="989"/>
                </a:cubicBezTo>
                <a:cubicBezTo>
                  <a:pt x="538" y="992"/>
                  <a:pt x="538" y="989"/>
                  <a:pt x="538" y="992"/>
                </a:cubicBezTo>
                <a:cubicBezTo>
                  <a:pt x="538" y="996"/>
                  <a:pt x="538" y="991"/>
                  <a:pt x="538" y="996"/>
                </a:cubicBezTo>
                <a:cubicBezTo>
                  <a:pt x="537" y="1000"/>
                  <a:pt x="541" y="1002"/>
                  <a:pt x="537" y="1002"/>
                </a:cubicBezTo>
                <a:cubicBezTo>
                  <a:pt x="534" y="1003"/>
                  <a:pt x="534" y="1003"/>
                  <a:pt x="534" y="1003"/>
                </a:cubicBezTo>
                <a:cubicBezTo>
                  <a:pt x="534" y="1003"/>
                  <a:pt x="534" y="1000"/>
                  <a:pt x="532" y="1003"/>
                </a:cubicBezTo>
                <a:cubicBezTo>
                  <a:pt x="530" y="1006"/>
                  <a:pt x="528" y="1006"/>
                  <a:pt x="530" y="1008"/>
                </a:cubicBezTo>
                <a:cubicBezTo>
                  <a:pt x="533" y="1011"/>
                  <a:pt x="539" y="1011"/>
                  <a:pt x="539" y="1011"/>
                </a:cubicBezTo>
                <a:cubicBezTo>
                  <a:pt x="538" y="1014"/>
                  <a:pt x="538" y="1014"/>
                  <a:pt x="538" y="1014"/>
                </a:cubicBezTo>
                <a:cubicBezTo>
                  <a:pt x="539" y="1017"/>
                  <a:pt x="542" y="1015"/>
                  <a:pt x="539" y="1017"/>
                </a:cubicBezTo>
                <a:cubicBezTo>
                  <a:pt x="537" y="1019"/>
                  <a:pt x="537" y="1019"/>
                  <a:pt x="537" y="1019"/>
                </a:cubicBezTo>
                <a:cubicBezTo>
                  <a:pt x="537" y="1019"/>
                  <a:pt x="539" y="1019"/>
                  <a:pt x="537" y="1022"/>
                </a:cubicBezTo>
                <a:cubicBezTo>
                  <a:pt x="535" y="1024"/>
                  <a:pt x="538" y="1023"/>
                  <a:pt x="535" y="1024"/>
                </a:cubicBezTo>
                <a:cubicBezTo>
                  <a:pt x="533" y="1025"/>
                  <a:pt x="535" y="1024"/>
                  <a:pt x="533" y="1025"/>
                </a:cubicBezTo>
                <a:cubicBezTo>
                  <a:pt x="530" y="1026"/>
                  <a:pt x="531" y="1021"/>
                  <a:pt x="530" y="1026"/>
                </a:cubicBezTo>
                <a:cubicBezTo>
                  <a:pt x="529" y="1031"/>
                  <a:pt x="525" y="1026"/>
                  <a:pt x="529" y="1031"/>
                </a:cubicBezTo>
                <a:cubicBezTo>
                  <a:pt x="533" y="1035"/>
                  <a:pt x="535" y="1033"/>
                  <a:pt x="536" y="1035"/>
                </a:cubicBezTo>
                <a:cubicBezTo>
                  <a:pt x="536" y="1037"/>
                  <a:pt x="533" y="1040"/>
                  <a:pt x="531" y="1040"/>
                </a:cubicBezTo>
                <a:cubicBezTo>
                  <a:pt x="529" y="1040"/>
                  <a:pt x="529" y="1040"/>
                  <a:pt x="528" y="1040"/>
                </a:cubicBezTo>
                <a:cubicBezTo>
                  <a:pt x="526" y="1041"/>
                  <a:pt x="528" y="1040"/>
                  <a:pt x="526" y="1041"/>
                </a:cubicBezTo>
                <a:cubicBezTo>
                  <a:pt x="524" y="1042"/>
                  <a:pt x="523" y="1038"/>
                  <a:pt x="524" y="1042"/>
                </a:cubicBezTo>
                <a:cubicBezTo>
                  <a:pt x="524" y="1046"/>
                  <a:pt x="525" y="1048"/>
                  <a:pt x="525" y="1049"/>
                </a:cubicBezTo>
                <a:cubicBezTo>
                  <a:pt x="525" y="1050"/>
                  <a:pt x="525" y="1049"/>
                  <a:pt x="525" y="1052"/>
                </a:cubicBezTo>
                <a:cubicBezTo>
                  <a:pt x="526" y="1056"/>
                  <a:pt x="528" y="1054"/>
                  <a:pt x="528" y="1057"/>
                </a:cubicBezTo>
                <a:cubicBezTo>
                  <a:pt x="528" y="1059"/>
                  <a:pt x="528" y="1057"/>
                  <a:pt x="525" y="1060"/>
                </a:cubicBezTo>
                <a:cubicBezTo>
                  <a:pt x="523" y="1064"/>
                  <a:pt x="521" y="1059"/>
                  <a:pt x="523" y="1064"/>
                </a:cubicBezTo>
                <a:cubicBezTo>
                  <a:pt x="525" y="1068"/>
                  <a:pt x="524" y="1068"/>
                  <a:pt x="524" y="1071"/>
                </a:cubicBezTo>
                <a:cubicBezTo>
                  <a:pt x="525" y="1074"/>
                  <a:pt x="525" y="1073"/>
                  <a:pt x="526" y="1078"/>
                </a:cubicBezTo>
                <a:cubicBezTo>
                  <a:pt x="527" y="1083"/>
                  <a:pt x="526" y="1079"/>
                  <a:pt x="529" y="1083"/>
                </a:cubicBezTo>
                <a:cubicBezTo>
                  <a:pt x="532" y="1088"/>
                  <a:pt x="533" y="1085"/>
                  <a:pt x="535" y="1088"/>
                </a:cubicBezTo>
                <a:cubicBezTo>
                  <a:pt x="537" y="1092"/>
                  <a:pt x="537" y="1088"/>
                  <a:pt x="540" y="1092"/>
                </a:cubicBezTo>
                <a:cubicBezTo>
                  <a:pt x="543" y="1096"/>
                  <a:pt x="541" y="1091"/>
                  <a:pt x="543" y="1096"/>
                </a:cubicBezTo>
                <a:cubicBezTo>
                  <a:pt x="545" y="1100"/>
                  <a:pt x="548" y="1099"/>
                  <a:pt x="548" y="1103"/>
                </a:cubicBezTo>
                <a:cubicBezTo>
                  <a:pt x="548" y="1106"/>
                  <a:pt x="542" y="1102"/>
                  <a:pt x="548" y="1106"/>
                </a:cubicBezTo>
                <a:cubicBezTo>
                  <a:pt x="553" y="1111"/>
                  <a:pt x="553" y="1111"/>
                  <a:pt x="553" y="1111"/>
                </a:cubicBezTo>
                <a:cubicBezTo>
                  <a:pt x="553" y="1111"/>
                  <a:pt x="554" y="1111"/>
                  <a:pt x="557" y="1112"/>
                </a:cubicBezTo>
                <a:cubicBezTo>
                  <a:pt x="559" y="1114"/>
                  <a:pt x="563" y="1114"/>
                  <a:pt x="563" y="1114"/>
                </a:cubicBezTo>
                <a:cubicBezTo>
                  <a:pt x="563" y="1114"/>
                  <a:pt x="568" y="1114"/>
                  <a:pt x="569" y="1112"/>
                </a:cubicBezTo>
                <a:cubicBezTo>
                  <a:pt x="569" y="1111"/>
                  <a:pt x="572" y="1108"/>
                  <a:pt x="572" y="1108"/>
                </a:cubicBezTo>
                <a:cubicBezTo>
                  <a:pt x="574" y="1108"/>
                  <a:pt x="574" y="1108"/>
                  <a:pt x="574" y="1108"/>
                </a:cubicBezTo>
                <a:cubicBezTo>
                  <a:pt x="578" y="1106"/>
                  <a:pt x="578" y="1106"/>
                  <a:pt x="578" y="1106"/>
                </a:cubicBezTo>
                <a:cubicBezTo>
                  <a:pt x="578" y="1106"/>
                  <a:pt x="583" y="1105"/>
                  <a:pt x="584" y="1104"/>
                </a:cubicBezTo>
                <a:cubicBezTo>
                  <a:pt x="586" y="1104"/>
                  <a:pt x="588" y="1103"/>
                  <a:pt x="588" y="1103"/>
                </a:cubicBezTo>
                <a:cubicBezTo>
                  <a:pt x="588" y="1103"/>
                  <a:pt x="585" y="1098"/>
                  <a:pt x="583" y="1098"/>
                </a:cubicBezTo>
                <a:cubicBezTo>
                  <a:pt x="581" y="1098"/>
                  <a:pt x="574" y="1098"/>
                  <a:pt x="574" y="1098"/>
                </a:cubicBezTo>
                <a:cubicBezTo>
                  <a:pt x="565" y="1090"/>
                  <a:pt x="565" y="1090"/>
                  <a:pt x="565" y="1090"/>
                </a:cubicBezTo>
                <a:cubicBezTo>
                  <a:pt x="563" y="1086"/>
                  <a:pt x="563" y="1086"/>
                  <a:pt x="563" y="1086"/>
                </a:cubicBezTo>
                <a:cubicBezTo>
                  <a:pt x="565" y="1080"/>
                  <a:pt x="565" y="1080"/>
                  <a:pt x="565" y="1080"/>
                </a:cubicBezTo>
                <a:cubicBezTo>
                  <a:pt x="568" y="1077"/>
                  <a:pt x="568" y="1077"/>
                  <a:pt x="568" y="1077"/>
                </a:cubicBezTo>
                <a:cubicBezTo>
                  <a:pt x="568" y="1077"/>
                  <a:pt x="570" y="1074"/>
                  <a:pt x="568" y="1072"/>
                </a:cubicBezTo>
                <a:cubicBezTo>
                  <a:pt x="567" y="1071"/>
                  <a:pt x="565" y="1068"/>
                  <a:pt x="565" y="1068"/>
                </a:cubicBezTo>
                <a:cubicBezTo>
                  <a:pt x="563" y="1065"/>
                  <a:pt x="563" y="1065"/>
                  <a:pt x="563" y="1065"/>
                </a:cubicBezTo>
                <a:cubicBezTo>
                  <a:pt x="566" y="1062"/>
                  <a:pt x="566" y="1062"/>
                  <a:pt x="566" y="1062"/>
                </a:cubicBezTo>
                <a:cubicBezTo>
                  <a:pt x="566" y="1062"/>
                  <a:pt x="567" y="1061"/>
                  <a:pt x="568" y="1061"/>
                </a:cubicBezTo>
                <a:cubicBezTo>
                  <a:pt x="570" y="1061"/>
                  <a:pt x="573" y="1059"/>
                  <a:pt x="573" y="1059"/>
                </a:cubicBezTo>
                <a:cubicBezTo>
                  <a:pt x="573" y="1055"/>
                  <a:pt x="573" y="1055"/>
                  <a:pt x="573" y="1055"/>
                </a:cubicBezTo>
                <a:cubicBezTo>
                  <a:pt x="576" y="1052"/>
                  <a:pt x="576" y="1052"/>
                  <a:pt x="576" y="1052"/>
                </a:cubicBezTo>
                <a:cubicBezTo>
                  <a:pt x="579" y="1051"/>
                  <a:pt x="579" y="1051"/>
                  <a:pt x="579" y="1051"/>
                </a:cubicBezTo>
                <a:cubicBezTo>
                  <a:pt x="579" y="1045"/>
                  <a:pt x="579" y="1045"/>
                  <a:pt x="579" y="1045"/>
                </a:cubicBezTo>
                <a:cubicBezTo>
                  <a:pt x="574" y="1041"/>
                  <a:pt x="574" y="1041"/>
                  <a:pt x="574" y="1041"/>
                </a:cubicBezTo>
                <a:cubicBezTo>
                  <a:pt x="572" y="1038"/>
                  <a:pt x="572" y="1038"/>
                  <a:pt x="572" y="1038"/>
                </a:cubicBezTo>
                <a:cubicBezTo>
                  <a:pt x="570" y="1034"/>
                  <a:pt x="570" y="1034"/>
                  <a:pt x="570" y="1034"/>
                </a:cubicBezTo>
                <a:cubicBezTo>
                  <a:pt x="571" y="1030"/>
                  <a:pt x="571" y="1030"/>
                  <a:pt x="571" y="1030"/>
                </a:cubicBezTo>
                <a:cubicBezTo>
                  <a:pt x="571" y="1030"/>
                  <a:pt x="572" y="1027"/>
                  <a:pt x="573" y="1026"/>
                </a:cubicBezTo>
                <a:cubicBezTo>
                  <a:pt x="574" y="1024"/>
                  <a:pt x="576" y="1022"/>
                  <a:pt x="578" y="1020"/>
                </a:cubicBezTo>
                <a:cubicBezTo>
                  <a:pt x="580" y="1020"/>
                  <a:pt x="583" y="1017"/>
                  <a:pt x="583" y="1017"/>
                </a:cubicBezTo>
                <a:cubicBezTo>
                  <a:pt x="584" y="1013"/>
                  <a:pt x="584" y="1013"/>
                  <a:pt x="584" y="1013"/>
                </a:cubicBezTo>
                <a:cubicBezTo>
                  <a:pt x="584" y="1008"/>
                  <a:pt x="584" y="1008"/>
                  <a:pt x="584" y="1008"/>
                </a:cubicBezTo>
                <a:cubicBezTo>
                  <a:pt x="582" y="1005"/>
                  <a:pt x="582" y="1005"/>
                  <a:pt x="582" y="1005"/>
                </a:cubicBezTo>
                <a:cubicBezTo>
                  <a:pt x="587" y="1004"/>
                  <a:pt x="587" y="1004"/>
                  <a:pt x="587" y="1004"/>
                </a:cubicBezTo>
                <a:cubicBezTo>
                  <a:pt x="592" y="1003"/>
                  <a:pt x="592" y="1003"/>
                  <a:pt x="592" y="1003"/>
                </a:cubicBezTo>
                <a:cubicBezTo>
                  <a:pt x="594" y="1000"/>
                  <a:pt x="594" y="1000"/>
                  <a:pt x="594" y="1000"/>
                </a:cubicBezTo>
                <a:cubicBezTo>
                  <a:pt x="594" y="1000"/>
                  <a:pt x="595" y="998"/>
                  <a:pt x="596" y="996"/>
                </a:cubicBezTo>
                <a:cubicBezTo>
                  <a:pt x="597" y="994"/>
                  <a:pt x="597" y="991"/>
                  <a:pt x="597" y="991"/>
                </a:cubicBezTo>
                <a:cubicBezTo>
                  <a:pt x="597" y="991"/>
                  <a:pt x="598" y="990"/>
                  <a:pt x="600" y="990"/>
                </a:cubicBezTo>
                <a:cubicBezTo>
                  <a:pt x="602" y="990"/>
                  <a:pt x="602" y="989"/>
                  <a:pt x="603" y="986"/>
                </a:cubicBezTo>
                <a:cubicBezTo>
                  <a:pt x="605" y="982"/>
                  <a:pt x="605" y="982"/>
                  <a:pt x="605" y="982"/>
                </a:cubicBezTo>
                <a:cubicBezTo>
                  <a:pt x="608" y="981"/>
                  <a:pt x="608" y="981"/>
                  <a:pt x="608" y="981"/>
                </a:cubicBezTo>
                <a:cubicBezTo>
                  <a:pt x="608" y="981"/>
                  <a:pt x="610" y="980"/>
                  <a:pt x="613" y="981"/>
                </a:cubicBezTo>
                <a:cubicBezTo>
                  <a:pt x="616" y="982"/>
                  <a:pt x="617" y="982"/>
                  <a:pt x="618" y="982"/>
                </a:cubicBezTo>
                <a:cubicBezTo>
                  <a:pt x="619" y="981"/>
                  <a:pt x="623" y="979"/>
                  <a:pt x="623" y="979"/>
                </a:cubicBezTo>
                <a:cubicBezTo>
                  <a:pt x="624" y="973"/>
                  <a:pt x="624" y="973"/>
                  <a:pt x="624" y="973"/>
                </a:cubicBezTo>
                <a:cubicBezTo>
                  <a:pt x="627" y="970"/>
                  <a:pt x="627" y="970"/>
                  <a:pt x="627" y="970"/>
                </a:cubicBezTo>
                <a:cubicBezTo>
                  <a:pt x="630" y="968"/>
                  <a:pt x="630" y="968"/>
                  <a:pt x="630" y="968"/>
                </a:cubicBezTo>
                <a:cubicBezTo>
                  <a:pt x="631" y="961"/>
                  <a:pt x="631" y="961"/>
                  <a:pt x="631" y="961"/>
                </a:cubicBezTo>
                <a:cubicBezTo>
                  <a:pt x="630" y="959"/>
                  <a:pt x="630" y="959"/>
                  <a:pt x="630" y="959"/>
                </a:cubicBezTo>
                <a:cubicBezTo>
                  <a:pt x="630" y="959"/>
                  <a:pt x="631" y="959"/>
                  <a:pt x="628" y="956"/>
                </a:cubicBezTo>
                <a:cubicBezTo>
                  <a:pt x="625" y="954"/>
                  <a:pt x="625" y="954"/>
                  <a:pt x="625" y="954"/>
                </a:cubicBezTo>
                <a:cubicBezTo>
                  <a:pt x="622" y="951"/>
                  <a:pt x="622" y="951"/>
                  <a:pt x="622" y="951"/>
                </a:cubicBezTo>
                <a:cubicBezTo>
                  <a:pt x="621" y="947"/>
                  <a:pt x="621" y="947"/>
                  <a:pt x="621" y="947"/>
                </a:cubicBezTo>
                <a:cubicBezTo>
                  <a:pt x="621" y="947"/>
                  <a:pt x="615" y="941"/>
                  <a:pt x="621" y="945"/>
                </a:cubicBezTo>
                <a:cubicBezTo>
                  <a:pt x="628" y="949"/>
                  <a:pt x="626" y="945"/>
                  <a:pt x="628" y="949"/>
                </a:cubicBezTo>
                <a:cubicBezTo>
                  <a:pt x="630" y="952"/>
                  <a:pt x="630" y="951"/>
                  <a:pt x="632" y="953"/>
                </a:cubicBezTo>
                <a:cubicBezTo>
                  <a:pt x="635" y="955"/>
                  <a:pt x="638" y="955"/>
                  <a:pt x="638" y="955"/>
                </a:cubicBezTo>
                <a:cubicBezTo>
                  <a:pt x="641" y="953"/>
                  <a:pt x="641" y="953"/>
                  <a:pt x="641" y="953"/>
                </a:cubicBezTo>
                <a:cubicBezTo>
                  <a:pt x="641" y="953"/>
                  <a:pt x="644" y="951"/>
                  <a:pt x="645" y="950"/>
                </a:cubicBezTo>
                <a:cubicBezTo>
                  <a:pt x="645" y="949"/>
                  <a:pt x="645" y="945"/>
                  <a:pt x="646" y="944"/>
                </a:cubicBezTo>
                <a:cubicBezTo>
                  <a:pt x="648" y="944"/>
                  <a:pt x="648" y="944"/>
                  <a:pt x="648" y="944"/>
                </a:cubicBezTo>
                <a:cubicBezTo>
                  <a:pt x="648" y="944"/>
                  <a:pt x="649" y="940"/>
                  <a:pt x="650" y="938"/>
                </a:cubicBezTo>
                <a:cubicBezTo>
                  <a:pt x="650" y="935"/>
                  <a:pt x="650" y="932"/>
                  <a:pt x="650" y="932"/>
                </a:cubicBezTo>
                <a:cubicBezTo>
                  <a:pt x="653" y="931"/>
                  <a:pt x="653" y="931"/>
                  <a:pt x="653" y="931"/>
                </a:cubicBezTo>
                <a:cubicBezTo>
                  <a:pt x="657" y="929"/>
                  <a:pt x="657" y="929"/>
                  <a:pt x="657" y="929"/>
                </a:cubicBezTo>
                <a:cubicBezTo>
                  <a:pt x="665" y="923"/>
                  <a:pt x="665" y="923"/>
                  <a:pt x="665" y="923"/>
                </a:cubicBezTo>
                <a:cubicBezTo>
                  <a:pt x="665" y="923"/>
                  <a:pt x="668" y="921"/>
                  <a:pt x="669" y="919"/>
                </a:cubicBezTo>
                <a:cubicBezTo>
                  <a:pt x="671" y="919"/>
                  <a:pt x="672" y="915"/>
                  <a:pt x="672" y="915"/>
                </a:cubicBezTo>
                <a:cubicBezTo>
                  <a:pt x="673" y="912"/>
                  <a:pt x="673" y="912"/>
                  <a:pt x="673" y="912"/>
                </a:cubicBezTo>
                <a:cubicBezTo>
                  <a:pt x="674" y="908"/>
                  <a:pt x="674" y="908"/>
                  <a:pt x="674" y="908"/>
                </a:cubicBezTo>
                <a:cubicBezTo>
                  <a:pt x="674" y="908"/>
                  <a:pt x="674" y="906"/>
                  <a:pt x="674" y="905"/>
                </a:cubicBezTo>
                <a:cubicBezTo>
                  <a:pt x="673" y="903"/>
                  <a:pt x="673" y="896"/>
                  <a:pt x="673" y="896"/>
                </a:cubicBezTo>
                <a:cubicBezTo>
                  <a:pt x="673" y="893"/>
                  <a:pt x="673" y="893"/>
                  <a:pt x="673" y="893"/>
                </a:cubicBezTo>
                <a:cubicBezTo>
                  <a:pt x="679" y="889"/>
                  <a:pt x="679" y="889"/>
                  <a:pt x="679" y="889"/>
                </a:cubicBezTo>
                <a:cubicBezTo>
                  <a:pt x="682" y="886"/>
                  <a:pt x="682" y="886"/>
                  <a:pt x="682" y="886"/>
                </a:cubicBezTo>
                <a:cubicBezTo>
                  <a:pt x="687" y="883"/>
                  <a:pt x="687" y="883"/>
                  <a:pt x="687" y="883"/>
                </a:cubicBezTo>
                <a:cubicBezTo>
                  <a:pt x="687" y="883"/>
                  <a:pt x="690" y="880"/>
                  <a:pt x="692" y="880"/>
                </a:cubicBezTo>
                <a:cubicBezTo>
                  <a:pt x="693" y="880"/>
                  <a:pt x="696" y="880"/>
                  <a:pt x="696" y="880"/>
                </a:cubicBezTo>
                <a:cubicBezTo>
                  <a:pt x="700" y="879"/>
                  <a:pt x="700" y="879"/>
                  <a:pt x="700" y="879"/>
                </a:cubicBezTo>
                <a:cubicBezTo>
                  <a:pt x="706" y="876"/>
                  <a:pt x="706" y="876"/>
                  <a:pt x="706" y="876"/>
                </a:cubicBezTo>
                <a:cubicBezTo>
                  <a:pt x="711" y="875"/>
                  <a:pt x="711" y="875"/>
                  <a:pt x="711" y="875"/>
                </a:cubicBezTo>
                <a:cubicBezTo>
                  <a:pt x="714" y="873"/>
                  <a:pt x="714" y="873"/>
                  <a:pt x="714" y="873"/>
                </a:cubicBezTo>
                <a:cubicBezTo>
                  <a:pt x="715" y="871"/>
                  <a:pt x="715" y="871"/>
                  <a:pt x="715" y="871"/>
                </a:cubicBezTo>
                <a:cubicBezTo>
                  <a:pt x="716" y="864"/>
                  <a:pt x="716" y="864"/>
                  <a:pt x="716" y="864"/>
                </a:cubicBezTo>
                <a:cubicBezTo>
                  <a:pt x="721" y="863"/>
                  <a:pt x="721" y="863"/>
                  <a:pt x="721" y="863"/>
                </a:cubicBezTo>
                <a:cubicBezTo>
                  <a:pt x="728" y="854"/>
                  <a:pt x="728" y="854"/>
                  <a:pt x="728" y="854"/>
                </a:cubicBezTo>
                <a:cubicBezTo>
                  <a:pt x="731" y="850"/>
                  <a:pt x="731" y="850"/>
                  <a:pt x="731" y="850"/>
                </a:cubicBezTo>
                <a:cubicBezTo>
                  <a:pt x="731" y="842"/>
                  <a:pt x="731" y="842"/>
                  <a:pt x="731" y="842"/>
                </a:cubicBezTo>
                <a:cubicBezTo>
                  <a:pt x="731" y="837"/>
                  <a:pt x="731" y="837"/>
                  <a:pt x="731" y="837"/>
                </a:cubicBezTo>
                <a:cubicBezTo>
                  <a:pt x="733" y="832"/>
                  <a:pt x="733" y="832"/>
                  <a:pt x="733" y="832"/>
                </a:cubicBezTo>
                <a:cubicBezTo>
                  <a:pt x="735" y="827"/>
                  <a:pt x="735" y="827"/>
                  <a:pt x="735" y="827"/>
                </a:cubicBezTo>
                <a:cubicBezTo>
                  <a:pt x="734" y="821"/>
                  <a:pt x="734" y="821"/>
                  <a:pt x="734" y="821"/>
                </a:cubicBezTo>
                <a:cubicBezTo>
                  <a:pt x="734" y="816"/>
                  <a:pt x="734" y="816"/>
                  <a:pt x="734" y="816"/>
                </a:cubicBezTo>
                <a:cubicBezTo>
                  <a:pt x="734" y="813"/>
                  <a:pt x="734" y="813"/>
                  <a:pt x="734" y="813"/>
                </a:cubicBezTo>
                <a:cubicBezTo>
                  <a:pt x="734" y="813"/>
                  <a:pt x="733" y="808"/>
                  <a:pt x="734" y="806"/>
                </a:cubicBezTo>
                <a:cubicBezTo>
                  <a:pt x="736" y="805"/>
                  <a:pt x="736" y="804"/>
                  <a:pt x="737" y="802"/>
                </a:cubicBezTo>
                <a:cubicBezTo>
                  <a:pt x="739" y="802"/>
                  <a:pt x="741" y="800"/>
                  <a:pt x="741" y="800"/>
                </a:cubicBezTo>
                <a:cubicBezTo>
                  <a:pt x="741" y="800"/>
                  <a:pt x="746" y="793"/>
                  <a:pt x="747" y="792"/>
                </a:cubicBezTo>
                <a:cubicBezTo>
                  <a:pt x="748" y="791"/>
                  <a:pt x="749" y="788"/>
                  <a:pt x="749" y="788"/>
                </a:cubicBezTo>
                <a:cubicBezTo>
                  <a:pt x="749" y="788"/>
                  <a:pt x="752" y="787"/>
                  <a:pt x="754" y="786"/>
                </a:cubicBezTo>
                <a:cubicBezTo>
                  <a:pt x="755" y="785"/>
                  <a:pt x="757" y="783"/>
                  <a:pt x="757" y="783"/>
                </a:cubicBezTo>
                <a:cubicBezTo>
                  <a:pt x="762" y="772"/>
                  <a:pt x="762" y="772"/>
                  <a:pt x="762" y="772"/>
                </a:cubicBezTo>
                <a:cubicBezTo>
                  <a:pt x="759" y="763"/>
                  <a:pt x="759" y="763"/>
                  <a:pt x="759" y="763"/>
                </a:cubicBezTo>
                <a:cubicBezTo>
                  <a:pt x="757" y="761"/>
                  <a:pt x="756" y="759"/>
                  <a:pt x="755" y="757"/>
                </a:cubicBezTo>
                <a:cubicBezTo>
                  <a:pt x="754" y="755"/>
                  <a:pt x="757" y="758"/>
                  <a:pt x="754" y="755"/>
                </a:cubicBezTo>
                <a:cubicBezTo>
                  <a:pt x="751" y="753"/>
                  <a:pt x="755" y="754"/>
                  <a:pt x="751" y="753"/>
                </a:cubicBezTo>
                <a:cubicBezTo>
                  <a:pt x="748" y="751"/>
                  <a:pt x="745" y="751"/>
                  <a:pt x="745" y="751"/>
                </a:cubicBezTo>
                <a:cubicBezTo>
                  <a:pt x="745" y="751"/>
                  <a:pt x="747" y="753"/>
                  <a:pt x="743" y="750"/>
                </a:cubicBezTo>
                <a:cubicBezTo>
                  <a:pt x="739" y="748"/>
                  <a:pt x="739" y="748"/>
                  <a:pt x="739" y="748"/>
                </a:cubicBezTo>
                <a:cubicBezTo>
                  <a:pt x="736" y="746"/>
                  <a:pt x="736" y="746"/>
                  <a:pt x="736" y="746"/>
                </a:cubicBezTo>
                <a:cubicBezTo>
                  <a:pt x="732" y="741"/>
                  <a:pt x="732" y="741"/>
                  <a:pt x="732" y="741"/>
                </a:cubicBezTo>
                <a:cubicBezTo>
                  <a:pt x="732" y="741"/>
                  <a:pt x="733" y="741"/>
                  <a:pt x="732" y="739"/>
                </a:cubicBezTo>
                <a:cubicBezTo>
                  <a:pt x="732" y="738"/>
                  <a:pt x="738" y="736"/>
                  <a:pt x="732" y="738"/>
                </a:cubicBezTo>
                <a:cubicBezTo>
                  <a:pt x="726" y="740"/>
                  <a:pt x="730" y="738"/>
                  <a:pt x="726" y="740"/>
                </a:cubicBezTo>
                <a:cubicBezTo>
                  <a:pt x="722" y="742"/>
                  <a:pt x="726" y="741"/>
                  <a:pt x="722" y="742"/>
                </a:cubicBezTo>
                <a:cubicBezTo>
                  <a:pt x="719" y="743"/>
                  <a:pt x="719" y="743"/>
                  <a:pt x="719" y="743"/>
                </a:cubicBezTo>
                <a:cubicBezTo>
                  <a:pt x="719" y="743"/>
                  <a:pt x="714" y="737"/>
                  <a:pt x="712" y="737"/>
                </a:cubicBezTo>
                <a:cubicBezTo>
                  <a:pt x="710" y="737"/>
                  <a:pt x="710" y="737"/>
                  <a:pt x="710" y="737"/>
                </a:cubicBezTo>
                <a:cubicBezTo>
                  <a:pt x="710" y="737"/>
                  <a:pt x="714" y="737"/>
                  <a:pt x="710" y="737"/>
                </a:cubicBezTo>
                <a:cubicBezTo>
                  <a:pt x="705" y="737"/>
                  <a:pt x="705" y="737"/>
                  <a:pt x="705" y="737"/>
                </a:cubicBezTo>
                <a:cubicBezTo>
                  <a:pt x="705" y="737"/>
                  <a:pt x="707" y="739"/>
                  <a:pt x="702" y="738"/>
                </a:cubicBezTo>
                <a:cubicBezTo>
                  <a:pt x="698" y="737"/>
                  <a:pt x="696" y="736"/>
                  <a:pt x="696" y="734"/>
                </a:cubicBezTo>
                <a:cubicBezTo>
                  <a:pt x="696" y="733"/>
                  <a:pt x="698" y="728"/>
                  <a:pt x="698" y="728"/>
                </a:cubicBezTo>
                <a:cubicBezTo>
                  <a:pt x="697" y="726"/>
                  <a:pt x="698" y="725"/>
                  <a:pt x="695" y="727"/>
                </a:cubicBezTo>
                <a:cubicBezTo>
                  <a:pt x="692" y="728"/>
                  <a:pt x="694" y="728"/>
                  <a:pt x="692" y="728"/>
                </a:cubicBezTo>
                <a:cubicBezTo>
                  <a:pt x="690" y="729"/>
                  <a:pt x="692" y="728"/>
                  <a:pt x="690" y="729"/>
                </a:cubicBezTo>
                <a:cubicBezTo>
                  <a:pt x="688" y="730"/>
                  <a:pt x="686" y="725"/>
                  <a:pt x="685" y="725"/>
                </a:cubicBezTo>
                <a:cubicBezTo>
                  <a:pt x="684" y="725"/>
                  <a:pt x="684" y="725"/>
                  <a:pt x="684" y="725"/>
                </a:cubicBezTo>
                <a:cubicBezTo>
                  <a:pt x="684" y="725"/>
                  <a:pt x="685" y="723"/>
                  <a:pt x="682" y="723"/>
                </a:cubicBezTo>
                <a:cubicBezTo>
                  <a:pt x="679" y="723"/>
                  <a:pt x="678" y="723"/>
                  <a:pt x="677" y="723"/>
                </a:cubicBezTo>
                <a:cubicBezTo>
                  <a:pt x="675" y="723"/>
                  <a:pt x="679" y="723"/>
                  <a:pt x="675" y="723"/>
                </a:cubicBezTo>
                <a:cubicBezTo>
                  <a:pt x="672" y="723"/>
                  <a:pt x="670" y="722"/>
                  <a:pt x="670" y="722"/>
                </a:cubicBezTo>
                <a:cubicBezTo>
                  <a:pt x="670" y="722"/>
                  <a:pt x="670" y="718"/>
                  <a:pt x="667" y="721"/>
                </a:cubicBezTo>
                <a:cubicBezTo>
                  <a:pt x="665" y="724"/>
                  <a:pt x="666" y="719"/>
                  <a:pt x="665" y="724"/>
                </a:cubicBezTo>
                <a:cubicBezTo>
                  <a:pt x="664" y="728"/>
                  <a:pt x="668" y="726"/>
                  <a:pt x="664" y="728"/>
                </a:cubicBezTo>
                <a:cubicBezTo>
                  <a:pt x="660" y="731"/>
                  <a:pt x="660" y="731"/>
                  <a:pt x="660" y="731"/>
                </a:cubicBezTo>
                <a:cubicBezTo>
                  <a:pt x="660" y="724"/>
                  <a:pt x="660" y="724"/>
                  <a:pt x="660" y="724"/>
                </a:cubicBezTo>
                <a:cubicBezTo>
                  <a:pt x="660" y="721"/>
                  <a:pt x="660" y="721"/>
                  <a:pt x="660" y="721"/>
                </a:cubicBezTo>
                <a:cubicBezTo>
                  <a:pt x="660" y="721"/>
                  <a:pt x="663" y="717"/>
                  <a:pt x="664" y="717"/>
                </a:cubicBezTo>
                <a:cubicBezTo>
                  <a:pt x="666" y="717"/>
                  <a:pt x="669" y="714"/>
                  <a:pt x="669" y="714"/>
                </a:cubicBezTo>
                <a:cubicBezTo>
                  <a:pt x="670" y="712"/>
                  <a:pt x="670" y="712"/>
                  <a:pt x="670" y="712"/>
                </a:cubicBezTo>
                <a:cubicBezTo>
                  <a:pt x="671" y="705"/>
                  <a:pt x="671" y="705"/>
                  <a:pt x="671" y="705"/>
                </a:cubicBezTo>
                <a:cubicBezTo>
                  <a:pt x="668" y="700"/>
                  <a:pt x="668" y="700"/>
                  <a:pt x="668" y="700"/>
                </a:cubicBezTo>
                <a:cubicBezTo>
                  <a:pt x="668" y="700"/>
                  <a:pt x="662" y="697"/>
                  <a:pt x="661" y="694"/>
                </a:cubicBezTo>
                <a:cubicBezTo>
                  <a:pt x="659" y="691"/>
                  <a:pt x="659" y="691"/>
                  <a:pt x="659" y="691"/>
                </a:cubicBezTo>
                <a:cubicBezTo>
                  <a:pt x="659" y="691"/>
                  <a:pt x="657" y="689"/>
                  <a:pt x="656" y="687"/>
                </a:cubicBezTo>
                <a:cubicBezTo>
                  <a:pt x="655" y="686"/>
                  <a:pt x="653" y="685"/>
                  <a:pt x="653" y="685"/>
                </a:cubicBezTo>
                <a:cubicBezTo>
                  <a:pt x="653" y="685"/>
                  <a:pt x="653" y="684"/>
                  <a:pt x="649" y="683"/>
                </a:cubicBezTo>
                <a:cubicBezTo>
                  <a:pt x="646" y="682"/>
                  <a:pt x="646" y="684"/>
                  <a:pt x="644" y="682"/>
                </a:cubicBezTo>
                <a:cubicBezTo>
                  <a:pt x="641" y="681"/>
                  <a:pt x="646" y="680"/>
                  <a:pt x="637" y="679"/>
                </a:cubicBezTo>
                <a:cubicBezTo>
                  <a:pt x="627" y="679"/>
                  <a:pt x="627" y="679"/>
                  <a:pt x="627" y="679"/>
                </a:cubicBezTo>
                <a:cubicBezTo>
                  <a:pt x="627" y="679"/>
                  <a:pt x="628" y="679"/>
                  <a:pt x="624" y="678"/>
                </a:cubicBezTo>
                <a:cubicBezTo>
                  <a:pt x="619" y="677"/>
                  <a:pt x="617" y="675"/>
                  <a:pt x="617" y="675"/>
                </a:cubicBezTo>
                <a:cubicBezTo>
                  <a:pt x="614" y="669"/>
                  <a:pt x="614" y="669"/>
                  <a:pt x="614" y="669"/>
                </a:cubicBezTo>
                <a:cubicBezTo>
                  <a:pt x="613" y="666"/>
                  <a:pt x="613" y="666"/>
                  <a:pt x="613" y="666"/>
                </a:cubicBezTo>
                <a:cubicBezTo>
                  <a:pt x="612" y="664"/>
                  <a:pt x="612" y="664"/>
                  <a:pt x="612" y="664"/>
                </a:cubicBezTo>
                <a:lnTo>
                  <a:pt x="608" y="661"/>
                </a:lnTo>
                <a:close/>
                <a:moveTo>
                  <a:pt x="1137" y="508"/>
                </a:moveTo>
                <a:cubicBezTo>
                  <a:pt x="1113" y="507"/>
                  <a:pt x="1113" y="507"/>
                  <a:pt x="1113" y="507"/>
                </a:cubicBezTo>
                <a:cubicBezTo>
                  <a:pt x="1100" y="507"/>
                  <a:pt x="1100" y="507"/>
                  <a:pt x="1100" y="507"/>
                </a:cubicBezTo>
                <a:cubicBezTo>
                  <a:pt x="1097" y="502"/>
                  <a:pt x="1097" y="502"/>
                  <a:pt x="1097" y="502"/>
                </a:cubicBezTo>
                <a:cubicBezTo>
                  <a:pt x="1093" y="502"/>
                  <a:pt x="1087" y="500"/>
                  <a:pt x="1087" y="500"/>
                </a:cubicBezTo>
                <a:cubicBezTo>
                  <a:pt x="1077" y="500"/>
                  <a:pt x="1077" y="500"/>
                  <a:pt x="1077" y="500"/>
                </a:cubicBezTo>
                <a:cubicBezTo>
                  <a:pt x="1077" y="494"/>
                  <a:pt x="1077" y="494"/>
                  <a:pt x="1077" y="494"/>
                </a:cubicBezTo>
                <a:cubicBezTo>
                  <a:pt x="1071" y="493"/>
                  <a:pt x="1071" y="493"/>
                  <a:pt x="1071" y="493"/>
                </a:cubicBezTo>
                <a:cubicBezTo>
                  <a:pt x="1068" y="495"/>
                  <a:pt x="1068" y="495"/>
                  <a:pt x="1068" y="495"/>
                </a:cubicBezTo>
                <a:cubicBezTo>
                  <a:pt x="1068" y="495"/>
                  <a:pt x="1068" y="499"/>
                  <a:pt x="1066" y="502"/>
                </a:cubicBezTo>
                <a:cubicBezTo>
                  <a:pt x="1064" y="505"/>
                  <a:pt x="1064" y="510"/>
                  <a:pt x="1064" y="510"/>
                </a:cubicBezTo>
                <a:cubicBezTo>
                  <a:pt x="1064" y="510"/>
                  <a:pt x="1062" y="510"/>
                  <a:pt x="1057" y="510"/>
                </a:cubicBezTo>
                <a:cubicBezTo>
                  <a:pt x="1053" y="511"/>
                  <a:pt x="1053" y="511"/>
                  <a:pt x="1053" y="511"/>
                </a:cubicBezTo>
                <a:cubicBezTo>
                  <a:pt x="1047" y="510"/>
                  <a:pt x="1047" y="510"/>
                  <a:pt x="1047" y="510"/>
                </a:cubicBezTo>
                <a:cubicBezTo>
                  <a:pt x="1044" y="506"/>
                  <a:pt x="1044" y="506"/>
                  <a:pt x="1044" y="506"/>
                </a:cubicBezTo>
                <a:cubicBezTo>
                  <a:pt x="1036" y="502"/>
                  <a:pt x="1036" y="502"/>
                  <a:pt x="1036" y="502"/>
                </a:cubicBezTo>
                <a:cubicBezTo>
                  <a:pt x="1036" y="502"/>
                  <a:pt x="1036" y="500"/>
                  <a:pt x="1035" y="498"/>
                </a:cubicBezTo>
                <a:cubicBezTo>
                  <a:pt x="1034" y="496"/>
                  <a:pt x="1034" y="496"/>
                  <a:pt x="1034" y="496"/>
                </a:cubicBezTo>
                <a:cubicBezTo>
                  <a:pt x="1034" y="496"/>
                  <a:pt x="1029" y="494"/>
                  <a:pt x="1025" y="495"/>
                </a:cubicBezTo>
                <a:cubicBezTo>
                  <a:pt x="1021" y="497"/>
                  <a:pt x="1021" y="497"/>
                  <a:pt x="1021" y="497"/>
                </a:cubicBezTo>
                <a:cubicBezTo>
                  <a:pt x="1018" y="495"/>
                  <a:pt x="1018" y="495"/>
                  <a:pt x="1018" y="495"/>
                </a:cubicBezTo>
                <a:cubicBezTo>
                  <a:pt x="1014" y="491"/>
                  <a:pt x="1014" y="491"/>
                  <a:pt x="1014" y="491"/>
                </a:cubicBezTo>
                <a:cubicBezTo>
                  <a:pt x="1013" y="485"/>
                  <a:pt x="1013" y="485"/>
                  <a:pt x="1013" y="485"/>
                </a:cubicBezTo>
                <a:cubicBezTo>
                  <a:pt x="1016" y="484"/>
                  <a:pt x="1016" y="484"/>
                  <a:pt x="1016" y="484"/>
                </a:cubicBezTo>
                <a:cubicBezTo>
                  <a:pt x="1016" y="480"/>
                  <a:pt x="1016" y="480"/>
                  <a:pt x="1016" y="480"/>
                </a:cubicBezTo>
                <a:cubicBezTo>
                  <a:pt x="1017" y="474"/>
                  <a:pt x="1017" y="474"/>
                  <a:pt x="1017" y="474"/>
                </a:cubicBezTo>
                <a:cubicBezTo>
                  <a:pt x="1016" y="471"/>
                  <a:pt x="1016" y="471"/>
                  <a:pt x="1016" y="471"/>
                </a:cubicBezTo>
                <a:cubicBezTo>
                  <a:pt x="1017" y="464"/>
                  <a:pt x="1017" y="464"/>
                  <a:pt x="1017" y="464"/>
                </a:cubicBezTo>
                <a:cubicBezTo>
                  <a:pt x="1017" y="464"/>
                  <a:pt x="1015" y="462"/>
                  <a:pt x="1011" y="462"/>
                </a:cubicBezTo>
                <a:cubicBezTo>
                  <a:pt x="1007" y="462"/>
                  <a:pt x="1006" y="464"/>
                  <a:pt x="1004" y="462"/>
                </a:cubicBezTo>
                <a:cubicBezTo>
                  <a:pt x="1003" y="460"/>
                  <a:pt x="1009" y="461"/>
                  <a:pt x="1001" y="460"/>
                </a:cubicBezTo>
                <a:cubicBezTo>
                  <a:pt x="992" y="460"/>
                  <a:pt x="990" y="458"/>
                  <a:pt x="985" y="459"/>
                </a:cubicBezTo>
                <a:cubicBezTo>
                  <a:pt x="980" y="460"/>
                  <a:pt x="983" y="460"/>
                  <a:pt x="980" y="460"/>
                </a:cubicBezTo>
                <a:cubicBezTo>
                  <a:pt x="977" y="460"/>
                  <a:pt x="978" y="459"/>
                  <a:pt x="974" y="460"/>
                </a:cubicBezTo>
                <a:cubicBezTo>
                  <a:pt x="970" y="460"/>
                  <a:pt x="974" y="457"/>
                  <a:pt x="970" y="460"/>
                </a:cubicBezTo>
                <a:cubicBezTo>
                  <a:pt x="966" y="463"/>
                  <a:pt x="970" y="460"/>
                  <a:pt x="966" y="463"/>
                </a:cubicBezTo>
                <a:cubicBezTo>
                  <a:pt x="961" y="466"/>
                  <a:pt x="964" y="464"/>
                  <a:pt x="961" y="466"/>
                </a:cubicBezTo>
                <a:cubicBezTo>
                  <a:pt x="958" y="468"/>
                  <a:pt x="961" y="465"/>
                  <a:pt x="958" y="468"/>
                </a:cubicBezTo>
                <a:cubicBezTo>
                  <a:pt x="955" y="470"/>
                  <a:pt x="958" y="467"/>
                  <a:pt x="955" y="470"/>
                </a:cubicBezTo>
                <a:cubicBezTo>
                  <a:pt x="952" y="473"/>
                  <a:pt x="952" y="473"/>
                  <a:pt x="952" y="473"/>
                </a:cubicBezTo>
                <a:cubicBezTo>
                  <a:pt x="952" y="473"/>
                  <a:pt x="957" y="473"/>
                  <a:pt x="947" y="475"/>
                </a:cubicBezTo>
                <a:cubicBezTo>
                  <a:pt x="938" y="477"/>
                  <a:pt x="938" y="477"/>
                  <a:pt x="938" y="477"/>
                </a:cubicBezTo>
                <a:cubicBezTo>
                  <a:pt x="938" y="477"/>
                  <a:pt x="941" y="477"/>
                  <a:pt x="935" y="477"/>
                </a:cubicBezTo>
                <a:cubicBezTo>
                  <a:pt x="930" y="478"/>
                  <a:pt x="930" y="478"/>
                  <a:pt x="930" y="478"/>
                </a:cubicBezTo>
                <a:cubicBezTo>
                  <a:pt x="930" y="478"/>
                  <a:pt x="924" y="476"/>
                  <a:pt x="919" y="476"/>
                </a:cubicBezTo>
                <a:cubicBezTo>
                  <a:pt x="915" y="476"/>
                  <a:pt x="915" y="476"/>
                  <a:pt x="915" y="476"/>
                </a:cubicBezTo>
                <a:cubicBezTo>
                  <a:pt x="912" y="478"/>
                  <a:pt x="912" y="478"/>
                  <a:pt x="912" y="478"/>
                </a:cubicBezTo>
                <a:cubicBezTo>
                  <a:pt x="910" y="481"/>
                  <a:pt x="911" y="481"/>
                  <a:pt x="910" y="484"/>
                </a:cubicBezTo>
                <a:cubicBezTo>
                  <a:pt x="909" y="487"/>
                  <a:pt x="914" y="484"/>
                  <a:pt x="909" y="487"/>
                </a:cubicBezTo>
                <a:cubicBezTo>
                  <a:pt x="905" y="490"/>
                  <a:pt x="907" y="487"/>
                  <a:pt x="901" y="492"/>
                </a:cubicBezTo>
                <a:cubicBezTo>
                  <a:pt x="894" y="497"/>
                  <a:pt x="890" y="487"/>
                  <a:pt x="894" y="497"/>
                </a:cubicBezTo>
                <a:cubicBezTo>
                  <a:pt x="897" y="508"/>
                  <a:pt x="897" y="513"/>
                  <a:pt x="897" y="513"/>
                </a:cubicBezTo>
                <a:cubicBezTo>
                  <a:pt x="895" y="516"/>
                  <a:pt x="895" y="516"/>
                  <a:pt x="895" y="516"/>
                </a:cubicBezTo>
                <a:cubicBezTo>
                  <a:pt x="891" y="522"/>
                  <a:pt x="891" y="522"/>
                  <a:pt x="891" y="522"/>
                </a:cubicBezTo>
                <a:cubicBezTo>
                  <a:pt x="886" y="524"/>
                  <a:pt x="886" y="524"/>
                  <a:pt x="886" y="524"/>
                </a:cubicBezTo>
                <a:cubicBezTo>
                  <a:pt x="886" y="524"/>
                  <a:pt x="882" y="525"/>
                  <a:pt x="882" y="527"/>
                </a:cubicBezTo>
                <a:cubicBezTo>
                  <a:pt x="881" y="529"/>
                  <a:pt x="882" y="525"/>
                  <a:pt x="881" y="529"/>
                </a:cubicBezTo>
                <a:cubicBezTo>
                  <a:pt x="880" y="534"/>
                  <a:pt x="881" y="537"/>
                  <a:pt x="881" y="537"/>
                </a:cubicBezTo>
                <a:cubicBezTo>
                  <a:pt x="873" y="543"/>
                  <a:pt x="873" y="543"/>
                  <a:pt x="873" y="543"/>
                </a:cubicBezTo>
                <a:cubicBezTo>
                  <a:pt x="873" y="543"/>
                  <a:pt x="868" y="541"/>
                  <a:pt x="868" y="546"/>
                </a:cubicBezTo>
                <a:cubicBezTo>
                  <a:pt x="868" y="550"/>
                  <a:pt x="868" y="546"/>
                  <a:pt x="868" y="550"/>
                </a:cubicBezTo>
                <a:cubicBezTo>
                  <a:pt x="868" y="554"/>
                  <a:pt x="868" y="554"/>
                  <a:pt x="868" y="558"/>
                </a:cubicBezTo>
                <a:cubicBezTo>
                  <a:pt x="867" y="561"/>
                  <a:pt x="868" y="561"/>
                  <a:pt x="866" y="564"/>
                </a:cubicBezTo>
                <a:cubicBezTo>
                  <a:pt x="863" y="567"/>
                  <a:pt x="862" y="564"/>
                  <a:pt x="861" y="567"/>
                </a:cubicBezTo>
                <a:cubicBezTo>
                  <a:pt x="859" y="571"/>
                  <a:pt x="859" y="571"/>
                  <a:pt x="859" y="575"/>
                </a:cubicBezTo>
                <a:cubicBezTo>
                  <a:pt x="858" y="578"/>
                  <a:pt x="858" y="580"/>
                  <a:pt x="858" y="583"/>
                </a:cubicBezTo>
                <a:cubicBezTo>
                  <a:pt x="858" y="586"/>
                  <a:pt x="859" y="589"/>
                  <a:pt x="859" y="589"/>
                </a:cubicBezTo>
                <a:cubicBezTo>
                  <a:pt x="860" y="596"/>
                  <a:pt x="860" y="596"/>
                  <a:pt x="860" y="596"/>
                </a:cubicBezTo>
                <a:cubicBezTo>
                  <a:pt x="860" y="596"/>
                  <a:pt x="861" y="597"/>
                  <a:pt x="861" y="601"/>
                </a:cubicBezTo>
                <a:cubicBezTo>
                  <a:pt x="861" y="604"/>
                  <a:pt x="861" y="604"/>
                  <a:pt x="861" y="604"/>
                </a:cubicBezTo>
                <a:cubicBezTo>
                  <a:pt x="857" y="608"/>
                  <a:pt x="857" y="608"/>
                  <a:pt x="857" y="608"/>
                </a:cubicBezTo>
                <a:cubicBezTo>
                  <a:pt x="857" y="608"/>
                  <a:pt x="851" y="601"/>
                  <a:pt x="856" y="612"/>
                </a:cubicBezTo>
                <a:cubicBezTo>
                  <a:pt x="860" y="623"/>
                  <a:pt x="861" y="625"/>
                  <a:pt x="859" y="627"/>
                </a:cubicBezTo>
                <a:cubicBezTo>
                  <a:pt x="857" y="628"/>
                  <a:pt x="852" y="629"/>
                  <a:pt x="852" y="629"/>
                </a:cubicBezTo>
                <a:cubicBezTo>
                  <a:pt x="856" y="645"/>
                  <a:pt x="856" y="645"/>
                  <a:pt x="856" y="645"/>
                </a:cubicBezTo>
                <a:cubicBezTo>
                  <a:pt x="866" y="649"/>
                  <a:pt x="866" y="649"/>
                  <a:pt x="866" y="649"/>
                </a:cubicBezTo>
                <a:cubicBezTo>
                  <a:pt x="868" y="657"/>
                  <a:pt x="868" y="657"/>
                  <a:pt x="868" y="657"/>
                </a:cubicBezTo>
                <a:cubicBezTo>
                  <a:pt x="868" y="657"/>
                  <a:pt x="873" y="658"/>
                  <a:pt x="873" y="660"/>
                </a:cubicBezTo>
                <a:cubicBezTo>
                  <a:pt x="873" y="663"/>
                  <a:pt x="875" y="665"/>
                  <a:pt x="875" y="667"/>
                </a:cubicBezTo>
                <a:cubicBezTo>
                  <a:pt x="874" y="670"/>
                  <a:pt x="876" y="673"/>
                  <a:pt x="876" y="675"/>
                </a:cubicBezTo>
                <a:cubicBezTo>
                  <a:pt x="877" y="678"/>
                  <a:pt x="877" y="680"/>
                  <a:pt x="879" y="682"/>
                </a:cubicBezTo>
                <a:cubicBezTo>
                  <a:pt x="881" y="684"/>
                  <a:pt x="885" y="684"/>
                  <a:pt x="885" y="684"/>
                </a:cubicBezTo>
                <a:cubicBezTo>
                  <a:pt x="885" y="684"/>
                  <a:pt x="891" y="686"/>
                  <a:pt x="894" y="689"/>
                </a:cubicBezTo>
                <a:cubicBezTo>
                  <a:pt x="897" y="692"/>
                  <a:pt x="900" y="692"/>
                  <a:pt x="901" y="694"/>
                </a:cubicBezTo>
                <a:cubicBezTo>
                  <a:pt x="902" y="697"/>
                  <a:pt x="905" y="698"/>
                  <a:pt x="905" y="698"/>
                </a:cubicBezTo>
                <a:cubicBezTo>
                  <a:pt x="907" y="701"/>
                  <a:pt x="907" y="701"/>
                  <a:pt x="907" y="701"/>
                </a:cubicBezTo>
                <a:cubicBezTo>
                  <a:pt x="912" y="702"/>
                  <a:pt x="912" y="702"/>
                  <a:pt x="912" y="702"/>
                </a:cubicBezTo>
                <a:cubicBezTo>
                  <a:pt x="916" y="700"/>
                  <a:pt x="916" y="700"/>
                  <a:pt x="916" y="700"/>
                </a:cubicBezTo>
                <a:cubicBezTo>
                  <a:pt x="921" y="699"/>
                  <a:pt x="921" y="699"/>
                  <a:pt x="921" y="699"/>
                </a:cubicBezTo>
                <a:cubicBezTo>
                  <a:pt x="934" y="698"/>
                  <a:pt x="934" y="698"/>
                  <a:pt x="934" y="698"/>
                </a:cubicBezTo>
                <a:cubicBezTo>
                  <a:pt x="936" y="697"/>
                  <a:pt x="936" y="697"/>
                  <a:pt x="936" y="697"/>
                </a:cubicBezTo>
                <a:cubicBezTo>
                  <a:pt x="936" y="697"/>
                  <a:pt x="940" y="695"/>
                  <a:pt x="940" y="693"/>
                </a:cubicBezTo>
                <a:cubicBezTo>
                  <a:pt x="940" y="691"/>
                  <a:pt x="946" y="689"/>
                  <a:pt x="946" y="689"/>
                </a:cubicBezTo>
                <a:cubicBezTo>
                  <a:pt x="950" y="689"/>
                  <a:pt x="950" y="689"/>
                  <a:pt x="950" y="689"/>
                </a:cubicBezTo>
                <a:cubicBezTo>
                  <a:pt x="954" y="690"/>
                  <a:pt x="954" y="690"/>
                  <a:pt x="954" y="690"/>
                </a:cubicBezTo>
                <a:cubicBezTo>
                  <a:pt x="961" y="689"/>
                  <a:pt x="961" y="689"/>
                  <a:pt x="961" y="689"/>
                </a:cubicBezTo>
                <a:cubicBezTo>
                  <a:pt x="966" y="683"/>
                  <a:pt x="966" y="683"/>
                  <a:pt x="966" y="683"/>
                </a:cubicBezTo>
                <a:cubicBezTo>
                  <a:pt x="966" y="683"/>
                  <a:pt x="973" y="678"/>
                  <a:pt x="973" y="681"/>
                </a:cubicBezTo>
                <a:cubicBezTo>
                  <a:pt x="973" y="682"/>
                  <a:pt x="981" y="684"/>
                  <a:pt x="980" y="686"/>
                </a:cubicBezTo>
                <a:cubicBezTo>
                  <a:pt x="980" y="688"/>
                  <a:pt x="980" y="688"/>
                  <a:pt x="980" y="688"/>
                </a:cubicBezTo>
                <a:cubicBezTo>
                  <a:pt x="980" y="688"/>
                  <a:pt x="981" y="689"/>
                  <a:pt x="980" y="690"/>
                </a:cubicBezTo>
                <a:cubicBezTo>
                  <a:pt x="978" y="693"/>
                  <a:pt x="978" y="693"/>
                  <a:pt x="978" y="693"/>
                </a:cubicBezTo>
                <a:cubicBezTo>
                  <a:pt x="985" y="690"/>
                  <a:pt x="985" y="690"/>
                  <a:pt x="985" y="690"/>
                </a:cubicBezTo>
                <a:cubicBezTo>
                  <a:pt x="985" y="690"/>
                  <a:pt x="990" y="687"/>
                  <a:pt x="989" y="690"/>
                </a:cubicBezTo>
                <a:cubicBezTo>
                  <a:pt x="988" y="693"/>
                  <a:pt x="986" y="697"/>
                  <a:pt x="986" y="697"/>
                </a:cubicBezTo>
                <a:cubicBezTo>
                  <a:pt x="992" y="700"/>
                  <a:pt x="992" y="700"/>
                  <a:pt x="992" y="700"/>
                </a:cubicBezTo>
                <a:cubicBezTo>
                  <a:pt x="998" y="700"/>
                  <a:pt x="998" y="700"/>
                  <a:pt x="998" y="700"/>
                </a:cubicBezTo>
                <a:cubicBezTo>
                  <a:pt x="1006" y="702"/>
                  <a:pt x="1006" y="702"/>
                  <a:pt x="1006" y="702"/>
                </a:cubicBezTo>
                <a:cubicBezTo>
                  <a:pt x="1006" y="702"/>
                  <a:pt x="1006" y="710"/>
                  <a:pt x="1005" y="712"/>
                </a:cubicBezTo>
                <a:cubicBezTo>
                  <a:pt x="1004" y="715"/>
                  <a:pt x="1004" y="715"/>
                  <a:pt x="1004" y="715"/>
                </a:cubicBezTo>
                <a:cubicBezTo>
                  <a:pt x="1002" y="720"/>
                  <a:pt x="1002" y="720"/>
                  <a:pt x="1002" y="720"/>
                </a:cubicBezTo>
                <a:cubicBezTo>
                  <a:pt x="1002" y="720"/>
                  <a:pt x="999" y="719"/>
                  <a:pt x="1002" y="724"/>
                </a:cubicBezTo>
                <a:cubicBezTo>
                  <a:pt x="1006" y="728"/>
                  <a:pt x="1006" y="728"/>
                  <a:pt x="1006" y="728"/>
                </a:cubicBezTo>
                <a:cubicBezTo>
                  <a:pt x="1003" y="733"/>
                  <a:pt x="1003" y="733"/>
                  <a:pt x="1003" y="733"/>
                </a:cubicBezTo>
                <a:cubicBezTo>
                  <a:pt x="1003" y="733"/>
                  <a:pt x="1001" y="733"/>
                  <a:pt x="998" y="734"/>
                </a:cubicBezTo>
                <a:cubicBezTo>
                  <a:pt x="996" y="734"/>
                  <a:pt x="996" y="730"/>
                  <a:pt x="996" y="734"/>
                </a:cubicBezTo>
                <a:cubicBezTo>
                  <a:pt x="996" y="740"/>
                  <a:pt x="997" y="740"/>
                  <a:pt x="998" y="742"/>
                </a:cubicBezTo>
                <a:cubicBezTo>
                  <a:pt x="1001" y="744"/>
                  <a:pt x="1006" y="744"/>
                  <a:pt x="1006" y="744"/>
                </a:cubicBezTo>
                <a:cubicBezTo>
                  <a:pt x="1009" y="741"/>
                  <a:pt x="1009" y="741"/>
                  <a:pt x="1009" y="741"/>
                </a:cubicBezTo>
                <a:cubicBezTo>
                  <a:pt x="1012" y="747"/>
                  <a:pt x="1012" y="747"/>
                  <a:pt x="1012" y="747"/>
                </a:cubicBezTo>
                <a:cubicBezTo>
                  <a:pt x="1014" y="751"/>
                  <a:pt x="1019" y="755"/>
                  <a:pt x="1019" y="755"/>
                </a:cubicBezTo>
                <a:cubicBezTo>
                  <a:pt x="1018" y="760"/>
                  <a:pt x="1018" y="760"/>
                  <a:pt x="1018" y="760"/>
                </a:cubicBezTo>
                <a:cubicBezTo>
                  <a:pt x="1022" y="758"/>
                  <a:pt x="1022" y="758"/>
                  <a:pt x="1022" y="758"/>
                </a:cubicBezTo>
                <a:cubicBezTo>
                  <a:pt x="1023" y="763"/>
                  <a:pt x="1023" y="760"/>
                  <a:pt x="1023" y="763"/>
                </a:cubicBezTo>
                <a:cubicBezTo>
                  <a:pt x="1022" y="766"/>
                  <a:pt x="1026" y="769"/>
                  <a:pt x="1026" y="769"/>
                </a:cubicBezTo>
                <a:cubicBezTo>
                  <a:pt x="1026" y="769"/>
                  <a:pt x="1031" y="770"/>
                  <a:pt x="1030" y="772"/>
                </a:cubicBezTo>
                <a:cubicBezTo>
                  <a:pt x="1029" y="774"/>
                  <a:pt x="1029" y="778"/>
                  <a:pt x="1029" y="778"/>
                </a:cubicBezTo>
                <a:cubicBezTo>
                  <a:pt x="1029" y="784"/>
                  <a:pt x="1029" y="784"/>
                  <a:pt x="1029" y="784"/>
                </a:cubicBezTo>
                <a:cubicBezTo>
                  <a:pt x="1028" y="787"/>
                  <a:pt x="1028" y="787"/>
                  <a:pt x="1028" y="787"/>
                </a:cubicBezTo>
                <a:cubicBezTo>
                  <a:pt x="1028" y="787"/>
                  <a:pt x="1031" y="786"/>
                  <a:pt x="1031" y="788"/>
                </a:cubicBezTo>
                <a:cubicBezTo>
                  <a:pt x="1032" y="790"/>
                  <a:pt x="1032" y="790"/>
                  <a:pt x="1032" y="790"/>
                </a:cubicBezTo>
                <a:cubicBezTo>
                  <a:pt x="1035" y="793"/>
                  <a:pt x="1035" y="793"/>
                  <a:pt x="1035" y="793"/>
                </a:cubicBezTo>
                <a:cubicBezTo>
                  <a:pt x="1034" y="796"/>
                  <a:pt x="1036" y="793"/>
                  <a:pt x="1034" y="796"/>
                </a:cubicBezTo>
                <a:cubicBezTo>
                  <a:pt x="1032" y="799"/>
                  <a:pt x="1033" y="797"/>
                  <a:pt x="1032" y="799"/>
                </a:cubicBezTo>
                <a:cubicBezTo>
                  <a:pt x="1031" y="800"/>
                  <a:pt x="1034" y="799"/>
                  <a:pt x="1031" y="800"/>
                </a:cubicBezTo>
                <a:cubicBezTo>
                  <a:pt x="1028" y="802"/>
                  <a:pt x="1031" y="800"/>
                  <a:pt x="1028" y="802"/>
                </a:cubicBezTo>
                <a:cubicBezTo>
                  <a:pt x="1024" y="803"/>
                  <a:pt x="1027" y="802"/>
                  <a:pt x="1024" y="803"/>
                </a:cubicBezTo>
                <a:cubicBezTo>
                  <a:pt x="1021" y="805"/>
                  <a:pt x="1021" y="803"/>
                  <a:pt x="1020" y="807"/>
                </a:cubicBezTo>
                <a:cubicBezTo>
                  <a:pt x="1020" y="811"/>
                  <a:pt x="1020" y="809"/>
                  <a:pt x="1020" y="811"/>
                </a:cubicBezTo>
                <a:cubicBezTo>
                  <a:pt x="1019" y="813"/>
                  <a:pt x="1019" y="810"/>
                  <a:pt x="1019" y="813"/>
                </a:cubicBezTo>
                <a:cubicBezTo>
                  <a:pt x="1019" y="815"/>
                  <a:pt x="1021" y="814"/>
                  <a:pt x="1019" y="815"/>
                </a:cubicBezTo>
                <a:cubicBezTo>
                  <a:pt x="1018" y="816"/>
                  <a:pt x="1020" y="813"/>
                  <a:pt x="1018" y="816"/>
                </a:cubicBezTo>
                <a:cubicBezTo>
                  <a:pt x="1016" y="820"/>
                  <a:pt x="1016" y="817"/>
                  <a:pt x="1016" y="820"/>
                </a:cubicBezTo>
                <a:cubicBezTo>
                  <a:pt x="1016" y="823"/>
                  <a:pt x="1016" y="822"/>
                  <a:pt x="1016" y="825"/>
                </a:cubicBezTo>
                <a:cubicBezTo>
                  <a:pt x="1016" y="828"/>
                  <a:pt x="1017" y="832"/>
                  <a:pt x="1017" y="832"/>
                </a:cubicBezTo>
                <a:cubicBezTo>
                  <a:pt x="1019" y="836"/>
                  <a:pt x="1019" y="836"/>
                  <a:pt x="1019" y="836"/>
                </a:cubicBezTo>
                <a:cubicBezTo>
                  <a:pt x="1020" y="840"/>
                  <a:pt x="1020" y="840"/>
                  <a:pt x="1020" y="840"/>
                </a:cubicBezTo>
                <a:cubicBezTo>
                  <a:pt x="1023" y="843"/>
                  <a:pt x="1021" y="842"/>
                  <a:pt x="1023" y="843"/>
                </a:cubicBezTo>
                <a:cubicBezTo>
                  <a:pt x="1025" y="845"/>
                  <a:pt x="1029" y="844"/>
                  <a:pt x="1030" y="845"/>
                </a:cubicBezTo>
                <a:cubicBezTo>
                  <a:pt x="1031" y="846"/>
                  <a:pt x="1032" y="847"/>
                  <a:pt x="1030" y="849"/>
                </a:cubicBezTo>
                <a:cubicBezTo>
                  <a:pt x="1029" y="852"/>
                  <a:pt x="1030" y="850"/>
                  <a:pt x="1029" y="852"/>
                </a:cubicBezTo>
                <a:cubicBezTo>
                  <a:pt x="1028" y="853"/>
                  <a:pt x="1028" y="850"/>
                  <a:pt x="1028" y="853"/>
                </a:cubicBezTo>
                <a:cubicBezTo>
                  <a:pt x="1028" y="856"/>
                  <a:pt x="1026" y="854"/>
                  <a:pt x="1028" y="856"/>
                </a:cubicBezTo>
                <a:cubicBezTo>
                  <a:pt x="1030" y="858"/>
                  <a:pt x="1032" y="858"/>
                  <a:pt x="1032" y="858"/>
                </a:cubicBezTo>
                <a:cubicBezTo>
                  <a:pt x="1032" y="858"/>
                  <a:pt x="1034" y="859"/>
                  <a:pt x="1034" y="860"/>
                </a:cubicBezTo>
                <a:cubicBezTo>
                  <a:pt x="1034" y="862"/>
                  <a:pt x="1033" y="858"/>
                  <a:pt x="1034" y="862"/>
                </a:cubicBezTo>
                <a:cubicBezTo>
                  <a:pt x="1034" y="865"/>
                  <a:pt x="1034" y="862"/>
                  <a:pt x="1034" y="865"/>
                </a:cubicBezTo>
                <a:cubicBezTo>
                  <a:pt x="1034" y="869"/>
                  <a:pt x="1038" y="871"/>
                  <a:pt x="1036" y="872"/>
                </a:cubicBezTo>
                <a:cubicBezTo>
                  <a:pt x="1035" y="874"/>
                  <a:pt x="1033" y="874"/>
                  <a:pt x="1033" y="878"/>
                </a:cubicBezTo>
                <a:cubicBezTo>
                  <a:pt x="1033" y="883"/>
                  <a:pt x="1031" y="880"/>
                  <a:pt x="1033" y="883"/>
                </a:cubicBezTo>
                <a:cubicBezTo>
                  <a:pt x="1034" y="887"/>
                  <a:pt x="1036" y="888"/>
                  <a:pt x="1037" y="888"/>
                </a:cubicBezTo>
                <a:cubicBezTo>
                  <a:pt x="1039" y="888"/>
                  <a:pt x="1037" y="886"/>
                  <a:pt x="1039" y="888"/>
                </a:cubicBezTo>
                <a:cubicBezTo>
                  <a:pt x="1041" y="891"/>
                  <a:pt x="1040" y="888"/>
                  <a:pt x="1041" y="891"/>
                </a:cubicBezTo>
                <a:cubicBezTo>
                  <a:pt x="1042" y="895"/>
                  <a:pt x="1042" y="894"/>
                  <a:pt x="1042" y="897"/>
                </a:cubicBezTo>
                <a:cubicBezTo>
                  <a:pt x="1042" y="900"/>
                  <a:pt x="1042" y="900"/>
                  <a:pt x="1042" y="900"/>
                </a:cubicBezTo>
                <a:cubicBezTo>
                  <a:pt x="1042" y="900"/>
                  <a:pt x="1042" y="902"/>
                  <a:pt x="1042" y="904"/>
                </a:cubicBezTo>
                <a:cubicBezTo>
                  <a:pt x="1043" y="906"/>
                  <a:pt x="1047" y="907"/>
                  <a:pt x="1047" y="907"/>
                </a:cubicBezTo>
                <a:cubicBezTo>
                  <a:pt x="1047" y="907"/>
                  <a:pt x="1048" y="907"/>
                  <a:pt x="1050" y="907"/>
                </a:cubicBezTo>
                <a:cubicBezTo>
                  <a:pt x="1051" y="906"/>
                  <a:pt x="1051" y="905"/>
                  <a:pt x="1051" y="906"/>
                </a:cubicBezTo>
                <a:cubicBezTo>
                  <a:pt x="1051" y="908"/>
                  <a:pt x="1051" y="908"/>
                  <a:pt x="1051" y="910"/>
                </a:cubicBezTo>
                <a:cubicBezTo>
                  <a:pt x="1051" y="912"/>
                  <a:pt x="1050" y="909"/>
                  <a:pt x="1051" y="912"/>
                </a:cubicBezTo>
                <a:cubicBezTo>
                  <a:pt x="1052" y="914"/>
                  <a:pt x="1051" y="915"/>
                  <a:pt x="1052" y="916"/>
                </a:cubicBezTo>
                <a:cubicBezTo>
                  <a:pt x="1053" y="918"/>
                  <a:pt x="1053" y="917"/>
                  <a:pt x="1053" y="919"/>
                </a:cubicBezTo>
                <a:cubicBezTo>
                  <a:pt x="1053" y="922"/>
                  <a:pt x="1053" y="921"/>
                  <a:pt x="1053" y="924"/>
                </a:cubicBezTo>
                <a:cubicBezTo>
                  <a:pt x="1052" y="927"/>
                  <a:pt x="1050" y="925"/>
                  <a:pt x="1052" y="927"/>
                </a:cubicBezTo>
                <a:cubicBezTo>
                  <a:pt x="1054" y="929"/>
                  <a:pt x="1056" y="929"/>
                  <a:pt x="1056" y="929"/>
                </a:cubicBezTo>
                <a:cubicBezTo>
                  <a:pt x="1058" y="932"/>
                  <a:pt x="1058" y="929"/>
                  <a:pt x="1058" y="932"/>
                </a:cubicBezTo>
                <a:cubicBezTo>
                  <a:pt x="1057" y="935"/>
                  <a:pt x="1062" y="934"/>
                  <a:pt x="1062" y="934"/>
                </a:cubicBezTo>
                <a:cubicBezTo>
                  <a:pt x="1068" y="934"/>
                  <a:pt x="1068" y="934"/>
                  <a:pt x="1068" y="934"/>
                </a:cubicBezTo>
                <a:cubicBezTo>
                  <a:pt x="1068" y="934"/>
                  <a:pt x="1071" y="935"/>
                  <a:pt x="1073" y="935"/>
                </a:cubicBezTo>
                <a:cubicBezTo>
                  <a:pt x="1074" y="936"/>
                  <a:pt x="1074" y="936"/>
                  <a:pt x="1074" y="936"/>
                </a:cubicBezTo>
                <a:cubicBezTo>
                  <a:pt x="1087" y="935"/>
                  <a:pt x="1087" y="935"/>
                  <a:pt x="1087" y="935"/>
                </a:cubicBezTo>
                <a:cubicBezTo>
                  <a:pt x="1087" y="935"/>
                  <a:pt x="1087" y="933"/>
                  <a:pt x="1089" y="935"/>
                </a:cubicBezTo>
                <a:cubicBezTo>
                  <a:pt x="1092" y="936"/>
                  <a:pt x="1102" y="934"/>
                  <a:pt x="1102" y="934"/>
                </a:cubicBezTo>
                <a:cubicBezTo>
                  <a:pt x="1104" y="931"/>
                  <a:pt x="1104" y="931"/>
                  <a:pt x="1104" y="931"/>
                </a:cubicBezTo>
                <a:cubicBezTo>
                  <a:pt x="1108" y="925"/>
                  <a:pt x="1108" y="925"/>
                  <a:pt x="1108" y="925"/>
                </a:cubicBezTo>
                <a:cubicBezTo>
                  <a:pt x="1112" y="920"/>
                  <a:pt x="1112" y="920"/>
                  <a:pt x="1112" y="920"/>
                </a:cubicBezTo>
                <a:cubicBezTo>
                  <a:pt x="1114" y="919"/>
                  <a:pt x="1114" y="919"/>
                  <a:pt x="1114" y="919"/>
                </a:cubicBezTo>
                <a:cubicBezTo>
                  <a:pt x="1118" y="915"/>
                  <a:pt x="1118" y="915"/>
                  <a:pt x="1118" y="915"/>
                </a:cubicBezTo>
                <a:cubicBezTo>
                  <a:pt x="1119" y="912"/>
                  <a:pt x="1119" y="912"/>
                  <a:pt x="1119" y="912"/>
                </a:cubicBezTo>
                <a:cubicBezTo>
                  <a:pt x="1122" y="911"/>
                  <a:pt x="1122" y="911"/>
                  <a:pt x="1122" y="911"/>
                </a:cubicBezTo>
                <a:cubicBezTo>
                  <a:pt x="1122" y="911"/>
                  <a:pt x="1125" y="908"/>
                  <a:pt x="1126" y="906"/>
                </a:cubicBezTo>
                <a:cubicBezTo>
                  <a:pt x="1127" y="905"/>
                  <a:pt x="1130" y="902"/>
                  <a:pt x="1130" y="902"/>
                </a:cubicBezTo>
                <a:cubicBezTo>
                  <a:pt x="1133" y="897"/>
                  <a:pt x="1133" y="897"/>
                  <a:pt x="1133" y="897"/>
                </a:cubicBezTo>
                <a:cubicBezTo>
                  <a:pt x="1133" y="897"/>
                  <a:pt x="1138" y="900"/>
                  <a:pt x="1138" y="894"/>
                </a:cubicBezTo>
                <a:cubicBezTo>
                  <a:pt x="1138" y="888"/>
                  <a:pt x="1137" y="884"/>
                  <a:pt x="1137" y="884"/>
                </a:cubicBezTo>
                <a:cubicBezTo>
                  <a:pt x="1139" y="880"/>
                  <a:pt x="1139" y="880"/>
                  <a:pt x="1139" y="880"/>
                </a:cubicBezTo>
                <a:cubicBezTo>
                  <a:pt x="1142" y="880"/>
                  <a:pt x="1142" y="880"/>
                  <a:pt x="1142" y="880"/>
                </a:cubicBezTo>
                <a:cubicBezTo>
                  <a:pt x="1150" y="879"/>
                  <a:pt x="1150" y="879"/>
                  <a:pt x="1150" y="879"/>
                </a:cubicBezTo>
                <a:cubicBezTo>
                  <a:pt x="1152" y="878"/>
                  <a:pt x="1152" y="878"/>
                  <a:pt x="1152" y="878"/>
                </a:cubicBezTo>
                <a:cubicBezTo>
                  <a:pt x="1152" y="878"/>
                  <a:pt x="1151" y="873"/>
                  <a:pt x="1151" y="871"/>
                </a:cubicBezTo>
                <a:cubicBezTo>
                  <a:pt x="1151" y="869"/>
                  <a:pt x="1151" y="864"/>
                  <a:pt x="1151" y="863"/>
                </a:cubicBezTo>
                <a:cubicBezTo>
                  <a:pt x="1151" y="860"/>
                  <a:pt x="1150" y="857"/>
                  <a:pt x="1151" y="855"/>
                </a:cubicBezTo>
                <a:cubicBezTo>
                  <a:pt x="1152" y="854"/>
                  <a:pt x="1153" y="849"/>
                  <a:pt x="1153" y="849"/>
                </a:cubicBezTo>
                <a:cubicBezTo>
                  <a:pt x="1152" y="845"/>
                  <a:pt x="1152" y="845"/>
                  <a:pt x="1152" y="845"/>
                </a:cubicBezTo>
                <a:cubicBezTo>
                  <a:pt x="1161" y="839"/>
                  <a:pt x="1161" y="839"/>
                  <a:pt x="1161" y="839"/>
                </a:cubicBezTo>
                <a:cubicBezTo>
                  <a:pt x="1166" y="836"/>
                  <a:pt x="1166" y="836"/>
                  <a:pt x="1166" y="836"/>
                </a:cubicBezTo>
                <a:cubicBezTo>
                  <a:pt x="1175" y="828"/>
                  <a:pt x="1175" y="828"/>
                  <a:pt x="1175" y="828"/>
                </a:cubicBezTo>
                <a:cubicBezTo>
                  <a:pt x="1180" y="820"/>
                  <a:pt x="1180" y="820"/>
                  <a:pt x="1180" y="820"/>
                </a:cubicBezTo>
                <a:cubicBezTo>
                  <a:pt x="1179" y="816"/>
                  <a:pt x="1179" y="816"/>
                  <a:pt x="1179" y="816"/>
                </a:cubicBezTo>
                <a:cubicBezTo>
                  <a:pt x="1181" y="808"/>
                  <a:pt x="1181" y="808"/>
                  <a:pt x="1181" y="808"/>
                </a:cubicBezTo>
                <a:cubicBezTo>
                  <a:pt x="1182" y="805"/>
                  <a:pt x="1182" y="805"/>
                  <a:pt x="1182" y="805"/>
                </a:cubicBezTo>
                <a:cubicBezTo>
                  <a:pt x="1179" y="800"/>
                  <a:pt x="1179" y="800"/>
                  <a:pt x="1179" y="800"/>
                </a:cubicBezTo>
                <a:cubicBezTo>
                  <a:pt x="1178" y="796"/>
                  <a:pt x="1178" y="796"/>
                  <a:pt x="1178" y="796"/>
                </a:cubicBezTo>
                <a:cubicBezTo>
                  <a:pt x="1177" y="792"/>
                  <a:pt x="1177" y="792"/>
                  <a:pt x="1177" y="792"/>
                </a:cubicBezTo>
                <a:cubicBezTo>
                  <a:pt x="1175" y="784"/>
                  <a:pt x="1175" y="784"/>
                  <a:pt x="1175" y="784"/>
                </a:cubicBezTo>
                <a:cubicBezTo>
                  <a:pt x="1174" y="778"/>
                  <a:pt x="1174" y="778"/>
                  <a:pt x="1174" y="778"/>
                </a:cubicBezTo>
                <a:cubicBezTo>
                  <a:pt x="1174" y="774"/>
                  <a:pt x="1174" y="774"/>
                  <a:pt x="1174" y="774"/>
                </a:cubicBezTo>
                <a:cubicBezTo>
                  <a:pt x="1173" y="766"/>
                  <a:pt x="1173" y="766"/>
                  <a:pt x="1173" y="766"/>
                </a:cubicBezTo>
                <a:cubicBezTo>
                  <a:pt x="1173" y="766"/>
                  <a:pt x="1170" y="760"/>
                  <a:pt x="1173" y="759"/>
                </a:cubicBezTo>
                <a:cubicBezTo>
                  <a:pt x="1175" y="757"/>
                  <a:pt x="1177" y="754"/>
                  <a:pt x="1177" y="754"/>
                </a:cubicBezTo>
                <a:cubicBezTo>
                  <a:pt x="1179" y="751"/>
                  <a:pt x="1179" y="751"/>
                  <a:pt x="1179" y="751"/>
                </a:cubicBezTo>
                <a:cubicBezTo>
                  <a:pt x="1182" y="746"/>
                  <a:pt x="1182" y="746"/>
                  <a:pt x="1182" y="746"/>
                </a:cubicBezTo>
                <a:cubicBezTo>
                  <a:pt x="1183" y="744"/>
                  <a:pt x="1183" y="744"/>
                  <a:pt x="1183" y="744"/>
                </a:cubicBezTo>
                <a:cubicBezTo>
                  <a:pt x="1191" y="736"/>
                  <a:pt x="1191" y="736"/>
                  <a:pt x="1191" y="736"/>
                </a:cubicBezTo>
                <a:cubicBezTo>
                  <a:pt x="1191" y="736"/>
                  <a:pt x="1195" y="727"/>
                  <a:pt x="1197" y="727"/>
                </a:cubicBezTo>
                <a:cubicBezTo>
                  <a:pt x="1198" y="728"/>
                  <a:pt x="1204" y="725"/>
                  <a:pt x="1204" y="725"/>
                </a:cubicBezTo>
                <a:cubicBezTo>
                  <a:pt x="1210" y="719"/>
                  <a:pt x="1210" y="719"/>
                  <a:pt x="1210" y="719"/>
                </a:cubicBezTo>
                <a:cubicBezTo>
                  <a:pt x="1212" y="715"/>
                  <a:pt x="1212" y="715"/>
                  <a:pt x="1212" y="715"/>
                </a:cubicBezTo>
                <a:cubicBezTo>
                  <a:pt x="1213" y="709"/>
                  <a:pt x="1213" y="709"/>
                  <a:pt x="1213" y="709"/>
                </a:cubicBezTo>
                <a:cubicBezTo>
                  <a:pt x="1214" y="706"/>
                  <a:pt x="1214" y="706"/>
                  <a:pt x="1214" y="706"/>
                </a:cubicBezTo>
                <a:cubicBezTo>
                  <a:pt x="1218" y="704"/>
                  <a:pt x="1218" y="704"/>
                  <a:pt x="1218" y="704"/>
                </a:cubicBezTo>
                <a:cubicBezTo>
                  <a:pt x="1222" y="701"/>
                  <a:pt x="1222" y="701"/>
                  <a:pt x="1222" y="701"/>
                </a:cubicBezTo>
                <a:cubicBezTo>
                  <a:pt x="1224" y="697"/>
                  <a:pt x="1224" y="697"/>
                  <a:pt x="1224" y="697"/>
                </a:cubicBezTo>
                <a:cubicBezTo>
                  <a:pt x="1225" y="692"/>
                  <a:pt x="1225" y="692"/>
                  <a:pt x="1225" y="692"/>
                </a:cubicBezTo>
                <a:cubicBezTo>
                  <a:pt x="1225" y="688"/>
                  <a:pt x="1225" y="688"/>
                  <a:pt x="1225" y="688"/>
                </a:cubicBezTo>
                <a:cubicBezTo>
                  <a:pt x="1225" y="688"/>
                  <a:pt x="1226" y="686"/>
                  <a:pt x="1227" y="685"/>
                </a:cubicBezTo>
                <a:cubicBezTo>
                  <a:pt x="1228" y="684"/>
                  <a:pt x="1228" y="681"/>
                  <a:pt x="1230" y="681"/>
                </a:cubicBezTo>
                <a:cubicBezTo>
                  <a:pt x="1231" y="681"/>
                  <a:pt x="1232" y="676"/>
                  <a:pt x="1232" y="676"/>
                </a:cubicBezTo>
                <a:cubicBezTo>
                  <a:pt x="1232" y="676"/>
                  <a:pt x="1231" y="672"/>
                  <a:pt x="1233" y="672"/>
                </a:cubicBezTo>
                <a:cubicBezTo>
                  <a:pt x="1236" y="670"/>
                  <a:pt x="1236" y="666"/>
                  <a:pt x="1236" y="666"/>
                </a:cubicBezTo>
                <a:cubicBezTo>
                  <a:pt x="1239" y="663"/>
                  <a:pt x="1239" y="663"/>
                  <a:pt x="1239" y="663"/>
                </a:cubicBezTo>
                <a:cubicBezTo>
                  <a:pt x="1239" y="658"/>
                  <a:pt x="1239" y="658"/>
                  <a:pt x="1239" y="658"/>
                </a:cubicBezTo>
                <a:cubicBezTo>
                  <a:pt x="1240" y="647"/>
                  <a:pt x="1240" y="647"/>
                  <a:pt x="1240" y="647"/>
                </a:cubicBezTo>
                <a:cubicBezTo>
                  <a:pt x="1240" y="647"/>
                  <a:pt x="1242" y="640"/>
                  <a:pt x="1237" y="644"/>
                </a:cubicBezTo>
                <a:cubicBezTo>
                  <a:pt x="1231" y="648"/>
                  <a:pt x="1231" y="648"/>
                  <a:pt x="1231" y="648"/>
                </a:cubicBezTo>
                <a:cubicBezTo>
                  <a:pt x="1228" y="651"/>
                  <a:pt x="1228" y="651"/>
                  <a:pt x="1228" y="651"/>
                </a:cubicBezTo>
                <a:cubicBezTo>
                  <a:pt x="1221" y="651"/>
                  <a:pt x="1221" y="651"/>
                  <a:pt x="1221" y="651"/>
                </a:cubicBezTo>
                <a:cubicBezTo>
                  <a:pt x="1221" y="651"/>
                  <a:pt x="1219" y="650"/>
                  <a:pt x="1218" y="651"/>
                </a:cubicBezTo>
                <a:cubicBezTo>
                  <a:pt x="1216" y="651"/>
                  <a:pt x="1214" y="652"/>
                  <a:pt x="1214" y="652"/>
                </a:cubicBezTo>
                <a:cubicBezTo>
                  <a:pt x="1214" y="652"/>
                  <a:pt x="1214" y="653"/>
                  <a:pt x="1211" y="654"/>
                </a:cubicBezTo>
                <a:cubicBezTo>
                  <a:pt x="1207" y="654"/>
                  <a:pt x="1206" y="654"/>
                  <a:pt x="1204" y="654"/>
                </a:cubicBezTo>
                <a:cubicBezTo>
                  <a:pt x="1202" y="655"/>
                  <a:pt x="1202" y="655"/>
                  <a:pt x="1202" y="655"/>
                </a:cubicBezTo>
                <a:cubicBezTo>
                  <a:pt x="1202" y="655"/>
                  <a:pt x="1199" y="652"/>
                  <a:pt x="1198" y="651"/>
                </a:cubicBezTo>
                <a:cubicBezTo>
                  <a:pt x="1197" y="650"/>
                  <a:pt x="1196" y="646"/>
                  <a:pt x="1196" y="646"/>
                </a:cubicBezTo>
                <a:cubicBezTo>
                  <a:pt x="1197" y="643"/>
                  <a:pt x="1197" y="643"/>
                  <a:pt x="1197" y="643"/>
                </a:cubicBezTo>
                <a:cubicBezTo>
                  <a:pt x="1198" y="640"/>
                  <a:pt x="1198" y="640"/>
                  <a:pt x="1198" y="640"/>
                </a:cubicBezTo>
                <a:cubicBezTo>
                  <a:pt x="1197" y="637"/>
                  <a:pt x="1197" y="637"/>
                  <a:pt x="1197" y="637"/>
                </a:cubicBezTo>
                <a:cubicBezTo>
                  <a:pt x="1195" y="635"/>
                  <a:pt x="1195" y="635"/>
                  <a:pt x="1195" y="635"/>
                </a:cubicBezTo>
                <a:cubicBezTo>
                  <a:pt x="1192" y="634"/>
                  <a:pt x="1192" y="634"/>
                  <a:pt x="1192" y="634"/>
                </a:cubicBezTo>
                <a:cubicBezTo>
                  <a:pt x="1192" y="634"/>
                  <a:pt x="1189" y="631"/>
                  <a:pt x="1188" y="629"/>
                </a:cubicBezTo>
                <a:cubicBezTo>
                  <a:pt x="1186" y="628"/>
                  <a:pt x="1183" y="623"/>
                  <a:pt x="1183" y="623"/>
                </a:cubicBezTo>
                <a:cubicBezTo>
                  <a:pt x="1183" y="623"/>
                  <a:pt x="1182" y="623"/>
                  <a:pt x="1181" y="622"/>
                </a:cubicBezTo>
                <a:cubicBezTo>
                  <a:pt x="1179" y="622"/>
                  <a:pt x="1178" y="618"/>
                  <a:pt x="1177" y="616"/>
                </a:cubicBezTo>
                <a:cubicBezTo>
                  <a:pt x="1176" y="614"/>
                  <a:pt x="1176" y="609"/>
                  <a:pt x="1176" y="609"/>
                </a:cubicBezTo>
                <a:cubicBezTo>
                  <a:pt x="1176" y="606"/>
                  <a:pt x="1176" y="606"/>
                  <a:pt x="1176" y="606"/>
                </a:cubicBezTo>
                <a:cubicBezTo>
                  <a:pt x="1176" y="606"/>
                  <a:pt x="1176" y="603"/>
                  <a:pt x="1174" y="602"/>
                </a:cubicBezTo>
                <a:cubicBezTo>
                  <a:pt x="1171" y="601"/>
                  <a:pt x="1173" y="602"/>
                  <a:pt x="1171" y="601"/>
                </a:cubicBezTo>
                <a:cubicBezTo>
                  <a:pt x="1168" y="601"/>
                  <a:pt x="1168" y="601"/>
                  <a:pt x="1168" y="601"/>
                </a:cubicBezTo>
                <a:cubicBezTo>
                  <a:pt x="1164" y="593"/>
                  <a:pt x="1164" y="593"/>
                  <a:pt x="1164" y="593"/>
                </a:cubicBezTo>
                <a:cubicBezTo>
                  <a:pt x="1162" y="590"/>
                  <a:pt x="1162" y="590"/>
                  <a:pt x="1162" y="590"/>
                </a:cubicBezTo>
                <a:cubicBezTo>
                  <a:pt x="1165" y="585"/>
                  <a:pt x="1165" y="585"/>
                  <a:pt x="1165" y="585"/>
                </a:cubicBezTo>
                <a:cubicBezTo>
                  <a:pt x="1165" y="580"/>
                  <a:pt x="1165" y="580"/>
                  <a:pt x="1165" y="580"/>
                </a:cubicBezTo>
                <a:cubicBezTo>
                  <a:pt x="1164" y="578"/>
                  <a:pt x="1164" y="578"/>
                  <a:pt x="1164" y="578"/>
                </a:cubicBezTo>
                <a:cubicBezTo>
                  <a:pt x="1162" y="576"/>
                  <a:pt x="1162" y="576"/>
                  <a:pt x="1162" y="576"/>
                </a:cubicBezTo>
                <a:cubicBezTo>
                  <a:pt x="1160" y="573"/>
                  <a:pt x="1160" y="573"/>
                  <a:pt x="1160" y="573"/>
                </a:cubicBezTo>
                <a:cubicBezTo>
                  <a:pt x="1158" y="571"/>
                  <a:pt x="1158" y="571"/>
                  <a:pt x="1158" y="571"/>
                </a:cubicBezTo>
                <a:cubicBezTo>
                  <a:pt x="1156" y="568"/>
                  <a:pt x="1156" y="568"/>
                  <a:pt x="1156" y="568"/>
                </a:cubicBezTo>
                <a:cubicBezTo>
                  <a:pt x="1155" y="564"/>
                  <a:pt x="1155" y="564"/>
                  <a:pt x="1155" y="564"/>
                </a:cubicBezTo>
                <a:cubicBezTo>
                  <a:pt x="1155" y="560"/>
                  <a:pt x="1155" y="560"/>
                  <a:pt x="1155" y="560"/>
                </a:cubicBezTo>
                <a:cubicBezTo>
                  <a:pt x="1155" y="560"/>
                  <a:pt x="1153" y="557"/>
                  <a:pt x="1152" y="555"/>
                </a:cubicBezTo>
                <a:cubicBezTo>
                  <a:pt x="1150" y="554"/>
                  <a:pt x="1148" y="552"/>
                  <a:pt x="1148" y="552"/>
                </a:cubicBezTo>
                <a:cubicBezTo>
                  <a:pt x="1148" y="552"/>
                  <a:pt x="1147" y="546"/>
                  <a:pt x="1146" y="545"/>
                </a:cubicBezTo>
                <a:cubicBezTo>
                  <a:pt x="1145" y="544"/>
                  <a:pt x="1143" y="543"/>
                  <a:pt x="1143" y="543"/>
                </a:cubicBezTo>
                <a:cubicBezTo>
                  <a:pt x="1146" y="537"/>
                  <a:pt x="1146" y="537"/>
                  <a:pt x="1146" y="537"/>
                </a:cubicBezTo>
                <a:cubicBezTo>
                  <a:pt x="1145" y="535"/>
                  <a:pt x="1142" y="533"/>
                  <a:pt x="1142" y="533"/>
                </a:cubicBezTo>
                <a:cubicBezTo>
                  <a:pt x="1140" y="529"/>
                  <a:pt x="1140" y="529"/>
                  <a:pt x="1140" y="529"/>
                </a:cubicBezTo>
                <a:cubicBezTo>
                  <a:pt x="1138" y="522"/>
                  <a:pt x="1138" y="522"/>
                  <a:pt x="1138" y="522"/>
                </a:cubicBezTo>
                <a:lnTo>
                  <a:pt x="1137" y="508"/>
                </a:lnTo>
                <a:close/>
                <a:moveTo>
                  <a:pt x="1228" y="805"/>
                </a:moveTo>
                <a:cubicBezTo>
                  <a:pt x="1228" y="807"/>
                  <a:pt x="1228" y="807"/>
                  <a:pt x="1228" y="807"/>
                </a:cubicBezTo>
                <a:cubicBezTo>
                  <a:pt x="1228" y="808"/>
                  <a:pt x="1228" y="808"/>
                  <a:pt x="1228" y="808"/>
                </a:cubicBezTo>
                <a:cubicBezTo>
                  <a:pt x="1226" y="808"/>
                  <a:pt x="1226" y="808"/>
                  <a:pt x="1226" y="808"/>
                </a:cubicBezTo>
                <a:cubicBezTo>
                  <a:pt x="1224" y="809"/>
                  <a:pt x="1224" y="809"/>
                  <a:pt x="1224" y="809"/>
                </a:cubicBezTo>
                <a:cubicBezTo>
                  <a:pt x="1224" y="811"/>
                  <a:pt x="1224" y="811"/>
                  <a:pt x="1224" y="811"/>
                </a:cubicBezTo>
                <a:cubicBezTo>
                  <a:pt x="1224" y="813"/>
                  <a:pt x="1224" y="813"/>
                  <a:pt x="1224" y="813"/>
                </a:cubicBezTo>
                <a:cubicBezTo>
                  <a:pt x="1222" y="813"/>
                  <a:pt x="1222" y="813"/>
                  <a:pt x="1222" y="813"/>
                </a:cubicBezTo>
                <a:cubicBezTo>
                  <a:pt x="1221" y="813"/>
                  <a:pt x="1221" y="813"/>
                  <a:pt x="1221" y="813"/>
                </a:cubicBezTo>
                <a:cubicBezTo>
                  <a:pt x="1221" y="815"/>
                  <a:pt x="1221" y="815"/>
                  <a:pt x="1221" y="815"/>
                </a:cubicBezTo>
                <a:cubicBezTo>
                  <a:pt x="1220" y="817"/>
                  <a:pt x="1220" y="817"/>
                  <a:pt x="1220" y="817"/>
                </a:cubicBezTo>
                <a:cubicBezTo>
                  <a:pt x="1218" y="817"/>
                  <a:pt x="1218" y="817"/>
                  <a:pt x="1218" y="817"/>
                </a:cubicBezTo>
                <a:cubicBezTo>
                  <a:pt x="1217" y="817"/>
                  <a:pt x="1217" y="817"/>
                  <a:pt x="1217" y="817"/>
                </a:cubicBezTo>
                <a:cubicBezTo>
                  <a:pt x="1216" y="819"/>
                  <a:pt x="1216" y="819"/>
                  <a:pt x="1216" y="819"/>
                </a:cubicBezTo>
                <a:cubicBezTo>
                  <a:pt x="1215" y="820"/>
                  <a:pt x="1215" y="820"/>
                  <a:pt x="1215" y="820"/>
                </a:cubicBezTo>
                <a:cubicBezTo>
                  <a:pt x="1213" y="821"/>
                  <a:pt x="1213" y="821"/>
                  <a:pt x="1213" y="821"/>
                </a:cubicBezTo>
                <a:cubicBezTo>
                  <a:pt x="1212" y="821"/>
                  <a:pt x="1212" y="821"/>
                  <a:pt x="1212" y="821"/>
                </a:cubicBezTo>
                <a:cubicBezTo>
                  <a:pt x="1209" y="820"/>
                  <a:pt x="1209" y="820"/>
                  <a:pt x="1209" y="820"/>
                </a:cubicBezTo>
                <a:cubicBezTo>
                  <a:pt x="1210" y="823"/>
                  <a:pt x="1210" y="823"/>
                  <a:pt x="1210" y="823"/>
                </a:cubicBezTo>
                <a:cubicBezTo>
                  <a:pt x="1208" y="824"/>
                  <a:pt x="1208" y="824"/>
                  <a:pt x="1208" y="824"/>
                </a:cubicBezTo>
                <a:cubicBezTo>
                  <a:pt x="1204" y="825"/>
                  <a:pt x="1204" y="825"/>
                  <a:pt x="1204" y="825"/>
                </a:cubicBezTo>
                <a:cubicBezTo>
                  <a:pt x="1202" y="824"/>
                  <a:pt x="1202" y="824"/>
                  <a:pt x="1202" y="824"/>
                </a:cubicBezTo>
                <a:cubicBezTo>
                  <a:pt x="1202" y="826"/>
                  <a:pt x="1202" y="826"/>
                  <a:pt x="1202" y="826"/>
                </a:cubicBezTo>
                <a:cubicBezTo>
                  <a:pt x="1201" y="828"/>
                  <a:pt x="1201" y="828"/>
                  <a:pt x="1201" y="828"/>
                </a:cubicBezTo>
                <a:cubicBezTo>
                  <a:pt x="1199" y="828"/>
                  <a:pt x="1199" y="828"/>
                  <a:pt x="1199" y="828"/>
                </a:cubicBezTo>
                <a:cubicBezTo>
                  <a:pt x="1198" y="830"/>
                  <a:pt x="1198" y="830"/>
                  <a:pt x="1198" y="830"/>
                </a:cubicBezTo>
                <a:cubicBezTo>
                  <a:pt x="1198" y="834"/>
                  <a:pt x="1198" y="834"/>
                  <a:pt x="1198" y="834"/>
                </a:cubicBezTo>
                <a:cubicBezTo>
                  <a:pt x="1198" y="836"/>
                  <a:pt x="1198" y="836"/>
                  <a:pt x="1198" y="836"/>
                </a:cubicBezTo>
                <a:cubicBezTo>
                  <a:pt x="1198" y="836"/>
                  <a:pt x="1198" y="838"/>
                  <a:pt x="1198" y="839"/>
                </a:cubicBezTo>
                <a:cubicBezTo>
                  <a:pt x="1198" y="839"/>
                  <a:pt x="1199" y="840"/>
                  <a:pt x="1199" y="840"/>
                </a:cubicBezTo>
                <a:cubicBezTo>
                  <a:pt x="1201" y="841"/>
                  <a:pt x="1201" y="841"/>
                  <a:pt x="1201" y="841"/>
                </a:cubicBezTo>
                <a:cubicBezTo>
                  <a:pt x="1201" y="843"/>
                  <a:pt x="1201" y="843"/>
                  <a:pt x="1201" y="843"/>
                </a:cubicBezTo>
                <a:cubicBezTo>
                  <a:pt x="1199" y="846"/>
                  <a:pt x="1199" y="846"/>
                  <a:pt x="1199" y="846"/>
                </a:cubicBezTo>
                <a:cubicBezTo>
                  <a:pt x="1197" y="847"/>
                  <a:pt x="1197" y="847"/>
                  <a:pt x="1197" y="847"/>
                </a:cubicBezTo>
                <a:cubicBezTo>
                  <a:pt x="1199" y="849"/>
                  <a:pt x="1199" y="849"/>
                  <a:pt x="1199" y="849"/>
                </a:cubicBezTo>
                <a:cubicBezTo>
                  <a:pt x="1198" y="851"/>
                  <a:pt x="1198" y="851"/>
                  <a:pt x="1198" y="851"/>
                </a:cubicBezTo>
                <a:cubicBezTo>
                  <a:pt x="1195" y="853"/>
                  <a:pt x="1195" y="853"/>
                  <a:pt x="1195" y="853"/>
                </a:cubicBezTo>
                <a:cubicBezTo>
                  <a:pt x="1193" y="854"/>
                  <a:pt x="1193" y="854"/>
                  <a:pt x="1193" y="854"/>
                </a:cubicBezTo>
                <a:cubicBezTo>
                  <a:pt x="1192" y="858"/>
                  <a:pt x="1192" y="858"/>
                  <a:pt x="1192" y="858"/>
                </a:cubicBezTo>
                <a:cubicBezTo>
                  <a:pt x="1194" y="861"/>
                  <a:pt x="1194" y="861"/>
                  <a:pt x="1194" y="861"/>
                </a:cubicBezTo>
                <a:cubicBezTo>
                  <a:pt x="1194" y="865"/>
                  <a:pt x="1194" y="865"/>
                  <a:pt x="1194" y="865"/>
                </a:cubicBezTo>
                <a:cubicBezTo>
                  <a:pt x="1195" y="868"/>
                  <a:pt x="1195" y="868"/>
                  <a:pt x="1195" y="868"/>
                </a:cubicBezTo>
                <a:cubicBezTo>
                  <a:pt x="1197" y="869"/>
                  <a:pt x="1197" y="869"/>
                  <a:pt x="1197" y="869"/>
                </a:cubicBezTo>
                <a:cubicBezTo>
                  <a:pt x="1197" y="872"/>
                  <a:pt x="1197" y="872"/>
                  <a:pt x="1197" y="872"/>
                </a:cubicBezTo>
                <a:cubicBezTo>
                  <a:pt x="1199" y="873"/>
                  <a:pt x="1199" y="873"/>
                  <a:pt x="1199" y="873"/>
                </a:cubicBezTo>
                <a:cubicBezTo>
                  <a:pt x="1200" y="876"/>
                  <a:pt x="1200" y="876"/>
                  <a:pt x="1200" y="876"/>
                </a:cubicBezTo>
                <a:cubicBezTo>
                  <a:pt x="1201" y="877"/>
                  <a:pt x="1201" y="877"/>
                  <a:pt x="1201" y="877"/>
                </a:cubicBezTo>
                <a:cubicBezTo>
                  <a:pt x="1201" y="877"/>
                  <a:pt x="1202" y="877"/>
                  <a:pt x="1203" y="877"/>
                </a:cubicBezTo>
                <a:cubicBezTo>
                  <a:pt x="1204" y="877"/>
                  <a:pt x="1205" y="878"/>
                  <a:pt x="1205" y="878"/>
                </a:cubicBezTo>
                <a:cubicBezTo>
                  <a:pt x="1204" y="881"/>
                  <a:pt x="1204" y="881"/>
                  <a:pt x="1204" y="881"/>
                </a:cubicBezTo>
                <a:cubicBezTo>
                  <a:pt x="1206" y="883"/>
                  <a:pt x="1206" y="883"/>
                  <a:pt x="1206" y="883"/>
                </a:cubicBezTo>
                <a:cubicBezTo>
                  <a:pt x="1206" y="883"/>
                  <a:pt x="1207" y="884"/>
                  <a:pt x="1209" y="884"/>
                </a:cubicBezTo>
                <a:cubicBezTo>
                  <a:pt x="1211" y="883"/>
                  <a:pt x="1209" y="884"/>
                  <a:pt x="1210" y="884"/>
                </a:cubicBezTo>
                <a:cubicBezTo>
                  <a:pt x="1212" y="884"/>
                  <a:pt x="1211" y="884"/>
                  <a:pt x="1212" y="883"/>
                </a:cubicBezTo>
                <a:cubicBezTo>
                  <a:pt x="1214" y="882"/>
                  <a:pt x="1215" y="882"/>
                  <a:pt x="1215" y="882"/>
                </a:cubicBezTo>
                <a:cubicBezTo>
                  <a:pt x="1216" y="882"/>
                  <a:pt x="1216" y="881"/>
                  <a:pt x="1216" y="881"/>
                </a:cubicBezTo>
                <a:cubicBezTo>
                  <a:pt x="1216" y="881"/>
                  <a:pt x="1216" y="881"/>
                  <a:pt x="1217" y="881"/>
                </a:cubicBezTo>
                <a:cubicBezTo>
                  <a:pt x="1217" y="880"/>
                  <a:pt x="1217" y="880"/>
                  <a:pt x="1218" y="879"/>
                </a:cubicBezTo>
                <a:cubicBezTo>
                  <a:pt x="1218" y="878"/>
                  <a:pt x="1218" y="878"/>
                  <a:pt x="1218" y="878"/>
                </a:cubicBezTo>
                <a:cubicBezTo>
                  <a:pt x="1218" y="877"/>
                  <a:pt x="1218" y="877"/>
                  <a:pt x="1218" y="876"/>
                </a:cubicBezTo>
                <a:cubicBezTo>
                  <a:pt x="1218" y="875"/>
                  <a:pt x="1220" y="875"/>
                  <a:pt x="1220" y="875"/>
                </a:cubicBezTo>
                <a:cubicBezTo>
                  <a:pt x="1221" y="875"/>
                  <a:pt x="1221" y="875"/>
                  <a:pt x="1221" y="875"/>
                </a:cubicBezTo>
                <a:cubicBezTo>
                  <a:pt x="1221" y="875"/>
                  <a:pt x="1221" y="875"/>
                  <a:pt x="1221" y="874"/>
                </a:cubicBezTo>
                <a:cubicBezTo>
                  <a:pt x="1221" y="874"/>
                  <a:pt x="1221" y="873"/>
                  <a:pt x="1221" y="872"/>
                </a:cubicBezTo>
                <a:cubicBezTo>
                  <a:pt x="1221" y="870"/>
                  <a:pt x="1221" y="870"/>
                  <a:pt x="1221" y="870"/>
                </a:cubicBezTo>
                <a:cubicBezTo>
                  <a:pt x="1221" y="870"/>
                  <a:pt x="1221" y="870"/>
                  <a:pt x="1222" y="869"/>
                </a:cubicBezTo>
                <a:cubicBezTo>
                  <a:pt x="1223" y="869"/>
                  <a:pt x="1222" y="868"/>
                  <a:pt x="1224" y="867"/>
                </a:cubicBezTo>
                <a:cubicBezTo>
                  <a:pt x="1225" y="865"/>
                  <a:pt x="1224" y="867"/>
                  <a:pt x="1224" y="866"/>
                </a:cubicBezTo>
                <a:cubicBezTo>
                  <a:pt x="1224" y="866"/>
                  <a:pt x="1224" y="865"/>
                  <a:pt x="1224" y="864"/>
                </a:cubicBezTo>
                <a:cubicBezTo>
                  <a:pt x="1224" y="863"/>
                  <a:pt x="1224" y="863"/>
                  <a:pt x="1225" y="862"/>
                </a:cubicBezTo>
                <a:cubicBezTo>
                  <a:pt x="1226" y="860"/>
                  <a:pt x="1225" y="862"/>
                  <a:pt x="1226" y="862"/>
                </a:cubicBezTo>
                <a:cubicBezTo>
                  <a:pt x="1226" y="861"/>
                  <a:pt x="1227" y="861"/>
                  <a:pt x="1227" y="861"/>
                </a:cubicBezTo>
                <a:cubicBezTo>
                  <a:pt x="1227" y="860"/>
                  <a:pt x="1227" y="861"/>
                  <a:pt x="1228" y="860"/>
                </a:cubicBezTo>
                <a:cubicBezTo>
                  <a:pt x="1228" y="859"/>
                  <a:pt x="1230" y="859"/>
                  <a:pt x="1230" y="859"/>
                </a:cubicBezTo>
                <a:cubicBezTo>
                  <a:pt x="1230" y="859"/>
                  <a:pt x="1230" y="858"/>
                  <a:pt x="1230" y="855"/>
                </a:cubicBezTo>
                <a:cubicBezTo>
                  <a:pt x="1229" y="853"/>
                  <a:pt x="1229" y="854"/>
                  <a:pt x="1229" y="853"/>
                </a:cubicBezTo>
                <a:cubicBezTo>
                  <a:pt x="1229" y="852"/>
                  <a:pt x="1229" y="852"/>
                  <a:pt x="1229" y="851"/>
                </a:cubicBezTo>
                <a:cubicBezTo>
                  <a:pt x="1228" y="850"/>
                  <a:pt x="1229" y="851"/>
                  <a:pt x="1228" y="850"/>
                </a:cubicBezTo>
                <a:cubicBezTo>
                  <a:pt x="1228" y="850"/>
                  <a:pt x="1228" y="849"/>
                  <a:pt x="1228" y="848"/>
                </a:cubicBezTo>
                <a:cubicBezTo>
                  <a:pt x="1228" y="848"/>
                  <a:pt x="1229" y="846"/>
                  <a:pt x="1229" y="846"/>
                </a:cubicBezTo>
                <a:cubicBezTo>
                  <a:pt x="1229" y="846"/>
                  <a:pt x="1230" y="846"/>
                  <a:pt x="1230" y="845"/>
                </a:cubicBezTo>
                <a:cubicBezTo>
                  <a:pt x="1231" y="845"/>
                  <a:pt x="1230" y="843"/>
                  <a:pt x="1230" y="843"/>
                </a:cubicBezTo>
                <a:cubicBezTo>
                  <a:pt x="1230" y="842"/>
                  <a:pt x="1229" y="841"/>
                  <a:pt x="1229" y="841"/>
                </a:cubicBezTo>
                <a:cubicBezTo>
                  <a:pt x="1229" y="840"/>
                  <a:pt x="1230" y="840"/>
                  <a:pt x="1230" y="840"/>
                </a:cubicBezTo>
                <a:cubicBezTo>
                  <a:pt x="1233" y="838"/>
                  <a:pt x="1233" y="838"/>
                  <a:pt x="1233" y="838"/>
                </a:cubicBezTo>
                <a:cubicBezTo>
                  <a:pt x="1234" y="837"/>
                  <a:pt x="1234" y="837"/>
                  <a:pt x="1234" y="837"/>
                </a:cubicBezTo>
                <a:cubicBezTo>
                  <a:pt x="1232" y="834"/>
                  <a:pt x="1232" y="834"/>
                  <a:pt x="1232" y="834"/>
                </a:cubicBezTo>
                <a:cubicBezTo>
                  <a:pt x="1235" y="833"/>
                  <a:pt x="1235" y="833"/>
                  <a:pt x="1235" y="833"/>
                </a:cubicBezTo>
                <a:cubicBezTo>
                  <a:pt x="1238" y="833"/>
                  <a:pt x="1238" y="833"/>
                  <a:pt x="1238" y="833"/>
                </a:cubicBezTo>
                <a:cubicBezTo>
                  <a:pt x="1238" y="833"/>
                  <a:pt x="1238" y="831"/>
                  <a:pt x="1238" y="829"/>
                </a:cubicBezTo>
                <a:cubicBezTo>
                  <a:pt x="1238" y="827"/>
                  <a:pt x="1235" y="828"/>
                  <a:pt x="1235" y="828"/>
                </a:cubicBezTo>
                <a:cubicBezTo>
                  <a:pt x="1234" y="828"/>
                  <a:pt x="1234" y="828"/>
                  <a:pt x="1234" y="828"/>
                </a:cubicBezTo>
                <a:cubicBezTo>
                  <a:pt x="1232" y="827"/>
                  <a:pt x="1232" y="827"/>
                  <a:pt x="1232" y="827"/>
                </a:cubicBezTo>
                <a:cubicBezTo>
                  <a:pt x="1232" y="823"/>
                  <a:pt x="1232" y="823"/>
                  <a:pt x="1232" y="823"/>
                </a:cubicBezTo>
                <a:cubicBezTo>
                  <a:pt x="1232" y="821"/>
                  <a:pt x="1232" y="821"/>
                  <a:pt x="1232" y="821"/>
                </a:cubicBezTo>
                <a:cubicBezTo>
                  <a:pt x="1235" y="821"/>
                  <a:pt x="1235" y="821"/>
                  <a:pt x="1235" y="821"/>
                </a:cubicBezTo>
                <a:cubicBezTo>
                  <a:pt x="1236" y="820"/>
                  <a:pt x="1236" y="820"/>
                  <a:pt x="1236" y="820"/>
                </a:cubicBezTo>
                <a:cubicBezTo>
                  <a:pt x="1235" y="817"/>
                  <a:pt x="1235" y="817"/>
                  <a:pt x="1235" y="817"/>
                </a:cubicBezTo>
                <a:cubicBezTo>
                  <a:pt x="1235" y="813"/>
                  <a:pt x="1235" y="813"/>
                  <a:pt x="1235" y="813"/>
                </a:cubicBezTo>
                <a:cubicBezTo>
                  <a:pt x="1235" y="811"/>
                  <a:pt x="1235" y="811"/>
                  <a:pt x="1235" y="811"/>
                </a:cubicBezTo>
                <a:cubicBezTo>
                  <a:pt x="1234" y="808"/>
                  <a:pt x="1234" y="808"/>
                  <a:pt x="1234" y="808"/>
                </a:cubicBezTo>
                <a:cubicBezTo>
                  <a:pt x="1232" y="802"/>
                  <a:pt x="1232" y="802"/>
                  <a:pt x="1232" y="802"/>
                </a:cubicBezTo>
                <a:lnTo>
                  <a:pt x="1228" y="805"/>
                </a:lnTo>
                <a:close/>
                <a:moveTo>
                  <a:pt x="1748" y="809"/>
                </a:moveTo>
                <a:cubicBezTo>
                  <a:pt x="1748" y="820"/>
                  <a:pt x="1748" y="820"/>
                  <a:pt x="1748" y="820"/>
                </a:cubicBezTo>
                <a:cubicBezTo>
                  <a:pt x="1746" y="826"/>
                  <a:pt x="1746" y="826"/>
                  <a:pt x="1746" y="826"/>
                </a:cubicBezTo>
                <a:cubicBezTo>
                  <a:pt x="1744" y="830"/>
                  <a:pt x="1744" y="830"/>
                  <a:pt x="1744" y="830"/>
                </a:cubicBezTo>
                <a:cubicBezTo>
                  <a:pt x="1748" y="834"/>
                  <a:pt x="1748" y="834"/>
                  <a:pt x="1748" y="834"/>
                </a:cubicBezTo>
                <a:cubicBezTo>
                  <a:pt x="1748" y="840"/>
                  <a:pt x="1748" y="840"/>
                  <a:pt x="1748" y="840"/>
                </a:cubicBezTo>
                <a:cubicBezTo>
                  <a:pt x="1746" y="842"/>
                  <a:pt x="1746" y="842"/>
                  <a:pt x="1746" y="842"/>
                </a:cubicBezTo>
                <a:cubicBezTo>
                  <a:pt x="1746" y="842"/>
                  <a:pt x="1744" y="845"/>
                  <a:pt x="1744" y="847"/>
                </a:cubicBezTo>
                <a:cubicBezTo>
                  <a:pt x="1744" y="848"/>
                  <a:pt x="1744" y="846"/>
                  <a:pt x="1744" y="848"/>
                </a:cubicBezTo>
                <a:cubicBezTo>
                  <a:pt x="1744" y="851"/>
                  <a:pt x="1745" y="852"/>
                  <a:pt x="1743" y="854"/>
                </a:cubicBezTo>
                <a:cubicBezTo>
                  <a:pt x="1741" y="855"/>
                  <a:pt x="1738" y="855"/>
                  <a:pt x="1738" y="855"/>
                </a:cubicBezTo>
                <a:cubicBezTo>
                  <a:pt x="1732" y="854"/>
                  <a:pt x="1732" y="854"/>
                  <a:pt x="1732" y="854"/>
                </a:cubicBezTo>
                <a:cubicBezTo>
                  <a:pt x="1733" y="852"/>
                  <a:pt x="1733" y="852"/>
                  <a:pt x="1733" y="852"/>
                </a:cubicBezTo>
                <a:cubicBezTo>
                  <a:pt x="1733" y="852"/>
                  <a:pt x="1729" y="848"/>
                  <a:pt x="1727" y="847"/>
                </a:cubicBezTo>
                <a:cubicBezTo>
                  <a:pt x="1726" y="846"/>
                  <a:pt x="1726" y="846"/>
                  <a:pt x="1726" y="846"/>
                </a:cubicBezTo>
                <a:cubicBezTo>
                  <a:pt x="1720" y="845"/>
                  <a:pt x="1720" y="845"/>
                  <a:pt x="1720" y="845"/>
                </a:cubicBezTo>
                <a:cubicBezTo>
                  <a:pt x="1719" y="840"/>
                  <a:pt x="1719" y="840"/>
                  <a:pt x="1719" y="840"/>
                </a:cubicBezTo>
                <a:cubicBezTo>
                  <a:pt x="1719" y="837"/>
                  <a:pt x="1719" y="837"/>
                  <a:pt x="1719" y="837"/>
                </a:cubicBezTo>
                <a:cubicBezTo>
                  <a:pt x="1711" y="835"/>
                  <a:pt x="1711" y="835"/>
                  <a:pt x="1711" y="835"/>
                </a:cubicBezTo>
                <a:cubicBezTo>
                  <a:pt x="1720" y="827"/>
                  <a:pt x="1720" y="827"/>
                  <a:pt x="1720" y="827"/>
                </a:cubicBezTo>
                <a:cubicBezTo>
                  <a:pt x="1719" y="823"/>
                  <a:pt x="1719" y="823"/>
                  <a:pt x="1719" y="823"/>
                </a:cubicBezTo>
                <a:cubicBezTo>
                  <a:pt x="1718" y="818"/>
                  <a:pt x="1718" y="818"/>
                  <a:pt x="1718" y="818"/>
                </a:cubicBezTo>
                <a:cubicBezTo>
                  <a:pt x="1719" y="816"/>
                  <a:pt x="1719" y="816"/>
                  <a:pt x="1719" y="816"/>
                </a:cubicBezTo>
                <a:cubicBezTo>
                  <a:pt x="1719" y="816"/>
                  <a:pt x="1714" y="815"/>
                  <a:pt x="1711" y="815"/>
                </a:cubicBezTo>
                <a:cubicBezTo>
                  <a:pt x="1708" y="815"/>
                  <a:pt x="1705" y="815"/>
                  <a:pt x="1704" y="815"/>
                </a:cubicBezTo>
                <a:cubicBezTo>
                  <a:pt x="1702" y="816"/>
                  <a:pt x="1693" y="816"/>
                  <a:pt x="1693" y="816"/>
                </a:cubicBezTo>
                <a:cubicBezTo>
                  <a:pt x="1689" y="819"/>
                  <a:pt x="1689" y="819"/>
                  <a:pt x="1689" y="819"/>
                </a:cubicBezTo>
                <a:cubicBezTo>
                  <a:pt x="1688" y="820"/>
                  <a:pt x="1688" y="820"/>
                  <a:pt x="1688" y="820"/>
                </a:cubicBezTo>
                <a:cubicBezTo>
                  <a:pt x="1683" y="819"/>
                  <a:pt x="1683" y="819"/>
                  <a:pt x="1683" y="819"/>
                </a:cubicBezTo>
                <a:cubicBezTo>
                  <a:pt x="1683" y="822"/>
                  <a:pt x="1683" y="822"/>
                  <a:pt x="1683" y="822"/>
                </a:cubicBezTo>
                <a:cubicBezTo>
                  <a:pt x="1683" y="825"/>
                  <a:pt x="1683" y="825"/>
                  <a:pt x="1683" y="825"/>
                </a:cubicBezTo>
                <a:cubicBezTo>
                  <a:pt x="1683" y="827"/>
                  <a:pt x="1683" y="827"/>
                  <a:pt x="1683" y="827"/>
                </a:cubicBezTo>
                <a:cubicBezTo>
                  <a:pt x="1683" y="827"/>
                  <a:pt x="1681" y="827"/>
                  <a:pt x="1681" y="828"/>
                </a:cubicBezTo>
                <a:cubicBezTo>
                  <a:pt x="1681" y="829"/>
                  <a:pt x="1681" y="831"/>
                  <a:pt x="1681" y="832"/>
                </a:cubicBezTo>
                <a:cubicBezTo>
                  <a:pt x="1681" y="834"/>
                  <a:pt x="1681" y="836"/>
                  <a:pt x="1681" y="836"/>
                </a:cubicBezTo>
                <a:cubicBezTo>
                  <a:pt x="1672" y="838"/>
                  <a:pt x="1672" y="838"/>
                  <a:pt x="1672" y="838"/>
                </a:cubicBezTo>
                <a:cubicBezTo>
                  <a:pt x="1672" y="832"/>
                  <a:pt x="1672" y="832"/>
                  <a:pt x="1672" y="832"/>
                </a:cubicBezTo>
                <a:cubicBezTo>
                  <a:pt x="1670" y="829"/>
                  <a:pt x="1670" y="829"/>
                  <a:pt x="1670" y="829"/>
                </a:cubicBezTo>
                <a:cubicBezTo>
                  <a:pt x="1667" y="828"/>
                  <a:pt x="1667" y="828"/>
                  <a:pt x="1667" y="828"/>
                </a:cubicBezTo>
                <a:cubicBezTo>
                  <a:pt x="1661" y="831"/>
                  <a:pt x="1661" y="831"/>
                  <a:pt x="1661" y="831"/>
                </a:cubicBezTo>
                <a:cubicBezTo>
                  <a:pt x="1661" y="831"/>
                  <a:pt x="1658" y="832"/>
                  <a:pt x="1658" y="834"/>
                </a:cubicBezTo>
                <a:cubicBezTo>
                  <a:pt x="1657" y="837"/>
                  <a:pt x="1657" y="837"/>
                  <a:pt x="1657" y="837"/>
                </a:cubicBezTo>
                <a:cubicBezTo>
                  <a:pt x="1657" y="837"/>
                  <a:pt x="1657" y="837"/>
                  <a:pt x="1657" y="837"/>
                </a:cubicBezTo>
                <a:cubicBezTo>
                  <a:pt x="1651" y="837"/>
                  <a:pt x="1651" y="837"/>
                  <a:pt x="1651" y="837"/>
                </a:cubicBezTo>
                <a:cubicBezTo>
                  <a:pt x="1651" y="839"/>
                  <a:pt x="1651" y="843"/>
                  <a:pt x="1651" y="843"/>
                </a:cubicBezTo>
                <a:cubicBezTo>
                  <a:pt x="1651" y="843"/>
                  <a:pt x="1652" y="843"/>
                  <a:pt x="1651" y="845"/>
                </a:cubicBezTo>
                <a:cubicBezTo>
                  <a:pt x="1651" y="846"/>
                  <a:pt x="1651" y="846"/>
                  <a:pt x="1651" y="846"/>
                </a:cubicBezTo>
                <a:cubicBezTo>
                  <a:pt x="1645" y="845"/>
                  <a:pt x="1645" y="845"/>
                  <a:pt x="1645" y="845"/>
                </a:cubicBezTo>
                <a:cubicBezTo>
                  <a:pt x="1645" y="845"/>
                  <a:pt x="1644" y="847"/>
                  <a:pt x="1643" y="848"/>
                </a:cubicBezTo>
                <a:cubicBezTo>
                  <a:pt x="1642" y="850"/>
                  <a:pt x="1642" y="850"/>
                  <a:pt x="1642" y="850"/>
                </a:cubicBezTo>
                <a:cubicBezTo>
                  <a:pt x="1636" y="848"/>
                  <a:pt x="1636" y="848"/>
                  <a:pt x="1636" y="848"/>
                </a:cubicBezTo>
                <a:cubicBezTo>
                  <a:pt x="1636" y="854"/>
                  <a:pt x="1636" y="854"/>
                  <a:pt x="1636" y="854"/>
                </a:cubicBezTo>
                <a:cubicBezTo>
                  <a:pt x="1638" y="855"/>
                  <a:pt x="1638" y="855"/>
                  <a:pt x="1638" y="855"/>
                </a:cubicBezTo>
                <a:cubicBezTo>
                  <a:pt x="1639" y="857"/>
                  <a:pt x="1639" y="857"/>
                  <a:pt x="1639" y="857"/>
                </a:cubicBezTo>
                <a:cubicBezTo>
                  <a:pt x="1639" y="857"/>
                  <a:pt x="1636" y="858"/>
                  <a:pt x="1635" y="859"/>
                </a:cubicBezTo>
                <a:cubicBezTo>
                  <a:pt x="1633" y="859"/>
                  <a:pt x="1633" y="863"/>
                  <a:pt x="1633" y="863"/>
                </a:cubicBezTo>
                <a:cubicBezTo>
                  <a:pt x="1633" y="865"/>
                  <a:pt x="1633" y="865"/>
                  <a:pt x="1633" y="865"/>
                </a:cubicBezTo>
                <a:cubicBezTo>
                  <a:pt x="1629" y="867"/>
                  <a:pt x="1629" y="867"/>
                  <a:pt x="1629" y="867"/>
                </a:cubicBezTo>
                <a:cubicBezTo>
                  <a:pt x="1627" y="867"/>
                  <a:pt x="1627" y="867"/>
                  <a:pt x="1627" y="867"/>
                </a:cubicBezTo>
                <a:cubicBezTo>
                  <a:pt x="1627" y="867"/>
                  <a:pt x="1624" y="866"/>
                  <a:pt x="1622" y="867"/>
                </a:cubicBezTo>
                <a:cubicBezTo>
                  <a:pt x="1620" y="869"/>
                  <a:pt x="1620" y="869"/>
                  <a:pt x="1620" y="869"/>
                </a:cubicBezTo>
                <a:cubicBezTo>
                  <a:pt x="1620" y="871"/>
                  <a:pt x="1620" y="871"/>
                  <a:pt x="1620" y="871"/>
                </a:cubicBezTo>
                <a:cubicBezTo>
                  <a:pt x="1620" y="873"/>
                  <a:pt x="1620" y="873"/>
                  <a:pt x="1620" y="873"/>
                </a:cubicBezTo>
                <a:cubicBezTo>
                  <a:pt x="1615" y="874"/>
                  <a:pt x="1615" y="874"/>
                  <a:pt x="1615" y="874"/>
                </a:cubicBezTo>
                <a:cubicBezTo>
                  <a:pt x="1612" y="873"/>
                  <a:pt x="1612" y="873"/>
                  <a:pt x="1612" y="873"/>
                </a:cubicBezTo>
                <a:cubicBezTo>
                  <a:pt x="1609" y="873"/>
                  <a:pt x="1609" y="873"/>
                  <a:pt x="1609" y="873"/>
                </a:cubicBezTo>
                <a:cubicBezTo>
                  <a:pt x="1607" y="877"/>
                  <a:pt x="1607" y="877"/>
                  <a:pt x="1607" y="877"/>
                </a:cubicBezTo>
                <a:cubicBezTo>
                  <a:pt x="1607" y="877"/>
                  <a:pt x="1607" y="877"/>
                  <a:pt x="1607" y="877"/>
                </a:cubicBezTo>
                <a:cubicBezTo>
                  <a:pt x="1607" y="877"/>
                  <a:pt x="1605" y="878"/>
                  <a:pt x="1604" y="878"/>
                </a:cubicBezTo>
                <a:cubicBezTo>
                  <a:pt x="1602" y="878"/>
                  <a:pt x="1602" y="878"/>
                  <a:pt x="1602" y="878"/>
                </a:cubicBezTo>
                <a:cubicBezTo>
                  <a:pt x="1599" y="879"/>
                  <a:pt x="1599" y="879"/>
                  <a:pt x="1599" y="879"/>
                </a:cubicBezTo>
                <a:cubicBezTo>
                  <a:pt x="1597" y="880"/>
                  <a:pt x="1597" y="880"/>
                  <a:pt x="1597" y="880"/>
                </a:cubicBezTo>
                <a:cubicBezTo>
                  <a:pt x="1597" y="880"/>
                  <a:pt x="1597" y="880"/>
                  <a:pt x="1597" y="883"/>
                </a:cubicBezTo>
                <a:cubicBezTo>
                  <a:pt x="1598" y="887"/>
                  <a:pt x="1600" y="885"/>
                  <a:pt x="1598" y="887"/>
                </a:cubicBezTo>
                <a:cubicBezTo>
                  <a:pt x="1595" y="888"/>
                  <a:pt x="1598" y="888"/>
                  <a:pt x="1595" y="888"/>
                </a:cubicBezTo>
                <a:cubicBezTo>
                  <a:pt x="1593" y="889"/>
                  <a:pt x="1594" y="889"/>
                  <a:pt x="1593" y="889"/>
                </a:cubicBezTo>
                <a:cubicBezTo>
                  <a:pt x="1591" y="890"/>
                  <a:pt x="1591" y="890"/>
                  <a:pt x="1591" y="890"/>
                </a:cubicBezTo>
                <a:cubicBezTo>
                  <a:pt x="1591" y="890"/>
                  <a:pt x="1591" y="890"/>
                  <a:pt x="1591" y="890"/>
                </a:cubicBezTo>
                <a:cubicBezTo>
                  <a:pt x="1591" y="890"/>
                  <a:pt x="1588" y="888"/>
                  <a:pt x="1588" y="891"/>
                </a:cubicBezTo>
                <a:cubicBezTo>
                  <a:pt x="1588" y="894"/>
                  <a:pt x="1588" y="892"/>
                  <a:pt x="1588" y="894"/>
                </a:cubicBezTo>
                <a:cubicBezTo>
                  <a:pt x="1588" y="896"/>
                  <a:pt x="1588" y="896"/>
                  <a:pt x="1588" y="896"/>
                </a:cubicBezTo>
                <a:cubicBezTo>
                  <a:pt x="1588" y="896"/>
                  <a:pt x="1587" y="897"/>
                  <a:pt x="1588" y="899"/>
                </a:cubicBezTo>
                <a:cubicBezTo>
                  <a:pt x="1589" y="900"/>
                  <a:pt x="1588" y="898"/>
                  <a:pt x="1589" y="900"/>
                </a:cubicBezTo>
                <a:cubicBezTo>
                  <a:pt x="1590" y="903"/>
                  <a:pt x="1589" y="901"/>
                  <a:pt x="1590" y="903"/>
                </a:cubicBezTo>
                <a:cubicBezTo>
                  <a:pt x="1591" y="905"/>
                  <a:pt x="1591" y="905"/>
                  <a:pt x="1591" y="905"/>
                </a:cubicBezTo>
                <a:cubicBezTo>
                  <a:pt x="1593" y="906"/>
                  <a:pt x="1593" y="906"/>
                  <a:pt x="1593" y="906"/>
                </a:cubicBezTo>
                <a:cubicBezTo>
                  <a:pt x="1593" y="910"/>
                  <a:pt x="1595" y="908"/>
                  <a:pt x="1595" y="911"/>
                </a:cubicBezTo>
                <a:cubicBezTo>
                  <a:pt x="1595" y="913"/>
                  <a:pt x="1598" y="912"/>
                  <a:pt x="1595" y="913"/>
                </a:cubicBezTo>
                <a:cubicBezTo>
                  <a:pt x="1592" y="915"/>
                  <a:pt x="1589" y="914"/>
                  <a:pt x="1589" y="914"/>
                </a:cubicBezTo>
                <a:cubicBezTo>
                  <a:pt x="1589" y="914"/>
                  <a:pt x="1589" y="912"/>
                  <a:pt x="1587" y="914"/>
                </a:cubicBezTo>
                <a:cubicBezTo>
                  <a:pt x="1584" y="916"/>
                  <a:pt x="1582" y="917"/>
                  <a:pt x="1585" y="918"/>
                </a:cubicBezTo>
                <a:cubicBezTo>
                  <a:pt x="1588" y="919"/>
                  <a:pt x="1591" y="919"/>
                  <a:pt x="1591" y="919"/>
                </a:cubicBezTo>
                <a:cubicBezTo>
                  <a:pt x="1592" y="921"/>
                  <a:pt x="1591" y="919"/>
                  <a:pt x="1592" y="921"/>
                </a:cubicBezTo>
                <a:cubicBezTo>
                  <a:pt x="1593" y="924"/>
                  <a:pt x="1593" y="924"/>
                  <a:pt x="1593" y="924"/>
                </a:cubicBezTo>
                <a:cubicBezTo>
                  <a:pt x="1593" y="924"/>
                  <a:pt x="1594" y="924"/>
                  <a:pt x="1595" y="927"/>
                </a:cubicBezTo>
                <a:cubicBezTo>
                  <a:pt x="1596" y="930"/>
                  <a:pt x="1595" y="927"/>
                  <a:pt x="1596" y="930"/>
                </a:cubicBezTo>
                <a:cubicBezTo>
                  <a:pt x="1596" y="933"/>
                  <a:pt x="1596" y="933"/>
                  <a:pt x="1596" y="933"/>
                </a:cubicBezTo>
                <a:cubicBezTo>
                  <a:pt x="1599" y="936"/>
                  <a:pt x="1599" y="936"/>
                  <a:pt x="1599" y="936"/>
                </a:cubicBezTo>
                <a:cubicBezTo>
                  <a:pt x="1601" y="939"/>
                  <a:pt x="1604" y="939"/>
                  <a:pt x="1604" y="939"/>
                </a:cubicBezTo>
                <a:cubicBezTo>
                  <a:pt x="1604" y="939"/>
                  <a:pt x="1604" y="939"/>
                  <a:pt x="1604" y="942"/>
                </a:cubicBezTo>
                <a:cubicBezTo>
                  <a:pt x="1605" y="944"/>
                  <a:pt x="1605" y="944"/>
                  <a:pt x="1605" y="944"/>
                </a:cubicBezTo>
                <a:cubicBezTo>
                  <a:pt x="1605" y="944"/>
                  <a:pt x="1602" y="945"/>
                  <a:pt x="1602" y="947"/>
                </a:cubicBezTo>
                <a:cubicBezTo>
                  <a:pt x="1602" y="949"/>
                  <a:pt x="1602" y="949"/>
                  <a:pt x="1601" y="950"/>
                </a:cubicBezTo>
                <a:cubicBezTo>
                  <a:pt x="1600" y="952"/>
                  <a:pt x="1600" y="952"/>
                  <a:pt x="1600" y="952"/>
                </a:cubicBezTo>
                <a:cubicBezTo>
                  <a:pt x="1603" y="954"/>
                  <a:pt x="1603" y="954"/>
                  <a:pt x="1603" y="954"/>
                </a:cubicBezTo>
                <a:cubicBezTo>
                  <a:pt x="1605" y="960"/>
                  <a:pt x="1605" y="958"/>
                  <a:pt x="1605" y="960"/>
                </a:cubicBezTo>
                <a:cubicBezTo>
                  <a:pt x="1605" y="962"/>
                  <a:pt x="1607" y="960"/>
                  <a:pt x="1605" y="962"/>
                </a:cubicBezTo>
                <a:cubicBezTo>
                  <a:pt x="1603" y="964"/>
                  <a:pt x="1605" y="961"/>
                  <a:pt x="1603" y="964"/>
                </a:cubicBezTo>
                <a:cubicBezTo>
                  <a:pt x="1601" y="967"/>
                  <a:pt x="1601" y="967"/>
                  <a:pt x="1601" y="967"/>
                </a:cubicBezTo>
                <a:cubicBezTo>
                  <a:pt x="1599" y="968"/>
                  <a:pt x="1599" y="968"/>
                  <a:pt x="1599" y="968"/>
                </a:cubicBezTo>
                <a:cubicBezTo>
                  <a:pt x="1599" y="968"/>
                  <a:pt x="1598" y="968"/>
                  <a:pt x="1596" y="969"/>
                </a:cubicBezTo>
                <a:cubicBezTo>
                  <a:pt x="1595" y="970"/>
                  <a:pt x="1592" y="967"/>
                  <a:pt x="1595" y="970"/>
                </a:cubicBezTo>
                <a:cubicBezTo>
                  <a:pt x="1598" y="974"/>
                  <a:pt x="1602" y="974"/>
                  <a:pt x="1602" y="974"/>
                </a:cubicBezTo>
                <a:cubicBezTo>
                  <a:pt x="1604" y="975"/>
                  <a:pt x="1606" y="976"/>
                  <a:pt x="1606" y="976"/>
                </a:cubicBezTo>
                <a:cubicBezTo>
                  <a:pt x="1606" y="976"/>
                  <a:pt x="1608" y="976"/>
                  <a:pt x="1610" y="977"/>
                </a:cubicBezTo>
                <a:cubicBezTo>
                  <a:pt x="1612" y="977"/>
                  <a:pt x="1614" y="977"/>
                  <a:pt x="1616" y="977"/>
                </a:cubicBezTo>
                <a:cubicBezTo>
                  <a:pt x="1618" y="977"/>
                  <a:pt x="1622" y="974"/>
                  <a:pt x="1622" y="977"/>
                </a:cubicBezTo>
                <a:cubicBezTo>
                  <a:pt x="1623" y="980"/>
                  <a:pt x="1625" y="981"/>
                  <a:pt x="1625" y="981"/>
                </a:cubicBezTo>
                <a:cubicBezTo>
                  <a:pt x="1628" y="979"/>
                  <a:pt x="1628" y="979"/>
                  <a:pt x="1628" y="979"/>
                </a:cubicBezTo>
                <a:cubicBezTo>
                  <a:pt x="1632" y="977"/>
                  <a:pt x="1632" y="977"/>
                  <a:pt x="1632" y="977"/>
                </a:cubicBezTo>
                <a:cubicBezTo>
                  <a:pt x="1632" y="977"/>
                  <a:pt x="1634" y="975"/>
                  <a:pt x="1636" y="975"/>
                </a:cubicBezTo>
                <a:cubicBezTo>
                  <a:pt x="1637" y="975"/>
                  <a:pt x="1639" y="973"/>
                  <a:pt x="1642" y="973"/>
                </a:cubicBezTo>
                <a:cubicBezTo>
                  <a:pt x="1645" y="973"/>
                  <a:pt x="1651" y="972"/>
                  <a:pt x="1651" y="972"/>
                </a:cubicBezTo>
                <a:cubicBezTo>
                  <a:pt x="1654" y="970"/>
                  <a:pt x="1654" y="970"/>
                  <a:pt x="1654" y="970"/>
                </a:cubicBezTo>
                <a:cubicBezTo>
                  <a:pt x="1656" y="968"/>
                  <a:pt x="1656" y="968"/>
                  <a:pt x="1656" y="968"/>
                </a:cubicBezTo>
                <a:cubicBezTo>
                  <a:pt x="1662" y="966"/>
                  <a:pt x="1662" y="966"/>
                  <a:pt x="1662" y="966"/>
                </a:cubicBezTo>
                <a:cubicBezTo>
                  <a:pt x="1666" y="965"/>
                  <a:pt x="1666" y="965"/>
                  <a:pt x="1666" y="965"/>
                </a:cubicBezTo>
                <a:cubicBezTo>
                  <a:pt x="1673" y="964"/>
                  <a:pt x="1673" y="964"/>
                  <a:pt x="1673" y="964"/>
                </a:cubicBezTo>
                <a:cubicBezTo>
                  <a:pt x="1676" y="965"/>
                  <a:pt x="1676" y="965"/>
                  <a:pt x="1676" y="965"/>
                </a:cubicBezTo>
                <a:cubicBezTo>
                  <a:pt x="1681" y="966"/>
                  <a:pt x="1681" y="966"/>
                  <a:pt x="1681" y="966"/>
                </a:cubicBezTo>
                <a:cubicBezTo>
                  <a:pt x="1687" y="964"/>
                  <a:pt x="1687" y="964"/>
                  <a:pt x="1687" y="964"/>
                </a:cubicBezTo>
                <a:cubicBezTo>
                  <a:pt x="1691" y="961"/>
                  <a:pt x="1691" y="961"/>
                  <a:pt x="1691" y="961"/>
                </a:cubicBezTo>
                <a:cubicBezTo>
                  <a:pt x="1692" y="962"/>
                  <a:pt x="1700" y="961"/>
                  <a:pt x="1700" y="963"/>
                </a:cubicBezTo>
                <a:cubicBezTo>
                  <a:pt x="1700" y="964"/>
                  <a:pt x="1697" y="958"/>
                  <a:pt x="1700" y="964"/>
                </a:cubicBezTo>
                <a:cubicBezTo>
                  <a:pt x="1702" y="970"/>
                  <a:pt x="1708" y="970"/>
                  <a:pt x="1708" y="970"/>
                </a:cubicBezTo>
                <a:cubicBezTo>
                  <a:pt x="1711" y="970"/>
                  <a:pt x="1711" y="970"/>
                  <a:pt x="1711" y="970"/>
                </a:cubicBezTo>
                <a:cubicBezTo>
                  <a:pt x="1712" y="972"/>
                  <a:pt x="1717" y="972"/>
                  <a:pt x="1717" y="973"/>
                </a:cubicBezTo>
                <a:cubicBezTo>
                  <a:pt x="1717" y="975"/>
                  <a:pt x="1717" y="973"/>
                  <a:pt x="1717" y="975"/>
                </a:cubicBezTo>
                <a:cubicBezTo>
                  <a:pt x="1717" y="978"/>
                  <a:pt x="1717" y="974"/>
                  <a:pt x="1717" y="978"/>
                </a:cubicBezTo>
                <a:cubicBezTo>
                  <a:pt x="1717" y="981"/>
                  <a:pt x="1712" y="979"/>
                  <a:pt x="1717" y="981"/>
                </a:cubicBezTo>
                <a:cubicBezTo>
                  <a:pt x="1722" y="984"/>
                  <a:pt x="1727" y="982"/>
                  <a:pt x="1727" y="984"/>
                </a:cubicBezTo>
                <a:cubicBezTo>
                  <a:pt x="1728" y="985"/>
                  <a:pt x="1731" y="984"/>
                  <a:pt x="1730" y="986"/>
                </a:cubicBezTo>
                <a:cubicBezTo>
                  <a:pt x="1729" y="987"/>
                  <a:pt x="1728" y="984"/>
                  <a:pt x="1729" y="987"/>
                </a:cubicBezTo>
                <a:cubicBezTo>
                  <a:pt x="1730" y="991"/>
                  <a:pt x="1735" y="992"/>
                  <a:pt x="1733" y="993"/>
                </a:cubicBezTo>
                <a:cubicBezTo>
                  <a:pt x="1731" y="994"/>
                  <a:pt x="1729" y="992"/>
                  <a:pt x="1731" y="996"/>
                </a:cubicBezTo>
                <a:cubicBezTo>
                  <a:pt x="1734" y="1001"/>
                  <a:pt x="1738" y="1001"/>
                  <a:pt x="1738" y="1002"/>
                </a:cubicBezTo>
                <a:cubicBezTo>
                  <a:pt x="1738" y="1004"/>
                  <a:pt x="1738" y="1001"/>
                  <a:pt x="1741" y="1004"/>
                </a:cubicBezTo>
                <a:cubicBezTo>
                  <a:pt x="1745" y="1006"/>
                  <a:pt x="1749" y="1006"/>
                  <a:pt x="1749" y="1006"/>
                </a:cubicBezTo>
                <a:cubicBezTo>
                  <a:pt x="1749" y="1006"/>
                  <a:pt x="1748" y="1005"/>
                  <a:pt x="1751" y="1008"/>
                </a:cubicBezTo>
                <a:cubicBezTo>
                  <a:pt x="1754" y="1011"/>
                  <a:pt x="1754" y="1009"/>
                  <a:pt x="1757" y="1011"/>
                </a:cubicBezTo>
                <a:cubicBezTo>
                  <a:pt x="1759" y="1014"/>
                  <a:pt x="1760" y="1014"/>
                  <a:pt x="1763" y="1016"/>
                </a:cubicBezTo>
                <a:cubicBezTo>
                  <a:pt x="1765" y="1018"/>
                  <a:pt x="1760" y="1016"/>
                  <a:pt x="1765" y="1018"/>
                </a:cubicBezTo>
                <a:cubicBezTo>
                  <a:pt x="1770" y="1020"/>
                  <a:pt x="1771" y="1018"/>
                  <a:pt x="1771" y="1018"/>
                </a:cubicBezTo>
                <a:cubicBezTo>
                  <a:pt x="1771" y="1018"/>
                  <a:pt x="1777" y="1017"/>
                  <a:pt x="1776" y="1015"/>
                </a:cubicBezTo>
                <a:cubicBezTo>
                  <a:pt x="1774" y="1014"/>
                  <a:pt x="1778" y="1011"/>
                  <a:pt x="1780" y="1009"/>
                </a:cubicBezTo>
                <a:cubicBezTo>
                  <a:pt x="1782" y="1007"/>
                  <a:pt x="1789" y="1002"/>
                  <a:pt x="1789" y="1002"/>
                </a:cubicBezTo>
                <a:cubicBezTo>
                  <a:pt x="1791" y="1001"/>
                  <a:pt x="1791" y="1001"/>
                  <a:pt x="1791" y="1001"/>
                </a:cubicBezTo>
                <a:cubicBezTo>
                  <a:pt x="1791" y="1001"/>
                  <a:pt x="1794" y="998"/>
                  <a:pt x="1795" y="996"/>
                </a:cubicBezTo>
                <a:cubicBezTo>
                  <a:pt x="1797" y="995"/>
                  <a:pt x="1799" y="989"/>
                  <a:pt x="1800" y="987"/>
                </a:cubicBezTo>
                <a:cubicBezTo>
                  <a:pt x="1801" y="986"/>
                  <a:pt x="1803" y="980"/>
                  <a:pt x="1803" y="980"/>
                </a:cubicBezTo>
                <a:cubicBezTo>
                  <a:pt x="1803" y="980"/>
                  <a:pt x="1808" y="975"/>
                  <a:pt x="1809" y="975"/>
                </a:cubicBezTo>
                <a:cubicBezTo>
                  <a:pt x="1811" y="974"/>
                  <a:pt x="1812" y="969"/>
                  <a:pt x="1813" y="967"/>
                </a:cubicBezTo>
                <a:cubicBezTo>
                  <a:pt x="1814" y="966"/>
                  <a:pt x="1816" y="960"/>
                  <a:pt x="1816" y="960"/>
                </a:cubicBezTo>
                <a:cubicBezTo>
                  <a:pt x="1812" y="955"/>
                  <a:pt x="1812" y="955"/>
                  <a:pt x="1812" y="955"/>
                </a:cubicBezTo>
                <a:cubicBezTo>
                  <a:pt x="1813" y="950"/>
                  <a:pt x="1813" y="950"/>
                  <a:pt x="1813" y="950"/>
                </a:cubicBezTo>
                <a:cubicBezTo>
                  <a:pt x="1816" y="942"/>
                  <a:pt x="1816" y="942"/>
                  <a:pt x="1816" y="942"/>
                </a:cubicBezTo>
                <a:cubicBezTo>
                  <a:pt x="1815" y="939"/>
                  <a:pt x="1815" y="939"/>
                  <a:pt x="1815" y="939"/>
                </a:cubicBezTo>
                <a:cubicBezTo>
                  <a:pt x="1815" y="939"/>
                  <a:pt x="1815" y="938"/>
                  <a:pt x="1813" y="933"/>
                </a:cubicBezTo>
                <a:cubicBezTo>
                  <a:pt x="1810" y="929"/>
                  <a:pt x="1807" y="921"/>
                  <a:pt x="1807" y="921"/>
                </a:cubicBezTo>
                <a:cubicBezTo>
                  <a:pt x="1808" y="917"/>
                  <a:pt x="1808" y="917"/>
                  <a:pt x="1808" y="917"/>
                </a:cubicBezTo>
                <a:cubicBezTo>
                  <a:pt x="1809" y="911"/>
                  <a:pt x="1809" y="911"/>
                  <a:pt x="1809" y="911"/>
                </a:cubicBezTo>
                <a:cubicBezTo>
                  <a:pt x="1809" y="911"/>
                  <a:pt x="1810" y="908"/>
                  <a:pt x="1807" y="908"/>
                </a:cubicBezTo>
                <a:cubicBezTo>
                  <a:pt x="1804" y="908"/>
                  <a:pt x="1802" y="905"/>
                  <a:pt x="1802" y="905"/>
                </a:cubicBezTo>
                <a:cubicBezTo>
                  <a:pt x="1802" y="905"/>
                  <a:pt x="1799" y="902"/>
                  <a:pt x="1798" y="900"/>
                </a:cubicBezTo>
                <a:cubicBezTo>
                  <a:pt x="1798" y="899"/>
                  <a:pt x="1796" y="896"/>
                  <a:pt x="1796" y="896"/>
                </a:cubicBezTo>
                <a:cubicBezTo>
                  <a:pt x="1796" y="891"/>
                  <a:pt x="1796" y="891"/>
                  <a:pt x="1796" y="891"/>
                </a:cubicBezTo>
                <a:cubicBezTo>
                  <a:pt x="1796" y="891"/>
                  <a:pt x="1795" y="888"/>
                  <a:pt x="1796" y="888"/>
                </a:cubicBezTo>
                <a:cubicBezTo>
                  <a:pt x="1798" y="888"/>
                  <a:pt x="1798" y="887"/>
                  <a:pt x="1796" y="884"/>
                </a:cubicBezTo>
                <a:cubicBezTo>
                  <a:pt x="1793" y="882"/>
                  <a:pt x="1793" y="879"/>
                  <a:pt x="1793" y="879"/>
                </a:cubicBezTo>
                <a:cubicBezTo>
                  <a:pt x="1793" y="879"/>
                  <a:pt x="1795" y="876"/>
                  <a:pt x="1790" y="876"/>
                </a:cubicBezTo>
                <a:cubicBezTo>
                  <a:pt x="1785" y="876"/>
                  <a:pt x="1784" y="877"/>
                  <a:pt x="1783" y="874"/>
                </a:cubicBezTo>
                <a:cubicBezTo>
                  <a:pt x="1782" y="872"/>
                  <a:pt x="1779" y="868"/>
                  <a:pt x="1779" y="868"/>
                </a:cubicBezTo>
                <a:cubicBezTo>
                  <a:pt x="1779" y="868"/>
                  <a:pt x="1778" y="864"/>
                  <a:pt x="1778" y="863"/>
                </a:cubicBezTo>
                <a:cubicBezTo>
                  <a:pt x="1778" y="860"/>
                  <a:pt x="1780" y="860"/>
                  <a:pt x="1775" y="858"/>
                </a:cubicBezTo>
                <a:cubicBezTo>
                  <a:pt x="1769" y="857"/>
                  <a:pt x="1768" y="857"/>
                  <a:pt x="1767" y="856"/>
                </a:cubicBezTo>
                <a:cubicBezTo>
                  <a:pt x="1766" y="855"/>
                  <a:pt x="1766" y="855"/>
                  <a:pt x="1766" y="855"/>
                </a:cubicBezTo>
                <a:cubicBezTo>
                  <a:pt x="1763" y="848"/>
                  <a:pt x="1763" y="848"/>
                  <a:pt x="1763" y="848"/>
                </a:cubicBezTo>
                <a:cubicBezTo>
                  <a:pt x="1764" y="846"/>
                  <a:pt x="1764" y="846"/>
                  <a:pt x="1764" y="846"/>
                </a:cubicBezTo>
                <a:cubicBezTo>
                  <a:pt x="1763" y="839"/>
                  <a:pt x="1763" y="839"/>
                  <a:pt x="1763" y="839"/>
                </a:cubicBezTo>
                <a:cubicBezTo>
                  <a:pt x="1763" y="839"/>
                  <a:pt x="1761" y="835"/>
                  <a:pt x="1763" y="835"/>
                </a:cubicBezTo>
                <a:cubicBezTo>
                  <a:pt x="1764" y="835"/>
                  <a:pt x="1764" y="835"/>
                  <a:pt x="1764" y="835"/>
                </a:cubicBezTo>
                <a:cubicBezTo>
                  <a:pt x="1765" y="833"/>
                  <a:pt x="1765" y="833"/>
                  <a:pt x="1765" y="833"/>
                </a:cubicBezTo>
                <a:cubicBezTo>
                  <a:pt x="1765" y="833"/>
                  <a:pt x="1765" y="831"/>
                  <a:pt x="1762" y="830"/>
                </a:cubicBezTo>
                <a:cubicBezTo>
                  <a:pt x="1759" y="829"/>
                  <a:pt x="1757" y="828"/>
                  <a:pt x="1757" y="828"/>
                </a:cubicBezTo>
                <a:cubicBezTo>
                  <a:pt x="1757" y="828"/>
                  <a:pt x="1758" y="824"/>
                  <a:pt x="1758" y="822"/>
                </a:cubicBezTo>
                <a:cubicBezTo>
                  <a:pt x="1758" y="821"/>
                  <a:pt x="1758" y="817"/>
                  <a:pt x="1758" y="817"/>
                </a:cubicBezTo>
                <a:cubicBezTo>
                  <a:pt x="1758" y="817"/>
                  <a:pt x="1757" y="816"/>
                  <a:pt x="1757" y="815"/>
                </a:cubicBezTo>
                <a:cubicBezTo>
                  <a:pt x="1757" y="813"/>
                  <a:pt x="1753" y="810"/>
                  <a:pt x="1753" y="810"/>
                </a:cubicBezTo>
                <a:lnTo>
                  <a:pt x="1748" y="809"/>
                </a:lnTo>
                <a:close/>
                <a:moveTo>
                  <a:pt x="868" y="205"/>
                </a:moveTo>
                <a:cubicBezTo>
                  <a:pt x="861" y="207"/>
                  <a:pt x="861" y="207"/>
                  <a:pt x="861" y="207"/>
                </a:cubicBezTo>
                <a:cubicBezTo>
                  <a:pt x="858" y="211"/>
                  <a:pt x="858" y="211"/>
                  <a:pt x="858" y="211"/>
                </a:cubicBezTo>
                <a:cubicBezTo>
                  <a:pt x="852" y="214"/>
                  <a:pt x="852" y="214"/>
                  <a:pt x="852" y="214"/>
                </a:cubicBezTo>
                <a:cubicBezTo>
                  <a:pt x="851" y="211"/>
                  <a:pt x="851" y="211"/>
                  <a:pt x="851" y="211"/>
                </a:cubicBezTo>
                <a:cubicBezTo>
                  <a:pt x="851" y="211"/>
                  <a:pt x="847" y="210"/>
                  <a:pt x="843" y="210"/>
                </a:cubicBezTo>
                <a:cubicBezTo>
                  <a:pt x="838" y="209"/>
                  <a:pt x="839" y="210"/>
                  <a:pt x="839" y="210"/>
                </a:cubicBezTo>
                <a:cubicBezTo>
                  <a:pt x="839" y="217"/>
                  <a:pt x="839" y="217"/>
                  <a:pt x="839" y="217"/>
                </a:cubicBezTo>
                <a:cubicBezTo>
                  <a:pt x="834" y="215"/>
                  <a:pt x="834" y="215"/>
                  <a:pt x="834" y="215"/>
                </a:cubicBezTo>
                <a:cubicBezTo>
                  <a:pt x="831" y="209"/>
                  <a:pt x="831" y="209"/>
                  <a:pt x="831" y="209"/>
                </a:cubicBezTo>
                <a:cubicBezTo>
                  <a:pt x="827" y="208"/>
                  <a:pt x="827" y="208"/>
                  <a:pt x="827" y="208"/>
                </a:cubicBezTo>
                <a:cubicBezTo>
                  <a:pt x="824" y="210"/>
                  <a:pt x="824" y="210"/>
                  <a:pt x="824" y="210"/>
                </a:cubicBezTo>
                <a:cubicBezTo>
                  <a:pt x="823" y="212"/>
                  <a:pt x="823" y="212"/>
                  <a:pt x="823" y="212"/>
                </a:cubicBezTo>
                <a:cubicBezTo>
                  <a:pt x="823" y="216"/>
                  <a:pt x="823" y="216"/>
                  <a:pt x="823" y="216"/>
                </a:cubicBezTo>
                <a:cubicBezTo>
                  <a:pt x="827" y="215"/>
                  <a:pt x="827" y="215"/>
                  <a:pt x="827" y="215"/>
                </a:cubicBezTo>
                <a:cubicBezTo>
                  <a:pt x="827" y="219"/>
                  <a:pt x="827" y="219"/>
                  <a:pt x="827" y="219"/>
                </a:cubicBezTo>
                <a:cubicBezTo>
                  <a:pt x="819" y="221"/>
                  <a:pt x="819" y="221"/>
                  <a:pt x="819" y="221"/>
                </a:cubicBezTo>
                <a:cubicBezTo>
                  <a:pt x="821" y="226"/>
                  <a:pt x="821" y="226"/>
                  <a:pt x="821" y="226"/>
                </a:cubicBezTo>
                <a:cubicBezTo>
                  <a:pt x="824" y="224"/>
                  <a:pt x="824" y="224"/>
                  <a:pt x="824" y="224"/>
                </a:cubicBezTo>
                <a:cubicBezTo>
                  <a:pt x="830" y="222"/>
                  <a:pt x="830" y="222"/>
                  <a:pt x="830" y="222"/>
                </a:cubicBezTo>
                <a:cubicBezTo>
                  <a:pt x="833" y="223"/>
                  <a:pt x="833" y="223"/>
                  <a:pt x="833" y="223"/>
                </a:cubicBezTo>
                <a:cubicBezTo>
                  <a:pt x="833" y="225"/>
                  <a:pt x="833" y="225"/>
                  <a:pt x="833" y="225"/>
                </a:cubicBezTo>
                <a:cubicBezTo>
                  <a:pt x="826" y="231"/>
                  <a:pt x="826" y="231"/>
                  <a:pt x="826" y="231"/>
                </a:cubicBezTo>
                <a:cubicBezTo>
                  <a:pt x="830" y="233"/>
                  <a:pt x="830" y="233"/>
                  <a:pt x="830" y="233"/>
                </a:cubicBezTo>
                <a:cubicBezTo>
                  <a:pt x="835" y="232"/>
                  <a:pt x="835" y="232"/>
                  <a:pt x="835" y="232"/>
                </a:cubicBezTo>
                <a:cubicBezTo>
                  <a:pt x="838" y="231"/>
                  <a:pt x="838" y="231"/>
                  <a:pt x="838" y="231"/>
                </a:cubicBezTo>
                <a:cubicBezTo>
                  <a:pt x="838" y="231"/>
                  <a:pt x="837" y="234"/>
                  <a:pt x="837" y="236"/>
                </a:cubicBezTo>
                <a:cubicBezTo>
                  <a:pt x="836" y="238"/>
                  <a:pt x="840" y="235"/>
                  <a:pt x="840" y="235"/>
                </a:cubicBezTo>
                <a:cubicBezTo>
                  <a:pt x="843" y="236"/>
                  <a:pt x="843" y="236"/>
                  <a:pt x="843" y="236"/>
                </a:cubicBezTo>
                <a:cubicBezTo>
                  <a:pt x="848" y="236"/>
                  <a:pt x="848" y="236"/>
                  <a:pt x="848" y="236"/>
                </a:cubicBezTo>
                <a:cubicBezTo>
                  <a:pt x="853" y="238"/>
                  <a:pt x="853" y="238"/>
                  <a:pt x="853" y="238"/>
                </a:cubicBezTo>
                <a:cubicBezTo>
                  <a:pt x="853" y="233"/>
                  <a:pt x="853" y="233"/>
                  <a:pt x="853" y="233"/>
                </a:cubicBezTo>
                <a:cubicBezTo>
                  <a:pt x="855" y="231"/>
                  <a:pt x="855" y="231"/>
                  <a:pt x="855" y="231"/>
                </a:cubicBezTo>
                <a:cubicBezTo>
                  <a:pt x="860" y="233"/>
                  <a:pt x="860" y="233"/>
                  <a:pt x="860" y="233"/>
                </a:cubicBezTo>
                <a:cubicBezTo>
                  <a:pt x="860" y="231"/>
                  <a:pt x="860" y="231"/>
                  <a:pt x="860" y="231"/>
                </a:cubicBezTo>
                <a:cubicBezTo>
                  <a:pt x="862" y="229"/>
                  <a:pt x="862" y="229"/>
                  <a:pt x="862" y="229"/>
                </a:cubicBezTo>
                <a:cubicBezTo>
                  <a:pt x="867" y="229"/>
                  <a:pt x="867" y="229"/>
                  <a:pt x="867" y="229"/>
                </a:cubicBezTo>
                <a:cubicBezTo>
                  <a:pt x="872" y="227"/>
                  <a:pt x="872" y="227"/>
                  <a:pt x="872" y="227"/>
                </a:cubicBezTo>
                <a:cubicBezTo>
                  <a:pt x="872" y="227"/>
                  <a:pt x="872" y="227"/>
                  <a:pt x="875" y="224"/>
                </a:cubicBezTo>
                <a:cubicBezTo>
                  <a:pt x="878" y="221"/>
                  <a:pt x="871" y="222"/>
                  <a:pt x="871" y="222"/>
                </a:cubicBezTo>
                <a:cubicBezTo>
                  <a:pt x="873" y="218"/>
                  <a:pt x="873" y="218"/>
                  <a:pt x="873" y="218"/>
                </a:cubicBezTo>
                <a:cubicBezTo>
                  <a:pt x="872" y="215"/>
                  <a:pt x="872" y="215"/>
                  <a:pt x="872" y="215"/>
                </a:cubicBezTo>
                <a:cubicBezTo>
                  <a:pt x="869" y="212"/>
                  <a:pt x="869" y="212"/>
                  <a:pt x="869" y="212"/>
                </a:cubicBezTo>
                <a:cubicBezTo>
                  <a:pt x="868" y="207"/>
                  <a:pt x="868" y="207"/>
                  <a:pt x="868" y="207"/>
                </a:cubicBezTo>
                <a:lnTo>
                  <a:pt x="868" y="205"/>
                </a:lnTo>
                <a:close/>
                <a:moveTo>
                  <a:pt x="1089" y="90"/>
                </a:moveTo>
                <a:cubicBezTo>
                  <a:pt x="1084" y="90"/>
                  <a:pt x="1084" y="90"/>
                  <a:pt x="1084" y="90"/>
                </a:cubicBezTo>
                <a:cubicBezTo>
                  <a:pt x="1083" y="88"/>
                  <a:pt x="1083" y="88"/>
                  <a:pt x="1083" y="88"/>
                </a:cubicBezTo>
                <a:cubicBezTo>
                  <a:pt x="1080" y="86"/>
                  <a:pt x="1080" y="86"/>
                  <a:pt x="1080" y="86"/>
                </a:cubicBezTo>
                <a:cubicBezTo>
                  <a:pt x="1077" y="86"/>
                  <a:pt x="1077" y="86"/>
                  <a:pt x="1077" y="86"/>
                </a:cubicBezTo>
                <a:cubicBezTo>
                  <a:pt x="1076" y="82"/>
                  <a:pt x="1076" y="82"/>
                  <a:pt x="1076" y="82"/>
                </a:cubicBezTo>
                <a:cubicBezTo>
                  <a:pt x="1076" y="79"/>
                  <a:pt x="1076" y="79"/>
                  <a:pt x="1076" y="79"/>
                </a:cubicBezTo>
                <a:cubicBezTo>
                  <a:pt x="1075" y="77"/>
                  <a:pt x="1075" y="77"/>
                  <a:pt x="1075" y="77"/>
                </a:cubicBezTo>
                <a:cubicBezTo>
                  <a:pt x="1073" y="78"/>
                  <a:pt x="1073" y="78"/>
                  <a:pt x="1073" y="78"/>
                </a:cubicBezTo>
                <a:cubicBezTo>
                  <a:pt x="1070" y="78"/>
                  <a:pt x="1070" y="78"/>
                  <a:pt x="1070" y="78"/>
                </a:cubicBezTo>
                <a:cubicBezTo>
                  <a:pt x="1069" y="76"/>
                  <a:pt x="1069" y="76"/>
                  <a:pt x="1069" y="76"/>
                </a:cubicBezTo>
                <a:cubicBezTo>
                  <a:pt x="1068" y="75"/>
                  <a:pt x="1068" y="75"/>
                  <a:pt x="1068" y="75"/>
                </a:cubicBezTo>
                <a:cubicBezTo>
                  <a:pt x="1064" y="75"/>
                  <a:pt x="1064" y="75"/>
                  <a:pt x="1064" y="75"/>
                </a:cubicBezTo>
                <a:cubicBezTo>
                  <a:pt x="1061" y="72"/>
                  <a:pt x="1061" y="72"/>
                  <a:pt x="1061" y="72"/>
                </a:cubicBezTo>
                <a:cubicBezTo>
                  <a:pt x="1062" y="70"/>
                  <a:pt x="1062" y="70"/>
                  <a:pt x="1062" y="70"/>
                </a:cubicBezTo>
                <a:cubicBezTo>
                  <a:pt x="1057" y="70"/>
                  <a:pt x="1057" y="70"/>
                  <a:pt x="1057" y="70"/>
                </a:cubicBezTo>
                <a:cubicBezTo>
                  <a:pt x="1057" y="66"/>
                  <a:pt x="1057" y="66"/>
                  <a:pt x="1057" y="66"/>
                </a:cubicBezTo>
                <a:cubicBezTo>
                  <a:pt x="1055" y="66"/>
                  <a:pt x="1055" y="66"/>
                  <a:pt x="1055" y="66"/>
                </a:cubicBezTo>
                <a:cubicBezTo>
                  <a:pt x="1053" y="65"/>
                  <a:pt x="1053" y="65"/>
                  <a:pt x="1053" y="65"/>
                </a:cubicBezTo>
                <a:cubicBezTo>
                  <a:pt x="1053" y="62"/>
                  <a:pt x="1053" y="62"/>
                  <a:pt x="1053" y="62"/>
                </a:cubicBezTo>
                <a:cubicBezTo>
                  <a:pt x="1052" y="62"/>
                  <a:pt x="1052" y="62"/>
                  <a:pt x="1052" y="62"/>
                </a:cubicBezTo>
                <a:cubicBezTo>
                  <a:pt x="1049" y="62"/>
                  <a:pt x="1049" y="62"/>
                  <a:pt x="1049" y="62"/>
                </a:cubicBezTo>
                <a:cubicBezTo>
                  <a:pt x="1047" y="59"/>
                  <a:pt x="1047" y="59"/>
                  <a:pt x="1047" y="59"/>
                </a:cubicBezTo>
                <a:cubicBezTo>
                  <a:pt x="1043" y="60"/>
                  <a:pt x="1043" y="60"/>
                  <a:pt x="1043" y="60"/>
                </a:cubicBezTo>
                <a:cubicBezTo>
                  <a:pt x="1043" y="63"/>
                  <a:pt x="1043" y="63"/>
                  <a:pt x="1043" y="63"/>
                </a:cubicBezTo>
                <a:cubicBezTo>
                  <a:pt x="1041" y="66"/>
                  <a:pt x="1041" y="66"/>
                  <a:pt x="1041" y="66"/>
                </a:cubicBezTo>
                <a:cubicBezTo>
                  <a:pt x="1038" y="66"/>
                  <a:pt x="1038" y="66"/>
                  <a:pt x="1038" y="66"/>
                </a:cubicBezTo>
                <a:cubicBezTo>
                  <a:pt x="1036" y="65"/>
                  <a:pt x="1036" y="65"/>
                  <a:pt x="1036" y="65"/>
                </a:cubicBezTo>
                <a:cubicBezTo>
                  <a:pt x="1034" y="65"/>
                  <a:pt x="1034" y="65"/>
                  <a:pt x="1034" y="65"/>
                </a:cubicBezTo>
                <a:cubicBezTo>
                  <a:pt x="1033" y="61"/>
                  <a:pt x="1033" y="61"/>
                  <a:pt x="1033" y="61"/>
                </a:cubicBezTo>
                <a:cubicBezTo>
                  <a:pt x="1031" y="64"/>
                  <a:pt x="1031" y="64"/>
                  <a:pt x="1031" y="64"/>
                </a:cubicBezTo>
                <a:cubicBezTo>
                  <a:pt x="1030" y="66"/>
                  <a:pt x="1030" y="66"/>
                  <a:pt x="1030" y="66"/>
                </a:cubicBezTo>
                <a:cubicBezTo>
                  <a:pt x="1028" y="66"/>
                  <a:pt x="1028" y="66"/>
                  <a:pt x="1028" y="66"/>
                </a:cubicBezTo>
                <a:cubicBezTo>
                  <a:pt x="1027" y="63"/>
                  <a:pt x="1027" y="63"/>
                  <a:pt x="1027" y="63"/>
                </a:cubicBezTo>
                <a:cubicBezTo>
                  <a:pt x="1021" y="63"/>
                  <a:pt x="1021" y="63"/>
                  <a:pt x="1021" y="63"/>
                </a:cubicBezTo>
                <a:cubicBezTo>
                  <a:pt x="1022" y="66"/>
                  <a:pt x="1022" y="66"/>
                  <a:pt x="1022" y="66"/>
                </a:cubicBezTo>
                <a:cubicBezTo>
                  <a:pt x="1024" y="68"/>
                  <a:pt x="1024" y="68"/>
                  <a:pt x="1024" y="68"/>
                </a:cubicBezTo>
                <a:cubicBezTo>
                  <a:pt x="1023" y="71"/>
                  <a:pt x="1023" y="71"/>
                  <a:pt x="1023" y="71"/>
                </a:cubicBezTo>
                <a:cubicBezTo>
                  <a:pt x="1021" y="73"/>
                  <a:pt x="1021" y="73"/>
                  <a:pt x="1021" y="73"/>
                </a:cubicBezTo>
                <a:cubicBezTo>
                  <a:pt x="1023" y="77"/>
                  <a:pt x="1023" y="77"/>
                  <a:pt x="1023" y="77"/>
                </a:cubicBezTo>
                <a:cubicBezTo>
                  <a:pt x="1025" y="79"/>
                  <a:pt x="1025" y="79"/>
                  <a:pt x="1025" y="79"/>
                </a:cubicBezTo>
                <a:cubicBezTo>
                  <a:pt x="1031" y="78"/>
                  <a:pt x="1031" y="78"/>
                  <a:pt x="1031" y="78"/>
                </a:cubicBezTo>
                <a:cubicBezTo>
                  <a:pt x="1031" y="78"/>
                  <a:pt x="1035" y="77"/>
                  <a:pt x="1036" y="78"/>
                </a:cubicBezTo>
                <a:cubicBezTo>
                  <a:pt x="1036" y="78"/>
                  <a:pt x="1036" y="81"/>
                  <a:pt x="1036" y="81"/>
                </a:cubicBezTo>
                <a:cubicBezTo>
                  <a:pt x="1032" y="81"/>
                  <a:pt x="1032" y="81"/>
                  <a:pt x="1032" y="81"/>
                </a:cubicBezTo>
                <a:cubicBezTo>
                  <a:pt x="1032" y="81"/>
                  <a:pt x="1030" y="82"/>
                  <a:pt x="1031" y="83"/>
                </a:cubicBezTo>
                <a:cubicBezTo>
                  <a:pt x="1031" y="84"/>
                  <a:pt x="1031" y="85"/>
                  <a:pt x="1032" y="86"/>
                </a:cubicBezTo>
                <a:cubicBezTo>
                  <a:pt x="1032" y="88"/>
                  <a:pt x="1036" y="88"/>
                  <a:pt x="1035" y="90"/>
                </a:cubicBezTo>
                <a:cubicBezTo>
                  <a:pt x="1033" y="92"/>
                  <a:pt x="1032" y="92"/>
                  <a:pt x="1032" y="93"/>
                </a:cubicBezTo>
                <a:cubicBezTo>
                  <a:pt x="1031" y="94"/>
                  <a:pt x="1029" y="95"/>
                  <a:pt x="1032" y="95"/>
                </a:cubicBezTo>
                <a:cubicBezTo>
                  <a:pt x="1035" y="96"/>
                  <a:pt x="1038" y="96"/>
                  <a:pt x="1038" y="96"/>
                </a:cubicBezTo>
                <a:cubicBezTo>
                  <a:pt x="1038" y="96"/>
                  <a:pt x="1038" y="98"/>
                  <a:pt x="1038" y="100"/>
                </a:cubicBezTo>
                <a:cubicBezTo>
                  <a:pt x="1038" y="101"/>
                  <a:pt x="1039" y="103"/>
                  <a:pt x="1039" y="103"/>
                </a:cubicBezTo>
                <a:cubicBezTo>
                  <a:pt x="1039" y="103"/>
                  <a:pt x="1042" y="102"/>
                  <a:pt x="1043" y="102"/>
                </a:cubicBezTo>
                <a:cubicBezTo>
                  <a:pt x="1044" y="101"/>
                  <a:pt x="1049" y="100"/>
                  <a:pt x="1049" y="100"/>
                </a:cubicBezTo>
                <a:cubicBezTo>
                  <a:pt x="1052" y="99"/>
                  <a:pt x="1052" y="99"/>
                  <a:pt x="1052" y="99"/>
                </a:cubicBezTo>
                <a:cubicBezTo>
                  <a:pt x="1052" y="97"/>
                  <a:pt x="1052" y="97"/>
                  <a:pt x="1052" y="97"/>
                </a:cubicBezTo>
                <a:cubicBezTo>
                  <a:pt x="1055" y="96"/>
                  <a:pt x="1055" y="96"/>
                  <a:pt x="1055" y="96"/>
                </a:cubicBezTo>
                <a:cubicBezTo>
                  <a:pt x="1055" y="93"/>
                  <a:pt x="1055" y="93"/>
                  <a:pt x="1055" y="93"/>
                </a:cubicBezTo>
                <a:cubicBezTo>
                  <a:pt x="1058" y="92"/>
                  <a:pt x="1058" y="92"/>
                  <a:pt x="1058" y="92"/>
                </a:cubicBezTo>
                <a:cubicBezTo>
                  <a:pt x="1061" y="90"/>
                  <a:pt x="1061" y="90"/>
                  <a:pt x="1061" y="90"/>
                </a:cubicBezTo>
                <a:cubicBezTo>
                  <a:pt x="1062" y="87"/>
                  <a:pt x="1062" y="87"/>
                  <a:pt x="1062" y="87"/>
                </a:cubicBezTo>
                <a:cubicBezTo>
                  <a:pt x="1063" y="85"/>
                  <a:pt x="1063" y="85"/>
                  <a:pt x="1063" y="85"/>
                </a:cubicBezTo>
                <a:cubicBezTo>
                  <a:pt x="1062" y="83"/>
                  <a:pt x="1062" y="83"/>
                  <a:pt x="1062" y="83"/>
                </a:cubicBezTo>
                <a:cubicBezTo>
                  <a:pt x="1064" y="84"/>
                  <a:pt x="1064" y="84"/>
                  <a:pt x="1064" y="84"/>
                </a:cubicBezTo>
                <a:cubicBezTo>
                  <a:pt x="1067" y="87"/>
                  <a:pt x="1067" y="87"/>
                  <a:pt x="1067" y="87"/>
                </a:cubicBezTo>
                <a:cubicBezTo>
                  <a:pt x="1068" y="90"/>
                  <a:pt x="1068" y="90"/>
                  <a:pt x="1068" y="90"/>
                </a:cubicBezTo>
                <a:cubicBezTo>
                  <a:pt x="1068" y="93"/>
                  <a:pt x="1068" y="93"/>
                  <a:pt x="1068" y="93"/>
                </a:cubicBezTo>
                <a:cubicBezTo>
                  <a:pt x="1068" y="93"/>
                  <a:pt x="1071" y="93"/>
                  <a:pt x="1072" y="94"/>
                </a:cubicBezTo>
                <a:cubicBezTo>
                  <a:pt x="1073" y="95"/>
                  <a:pt x="1076" y="96"/>
                  <a:pt x="1076" y="96"/>
                </a:cubicBezTo>
                <a:cubicBezTo>
                  <a:pt x="1084" y="97"/>
                  <a:pt x="1084" y="97"/>
                  <a:pt x="1084" y="97"/>
                </a:cubicBezTo>
                <a:cubicBezTo>
                  <a:pt x="1084" y="95"/>
                  <a:pt x="1084" y="95"/>
                  <a:pt x="1084" y="95"/>
                </a:cubicBezTo>
                <a:cubicBezTo>
                  <a:pt x="1086" y="94"/>
                  <a:pt x="1086" y="94"/>
                  <a:pt x="1086" y="94"/>
                </a:cubicBezTo>
                <a:cubicBezTo>
                  <a:pt x="1089" y="93"/>
                  <a:pt x="1089" y="93"/>
                  <a:pt x="1089" y="93"/>
                </a:cubicBezTo>
                <a:lnTo>
                  <a:pt x="1089" y="90"/>
                </a:lnTo>
                <a:close/>
                <a:moveTo>
                  <a:pt x="1102" y="58"/>
                </a:moveTo>
                <a:cubicBezTo>
                  <a:pt x="1100" y="58"/>
                  <a:pt x="1100" y="58"/>
                  <a:pt x="1100" y="58"/>
                </a:cubicBezTo>
                <a:cubicBezTo>
                  <a:pt x="1097" y="58"/>
                  <a:pt x="1097" y="58"/>
                  <a:pt x="1097" y="58"/>
                </a:cubicBezTo>
                <a:cubicBezTo>
                  <a:pt x="1094" y="56"/>
                  <a:pt x="1094" y="56"/>
                  <a:pt x="1094" y="56"/>
                </a:cubicBezTo>
                <a:cubicBezTo>
                  <a:pt x="1092" y="58"/>
                  <a:pt x="1092" y="58"/>
                  <a:pt x="1092" y="58"/>
                </a:cubicBezTo>
                <a:cubicBezTo>
                  <a:pt x="1089" y="60"/>
                  <a:pt x="1089" y="60"/>
                  <a:pt x="1089" y="60"/>
                </a:cubicBezTo>
                <a:cubicBezTo>
                  <a:pt x="1087" y="58"/>
                  <a:pt x="1087" y="58"/>
                  <a:pt x="1087" y="58"/>
                </a:cubicBezTo>
                <a:cubicBezTo>
                  <a:pt x="1084" y="58"/>
                  <a:pt x="1084" y="58"/>
                  <a:pt x="1084" y="58"/>
                </a:cubicBezTo>
                <a:cubicBezTo>
                  <a:pt x="1078" y="58"/>
                  <a:pt x="1078" y="58"/>
                  <a:pt x="1078" y="58"/>
                </a:cubicBezTo>
                <a:cubicBezTo>
                  <a:pt x="1074" y="56"/>
                  <a:pt x="1074" y="56"/>
                  <a:pt x="1074" y="56"/>
                </a:cubicBezTo>
                <a:cubicBezTo>
                  <a:pt x="1071" y="54"/>
                  <a:pt x="1071" y="54"/>
                  <a:pt x="1071" y="54"/>
                </a:cubicBezTo>
                <a:cubicBezTo>
                  <a:pt x="1067" y="53"/>
                  <a:pt x="1067" y="53"/>
                  <a:pt x="1067" y="53"/>
                </a:cubicBezTo>
                <a:cubicBezTo>
                  <a:pt x="1065" y="58"/>
                  <a:pt x="1065" y="58"/>
                  <a:pt x="1065" y="58"/>
                </a:cubicBezTo>
                <a:cubicBezTo>
                  <a:pt x="1062" y="58"/>
                  <a:pt x="1062" y="58"/>
                  <a:pt x="1062" y="58"/>
                </a:cubicBezTo>
                <a:cubicBezTo>
                  <a:pt x="1061" y="62"/>
                  <a:pt x="1061" y="62"/>
                  <a:pt x="1061" y="62"/>
                </a:cubicBezTo>
                <a:cubicBezTo>
                  <a:pt x="1062" y="65"/>
                  <a:pt x="1062" y="65"/>
                  <a:pt x="1062" y="65"/>
                </a:cubicBezTo>
                <a:cubicBezTo>
                  <a:pt x="1064" y="66"/>
                  <a:pt x="1064" y="66"/>
                  <a:pt x="1064" y="66"/>
                </a:cubicBezTo>
                <a:cubicBezTo>
                  <a:pt x="1065" y="63"/>
                  <a:pt x="1065" y="63"/>
                  <a:pt x="1065" y="63"/>
                </a:cubicBezTo>
                <a:cubicBezTo>
                  <a:pt x="1070" y="63"/>
                  <a:pt x="1070" y="63"/>
                  <a:pt x="1070" y="63"/>
                </a:cubicBezTo>
                <a:cubicBezTo>
                  <a:pt x="1070" y="65"/>
                  <a:pt x="1070" y="65"/>
                  <a:pt x="1070" y="65"/>
                </a:cubicBezTo>
                <a:cubicBezTo>
                  <a:pt x="1066" y="66"/>
                  <a:pt x="1066" y="66"/>
                  <a:pt x="1066" y="66"/>
                </a:cubicBezTo>
                <a:cubicBezTo>
                  <a:pt x="1065" y="69"/>
                  <a:pt x="1065" y="69"/>
                  <a:pt x="1065" y="69"/>
                </a:cubicBezTo>
                <a:cubicBezTo>
                  <a:pt x="1067" y="70"/>
                  <a:pt x="1067" y="70"/>
                  <a:pt x="1067" y="70"/>
                </a:cubicBezTo>
                <a:cubicBezTo>
                  <a:pt x="1070" y="69"/>
                  <a:pt x="1070" y="69"/>
                  <a:pt x="1070" y="69"/>
                </a:cubicBezTo>
                <a:cubicBezTo>
                  <a:pt x="1073" y="70"/>
                  <a:pt x="1073" y="70"/>
                  <a:pt x="1073" y="70"/>
                </a:cubicBezTo>
                <a:cubicBezTo>
                  <a:pt x="1077" y="70"/>
                  <a:pt x="1077" y="70"/>
                  <a:pt x="1077" y="70"/>
                </a:cubicBezTo>
                <a:cubicBezTo>
                  <a:pt x="1080" y="69"/>
                  <a:pt x="1080" y="69"/>
                  <a:pt x="1080" y="69"/>
                </a:cubicBezTo>
                <a:cubicBezTo>
                  <a:pt x="1081" y="74"/>
                  <a:pt x="1081" y="74"/>
                  <a:pt x="1081" y="74"/>
                </a:cubicBezTo>
                <a:cubicBezTo>
                  <a:pt x="1082" y="72"/>
                  <a:pt x="1082" y="72"/>
                  <a:pt x="1082" y="72"/>
                </a:cubicBezTo>
                <a:cubicBezTo>
                  <a:pt x="1085" y="74"/>
                  <a:pt x="1085" y="74"/>
                  <a:pt x="1085" y="74"/>
                </a:cubicBezTo>
                <a:cubicBezTo>
                  <a:pt x="1087" y="75"/>
                  <a:pt x="1087" y="75"/>
                  <a:pt x="1087" y="75"/>
                </a:cubicBezTo>
                <a:cubicBezTo>
                  <a:pt x="1089" y="73"/>
                  <a:pt x="1089" y="73"/>
                  <a:pt x="1089" y="73"/>
                </a:cubicBezTo>
                <a:cubicBezTo>
                  <a:pt x="1093" y="73"/>
                  <a:pt x="1093" y="73"/>
                  <a:pt x="1093" y="73"/>
                </a:cubicBezTo>
                <a:cubicBezTo>
                  <a:pt x="1095" y="73"/>
                  <a:pt x="1095" y="73"/>
                  <a:pt x="1095" y="73"/>
                </a:cubicBezTo>
                <a:cubicBezTo>
                  <a:pt x="1095" y="71"/>
                  <a:pt x="1095" y="71"/>
                  <a:pt x="1095" y="71"/>
                </a:cubicBezTo>
                <a:cubicBezTo>
                  <a:pt x="1100" y="71"/>
                  <a:pt x="1100" y="71"/>
                  <a:pt x="1100" y="71"/>
                </a:cubicBezTo>
                <a:cubicBezTo>
                  <a:pt x="1103" y="70"/>
                  <a:pt x="1103" y="70"/>
                  <a:pt x="1103" y="70"/>
                </a:cubicBezTo>
                <a:cubicBezTo>
                  <a:pt x="1103" y="70"/>
                  <a:pt x="1103" y="69"/>
                  <a:pt x="1103" y="68"/>
                </a:cubicBezTo>
                <a:cubicBezTo>
                  <a:pt x="1103" y="67"/>
                  <a:pt x="1104" y="66"/>
                  <a:pt x="1104" y="66"/>
                </a:cubicBezTo>
                <a:cubicBezTo>
                  <a:pt x="1107" y="64"/>
                  <a:pt x="1107" y="64"/>
                  <a:pt x="1107" y="64"/>
                </a:cubicBezTo>
                <a:cubicBezTo>
                  <a:pt x="1108" y="62"/>
                  <a:pt x="1108" y="62"/>
                  <a:pt x="1108" y="62"/>
                </a:cubicBezTo>
                <a:cubicBezTo>
                  <a:pt x="1108" y="58"/>
                  <a:pt x="1108" y="58"/>
                  <a:pt x="1108" y="58"/>
                </a:cubicBezTo>
                <a:lnTo>
                  <a:pt x="1102" y="58"/>
                </a:lnTo>
                <a:close/>
                <a:moveTo>
                  <a:pt x="1140" y="529"/>
                </a:moveTo>
                <a:cubicBezTo>
                  <a:pt x="1147" y="529"/>
                  <a:pt x="1147" y="529"/>
                  <a:pt x="1147" y="529"/>
                </a:cubicBezTo>
                <a:cubicBezTo>
                  <a:pt x="1155" y="535"/>
                  <a:pt x="1155" y="535"/>
                  <a:pt x="1155" y="535"/>
                </a:cubicBezTo>
                <a:cubicBezTo>
                  <a:pt x="1163" y="549"/>
                  <a:pt x="1163" y="549"/>
                  <a:pt x="1163" y="549"/>
                </a:cubicBezTo>
                <a:cubicBezTo>
                  <a:pt x="1169" y="562"/>
                  <a:pt x="1169" y="562"/>
                  <a:pt x="1169" y="562"/>
                </a:cubicBezTo>
                <a:cubicBezTo>
                  <a:pt x="1169" y="573"/>
                  <a:pt x="1169" y="573"/>
                  <a:pt x="1169" y="573"/>
                </a:cubicBezTo>
                <a:cubicBezTo>
                  <a:pt x="1183" y="597"/>
                  <a:pt x="1183" y="597"/>
                  <a:pt x="1183" y="597"/>
                </a:cubicBezTo>
                <a:cubicBezTo>
                  <a:pt x="1192" y="613"/>
                  <a:pt x="1192" y="613"/>
                  <a:pt x="1192" y="613"/>
                </a:cubicBezTo>
                <a:cubicBezTo>
                  <a:pt x="1201" y="628"/>
                  <a:pt x="1201" y="628"/>
                  <a:pt x="1201" y="628"/>
                </a:cubicBezTo>
                <a:cubicBezTo>
                  <a:pt x="1219" y="632"/>
                  <a:pt x="1219" y="632"/>
                  <a:pt x="1219" y="632"/>
                </a:cubicBezTo>
                <a:cubicBezTo>
                  <a:pt x="1219" y="632"/>
                  <a:pt x="1219" y="632"/>
                  <a:pt x="1219" y="632"/>
                </a:cubicBezTo>
                <a:cubicBezTo>
                  <a:pt x="1219" y="632"/>
                  <a:pt x="1219" y="632"/>
                  <a:pt x="1230" y="625"/>
                </a:cubicBezTo>
                <a:cubicBezTo>
                  <a:pt x="1241" y="619"/>
                  <a:pt x="1230" y="625"/>
                  <a:pt x="1233" y="625"/>
                </a:cubicBezTo>
                <a:cubicBezTo>
                  <a:pt x="1236" y="624"/>
                  <a:pt x="1246" y="622"/>
                  <a:pt x="1246" y="622"/>
                </a:cubicBezTo>
                <a:cubicBezTo>
                  <a:pt x="1246" y="622"/>
                  <a:pt x="1246" y="622"/>
                  <a:pt x="1247" y="619"/>
                </a:cubicBezTo>
                <a:cubicBezTo>
                  <a:pt x="1248" y="616"/>
                  <a:pt x="1250" y="614"/>
                  <a:pt x="1256" y="610"/>
                </a:cubicBezTo>
                <a:cubicBezTo>
                  <a:pt x="1261" y="605"/>
                  <a:pt x="1259" y="607"/>
                  <a:pt x="1265" y="603"/>
                </a:cubicBezTo>
                <a:cubicBezTo>
                  <a:pt x="1271" y="599"/>
                  <a:pt x="1275" y="600"/>
                  <a:pt x="1280" y="596"/>
                </a:cubicBezTo>
                <a:cubicBezTo>
                  <a:pt x="1286" y="593"/>
                  <a:pt x="1289" y="584"/>
                  <a:pt x="1289" y="584"/>
                </a:cubicBezTo>
                <a:cubicBezTo>
                  <a:pt x="1285" y="571"/>
                  <a:pt x="1285" y="571"/>
                  <a:pt x="1285" y="571"/>
                </a:cubicBezTo>
                <a:cubicBezTo>
                  <a:pt x="1285" y="571"/>
                  <a:pt x="1277" y="564"/>
                  <a:pt x="1275" y="561"/>
                </a:cubicBezTo>
                <a:cubicBezTo>
                  <a:pt x="1273" y="557"/>
                  <a:pt x="1269" y="552"/>
                  <a:pt x="1269" y="552"/>
                </a:cubicBezTo>
                <a:cubicBezTo>
                  <a:pt x="1250" y="555"/>
                  <a:pt x="1250" y="555"/>
                  <a:pt x="1250" y="555"/>
                </a:cubicBezTo>
                <a:cubicBezTo>
                  <a:pt x="1239" y="550"/>
                  <a:pt x="1239" y="550"/>
                  <a:pt x="1239" y="550"/>
                </a:cubicBezTo>
                <a:cubicBezTo>
                  <a:pt x="1227" y="532"/>
                  <a:pt x="1227" y="532"/>
                  <a:pt x="1227" y="532"/>
                </a:cubicBezTo>
                <a:cubicBezTo>
                  <a:pt x="1218" y="517"/>
                  <a:pt x="1218" y="517"/>
                  <a:pt x="1218" y="517"/>
                </a:cubicBezTo>
                <a:cubicBezTo>
                  <a:pt x="1229" y="516"/>
                  <a:pt x="1229" y="516"/>
                  <a:pt x="1229" y="516"/>
                </a:cubicBezTo>
                <a:cubicBezTo>
                  <a:pt x="1244" y="529"/>
                  <a:pt x="1244" y="529"/>
                  <a:pt x="1244" y="529"/>
                </a:cubicBezTo>
                <a:cubicBezTo>
                  <a:pt x="1252" y="540"/>
                  <a:pt x="1252" y="540"/>
                  <a:pt x="1252" y="540"/>
                </a:cubicBezTo>
                <a:cubicBezTo>
                  <a:pt x="1269" y="536"/>
                  <a:pt x="1269" y="536"/>
                  <a:pt x="1269" y="536"/>
                </a:cubicBezTo>
                <a:cubicBezTo>
                  <a:pt x="1275" y="540"/>
                  <a:pt x="1275" y="540"/>
                  <a:pt x="1275" y="540"/>
                </a:cubicBezTo>
                <a:cubicBezTo>
                  <a:pt x="1283" y="544"/>
                  <a:pt x="1283" y="544"/>
                  <a:pt x="1283" y="544"/>
                </a:cubicBezTo>
                <a:cubicBezTo>
                  <a:pt x="1298" y="556"/>
                  <a:pt x="1298" y="556"/>
                  <a:pt x="1298" y="556"/>
                </a:cubicBezTo>
                <a:cubicBezTo>
                  <a:pt x="1323" y="553"/>
                  <a:pt x="1323" y="553"/>
                  <a:pt x="1323" y="553"/>
                </a:cubicBezTo>
                <a:cubicBezTo>
                  <a:pt x="1330" y="559"/>
                  <a:pt x="1330" y="559"/>
                  <a:pt x="1330" y="559"/>
                </a:cubicBezTo>
                <a:cubicBezTo>
                  <a:pt x="1340" y="565"/>
                  <a:pt x="1340" y="565"/>
                  <a:pt x="1340" y="565"/>
                </a:cubicBezTo>
                <a:cubicBezTo>
                  <a:pt x="1344" y="573"/>
                  <a:pt x="1344" y="573"/>
                  <a:pt x="1344" y="573"/>
                </a:cubicBezTo>
                <a:cubicBezTo>
                  <a:pt x="1352" y="578"/>
                  <a:pt x="1352" y="578"/>
                  <a:pt x="1352" y="578"/>
                </a:cubicBezTo>
                <a:cubicBezTo>
                  <a:pt x="1358" y="576"/>
                  <a:pt x="1358" y="576"/>
                  <a:pt x="1358" y="576"/>
                </a:cubicBezTo>
                <a:cubicBezTo>
                  <a:pt x="1358" y="591"/>
                  <a:pt x="1358" y="591"/>
                  <a:pt x="1358" y="591"/>
                </a:cubicBezTo>
                <a:cubicBezTo>
                  <a:pt x="1360" y="608"/>
                  <a:pt x="1360" y="608"/>
                  <a:pt x="1360" y="608"/>
                </a:cubicBezTo>
                <a:cubicBezTo>
                  <a:pt x="1365" y="622"/>
                  <a:pt x="1365" y="622"/>
                  <a:pt x="1365" y="622"/>
                </a:cubicBezTo>
                <a:cubicBezTo>
                  <a:pt x="1371" y="643"/>
                  <a:pt x="1371" y="643"/>
                  <a:pt x="1371" y="643"/>
                </a:cubicBezTo>
                <a:cubicBezTo>
                  <a:pt x="1380" y="665"/>
                  <a:pt x="1380" y="665"/>
                  <a:pt x="1380" y="665"/>
                </a:cubicBezTo>
                <a:cubicBezTo>
                  <a:pt x="1391" y="674"/>
                  <a:pt x="1391" y="674"/>
                  <a:pt x="1391" y="674"/>
                </a:cubicBezTo>
                <a:cubicBezTo>
                  <a:pt x="1397" y="665"/>
                  <a:pt x="1397" y="665"/>
                  <a:pt x="1397" y="665"/>
                </a:cubicBezTo>
                <a:cubicBezTo>
                  <a:pt x="1402" y="651"/>
                  <a:pt x="1402" y="651"/>
                  <a:pt x="1402" y="651"/>
                </a:cubicBezTo>
                <a:cubicBezTo>
                  <a:pt x="1402" y="651"/>
                  <a:pt x="1402" y="641"/>
                  <a:pt x="1402" y="638"/>
                </a:cubicBezTo>
                <a:cubicBezTo>
                  <a:pt x="1402" y="635"/>
                  <a:pt x="1405" y="625"/>
                  <a:pt x="1407" y="620"/>
                </a:cubicBezTo>
                <a:cubicBezTo>
                  <a:pt x="1408" y="615"/>
                  <a:pt x="1419" y="611"/>
                  <a:pt x="1419" y="611"/>
                </a:cubicBezTo>
                <a:cubicBezTo>
                  <a:pt x="1419" y="611"/>
                  <a:pt x="1428" y="602"/>
                  <a:pt x="1431" y="600"/>
                </a:cubicBezTo>
                <a:cubicBezTo>
                  <a:pt x="1434" y="598"/>
                  <a:pt x="1436" y="589"/>
                  <a:pt x="1436" y="589"/>
                </a:cubicBezTo>
                <a:cubicBezTo>
                  <a:pt x="1440" y="578"/>
                  <a:pt x="1440" y="578"/>
                  <a:pt x="1440" y="578"/>
                </a:cubicBezTo>
                <a:cubicBezTo>
                  <a:pt x="1440" y="578"/>
                  <a:pt x="1455" y="572"/>
                  <a:pt x="1462" y="569"/>
                </a:cubicBezTo>
                <a:cubicBezTo>
                  <a:pt x="1468" y="566"/>
                  <a:pt x="1465" y="575"/>
                  <a:pt x="1465" y="575"/>
                </a:cubicBezTo>
                <a:cubicBezTo>
                  <a:pt x="1473" y="588"/>
                  <a:pt x="1473" y="588"/>
                  <a:pt x="1473" y="588"/>
                </a:cubicBezTo>
                <a:cubicBezTo>
                  <a:pt x="1480" y="596"/>
                  <a:pt x="1480" y="596"/>
                  <a:pt x="1480" y="596"/>
                </a:cubicBezTo>
                <a:cubicBezTo>
                  <a:pt x="1481" y="605"/>
                  <a:pt x="1481" y="605"/>
                  <a:pt x="1481" y="605"/>
                </a:cubicBezTo>
                <a:cubicBezTo>
                  <a:pt x="1481" y="616"/>
                  <a:pt x="1481" y="616"/>
                  <a:pt x="1481" y="616"/>
                </a:cubicBezTo>
                <a:cubicBezTo>
                  <a:pt x="1490" y="613"/>
                  <a:pt x="1490" y="613"/>
                  <a:pt x="1490" y="613"/>
                </a:cubicBezTo>
                <a:cubicBezTo>
                  <a:pt x="1499" y="615"/>
                  <a:pt x="1499" y="615"/>
                  <a:pt x="1499" y="615"/>
                </a:cubicBezTo>
                <a:cubicBezTo>
                  <a:pt x="1508" y="629"/>
                  <a:pt x="1508" y="629"/>
                  <a:pt x="1508" y="629"/>
                </a:cubicBezTo>
                <a:cubicBezTo>
                  <a:pt x="1507" y="638"/>
                  <a:pt x="1507" y="638"/>
                  <a:pt x="1507" y="638"/>
                </a:cubicBezTo>
                <a:cubicBezTo>
                  <a:pt x="1506" y="648"/>
                  <a:pt x="1506" y="648"/>
                  <a:pt x="1506" y="648"/>
                </a:cubicBezTo>
                <a:cubicBezTo>
                  <a:pt x="1506" y="656"/>
                  <a:pt x="1506" y="656"/>
                  <a:pt x="1506" y="656"/>
                </a:cubicBezTo>
                <a:cubicBezTo>
                  <a:pt x="1506" y="670"/>
                  <a:pt x="1506" y="670"/>
                  <a:pt x="1506" y="670"/>
                </a:cubicBezTo>
                <a:cubicBezTo>
                  <a:pt x="1506" y="670"/>
                  <a:pt x="1520" y="693"/>
                  <a:pt x="1517" y="686"/>
                </a:cubicBezTo>
                <a:cubicBezTo>
                  <a:pt x="1516" y="679"/>
                  <a:pt x="1514" y="669"/>
                  <a:pt x="1516" y="666"/>
                </a:cubicBezTo>
                <a:cubicBezTo>
                  <a:pt x="1517" y="663"/>
                  <a:pt x="1513" y="659"/>
                  <a:pt x="1513" y="659"/>
                </a:cubicBezTo>
                <a:cubicBezTo>
                  <a:pt x="1513" y="659"/>
                  <a:pt x="1513" y="659"/>
                  <a:pt x="1516" y="651"/>
                </a:cubicBezTo>
                <a:cubicBezTo>
                  <a:pt x="1518" y="643"/>
                  <a:pt x="1517" y="643"/>
                  <a:pt x="1517" y="636"/>
                </a:cubicBezTo>
                <a:cubicBezTo>
                  <a:pt x="1524" y="643"/>
                  <a:pt x="1524" y="643"/>
                  <a:pt x="1524" y="643"/>
                </a:cubicBezTo>
                <a:cubicBezTo>
                  <a:pt x="1532" y="651"/>
                  <a:pt x="1532" y="651"/>
                  <a:pt x="1532" y="651"/>
                </a:cubicBezTo>
                <a:cubicBezTo>
                  <a:pt x="1534" y="657"/>
                  <a:pt x="1534" y="657"/>
                  <a:pt x="1534" y="657"/>
                </a:cubicBezTo>
                <a:cubicBezTo>
                  <a:pt x="1536" y="665"/>
                  <a:pt x="1536" y="665"/>
                  <a:pt x="1536" y="665"/>
                </a:cubicBezTo>
                <a:cubicBezTo>
                  <a:pt x="1546" y="673"/>
                  <a:pt x="1546" y="673"/>
                  <a:pt x="1546" y="673"/>
                </a:cubicBezTo>
                <a:cubicBezTo>
                  <a:pt x="1546" y="673"/>
                  <a:pt x="1546" y="673"/>
                  <a:pt x="1551" y="666"/>
                </a:cubicBezTo>
                <a:cubicBezTo>
                  <a:pt x="1555" y="660"/>
                  <a:pt x="1551" y="666"/>
                  <a:pt x="1556" y="660"/>
                </a:cubicBezTo>
                <a:cubicBezTo>
                  <a:pt x="1562" y="655"/>
                  <a:pt x="1556" y="660"/>
                  <a:pt x="1562" y="657"/>
                </a:cubicBezTo>
                <a:cubicBezTo>
                  <a:pt x="1568" y="653"/>
                  <a:pt x="1570" y="648"/>
                  <a:pt x="1570" y="648"/>
                </a:cubicBezTo>
                <a:cubicBezTo>
                  <a:pt x="1570" y="648"/>
                  <a:pt x="1570" y="648"/>
                  <a:pt x="1571" y="643"/>
                </a:cubicBezTo>
                <a:cubicBezTo>
                  <a:pt x="1571" y="639"/>
                  <a:pt x="1568" y="640"/>
                  <a:pt x="1566" y="634"/>
                </a:cubicBezTo>
                <a:cubicBezTo>
                  <a:pt x="1564" y="628"/>
                  <a:pt x="1561" y="625"/>
                  <a:pt x="1561" y="625"/>
                </a:cubicBezTo>
                <a:cubicBezTo>
                  <a:pt x="1563" y="606"/>
                  <a:pt x="1563" y="606"/>
                  <a:pt x="1563" y="606"/>
                </a:cubicBezTo>
                <a:cubicBezTo>
                  <a:pt x="1563" y="606"/>
                  <a:pt x="1568" y="595"/>
                  <a:pt x="1568" y="587"/>
                </a:cubicBezTo>
                <a:cubicBezTo>
                  <a:pt x="1568" y="580"/>
                  <a:pt x="1580" y="583"/>
                  <a:pt x="1584" y="581"/>
                </a:cubicBezTo>
                <a:cubicBezTo>
                  <a:pt x="1588" y="580"/>
                  <a:pt x="1594" y="580"/>
                  <a:pt x="1597" y="575"/>
                </a:cubicBezTo>
                <a:cubicBezTo>
                  <a:pt x="1600" y="570"/>
                  <a:pt x="1601" y="568"/>
                  <a:pt x="1606" y="562"/>
                </a:cubicBezTo>
                <a:cubicBezTo>
                  <a:pt x="1610" y="557"/>
                  <a:pt x="1614" y="555"/>
                  <a:pt x="1618" y="552"/>
                </a:cubicBezTo>
                <a:cubicBezTo>
                  <a:pt x="1622" y="549"/>
                  <a:pt x="1628" y="543"/>
                  <a:pt x="1628" y="543"/>
                </a:cubicBezTo>
                <a:cubicBezTo>
                  <a:pt x="1628" y="543"/>
                  <a:pt x="1636" y="534"/>
                  <a:pt x="1640" y="526"/>
                </a:cubicBezTo>
                <a:cubicBezTo>
                  <a:pt x="1645" y="519"/>
                  <a:pt x="1640" y="526"/>
                  <a:pt x="1640" y="516"/>
                </a:cubicBezTo>
                <a:cubicBezTo>
                  <a:pt x="1639" y="506"/>
                  <a:pt x="1637" y="513"/>
                  <a:pt x="1635" y="504"/>
                </a:cubicBezTo>
                <a:cubicBezTo>
                  <a:pt x="1634" y="495"/>
                  <a:pt x="1634" y="497"/>
                  <a:pt x="1632" y="491"/>
                </a:cubicBezTo>
                <a:cubicBezTo>
                  <a:pt x="1631" y="485"/>
                  <a:pt x="1627" y="485"/>
                  <a:pt x="1625" y="478"/>
                </a:cubicBezTo>
                <a:cubicBezTo>
                  <a:pt x="1624" y="472"/>
                  <a:pt x="1626" y="475"/>
                  <a:pt x="1629" y="473"/>
                </a:cubicBezTo>
                <a:cubicBezTo>
                  <a:pt x="1632" y="470"/>
                  <a:pt x="1629" y="473"/>
                  <a:pt x="1634" y="472"/>
                </a:cubicBezTo>
                <a:cubicBezTo>
                  <a:pt x="1639" y="472"/>
                  <a:pt x="1645" y="470"/>
                  <a:pt x="1648" y="466"/>
                </a:cubicBezTo>
                <a:cubicBezTo>
                  <a:pt x="1651" y="463"/>
                  <a:pt x="1645" y="464"/>
                  <a:pt x="1645" y="464"/>
                </a:cubicBezTo>
                <a:cubicBezTo>
                  <a:pt x="1630" y="462"/>
                  <a:pt x="1630" y="462"/>
                  <a:pt x="1630" y="462"/>
                </a:cubicBezTo>
                <a:cubicBezTo>
                  <a:pt x="1630" y="462"/>
                  <a:pt x="1620" y="459"/>
                  <a:pt x="1617" y="457"/>
                </a:cubicBezTo>
                <a:cubicBezTo>
                  <a:pt x="1613" y="455"/>
                  <a:pt x="1614" y="453"/>
                  <a:pt x="1615" y="450"/>
                </a:cubicBezTo>
                <a:cubicBezTo>
                  <a:pt x="1617" y="448"/>
                  <a:pt x="1618" y="444"/>
                  <a:pt x="1624" y="440"/>
                </a:cubicBezTo>
                <a:cubicBezTo>
                  <a:pt x="1630" y="435"/>
                  <a:pt x="1632" y="434"/>
                  <a:pt x="1632" y="434"/>
                </a:cubicBezTo>
                <a:cubicBezTo>
                  <a:pt x="1638" y="445"/>
                  <a:pt x="1638" y="445"/>
                  <a:pt x="1638" y="445"/>
                </a:cubicBezTo>
                <a:cubicBezTo>
                  <a:pt x="1638" y="445"/>
                  <a:pt x="1638" y="445"/>
                  <a:pt x="1641" y="443"/>
                </a:cubicBezTo>
                <a:cubicBezTo>
                  <a:pt x="1644" y="442"/>
                  <a:pt x="1647" y="442"/>
                  <a:pt x="1650" y="441"/>
                </a:cubicBezTo>
                <a:cubicBezTo>
                  <a:pt x="1653" y="440"/>
                  <a:pt x="1653" y="446"/>
                  <a:pt x="1653" y="446"/>
                </a:cubicBezTo>
                <a:cubicBezTo>
                  <a:pt x="1656" y="453"/>
                  <a:pt x="1656" y="453"/>
                  <a:pt x="1656" y="453"/>
                </a:cubicBezTo>
                <a:cubicBezTo>
                  <a:pt x="1663" y="457"/>
                  <a:pt x="1663" y="457"/>
                  <a:pt x="1663" y="457"/>
                </a:cubicBezTo>
                <a:cubicBezTo>
                  <a:pt x="1666" y="459"/>
                  <a:pt x="1666" y="459"/>
                  <a:pt x="1666" y="459"/>
                </a:cubicBezTo>
                <a:cubicBezTo>
                  <a:pt x="1667" y="462"/>
                  <a:pt x="1667" y="462"/>
                  <a:pt x="1667" y="462"/>
                </a:cubicBezTo>
                <a:cubicBezTo>
                  <a:pt x="1656" y="477"/>
                  <a:pt x="1656" y="477"/>
                  <a:pt x="1656" y="477"/>
                </a:cubicBezTo>
                <a:cubicBezTo>
                  <a:pt x="1667" y="483"/>
                  <a:pt x="1667" y="483"/>
                  <a:pt x="1667" y="483"/>
                </a:cubicBezTo>
                <a:cubicBezTo>
                  <a:pt x="1678" y="477"/>
                  <a:pt x="1678" y="477"/>
                  <a:pt x="1678" y="477"/>
                </a:cubicBezTo>
                <a:cubicBezTo>
                  <a:pt x="1679" y="470"/>
                  <a:pt x="1679" y="470"/>
                  <a:pt x="1679" y="470"/>
                </a:cubicBezTo>
                <a:cubicBezTo>
                  <a:pt x="1680" y="456"/>
                  <a:pt x="1680" y="456"/>
                  <a:pt x="1680" y="456"/>
                </a:cubicBezTo>
                <a:cubicBezTo>
                  <a:pt x="1675" y="449"/>
                  <a:pt x="1675" y="449"/>
                  <a:pt x="1675" y="449"/>
                </a:cubicBezTo>
                <a:cubicBezTo>
                  <a:pt x="1675" y="449"/>
                  <a:pt x="1675" y="445"/>
                  <a:pt x="1677" y="442"/>
                </a:cubicBezTo>
                <a:cubicBezTo>
                  <a:pt x="1679" y="440"/>
                  <a:pt x="1682" y="440"/>
                  <a:pt x="1682" y="440"/>
                </a:cubicBezTo>
                <a:cubicBezTo>
                  <a:pt x="1682" y="440"/>
                  <a:pt x="1685" y="434"/>
                  <a:pt x="1684" y="433"/>
                </a:cubicBezTo>
                <a:cubicBezTo>
                  <a:pt x="1683" y="431"/>
                  <a:pt x="1684" y="428"/>
                  <a:pt x="1684" y="426"/>
                </a:cubicBezTo>
                <a:cubicBezTo>
                  <a:pt x="1684" y="424"/>
                  <a:pt x="1693" y="417"/>
                  <a:pt x="1693" y="417"/>
                </a:cubicBezTo>
                <a:cubicBezTo>
                  <a:pt x="1697" y="422"/>
                  <a:pt x="1697" y="422"/>
                  <a:pt x="1697" y="422"/>
                </a:cubicBezTo>
                <a:cubicBezTo>
                  <a:pt x="1697" y="422"/>
                  <a:pt x="1704" y="425"/>
                  <a:pt x="1706" y="424"/>
                </a:cubicBezTo>
                <a:cubicBezTo>
                  <a:pt x="1708" y="424"/>
                  <a:pt x="1713" y="417"/>
                  <a:pt x="1715" y="414"/>
                </a:cubicBezTo>
                <a:cubicBezTo>
                  <a:pt x="1717" y="410"/>
                  <a:pt x="1722" y="403"/>
                  <a:pt x="1725" y="400"/>
                </a:cubicBezTo>
                <a:cubicBezTo>
                  <a:pt x="1727" y="397"/>
                  <a:pt x="1737" y="387"/>
                  <a:pt x="1740" y="383"/>
                </a:cubicBezTo>
                <a:cubicBezTo>
                  <a:pt x="1744" y="379"/>
                  <a:pt x="1744" y="377"/>
                  <a:pt x="1745" y="372"/>
                </a:cubicBezTo>
                <a:cubicBezTo>
                  <a:pt x="1747" y="366"/>
                  <a:pt x="1745" y="359"/>
                  <a:pt x="1747" y="355"/>
                </a:cubicBezTo>
                <a:cubicBezTo>
                  <a:pt x="1748" y="352"/>
                  <a:pt x="1749" y="338"/>
                  <a:pt x="1749" y="336"/>
                </a:cubicBezTo>
                <a:cubicBezTo>
                  <a:pt x="1749" y="333"/>
                  <a:pt x="1743" y="333"/>
                  <a:pt x="1744" y="334"/>
                </a:cubicBezTo>
                <a:cubicBezTo>
                  <a:pt x="1745" y="334"/>
                  <a:pt x="1737" y="328"/>
                  <a:pt x="1737" y="328"/>
                </a:cubicBezTo>
                <a:cubicBezTo>
                  <a:pt x="1731" y="325"/>
                  <a:pt x="1731" y="325"/>
                  <a:pt x="1731" y="325"/>
                </a:cubicBezTo>
                <a:cubicBezTo>
                  <a:pt x="1731" y="325"/>
                  <a:pt x="1725" y="327"/>
                  <a:pt x="1724" y="326"/>
                </a:cubicBezTo>
                <a:cubicBezTo>
                  <a:pt x="1724" y="325"/>
                  <a:pt x="1719" y="321"/>
                  <a:pt x="1719" y="319"/>
                </a:cubicBezTo>
                <a:cubicBezTo>
                  <a:pt x="1719" y="317"/>
                  <a:pt x="1726" y="310"/>
                  <a:pt x="1727" y="307"/>
                </a:cubicBezTo>
                <a:cubicBezTo>
                  <a:pt x="1729" y="305"/>
                  <a:pt x="1735" y="300"/>
                  <a:pt x="1737" y="298"/>
                </a:cubicBezTo>
                <a:cubicBezTo>
                  <a:pt x="1738" y="296"/>
                  <a:pt x="1744" y="290"/>
                  <a:pt x="1745" y="288"/>
                </a:cubicBezTo>
                <a:cubicBezTo>
                  <a:pt x="1745" y="285"/>
                  <a:pt x="1749" y="277"/>
                  <a:pt x="1749" y="277"/>
                </a:cubicBezTo>
                <a:cubicBezTo>
                  <a:pt x="1749" y="277"/>
                  <a:pt x="1765" y="275"/>
                  <a:pt x="1766" y="275"/>
                </a:cubicBezTo>
                <a:cubicBezTo>
                  <a:pt x="1767" y="275"/>
                  <a:pt x="1778" y="275"/>
                  <a:pt x="1779" y="275"/>
                </a:cubicBezTo>
                <a:cubicBezTo>
                  <a:pt x="1780" y="275"/>
                  <a:pt x="1792" y="274"/>
                  <a:pt x="1792" y="274"/>
                </a:cubicBezTo>
                <a:cubicBezTo>
                  <a:pt x="1792" y="274"/>
                  <a:pt x="1805" y="280"/>
                  <a:pt x="1805" y="281"/>
                </a:cubicBezTo>
                <a:cubicBezTo>
                  <a:pt x="1806" y="282"/>
                  <a:pt x="1818" y="281"/>
                  <a:pt x="1819" y="281"/>
                </a:cubicBezTo>
                <a:cubicBezTo>
                  <a:pt x="1821" y="281"/>
                  <a:pt x="1826" y="275"/>
                  <a:pt x="1826" y="274"/>
                </a:cubicBezTo>
                <a:cubicBezTo>
                  <a:pt x="1827" y="272"/>
                  <a:pt x="1828" y="269"/>
                  <a:pt x="1829" y="267"/>
                </a:cubicBezTo>
                <a:cubicBezTo>
                  <a:pt x="1830" y="266"/>
                  <a:pt x="1834" y="261"/>
                  <a:pt x="1834" y="261"/>
                </a:cubicBezTo>
                <a:cubicBezTo>
                  <a:pt x="1834" y="260"/>
                  <a:pt x="1841" y="254"/>
                  <a:pt x="1843" y="253"/>
                </a:cubicBezTo>
                <a:cubicBezTo>
                  <a:pt x="1844" y="252"/>
                  <a:pt x="1849" y="253"/>
                  <a:pt x="1851" y="253"/>
                </a:cubicBezTo>
                <a:cubicBezTo>
                  <a:pt x="1851" y="253"/>
                  <a:pt x="1852" y="259"/>
                  <a:pt x="1852" y="259"/>
                </a:cubicBezTo>
                <a:cubicBezTo>
                  <a:pt x="1854" y="266"/>
                  <a:pt x="1854" y="266"/>
                  <a:pt x="1854" y="266"/>
                </a:cubicBezTo>
                <a:cubicBezTo>
                  <a:pt x="1860" y="261"/>
                  <a:pt x="1860" y="261"/>
                  <a:pt x="1860" y="261"/>
                </a:cubicBezTo>
                <a:cubicBezTo>
                  <a:pt x="1860" y="261"/>
                  <a:pt x="1865" y="256"/>
                  <a:pt x="1866" y="256"/>
                </a:cubicBezTo>
                <a:cubicBezTo>
                  <a:pt x="1867" y="256"/>
                  <a:pt x="1872" y="250"/>
                  <a:pt x="1872" y="250"/>
                </a:cubicBezTo>
                <a:cubicBezTo>
                  <a:pt x="1875" y="244"/>
                  <a:pt x="1875" y="244"/>
                  <a:pt x="1875" y="244"/>
                </a:cubicBezTo>
                <a:cubicBezTo>
                  <a:pt x="1880" y="244"/>
                  <a:pt x="1880" y="244"/>
                  <a:pt x="1880" y="244"/>
                </a:cubicBezTo>
                <a:cubicBezTo>
                  <a:pt x="1880" y="244"/>
                  <a:pt x="1877" y="251"/>
                  <a:pt x="1876" y="253"/>
                </a:cubicBezTo>
                <a:cubicBezTo>
                  <a:pt x="1876" y="255"/>
                  <a:pt x="1871" y="263"/>
                  <a:pt x="1871" y="263"/>
                </a:cubicBezTo>
                <a:cubicBezTo>
                  <a:pt x="1871" y="263"/>
                  <a:pt x="1863" y="268"/>
                  <a:pt x="1861" y="269"/>
                </a:cubicBezTo>
                <a:cubicBezTo>
                  <a:pt x="1861" y="270"/>
                  <a:pt x="1856" y="276"/>
                  <a:pt x="1855" y="276"/>
                </a:cubicBezTo>
                <a:cubicBezTo>
                  <a:pt x="1855" y="277"/>
                  <a:pt x="1847" y="283"/>
                  <a:pt x="1847" y="283"/>
                </a:cubicBezTo>
                <a:cubicBezTo>
                  <a:pt x="1847" y="283"/>
                  <a:pt x="1842" y="293"/>
                  <a:pt x="1841" y="294"/>
                </a:cubicBezTo>
                <a:cubicBezTo>
                  <a:pt x="1840" y="294"/>
                  <a:pt x="1835" y="301"/>
                  <a:pt x="1834" y="301"/>
                </a:cubicBezTo>
                <a:cubicBezTo>
                  <a:pt x="1833" y="301"/>
                  <a:pt x="1832" y="307"/>
                  <a:pt x="1831" y="307"/>
                </a:cubicBezTo>
                <a:cubicBezTo>
                  <a:pt x="1830" y="307"/>
                  <a:pt x="1828" y="315"/>
                  <a:pt x="1828" y="315"/>
                </a:cubicBezTo>
                <a:cubicBezTo>
                  <a:pt x="1829" y="323"/>
                  <a:pt x="1829" y="323"/>
                  <a:pt x="1829" y="323"/>
                </a:cubicBezTo>
                <a:cubicBezTo>
                  <a:pt x="1827" y="328"/>
                  <a:pt x="1827" y="328"/>
                  <a:pt x="1827" y="328"/>
                </a:cubicBezTo>
                <a:cubicBezTo>
                  <a:pt x="1830" y="337"/>
                  <a:pt x="1830" y="337"/>
                  <a:pt x="1830" y="337"/>
                </a:cubicBezTo>
                <a:cubicBezTo>
                  <a:pt x="1832" y="342"/>
                  <a:pt x="1832" y="342"/>
                  <a:pt x="1832" y="342"/>
                </a:cubicBezTo>
                <a:cubicBezTo>
                  <a:pt x="1832" y="347"/>
                  <a:pt x="1832" y="347"/>
                  <a:pt x="1832" y="347"/>
                </a:cubicBezTo>
                <a:cubicBezTo>
                  <a:pt x="1832" y="347"/>
                  <a:pt x="1834" y="350"/>
                  <a:pt x="1837" y="350"/>
                </a:cubicBezTo>
                <a:cubicBezTo>
                  <a:pt x="1840" y="349"/>
                  <a:pt x="1846" y="342"/>
                  <a:pt x="1852" y="333"/>
                </a:cubicBezTo>
                <a:cubicBezTo>
                  <a:pt x="1858" y="324"/>
                  <a:pt x="1852" y="333"/>
                  <a:pt x="1858" y="329"/>
                </a:cubicBezTo>
                <a:cubicBezTo>
                  <a:pt x="1863" y="325"/>
                  <a:pt x="1863" y="329"/>
                  <a:pt x="1861" y="320"/>
                </a:cubicBezTo>
                <a:cubicBezTo>
                  <a:pt x="1859" y="311"/>
                  <a:pt x="1861" y="320"/>
                  <a:pt x="1866" y="318"/>
                </a:cubicBezTo>
                <a:cubicBezTo>
                  <a:pt x="1870" y="315"/>
                  <a:pt x="1866" y="318"/>
                  <a:pt x="1866" y="315"/>
                </a:cubicBezTo>
                <a:cubicBezTo>
                  <a:pt x="1866" y="312"/>
                  <a:pt x="1866" y="315"/>
                  <a:pt x="1866" y="309"/>
                </a:cubicBezTo>
                <a:cubicBezTo>
                  <a:pt x="1866" y="302"/>
                  <a:pt x="1866" y="309"/>
                  <a:pt x="1866" y="306"/>
                </a:cubicBezTo>
                <a:cubicBezTo>
                  <a:pt x="1867" y="304"/>
                  <a:pt x="1864" y="304"/>
                  <a:pt x="1864" y="301"/>
                </a:cubicBezTo>
                <a:cubicBezTo>
                  <a:pt x="1864" y="299"/>
                  <a:pt x="1870" y="294"/>
                  <a:pt x="1871" y="284"/>
                </a:cubicBezTo>
                <a:cubicBezTo>
                  <a:pt x="1873" y="273"/>
                  <a:pt x="1868" y="284"/>
                  <a:pt x="1866" y="281"/>
                </a:cubicBezTo>
                <a:cubicBezTo>
                  <a:pt x="1864" y="279"/>
                  <a:pt x="1866" y="281"/>
                  <a:pt x="1868" y="281"/>
                </a:cubicBezTo>
                <a:cubicBezTo>
                  <a:pt x="1869" y="279"/>
                  <a:pt x="1877" y="281"/>
                  <a:pt x="1872" y="275"/>
                </a:cubicBezTo>
                <a:cubicBezTo>
                  <a:pt x="1867" y="269"/>
                  <a:pt x="1872" y="275"/>
                  <a:pt x="1876" y="272"/>
                </a:cubicBezTo>
                <a:cubicBezTo>
                  <a:pt x="1879" y="269"/>
                  <a:pt x="1876" y="272"/>
                  <a:pt x="1880" y="272"/>
                </a:cubicBezTo>
                <a:cubicBezTo>
                  <a:pt x="1885" y="272"/>
                  <a:pt x="1880" y="272"/>
                  <a:pt x="1882" y="267"/>
                </a:cubicBezTo>
                <a:cubicBezTo>
                  <a:pt x="1883" y="263"/>
                  <a:pt x="1882" y="267"/>
                  <a:pt x="1881" y="265"/>
                </a:cubicBezTo>
                <a:cubicBezTo>
                  <a:pt x="1880" y="263"/>
                  <a:pt x="1892" y="266"/>
                  <a:pt x="1894" y="266"/>
                </a:cubicBezTo>
                <a:cubicBezTo>
                  <a:pt x="1895" y="266"/>
                  <a:pt x="1896" y="267"/>
                  <a:pt x="1896" y="267"/>
                </a:cubicBezTo>
                <a:cubicBezTo>
                  <a:pt x="1896" y="267"/>
                  <a:pt x="1896" y="267"/>
                  <a:pt x="1901" y="265"/>
                </a:cubicBezTo>
                <a:cubicBezTo>
                  <a:pt x="1905" y="263"/>
                  <a:pt x="1901" y="265"/>
                  <a:pt x="1904" y="264"/>
                </a:cubicBezTo>
                <a:cubicBezTo>
                  <a:pt x="1907" y="264"/>
                  <a:pt x="1904" y="269"/>
                  <a:pt x="1904" y="269"/>
                </a:cubicBezTo>
                <a:cubicBezTo>
                  <a:pt x="1911" y="277"/>
                  <a:pt x="1911" y="277"/>
                  <a:pt x="1911" y="277"/>
                </a:cubicBezTo>
                <a:cubicBezTo>
                  <a:pt x="1911" y="277"/>
                  <a:pt x="1912" y="271"/>
                  <a:pt x="1917" y="264"/>
                </a:cubicBezTo>
                <a:cubicBezTo>
                  <a:pt x="1921" y="257"/>
                  <a:pt x="1919" y="267"/>
                  <a:pt x="1919" y="267"/>
                </a:cubicBezTo>
                <a:cubicBezTo>
                  <a:pt x="1921" y="264"/>
                  <a:pt x="1921" y="264"/>
                  <a:pt x="1921" y="264"/>
                </a:cubicBezTo>
                <a:cubicBezTo>
                  <a:pt x="1921" y="264"/>
                  <a:pt x="1921" y="264"/>
                  <a:pt x="1923" y="261"/>
                </a:cubicBezTo>
                <a:cubicBezTo>
                  <a:pt x="1925" y="257"/>
                  <a:pt x="1923" y="261"/>
                  <a:pt x="1924" y="259"/>
                </a:cubicBezTo>
                <a:cubicBezTo>
                  <a:pt x="1924" y="257"/>
                  <a:pt x="1924" y="259"/>
                  <a:pt x="1926" y="256"/>
                </a:cubicBezTo>
                <a:cubicBezTo>
                  <a:pt x="1929" y="253"/>
                  <a:pt x="1930" y="259"/>
                  <a:pt x="1930" y="259"/>
                </a:cubicBezTo>
                <a:cubicBezTo>
                  <a:pt x="1930" y="259"/>
                  <a:pt x="1933" y="257"/>
                  <a:pt x="1934" y="252"/>
                </a:cubicBezTo>
                <a:cubicBezTo>
                  <a:pt x="1935" y="247"/>
                  <a:pt x="1934" y="252"/>
                  <a:pt x="1938" y="250"/>
                </a:cubicBezTo>
                <a:cubicBezTo>
                  <a:pt x="1942" y="248"/>
                  <a:pt x="1938" y="250"/>
                  <a:pt x="1942" y="248"/>
                </a:cubicBezTo>
                <a:cubicBezTo>
                  <a:pt x="1945" y="246"/>
                  <a:pt x="1942" y="248"/>
                  <a:pt x="1942" y="248"/>
                </a:cubicBezTo>
                <a:cubicBezTo>
                  <a:pt x="1942" y="248"/>
                  <a:pt x="1942" y="248"/>
                  <a:pt x="1949" y="246"/>
                </a:cubicBezTo>
                <a:cubicBezTo>
                  <a:pt x="1957" y="243"/>
                  <a:pt x="1952" y="246"/>
                  <a:pt x="1952" y="246"/>
                </a:cubicBezTo>
                <a:cubicBezTo>
                  <a:pt x="1952" y="246"/>
                  <a:pt x="1960" y="246"/>
                  <a:pt x="1962" y="245"/>
                </a:cubicBezTo>
                <a:cubicBezTo>
                  <a:pt x="1965" y="243"/>
                  <a:pt x="1965" y="241"/>
                  <a:pt x="1965" y="241"/>
                </a:cubicBezTo>
                <a:cubicBezTo>
                  <a:pt x="1965" y="241"/>
                  <a:pt x="1963" y="241"/>
                  <a:pt x="1961" y="238"/>
                </a:cubicBezTo>
                <a:cubicBezTo>
                  <a:pt x="1960" y="235"/>
                  <a:pt x="1960" y="237"/>
                  <a:pt x="1958" y="235"/>
                </a:cubicBezTo>
                <a:cubicBezTo>
                  <a:pt x="1957" y="233"/>
                  <a:pt x="1958" y="235"/>
                  <a:pt x="1958" y="232"/>
                </a:cubicBezTo>
                <a:cubicBezTo>
                  <a:pt x="1958" y="229"/>
                  <a:pt x="1955" y="232"/>
                  <a:pt x="1954" y="226"/>
                </a:cubicBezTo>
                <a:cubicBezTo>
                  <a:pt x="1960" y="226"/>
                  <a:pt x="1960" y="226"/>
                  <a:pt x="1960" y="226"/>
                </a:cubicBezTo>
                <a:cubicBezTo>
                  <a:pt x="1960" y="226"/>
                  <a:pt x="1960" y="226"/>
                  <a:pt x="1962" y="224"/>
                </a:cubicBezTo>
                <a:cubicBezTo>
                  <a:pt x="1965" y="222"/>
                  <a:pt x="1968" y="224"/>
                  <a:pt x="1968" y="224"/>
                </a:cubicBezTo>
                <a:cubicBezTo>
                  <a:pt x="1968" y="224"/>
                  <a:pt x="1968" y="224"/>
                  <a:pt x="1969" y="222"/>
                </a:cubicBezTo>
                <a:cubicBezTo>
                  <a:pt x="1969" y="222"/>
                  <a:pt x="1969" y="213"/>
                  <a:pt x="1969" y="211"/>
                </a:cubicBezTo>
                <a:cubicBezTo>
                  <a:pt x="1969" y="208"/>
                  <a:pt x="1972" y="218"/>
                  <a:pt x="1972" y="218"/>
                </a:cubicBezTo>
                <a:cubicBezTo>
                  <a:pt x="1974" y="222"/>
                  <a:pt x="1974" y="222"/>
                  <a:pt x="1974" y="222"/>
                </a:cubicBezTo>
                <a:cubicBezTo>
                  <a:pt x="1979" y="221"/>
                  <a:pt x="1979" y="221"/>
                  <a:pt x="1979" y="221"/>
                </a:cubicBezTo>
                <a:cubicBezTo>
                  <a:pt x="1979" y="221"/>
                  <a:pt x="1979" y="221"/>
                  <a:pt x="1983" y="216"/>
                </a:cubicBezTo>
                <a:cubicBezTo>
                  <a:pt x="1988" y="211"/>
                  <a:pt x="1983" y="216"/>
                  <a:pt x="1986" y="217"/>
                </a:cubicBezTo>
                <a:cubicBezTo>
                  <a:pt x="1986" y="217"/>
                  <a:pt x="1987" y="222"/>
                  <a:pt x="1987" y="224"/>
                </a:cubicBezTo>
                <a:cubicBezTo>
                  <a:pt x="1987" y="226"/>
                  <a:pt x="1988" y="228"/>
                  <a:pt x="1990" y="229"/>
                </a:cubicBezTo>
                <a:cubicBezTo>
                  <a:pt x="1992" y="229"/>
                  <a:pt x="1990" y="229"/>
                  <a:pt x="1998" y="231"/>
                </a:cubicBezTo>
                <a:cubicBezTo>
                  <a:pt x="2006" y="233"/>
                  <a:pt x="2000" y="233"/>
                  <a:pt x="2002" y="233"/>
                </a:cubicBezTo>
                <a:cubicBezTo>
                  <a:pt x="2004" y="233"/>
                  <a:pt x="2003" y="235"/>
                  <a:pt x="2006" y="235"/>
                </a:cubicBezTo>
                <a:cubicBezTo>
                  <a:pt x="2010" y="235"/>
                  <a:pt x="2006" y="235"/>
                  <a:pt x="2013" y="232"/>
                </a:cubicBezTo>
                <a:cubicBezTo>
                  <a:pt x="2020" y="229"/>
                  <a:pt x="2013" y="232"/>
                  <a:pt x="2013" y="229"/>
                </a:cubicBezTo>
                <a:cubicBezTo>
                  <a:pt x="2013" y="226"/>
                  <a:pt x="2013" y="229"/>
                  <a:pt x="2013" y="228"/>
                </a:cubicBezTo>
                <a:cubicBezTo>
                  <a:pt x="2013" y="226"/>
                  <a:pt x="2013" y="225"/>
                  <a:pt x="2015" y="222"/>
                </a:cubicBezTo>
                <a:cubicBezTo>
                  <a:pt x="2018" y="219"/>
                  <a:pt x="2015" y="222"/>
                  <a:pt x="2022" y="218"/>
                </a:cubicBezTo>
                <a:cubicBezTo>
                  <a:pt x="2028" y="214"/>
                  <a:pt x="2022" y="218"/>
                  <a:pt x="2022" y="217"/>
                </a:cubicBezTo>
                <a:cubicBezTo>
                  <a:pt x="2022" y="215"/>
                  <a:pt x="2018" y="217"/>
                  <a:pt x="2018" y="213"/>
                </a:cubicBezTo>
                <a:cubicBezTo>
                  <a:pt x="2018" y="210"/>
                  <a:pt x="2016" y="213"/>
                  <a:pt x="2012" y="208"/>
                </a:cubicBezTo>
                <a:cubicBezTo>
                  <a:pt x="2006" y="202"/>
                  <a:pt x="2007" y="208"/>
                  <a:pt x="2007" y="208"/>
                </a:cubicBezTo>
                <a:cubicBezTo>
                  <a:pt x="2007" y="208"/>
                  <a:pt x="2004" y="208"/>
                  <a:pt x="2001" y="208"/>
                </a:cubicBezTo>
                <a:cubicBezTo>
                  <a:pt x="1999" y="208"/>
                  <a:pt x="1999" y="209"/>
                  <a:pt x="1999" y="205"/>
                </a:cubicBezTo>
                <a:cubicBezTo>
                  <a:pt x="1998" y="201"/>
                  <a:pt x="1999" y="205"/>
                  <a:pt x="1999" y="202"/>
                </a:cubicBezTo>
                <a:cubicBezTo>
                  <a:pt x="1999" y="202"/>
                  <a:pt x="1996" y="202"/>
                  <a:pt x="1991" y="199"/>
                </a:cubicBezTo>
                <a:cubicBezTo>
                  <a:pt x="1986" y="196"/>
                  <a:pt x="1987" y="199"/>
                  <a:pt x="1983" y="197"/>
                </a:cubicBezTo>
                <a:cubicBezTo>
                  <a:pt x="1980" y="196"/>
                  <a:pt x="1983" y="197"/>
                  <a:pt x="1981" y="194"/>
                </a:cubicBezTo>
                <a:cubicBezTo>
                  <a:pt x="1979" y="192"/>
                  <a:pt x="1977" y="194"/>
                  <a:pt x="1972" y="188"/>
                </a:cubicBezTo>
                <a:cubicBezTo>
                  <a:pt x="1966" y="182"/>
                  <a:pt x="1969" y="187"/>
                  <a:pt x="1968" y="185"/>
                </a:cubicBezTo>
                <a:cubicBezTo>
                  <a:pt x="1966" y="183"/>
                  <a:pt x="1968" y="185"/>
                  <a:pt x="1961" y="183"/>
                </a:cubicBezTo>
                <a:cubicBezTo>
                  <a:pt x="1954" y="180"/>
                  <a:pt x="1956" y="183"/>
                  <a:pt x="1954" y="181"/>
                </a:cubicBezTo>
                <a:cubicBezTo>
                  <a:pt x="1952" y="179"/>
                  <a:pt x="1952" y="181"/>
                  <a:pt x="1950" y="178"/>
                </a:cubicBezTo>
                <a:cubicBezTo>
                  <a:pt x="1949" y="175"/>
                  <a:pt x="1939" y="178"/>
                  <a:pt x="1932" y="173"/>
                </a:cubicBezTo>
                <a:cubicBezTo>
                  <a:pt x="1926" y="169"/>
                  <a:pt x="1931" y="172"/>
                  <a:pt x="1929" y="171"/>
                </a:cubicBezTo>
                <a:cubicBezTo>
                  <a:pt x="1928" y="169"/>
                  <a:pt x="1923" y="170"/>
                  <a:pt x="1921" y="169"/>
                </a:cubicBezTo>
                <a:cubicBezTo>
                  <a:pt x="1920" y="168"/>
                  <a:pt x="1919" y="169"/>
                  <a:pt x="1917" y="169"/>
                </a:cubicBezTo>
                <a:cubicBezTo>
                  <a:pt x="1914" y="170"/>
                  <a:pt x="1916" y="173"/>
                  <a:pt x="1916" y="173"/>
                </a:cubicBezTo>
                <a:cubicBezTo>
                  <a:pt x="1920" y="180"/>
                  <a:pt x="1920" y="180"/>
                  <a:pt x="1920" y="180"/>
                </a:cubicBezTo>
                <a:cubicBezTo>
                  <a:pt x="1920" y="180"/>
                  <a:pt x="1910" y="182"/>
                  <a:pt x="1905" y="182"/>
                </a:cubicBezTo>
                <a:cubicBezTo>
                  <a:pt x="1901" y="183"/>
                  <a:pt x="1903" y="180"/>
                  <a:pt x="1903" y="180"/>
                </a:cubicBezTo>
                <a:cubicBezTo>
                  <a:pt x="1903" y="180"/>
                  <a:pt x="1903" y="180"/>
                  <a:pt x="1903" y="180"/>
                </a:cubicBezTo>
                <a:cubicBezTo>
                  <a:pt x="1903" y="180"/>
                  <a:pt x="1903" y="180"/>
                  <a:pt x="1900" y="178"/>
                </a:cubicBezTo>
                <a:cubicBezTo>
                  <a:pt x="1897" y="175"/>
                  <a:pt x="1897" y="178"/>
                  <a:pt x="1894" y="175"/>
                </a:cubicBezTo>
                <a:cubicBezTo>
                  <a:pt x="1889" y="175"/>
                  <a:pt x="1889" y="175"/>
                  <a:pt x="1889" y="175"/>
                </a:cubicBezTo>
                <a:cubicBezTo>
                  <a:pt x="1889" y="175"/>
                  <a:pt x="1882" y="175"/>
                  <a:pt x="1877" y="174"/>
                </a:cubicBezTo>
                <a:cubicBezTo>
                  <a:pt x="1871" y="172"/>
                  <a:pt x="1870" y="174"/>
                  <a:pt x="1870" y="174"/>
                </a:cubicBezTo>
                <a:cubicBezTo>
                  <a:pt x="1869" y="176"/>
                  <a:pt x="1869" y="176"/>
                  <a:pt x="1869" y="176"/>
                </a:cubicBezTo>
                <a:cubicBezTo>
                  <a:pt x="1869" y="176"/>
                  <a:pt x="1860" y="175"/>
                  <a:pt x="1856" y="175"/>
                </a:cubicBezTo>
                <a:cubicBezTo>
                  <a:pt x="1852" y="174"/>
                  <a:pt x="1853" y="174"/>
                  <a:pt x="1853" y="174"/>
                </a:cubicBezTo>
                <a:cubicBezTo>
                  <a:pt x="1853" y="174"/>
                  <a:pt x="1851" y="173"/>
                  <a:pt x="1851" y="169"/>
                </a:cubicBezTo>
                <a:cubicBezTo>
                  <a:pt x="1851" y="165"/>
                  <a:pt x="1848" y="166"/>
                  <a:pt x="1848" y="166"/>
                </a:cubicBezTo>
                <a:cubicBezTo>
                  <a:pt x="1848" y="166"/>
                  <a:pt x="1848" y="166"/>
                  <a:pt x="1846" y="164"/>
                </a:cubicBezTo>
                <a:cubicBezTo>
                  <a:pt x="1846" y="164"/>
                  <a:pt x="1844" y="165"/>
                  <a:pt x="1844" y="163"/>
                </a:cubicBezTo>
                <a:cubicBezTo>
                  <a:pt x="1844" y="163"/>
                  <a:pt x="1838" y="164"/>
                  <a:pt x="1838" y="163"/>
                </a:cubicBezTo>
                <a:cubicBezTo>
                  <a:pt x="1837" y="162"/>
                  <a:pt x="1832" y="162"/>
                  <a:pt x="1832" y="160"/>
                </a:cubicBezTo>
                <a:cubicBezTo>
                  <a:pt x="1832" y="158"/>
                  <a:pt x="1831" y="166"/>
                  <a:pt x="1831" y="166"/>
                </a:cubicBezTo>
                <a:cubicBezTo>
                  <a:pt x="1831" y="166"/>
                  <a:pt x="1818" y="162"/>
                  <a:pt x="1819" y="159"/>
                </a:cubicBezTo>
                <a:cubicBezTo>
                  <a:pt x="1815" y="164"/>
                  <a:pt x="1815" y="164"/>
                  <a:pt x="1815" y="164"/>
                </a:cubicBezTo>
                <a:cubicBezTo>
                  <a:pt x="1806" y="159"/>
                  <a:pt x="1806" y="159"/>
                  <a:pt x="1806" y="159"/>
                </a:cubicBezTo>
                <a:cubicBezTo>
                  <a:pt x="1806" y="159"/>
                  <a:pt x="1806" y="159"/>
                  <a:pt x="1805" y="156"/>
                </a:cubicBezTo>
                <a:cubicBezTo>
                  <a:pt x="1803" y="153"/>
                  <a:pt x="1805" y="156"/>
                  <a:pt x="1803" y="154"/>
                </a:cubicBezTo>
                <a:cubicBezTo>
                  <a:pt x="1803" y="153"/>
                  <a:pt x="1801" y="155"/>
                  <a:pt x="1801" y="155"/>
                </a:cubicBezTo>
                <a:cubicBezTo>
                  <a:pt x="1798" y="161"/>
                  <a:pt x="1798" y="161"/>
                  <a:pt x="1798" y="161"/>
                </a:cubicBezTo>
                <a:cubicBezTo>
                  <a:pt x="1794" y="163"/>
                  <a:pt x="1794" y="163"/>
                  <a:pt x="1794" y="163"/>
                </a:cubicBezTo>
                <a:cubicBezTo>
                  <a:pt x="1792" y="159"/>
                  <a:pt x="1792" y="159"/>
                  <a:pt x="1792" y="159"/>
                </a:cubicBezTo>
                <a:cubicBezTo>
                  <a:pt x="1795" y="153"/>
                  <a:pt x="1795" y="153"/>
                  <a:pt x="1795" y="153"/>
                </a:cubicBezTo>
                <a:cubicBezTo>
                  <a:pt x="1792" y="151"/>
                  <a:pt x="1792" y="151"/>
                  <a:pt x="1792" y="151"/>
                </a:cubicBezTo>
                <a:cubicBezTo>
                  <a:pt x="1789" y="151"/>
                  <a:pt x="1789" y="151"/>
                  <a:pt x="1789" y="151"/>
                </a:cubicBezTo>
                <a:cubicBezTo>
                  <a:pt x="1787" y="151"/>
                  <a:pt x="1787" y="151"/>
                  <a:pt x="1787" y="151"/>
                </a:cubicBezTo>
                <a:cubicBezTo>
                  <a:pt x="1787" y="151"/>
                  <a:pt x="1787" y="151"/>
                  <a:pt x="1785" y="151"/>
                </a:cubicBezTo>
                <a:cubicBezTo>
                  <a:pt x="1783" y="150"/>
                  <a:pt x="1783" y="150"/>
                  <a:pt x="1779" y="151"/>
                </a:cubicBezTo>
                <a:cubicBezTo>
                  <a:pt x="1778" y="154"/>
                  <a:pt x="1778" y="154"/>
                  <a:pt x="1778" y="154"/>
                </a:cubicBezTo>
                <a:cubicBezTo>
                  <a:pt x="1778" y="154"/>
                  <a:pt x="1775" y="158"/>
                  <a:pt x="1773" y="158"/>
                </a:cubicBezTo>
                <a:cubicBezTo>
                  <a:pt x="1772" y="159"/>
                  <a:pt x="1769" y="156"/>
                  <a:pt x="1769" y="156"/>
                </a:cubicBezTo>
                <a:cubicBezTo>
                  <a:pt x="1769" y="156"/>
                  <a:pt x="1769" y="156"/>
                  <a:pt x="1767" y="154"/>
                </a:cubicBezTo>
                <a:cubicBezTo>
                  <a:pt x="1766" y="153"/>
                  <a:pt x="1765" y="154"/>
                  <a:pt x="1765" y="154"/>
                </a:cubicBezTo>
                <a:cubicBezTo>
                  <a:pt x="1767" y="152"/>
                  <a:pt x="1767" y="152"/>
                  <a:pt x="1767" y="152"/>
                </a:cubicBezTo>
                <a:cubicBezTo>
                  <a:pt x="1770" y="148"/>
                  <a:pt x="1770" y="148"/>
                  <a:pt x="1770" y="148"/>
                </a:cubicBezTo>
                <a:cubicBezTo>
                  <a:pt x="1770" y="148"/>
                  <a:pt x="1762" y="146"/>
                  <a:pt x="1760" y="145"/>
                </a:cubicBezTo>
                <a:cubicBezTo>
                  <a:pt x="1758" y="144"/>
                  <a:pt x="1755" y="145"/>
                  <a:pt x="1752" y="143"/>
                </a:cubicBezTo>
                <a:cubicBezTo>
                  <a:pt x="1748" y="142"/>
                  <a:pt x="1748" y="144"/>
                  <a:pt x="1748" y="144"/>
                </a:cubicBezTo>
                <a:cubicBezTo>
                  <a:pt x="1743" y="148"/>
                  <a:pt x="1743" y="148"/>
                  <a:pt x="1743" y="148"/>
                </a:cubicBezTo>
                <a:cubicBezTo>
                  <a:pt x="1743" y="148"/>
                  <a:pt x="1741" y="152"/>
                  <a:pt x="1739" y="155"/>
                </a:cubicBezTo>
                <a:cubicBezTo>
                  <a:pt x="1737" y="159"/>
                  <a:pt x="1739" y="155"/>
                  <a:pt x="1738" y="153"/>
                </a:cubicBezTo>
                <a:cubicBezTo>
                  <a:pt x="1738" y="150"/>
                  <a:pt x="1738" y="153"/>
                  <a:pt x="1737" y="152"/>
                </a:cubicBezTo>
                <a:cubicBezTo>
                  <a:pt x="1735" y="151"/>
                  <a:pt x="1732" y="154"/>
                  <a:pt x="1732" y="154"/>
                </a:cubicBezTo>
                <a:cubicBezTo>
                  <a:pt x="1735" y="158"/>
                  <a:pt x="1735" y="158"/>
                  <a:pt x="1735" y="158"/>
                </a:cubicBezTo>
                <a:cubicBezTo>
                  <a:pt x="1735" y="158"/>
                  <a:pt x="1727" y="162"/>
                  <a:pt x="1725" y="162"/>
                </a:cubicBezTo>
                <a:cubicBezTo>
                  <a:pt x="1722" y="162"/>
                  <a:pt x="1722" y="160"/>
                  <a:pt x="1722" y="160"/>
                </a:cubicBezTo>
                <a:cubicBezTo>
                  <a:pt x="1719" y="154"/>
                  <a:pt x="1719" y="154"/>
                  <a:pt x="1719" y="154"/>
                </a:cubicBezTo>
                <a:cubicBezTo>
                  <a:pt x="1719" y="154"/>
                  <a:pt x="1709" y="154"/>
                  <a:pt x="1709" y="151"/>
                </a:cubicBezTo>
                <a:cubicBezTo>
                  <a:pt x="1709" y="154"/>
                  <a:pt x="1709" y="154"/>
                  <a:pt x="1709" y="154"/>
                </a:cubicBezTo>
                <a:cubicBezTo>
                  <a:pt x="1704" y="156"/>
                  <a:pt x="1704" y="156"/>
                  <a:pt x="1704" y="156"/>
                </a:cubicBezTo>
                <a:cubicBezTo>
                  <a:pt x="1704" y="156"/>
                  <a:pt x="1704" y="156"/>
                  <a:pt x="1704" y="156"/>
                </a:cubicBezTo>
                <a:cubicBezTo>
                  <a:pt x="1704" y="156"/>
                  <a:pt x="1704" y="156"/>
                  <a:pt x="1704" y="153"/>
                </a:cubicBezTo>
                <a:cubicBezTo>
                  <a:pt x="1704" y="149"/>
                  <a:pt x="1702" y="152"/>
                  <a:pt x="1701" y="151"/>
                </a:cubicBezTo>
                <a:cubicBezTo>
                  <a:pt x="1699" y="151"/>
                  <a:pt x="1697" y="155"/>
                  <a:pt x="1697" y="155"/>
                </a:cubicBezTo>
                <a:cubicBezTo>
                  <a:pt x="1697" y="155"/>
                  <a:pt x="1695" y="160"/>
                  <a:pt x="1695" y="162"/>
                </a:cubicBezTo>
                <a:cubicBezTo>
                  <a:pt x="1695" y="163"/>
                  <a:pt x="1694" y="166"/>
                  <a:pt x="1694" y="166"/>
                </a:cubicBezTo>
                <a:cubicBezTo>
                  <a:pt x="1694" y="166"/>
                  <a:pt x="1691" y="168"/>
                  <a:pt x="1690" y="168"/>
                </a:cubicBezTo>
                <a:cubicBezTo>
                  <a:pt x="1688" y="167"/>
                  <a:pt x="1688" y="168"/>
                  <a:pt x="1687" y="166"/>
                </a:cubicBezTo>
                <a:cubicBezTo>
                  <a:pt x="1687" y="165"/>
                  <a:pt x="1685" y="166"/>
                  <a:pt x="1683" y="164"/>
                </a:cubicBezTo>
                <a:cubicBezTo>
                  <a:pt x="1681" y="163"/>
                  <a:pt x="1681" y="164"/>
                  <a:pt x="1679" y="160"/>
                </a:cubicBezTo>
                <a:cubicBezTo>
                  <a:pt x="1677" y="156"/>
                  <a:pt x="1679" y="160"/>
                  <a:pt x="1678" y="159"/>
                </a:cubicBezTo>
                <a:cubicBezTo>
                  <a:pt x="1677" y="157"/>
                  <a:pt x="1676" y="158"/>
                  <a:pt x="1675" y="156"/>
                </a:cubicBezTo>
                <a:cubicBezTo>
                  <a:pt x="1675" y="154"/>
                  <a:pt x="1670" y="155"/>
                  <a:pt x="1668" y="151"/>
                </a:cubicBezTo>
                <a:cubicBezTo>
                  <a:pt x="1666" y="147"/>
                  <a:pt x="1666" y="147"/>
                  <a:pt x="1666" y="147"/>
                </a:cubicBezTo>
                <a:cubicBezTo>
                  <a:pt x="1666" y="147"/>
                  <a:pt x="1656" y="146"/>
                  <a:pt x="1653" y="144"/>
                </a:cubicBezTo>
                <a:cubicBezTo>
                  <a:pt x="1651" y="142"/>
                  <a:pt x="1653" y="144"/>
                  <a:pt x="1653" y="142"/>
                </a:cubicBezTo>
                <a:cubicBezTo>
                  <a:pt x="1653" y="139"/>
                  <a:pt x="1653" y="142"/>
                  <a:pt x="1657" y="139"/>
                </a:cubicBezTo>
                <a:cubicBezTo>
                  <a:pt x="1662" y="137"/>
                  <a:pt x="1660" y="139"/>
                  <a:pt x="1663" y="139"/>
                </a:cubicBezTo>
                <a:cubicBezTo>
                  <a:pt x="1667" y="139"/>
                  <a:pt x="1663" y="139"/>
                  <a:pt x="1662" y="137"/>
                </a:cubicBezTo>
                <a:cubicBezTo>
                  <a:pt x="1660" y="136"/>
                  <a:pt x="1657" y="137"/>
                  <a:pt x="1654" y="133"/>
                </a:cubicBezTo>
                <a:cubicBezTo>
                  <a:pt x="1651" y="129"/>
                  <a:pt x="1654" y="133"/>
                  <a:pt x="1653" y="128"/>
                </a:cubicBezTo>
                <a:cubicBezTo>
                  <a:pt x="1651" y="124"/>
                  <a:pt x="1651" y="128"/>
                  <a:pt x="1649" y="127"/>
                </a:cubicBezTo>
                <a:cubicBezTo>
                  <a:pt x="1648" y="126"/>
                  <a:pt x="1646" y="128"/>
                  <a:pt x="1644" y="127"/>
                </a:cubicBezTo>
                <a:cubicBezTo>
                  <a:pt x="1642" y="127"/>
                  <a:pt x="1645" y="131"/>
                  <a:pt x="1645" y="131"/>
                </a:cubicBezTo>
                <a:cubicBezTo>
                  <a:pt x="1647" y="136"/>
                  <a:pt x="1647" y="136"/>
                  <a:pt x="1647" y="136"/>
                </a:cubicBezTo>
                <a:cubicBezTo>
                  <a:pt x="1647" y="141"/>
                  <a:pt x="1647" y="141"/>
                  <a:pt x="1647" y="141"/>
                </a:cubicBezTo>
                <a:cubicBezTo>
                  <a:pt x="1647" y="141"/>
                  <a:pt x="1645" y="145"/>
                  <a:pt x="1644" y="146"/>
                </a:cubicBezTo>
                <a:cubicBezTo>
                  <a:pt x="1643" y="147"/>
                  <a:pt x="1641" y="147"/>
                  <a:pt x="1636" y="144"/>
                </a:cubicBezTo>
                <a:cubicBezTo>
                  <a:pt x="1632" y="140"/>
                  <a:pt x="1636" y="144"/>
                  <a:pt x="1633" y="141"/>
                </a:cubicBezTo>
                <a:cubicBezTo>
                  <a:pt x="1630" y="138"/>
                  <a:pt x="1633" y="141"/>
                  <a:pt x="1631" y="140"/>
                </a:cubicBezTo>
                <a:cubicBezTo>
                  <a:pt x="1628" y="139"/>
                  <a:pt x="1628" y="141"/>
                  <a:pt x="1626" y="142"/>
                </a:cubicBezTo>
                <a:cubicBezTo>
                  <a:pt x="1624" y="142"/>
                  <a:pt x="1624" y="143"/>
                  <a:pt x="1624" y="143"/>
                </a:cubicBezTo>
                <a:cubicBezTo>
                  <a:pt x="1624" y="143"/>
                  <a:pt x="1620" y="143"/>
                  <a:pt x="1616" y="139"/>
                </a:cubicBezTo>
                <a:cubicBezTo>
                  <a:pt x="1611" y="135"/>
                  <a:pt x="1616" y="139"/>
                  <a:pt x="1618" y="135"/>
                </a:cubicBezTo>
                <a:cubicBezTo>
                  <a:pt x="1620" y="131"/>
                  <a:pt x="1621" y="131"/>
                  <a:pt x="1622" y="129"/>
                </a:cubicBezTo>
                <a:cubicBezTo>
                  <a:pt x="1624" y="127"/>
                  <a:pt x="1612" y="129"/>
                  <a:pt x="1602" y="128"/>
                </a:cubicBezTo>
                <a:cubicBezTo>
                  <a:pt x="1592" y="128"/>
                  <a:pt x="1599" y="131"/>
                  <a:pt x="1596" y="132"/>
                </a:cubicBezTo>
                <a:cubicBezTo>
                  <a:pt x="1594" y="134"/>
                  <a:pt x="1591" y="134"/>
                  <a:pt x="1587" y="134"/>
                </a:cubicBezTo>
                <a:cubicBezTo>
                  <a:pt x="1584" y="134"/>
                  <a:pt x="1587" y="134"/>
                  <a:pt x="1584" y="132"/>
                </a:cubicBezTo>
                <a:cubicBezTo>
                  <a:pt x="1580" y="131"/>
                  <a:pt x="1579" y="132"/>
                  <a:pt x="1576" y="133"/>
                </a:cubicBezTo>
                <a:cubicBezTo>
                  <a:pt x="1573" y="133"/>
                  <a:pt x="1576" y="133"/>
                  <a:pt x="1572" y="134"/>
                </a:cubicBezTo>
                <a:cubicBezTo>
                  <a:pt x="1568" y="137"/>
                  <a:pt x="1565" y="139"/>
                  <a:pt x="1563" y="139"/>
                </a:cubicBezTo>
                <a:cubicBezTo>
                  <a:pt x="1562" y="139"/>
                  <a:pt x="1561" y="141"/>
                  <a:pt x="1561" y="141"/>
                </a:cubicBezTo>
                <a:cubicBezTo>
                  <a:pt x="1561" y="141"/>
                  <a:pt x="1555" y="144"/>
                  <a:pt x="1550" y="143"/>
                </a:cubicBezTo>
                <a:cubicBezTo>
                  <a:pt x="1546" y="142"/>
                  <a:pt x="1550" y="143"/>
                  <a:pt x="1551" y="141"/>
                </a:cubicBezTo>
                <a:cubicBezTo>
                  <a:pt x="1551" y="139"/>
                  <a:pt x="1551" y="141"/>
                  <a:pt x="1556" y="137"/>
                </a:cubicBezTo>
                <a:cubicBezTo>
                  <a:pt x="1561" y="134"/>
                  <a:pt x="1556" y="137"/>
                  <a:pt x="1561" y="136"/>
                </a:cubicBezTo>
                <a:cubicBezTo>
                  <a:pt x="1566" y="134"/>
                  <a:pt x="1561" y="136"/>
                  <a:pt x="1563" y="131"/>
                </a:cubicBezTo>
                <a:cubicBezTo>
                  <a:pt x="1566" y="126"/>
                  <a:pt x="1563" y="131"/>
                  <a:pt x="1567" y="127"/>
                </a:cubicBezTo>
                <a:cubicBezTo>
                  <a:pt x="1570" y="123"/>
                  <a:pt x="1567" y="127"/>
                  <a:pt x="1570" y="124"/>
                </a:cubicBezTo>
                <a:cubicBezTo>
                  <a:pt x="1572" y="120"/>
                  <a:pt x="1570" y="124"/>
                  <a:pt x="1570" y="122"/>
                </a:cubicBezTo>
                <a:cubicBezTo>
                  <a:pt x="1571" y="119"/>
                  <a:pt x="1579" y="121"/>
                  <a:pt x="1580" y="121"/>
                </a:cubicBezTo>
                <a:cubicBezTo>
                  <a:pt x="1582" y="121"/>
                  <a:pt x="1586" y="122"/>
                  <a:pt x="1591" y="121"/>
                </a:cubicBezTo>
                <a:cubicBezTo>
                  <a:pt x="1595" y="120"/>
                  <a:pt x="1591" y="121"/>
                  <a:pt x="1590" y="119"/>
                </a:cubicBezTo>
                <a:cubicBezTo>
                  <a:pt x="1590" y="116"/>
                  <a:pt x="1587" y="115"/>
                  <a:pt x="1590" y="113"/>
                </a:cubicBezTo>
                <a:cubicBezTo>
                  <a:pt x="1592" y="111"/>
                  <a:pt x="1590" y="113"/>
                  <a:pt x="1592" y="110"/>
                </a:cubicBezTo>
                <a:cubicBezTo>
                  <a:pt x="1593" y="107"/>
                  <a:pt x="1592" y="110"/>
                  <a:pt x="1592" y="106"/>
                </a:cubicBezTo>
                <a:cubicBezTo>
                  <a:pt x="1593" y="101"/>
                  <a:pt x="1590" y="104"/>
                  <a:pt x="1589" y="102"/>
                </a:cubicBezTo>
                <a:cubicBezTo>
                  <a:pt x="1588" y="101"/>
                  <a:pt x="1585" y="103"/>
                  <a:pt x="1585" y="101"/>
                </a:cubicBezTo>
                <a:cubicBezTo>
                  <a:pt x="1584" y="100"/>
                  <a:pt x="1578" y="101"/>
                  <a:pt x="1573" y="97"/>
                </a:cubicBezTo>
                <a:cubicBezTo>
                  <a:pt x="1569" y="93"/>
                  <a:pt x="1568" y="97"/>
                  <a:pt x="1568" y="97"/>
                </a:cubicBezTo>
                <a:cubicBezTo>
                  <a:pt x="1560" y="100"/>
                  <a:pt x="1560" y="100"/>
                  <a:pt x="1560" y="100"/>
                </a:cubicBezTo>
                <a:cubicBezTo>
                  <a:pt x="1560" y="100"/>
                  <a:pt x="1560" y="100"/>
                  <a:pt x="1558" y="96"/>
                </a:cubicBezTo>
                <a:cubicBezTo>
                  <a:pt x="1557" y="93"/>
                  <a:pt x="1558" y="96"/>
                  <a:pt x="1556" y="94"/>
                </a:cubicBezTo>
                <a:cubicBezTo>
                  <a:pt x="1549" y="95"/>
                  <a:pt x="1549" y="95"/>
                  <a:pt x="1549" y="95"/>
                </a:cubicBezTo>
                <a:cubicBezTo>
                  <a:pt x="1549" y="95"/>
                  <a:pt x="1546" y="95"/>
                  <a:pt x="1546" y="92"/>
                </a:cubicBezTo>
                <a:cubicBezTo>
                  <a:pt x="1545" y="89"/>
                  <a:pt x="1541" y="90"/>
                  <a:pt x="1541" y="90"/>
                </a:cubicBezTo>
                <a:cubicBezTo>
                  <a:pt x="1536" y="90"/>
                  <a:pt x="1536" y="90"/>
                  <a:pt x="1536" y="90"/>
                </a:cubicBezTo>
                <a:cubicBezTo>
                  <a:pt x="1536" y="90"/>
                  <a:pt x="1534" y="90"/>
                  <a:pt x="1532" y="90"/>
                </a:cubicBezTo>
                <a:cubicBezTo>
                  <a:pt x="1530" y="90"/>
                  <a:pt x="1527" y="91"/>
                  <a:pt x="1527" y="91"/>
                </a:cubicBezTo>
                <a:cubicBezTo>
                  <a:pt x="1525" y="95"/>
                  <a:pt x="1525" y="95"/>
                  <a:pt x="1525" y="95"/>
                </a:cubicBezTo>
                <a:cubicBezTo>
                  <a:pt x="1526" y="102"/>
                  <a:pt x="1526" y="102"/>
                  <a:pt x="1526" y="102"/>
                </a:cubicBezTo>
                <a:cubicBezTo>
                  <a:pt x="1526" y="102"/>
                  <a:pt x="1518" y="102"/>
                  <a:pt x="1513" y="99"/>
                </a:cubicBezTo>
                <a:cubicBezTo>
                  <a:pt x="1507" y="96"/>
                  <a:pt x="1510" y="99"/>
                  <a:pt x="1510" y="99"/>
                </a:cubicBezTo>
                <a:cubicBezTo>
                  <a:pt x="1509" y="102"/>
                  <a:pt x="1509" y="102"/>
                  <a:pt x="1509" y="102"/>
                </a:cubicBezTo>
                <a:cubicBezTo>
                  <a:pt x="1506" y="106"/>
                  <a:pt x="1506" y="106"/>
                  <a:pt x="1506" y="106"/>
                </a:cubicBezTo>
                <a:cubicBezTo>
                  <a:pt x="1504" y="107"/>
                  <a:pt x="1504" y="107"/>
                  <a:pt x="1504" y="107"/>
                </a:cubicBezTo>
                <a:cubicBezTo>
                  <a:pt x="1504" y="107"/>
                  <a:pt x="1498" y="107"/>
                  <a:pt x="1498" y="105"/>
                </a:cubicBezTo>
                <a:cubicBezTo>
                  <a:pt x="1498" y="102"/>
                  <a:pt x="1498" y="105"/>
                  <a:pt x="1498" y="100"/>
                </a:cubicBezTo>
                <a:cubicBezTo>
                  <a:pt x="1498" y="95"/>
                  <a:pt x="1498" y="100"/>
                  <a:pt x="1498" y="98"/>
                </a:cubicBezTo>
                <a:cubicBezTo>
                  <a:pt x="1497" y="96"/>
                  <a:pt x="1496" y="98"/>
                  <a:pt x="1496" y="98"/>
                </a:cubicBezTo>
                <a:cubicBezTo>
                  <a:pt x="1493" y="104"/>
                  <a:pt x="1493" y="104"/>
                  <a:pt x="1493" y="104"/>
                </a:cubicBezTo>
                <a:cubicBezTo>
                  <a:pt x="1490" y="107"/>
                  <a:pt x="1490" y="107"/>
                  <a:pt x="1490" y="107"/>
                </a:cubicBezTo>
                <a:cubicBezTo>
                  <a:pt x="1490" y="107"/>
                  <a:pt x="1484" y="107"/>
                  <a:pt x="1482" y="105"/>
                </a:cubicBezTo>
                <a:cubicBezTo>
                  <a:pt x="1479" y="102"/>
                  <a:pt x="1482" y="105"/>
                  <a:pt x="1479" y="104"/>
                </a:cubicBezTo>
                <a:cubicBezTo>
                  <a:pt x="1477" y="103"/>
                  <a:pt x="1473" y="105"/>
                  <a:pt x="1471" y="105"/>
                </a:cubicBezTo>
                <a:cubicBezTo>
                  <a:pt x="1470" y="105"/>
                  <a:pt x="1469" y="107"/>
                  <a:pt x="1469" y="107"/>
                </a:cubicBezTo>
                <a:cubicBezTo>
                  <a:pt x="1465" y="110"/>
                  <a:pt x="1465" y="110"/>
                  <a:pt x="1465" y="110"/>
                </a:cubicBezTo>
                <a:cubicBezTo>
                  <a:pt x="1463" y="112"/>
                  <a:pt x="1463" y="112"/>
                  <a:pt x="1463" y="112"/>
                </a:cubicBezTo>
                <a:cubicBezTo>
                  <a:pt x="1463" y="112"/>
                  <a:pt x="1461" y="111"/>
                  <a:pt x="1456" y="108"/>
                </a:cubicBezTo>
                <a:cubicBezTo>
                  <a:pt x="1452" y="105"/>
                  <a:pt x="1456" y="108"/>
                  <a:pt x="1454" y="109"/>
                </a:cubicBezTo>
                <a:cubicBezTo>
                  <a:pt x="1453" y="109"/>
                  <a:pt x="1451" y="110"/>
                  <a:pt x="1451" y="110"/>
                </a:cubicBezTo>
                <a:cubicBezTo>
                  <a:pt x="1451" y="113"/>
                  <a:pt x="1451" y="113"/>
                  <a:pt x="1451" y="113"/>
                </a:cubicBezTo>
                <a:cubicBezTo>
                  <a:pt x="1451" y="113"/>
                  <a:pt x="1450" y="116"/>
                  <a:pt x="1448" y="116"/>
                </a:cubicBezTo>
                <a:cubicBezTo>
                  <a:pt x="1447" y="117"/>
                  <a:pt x="1444" y="119"/>
                  <a:pt x="1444" y="119"/>
                </a:cubicBezTo>
                <a:cubicBezTo>
                  <a:pt x="1442" y="122"/>
                  <a:pt x="1442" y="122"/>
                  <a:pt x="1442" y="122"/>
                </a:cubicBezTo>
                <a:cubicBezTo>
                  <a:pt x="1442" y="128"/>
                  <a:pt x="1442" y="128"/>
                  <a:pt x="1442" y="128"/>
                </a:cubicBezTo>
                <a:cubicBezTo>
                  <a:pt x="1442" y="128"/>
                  <a:pt x="1441" y="130"/>
                  <a:pt x="1440" y="130"/>
                </a:cubicBezTo>
                <a:cubicBezTo>
                  <a:pt x="1438" y="130"/>
                  <a:pt x="1434" y="132"/>
                  <a:pt x="1433" y="132"/>
                </a:cubicBezTo>
                <a:cubicBezTo>
                  <a:pt x="1431" y="132"/>
                  <a:pt x="1429" y="132"/>
                  <a:pt x="1427" y="133"/>
                </a:cubicBezTo>
                <a:cubicBezTo>
                  <a:pt x="1426" y="133"/>
                  <a:pt x="1423" y="133"/>
                  <a:pt x="1420" y="132"/>
                </a:cubicBezTo>
                <a:cubicBezTo>
                  <a:pt x="1417" y="131"/>
                  <a:pt x="1420" y="132"/>
                  <a:pt x="1418" y="132"/>
                </a:cubicBezTo>
                <a:cubicBezTo>
                  <a:pt x="1417" y="133"/>
                  <a:pt x="1414" y="133"/>
                  <a:pt x="1414" y="133"/>
                </a:cubicBezTo>
                <a:cubicBezTo>
                  <a:pt x="1411" y="137"/>
                  <a:pt x="1411" y="137"/>
                  <a:pt x="1411" y="137"/>
                </a:cubicBezTo>
                <a:cubicBezTo>
                  <a:pt x="1413" y="144"/>
                  <a:pt x="1413" y="144"/>
                  <a:pt x="1413" y="144"/>
                </a:cubicBezTo>
                <a:cubicBezTo>
                  <a:pt x="1413" y="144"/>
                  <a:pt x="1413" y="144"/>
                  <a:pt x="1415" y="145"/>
                </a:cubicBezTo>
                <a:cubicBezTo>
                  <a:pt x="1416" y="146"/>
                  <a:pt x="1418" y="148"/>
                  <a:pt x="1419" y="150"/>
                </a:cubicBezTo>
                <a:cubicBezTo>
                  <a:pt x="1420" y="151"/>
                  <a:pt x="1421" y="151"/>
                  <a:pt x="1423" y="151"/>
                </a:cubicBezTo>
                <a:cubicBezTo>
                  <a:pt x="1425" y="151"/>
                  <a:pt x="1426" y="155"/>
                  <a:pt x="1426" y="156"/>
                </a:cubicBezTo>
                <a:cubicBezTo>
                  <a:pt x="1427" y="158"/>
                  <a:pt x="1423" y="164"/>
                  <a:pt x="1421" y="165"/>
                </a:cubicBezTo>
                <a:cubicBezTo>
                  <a:pt x="1419" y="166"/>
                  <a:pt x="1417" y="166"/>
                  <a:pt x="1416" y="163"/>
                </a:cubicBezTo>
                <a:cubicBezTo>
                  <a:pt x="1416" y="160"/>
                  <a:pt x="1416" y="163"/>
                  <a:pt x="1417" y="161"/>
                </a:cubicBezTo>
                <a:cubicBezTo>
                  <a:pt x="1417" y="159"/>
                  <a:pt x="1415" y="158"/>
                  <a:pt x="1415" y="156"/>
                </a:cubicBezTo>
                <a:cubicBezTo>
                  <a:pt x="1415" y="155"/>
                  <a:pt x="1415" y="151"/>
                  <a:pt x="1415" y="151"/>
                </a:cubicBezTo>
                <a:cubicBezTo>
                  <a:pt x="1409" y="151"/>
                  <a:pt x="1409" y="151"/>
                  <a:pt x="1409" y="151"/>
                </a:cubicBezTo>
                <a:cubicBezTo>
                  <a:pt x="1401" y="148"/>
                  <a:pt x="1401" y="148"/>
                  <a:pt x="1401" y="148"/>
                </a:cubicBezTo>
                <a:cubicBezTo>
                  <a:pt x="1400" y="145"/>
                  <a:pt x="1400" y="145"/>
                  <a:pt x="1400" y="145"/>
                </a:cubicBezTo>
                <a:cubicBezTo>
                  <a:pt x="1400" y="145"/>
                  <a:pt x="1399" y="146"/>
                  <a:pt x="1398" y="147"/>
                </a:cubicBezTo>
                <a:cubicBezTo>
                  <a:pt x="1397" y="147"/>
                  <a:pt x="1396" y="150"/>
                  <a:pt x="1394" y="147"/>
                </a:cubicBezTo>
                <a:cubicBezTo>
                  <a:pt x="1392" y="145"/>
                  <a:pt x="1393" y="147"/>
                  <a:pt x="1391" y="147"/>
                </a:cubicBezTo>
                <a:cubicBezTo>
                  <a:pt x="1389" y="147"/>
                  <a:pt x="1389" y="148"/>
                  <a:pt x="1389" y="150"/>
                </a:cubicBezTo>
                <a:cubicBezTo>
                  <a:pt x="1389" y="152"/>
                  <a:pt x="1390" y="154"/>
                  <a:pt x="1390" y="154"/>
                </a:cubicBezTo>
                <a:cubicBezTo>
                  <a:pt x="1390" y="154"/>
                  <a:pt x="1392" y="157"/>
                  <a:pt x="1393" y="158"/>
                </a:cubicBezTo>
                <a:cubicBezTo>
                  <a:pt x="1393" y="159"/>
                  <a:pt x="1391" y="160"/>
                  <a:pt x="1391" y="160"/>
                </a:cubicBezTo>
                <a:cubicBezTo>
                  <a:pt x="1391" y="160"/>
                  <a:pt x="1385" y="162"/>
                  <a:pt x="1381" y="162"/>
                </a:cubicBezTo>
                <a:cubicBezTo>
                  <a:pt x="1377" y="162"/>
                  <a:pt x="1381" y="162"/>
                  <a:pt x="1381" y="159"/>
                </a:cubicBezTo>
                <a:cubicBezTo>
                  <a:pt x="1381" y="159"/>
                  <a:pt x="1379" y="159"/>
                  <a:pt x="1377" y="158"/>
                </a:cubicBezTo>
                <a:cubicBezTo>
                  <a:pt x="1376" y="157"/>
                  <a:pt x="1377" y="158"/>
                  <a:pt x="1376" y="155"/>
                </a:cubicBezTo>
                <a:cubicBezTo>
                  <a:pt x="1375" y="153"/>
                  <a:pt x="1376" y="155"/>
                  <a:pt x="1376" y="151"/>
                </a:cubicBezTo>
                <a:cubicBezTo>
                  <a:pt x="1376" y="147"/>
                  <a:pt x="1376" y="151"/>
                  <a:pt x="1376" y="146"/>
                </a:cubicBezTo>
                <a:cubicBezTo>
                  <a:pt x="1377" y="142"/>
                  <a:pt x="1376" y="146"/>
                  <a:pt x="1375" y="142"/>
                </a:cubicBezTo>
                <a:cubicBezTo>
                  <a:pt x="1375" y="137"/>
                  <a:pt x="1375" y="142"/>
                  <a:pt x="1374" y="142"/>
                </a:cubicBezTo>
                <a:cubicBezTo>
                  <a:pt x="1372" y="143"/>
                  <a:pt x="1373" y="146"/>
                  <a:pt x="1374" y="147"/>
                </a:cubicBezTo>
                <a:cubicBezTo>
                  <a:pt x="1374" y="148"/>
                  <a:pt x="1374" y="153"/>
                  <a:pt x="1374" y="153"/>
                </a:cubicBezTo>
                <a:cubicBezTo>
                  <a:pt x="1372" y="154"/>
                  <a:pt x="1372" y="154"/>
                  <a:pt x="1372" y="154"/>
                </a:cubicBezTo>
                <a:cubicBezTo>
                  <a:pt x="1369" y="157"/>
                  <a:pt x="1369" y="157"/>
                  <a:pt x="1369" y="157"/>
                </a:cubicBezTo>
                <a:cubicBezTo>
                  <a:pt x="1369" y="162"/>
                  <a:pt x="1369" y="162"/>
                  <a:pt x="1369" y="162"/>
                </a:cubicBezTo>
                <a:cubicBezTo>
                  <a:pt x="1369" y="163"/>
                  <a:pt x="1369" y="163"/>
                  <a:pt x="1369" y="163"/>
                </a:cubicBezTo>
                <a:cubicBezTo>
                  <a:pt x="1369" y="167"/>
                  <a:pt x="1369" y="167"/>
                  <a:pt x="1369" y="167"/>
                </a:cubicBezTo>
                <a:cubicBezTo>
                  <a:pt x="1369" y="167"/>
                  <a:pt x="1369" y="170"/>
                  <a:pt x="1371" y="175"/>
                </a:cubicBezTo>
                <a:cubicBezTo>
                  <a:pt x="1372" y="180"/>
                  <a:pt x="1369" y="180"/>
                  <a:pt x="1369" y="180"/>
                </a:cubicBezTo>
                <a:cubicBezTo>
                  <a:pt x="1370" y="181"/>
                  <a:pt x="1370" y="181"/>
                  <a:pt x="1370" y="181"/>
                </a:cubicBezTo>
                <a:cubicBezTo>
                  <a:pt x="1372" y="185"/>
                  <a:pt x="1372" y="185"/>
                  <a:pt x="1372" y="185"/>
                </a:cubicBezTo>
                <a:cubicBezTo>
                  <a:pt x="1372" y="185"/>
                  <a:pt x="1373" y="188"/>
                  <a:pt x="1373" y="189"/>
                </a:cubicBezTo>
                <a:cubicBezTo>
                  <a:pt x="1372" y="191"/>
                  <a:pt x="1372" y="194"/>
                  <a:pt x="1372" y="196"/>
                </a:cubicBezTo>
                <a:cubicBezTo>
                  <a:pt x="1372" y="198"/>
                  <a:pt x="1370" y="202"/>
                  <a:pt x="1369" y="202"/>
                </a:cubicBezTo>
                <a:cubicBezTo>
                  <a:pt x="1367" y="202"/>
                  <a:pt x="1366" y="205"/>
                  <a:pt x="1366" y="205"/>
                </a:cubicBezTo>
                <a:cubicBezTo>
                  <a:pt x="1364" y="211"/>
                  <a:pt x="1364" y="211"/>
                  <a:pt x="1364" y="211"/>
                </a:cubicBezTo>
                <a:cubicBezTo>
                  <a:pt x="1364" y="211"/>
                  <a:pt x="1360" y="211"/>
                  <a:pt x="1357" y="210"/>
                </a:cubicBezTo>
                <a:cubicBezTo>
                  <a:pt x="1357" y="210"/>
                  <a:pt x="1354" y="211"/>
                  <a:pt x="1352" y="211"/>
                </a:cubicBezTo>
                <a:cubicBezTo>
                  <a:pt x="1350" y="211"/>
                  <a:pt x="1350" y="211"/>
                  <a:pt x="1348" y="210"/>
                </a:cubicBezTo>
                <a:cubicBezTo>
                  <a:pt x="1346" y="210"/>
                  <a:pt x="1347" y="210"/>
                  <a:pt x="1349" y="207"/>
                </a:cubicBezTo>
                <a:cubicBezTo>
                  <a:pt x="1351" y="203"/>
                  <a:pt x="1353" y="207"/>
                  <a:pt x="1356" y="205"/>
                </a:cubicBezTo>
                <a:cubicBezTo>
                  <a:pt x="1359" y="205"/>
                  <a:pt x="1356" y="205"/>
                  <a:pt x="1359" y="204"/>
                </a:cubicBezTo>
                <a:cubicBezTo>
                  <a:pt x="1361" y="202"/>
                  <a:pt x="1361" y="202"/>
                  <a:pt x="1364" y="201"/>
                </a:cubicBezTo>
                <a:cubicBezTo>
                  <a:pt x="1368" y="199"/>
                  <a:pt x="1363" y="201"/>
                  <a:pt x="1362" y="198"/>
                </a:cubicBezTo>
                <a:cubicBezTo>
                  <a:pt x="1362" y="195"/>
                  <a:pt x="1362" y="198"/>
                  <a:pt x="1363" y="195"/>
                </a:cubicBezTo>
                <a:cubicBezTo>
                  <a:pt x="1365" y="193"/>
                  <a:pt x="1363" y="195"/>
                  <a:pt x="1365" y="192"/>
                </a:cubicBezTo>
                <a:cubicBezTo>
                  <a:pt x="1367" y="188"/>
                  <a:pt x="1365" y="192"/>
                  <a:pt x="1364" y="189"/>
                </a:cubicBezTo>
                <a:cubicBezTo>
                  <a:pt x="1363" y="187"/>
                  <a:pt x="1363" y="188"/>
                  <a:pt x="1362" y="185"/>
                </a:cubicBezTo>
                <a:cubicBezTo>
                  <a:pt x="1361" y="182"/>
                  <a:pt x="1362" y="185"/>
                  <a:pt x="1365" y="183"/>
                </a:cubicBezTo>
                <a:cubicBezTo>
                  <a:pt x="1368" y="181"/>
                  <a:pt x="1365" y="183"/>
                  <a:pt x="1364" y="182"/>
                </a:cubicBezTo>
                <a:cubicBezTo>
                  <a:pt x="1363" y="180"/>
                  <a:pt x="1364" y="182"/>
                  <a:pt x="1363" y="180"/>
                </a:cubicBezTo>
                <a:cubicBezTo>
                  <a:pt x="1362" y="178"/>
                  <a:pt x="1361" y="180"/>
                  <a:pt x="1360" y="176"/>
                </a:cubicBezTo>
                <a:cubicBezTo>
                  <a:pt x="1359" y="173"/>
                  <a:pt x="1360" y="176"/>
                  <a:pt x="1361" y="173"/>
                </a:cubicBezTo>
                <a:cubicBezTo>
                  <a:pt x="1362" y="169"/>
                  <a:pt x="1361" y="173"/>
                  <a:pt x="1362" y="168"/>
                </a:cubicBezTo>
                <a:cubicBezTo>
                  <a:pt x="1363" y="164"/>
                  <a:pt x="1362" y="168"/>
                  <a:pt x="1362" y="166"/>
                </a:cubicBezTo>
                <a:cubicBezTo>
                  <a:pt x="1362" y="163"/>
                  <a:pt x="1362" y="166"/>
                  <a:pt x="1361" y="166"/>
                </a:cubicBezTo>
                <a:cubicBezTo>
                  <a:pt x="1360" y="167"/>
                  <a:pt x="1358" y="166"/>
                  <a:pt x="1357" y="164"/>
                </a:cubicBezTo>
                <a:cubicBezTo>
                  <a:pt x="1356" y="163"/>
                  <a:pt x="1357" y="164"/>
                  <a:pt x="1358" y="160"/>
                </a:cubicBezTo>
                <a:cubicBezTo>
                  <a:pt x="1359" y="157"/>
                  <a:pt x="1358" y="160"/>
                  <a:pt x="1361" y="159"/>
                </a:cubicBezTo>
                <a:cubicBezTo>
                  <a:pt x="1365" y="157"/>
                  <a:pt x="1363" y="159"/>
                  <a:pt x="1365" y="157"/>
                </a:cubicBezTo>
                <a:cubicBezTo>
                  <a:pt x="1367" y="155"/>
                  <a:pt x="1365" y="157"/>
                  <a:pt x="1364" y="155"/>
                </a:cubicBezTo>
                <a:cubicBezTo>
                  <a:pt x="1363" y="153"/>
                  <a:pt x="1364" y="155"/>
                  <a:pt x="1363" y="152"/>
                </a:cubicBezTo>
                <a:cubicBezTo>
                  <a:pt x="1361" y="150"/>
                  <a:pt x="1362" y="151"/>
                  <a:pt x="1362" y="148"/>
                </a:cubicBezTo>
                <a:cubicBezTo>
                  <a:pt x="1361" y="145"/>
                  <a:pt x="1362" y="148"/>
                  <a:pt x="1361" y="147"/>
                </a:cubicBezTo>
                <a:cubicBezTo>
                  <a:pt x="1361" y="146"/>
                  <a:pt x="1361" y="147"/>
                  <a:pt x="1365" y="145"/>
                </a:cubicBezTo>
                <a:cubicBezTo>
                  <a:pt x="1368" y="142"/>
                  <a:pt x="1365" y="145"/>
                  <a:pt x="1364" y="141"/>
                </a:cubicBezTo>
                <a:cubicBezTo>
                  <a:pt x="1364" y="137"/>
                  <a:pt x="1364" y="140"/>
                  <a:pt x="1362" y="140"/>
                </a:cubicBezTo>
                <a:cubicBezTo>
                  <a:pt x="1360" y="141"/>
                  <a:pt x="1362" y="140"/>
                  <a:pt x="1361" y="140"/>
                </a:cubicBezTo>
                <a:cubicBezTo>
                  <a:pt x="1360" y="140"/>
                  <a:pt x="1355" y="140"/>
                  <a:pt x="1354" y="137"/>
                </a:cubicBezTo>
                <a:cubicBezTo>
                  <a:pt x="1352" y="134"/>
                  <a:pt x="1354" y="137"/>
                  <a:pt x="1354" y="133"/>
                </a:cubicBezTo>
                <a:cubicBezTo>
                  <a:pt x="1356" y="129"/>
                  <a:pt x="1353" y="131"/>
                  <a:pt x="1351" y="129"/>
                </a:cubicBezTo>
                <a:cubicBezTo>
                  <a:pt x="1350" y="127"/>
                  <a:pt x="1348" y="138"/>
                  <a:pt x="1348" y="138"/>
                </a:cubicBezTo>
                <a:cubicBezTo>
                  <a:pt x="1344" y="141"/>
                  <a:pt x="1344" y="141"/>
                  <a:pt x="1344" y="141"/>
                </a:cubicBezTo>
                <a:cubicBezTo>
                  <a:pt x="1342" y="146"/>
                  <a:pt x="1342" y="146"/>
                  <a:pt x="1342" y="146"/>
                </a:cubicBezTo>
                <a:cubicBezTo>
                  <a:pt x="1341" y="150"/>
                  <a:pt x="1341" y="150"/>
                  <a:pt x="1341" y="150"/>
                </a:cubicBezTo>
                <a:cubicBezTo>
                  <a:pt x="1341" y="150"/>
                  <a:pt x="1336" y="154"/>
                  <a:pt x="1335" y="153"/>
                </a:cubicBezTo>
                <a:cubicBezTo>
                  <a:pt x="1333" y="153"/>
                  <a:pt x="1333" y="154"/>
                  <a:pt x="1332" y="156"/>
                </a:cubicBezTo>
                <a:cubicBezTo>
                  <a:pt x="1332" y="158"/>
                  <a:pt x="1334" y="162"/>
                  <a:pt x="1334" y="162"/>
                </a:cubicBezTo>
                <a:cubicBezTo>
                  <a:pt x="1334" y="162"/>
                  <a:pt x="1334" y="162"/>
                  <a:pt x="1335" y="163"/>
                </a:cubicBezTo>
                <a:cubicBezTo>
                  <a:pt x="1336" y="163"/>
                  <a:pt x="1336" y="166"/>
                  <a:pt x="1336" y="166"/>
                </a:cubicBezTo>
                <a:cubicBezTo>
                  <a:pt x="1334" y="168"/>
                  <a:pt x="1334" y="168"/>
                  <a:pt x="1334" y="168"/>
                </a:cubicBezTo>
                <a:cubicBezTo>
                  <a:pt x="1330" y="170"/>
                  <a:pt x="1330" y="170"/>
                  <a:pt x="1330" y="170"/>
                </a:cubicBezTo>
                <a:cubicBezTo>
                  <a:pt x="1330" y="170"/>
                  <a:pt x="1330" y="174"/>
                  <a:pt x="1332" y="174"/>
                </a:cubicBezTo>
                <a:cubicBezTo>
                  <a:pt x="1333" y="173"/>
                  <a:pt x="1332" y="174"/>
                  <a:pt x="1335" y="175"/>
                </a:cubicBezTo>
                <a:cubicBezTo>
                  <a:pt x="1339" y="175"/>
                  <a:pt x="1336" y="178"/>
                  <a:pt x="1336" y="178"/>
                </a:cubicBezTo>
                <a:cubicBezTo>
                  <a:pt x="1338" y="182"/>
                  <a:pt x="1338" y="182"/>
                  <a:pt x="1338" y="182"/>
                </a:cubicBezTo>
                <a:cubicBezTo>
                  <a:pt x="1338" y="182"/>
                  <a:pt x="1338" y="187"/>
                  <a:pt x="1338" y="187"/>
                </a:cubicBezTo>
                <a:cubicBezTo>
                  <a:pt x="1338" y="189"/>
                  <a:pt x="1332" y="188"/>
                  <a:pt x="1332" y="188"/>
                </a:cubicBezTo>
                <a:cubicBezTo>
                  <a:pt x="1332" y="188"/>
                  <a:pt x="1329" y="188"/>
                  <a:pt x="1327" y="185"/>
                </a:cubicBezTo>
                <a:cubicBezTo>
                  <a:pt x="1325" y="182"/>
                  <a:pt x="1327" y="185"/>
                  <a:pt x="1326" y="185"/>
                </a:cubicBezTo>
                <a:cubicBezTo>
                  <a:pt x="1325" y="186"/>
                  <a:pt x="1323" y="185"/>
                  <a:pt x="1321" y="182"/>
                </a:cubicBezTo>
                <a:cubicBezTo>
                  <a:pt x="1318" y="180"/>
                  <a:pt x="1321" y="182"/>
                  <a:pt x="1320" y="180"/>
                </a:cubicBezTo>
                <a:cubicBezTo>
                  <a:pt x="1319" y="178"/>
                  <a:pt x="1320" y="179"/>
                  <a:pt x="1318" y="178"/>
                </a:cubicBezTo>
                <a:cubicBezTo>
                  <a:pt x="1317" y="177"/>
                  <a:pt x="1314" y="178"/>
                  <a:pt x="1313" y="177"/>
                </a:cubicBezTo>
                <a:cubicBezTo>
                  <a:pt x="1311" y="175"/>
                  <a:pt x="1311" y="178"/>
                  <a:pt x="1311" y="178"/>
                </a:cubicBezTo>
                <a:cubicBezTo>
                  <a:pt x="1311" y="178"/>
                  <a:pt x="1306" y="178"/>
                  <a:pt x="1306" y="177"/>
                </a:cubicBezTo>
                <a:cubicBezTo>
                  <a:pt x="1305" y="176"/>
                  <a:pt x="1305" y="177"/>
                  <a:pt x="1304" y="175"/>
                </a:cubicBezTo>
                <a:cubicBezTo>
                  <a:pt x="1303" y="174"/>
                  <a:pt x="1298" y="177"/>
                  <a:pt x="1298" y="177"/>
                </a:cubicBezTo>
                <a:cubicBezTo>
                  <a:pt x="1295" y="178"/>
                  <a:pt x="1295" y="178"/>
                  <a:pt x="1295" y="178"/>
                </a:cubicBezTo>
                <a:cubicBezTo>
                  <a:pt x="1294" y="180"/>
                  <a:pt x="1294" y="180"/>
                  <a:pt x="1294" y="180"/>
                </a:cubicBezTo>
                <a:cubicBezTo>
                  <a:pt x="1294" y="184"/>
                  <a:pt x="1294" y="184"/>
                  <a:pt x="1294" y="184"/>
                </a:cubicBezTo>
                <a:cubicBezTo>
                  <a:pt x="1293" y="189"/>
                  <a:pt x="1293" y="189"/>
                  <a:pt x="1293" y="189"/>
                </a:cubicBezTo>
                <a:cubicBezTo>
                  <a:pt x="1291" y="188"/>
                  <a:pt x="1291" y="188"/>
                  <a:pt x="1291" y="188"/>
                </a:cubicBezTo>
                <a:cubicBezTo>
                  <a:pt x="1291" y="188"/>
                  <a:pt x="1286" y="187"/>
                  <a:pt x="1286" y="187"/>
                </a:cubicBezTo>
                <a:cubicBezTo>
                  <a:pt x="1285" y="186"/>
                  <a:pt x="1286" y="187"/>
                  <a:pt x="1286" y="187"/>
                </a:cubicBezTo>
                <a:cubicBezTo>
                  <a:pt x="1287" y="189"/>
                  <a:pt x="1282" y="191"/>
                  <a:pt x="1281" y="190"/>
                </a:cubicBezTo>
                <a:cubicBezTo>
                  <a:pt x="1279" y="189"/>
                  <a:pt x="1281" y="190"/>
                  <a:pt x="1280" y="186"/>
                </a:cubicBezTo>
                <a:cubicBezTo>
                  <a:pt x="1279" y="183"/>
                  <a:pt x="1278" y="186"/>
                  <a:pt x="1278" y="183"/>
                </a:cubicBezTo>
                <a:cubicBezTo>
                  <a:pt x="1277" y="181"/>
                  <a:pt x="1276" y="183"/>
                  <a:pt x="1276" y="183"/>
                </a:cubicBezTo>
                <a:cubicBezTo>
                  <a:pt x="1276" y="183"/>
                  <a:pt x="1271" y="185"/>
                  <a:pt x="1270" y="185"/>
                </a:cubicBezTo>
                <a:cubicBezTo>
                  <a:pt x="1269" y="185"/>
                  <a:pt x="1267" y="185"/>
                  <a:pt x="1267" y="185"/>
                </a:cubicBezTo>
                <a:cubicBezTo>
                  <a:pt x="1267" y="185"/>
                  <a:pt x="1260" y="187"/>
                  <a:pt x="1259" y="187"/>
                </a:cubicBezTo>
                <a:cubicBezTo>
                  <a:pt x="1258" y="187"/>
                  <a:pt x="1257" y="187"/>
                  <a:pt x="1256" y="187"/>
                </a:cubicBezTo>
                <a:cubicBezTo>
                  <a:pt x="1255" y="188"/>
                  <a:pt x="1254" y="187"/>
                  <a:pt x="1254" y="182"/>
                </a:cubicBezTo>
                <a:cubicBezTo>
                  <a:pt x="1254" y="177"/>
                  <a:pt x="1254" y="182"/>
                  <a:pt x="1253" y="182"/>
                </a:cubicBezTo>
                <a:cubicBezTo>
                  <a:pt x="1252" y="183"/>
                  <a:pt x="1249" y="187"/>
                  <a:pt x="1249" y="187"/>
                </a:cubicBezTo>
                <a:cubicBezTo>
                  <a:pt x="1249" y="187"/>
                  <a:pt x="1247" y="189"/>
                  <a:pt x="1245" y="185"/>
                </a:cubicBezTo>
                <a:cubicBezTo>
                  <a:pt x="1241" y="186"/>
                  <a:pt x="1241" y="186"/>
                  <a:pt x="1241" y="186"/>
                </a:cubicBezTo>
                <a:cubicBezTo>
                  <a:pt x="1241" y="186"/>
                  <a:pt x="1238" y="189"/>
                  <a:pt x="1237" y="190"/>
                </a:cubicBezTo>
                <a:cubicBezTo>
                  <a:pt x="1236" y="192"/>
                  <a:pt x="1233" y="192"/>
                  <a:pt x="1233" y="192"/>
                </a:cubicBezTo>
                <a:cubicBezTo>
                  <a:pt x="1233" y="192"/>
                  <a:pt x="1233" y="192"/>
                  <a:pt x="1232" y="192"/>
                </a:cubicBezTo>
                <a:cubicBezTo>
                  <a:pt x="1231" y="192"/>
                  <a:pt x="1226" y="194"/>
                  <a:pt x="1224" y="195"/>
                </a:cubicBezTo>
                <a:cubicBezTo>
                  <a:pt x="1221" y="196"/>
                  <a:pt x="1223" y="196"/>
                  <a:pt x="1223" y="196"/>
                </a:cubicBezTo>
                <a:cubicBezTo>
                  <a:pt x="1223" y="201"/>
                  <a:pt x="1223" y="201"/>
                  <a:pt x="1223" y="201"/>
                </a:cubicBezTo>
                <a:cubicBezTo>
                  <a:pt x="1220" y="205"/>
                  <a:pt x="1220" y="205"/>
                  <a:pt x="1220" y="205"/>
                </a:cubicBezTo>
                <a:cubicBezTo>
                  <a:pt x="1220" y="205"/>
                  <a:pt x="1215" y="205"/>
                  <a:pt x="1214" y="205"/>
                </a:cubicBezTo>
                <a:cubicBezTo>
                  <a:pt x="1213" y="205"/>
                  <a:pt x="1209" y="205"/>
                  <a:pt x="1207" y="201"/>
                </a:cubicBezTo>
                <a:cubicBezTo>
                  <a:pt x="1204" y="197"/>
                  <a:pt x="1207" y="201"/>
                  <a:pt x="1209" y="199"/>
                </a:cubicBezTo>
                <a:cubicBezTo>
                  <a:pt x="1210" y="196"/>
                  <a:pt x="1209" y="199"/>
                  <a:pt x="1210" y="198"/>
                </a:cubicBezTo>
                <a:cubicBezTo>
                  <a:pt x="1211" y="197"/>
                  <a:pt x="1214" y="196"/>
                  <a:pt x="1215" y="194"/>
                </a:cubicBezTo>
                <a:cubicBezTo>
                  <a:pt x="1215" y="192"/>
                  <a:pt x="1213" y="192"/>
                  <a:pt x="1213" y="189"/>
                </a:cubicBezTo>
                <a:cubicBezTo>
                  <a:pt x="1213" y="185"/>
                  <a:pt x="1211" y="187"/>
                  <a:pt x="1209" y="187"/>
                </a:cubicBezTo>
                <a:cubicBezTo>
                  <a:pt x="1208" y="188"/>
                  <a:pt x="1206" y="192"/>
                  <a:pt x="1206" y="192"/>
                </a:cubicBezTo>
                <a:cubicBezTo>
                  <a:pt x="1204" y="199"/>
                  <a:pt x="1204" y="199"/>
                  <a:pt x="1204" y="199"/>
                </a:cubicBezTo>
                <a:cubicBezTo>
                  <a:pt x="1205" y="201"/>
                  <a:pt x="1205" y="201"/>
                  <a:pt x="1205" y="201"/>
                </a:cubicBezTo>
                <a:cubicBezTo>
                  <a:pt x="1204" y="208"/>
                  <a:pt x="1204" y="208"/>
                  <a:pt x="1204" y="208"/>
                </a:cubicBezTo>
                <a:cubicBezTo>
                  <a:pt x="1204" y="208"/>
                  <a:pt x="1196" y="214"/>
                  <a:pt x="1196" y="211"/>
                </a:cubicBezTo>
                <a:cubicBezTo>
                  <a:pt x="1196" y="208"/>
                  <a:pt x="1193" y="208"/>
                  <a:pt x="1193" y="208"/>
                </a:cubicBezTo>
                <a:cubicBezTo>
                  <a:pt x="1192" y="209"/>
                  <a:pt x="1192" y="209"/>
                  <a:pt x="1192" y="209"/>
                </a:cubicBezTo>
                <a:cubicBezTo>
                  <a:pt x="1190" y="210"/>
                  <a:pt x="1190" y="210"/>
                  <a:pt x="1190" y="210"/>
                </a:cubicBezTo>
                <a:cubicBezTo>
                  <a:pt x="1190" y="210"/>
                  <a:pt x="1188" y="213"/>
                  <a:pt x="1187" y="213"/>
                </a:cubicBezTo>
                <a:cubicBezTo>
                  <a:pt x="1185" y="213"/>
                  <a:pt x="1185" y="213"/>
                  <a:pt x="1184" y="213"/>
                </a:cubicBezTo>
                <a:cubicBezTo>
                  <a:pt x="1183" y="213"/>
                  <a:pt x="1181" y="214"/>
                  <a:pt x="1181" y="214"/>
                </a:cubicBezTo>
                <a:cubicBezTo>
                  <a:pt x="1179" y="216"/>
                  <a:pt x="1179" y="216"/>
                  <a:pt x="1179" y="216"/>
                </a:cubicBezTo>
                <a:cubicBezTo>
                  <a:pt x="1179" y="221"/>
                  <a:pt x="1179" y="221"/>
                  <a:pt x="1179" y="221"/>
                </a:cubicBezTo>
                <a:cubicBezTo>
                  <a:pt x="1178" y="224"/>
                  <a:pt x="1178" y="224"/>
                  <a:pt x="1178" y="224"/>
                </a:cubicBezTo>
                <a:cubicBezTo>
                  <a:pt x="1178" y="224"/>
                  <a:pt x="1176" y="225"/>
                  <a:pt x="1173" y="220"/>
                </a:cubicBezTo>
                <a:cubicBezTo>
                  <a:pt x="1170" y="216"/>
                  <a:pt x="1169" y="222"/>
                  <a:pt x="1169" y="222"/>
                </a:cubicBezTo>
                <a:cubicBezTo>
                  <a:pt x="1168" y="230"/>
                  <a:pt x="1168" y="230"/>
                  <a:pt x="1168" y="230"/>
                </a:cubicBezTo>
                <a:cubicBezTo>
                  <a:pt x="1168" y="230"/>
                  <a:pt x="1165" y="230"/>
                  <a:pt x="1164" y="230"/>
                </a:cubicBezTo>
                <a:cubicBezTo>
                  <a:pt x="1163" y="230"/>
                  <a:pt x="1159" y="231"/>
                  <a:pt x="1156" y="231"/>
                </a:cubicBezTo>
                <a:cubicBezTo>
                  <a:pt x="1153" y="231"/>
                  <a:pt x="1156" y="231"/>
                  <a:pt x="1155" y="231"/>
                </a:cubicBezTo>
                <a:cubicBezTo>
                  <a:pt x="1154" y="230"/>
                  <a:pt x="1155" y="231"/>
                  <a:pt x="1154" y="230"/>
                </a:cubicBezTo>
                <a:cubicBezTo>
                  <a:pt x="1153" y="229"/>
                  <a:pt x="1154" y="230"/>
                  <a:pt x="1151" y="226"/>
                </a:cubicBezTo>
                <a:cubicBezTo>
                  <a:pt x="1148" y="223"/>
                  <a:pt x="1151" y="226"/>
                  <a:pt x="1151" y="223"/>
                </a:cubicBezTo>
                <a:cubicBezTo>
                  <a:pt x="1152" y="220"/>
                  <a:pt x="1151" y="223"/>
                  <a:pt x="1154" y="221"/>
                </a:cubicBezTo>
                <a:cubicBezTo>
                  <a:pt x="1157" y="218"/>
                  <a:pt x="1155" y="219"/>
                  <a:pt x="1154" y="216"/>
                </a:cubicBezTo>
                <a:cubicBezTo>
                  <a:pt x="1154" y="213"/>
                  <a:pt x="1154" y="216"/>
                  <a:pt x="1150" y="214"/>
                </a:cubicBezTo>
                <a:cubicBezTo>
                  <a:pt x="1146" y="211"/>
                  <a:pt x="1150" y="214"/>
                  <a:pt x="1147" y="211"/>
                </a:cubicBezTo>
                <a:cubicBezTo>
                  <a:pt x="1145" y="208"/>
                  <a:pt x="1145" y="211"/>
                  <a:pt x="1141" y="207"/>
                </a:cubicBezTo>
                <a:cubicBezTo>
                  <a:pt x="1138" y="203"/>
                  <a:pt x="1140" y="206"/>
                  <a:pt x="1139" y="202"/>
                </a:cubicBezTo>
                <a:cubicBezTo>
                  <a:pt x="1137" y="197"/>
                  <a:pt x="1137" y="201"/>
                  <a:pt x="1138" y="198"/>
                </a:cubicBezTo>
                <a:cubicBezTo>
                  <a:pt x="1139" y="196"/>
                  <a:pt x="1140" y="199"/>
                  <a:pt x="1141" y="199"/>
                </a:cubicBezTo>
                <a:cubicBezTo>
                  <a:pt x="1143" y="200"/>
                  <a:pt x="1146" y="201"/>
                  <a:pt x="1148" y="201"/>
                </a:cubicBezTo>
                <a:cubicBezTo>
                  <a:pt x="1149" y="202"/>
                  <a:pt x="1149" y="204"/>
                  <a:pt x="1149" y="204"/>
                </a:cubicBezTo>
                <a:cubicBezTo>
                  <a:pt x="1149" y="204"/>
                  <a:pt x="1154" y="208"/>
                  <a:pt x="1157" y="209"/>
                </a:cubicBezTo>
                <a:cubicBezTo>
                  <a:pt x="1159" y="210"/>
                  <a:pt x="1157" y="209"/>
                  <a:pt x="1161" y="208"/>
                </a:cubicBezTo>
                <a:cubicBezTo>
                  <a:pt x="1165" y="207"/>
                  <a:pt x="1171" y="211"/>
                  <a:pt x="1173" y="211"/>
                </a:cubicBezTo>
                <a:cubicBezTo>
                  <a:pt x="1176" y="210"/>
                  <a:pt x="1175" y="210"/>
                  <a:pt x="1176" y="209"/>
                </a:cubicBezTo>
                <a:cubicBezTo>
                  <a:pt x="1177" y="208"/>
                  <a:pt x="1176" y="209"/>
                  <a:pt x="1179" y="208"/>
                </a:cubicBezTo>
                <a:cubicBezTo>
                  <a:pt x="1183" y="208"/>
                  <a:pt x="1183" y="208"/>
                  <a:pt x="1183" y="207"/>
                </a:cubicBezTo>
                <a:cubicBezTo>
                  <a:pt x="1183" y="207"/>
                  <a:pt x="1183" y="207"/>
                  <a:pt x="1180" y="204"/>
                </a:cubicBezTo>
                <a:cubicBezTo>
                  <a:pt x="1176" y="200"/>
                  <a:pt x="1180" y="204"/>
                  <a:pt x="1180" y="199"/>
                </a:cubicBezTo>
                <a:cubicBezTo>
                  <a:pt x="1180" y="195"/>
                  <a:pt x="1178" y="199"/>
                  <a:pt x="1177" y="193"/>
                </a:cubicBezTo>
                <a:cubicBezTo>
                  <a:pt x="1175" y="187"/>
                  <a:pt x="1175" y="193"/>
                  <a:pt x="1172" y="190"/>
                </a:cubicBezTo>
                <a:cubicBezTo>
                  <a:pt x="1170" y="187"/>
                  <a:pt x="1171" y="189"/>
                  <a:pt x="1170" y="188"/>
                </a:cubicBezTo>
                <a:cubicBezTo>
                  <a:pt x="1168" y="187"/>
                  <a:pt x="1170" y="188"/>
                  <a:pt x="1169" y="187"/>
                </a:cubicBezTo>
                <a:cubicBezTo>
                  <a:pt x="1168" y="186"/>
                  <a:pt x="1165" y="187"/>
                  <a:pt x="1163" y="185"/>
                </a:cubicBezTo>
                <a:cubicBezTo>
                  <a:pt x="1161" y="183"/>
                  <a:pt x="1163" y="185"/>
                  <a:pt x="1163" y="182"/>
                </a:cubicBezTo>
                <a:cubicBezTo>
                  <a:pt x="1163" y="179"/>
                  <a:pt x="1160" y="181"/>
                  <a:pt x="1160" y="181"/>
                </a:cubicBezTo>
                <a:cubicBezTo>
                  <a:pt x="1159" y="183"/>
                  <a:pt x="1159" y="183"/>
                  <a:pt x="1159" y="183"/>
                </a:cubicBezTo>
                <a:cubicBezTo>
                  <a:pt x="1159" y="183"/>
                  <a:pt x="1153" y="183"/>
                  <a:pt x="1152" y="182"/>
                </a:cubicBezTo>
                <a:cubicBezTo>
                  <a:pt x="1151" y="182"/>
                  <a:pt x="1152" y="182"/>
                  <a:pt x="1153" y="181"/>
                </a:cubicBezTo>
                <a:cubicBezTo>
                  <a:pt x="1153" y="179"/>
                  <a:pt x="1153" y="181"/>
                  <a:pt x="1152" y="178"/>
                </a:cubicBezTo>
                <a:cubicBezTo>
                  <a:pt x="1151" y="176"/>
                  <a:pt x="1149" y="178"/>
                  <a:pt x="1149" y="178"/>
                </a:cubicBezTo>
                <a:cubicBezTo>
                  <a:pt x="1149" y="178"/>
                  <a:pt x="1142" y="178"/>
                  <a:pt x="1139" y="178"/>
                </a:cubicBezTo>
                <a:cubicBezTo>
                  <a:pt x="1135" y="178"/>
                  <a:pt x="1135" y="177"/>
                  <a:pt x="1137" y="175"/>
                </a:cubicBezTo>
                <a:cubicBezTo>
                  <a:pt x="1139" y="172"/>
                  <a:pt x="1137" y="175"/>
                  <a:pt x="1138" y="171"/>
                </a:cubicBezTo>
                <a:cubicBezTo>
                  <a:pt x="1138" y="171"/>
                  <a:pt x="1134" y="171"/>
                  <a:pt x="1133" y="170"/>
                </a:cubicBezTo>
                <a:cubicBezTo>
                  <a:pt x="1132" y="169"/>
                  <a:pt x="1128" y="170"/>
                  <a:pt x="1127" y="168"/>
                </a:cubicBezTo>
                <a:cubicBezTo>
                  <a:pt x="1126" y="167"/>
                  <a:pt x="1127" y="168"/>
                  <a:pt x="1128" y="167"/>
                </a:cubicBezTo>
                <a:cubicBezTo>
                  <a:pt x="1128" y="164"/>
                  <a:pt x="1127" y="164"/>
                  <a:pt x="1127" y="164"/>
                </a:cubicBezTo>
                <a:cubicBezTo>
                  <a:pt x="1125" y="164"/>
                  <a:pt x="1125" y="164"/>
                  <a:pt x="1125" y="164"/>
                </a:cubicBezTo>
                <a:cubicBezTo>
                  <a:pt x="1125" y="164"/>
                  <a:pt x="1120" y="164"/>
                  <a:pt x="1119" y="162"/>
                </a:cubicBezTo>
                <a:cubicBezTo>
                  <a:pt x="1117" y="159"/>
                  <a:pt x="1117" y="159"/>
                  <a:pt x="1117" y="159"/>
                </a:cubicBezTo>
                <a:cubicBezTo>
                  <a:pt x="1115" y="161"/>
                  <a:pt x="1115" y="161"/>
                  <a:pt x="1115" y="161"/>
                </a:cubicBezTo>
                <a:cubicBezTo>
                  <a:pt x="1106" y="160"/>
                  <a:pt x="1106" y="160"/>
                  <a:pt x="1106" y="160"/>
                </a:cubicBezTo>
                <a:cubicBezTo>
                  <a:pt x="1106" y="160"/>
                  <a:pt x="1106" y="160"/>
                  <a:pt x="1106" y="160"/>
                </a:cubicBezTo>
                <a:cubicBezTo>
                  <a:pt x="1105" y="159"/>
                  <a:pt x="1102" y="156"/>
                  <a:pt x="1100" y="155"/>
                </a:cubicBezTo>
                <a:cubicBezTo>
                  <a:pt x="1099" y="155"/>
                  <a:pt x="1098" y="162"/>
                  <a:pt x="1098" y="162"/>
                </a:cubicBezTo>
                <a:cubicBezTo>
                  <a:pt x="1095" y="162"/>
                  <a:pt x="1095" y="162"/>
                  <a:pt x="1095" y="162"/>
                </a:cubicBezTo>
                <a:cubicBezTo>
                  <a:pt x="1091" y="164"/>
                  <a:pt x="1091" y="164"/>
                  <a:pt x="1091" y="164"/>
                </a:cubicBezTo>
                <a:cubicBezTo>
                  <a:pt x="1091" y="164"/>
                  <a:pt x="1084" y="165"/>
                  <a:pt x="1083" y="164"/>
                </a:cubicBezTo>
                <a:cubicBezTo>
                  <a:pt x="1081" y="163"/>
                  <a:pt x="1078" y="164"/>
                  <a:pt x="1078" y="164"/>
                </a:cubicBezTo>
                <a:cubicBezTo>
                  <a:pt x="1075" y="168"/>
                  <a:pt x="1075" y="168"/>
                  <a:pt x="1075" y="168"/>
                </a:cubicBezTo>
                <a:cubicBezTo>
                  <a:pt x="1075" y="168"/>
                  <a:pt x="1073" y="172"/>
                  <a:pt x="1072" y="172"/>
                </a:cubicBezTo>
                <a:cubicBezTo>
                  <a:pt x="1071" y="173"/>
                  <a:pt x="1069" y="173"/>
                  <a:pt x="1067" y="172"/>
                </a:cubicBezTo>
                <a:cubicBezTo>
                  <a:pt x="1065" y="171"/>
                  <a:pt x="1067" y="172"/>
                  <a:pt x="1064" y="171"/>
                </a:cubicBezTo>
                <a:cubicBezTo>
                  <a:pt x="1061" y="170"/>
                  <a:pt x="1061" y="172"/>
                  <a:pt x="1060" y="172"/>
                </a:cubicBezTo>
                <a:cubicBezTo>
                  <a:pt x="1059" y="173"/>
                  <a:pt x="1060" y="176"/>
                  <a:pt x="1060" y="176"/>
                </a:cubicBezTo>
                <a:cubicBezTo>
                  <a:pt x="1057" y="181"/>
                  <a:pt x="1057" y="181"/>
                  <a:pt x="1057" y="181"/>
                </a:cubicBezTo>
                <a:cubicBezTo>
                  <a:pt x="1057" y="181"/>
                  <a:pt x="1057" y="181"/>
                  <a:pt x="1056" y="179"/>
                </a:cubicBezTo>
                <a:cubicBezTo>
                  <a:pt x="1055" y="178"/>
                  <a:pt x="1056" y="179"/>
                  <a:pt x="1055" y="179"/>
                </a:cubicBezTo>
                <a:cubicBezTo>
                  <a:pt x="1053" y="180"/>
                  <a:pt x="1051" y="181"/>
                  <a:pt x="1051" y="181"/>
                </a:cubicBezTo>
                <a:cubicBezTo>
                  <a:pt x="1051" y="184"/>
                  <a:pt x="1051" y="184"/>
                  <a:pt x="1051" y="184"/>
                </a:cubicBezTo>
                <a:cubicBezTo>
                  <a:pt x="1051" y="187"/>
                  <a:pt x="1051" y="187"/>
                  <a:pt x="1051" y="187"/>
                </a:cubicBezTo>
                <a:cubicBezTo>
                  <a:pt x="1050" y="192"/>
                  <a:pt x="1050" y="192"/>
                  <a:pt x="1050" y="192"/>
                </a:cubicBezTo>
                <a:cubicBezTo>
                  <a:pt x="1050" y="192"/>
                  <a:pt x="1050" y="192"/>
                  <a:pt x="1047" y="189"/>
                </a:cubicBezTo>
                <a:cubicBezTo>
                  <a:pt x="1043" y="187"/>
                  <a:pt x="1044" y="191"/>
                  <a:pt x="1044" y="191"/>
                </a:cubicBezTo>
                <a:cubicBezTo>
                  <a:pt x="1045" y="196"/>
                  <a:pt x="1045" y="196"/>
                  <a:pt x="1045" y="196"/>
                </a:cubicBezTo>
                <a:cubicBezTo>
                  <a:pt x="1043" y="201"/>
                  <a:pt x="1043" y="201"/>
                  <a:pt x="1043" y="201"/>
                </a:cubicBezTo>
                <a:cubicBezTo>
                  <a:pt x="1041" y="205"/>
                  <a:pt x="1041" y="205"/>
                  <a:pt x="1041" y="205"/>
                </a:cubicBezTo>
                <a:cubicBezTo>
                  <a:pt x="1037" y="209"/>
                  <a:pt x="1037" y="209"/>
                  <a:pt x="1037" y="209"/>
                </a:cubicBezTo>
                <a:cubicBezTo>
                  <a:pt x="1030" y="213"/>
                  <a:pt x="1030" y="213"/>
                  <a:pt x="1030" y="213"/>
                </a:cubicBezTo>
                <a:cubicBezTo>
                  <a:pt x="1026" y="220"/>
                  <a:pt x="1026" y="220"/>
                  <a:pt x="1026" y="220"/>
                </a:cubicBezTo>
                <a:cubicBezTo>
                  <a:pt x="1026" y="220"/>
                  <a:pt x="1018" y="226"/>
                  <a:pt x="1017" y="226"/>
                </a:cubicBezTo>
                <a:cubicBezTo>
                  <a:pt x="1016" y="227"/>
                  <a:pt x="1014" y="230"/>
                  <a:pt x="1014" y="230"/>
                </a:cubicBezTo>
                <a:cubicBezTo>
                  <a:pt x="1015" y="235"/>
                  <a:pt x="1015" y="235"/>
                  <a:pt x="1015" y="235"/>
                </a:cubicBezTo>
                <a:cubicBezTo>
                  <a:pt x="1005" y="239"/>
                  <a:pt x="1005" y="239"/>
                  <a:pt x="1005" y="239"/>
                </a:cubicBezTo>
                <a:cubicBezTo>
                  <a:pt x="1005" y="239"/>
                  <a:pt x="1003" y="239"/>
                  <a:pt x="1002" y="239"/>
                </a:cubicBezTo>
                <a:cubicBezTo>
                  <a:pt x="1001" y="240"/>
                  <a:pt x="999" y="240"/>
                  <a:pt x="999" y="240"/>
                </a:cubicBezTo>
                <a:cubicBezTo>
                  <a:pt x="999" y="240"/>
                  <a:pt x="998" y="243"/>
                  <a:pt x="996" y="243"/>
                </a:cubicBezTo>
                <a:cubicBezTo>
                  <a:pt x="994" y="243"/>
                  <a:pt x="995" y="244"/>
                  <a:pt x="995" y="244"/>
                </a:cubicBezTo>
                <a:cubicBezTo>
                  <a:pt x="995" y="244"/>
                  <a:pt x="992" y="246"/>
                  <a:pt x="991" y="247"/>
                </a:cubicBezTo>
                <a:cubicBezTo>
                  <a:pt x="990" y="248"/>
                  <a:pt x="988" y="248"/>
                  <a:pt x="986" y="249"/>
                </a:cubicBezTo>
                <a:cubicBezTo>
                  <a:pt x="985" y="250"/>
                  <a:pt x="982" y="251"/>
                  <a:pt x="982" y="251"/>
                </a:cubicBezTo>
                <a:cubicBezTo>
                  <a:pt x="982" y="253"/>
                  <a:pt x="982" y="253"/>
                  <a:pt x="982" y="253"/>
                </a:cubicBezTo>
                <a:cubicBezTo>
                  <a:pt x="982" y="253"/>
                  <a:pt x="983" y="257"/>
                  <a:pt x="983" y="260"/>
                </a:cubicBezTo>
                <a:cubicBezTo>
                  <a:pt x="983" y="262"/>
                  <a:pt x="983" y="264"/>
                  <a:pt x="983" y="264"/>
                </a:cubicBezTo>
                <a:cubicBezTo>
                  <a:pt x="983" y="264"/>
                  <a:pt x="983" y="267"/>
                  <a:pt x="982" y="268"/>
                </a:cubicBezTo>
                <a:cubicBezTo>
                  <a:pt x="982" y="269"/>
                  <a:pt x="980" y="274"/>
                  <a:pt x="980" y="274"/>
                </a:cubicBezTo>
                <a:cubicBezTo>
                  <a:pt x="980" y="274"/>
                  <a:pt x="980" y="274"/>
                  <a:pt x="983" y="275"/>
                </a:cubicBezTo>
                <a:cubicBezTo>
                  <a:pt x="986" y="275"/>
                  <a:pt x="986" y="277"/>
                  <a:pt x="986" y="277"/>
                </a:cubicBezTo>
                <a:cubicBezTo>
                  <a:pt x="984" y="281"/>
                  <a:pt x="984" y="281"/>
                  <a:pt x="984" y="281"/>
                </a:cubicBezTo>
                <a:cubicBezTo>
                  <a:pt x="989" y="288"/>
                  <a:pt x="989" y="288"/>
                  <a:pt x="989" y="288"/>
                </a:cubicBezTo>
                <a:cubicBezTo>
                  <a:pt x="989" y="288"/>
                  <a:pt x="989" y="288"/>
                  <a:pt x="992" y="288"/>
                </a:cubicBezTo>
                <a:cubicBezTo>
                  <a:pt x="996" y="288"/>
                  <a:pt x="995" y="289"/>
                  <a:pt x="997" y="290"/>
                </a:cubicBezTo>
                <a:cubicBezTo>
                  <a:pt x="999" y="290"/>
                  <a:pt x="999" y="287"/>
                  <a:pt x="1003" y="285"/>
                </a:cubicBezTo>
                <a:cubicBezTo>
                  <a:pt x="1007" y="284"/>
                  <a:pt x="1003" y="285"/>
                  <a:pt x="1006" y="283"/>
                </a:cubicBezTo>
                <a:cubicBezTo>
                  <a:pt x="1009" y="281"/>
                  <a:pt x="1006" y="283"/>
                  <a:pt x="1006" y="281"/>
                </a:cubicBezTo>
                <a:cubicBezTo>
                  <a:pt x="1007" y="279"/>
                  <a:pt x="1006" y="281"/>
                  <a:pt x="1008" y="281"/>
                </a:cubicBezTo>
                <a:cubicBezTo>
                  <a:pt x="1009" y="280"/>
                  <a:pt x="1015" y="278"/>
                  <a:pt x="1015" y="278"/>
                </a:cubicBezTo>
                <a:cubicBezTo>
                  <a:pt x="1016" y="284"/>
                  <a:pt x="1016" y="284"/>
                  <a:pt x="1016" y="284"/>
                </a:cubicBezTo>
                <a:cubicBezTo>
                  <a:pt x="1016" y="288"/>
                  <a:pt x="1016" y="288"/>
                  <a:pt x="1016" y="288"/>
                </a:cubicBezTo>
                <a:cubicBezTo>
                  <a:pt x="1008" y="291"/>
                  <a:pt x="1008" y="291"/>
                  <a:pt x="1008" y="291"/>
                </a:cubicBezTo>
                <a:cubicBezTo>
                  <a:pt x="1007" y="293"/>
                  <a:pt x="1007" y="293"/>
                  <a:pt x="1007" y="293"/>
                </a:cubicBezTo>
                <a:cubicBezTo>
                  <a:pt x="1005" y="296"/>
                  <a:pt x="1005" y="296"/>
                  <a:pt x="1005" y="296"/>
                </a:cubicBezTo>
                <a:cubicBezTo>
                  <a:pt x="1003" y="298"/>
                  <a:pt x="1003" y="298"/>
                  <a:pt x="1003" y="298"/>
                </a:cubicBezTo>
                <a:cubicBezTo>
                  <a:pt x="999" y="303"/>
                  <a:pt x="999" y="303"/>
                  <a:pt x="999" y="303"/>
                </a:cubicBezTo>
                <a:cubicBezTo>
                  <a:pt x="998" y="308"/>
                  <a:pt x="998" y="308"/>
                  <a:pt x="998" y="308"/>
                </a:cubicBezTo>
                <a:cubicBezTo>
                  <a:pt x="998" y="308"/>
                  <a:pt x="1001" y="312"/>
                  <a:pt x="1002" y="312"/>
                </a:cubicBezTo>
                <a:cubicBezTo>
                  <a:pt x="1003" y="313"/>
                  <a:pt x="1006" y="317"/>
                  <a:pt x="1006" y="317"/>
                </a:cubicBezTo>
                <a:cubicBezTo>
                  <a:pt x="1006" y="317"/>
                  <a:pt x="1008" y="317"/>
                  <a:pt x="1012" y="316"/>
                </a:cubicBezTo>
                <a:cubicBezTo>
                  <a:pt x="1016" y="316"/>
                  <a:pt x="1019" y="315"/>
                  <a:pt x="1019" y="315"/>
                </a:cubicBezTo>
                <a:cubicBezTo>
                  <a:pt x="1019" y="315"/>
                  <a:pt x="1019" y="315"/>
                  <a:pt x="1021" y="315"/>
                </a:cubicBezTo>
                <a:cubicBezTo>
                  <a:pt x="1023" y="315"/>
                  <a:pt x="1021" y="315"/>
                  <a:pt x="1023" y="314"/>
                </a:cubicBezTo>
                <a:cubicBezTo>
                  <a:pt x="1025" y="313"/>
                  <a:pt x="1023" y="314"/>
                  <a:pt x="1025" y="314"/>
                </a:cubicBezTo>
                <a:cubicBezTo>
                  <a:pt x="1026" y="314"/>
                  <a:pt x="1025" y="313"/>
                  <a:pt x="1025" y="313"/>
                </a:cubicBezTo>
                <a:cubicBezTo>
                  <a:pt x="1025" y="313"/>
                  <a:pt x="1025" y="313"/>
                  <a:pt x="1026" y="312"/>
                </a:cubicBezTo>
                <a:cubicBezTo>
                  <a:pt x="1028" y="311"/>
                  <a:pt x="1026" y="312"/>
                  <a:pt x="1029" y="313"/>
                </a:cubicBezTo>
                <a:cubicBezTo>
                  <a:pt x="1033" y="313"/>
                  <a:pt x="1029" y="313"/>
                  <a:pt x="1030" y="311"/>
                </a:cubicBezTo>
                <a:cubicBezTo>
                  <a:pt x="1030" y="310"/>
                  <a:pt x="1031" y="310"/>
                  <a:pt x="1031" y="310"/>
                </a:cubicBezTo>
                <a:cubicBezTo>
                  <a:pt x="1031" y="310"/>
                  <a:pt x="1031" y="310"/>
                  <a:pt x="1034" y="309"/>
                </a:cubicBezTo>
                <a:cubicBezTo>
                  <a:pt x="1036" y="308"/>
                  <a:pt x="1035" y="307"/>
                  <a:pt x="1035" y="307"/>
                </a:cubicBezTo>
                <a:cubicBezTo>
                  <a:pt x="1035" y="307"/>
                  <a:pt x="1035" y="307"/>
                  <a:pt x="1036" y="306"/>
                </a:cubicBezTo>
                <a:cubicBezTo>
                  <a:pt x="1036" y="305"/>
                  <a:pt x="1036" y="305"/>
                  <a:pt x="1038" y="304"/>
                </a:cubicBezTo>
                <a:cubicBezTo>
                  <a:pt x="1041" y="303"/>
                  <a:pt x="1041" y="305"/>
                  <a:pt x="1041" y="305"/>
                </a:cubicBezTo>
                <a:cubicBezTo>
                  <a:pt x="1041" y="305"/>
                  <a:pt x="1041" y="305"/>
                  <a:pt x="1044" y="305"/>
                </a:cubicBezTo>
                <a:cubicBezTo>
                  <a:pt x="1047" y="304"/>
                  <a:pt x="1044" y="305"/>
                  <a:pt x="1046" y="304"/>
                </a:cubicBezTo>
                <a:cubicBezTo>
                  <a:pt x="1049" y="303"/>
                  <a:pt x="1048" y="303"/>
                  <a:pt x="1048" y="303"/>
                </a:cubicBezTo>
                <a:cubicBezTo>
                  <a:pt x="1048" y="303"/>
                  <a:pt x="1048" y="303"/>
                  <a:pt x="1048" y="300"/>
                </a:cubicBezTo>
                <a:cubicBezTo>
                  <a:pt x="1049" y="298"/>
                  <a:pt x="1047" y="298"/>
                  <a:pt x="1046" y="296"/>
                </a:cubicBezTo>
                <a:cubicBezTo>
                  <a:pt x="1045" y="295"/>
                  <a:pt x="1046" y="296"/>
                  <a:pt x="1046" y="294"/>
                </a:cubicBezTo>
                <a:cubicBezTo>
                  <a:pt x="1046" y="292"/>
                  <a:pt x="1046" y="294"/>
                  <a:pt x="1048" y="292"/>
                </a:cubicBezTo>
                <a:cubicBezTo>
                  <a:pt x="1049" y="289"/>
                  <a:pt x="1048" y="292"/>
                  <a:pt x="1049" y="288"/>
                </a:cubicBezTo>
                <a:cubicBezTo>
                  <a:pt x="1051" y="285"/>
                  <a:pt x="1049" y="288"/>
                  <a:pt x="1051" y="285"/>
                </a:cubicBezTo>
                <a:cubicBezTo>
                  <a:pt x="1053" y="282"/>
                  <a:pt x="1051" y="285"/>
                  <a:pt x="1050" y="284"/>
                </a:cubicBezTo>
                <a:cubicBezTo>
                  <a:pt x="1049" y="282"/>
                  <a:pt x="1050" y="284"/>
                  <a:pt x="1049" y="281"/>
                </a:cubicBezTo>
                <a:cubicBezTo>
                  <a:pt x="1049" y="278"/>
                  <a:pt x="1049" y="281"/>
                  <a:pt x="1052" y="281"/>
                </a:cubicBezTo>
                <a:cubicBezTo>
                  <a:pt x="1055" y="280"/>
                  <a:pt x="1056" y="281"/>
                  <a:pt x="1056" y="281"/>
                </a:cubicBezTo>
                <a:cubicBezTo>
                  <a:pt x="1056" y="281"/>
                  <a:pt x="1056" y="281"/>
                  <a:pt x="1058" y="281"/>
                </a:cubicBezTo>
                <a:cubicBezTo>
                  <a:pt x="1060" y="281"/>
                  <a:pt x="1058" y="281"/>
                  <a:pt x="1060" y="278"/>
                </a:cubicBezTo>
                <a:cubicBezTo>
                  <a:pt x="1063" y="276"/>
                  <a:pt x="1060" y="278"/>
                  <a:pt x="1061" y="276"/>
                </a:cubicBezTo>
                <a:cubicBezTo>
                  <a:pt x="1061" y="274"/>
                  <a:pt x="1061" y="276"/>
                  <a:pt x="1060" y="274"/>
                </a:cubicBezTo>
                <a:cubicBezTo>
                  <a:pt x="1059" y="272"/>
                  <a:pt x="1060" y="274"/>
                  <a:pt x="1060" y="272"/>
                </a:cubicBezTo>
                <a:cubicBezTo>
                  <a:pt x="1061" y="270"/>
                  <a:pt x="1060" y="272"/>
                  <a:pt x="1060" y="272"/>
                </a:cubicBezTo>
                <a:cubicBezTo>
                  <a:pt x="1060" y="272"/>
                  <a:pt x="1060" y="272"/>
                  <a:pt x="1065" y="271"/>
                </a:cubicBezTo>
                <a:cubicBezTo>
                  <a:pt x="1069" y="270"/>
                  <a:pt x="1068" y="270"/>
                  <a:pt x="1069" y="268"/>
                </a:cubicBezTo>
                <a:cubicBezTo>
                  <a:pt x="1070" y="266"/>
                  <a:pt x="1066" y="268"/>
                  <a:pt x="1066" y="268"/>
                </a:cubicBezTo>
                <a:cubicBezTo>
                  <a:pt x="1066" y="268"/>
                  <a:pt x="1064" y="267"/>
                  <a:pt x="1062" y="266"/>
                </a:cubicBezTo>
                <a:cubicBezTo>
                  <a:pt x="1061" y="264"/>
                  <a:pt x="1058" y="265"/>
                  <a:pt x="1057" y="263"/>
                </a:cubicBezTo>
                <a:cubicBezTo>
                  <a:pt x="1057" y="262"/>
                  <a:pt x="1060" y="261"/>
                  <a:pt x="1060" y="259"/>
                </a:cubicBezTo>
                <a:cubicBezTo>
                  <a:pt x="1059" y="257"/>
                  <a:pt x="1057" y="256"/>
                  <a:pt x="1058" y="254"/>
                </a:cubicBezTo>
                <a:cubicBezTo>
                  <a:pt x="1058" y="252"/>
                  <a:pt x="1058" y="254"/>
                  <a:pt x="1057" y="253"/>
                </a:cubicBezTo>
                <a:cubicBezTo>
                  <a:pt x="1057" y="252"/>
                  <a:pt x="1056" y="252"/>
                  <a:pt x="1055" y="251"/>
                </a:cubicBezTo>
                <a:cubicBezTo>
                  <a:pt x="1054" y="249"/>
                  <a:pt x="1054" y="249"/>
                  <a:pt x="1054" y="245"/>
                </a:cubicBezTo>
                <a:cubicBezTo>
                  <a:pt x="1054" y="245"/>
                  <a:pt x="1057" y="246"/>
                  <a:pt x="1059" y="246"/>
                </a:cubicBezTo>
                <a:cubicBezTo>
                  <a:pt x="1060" y="245"/>
                  <a:pt x="1059" y="246"/>
                  <a:pt x="1060" y="242"/>
                </a:cubicBezTo>
                <a:cubicBezTo>
                  <a:pt x="1060" y="239"/>
                  <a:pt x="1060" y="242"/>
                  <a:pt x="1060" y="239"/>
                </a:cubicBezTo>
                <a:cubicBezTo>
                  <a:pt x="1061" y="236"/>
                  <a:pt x="1060" y="239"/>
                  <a:pt x="1060" y="239"/>
                </a:cubicBezTo>
                <a:cubicBezTo>
                  <a:pt x="1060" y="239"/>
                  <a:pt x="1060" y="239"/>
                  <a:pt x="1064" y="238"/>
                </a:cubicBezTo>
                <a:cubicBezTo>
                  <a:pt x="1068" y="237"/>
                  <a:pt x="1064" y="238"/>
                  <a:pt x="1065" y="237"/>
                </a:cubicBezTo>
                <a:cubicBezTo>
                  <a:pt x="1066" y="236"/>
                  <a:pt x="1065" y="236"/>
                  <a:pt x="1065" y="236"/>
                </a:cubicBezTo>
                <a:cubicBezTo>
                  <a:pt x="1065" y="236"/>
                  <a:pt x="1065" y="236"/>
                  <a:pt x="1065" y="233"/>
                </a:cubicBezTo>
                <a:cubicBezTo>
                  <a:pt x="1067" y="233"/>
                  <a:pt x="1067" y="233"/>
                  <a:pt x="1067" y="233"/>
                </a:cubicBezTo>
                <a:cubicBezTo>
                  <a:pt x="1067" y="233"/>
                  <a:pt x="1069" y="235"/>
                  <a:pt x="1069" y="232"/>
                </a:cubicBezTo>
                <a:cubicBezTo>
                  <a:pt x="1070" y="229"/>
                  <a:pt x="1070" y="230"/>
                  <a:pt x="1070" y="230"/>
                </a:cubicBezTo>
                <a:cubicBezTo>
                  <a:pt x="1070" y="230"/>
                  <a:pt x="1070" y="230"/>
                  <a:pt x="1072" y="230"/>
                </a:cubicBezTo>
                <a:cubicBezTo>
                  <a:pt x="1073" y="230"/>
                  <a:pt x="1074" y="231"/>
                  <a:pt x="1074" y="229"/>
                </a:cubicBezTo>
                <a:cubicBezTo>
                  <a:pt x="1074" y="228"/>
                  <a:pt x="1074" y="229"/>
                  <a:pt x="1074" y="226"/>
                </a:cubicBezTo>
                <a:cubicBezTo>
                  <a:pt x="1073" y="222"/>
                  <a:pt x="1074" y="226"/>
                  <a:pt x="1073" y="224"/>
                </a:cubicBezTo>
                <a:cubicBezTo>
                  <a:pt x="1073" y="222"/>
                  <a:pt x="1073" y="222"/>
                  <a:pt x="1075" y="219"/>
                </a:cubicBezTo>
                <a:cubicBezTo>
                  <a:pt x="1075" y="219"/>
                  <a:pt x="1077" y="219"/>
                  <a:pt x="1078" y="216"/>
                </a:cubicBezTo>
                <a:cubicBezTo>
                  <a:pt x="1078" y="213"/>
                  <a:pt x="1078" y="216"/>
                  <a:pt x="1079" y="213"/>
                </a:cubicBezTo>
                <a:cubicBezTo>
                  <a:pt x="1079" y="210"/>
                  <a:pt x="1079" y="213"/>
                  <a:pt x="1080" y="211"/>
                </a:cubicBezTo>
                <a:cubicBezTo>
                  <a:pt x="1081" y="210"/>
                  <a:pt x="1081" y="210"/>
                  <a:pt x="1081" y="210"/>
                </a:cubicBezTo>
                <a:cubicBezTo>
                  <a:pt x="1081" y="210"/>
                  <a:pt x="1081" y="210"/>
                  <a:pt x="1086" y="210"/>
                </a:cubicBezTo>
                <a:cubicBezTo>
                  <a:pt x="1091" y="210"/>
                  <a:pt x="1086" y="210"/>
                  <a:pt x="1089" y="210"/>
                </a:cubicBezTo>
                <a:cubicBezTo>
                  <a:pt x="1093" y="210"/>
                  <a:pt x="1092" y="212"/>
                  <a:pt x="1092" y="212"/>
                </a:cubicBezTo>
                <a:cubicBezTo>
                  <a:pt x="1094" y="217"/>
                  <a:pt x="1094" y="217"/>
                  <a:pt x="1094" y="217"/>
                </a:cubicBezTo>
                <a:cubicBezTo>
                  <a:pt x="1095" y="222"/>
                  <a:pt x="1095" y="222"/>
                  <a:pt x="1095" y="222"/>
                </a:cubicBezTo>
                <a:cubicBezTo>
                  <a:pt x="1092" y="225"/>
                  <a:pt x="1092" y="225"/>
                  <a:pt x="1092" y="225"/>
                </a:cubicBezTo>
                <a:cubicBezTo>
                  <a:pt x="1091" y="226"/>
                  <a:pt x="1091" y="226"/>
                  <a:pt x="1091" y="226"/>
                </a:cubicBezTo>
                <a:cubicBezTo>
                  <a:pt x="1089" y="229"/>
                  <a:pt x="1089" y="229"/>
                  <a:pt x="1089" y="229"/>
                </a:cubicBezTo>
                <a:cubicBezTo>
                  <a:pt x="1087" y="230"/>
                  <a:pt x="1087" y="230"/>
                  <a:pt x="1087" y="230"/>
                </a:cubicBezTo>
                <a:cubicBezTo>
                  <a:pt x="1084" y="233"/>
                  <a:pt x="1084" y="233"/>
                  <a:pt x="1084" y="233"/>
                </a:cubicBezTo>
                <a:cubicBezTo>
                  <a:pt x="1081" y="235"/>
                  <a:pt x="1081" y="235"/>
                  <a:pt x="1081" y="235"/>
                </a:cubicBezTo>
                <a:cubicBezTo>
                  <a:pt x="1077" y="238"/>
                  <a:pt x="1077" y="238"/>
                  <a:pt x="1077" y="238"/>
                </a:cubicBezTo>
                <a:cubicBezTo>
                  <a:pt x="1076" y="242"/>
                  <a:pt x="1076" y="242"/>
                  <a:pt x="1076" y="242"/>
                </a:cubicBezTo>
                <a:cubicBezTo>
                  <a:pt x="1076" y="242"/>
                  <a:pt x="1076" y="247"/>
                  <a:pt x="1076" y="249"/>
                </a:cubicBezTo>
                <a:cubicBezTo>
                  <a:pt x="1076" y="251"/>
                  <a:pt x="1074" y="254"/>
                  <a:pt x="1074" y="254"/>
                </a:cubicBezTo>
                <a:cubicBezTo>
                  <a:pt x="1078" y="260"/>
                  <a:pt x="1078" y="260"/>
                  <a:pt x="1078" y="260"/>
                </a:cubicBezTo>
                <a:cubicBezTo>
                  <a:pt x="1078" y="260"/>
                  <a:pt x="1078" y="260"/>
                  <a:pt x="1080" y="261"/>
                </a:cubicBezTo>
                <a:cubicBezTo>
                  <a:pt x="1082" y="261"/>
                  <a:pt x="1083" y="263"/>
                  <a:pt x="1083" y="263"/>
                </a:cubicBezTo>
                <a:cubicBezTo>
                  <a:pt x="1084" y="266"/>
                  <a:pt x="1084" y="266"/>
                  <a:pt x="1084" y="266"/>
                </a:cubicBezTo>
                <a:cubicBezTo>
                  <a:pt x="1084" y="266"/>
                  <a:pt x="1088" y="269"/>
                  <a:pt x="1089" y="270"/>
                </a:cubicBezTo>
                <a:cubicBezTo>
                  <a:pt x="1089" y="270"/>
                  <a:pt x="1091" y="268"/>
                  <a:pt x="1091" y="268"/>
                </a:cubicBezTo>
                <a:cubicBezTo>
                  <a:pt x="1093" y="266"/>
                  <a:pt x="1093" y="266"/>
                  <a:pt x="1093" y="266"/>
                </a:cubicBezTo>
                <a:cubicBezTo>
                  <a:pt x="1097" y="266"/>
                  <a:pt x="1097" y="266"/>
                  <a:pt x="1097" y="266"/>
                </a:cubicBezTo>
                <a:cubicBezTo>
                  <a:pt x="1097" y="266"/>
                  <a:pt x="1101" y="266"/>
                  <a:pt x="1102" y="266"/>
                </a:cubicBezTo>
                <a:cubicBezTo>
                  <a:pt x="1103" y="266"/>
                  <a:pt x="1104" y="265"/>
                  <a:pt x="1106" y="263"/>
                </a:cubicBezTo>
                <a:cubicBezTo>
                  <a:pt x="1108" y="262"/>
                  <a:pt x="1111" y="260"/>
                  <a:pt x="1112" y="261"/>
                </a:cubicBezTo>
                <a:cubicBezTo>
                  <a:pt x="1113" y="261"/>
                  <a:pt x="1114" y="265"/>
                  <a:pt x="1114" y="265"/>
                </a:cubicBezTo>
                <a:cubicBezTo>
                  <a:pt x="1120" y="267"/>
                  <a:pt x="1120" y="267"/>
                  <a:pt x="1120" y="267"/>
                </a:cubicBezTo>
                <a:cubicBezTo>
                  <a:pt x="1119" y="270"/>
                  <a:pt x="1119" y="270"/>
                  <a:pt x="1119" y="270"/>
                </a:cubicBezTo>
                <a:cubicBezTo>
                  <a:pt x="1115" y="272"/>
                  <a:pt x="1115" y="272"/>
                  <a:pt x="1115" y="272"/>
                </a:cubicBezTo>
                <a:cubicBezTo>
                  <a:pt x="1112" y="272"/>
                  <a:pt x="1112" y="272"/>
                  <a:pt x="1112" y="272"/>
                </a:cubicBezTo>
                <a:cubicBezTo>
                  <a:pt x="1111" y="274"/>
                  <a:pt x="1111" y="274"/>
                  <a:pt x="1111" y="274"/>
                </a:cubicBezTo>
                <a:cubicBezTo>
                  <a:pt x="1111" y="283"/>
                  <a:pt x="1111" y="283"/>
                  <a:pt x="1111" y="283"/>
                </a:cubicBezTo>
                <a:cubicBezTo>
                  <a:pt x="1106" y="282"/>
                  <a:pt x="1106" y="282"/>
                  <a:pt x="1106" y="282"/>
                </a:cubicBezTo>
                <a:cubicBezTo>
                  <a:pt x="1106" y="282"/>
                  <a:pt x="1106" y="279"/>
                  <a:pt x="1106" y="278"/>
                </a:cubicBezTo>
                <a:cubicBezTo>
                  <a:pt x="1107" y="276"/>
                  <a:pt x="1107" y="273"/>
                  <a:pt x="1107" y="273"/>
                </a:cubicBezTo>
                <a:cubicBezTo>
                  <a:pt x="1102" y="275"/>
                  <a:pt x="1102" y="275"/>
                  <a:pt x="1102" y="275"/>
                </a:cubicBezTo>
                <a:cubicBezTo>
                  <a:pt x="1095" y="272"/>
                  <a:pt x="1095" y="272"/>
                  <a:pt x="1095" y="272"/>
                </a:cubicBezTo>
                <a:cubicBezTo>
                  <a:pt x="1089" y="276"/>
                  <a:pt x="1089" y="276"/>
                  <a:pt x="1089" y="276"/>
                </a:cubicBezTo>
                <a:cubicBezTo>
                  <a:pt x="1088" y="281"/>
                  <a:pt x="1088" y="281"/>
                  <a:pt x="1088" y="281"/>
                </a:cubicBezTo>
                <a:cubicBezTo>
                  <a:pt x="1089" y="290"/>
                  <a:pt x="1089" y="290"/>
                  <a:pt x="1089" y="290"/>
                </a:cubicBezTo>
                <a:cubicBezTo>
                  <a:pt x="1086" y="296"/>
                  <a:pt x="1086" y="296"/>
                  <a:pt x="1086" y="296"/>
                </a:cubicBezTo>
                <a:cubicBezTo>
                  <a:pt x="1084" y="294"/>
                  <a:pt x="1084" y="294"/>
                  <a:pt x="1084" y="294"/>
                </a:cubicBezTo>
                <a:cubicBezTo>
                  <a:pt x="1084" y="294"/>
                  <a:pt x="1084" y="294"/>
                  <a:pt x="1084" y="293"/>
                </a:cubicBezTo>
                <a:cubicBezTo>
                  <a:pt x="1084" y="292"/>
                  <a:pt x="1080" y="292"/>
                  <a:pt x="1079" y="292"/>
                </a:cubicBezTo>
                <a:cubicBezTo>
                  <a:pt x="1077" y="291"/>
                  <a:pt x="1076" y="294"/>
                  <a:pt x="1076" y="294"/>
                </a:cubicBezTo>
                <a:cubicBezTo>
                  <a:pt x="1073" y="298"/>
                  <a:pt x="1073" y="298"/>
                  <a:pt x="1073" y="298"/>
                </a:cubicBezTo>
                <a:cubicBezTo>
                  <a:pt x="1071" y="300"/>
                  <a:pt x="1071" y="300"/>
                  <a:pt x="1071" y="300"/>
                </a:cubicBezTo>
                <a:cubicBezTo>
                  <a:pt x="1072" y="305"/>
                  <a:pt x="1072" y="305"/>
                  <a:pt x="1072" y="305"/>
                </a:cubicBezTo>
                <a:cubicBezTo>
                  <a:pt x="1070" y="310"/>
                  <a:pt x="1070" y="310"/>
                  <a:pt x="1070" y="310"/>
                </a:cubicBezTo>
                <a:cubicBezTo>
                  <a:pt x="1067" y="311"/>
                  <a:pt x="1067" y="311"/>
                  <a:pt x="1067" y="311"/>
                </a:cubicBezTo>
                <a:cubicBezTo>
                  <a:pt x="1065" y="314"/>
                  <a:pt x="1065" y="314"/>
                  <a:pt x="1065" y="314"/>
                </a:cubicBezTo>
                <a:cubicBezTo>
                  <a:pt x="1065" y="318"/>
                  <a:pt x="1065" y="318"/>
                  <a:pt x="1065" y="318"/>
                </a:cubicBezTo>
                <a:cubicBezTo>
                  <a:pt x="1064" y="322"/>
                  <a:pt x="1064" y="322"/>
                  <a:pt x="1064" y="322"/>
                </a:cubicBezTo>
                <a:cubicBezTo>
                  <a:pt x="1064" y="322"/>
                  <a:pt x="1059" y="321"/>
                  <a:pt x="1059" y="320"/>
                </a:cubicBezTo>
                <a:cubicBezTo>
                  <a:pt x="1059" y="319"/>
                  <a:pt x="1056" y="319"/>
                  <a:pt x="1056" y="319"/>
                </a:cubicBezTo>
                <a:cubicBezTo>
                  <a:pt x="1051" y="321"/>
                  <a:pt x="1051" y="321"/>
                  <a:pt x="1051" y="321"/>
                </a:cubicBezTo>
                <a:cubicBezTo>
                  <a:pt x="1043" y="321"/>
                  <a:pt x="1043" y="321"/>
                  <a:pt x="1043" y="321"/>
                </a:cubicBezTo>
                <a:cubicBezTo>
                  <a:pt x="1038" y="321"/>
                  <a:pt x="1038" y="321"/>
                  <a:pt x="1038" y="321"/>
                </a:cubicBezTo>
                <a:cubicBezTo>
                  <a:pt x="1034" y="323"/>
                  <a:pt x="1034" y="323"/>
                  <a:pt x="1034" y="323"/>
                </a:cubicBezTo>
                <a:cubicBezTo>
                  <a:pt x="1026" y="323"/>
                  <a:pt x="1026" y="323"/>
                  <a:pt x="1026" y="323"/>
                </a:cubicBezTo>
                <a:cubicBezTo>
                  <a:pt x="1026" y="323"/>
                  <a:pt x="1025" y="321"/>
                  <a:pt x="1024" y="319"/>
                </a:cubicBezTo>
                <a:cubicBezTo>
                  <a:pt x="1024" y="318"/>
                  <a:pt x="1018" y="321"/>
                  <a:pt x="1018" y="321"/>
                </a:cubicBezTo>
                <a:cubicBezTo>
                  <a:pt x="1013" y="320"/>
                  <a:pt x="1013" y="320"/>
                  <a:pt x="1013" y="320"/>
                </a:cubicBezTo>
                <a:cubicBezTo>
                  <a:pt x="1008" y="321"/>
                  <a:pt x="1008" y="321"/>
                  <a:pt x="1008" y="321"/>
                </a:cubicBezTo>
                <a:cubicBezTo>
                  <a:pt x="1001" y="327"/>
                  <a:pt x="1001" y="327"/>
                  <a:pt x="1001" y="327"/>
                </a:cubicBezTo>
                <a:cubicBezTo>
                  <a:pt x="997" y="333"/>
                  <a:pt x="997" y="333"/>
                  <a:pt x="997" y="333"/>
                </a:cubicBezTo>
                <a:cubicBezTo>
                  <a:pt x="992" y="334"/>
                  <a:pt x="992" y="334"/>
                  <a:pt x="992" y="334"/>
                </a:cubicBezTo>
                <a:cubicBezTo>
                  <a:pt x="992" y="332"/>
                  <a:pt x="992" y="332"/>
                  <a:pt x="992" y="332"/>
                </a:cubicBezTo>
                <a:cubicBezTo>
                  <a:pt x="987" y="332"/>
                  <a:pt x="987" y="332"/>
                  <a:pt x="987" y="332"/>
                </a:cubicBezTo>
                <a:cubicBezTo>
                  <a:pt x="985" y="334"/>
                  <a:pt x="985" y="334"/>
                  <a:pt x="985" y="334"/>
                </a:cubicBezTo>
                <a:cubicBezTo>
                  <a:pt x="982" y="333"/>
                  <a:pt x="982" y="333"/>
                  <a:pt x="982" y="333"/>
                </a:cubicBezTo>
                <a:cubicBezTo>
                  <a:pt x="980" y="336"/>
                  <a:pt x="980" y="336"/>
                  <a:pt x="980" y="336"/>
                </a:cubicBezTo>
                <a:cubicBezTo>
                  <a:pt x="979" y="339"/>
                  <a:pt x="979" y="339"/>
                  <a:pt x="979" y="339"/>
                </a:cubicBezTo>
                <a:cubicBezTo>
                  <a:pt x="979" y="345"/>
                  <a:pt x="979" y="345"/>
                  <a:pt x="979" y="345"/>
                </a:cubicBezTo>
                <a:cubicBezTo>
                  <a:pt x="975" y="346"/>
                  <a:pt x="975" y="346"/>
                  <a:pt x="975" y="346"/>
                </a:cubicBezTo>
                <a:cubicBezTo>
                  <a:pt x="971" y="346"/>
                  <a:pt x="971" y="346"/>
                  <a:pt x="971" y="346"/>
                </a:cubicBezTo>
                <a:cubicBezTo>
                  <a:pt x="966" y="349"/>
                  <a:pt x="966" y="349"/>
                  <a:pt x="966" y="349"/>
                </a:cubicBezTo>
                <a:cubicBezTo>
                  <a:pt x="963" y="352"/>
                  <a:pt x="963" y="352"/>
                  <a:pt x="963" y="352"/>
                </a:cubicBezTo>
                <a:cubicBezTo>
                  <a:pt x="957" y="355"/>
                  <a:pt x="957" y="355"/>
                  <a:pt x="957" y="355"/>
                </a:cubicBezTo>
                <a:cubicBezTo>
                  <a:pt x="953" y="361"/>
                  <a:pt x="953" y="361"/>
                  <a:pt x="953" y="361"/>
                </a:cubicBezTo>
                <a:cubicBezTo>
                  <a:pt x="947" y="364"/>
                  <a:pt x="947" y="364"/>
                  <a:pt x="947" y="364"/>
                </a:cubicBezTo>
                <a:cubicBezTo>
                  <a:pt x="942" y="368"/>
                  <a:pt x="942" y="368"/>
                  <a:pt x="942" y="368"/>
                </a:cubicBezTo>
                <a:cubicBezTo>
                  <a:pt x="932" y="370"/>
                  <a:pt x="932" y="370"/>
                  <a:pt x="932" y="370"/>
                </a:cubicBezTo>
                <a:cubicBezTo>
                  <a:pt x="925" y="372"/>
                  <a:pt x="925" y="372"/>
                  <a:pt x="925" y="372"/>
                </a:cubicBezTo>
                <a:cubicBezTo>
                  <a:pt x="924" y="375"/>
                  <a:pt x="924" y="375"/>
                  <a:pt x="924" y="375"/>
                </a:cubicBezTo>
                <a:cubicBezTo>
                  <a:pt x="928" y="378"/>
                  <a:pt x="928" y="378"/>
                  <a:pt x="928" y="378"/>
                </a:cubicBezTo>
                <a:cubicBezTo>
                  <a:pt x="932" y="379"/>
                  <a:pt x="932" y="379"/>
                  <a:pt x="932" y="379"/>
                </a:cubicBezTo>
                <a:cubicBezTo>
                  <a:pt x="935" y="382"/>
                  <a:pt x="935" y="382"/>
                  <a:pt x="935" y="382"/>
                </a:cubicBezTo>
                <a:cubicBezTo>
                  <a:pt x="938" y="383"/>
                  <a:pt x="938" y="383"/>
                  <a:pt x="938" y="383"/>
                </a:cubicBezTo>
                <a:cubicBezTo>
                  <a:pt x="940" y="389"/>
                  <a:pt x="940" y="389"/>
                  <a:pt x="940" y="389"/>
                </a:cubicBezTo>
                <a:cubicBezTo>
                  <a:pt x="944" y="393"/>
                  <a:pt x="944" y="393"/>
                  <a:pt x="944" y="393"/>
                </a:cubicBezTo>
                <a:cubicBezTo>
                  <a:pt x="947" y="398"/>
                  <a:pt x="947" y="398"/>
                  <a:pt x="947" y="398"/>
                </a:cubicBezTo>
                <a:cubicBezTo>
                  <a:pt x="949" y="407"/>
                  <a:pt x="949" y="407"/>
                  <a:pt x="949" y="407"/>
                </a:cubicBezTo>
                <a:cubicBezTo>
                  <a:pt x="943" y="411"/>
                  <a:pt x="943" y="411"/>
                  <a:pt x="943" y="411"/>
                </a:cubicBezTo>
                <a:cubicBezTo>
                  <a:pt x="940" y="411"/>
                  <a:pt x="940" y="411"/>
                  <a:pt x="940" y="411"/>
                </a:cubicBezTo>
                <a:cubicBezTo>
                  <a:pt x="936" y="413"/>
                  <a:pt x="936" y="413"/>
                  <a:pt x="936" y="413"/>
                </a:cubicBezTo>
                <a:cubicBezTo>
                  <a:pt x="934" y="412"/>
                  <a:pt x="934" y="412"/>
                  <a:pt x="934" y="412"/>
                </a:cubicBezTo>
                <a:cubicBezTo>
                  <a:pt x="930" y="413"/>
                  <a:pt x="930" y="413"/>
                  <a:pt x="930" y="413"/>
                </a:cubicBezTo>
                <a:cubicBezTo>
                  <a:pt x="926" y="414"/>
                  <a:pt x="926" y="414"/>
                  <a:pt x="926" y="414"/>
                </a:cubicBezTo>
                <a:cubicBezTo>
                  <a:pt x="923" y="411"/>
                  <a:pt x="923" y="411"/>
                  <a:pt x="923" y="411"/>
                </a:cubicBezTo>
                <a:cubicBezTo>
                  <a:pt x="921" y="411"/>
                  <a:pt x="921" y="411"/>
                  <a:pt x="921" y="411"/>
                </a:cubicBezTo>
                <a:cubicBezTo>
                  <a:pt x="919" y="413"/>
                  <a:pt x="919" y="413"/>
                  <a:pt x="919" y="413"/>
                </a:cubicBezTo>
                <a:cubicBezTo>
                  <a:pt x="915" y="412"/>
                  <a:pt x="915" y="412"/>
                  <a:pt x="915" y="412"/>
                </a:cubicBezTo>
                <a:cubicBezTo>
                  <a:pt x="915" y="412"/>
                  <a:pt x="914" y="410"/>
                  <a:pt x="914" y="409"/>
                </a:cubicBezTo>
                <a:cubicBezTo>
                  <a:pt x="913" y="408"/>
                  <a:pt x="908" y="409"/>
                  <a:pt x="908" y="409"/>
                </a:cubicBezTo>
                <a:cubicBezTo>
                  <a:pt x="905" y="412"/>
                  <a:pt x="905" y="412"/>
                  <a:pt x="905" y="412"/>
                </a:cubicBezTo>
                <a:cubicBezTo>
                  <a:pt x="898" y="411"/>
                  <a:pt x="898" y="411"/>
                  <a:pt x="898" y="411"/>
                </a:cubicBezTo>
                <a:cubicBezTo>
                  <a:pt x="901" y="416"/>
                  <a:pt x="901" y="416"/>
                  <a:pt x="901" y="416"/>
                </a:cubicBezTo>
                <a:cubicBezTo>
                  <a:pt x="902" y="420"/>
                  <a:pt x="902" y="420"/>
                  <a:pt x="902" y="420"/>
                </a:cubicBezTo>
                <a:cubicBezTo>
                  <a:pt x="900" y="424"/>
                  <a:pt x="900" y="424"/>
                  <a:pt x="900" y="424"/>
                </a:cubicBezTo>
                <a:cubicBezTo>
                  <a:pt x="901" y="429"/>
                  <a:pt x="901" y="429"/>
                  <a:pt x="901" y="429"/>
                </a:cubicBezTo>
                <a:cubicBezTo>
                  <a:pt x="901" y="434"/>
                  <a:pt x="901" y="434"/>
                  <a:pt x="901" y="434"/>
                </a:cubicBezTo>
                <a:cubicBezTo>
                  <a:pt x="901" y="434"/>
                  <a:pt x="901" y="439"/>
                  <a:pt x="901" y="440"/>
                </a:cubicBezTo>
                <a:cubicBezTo>
                  <a:pt x="901" y="442"/>
                  <a:pt x="899" y="443"/>
                  <a:pt x="899" y="443"/>
                </a:cubicBezTo>
                <a:cubicBezTo>
                  <a:pt x="897" y="446"/>
                  <a:pt x="897" y="446"/>
                  <a:pt x="897" y="446"/>
                </a:cubicBezTo>
                <a:cubicBezTo>
                  <a:pt x="899" y="449"/>
                  <a:pt x="899" y="449"/>
                  <a:pt x="899" y="449"/>
                </a:cubicBezTo>
                <a:cubicBezTo>
                  <a:pt x="901" y="453"/>
                  <a:pt x="901" y="453"/>
                  <a:pt x="901" y="453"/>
                </a:cubicBezTo>
                <a:cubicBezTo>
                  <a:pt x="901" y="461"/>
                  <a:pt x="901" y="461"/>
                  <a:pt x="901" y="461"/>
                </a:cubicBezTo>
                <a:cubicBezTo>
                  <a:pt x="906" y="463"/>
                  <a:pt x="906" y="463"/>
                  <a:pt x="906" y="463"/>
                </a:cubicBezTo>
                <a:cubicBezTo>
                  <a:pt x="914" y="463"/>
                  <a:pt x="914" y="463"/>
                  <a:pt x="914" y="463"/>
                </a:cubicBezTo>
                <a:cubicBezTo>
                  <a:pt x="918" y="467"/>
                  <a:pt x="918" y="467"/>
                  <a:pt x="918" y="467"/>
                </a:cubicBezTo>
                <a:cubicBezTo>
                  <a:pt x="926" y="467"/>
                  <a:pt x="926" y="467"/>
                  <a:pt x="926" y="467"/>
                </a:cubicBezTo>
                <a:cubicBezTo>
                  <a:pt x="935" y="467"/>
                  <a:pt x="935" y="467"/>
                  <a:pt x="935" y="467"/>
                </a:cubicBezTo>
                <a:cubicBezTo>
                  <a:pt x="940" y="466"/>
                  <a:pt x="940" y="466"/>
                  <a:pt x="940" y="466"/>
                </a:cubicBezTo>
                <a:cubicBezTo>
                  <a:pt x="945" y="464"/>
                  <a:pt x="945" y="464"/>
                  <a:pt x="945" y="464"/>
                </a:cubicBezTo>
                <a:cubicBezTo>
                  <a:pt x="945" y="464"/>
                  <a:pt x="947" y="461"/>
                  <a:pt x="948" y="460"/>
                </a:cubicBezTo>
                <a:cubicBezTo>
                  <a:pt x="948" y="459"/>
                  <a:pt x="948" y="455"/>
                  <a:pt x="948" y="455"/>
                </a:cubicBezTo>
                <a:cubicBezTo>
                  <a:pt x="952" y="453"/>
                  <a:pt x="952" y="453"/>
                  <a:pt x="952" y="453"/>
                </a:cubicBezTo>
                <a:cubicBezTo>
                  <a:pt x="952" y="453"/>
                  <a:pt x="952" y="451"/>
                  <a:pt x="952" y="450"/>
                </a:cubicBezTo>
                <a:cubicBezTo>
                  <a:pt x="952" y="449"/>
                  <a:pt x="952" y="448"/>
                  <a:pt x="952" y="446"/>
                </a:cubicBezTo>
                <a:cubicBezTo>
                  <a:pt x="952" y="445"/>
                  <a:pt x="954" y="446"/>
                  <a:pt x="954" y="446"/>
                </a:cubicBezTo>
                <a:cubicBezTo>
                  <a:pt x="954" y="446"/>
                  <a:pt x="956" y="445"/>
                  <a:pt x="957" y="443"/>
                </a:cubicBezTo>
                <a:cubicBezTo>
                  <a:pt x="958" y="442"/>
                  <a:pt x="958" y="441"/>
                  <a:pt x="958" y="440"/>
                </a:cubicBezTo>
                <a:cubicBezTo>
                  <a:pt x="958" y="439"/>
                  <a:pt x="958" y="436"/>
                  <a:pt x="958" y="436"/>
                </a:cubicBezTo>
                <a:cubicBezTo>
                  <a:pt x="960" y="435"/>
                  <a:pt x="960" y="435"/>
                  <a:pt x="960" y="435"/>
                </a:cubicBezTo>
                <a:cubicBezTo>
                  <a:pt x="965" y="434"/>
                  <a:pt x="965" y="434"/>
                  <a:pt x="965" y="434"/>
                </a:cubicBezTo>
                <a:cubicBezTo>
                  <a:pt x="971" y="432"/>
                  <a:pt x="971" y="432"/>
                  <a:pt x="971" y="432"/>
                </a:cubicBezTo>
                <a:cubicBezTo>
                  <a:pt x="971" y="428"/>
                  <a:pt x="971" y="428"/>
                  <a:pt x="971" y="428"/>
                </a:cubicBezTo>
                <a:cubicBezTo>
                  <a:pt x="971" y="425"/>
                  <a:pt x="971" y="425"/>
                  <a:pt x="971" y="425"/>
                </a:cubicBezTo>
                <a:cubicBezTo>
                  <a:pt x="974" y="422"/>
                  <a:pt x="974" y="422"/>
                  <a:pt x="974" y="422"/>
                </a:cubicBezTo>
                <a:cubicBezTo>
                  <a:pt x="974" y="422"/>
                  <a:pt x="975" y="421"/>
                  <a:pt x="977" y="419"/>
                </a:cubicBezTo>
                <a:cubicBezTo>
                  <a:pt x="977" y="416"/>
                  <a:pt x="977" y="416"/>
                  <a:pt x="977" y="416"/>
                </a:cubicBezTo>
                <a:cubicBezTo>
                  <a:pt x="978" y="414"/>
                  <a:pt x="978" y="414"/>
                  <a:pt x="978" y="414"/>
                </a:cubicBezTo>
                <a:cubicBezTo>
                  <a:pt x="981" y="412"/>
                  <a:pt x="981" y="412"/>
                  <a:pt x="981" y="412"/>
                </a:cubicBezTo>
                <a:cubicBezTo>
                  <a:pt x="982" y="413"/>
                  <a:pt x="982" y="413"/>
                  <a:pt x="982" y="413"/>
                </a:cubicBezTo>
                <a:cubicBezTo>
                  <a:pt x="986" y="417"/>
                  <a:pt x="986" y="417"/>
                  <a:pt x="986" y="417"/>
                </a:cubicBezTo>
                <a:cubicBezTo>
                  <a:pt x="988" y="419"/>
                  <a:pt x="988" y="419"/>
                  <a:pt x="988" y="419"/>
                </a:cubicBezTo>
                <a:cubicBezTo>
                  <a:pt x="991" y="416"/>
                  <a:pt x="991" y="416"/>
                  <a:pt x="991" y="416"/>
                </a:cubicBezTo>
                <a:cubicBezTo>
                  <a:pt x="991" y="413"/>
                  <a:pt x="991" y="413"/>
                  <a:pt x="991" y="413"/>
                </a:cubicBezTo>
                <a:cubicBezTo>
                  <a:pt x="994" y="414"/>
                  <a:pt x="994" y="414"/>
                  <a:pt x="994" y="414"/>
                </a:cubicBezTo>
                <a:cubicBezTo>
                  <a:pt x="996" y="412"/>
                  <a:pt x="996" y="412"/>
                  <a:pt x="996" y="412"/>
                </a:cubicBezTo>
                <a:cubicBezTo>
                  <a:pt x="996" y="408"/>
                  <a:pt x="996" y="408"/>
                  <a:pt x="996" y="408"/>
                </a:cubicBezTo>
                <a:cubicBezTo>
                  <a:pt x="1000" y="407"/>
                  <a:pt x="1000" y="407"/>
                  <a:pt x="1000" y="407"/>
                </a:cubicBezTo>
                <a:cubicBezTo>
                  <a:pt x="1001" y="405"/>
                  <a:pt x="1001" y="405"/>
                  <a:pt x="1001" y="405"/>
                </a:cubicBezTo>
                <a:cubicBezTo>
                  <a:pt x="1005" y="406"/>
                  <a:pt x="1005" y="406"/>
                  <a:pt x="1005" y="406"/>
                </a:cubicBezTo>
                <a:cubicBezTo>
                  <a:pt x="1008" y="407"/>
                  <a:pt x="1008" y="407"/>
                  <a:pt x="1008" y="407"/>
                </a:cubicBezTo>
                <a:cubicBezTo>
                  <a:pt x="1009" y="410"/>
                  <a:pt x="1009" y="410"/>
                  <a:pt x="1009" y="410"/>
                </a:cubicBezTo>
                <a:cubicBezTo>
                  <a:pt x="1012" y="413"/>
                  <a:pt x="1012" y="413"/>
                  <a:pt x="1012" y="413"/>
                </a:cubicBezTo>
                <a:cubicBezTo>
                  <a:pt x="1012" y="417"/>
                  <a:pt x="1012" y="417"/>
                  <a:pt x="1012" y="417"/>
                </a:cubicBezTo>
                <a:cubicBezTo>
                  <a:pt x="1015" y="420"/>
                  <a:pt x="1015" y="420"/>
                  <a:pt x="1015" y="420"/>
                </a:cubicBezTo>
                <a:cubicBezTo>
                  <a:pt x="1016" y="425"/>
                  <a:pt x="1016" y="425"/>
                  <a:pt x="1016" y="425"/>
                </a:cubicBezTo>
                <a:cubicBezTo>
                  <a:pt x="1019" y="425"/>
                  <a:pt x="1019" y="425"/>
                  <a:pt x="1019" y="425"/>
                </a:cubicBezTo>
                <a:cubicBezTo>
                  <a:pt x="1021" y="428"/>
                  <a:pt x="1021" y="428"/>
                  <a:pt x="1021" y="428"/>
                </a:cubicBezTo>
                <a:cubicBezTo>
                  <a:pt x="1023" y="430"/>
                  <a:pt x="1023" y="430"/>
                  <a:pt x="1023" y="430"/>
                </a:cubicBezTo>
                <a:cubicBezTo>
                  <a:pt x="1024" y="432"/>
                  <a:pt x="1024" y="432"/>
                  <a:pt x="1024" y="432"/>
                </a:cubicBezTo>
                <a:cubicBezTo>
                  <a:pt x="1029" y="432"/>
                  <a:pt x="1029" y="432"/>
                  <a:pt x="1029" y="432"/>
                </a:cubicBezTo>
                <a:cubicBezTo>
                  <a:pt x="1032" y="435"/>
                  <a:pt x="1032" y="435"/>
                  <a:pt x="1032" y="435"/>
                </a:cubicBezTo>
                <a:cubicBezTo>
                  <a:pt x="1033" y="438"/>
                  <a:pt x="1033" y="438"/>
                  <a:pt x="1033" y="438"/>
                </a:cubicBezTo>
                <a:cubicBezTo>
                  <a:pt x="1037" y="440"/>
                  <a:pt x="1037" y="440"/>
                  <a:pt x="1037" y="440"/>
                </a:cubicBezTo>
                <a:cubicBezTo>
                  <a:pt x="1038" y="443"/>
                  <a:pt x="1038" y="443"/>
                  <a:pt x="1038" y="443"/>
                </a:cubicBezTo>
                <a:cubicBezTo>
                  <a:pt x="1040" y="446"/>
                  <a:pt x="1040" y="446"/>
                  <a:pt x="1040" y="446"/>
                </a:cubicBezTo>
                <a:cubicBezTo>
                  <a:pt x="1042" y="449"/>
                  <a:pt x="1042" y="449"/>
                  <a:pt x="1042" y="449"/>
                </a:cubicBezTo>
                <a:cubicBezTo>
                  <a:pt x="1042" y="452"/>
                  <a:pt x="1042" y="452"/>
                  <a:pt x="1042" y="452"/>
                </a:cubicBezTo>
                <a:cubicBezTo>
                  <a:pt x="1040" y="456"/>
                  <a:pt x="1040" y="456"/>
                  <a:pt x="1040" y="456"/>
                </a:cubicBezTo>
                <a:cubicBezTo>
                  <a:pt x="1036" y="455"/>
                  <a:pt x="1036" y="455"/>
                  <a:pt x="1036" y="455"/>
                </a:cubicBezTo>
                <a:cubicBezTo>
                  <a:pt x="1033" y="457"/>
                  <a:pt x="1033" y="457"/>
                  <a:pt x="1033" y="457"/>
                </a:cubicBezTo>
                <a:cubicBezTo>
                  <a:pt x="1028" y="456"/>
                  <a:pt x="1028" y="456"/>
                  <a:pt x="1028" y="456"/>
                </a:cubicBezTo>
                <a:cubicBezTo>
                  <a:pt x="1023" y="455"/>
                  <a:pt x="1023" y="455"/>
                  <a:pt x="1023" y="455"/>
                </a:cubicBezTo>
                <a:cubicBezTo>
                  <a:pt x="1024" y="457"/>
                  <a:pt x="1024" y="457"/>
                  <a:pt x="1024" y="457"/>
                </a:cubicBezTo>
                <a:cubicBezTo>
                  <a:pt x="1026" y="461"/>
                  <a:pt x="1026" y="461"/>
                  <a:pt x="1026" y="461"/>
                </a:cubicBezTo>
                <a:cubicBezTo>
                  <a:pt x="1026" y="461"/>
                  <a:pt x="1028" y="462"/>
                  <a:pt x="1031" y="462"/>
                </a:cubicBezTo>
                <a:cubicBezTo>
                  <a:pt x="1033" y="462"/>
                  <a:pt x="1031" y="464"/>
                  <a:pt x="1031" y="464"/>
                </a:cubicBezTo>
                <a:cubicBezTo>
                  <a:pt x="1034" y="465"/>
                  <a:pt x="1034" y="465"/>
                  <a:pt x="1034" y="465"/>
                </a:cubicBezTo>
                <a:cubicBezTo>
                  <a:pt x="1037" y="465"/>
                  <a:pt x="1037" y="465"/>
                  <a:pt x="1037" y="465"/>
                </a:cubicBezTo>
                <a:cubicBezTo>
                  <a:pt x="1037" y="465"/>
                  <a:pt x="1039" y="462"/>
                  <a:pt x="1039" y="461"/>
                </a:cubicBezTo>
                <a:cubicBezTo>
                  <a:pt x="1040" y="459"/>
                  <a:pt x="1039" y="458"/>
                  <a:pt x="1039" y="458"/>
                </a:cubicBezTo>
                <a:cubicBezTo>
                  <a:pt x="1040" y="457"/>
                  <a:pt x="1040" y="457"/>
                  <a:pt x="1040" y="457"/>
                </a:cubicBezTo>
                <a:cubicBezTo>
                  <a:pt x="1044" y="455"/>
                  <a:pt x="1044" y="455"/>
                  <a:pt x="1044" y="455"/>
                </a:cubicBezTo>
                <a:cubicBezTo>
                  <a:pt x="1047" y="453"/>
                  <a:pt x="1047" y="453"/>
                  <a:pt x="1047" y="453"/>
                </a:cubicBezTo>
                <a:cubicBezTo>
                  <a:pt x="1047" y="450"/>
                  <a:pt x="1047" y="450"/>
                  <a:pt x="1047" y="450"/>
                </a:cubicBezTo>
                <a:cubicBezTo>
                  <a:pt x="1048" y="446"/>
                  <a:pt x="1048" y="446"/>
                  <a:pt x="1048" y="446"/>
                </a:cubicBezTo>
                <a:cubicBezTo>
                  <a:pt x="1048" y="446"/>
                  <a:pt x="1046" y="445"/>
                  <a:pt x="1046" y="443"/>
                </a:cubicBezTo>
                <a:cubicBezTo>
                  <a:pt x="1046" y="443"/>
                  <a:pt x="1046" y="440"/>
                  <a:pt x="1046" y="440"/>
                </a:cubicBezTo>
                <a:cubicBezTo>
                  <a:pt x="1054" y="439"/>
                  <a:pt x="1054" y="439"/>
                  <a:pt x="1054" y="439"/>
                </a:cubicBezTo>
                <a:cubicBezTo>
                  <a:pt x="1053" y="437"/>
                  <a:pt x="1053" y="437"/>
                  <a:pt x="1053" y="437"/>
                </a:cubicBezTo>
                <a:cubicBezTo>
                  <a:pt x="1050" y="434"/>
                  <a:pt x="1050" y="434"/>
                  <a:pt x="1050" y="434"/>
                </a:cubicBezTo>
                <a:cubicBezTo>
                  <a:pt x="1047" y="433"/>
                  <a:pt x="1047" y="433"/>
                  <a:pt x="1047" y="433"/>
                </a:cubicBezTo>
                <a:cubicBezTo>
                  <a:pt x="1044" y="428"/>
                  <a:pt x="1044" y="428"/>
                  <a:pt x="1044" y="428"/>
                </a:cubicBezTo>
                <a:cubicBezTo>
                  <a:pt x="1042" y="426"/>
                  <a:pt x="1042" y="426"/>
                  <a:pt x="1042" y="426"/>
                </a:cubicBezTo>
                <a:cubicBezTo>
                  <a:pt x="1037" y="426"/>
                  <a:pt x="1037" y="426"/>
                  <a:pt x="1037" y="426"/>
                </a:cubicBezTo>
                <a:cubicBezTo>
                  <a:pt x="1035" y="423"/>
                  <a:pt x="1035" y="423"/>
                  <a:pt x="1035" y="423"/>
                </a:cubicBezTo>
                <a:cubicBezTo>
                  <a:pt x="1034" y="420"/>
                  <a:pt x="1034" y="420"/>
                  <a:pt x="1034" y="420"/>
                </a:cubicBezTo>
                <a:cubicBezTo>
                  <a:pt x="1029" y="419"/>
                  <a:pt x="1029" y="419"/>
                  <a:pt x="1029" y="419"/>
                </a:cubicBezTo>
                <a:cubicBezTo>
                  <a:pt x="1030" y="415"/>
                  <a:pt x="1030" y="415"/>
                  <a:pt x="1030" y="415"/>
                </a:cubicBezTo>
                <a:cubicBezTo>
                  <a:pt x="1029" y="412"/>
                  <a:pt x="1029" y="412"/>
                  <a:pt x="1029" y="412"/>
                </a:cubicBezTo>
                <a:cubicBezTo>
                  <a:pt x="1021" y="406"/>
                  <a:pt x="1021" y="406"/>
                  <a:pt x="1021" y="406"/>
                </a:cubicBezTo>
                <a:cubicBezTo>
                  <a:pt x="1022" y="395"/>
                  <a:pt x="1022" y="395"/>
                  <a:pt x="1022" y="395"/>
                </a:cubicBezTo>
                <a:cubicBezTo>
                  <a:pt x="1024" y="403"/>
                  <a:pt x="1024" y="403"/>
                  <a:pt x="1024" y="403"/>
                </a:cubicBezTo>
                <a:cubicBezTo>
                  <a:pt x="1031" y="401"/>
                  <a:pt x="1031" y="401"/>
                  <a:pt x="1031" y="401"/>
                </a:cubicBezTo>
                <a:cubicBezTo>
                  <a:pt x="1034" y="407"/>
                  <a:pt x="1034" y="407"/>
                  <a:pt x="1034" y="407"/>
                </a:cubicBezTo>
                <a:cubicBezTo>
                  <a:pt x="1039" y="410"/>
                  <a:pt x="1039" y="410"/>
                  <a:pt x="1039" y="410"/>
                </a:cubicBezTo>
                <a:cubicBezTo>
                  <a:pt x="1044" y="414"/>
                  <a:pt x="1044" y="414"/>
                  <a:pt x="1044" y="414"/>
                </a:cubicBezTo>
                <a:cubicBezTo>
                  <a:pt x="1049" y="419"/>
                  <a:pt x="1049" y="419"/>
                  <a:pt x="1049" y="419"/>
                </a:cubicBezTo>
                <a:cubicBezTo>
                  <a:pt x="1049" y="419"/>
                  <a:pt x="1054" y="421"/>
                  <a:pt x="1055" y="422"/>
                </a:cubicBezTo>
                <a:cubicBezTo>
                  <a:pt x="1057" y="422"/>
                  <a:pt x="1059" y="429"/>
                  <a:pt x="1059" y="429"/>
                </a:cubicBezTo>
                <a:cubicBezTo>
                  <a:pt x="1063" y="437"/>
                  <a:pt x="1063" y="437"/>
                  <a:pt x="1063" y="437"/>
                </a:cubicBezTo>
                <a:cubicBezTo>
                  <a:pt x="1063" y="442"/>
                  <a:pt x="1063" y="442"/>
                  <a:pt x="1063" y="442"/>
                </a:cubicBezTo>
                <a:cubicBezTo>
                  <a:pt x="1065" y="446"/>
                  <a:pt x="1065" y="446"/>
                  <a:pt x="1065" y="446"/>
                </a:cubicBezTo>
                <a:cubicBezTo>
                  <a:pt x="1069" y="451"/>
                  <a:pt x="1069" y="451"/>
                  <a:pt x="1069" y="451"/>
                </a:cubicBezTo>
                <a:cubicBezTo>
                  <a:pt x="1073" y="455"/>
                  <a:pt x="1073" y="455"/>
                  <a:pt x="1073" y="455"/>
                </a:cubicBezTo>
                <a:cubicBezTo>
                  <a:pt x="1077" y="463"/>
                  <a:pt x="1077" y="463"/>
                  <a:pt x="1077" y="463"/>
                </a:cubicBezTo>
                <a:cubicBezTo>
                  <a:pt x="1083" y="467"/>
                  <a:pt x="1083" y="467"/>
                  <a:pt x="1083" y="467"/>
                </a:cubicBezTo>
                <a:cubicBezTo>
                  <a:pt x="1088" y="464"/>
                  <a:pt x="1088" y="464"/>
                  <a:pt x="1088" y="464"/>
                </a:cubicBezTo>
                <a:cubicBezTo>
                  <a:pt x="1091" y="461"/>
                  <a:pt x="1091" y="461"/>
                  <a:pt x="1091" y="461"/>
                </a:cubicBezTo>
                <a:cubicBezTo>
                  <a:pt x="1093" y="455"/>
                  <a:pt x="1093" y="455"/>
                  <a:pt x="1093" y="455"/>
                </a:cubicBezTo>
                <a:cubicBezTo>
                  <a:pt x="1089" y="450"/>
                  <a:pt x="1089" y="450"/>
                  <a:pt x="1089" y="450"/>
                </a:cubicBezTo>
                <a:cubicBezTo>
                  <a:pt x="1089" y="450"/>
                  <a:pt x="1083" y="447"/>
                  <a:pt x="1082" y="447"/>
                </a:cubicBezTo>
                <a:cubicBezTo>
                  <a:pt x="1081" y="447"/>
                  <a:pt x="1084" y="442"/>
                  <a:pt x="1084" y="442"/>
                </a:cubicBezTo>
                <a:cubicBezTo>
                  <a:pt x="1087" y="438"/>
                  <a:pt x="1087" y="438"/>
                  <a:pt x="1087" y="438"/>
                </a:cubicBezTo>
                <a:cubicBezTo>
                  <a:pt x="1091" y="433"/>
                  <a:pt x="1091" y="433"/>
                  <a:pt x="1091" y="433"/>
                </a:cubicBezTo>
                <a:cubicBezTo>
                  <a:pt x="1099" y="436"/>
                  <a:pt x="1099" y="436"/>
                  <a:pt x="1099" y="436"/>
                </a:cubicBezTo>
                <a:cubicBezTo>
                  <a:pt x="1102" y="438"/>
                  <a:pt x="1102" y="438"/>
                  <a:pt x="1102" y="438"/>
                </a:cubicBezTo>
                <a:cubicBezTo>
                  <a:pt x="1102" y="443"/>
                  <a:pt x="1102" y="443"/>
                  <a:pt x="1102" y="443"/>
                </a:cubicBezTo>
                <a:cubicBezTo>
                  <a:pt x="1103" y="452"/>
                  <a:pt x="1103" y="452"/>
                  <a:pt x="1103" y="452"/>
                </a:cubicBezTo>
                <a:cubicBezTo>
                  <a:pt x="1106" y="457"/>
                  <a:pt x="1106" y="457"/>
                  <a:pt x="1106" y="457"/>
                </a:cubicBezTo>
                <a:cubicBezTo>
                  <a:pt x="1105" y="465"/>
                  <a:pt x="1105" y="465"/>
                  <a:pt x="1105" y="465"/>
                </a:cubicBezTo>
                <a:cubicBezTo>
                  <a:pt x="1111" y="466"/>
                  <a:pt x="1111" y="466"/>
                  <a:pt x="1111" y="466"/>
                </a:cubicBezTo>
                <a:cubicBezTo>
                  <a:pt x="1114" y="471"/>
                  <a:pt x="1114" y="471"/>
                  <a:pt x="1114" y="471"/>
                </a:cubicBezTo>
                <a:cubicBezTo>
                  <a:pt x="1123" y="470"/>
                  <a:pt x="1123" y="470"/>
                  <a:pt x="1123" y="470"/>
                </a:cubicBezTo>
                <a:cubicBezTo>
                  <a:pt x="1126" y="468"/>
                  <a:pt x="1126" y="468"/>
                  <a:pt x="1126" y="468"/>
                </a:cubicBezTo>
                <a:cubicBezTo>
                  <a:pt x="1126" y="468"/>
                  <a:pt x="1130" y="466"/>
                  <a:pt x="1131" y="465"/>
                </a:cubicBezTo>
                <a:cubicBezTo>
                  <a:pt x="1132" y="464"/>
                  <a:pt x="1132" y="468"/>
                  <a:pt x="1132" y="468"/>
                </a:cubicBezTo>
                <a:cubicBezTo>
                  <a:pt x="1135" y="472"/>
                  <a:pt x="1135" y="472"/>
                  <a:pt x="1135" y="472"/>
                </a:cubicBezTo>
                <a:cubicBezTo>
                  <a:pt x="1140" y="472"/>
                  <a:pt x="1140" y="472"/>
                  <a:pt x="1140" y="472"/>
                </a:cubicBezTo>
                <a:cubicBezTo>
                  <a:pt x="1145" y="470"/>
                  <a:pt x="1145" y="470"/>
                  <a:pt x="1145" y="470"/>
                </a:cubicBezTo>
                <a:cubicBezTo>
                  <a:pt x="1145" y="470"/>
                  <a:pt x="1145" y="467"/>
                  <a:pt x="1146" y="465"/>
                </a:cubicBezTo>
                <a:cubicBezTo>
                  <a:pt x="1147" y="463"/>
                  <a:pt x="1154" y="469"/>
                  <a:pt x="1154" y="469"/>
                </a:cubicBezTo>
                <a:cubicBezTo>
                  <a:pt x="1156" y="478"/>
                  <a:pt x="1156" y="478"/>
                  <a:pt x="1156" y="478"/>
                </a:cubicBezTo>
                <a:cubicBezTo>
                  <a:pt x="1156" y="484"/>
                  <a:pt x="1156" y="484"/>
                  <a:pt x="1156" y="484"/>
                </a:cubicBezTo>
                <a:cubicBezTo>
                  <a:pt x="1153" y="487"/>
                  <a:pt x="1153" y="487"/>
                  <a:pt x="1153" y="487"/>
                </a:cubicBezTo>
                <a:cubicBezTo>
                  <a:pt x="1151" y="498"/>
                  <a:pt x="1151" y="498"/>
                  <a:pt x="1151" y="498"/>
                </a:cubicBezTo>
                <a:cubicBezTo>
                  <a:pt x="1147" y="501"/>
                  <a:pt x="1147" y="501"/>
                  <a:pt x="1147" y="501"/>
                </a:cubicBezTo>
                <a:cubicBezTo>
                  <a:pt x="1147" y="507"/>
                  <a:pt x="1147" y="507"/>
                  <a:pt x="1147" y="507"/>
                </a:cubicBezTo>
                <a:cubicBezTo>
                  <a:pt x="1137" y="508"/>
                  <a:pt x="1137" y="508"/>
                  <a:pt x="1137" y="508"/>
                </a:cubicBezTo>
                <a:lnTo>
                  <a:pt x="1140" y="529"/>
                </a:lnTo>
                <a:close/>
                <a:moveTo>
                  <a:pt x="1767" y="361"/>
                </a:moveTo>
                <a:cubicBezTo>
                  <a:pt x="1761" y="359"/>
                  <a:pt x="1761" y="359"/>
                  <a:pt x="1761" y="359"/>
                </a:cubicBezTo>
                <a:cubicBezTo>
                  <a:pt x="1762" y="353"/>
                  <a:pt x="1762" y="353"/>
                  <a:pt x="1762" y="353"/>
                </a:cubicBezTo>
                <a:cubicBezTo>
                  <a:pt x="1761" y="352"/>
                  <a:pt x="1761" y="352"/>
                  <a:pt x="1761" y="352"/>
                </a:cubicBezTo>
                <a:cubicBezTo>
                  <a:pt x="1760" y="344"/>
                  <a:pt x="1760" y="344"/>
                  <a:pt x="1760" y="344"/>
                </a:cubicBezTo>
                <a:cubicBezTo>
                  <a:pt x="1759" y="336"/>
                  <a:pt x="1759" y="336"/>
                  <a:pt x="1759" y="336"/>
                </a:cubicBezTo>
                <a:cubicBezTo>
                  <a:pt x="1758" y="327"/>
                  <a:pt x="1758" y="327"/>
                  <a:pt x="1758" y="327"/>
                </a:cubicBezTo>
                <a:cubicBezTo>
                  <a:pt x="1757" y="322"/>
                  <a:pt x="1757" y="322"/>
                  <a:pt x="1757" y="322"/>
                </a:cubicBezTo>
                <a:cubicBezTo>
                  <a:pt x="1757" y="322"/>
                  <a:pt x="1752" y="326"/>
                  <a:pt x="1752" y="328"/>
                </a:cubicBezTo>
                <a:cubicBezTo>
                  <a:pt x="1752" y="329"/>
                  <a:pt x="1752" y="331"/>
                  <a:pt x="1752" y="331"/>
                </a:cubicBezTo>
                <a:cubicBezTo>
                  <a:pt x="1752" y="331"/>
                  <a:pt x="1752" y="336"/>
                  <a:pt x="1752" y="337"/>
                </a:cubicBezTo>
                <a:cubicBezTo>
                  <a:pt x="1752" y="340"/>
                  <a:pt x="1751" y="342"/>
                  <a:pt x="1751" y="344"/>
                </a:cubicBezTo>
                <a:cubicBezTo>
                  <a:pt x="1751" y="346"/>
                  <a:pt x="1752" y="346"/>
                  <a:pt x="1752" y="351"/>
                </a:cubicBezTo>
                <a:cubicBezTo>
                  <a:pt x="1752" y="356"/>
                  <a:pt x="1752" y="358"/>
                  <a:pt x="1752" y="360"/>
                </a:cubicBezTo>
                <a:cubicBezTo>
                  <a:pt x="1752" y="364"/>
                  <a:pt x="1753" y="368"/>
                  <a:pt x="1753" y="372"/>
                </a:cubicBezTo>
                <a:cubicBezTo>
                  <a:pt x="1753" y="376"/>
                  <a:pt x="1753" y="379"/>
                  <a:pt x="1753" y="381"/>
                </a:cubicBezTo>
                <a:cubicBezTo>
                  <a:pt x="1753" y="383"/>
                  <a:pt x="1753" y="383"/>
                  <a:pt x="1753" y="387"/>
                </a:cubicBezTo>
                <a:cubicBezTo>
                  <a:pt x="1753" y="390"/>
                  <a:pt x="1754" y="393"/>
                  <a:pt x="1754" y="393"/>
                </a:cubicBezTo>
                <a:cubicBezTo>
                  <a:pt x="1756" y="391"/>
                  <a:pt x="1756" y="391"/>
                  <a:pt x="1756" y="391"/>
                </a:cubicBezTo>
                <a:cubicBezTo>
                  <a:pt x="1756" y="391"/>
                  <a:pt x="1758" y="385"/>
                  <a:pt x="1758" y="383"/>
                </a:cubicBezTo>
                <a:cubicBezTo>
                  <a:pt x="1759" y="382"/>
                  <a:pt x="1758" y="377"/>
                  <a:pt x="1758" y="377"/>
                </a:cubicBezTo>
                <a:cubicBezTo>
                  <a:pt x="1760" y="372"/>
                  <a:pt x="1760" y="372"/>
                  <a:pt x="1760" y="372"/>
                </a:cubicBezTo>
                <a:cubicBezTo>
                  <a:pt x="1763" y="370"/>
                  <a:pt x="1763" y="370"/>
                  <a:pt x="1763" y="370"/>
                </a:cubicBezTo>
                <a:cubicBezTo>
                  <a:pt x="1764" y="367"/>
                  <a:pt x="1764" y="367"/>
                  <a:pt x="1764" y="367"/>
                </a:cubicBezTo>
                <a:cubicBezTo>
                  <a:pt x="1766" y="367"/>
                  <a:pt x="1766" y="367"/>
                  <a:pt x="1766" y="367"/>
                </a:cubicBezTo>
                <a:lnTo>
                  <a:pt x="1767" y="361"/>
                </a:lnTo>
                <a:close/>
                <a:moveTo>
                  <a:pt x="1764" y="411"/>
                </a:moveTo>
                <a:cubicBezTo>
                  <a:pt x="1759" y="410"/>
                  <a:pt x="1759" y="410"/>
                  <a:pt x="1759" y="410"/>
                </a:cubicBezTo>
                <a:cubicBezTo>
                  <a:pt x="1759" y="402"/>
                  <a:pt x="1759" y="402"/>
                  <a:pt x="1759" y="402"/>
                </a:cubicBezTo>
                <a:cubicBezTo>
                  <a:pt x="1759" y="402"/>
                  <a:pt x="1759" y="402"/>
                  <a:pt x="1756" y="398"/>
                </a:cubicBezTo>
                <a:cubicBezTo>
                  <a:pt x="1752" y="400"/>
                  <a:pt x="1752" y="400"/>
                  <a:pt x="1752" y="400"/>
                </a:cubicBezTo>
                <a:cubicBezTo>
                  <a:pt x="1752" y="404"/>
                  <a:pt x="1752" y="404"/>
                  <a:pt x="1752" y="404"/>
                </a:cubicBezTo>
                <a:cubicBezTo>
                  <a:pt x="1750" y="409"/>
                  <a:pt x="1750" y="409"/>
                  <a:pt x="1750" y="409"/>
                </a:cubicBezTo>
                <a:cubicBezTo>
                  <a:pt x="1744" y="413"/>
                  <a:pt x="1744" y="413"/>
                  <a:pt x="1744" y="413"/>
                </a:cubicBezTo>
                <a:cubicBezTo>
                  <a:pt x="1744" y="413"/>
                  <a:pt x="1740" y="414"/>
                  <a:pt x="1738" y="415"/>
                </a:cubicBezTo>
                <a:cubicBezTo>
                  <a:pt x="1736" y="416"/>
                  <a:pt x="1738" y="420"/>
                  <a:pt x="1738" y="420"/>
                </a:cubicBezTo>
                <a:cubicBezTo>
                  <a:pt x="1741" y="421"/>
                  <a:pt x="1741" y="421"/>
                  <a:pt x="1741" y="421"/>
                </a:cubicBezTo>
                <a:cubicBezTo>
                  <a:pt x="1741" y="421"/>
                  <a:pt x="1742" y="426"/>
                  <a:pt x="1741" y="430"/>
                </a:cubicBezTo>
                <a:cubicBezTo>
                  <a:pt x="1740" y="434"/>
                  <a:pt x="1740" y="433"/>
                  <a:pt x="1740" y="433"/>
                </a:cubicBezTo>
                <a:cubicBezTo>
                  <a:pt x="1738" y="436"/>
                  <a:pt x="1738" y="436"/>
                  <a:pt x="1738" y="436"/>
                </a:cubicBezTo>
                <a:cubicBezTo>
                  <a:pt x="1739" y="441"/>
                  <a:pt x="1739" y="441"/>
                  <a:pt x="1739" y="441"/>
                </a:cubicBezTo>
                <a:cubicBezTo>
                  <a:pt x="1738" y="444"/>
                  <a:pt x="1738" y="444"/>
                  <a:pt x="1738" y="444"/>
                </a:cubicBezTo>
                <a:cubicBezTo>
                  <a:pt x="1735" y="449"/>
                  <a:pt x="1735" y="449"/>
                  <a:pt x="1735" y="449"/>
                </a:cubicBezTo>
                <a:cubicBezTo>
                  <a:pt x="1735" y="449"/>
                  <a:pt x="1735" y="452"/>
                  <a:pt x="1734" y="454"/>
                </a:cubicBezTo>
                <a:cubicBezTo>
                  <a:pt x="1733" y="456"/>
                  <a:pt x="1732" y="457"/>
                  <a:pt x="1732" y="457"/>
                </a:cubicBezTo>
                <a:cubicBezTo>
                  <a:pt x="1728" y="460"/>
                  <a:pt x="1728" y="460"/>
                  <a:pt x="1728" y="460"/>
                </a:cubicBezTo>
                <a:cubicBezTo>
                  <a:pt x="1728" y="460"/>
                  <a:pt x="1727" y="464"/>
                  <a:pt x="1725" y="465"/>
                </a:cubicBezTo>
                <a:cubicBezTo>
                  <a:pt x="1723" y="466"/>
                  <a:pt x="1721" y="472"/>
                  <a:pt x="1721" y="472"/>
                </a:cubicBezTo>
                <a:cubicBezTo>
                  <a:pt x="1721" y="472"/>
                  <a:pt x="1721" y="472"/>
                  <a:pt x="1718" y="472"/>
                </a:cubicBezTo>
                <a:cubicBezTo>
                  <a:pt x="1716" y="472"/>
                  <a:pt x="1715" y="473"/>
                  <a:pt x="1713" y="474"/>
                </a:cubicBezTo>
                <a:cubicBezTo>
                  <a:pt x="1711" y="475"/>
                  <a:pt x="1708" y="477"/>
                  <a:pt x="1708" y="477"/>
                </a:cubicBezTo>
                <a:cubicBezTo>
                  <a:pt x="1704" y="481"/>
                  <a:pt x="1704" y="481"/>
                  <a:pt x="1704" y="481"/>
                </a:cubicBezTo>
                <a:cubicBezTo>
                  <a:pt x="1699" y="484"/>
                  <a:pt x="1699" y="484"/>
                  <a:pt x="1699" y="484"/>
                </a:cubicBezTo>
                <a:cubicBezTo>
                  <a:pt x="1695" y="484"/>
                  <a:pt x="1695" y="484"/>
                  <a:pt x="1695" y="484"/>
                </a:cubicBezTo>
                <a:cubicBezTo>
                  <a:pt x="1691" y="485"/>
                  <a:pt x="1691" y="485"/>
                  <a:pt x="1691" y="485"/>
                </a:cubicBezTo>
                <a:cubicBezTo>
                  <a:pt x="1691" y="485"/>
                  <a:pt x="1686" y="487"/>
                  <a:pt x="1684" y="488"/>
                </a:cubicBezTo>
                <a:cubicBezTo>
                  <a:pt x="1682" y="489"/>
                  <a:pt x="1682" y="495"/>
                  <a:pt x="1682" y="495"/>
                </a:cubicBezTo>
                <a:cubicBezTo>
                  <a:pt x="1683" y="499"/>
                  <a:pt x="1683" y="499"/>
                  <a:pt x="1683" y="499"/>
                </a:cubicBezTo>
                <a:cubicBezTo>
                  <a:pt x="1685" y="507"/>
                  <a:pt x="1685" y="507"/>
                  <a:pt x="1685" y="507"/>
                </a:cubicBezTo>
                <a:cubicBezTo>
                  <a:pt x="1685" y="507"/>
                  <a:pt x="1688" y="509"/>
                  <a:pt x="1689" y="507"/>
                </a:cubicBezTo>
                <a:cubicBezTo>
                  <a:pt x="1691" y="504"/>
                  <a:pt x="1689" y="507"/>
                  <a:pt x="1690" y="504"/>
                </a:cubicBezTo>
                <a:cubicBezTo>
                  <a:pt x="1691" y="502"/>
                  <a:pt x="1691" y="501"/>
                  <a:pt x="1695" y="498"/>
                </a:cubicBezTo>
                <a:cubicBezTo>
                  <a:pt x="1699" y="496"/>
                  <a:pt x="1695" y="498"/>
                  <a:pt x="1697" y="498"/>
                </a:cubicBezTo>
                <a:cubicBezTo>
                  <a:pt x="1700" y="497"/>
                  <a:pt x="1702" y="496"/>
                  <a:pt x="1702" y="496"/>
                </a:cubicBezTo>
                <a:cubicBezTo>
                  <a:pt x="1704" y="495"/>
                  <a:pt x="1704" y="495"/>
                  <a:pt x="1704" y="495"/>
                </a:cubicBezTo>
                <a:cubicBezTo>
                  <a:pt x="1704" y="495"/>
                  <a:pt x="1710" y="493"/>
                  <a:pt x="1713" y="492"/>
                </a:cubicBezTo>
                <a:cubicBezTo>
                  <a:pt x="1715" y="492"/>
                  <a:pt x="1716" y="490"/>
                  <a:pt x="1716" y="490"/>
                </a:cubicBezTo>
                <a:cubicBezTo>
                  <a:pt x="1717" y="487"/>
                  <a:pt x="1717" y="487"/>
                  <a:pt x="1717" y="487"/>
                </a:cubicBezTo>
                <a:cubicBezTo>
                  <a:pt x="1717" y="487"/>
                  <a:pt x="1718" y="484"/>
                  <a:pt x="1719" y="482"/>
                </a:cubicBezTo>
                <a:cubicBezTo>
                  <a:pt x="1720" y="479"/>
                  <a:pt x="1719" y="482"/>
                  <a:pt x="1723" y="482"/>
                </a:cubicBezTo>
                <a:cubicBezTo>
                  <a:pt x="1726" y="482"/>
                  <a:pt x="1729" y="483"/>
                  <a:pt x="1733" y="484"/>
                </a:cubicBezTo>
                <a:cubicBezTo>
                  <a:pt x="1737" y="485"/>
                  <a:pt x="1741" y="482"/>
                  <a:pt x="1743" y="482"/>
                </a:cubicBezTo>
                <a:cubicBezTo>
                  <a:pt x="1745" y="481"/>
                  <a:pt x="1745" y="476"/>
                  <a:pt x="1745" y="476"/>
                </a:cubicBezTo>
                <a:cubicBezTo>
                  <a:pt x="1745" y="476"/>
                  <a:pt x="1745" y="476"/>
                  <a:pt x="1746" y="474"/>
                </a:cubicBezTo>
                <a:cubicBezTo>
                  <a:pt x="1747" y="472"/>
                  <a:pt x="1745" y="470"/>
                  <a:pt x="1745" y="465"/>
                </a:cubicBezTo>
                <a:cubicBezTo>
                  <a:pt x="1745" y="460"/>
                  <a:pt x="1745" y="461"/>
                  <a:pt x="1745" y="457"/>
                </a:cubicBezTo>
                <a:cubicBezTo>
                  <a:pt x="1744" y="454"/>
                  <a:pt x="1745" y="455"/>
                  <a:pt x="1745" y="452"/>
                </a:cubicBezTo>
                <a:cubicBezTo>
                  <a:pt x="1745" y="449"/>
                  <a:pt x="1745" y="452"/>
                  <a:pt x="1747" y="449"/>
                </a:cubicBezTo>
                <a:cubicBezTo>
                  <a:pt x="1749" y="445"/>
                  <a:pt x="1750" y="444"/>
                  <a:pt x="1750" y="444"/>
                </a:cubicBezTo>
                <a:cubicBezTo>
                  <a:pt x="1750" y="444"/>
                  <a:pt x="1750" y="444"/>
                  <a:pt x="1751" y="441"/>
                </a:cubicBezTo>
                <a:cubicBezTo>
                  <a:pt x="1751" y="439"/>
                  <a:pt x="1751" y="438"/>
                  <a:pt x="1749" y="437"/>
                </a:cubicBezTo>
                <a:cubicBezTo>
                  <a:pt x="1747" y="436"/>
                  <a:pt x="1745" y="432"/>
                  <a:pt x="1745" y="432"/>
                </a:cubicBezTo>
                <a:cubicBezTo>
                  <a:pt x="1745" y="432"/>
                  <a:pt x="1743" y="427"/>
                  <a:pt x="1742" y="426"/>
                </a:cubicBezTo>
                <a:cubicBezTo>
                  <a:pt x="1742" y="424"/>
                  <a:pt x="1743" y="419"/>
                  <a:pt x="1743" y="419"/>
                </a:cubicBezTo>
                <a:cubicBezTo>
                  <a:pt x="1749" y="421"/>
                  <a:pt x="1749" y="421"/>
                  <a:pt x="1749" y="421"/>
                </a:cubicBezTo>
                <a:cubicBezTo>
                  <a:pt x="1759" y="422"/>
                  <a:pt x="1759" y="422"/>
                  <a:pt x="1759" y="422"/>
                </a:cubicBezTo>
                <a:cubicBezTo>
                  <a:pt x="1759" y="422"/>
                  <a:pt x="1759" y="422"/>
                  <a:pt x="1761" y="417"/>
                </a:cubicBezTo>
                <a:cubicBezTo>
                  <a:pt x="1763" y="411"/>
                  <a:pt x="1766" y="415"/>
                  <a:pt x="1766" y="415"/>
                </a:cubicBezTo>
                <a:lnTo>
                  <a:pt x="1764" y="411"/>
                </a:lnTo>
                <a:close/>
                <a:moveTo>
                  <a:pt x="1563" y="716"/>
                </a:moveTo>
                <a:cubicBezTo>
                  <a:pt x="1566" y="728"/>
                  <a:pt x="1566" y="728"/>
                  <a:pt x="1566" y="728"/>
                </a:cubicBezTo>
                <a:cubicBezTo>
                  <a:pt x="1560" y="730"/>
                  <a:pt x="1560" y="730"/>
                  <a:pt x="1560" y="730"/>
                </a:cubicBezTo>
                <a:cubicBezTo>
                  <a:pt x="1565" y="739"/>
                  <a:pt x="1565" y="739"/>
                  <a:pt x="1565" y="739"/>
                </a:cubicBezTo>
                <a:cubicBezTo>
                  <a:pt x="1570" y="743"/>
                  <a:pt x="1570" y="743"/>
                  <a:pt x="1570" y="743"/>
                </a:cubicBezTo>
                <a:cubicBezTo>
                  <a:pt x="1571" y="747"/>
                  <a:pt x="1571" y="747"/>
                  <a:pt x="1571" y="747"/>
                </a:cubicBezTo>
                <a:cubicBezTo>
                  <a:pt x="1573" y="751"/>
                  <a:pt x="1573" y="751"/>
                  <a:pt x="1573" y="751"/>
                </a:cubicBezTo>
                <a:cubicBezTo>
                  <a:pt x="1573" y="751"/>
                  <a:pt x="1576" y="752"/>
                  <a:pt x="1579" y="751"/>
                </a:cubicBezTo>
                <a:cubicBezTo>
                  <a:pt x="1582" y="749"/>
                  <a:pt x="1582" y="751"/>
                  <a:pt x="1582" y="751"/>
                </a:cubicBezTo>
                <a:cubicBezTo>
                  <a:pt x="1588" y="754"/>
                  <a:pt x="1588" y="754"/>
                  <a:pt x="1588" y="754"/>
                </a:cubicBezTo>
                <a:cubicBezTo>
                  <a:pt x="1588" y="754"/>
                  <a:pt x="1588" y="754"/>
                  <a:pt x="1588" y="754"/>
                </a:cubicBezTo>
                <a:cubicBezTo>
                  <a:pt x="1588" y="754"/>
                  <a:pt x="1588" y="754"/>
                  <a:pt x="1591" y="751"/>
                </a:cubicBezTo>
                <a:cubicBezTo>
                  <a:pt x="1593" y="749"/>
                  <a:pt x="1595" y="753"/>
                  <a:pt x="1595" y="753"/>
                </a:cubicBezTo>
                <a:cubicBezTo>
                  <a:pt x="1595" y="753"/>
                  <a:pt x="1600" y="756"/>
                  <a:pt x="1603" y="755"/>
                </a:cubicBezTo>
                <a:cubicBezTo>
                  <a:pt x="1608" y="752"/>
                  <a:pt x="1608" y="752"/>
                  <a:pt x="1608" y="752"/>
                </a:cubicBezTo>
                <a:cubicBezTo>
                  <a:pt x="1608" y="752"/>
                  <a:pt x="1610" y="752"/>
                  <a:pt x="1611" y="750"/>
                </a:cubicBezTo>
                <a:cubicBezTo>
                  <a:pt x="1612" y="749"/>
                  <a:pt x="1613" y="749"/>
                  <a:pt x="1615" y="746"/>
                </a:cubicBezTo>
                <a:cubicBezTo>
                  <a:pt x="1617" y="742"/>
                  <a:pt x="1615" y="743"/>
                  <a:pt x="1615" y="740"/>
                </a:cubicBezTo>
                <a:cubicBezTo>
                  <a:pt x="1615" y="737"/>
                  <a:pt x="1615" y="736"/>
                  <a:pt x="1614" y="731"/>
                </a:cubicBezTo>
                <a:cubicBezTo>
                  <a:pt x="1614" y="731"/>
                  <a:pt x="1615" y="729"/>
                  <a:pt x="1616" y="726"/>
                </a:cubicBezTo>
                <a:cubicBezTo>
                  <a:pt x="1618" y="723"/>
                  <a:pt x="1618" y="724"/>
                  <a:pt x="1618" y="724"/>
                </a:cubicBezTo>
                <a:cubicBezTo>
                  <a:pt x="1618" y="724"/>
                  <a:pt x="1620" y="721"/>
                  <a:pt x="1619" y="720"/>
                </a:cubicBezTo>
                <a:cubicBezTo>
                  <a:pt x="1618" y="719"/>
                  <a:pt x="1615" y="716"/>
                  <a:pt x="1615" y="716"/>
                </a:cubicBezTo>
                <a:cubicBezTo>
                  <a:pt x="1615" y="716"/>
                  <a:pt x="1615" y="716"/>
                  <a:pt x="1614" y="714"/>
                </a:cubicBezTo>
                <a:cubicBezTo>
                  <a:pt x="1613" y="712"/>
                  <a:pt x="1615" y="712"/>
                  <a:pt x="1615" y="712"/>
                </a:cubicBezTo>
                <a:cubicBezTo>
                  <a:pt x="1615" y="712"/>
                  <a:pt x="1615" y="712"/>
                  <a:pt x="1614" y="709"/>
                </a:cubicBezTo>
                <a:cubicBezTo>
                  <a:pt x="1613" y="706"/>
                  <a:pt x="1613" y="707"/>
                  <a:pt x="1613" y="707"/>
                </a:cubicBezTo>
                <a:cubicBezTo>
                  <a:pt x="1613" y="707"/>
                  <a:pt x="1613" y="707"/>
                  <a:pt x="1612" y="705"/>
                </a:cubicBezTo>
                <a:cubicBezTo>
                  <a:pt x="1611" y="703"/>
                  <a:pt x="1612" y="705"/>
                  <a:pt x="1612" y="702"/>
                </a:cubicBezTo>
                <a:cubicBezTo>
                  <a:pt x="1612" y="699"/>
                  <a:pt x="1614" y="700"/>
                  <a:pt x="1614" y="700"/>
                </a:cubicBezTo>
                <a:cubicBezTo>
                  <a:pt x="1614" y="700"/>
                  <a:pt x="1619" y="699"/>
                  <a:pt x="1621" y="697"/>
                </a:cubicBezTo>
                <a:cubicBezTo>
                  <a:pt x="1621" y="697"/>
                  <a:pt x="1621" y="693"/>
                  <a:pt x="1620" y="692"/>
                </a:cubicBezTo>
                <a:cubicBezTo>
                  <a:pt x="1620" y="690"/>
                  <a:pt x="1617" y="690"/>
                  <a:pt x="1617" y="690"/>
                </a:cubicBezTo>
                <a:cubicBezTo>
                  <a:pt x="1616" y="686"/>
                  <a:pt x="1616" y="686"/>
                  <a:pt x="1616" y="686"/>
                </a:cubicBezTo>
                <a:cubicBezTo>
                  <a:pt x="1613" y="683"/>
                  <a:pt x="1613" y="683"/>
                  <a:pt x="1613" y="683"/>
                </a:cubicBezTo>
                <a:cubicBezTo>
                  <a:pt x="1613" y="683"/>
                  <a:pt x="1609" y="682"/>
                  <a:pt x="1607" y="684"/>
                </a:cubicBezTo>
                <a:cubicBezTo>
                  <a:pt x="1605" y="687"/>
                  <a:pt x="1605" y="687"/>
                  <a:pt x="1605" y="687"/>
                </a:cubicBezTo>
                <a:cubicBezTo>
                  <a:pt x="1603" y="688"/>
                  <a:pt x="1603" y="688"/>
                  <a:pt x="1603" y="688"/>
                </a:cubicBezTo>
                <a:cubicBezTo>
                  <a:pt x="1603" y="694"/>
                  <a:pt x="1603" y="694"/>
                  <a:pt x="1603" y="694"/>
                </a:cubicBezTo>
                <a:cubicBezTo>
                  <a:pt x="1603" y="697"/>
                  <a:pt x="1603" y="697"/>
                  <a:pt x="1603" y="697"/>
                </a:cubicBezTo>
                <a:cubicBezTo>
                  <a:pt x="1597" y="699"/>
                  <a:pt x="1597" y="699"/>
                  <a:pt x="1597" y="699"/>
                </a:cubicBezTo>
                <a:cubicBezTo>
                  <a:pt x="1594" y="699"/>
                  <a:pt x="1594" y="699"/>
                  <a:pt x="1594" y="699"/>
                </a:cubicBezTo>
                <a:cubicBezTo>
                  <a:pt x="1593" y="703"/>
                  <a:pt x="1593" y="703"/>
                  <a:pt x="1593" y="703"/>
                </a:cubicBezTo>
                <a:cubicBezTo>
                  <a:pt x="1593" y="706"/>
                  <a:pt x="1593" y="706"/>
                  <a:pt x="1593" y="706"/>
                </a:cubicBezTo>
                <a:cubicBezTo>
                  <a:pt x="1589" y="708"/>
                  <a:pt x="1589" y="708"/>
                  <a:pt x="1589" y="708"/>
                </a:cubicBezTo>
                <a:cubicBezTo>
                  <a:pt x="1587" y="707"/>
                  <a:pt x="1587" y="707"/>
                  <a:pt x="1587" y="707"/>
                </a:cubicBezTo>
                <a:cubicBezTo>
                  <a:pt x="1585" y="707"/>
                  <a:pt x="1585" y="707"/>
                  <a:pt x="1585" y="707"/>
                </a:cubicBezTo>
                <a:cubicBezTo>
                  <a:pt x="1581" y="712"/>
                  <a:pt x="1581" y="712"/>
                  <a:pt x="1581" y="712"/>
                </a:cubicBezTo>
                <a:cubicBezTo>
                  <a:pt x="1578" y="716"/>
                  <a:pt x="1578" y="716"/>
                  <a:pt x="1578" y="716"/>
                </a:cubicBezTo>
                <a:cubicBezTo>
                  <a:pt x="1575" y="718"/>
                  <a:pt x="1575" y="718"/>
                  <a:pt x="1575" y="718"/>
                </a:cubicBezTo>
                <a:cubicBezTo>
                  <a:pt x="1571" y="718"/>
                  <a:pt x="1571" y="718"/>
                  <a:pt x="1571" y="718"/>
                </a:cubicBezTo>
                <a:cubicBezTo>
                  <a:pt x="1570" y="714"/>
                  <a:pt x="1570" y="714"/>
                  <a:pt x="1570" y="714"/>
                </a:cubicBezTo>
                <a:cubicBezTo>
                  <a:pt x="1565" y="715"/>
                  <a:pt x="1565" y="715"/>
                  <a:pt x="1565" y="715"/>
                </a:cubicBezTo>
                <a:lnTo>
                  <a:pt x="1563" y="716"/>
                </a:lnTo>
                <a:close/>
                <a:moveTo>
                  <a:pt x="1514" y="687"/>
                </a:moveTo>
                <a:cubicBezTo>
                  <a:pt x="1522" y="693"/>
                  <a:pt x="1522" y="693"/>
                  <a:pt x="1522" y="693"/>
                </a:cubicBezTo>
                <a:cubicBezTo>
                  <a:pt x="1527" y="701"/>
                  <a:pt x="1527" y="701"/>
                  <a:pt x="1527" y="701"/>
                </a:cubicBezTo>
                <a:cubicBezTo>
                  <a:pt x="1519" y="706"/>
                  <a:pt x="1519" y="706"/>
                  <a:pt x="1519" y="706"/>
                </a:cubicBezTo>
                <a:cubicBezTo>
                  <a:pt x="1517" y="704"/>
                  <a:pt x="1517" y="704"/>
                  <a:pt x="1517" y="704"/>
                </a:cubicBezTo>
                <a:cubicBezTo>
                  <a:pt x="1517" y="704"/>
                  <a:pt x="1517" y="704"/>
                  <a:pt x="1516" y="704"/>
                </a:cubicBezTo>
                <a:cubicBezTo>
                  <a:pt x="1514" y="704"/>
                  <a:pt x="1510" y="704"/>
                  <a:pt x="1507" y="699"/>
                </a:cubicBezTo>
                <a:cubicBezTo>
                  <a:pt x="1503" y="695"/>
                  <a:pt x="1507" y="699"/>
                  <a:pt x="1505" y="698"/>
                </a:cubicBezTo>
                <a:cubicBezTo>
                  <a:pt x="1504" y="696"/>
                  <a:pt x="1500" y="696"/>
                  <a:pt x="1497" y="693"/>
                </a:cubicBezTo>
                <a:cubicBezTo>
                  <a:pt x="1494" y="690"/>
                  <a:pt x="1496" y="691"/>
                  <a:pt x="1494" y="690"/>
                </a:cubicBezTo>
                <a:cubicBezTo>
                  <a:pt x="1492" y="689"/>
                  <a:pt x="1489" y="690"/>
                  <a:pt x="1487" y="691"/>
                </a:cubicBezTo>
                <a:cubicBezTo>
                  <a:pt x="1485" y="691"/>
                  <a:pt x="1487" y="695"/>
                  <a:pt x="1487" y="695"/>
                </a:cubicBezTo>
                <a:cubicBezTo>
                  <a:pt x="1489" y="697"/>
                  <a:pt x="1489" y="697"/>
                  <a:pt x="1489" y="697"/>
                </a:cubicBezTo>
                <a:cubicBezTo>
                  <a:pt x="1489" y="697"/>
                  <a:pt x="1493" y="701"/>
                  <a:pt x="1494" y="704"/>
                </a:cubicBezTo>
                <a:cubicBezTo>
                  <a:pt x="1495" y="706"/>
                  <a:pt x="1497" y="707"/>
                  <a:pt x="1497" y="707"/>
                </a:cubicBezTo>
                <a:cubicBezTo>
                  <a:pt x="1501" y="711"/>
                  <a:pt x="1501" y="711"/>
                  <a:pt x="1501" y="711"/>
                </a:cubicBezTo>
                <a:cubicBezTo>
                  <a:pt x="1507" y="717"/>
                  <a:pt x="1507" y="717"/>
                  <a:pt x="1507" y="717"/>
                </a:cubicBezTo>
                <a:cubicBezTo>
                  <a:pt x="1510" y="721"/>
                  <a:pt x="1510" y="721"/>
                  <a:pt x="1510" y="721"/>
                </a:cubicBezTo>
                <a:cubicBezTo>
                  <a:pt x="1512" y="726"/>
                  <a:pt x="1512" y="726"/>
                  <a:pt x="1512" y="726"/>
                </a:cubicBezTo>
                <a:cubicBezTo>
                  <a:pt x="1515" y="731"/>
                  <a:pt x="1515" y="731"/>
                  <a:pt x="1515" y="731"/>
                </a:cubicBezTo>
                <a:cubicBezTo>
                  <a:pt x="1516" y="737"/>
                  <a:pt x="1516" y="737"/>
                  <a:pt x="1516" y="737"/>
                </a:cubicBezTo>
                <a:cubicBezTo>
                  <a:pt x="1520" y="742"/>
                  <a:pt x="1520" y="742"/>
                  <a:pt x="1520" y="742"/>
                </a:cubicBezTo>
                <a:cubicBezTo>
                  <a:pt x="1522" y="746"/>
                  <a:pt x="1522" y="746"/>
                  <a:pt x="1522" y="746"/>
                </a:cubicBezTo>
                <a:cubicBezTo>
                  <a:pt x="1524" y="749"/>
                  <a:pt x="1524" y="749"/>
                  <a:pt x="1524" y="749"/>
                </a:cubicBezTo>
                <a:cubicBezTo>
                  <a:pt x="1527" y="752"/>
                  <a:pt x="1527" y="752"/>
                  <a:pt x="1527" y="752"/>
                </a:cubicBezTo>
                <a:cubicBezTo>
                  <a:pt x="1527" y="752"/>
                  <a:pt x="1531" y="756"/>
                  <a:pt x="1533" y="756"/>
                </a:cubicBezTo>
                <a:cubicBezTo>
                  <a:pt x="1534" y="756"/>
                  <a:pt x="1536" y="761"/>
                  <a:pt x="1536" y="761"/>
                </a:cubicBezTo>
                <a:cubicBezTo>
                  <a:pt x="1541" y="765"/>
                  <a:pt x="1541" y="765"/>
                  <a:pt x="1541" y="765"/>
                </a:cubicBezTo>
                <a:cubicBezTo>
                  <a:pt x="1541" y="765"/>
                  <a:pt x="1545" y="772"/>
                  <a:pt x="1547" y="772"/>
                </a:cubicBezTo>
                <a:cubicBezTo>
                  <a:pt x="1549" y="772"/>
                  <a:pt x="1550" y="777"/>
                  <a:pt x="1550" y="777"/>
                </a:cubicBezTo>
                <a:cubicBezTo>
                  <a:pt x="1550" y="777"/>
                  <a:pt x="1552" y="779"/>
                  <a:pt x="1554" y="779"/>
                </a:cubicBezTo>
                <a:cubicBezTo>
                  <a:pt x="1555" y="779"/>
                  <a:pt x="1560" y="783"/>
                  <a:pt x="1560" y="783"/>
                </a:cubicBezTo>
                <a:cubicBezTo>
                  <a:pt x="1566" y="786"/>
                  <a:pt x="1566" y="786"/>
                  <a:pt x="1566" y="786"/>
                </a:cubicBezTo>
                <a:cubicBezTo>
                  <a:pt x="1566" y="786"/>
                  <a:pt x="1584" y="789"/>
                  <a:pt x="1586" y="789"/>
                </a:cubicBezTo>
                <a:cubicBezTo>
                  <a:pt x="1587" y="789"/>
                  <a:pt x="1611" y="795"/>
                  <a:pt x="1617" y="793"/>
                </a:cubicBezTo>
                <a:cubicBezTo>
                  <a:pt x="1608" y="790"/>
                  <a:pt x="1608" y="790"/>
                  <a:pt x="1608" y="790"/>
                </a:cubicBezTo>
                <a:cubicBezTo>
                  <a:pt x="1608" y="790"/>
                  <a:pt x="1608" y="790"/>
                  <a:pt x="1608" y="789"/>
                </a:cubicBezTo>
                <a:cubicBezTo>
                  <a:pt x="1607" y="787"/>
                  <a:pt x="1601" y="787"/>
                  <a:pt x="1601" y="787"/>
                </a:cubicBezTo>
                <a:cubicBezTo>
                  <a:pt x="1601" y="787"/>
                  <a:pt x="1596" y="787"/>
                  <a:pt x="1595" y="783"/>
                </a:cubicBezTo>
                <a:cubicBezTo>
                  <a:pt x="1594" y="779"/>
                  <a:pt x="1590" y="782"/>
                  <a:pt x="1589" y="780"/>
                </a:cubicBezTo>
                <a:cubicBezTo>
                  <a:pt x="1588" y="778"/>
                  <a:pt x="1585" y="779"/>
                  <a:pt x="1585" y="779"/>
                </a:cubicBezTo>
                <a:cubicBezTo>
                  <a:pt x="1585" y="779"/>
                  <a:pt x="1578" y="778"/>
                  <a:pt x="1576" y="775"/>
                </a:cubicBezTo>
                <a:cubicBezTo>
                  <a:pt x="1574" y="772"/>
                  <a:pt x="1576" y="775"/>
                  <a:pt x="1578" y="772"/>
                </a:cubicBezTo>
                <a:cubicBezTo>
                  <a:pt x="1579" y="769"/>
                  <a:pt x="1574" y="769"/>
                  <a:pt x="1574" y="769"/>
                </a:cubicBezTo>
                <a:cubicBezTo>
                  <a:pt x="1574" y="769"/>
                  <a:pt x="1559" y="769"/>
                  <a:pt x="1557" y="769"/>
                </a:cubicBezTo>
                <a:cubicBezTo>
                  <a:pt x="1557" y="769"/>
                  <a:pt x="1552" y="768"/>
                  <a:pt x="1549" y="764"/>
                </a:cubicBezTo>
                <a:cubicBezTo>
                  <a:pt x="1546" y="760"/>
                  <a:pt x="1549" y="764"/>
                  <a:pt x="1549" y="759"/>
                </a:cubicBezTo>
                <a:cubicBezTo>
                  <a:pt x="1549" y="754"/>
                  <a:pt x="1549" y="759"/>
                  <a:pt x="1548" y="754"/>
                </a:cubicBezTo>
                <a:cubicBezTo>
                  <a:pt x="1547" y="750"/>
                  <a:pt x="1548" y="754"/>
                  <a:pt x="1548" y="751"/>
                </a:cubicBezTo>
                <a:cubicBezTo>
                  <a:pt x="1548" y="747"/>
                  <a:pt x="1548" y="751"/>
                  <a:pt x="1549" y="747"/>
                </a:cubicBezTo>
                <a:cubicBezTo>
                  <a:pt x="1551" y="744"/>
                  <a:pt x="1549" y="747"/>
                  <a:pt x="1548" y="743"/>
                </a:cubicBezTo>
                <a:cubicBezTo>
                  <a:pt x="1548" y="743"/>
                  <a:pt x="1542" y="743"/>
                  <a:pt x="1541" y="741"/>
                </a:cubicBezTo>
                <a:cubicBezTo>
                  <a:pt x="1540" y="738"/>
                  <a:pt x="1541" y="739"/>
                  <a:pt x="1542" y="735"/>
                </a:cubicBezTo>
                <a:cubicBezTo>
                  <a:pt x="1542" y="730"/>
                  <a:pt x="1542" y="735"/>
                  <a:pt x="1541" y="732"/>
                </a:cubicBezTo>
                <a:cubicBezTo>
                  <a:pt x="1540" y="729"/>
                  <a:pt x="1536" y="730"/>
                  <a:pt x="1534" y="728"/>
                </a:cubicBezTo>
                <a:cubicBezTo>
                  <a:pt x="1533" y="726"/>
                  <a:pt x="1532" y="726"/>
                  <a:pt x="1530" y="723"/>
                </a:cubicBezTo>
                <a:cubicBezTo>
                  <a:pt x="1529" y="721"/>
                  <a:pt x="1530" y="723"/>
                  <a:pt x="1530" y="722"/>
                </a:cubicBezTo>
                <a:cubicBezTo>
                  <a:pt x="1530" y="721"/>
                  <a:pt x="1531" y="719"/>
                  <a:pt x="1533" y="716"/>
                </a:cubicBezTo>
                <a:cubicBezTo>
                  <a:pt x="1535" y="713"/>
                  <a:pt x="1533" y="716"/>
                  <a:pt x="1533" y="716"/>
                </a:cubicBezTo>
                <a:cubicBezTo>
                  <a:pt x="1533" y="716"/>
                  <a:pt x="1533" y="716"/>
                  <a:pt x="1537" y="715"/>
                </a:cubicBezTo>
                <a:cubicBezTo>
                  <a:pt x="1541" y="715"/>
                  <a:pt x="1538" y="713"/>
                  <a:pt x="1538" y="713"/>
                </a:cubicBezTo>
                <a:cubicBezTo>
                  <a:pt x="1538" y="713"/>
                  <a:pt x="1537" y="710"/>
                  <a:pt x="1537" y="708"/>
                </a:cubicBezTo>
                <a:cubicBezTo>
                  <a:pt x="1537" y="706"/>
                  <a:pt x="1537" y="706"/>
                  <a:pt x="1537" y="706"/>
                </a:cubicBezTo>
                <a:cubicBezTo>
                  <a:pt x="1534" y="704"/>
                  <a:pt x="1534" y="704"/>
                  <a:pt x="1534" y="704"/>
                </a:cubicBezTo>
                <a:cubicBezTo>
                  <a:pt x="1534" y="704"/>
                  <a:pt x="1534" y="701"/>
                  <a:pt x="1534" y="699"/>
                </a:cubicBezTo>
                <a:cubicBezTo>
                  <a:pt x="1535" y="696"/>
                  <a:pt x="1535" y="693"/>
                  <a:pt x="1535" y="693"/>
                </a:cubicBezTo>
                <a:cubicBezTo>
                  <a:pt x="1535" y="693"/>
                  <a:pt x="1535" y="693"/>
                  <a:pt x="1535" y="692"/>
                </a:cubicBezTo>
                <a:cubicBezTo>
                  <a:pt x="1534" y="690"/>
                  <a:pt x="1531" y="688"/>
                  <a:pt x="1529" y="686"/>
                </a:cubicBezTo>
                <a:cubicBezTo>
                  <a:pt x="1527" y="684"/>
                  <a:pt x="1522" y="681"/>
                  <a:pt x="1522" y="681"/>
                </a:cubicBezTo>
                <a:cubicBezTo>
                  <a:pt x="1516" y="666"/>
                  <a:pt x="1516" y="666"/>
                  <a:pt x="1516" y="666"/>
                </a:cubicBezTo>
                <a:lnTo>
                  <a:pt x="1514" y="687"/>
                </a:lnTo>
                <a:close/>
                <a:moveTo>
                  <a:pt x="1718" y="741"/>
                </a:moveTo>
                <a:cubicBezTo>
                  <a:pt x="1714" y="741"/>
                  <a:pt x="1714" y="741"/>
                  <a:pt x="1714" y="741"/>
                </a:cubicBezTo>
                <a:cubicBezTo>
                  <a:pt x="1714" y="741"/>
                  <a:pt x="1712" y="751"/>
                  <a:pt x="1710" y="751"/>
                </a:cubicBezTo>
                <a:cubicBezTo>
                  <a:pt x="1708" y="750"/>
                  <a:pt x="1706" y="749"/>
                  <a:pt x="1706" y="749"/>
                </a:cubicBezTo>
                <a:cubicBezTo>
                  <a:pt x="1706" y="749"/>
                  <a:pt x="1701" y="749"/>
                  <a:pt x="1699" y="749"/>
                </a:cubicBezTo>
                <a:cubicBezTo>
                  <a:pt x="1696" y="748"/>
                  <a:pt x="1696" y="748"/>
                  <a:pt x="1694" y="746"/>
                </a:cubicBezTo>
                <a:cubicBezTo>
                  <a:pt x="1691" y="745"/>
                  <a:pt x="1694" y="746"/>
                  <a:pt x="1692" y="743"/>
                </a:cubicBezTo>
                <a:cubicBezTo>
                  <a:pt x="1691" y="739"/>
                  <a:pt x="1692" y="743"/>
                  <a:pt x="1691" y="738"/>
                </a:cubicBezTo>
                <a:cubicBezTo>
                  <a:pt x="1690" y="734"/>
                  <a:pt x="1691" y="738"/>
                  <a:pt x="1688" y="734"/>
                </a:cubicBezTo>
                <a:cubicBezTo>
                  <a:pt x="1686" y="731"/>
                  <a:pt x="1688" y="734"/>
                  <a:pt x="1687" y="733"/>
                </a:cubicBezTo>
                <a:cubicBezTo>
                  <a:pt x="1685" y="731"/>
                  <a:pt x="1687" y="733"/>
                  <a:pt x="1681" y="733"/>
                </a:cubicBezTo>
                <a:cubicBezTo>
                  <a:pt x="1675" y="734"/>
                  <a:pt x="1678" y="735"/>
                  <a:pt x="1678" y="735"/>
                </a:cubicBezTo>
                <a:cubicBezTo>
                  <a:pt x="1680" y="739"/>
                  <a:pt x="1680" y="739"/>
                  <a:pt x="1680" y="739"/>
                </a:cubicBezTo>
                <a:cubicBezTo>
                  <a:pt x="1682" y="746"/>
                  <a:pt x="1682" y="746"/>
                  <a:pt x="1682" y="746"/>
                </a:cubicBezTo>
                <a:cubicBezTo>
                  <a:pt x="1682" y="748"/>
                  <a:pt x="1682" y="748"/>
                  <a:pt x="1682" y="748"/>
                </a:cubicBezTo>
                <a:cubicBezTo>
                  <a:pt x="1686" y="754"/>
                  <a:pt x="1686" y="754"/>
                  <a:pt x="1686" y="754"/>
                </a:cubicBezTo>
                <a:cubicBezTo>
                  <a:pt x="1686" y="754"/>
                  <a:pt x="1686" y="754"/>
                  <a:pt x="1691" y="756"/>
                </a:cubicBezTo>
                <a:cubicBezTo>
                  <a:pt x="1695" y="757"/>
                  <a:pt x="1691" y="756"/>
                  <a:pt x="1692" y="756"/>
                </a:cubicBezTo>
                <a:cubicBezTo>
                  <a:pt x="1693" y="756"/>
                  <a:pt x="1692" y="756"/>
                  <a:pt x="1692" y="758"/>
                </a:cubicBezTo>
                <a:cubicBezTo>
                  <a:pt x="1692" y="760"/>
                  <a:pt x="1699" y="763"/>
                  <a:pt x="1703" y="765"/>
                </a:cubicBezTo>
                <a:cubicBezTo>
                  <a:pt x="1707" y="766"/>
                  <a:pt x="1703" y="765"/>
                  <a:pt x="1708" y="765"/>
                </a:cubicBezTo>
                <a:cubicBezTo>
                  <a:pt x="1713" y="766"/>
                  <a:pt x="1708" y="765"/>
                  <a:pt x="1710" y="766"/>
                </a:cubicBezTo>
                <a:cubicBezTo>
                  <a:pt x="1712" y="767"/>
                  <a:pt x="1716" y="769"/>
                  <a:pt x="1716" y="769"/>
                </a:cubicBezTo>
                <a:cubicBezTo>
                  <a:pt x="1719" y="776"/>
                  <a:pt x="1719" y="776"/>
                  <a:pt x="1719" y="776"/>
                </a:cubicBezTo>
                <a:cubicBezTo>
                  <a:pt x="1719" y="776"/>
                  <a:pt x="1719" y="776"/>
                  <a:pt x="1717" y="776"/>
                </a:cubicBezTo>
                <a:cubicBezTo>
                  <a:pt x="1715" y="777"/>
                  <a:pt x="1716" y="784"/>
                  <a:pt x="1716" y="784"/>
                </a:cubicBezTo>
                <a:cubicBezTo>
                  <a:pt x="1716" y="784"/>
                  <a:pt x="1716" y="784"/>
                  <a:pt x="1721" y="783"/>
                </a:cubicBezTo>
                <a:cubicBezTo>
                  <a:pt x="1726" y="781"/>
                  <a:pt x="1721" y="783"/>
                  <a:pt x="1724" y="782"/>
                </a:cubicBezTo>
                <a:cubicBezTo>
                  <a:pt x="1727" y="781"/>
                  <a:pt x="1727" y="782"/>
                  <a:pt x="1729" y="784"/>
                </a:cubicBezTo>
                <a:cubicBezTo>
                  <a:pt x="1731" y="785"/>
                  <a:pt x="1732" y="789"/>
                  <a:pt x="1732" y="789"/>
                </a:cubicBezTo>
                <a:cubicBezTo>
                  <a:pt x="1732" y="789"/>
                  <a:pt x="1732" y="789"/>
                  <a:pt x="1735" y="790"/>
                </a:cubicBezTo>
                <a:cubicBezTo>
                  <a:pt x="1738" y="790"/>
                  <a:pt x="1738" y="790"/>
                  <a:pt x="1738" y="790"/>
                </a:cubicBezTo>
                <a:cubicBezTo>
                  <a:pt x="1738" y="790"/>
                  <a:pt x="1738" y="790"/>
                  <a:pt x="1742" y="790"/>
                </a:cubicBezTo>
                <a:cubicBezTo>
                  <a:pt x="1746" y="790"/>
                  <a:pt x="1742" y="790"/>
                  <a:pt x="1750" y="788"/>
                </a:cubicBezTo>
                <a:cubicBezTo>
                  <a:pt x="1754" y="792"/>
                  <a:pt x="1754" y="792"/>
                  <a:pt x="1754" y="792"/>
                </a:cubicBezTo>
                <a:cubicBezTo>
                  <a:pt x="1754" y="792"/>
                  <a:pt x="1758" y="793"/>
                  <a:pt x="1763" y="794"/>
                </a:cubicBezTo>
                <a:cubicBezTo>
                  <a:pt x="1768" y="795"/>
                  <a:pt x="1768" y="796"/>
                  <a:pt x="1768" y="796"/>
                </a:cubicBezTo>
                <a:cubicBezTo>
                  <a:pt x="1768" y="796"/>
                  <a:pt x="1771" y="799"/>
                  <a:pt x="1774" y="801"/>
                </a:cubicBezTo>
                <a:cubicBezTo>
                  <a:pt x="1777" y="803"/>
                  <a:pt x="1774" y="801"/>
                  <a:pt x="1780" y="802"/>
                </a:cubicBezTo>
                <a:cubicBezTo>
                  <a:pt x="1785" y="802"/>
                  <a:pt x="1785" y="801"/>
                  <a:pt x="1785" y="801"/>
                </a:cubicBezTo>
                <a:cubicBezTo>
                  <a:pt x="1785" y="801"/>
                  <a:pt x="1785" y="801"/>
                  <a:pt x="1784" y="799"/>
                </a:cubicBezTo>
                <a:cubicBezTo>
                  <a:pt x="1783" y="796"/>
                  <a:pt x="1779" y="796"/>
                  <a:pt x="1776" y="792"/>
                </a:cubicBezTo>
                <a:cubicBezTo>
                  <a:pt x="1776" y="792"/>
                  <a:pt x="1772" y="790"/>
                  <a:pt x="1768" y="786"/>
                </a:cubicBezTo>
                <a:cubicBezTo>
                  <a:pt x="1765" y="781"/>
                  <a:pt x="1768" y="786"/>
                  <a:pt x="1769" y="781"/>
                </a:cubicBezTo>
                <a:cubicBezTo>
                  <a:pt x="1770" y="776"/>
                  <a:pt x="1769" y="781"/>
                  <a:pt x="1768" y="777"/>
                </a:cubicBezTo>
                <a:cubicBezTo>
                  <a:pt x="1766" y="774"/>
                  <a:pt x="1768" y="777"/>
                  <a:pt x="1766" y="772"/>
                </a:cubicBezTo>
                <a:cubicBezTo>
                  <a:pt x="1765" y="767"/>
                  <a:pt x="1766" y="772"/>
                  <a:pt x="1765" y="770"/>
                </a:cubicBezTo>
                <a:cubicBezTo>
                  <a:pt x="1763" y="769"/>
                  <a:pt x="1762" y="769"/>
                  <a:pt x="1760" y="768"/>
                </a:cubicBezTo>
                <a:cubicBezTo>
                  <a:pt x="1758" y="767"/>
                  <a:pt x="1758" y="766"/>
                  <a:pt x="1756" y="763"/>
                </a:cubicBezTo>
                <a:cubicBezTo>
                  <a:pt x="1754" y="761"/>
                  <a:pt x="1756" y="763"/>
                  <a:pt x="1755" y="760"/>
                </a:cubicBezTo>
                <a:cubicBezTo>
                  <a:pt x="1755" y="756"/>
                  <a:pt x="1754" y="757"/>
                  <a:pt x="1752" y="755"/>
                </a:cubicBezTo>
                <a:cubicBezTo>
                  <a:pt x="1750" y="754"/>
                  <a:pt x="1749" y="757"/>
                  <a:pt x="1749" y="757"/>
                </a:cubicBezTo>
                <a:cubicBezTo>
                  <a:pt x="1743" y="754"/>
                  <a:pt x="1743" y="754"/>
                  <a:pt x="1743" y="754"/>
                </a:cubicBezTo>
                <a:cubicBezTo>
                  <a:pt x="1743" y="754"/>
                  <a:pt x="1739" y="753"/>
                  <a:pt x="1736" y="751"/>
                </a:cubicBezTo>
                <a:cubicBezTo>
                  <a:pt x="1732" y="748"/>
                  <a:pt x="1732" y="748"/>
                  <a:pt x="1732" y="748"/>
                </a:cubicBezTo>
                <a:cubicBezTo>
                  <a:pt x="1723" y="744"/>
                  <a:pt x="1723" y="744"/>
                  <a:pt x="1723" y="744"/>
                </a:cubicBezTo>
                <a:cubicBezTo>
                  <a:pt x="1715" y="743"/>
                  <a:pt x="1715" y="743"/>
                  <a:pt x="1715" y="743"/>
                </a:cubicBezTo>
                <a:lnTo>
                  <a:pt x="1718" y="741"/>
                </a:lnTo>
                <a:close/>
                <a:moveTo>
                  <a:pt x="1275" y="162"/>
                </a:moveTo>
                <a:cubicBezTo>
                  <a:pt x="1266" y="148"/>
                  <a:pt x="1266" y="148"/>
                  <a:pt x="1266" y="148"/>
                </a:cubicBezTo>
                <a:cubicBezTo>
                  <a:pt x="1269" y="140"/>
                  <a:pt x="1269" y="140"/>
                  <a:pt x="1269" y="140"/>
                </a:cubicBezTo>
                <a:cubicBezTo>
                  <a:pt x="1276" y="125"/>
                  <a:pt x="1276" y="125"/>
                  <a:pt x="1276" y="125"/>
                </a:cubicBezTo>
                <a:cubicBezTo>
                  <a:pt x="1282" y="122"/>
                  <a:pt x="1282" y="122"/>
                  <a:pt x="1282" y="122"/>
                </a:cubicBezTo>
                <a:cubicBezTo>
                  <a:pt x="1300" y="116"/>
                  <a:pt x="1300" y="116"/>
                  <a:pt x="1300" y="116"/>
                </a:cubicBezTo>
                <a:cubicBezTo>
                  <a:pt x="1309" y="111"/>
                  <a:pt x="1309" y="111"/>
                  <a:pt x="1309" y="111"/>
                </a:cubicBezTo>
                <a:cubicBezTo>
                  <a:pt x="1317" y="107"/>
                  <a:pt x="1322" y="106"/>
                  <a:pt x="1322" y="106"/>
                </a:cubicBezTo>
                <a:cubicBezTo>
                  <a:pt x="1329" y="102"/>
                  <a:pt x="1329" y="102"/>
                  <a:pt x="1329" y="102"/>
                </a:cubicBezTo>
                <a:cubicBezTo>
                  <a:pt x="1335" y="100"/>
                  <a:pt x="1335" y="100"/>
                  <a:pt x="1335" y="100"/>
                </a:cubicBezTo>
                <a:cubicBezTo>
                  <a:pt x="1335" y="100"/>
                  <a:pt x="1341" y="91"/>
                  <a:pt x="1336" y="90"/>
                </a:cubicBezTo>
                <a:cubicBezTo>
                  <a:pt x="1331" y="88"/>
                  <a:pt x="1324" y="92"/>
                  <a:pt x="1324" y="92"/>
                </a:cubicBezTo>
                <a:cubicBezTo>
                  <a:pt x="1324" y="92"/>
                  <a:pt x="1323" y="96"/>
                  <a:pt x="1318" y="95"/>
                </a:cubicBezTo>
                <a:cubicBezTo>
                  <a:pt x="1313" y="93"/>
                  <a:pt x="1323" y="91"/>
                  <a:pt x="1313" y="93"/>
                </a:cubicBezTo>
                <a:cubicBezTo>
                  <a:pt x="1303" y="96"/>
                  <a:pt x="1304" y="96"/>
                  <a:pt x="1300" y="101"/>
                </a:cubicBezTo>
                <a:cubicBezTo>
                  <a:pt x="1296" y="106"/>
                  <a:pt x="1300" y="101"/>
                  <a:pt x="1296" y="106"/>
                </a:cubicBezTo>
                <a:cubicBezTo>
                  <a:pt x="1293" y="111"/>
                  <a:pt x="1293" y="111"/>
                  <a:pt x="1293" y="111"/>
                </a:cubicBezTo>
                <a:cubicBezTo>
                  <a:pt x="1288" y="111"/>
                  <a:pt x="1288" y="111"/>
                  <a:pt x="1288" y="111"/>
                </a:cubicBezTo>
                <a:cubicBezTo>
                  <a:pt x="1288" y="111"/>
                  <a:pt x="1285" y="110"/>
                  <a:pt x="1280" y="110"/>
                </a:cubicBezTo>
                <a:cubicBezTo>
                  <a:pt x="1275" y="110"/>
                  <a:pt x="1275" y="110"/>
                  <a:pt x="1275" y="110"/>
                </a:cubicBezTo>
                <a:cubicBezTo>
                  <a:pt x="1275" y="110"/>
                  <a:pt x="1272" y="110"/>
                  <a:pt x="1269" y="113"/>
                </a:cubicBezTo>
                <a:cubicBezTo>
                  <a:pt x="1265" y="115"/>
                  <a:pt x="1272" y="106"/>
                  <a:pt x="1265" y="115"/>
                </a:cubicBezTo>
                <a:cubicBezTo>
                  <a:pt x="1257" y="124"/>
                  <a:pt x="1257" y="124"/>
                  <a:pt x="1257" y="124"/>
                </a:cubicBezTo>
                <a:cubicBezTo>
                  <a:pt x="1257" y="124"/>
                  <a:pt x="1261" y="115"/>
                  <a:pt x="1257" y="124"/>
                </a:cubicBezTo>
                <a:cubicBezTo>
                  <a:pt x="1254" y="132"/>
                  <a:pt x="1251" y="128"/>
                  <a:pt x="1247" y="130"/>
                </a:cubicBezTo>
                <a:cubicBezTo>
                  <a:pt x="1243" y="132"/>
                  <a:pt x="1242" y="125"/>
                  <a:pt x="1243" y="132"/>
                </a:cubicBezTo>
                <a:cubicBezTo>
                  <a:pt x="1245" y="140"/>
                  <a:pt x="1245" y="140"/>
                  <a:pt x="1245" y="140"/>
                </a:cubicBezTo>
                <a:cubicBezTo>
                  <a:pt x="1245" y="140"/>
                  <a:pt x="1245" y="140"/>
                  <a:pt x="1245" y="140"/>
                </a:cubicBezTo>
                <a:cubicBezTo>
                  <a:pt x="1246" y="146"/>
                  <a:pt x="1246" y="146"/>
                  <a:pt x="1246" y="146"/>
                </a:cubicBezTo>
                <a:cubicBezTo>
                  <a:pt x="1245" y="153"/>
                  <a:pt x="1245" y="148"/>
                  <a:pt x="1245" y="153"/>
                </a:cubicBezTo>
                <a:cubicBezTo>
                  <a:pt x="1245" y="158"/>
                  <a:pt x="1245" y="158"/>
                  <a:pt x="1245" y="158"/>
                </a:cubicBezTo>
                <a:cubicBezTo>
                  <a:pt x="1251" y="168"/>
                  <a:pt x="1251" y="168"/>
                  <a:pt x="1251" y="168"/>
                </a:cubicBezTo>
                <a:cubicBezTo>
                  <a:pt x="1266" y="172"/>
                  <a:pt x="1266" y="172"/>
                  <a:pt x="1266" y="172"/>
                </a:cubicBezTo>
                <a:lnTo>
                  <a:pt x="1275" y="162"/>
                </a:lnTo>
                <a:close/>
                <a:moveTo>
                  <a:pt x="928" y="282"/>
                </a:moveTo>
                <a:cubicBezTo>
                  <a:pt x="923" y="288"/>
                  <a:pt x="923" y="288"/>
                  <a:pt x="923" y="288"/>
                </a:cubicBezTo>
                <a:cubicBezTo>
                  <a:pt x="918" y="290"/>
                  <a:pt x="918" y="290"/>
                  <a:pt x="918" y="290"/>
                </a:cubicBezTo>
                <a:cubicBezTo>
                  <a:pt x="913" y="295"/>
                  <a:pt x="913" y="295"/>
                  <a:pt x="913" y="295"/>
                </a:cubicBezTo>
                <a:cubicBezTo>
                  <a:pt x="916" y="303"/>
                  <a:pt x="916" y="303"/>
                  <a:pt x="916" y="303"/>
                </a:cubicBezTo>
                <a:cubicBezTo>
                  <a:pt x="918" y="307"/>
                  <a:pt x="918" y="307"/>
                  <a:pt x="918" y="307"/>
                </a:cubicBezTo>
                <a:cubicBezTo>
                  <a:pt x="922" y="310"/>
                  <a:pt x="922" y="310"/>
                  <a:pt x="922" y="310"/>
                </a:cubicBezTo>
                <a:cubicBezTo>
                  <a:pt x="925" y="315"/>
                  <a:pt x="925" y="315"/>
                  <a:pt x="925" y="315"/>
                </a:cubicBezTo>
                <a:cubicBezTo>
                  <a:pt x="925" y="321"/>
                  <a:pt x="925" y="321"/>
                  <a:pt x="925" y="321"/>
                </a:cubicBezTo>
                <a:cubicBezTo>
                  <a:pt x="924" y="328"/>
                  <a:pt x="924" y="328"/>
                  <a:pt x="924" y="328"/>
                </a:cubicBezTo>
                <a:cubicBezTo>
                  <a:pt x="926" y="339"/>
                  <a:pt x="926" y="339"/>
                  <a:pt x="926" y="339"/>
                </a:cubicBezTo>
                <a:cubicBezTo>
                  <a:pt x="925" y="345"/>
                  <a:pt x="925" y="345"/>
                  <a:pt x="925" y="345"/>
                </a:cubicBezTo>
                <a:cubicBezTo>
                  <a:pt x="926" y="352"/>
                  <a:pt x="926" y="352"/>
                  <a:pt x="926" y="352"/>
                </a:cubicBezTo>
                <a:cubicBezTo>
                  <a:pt x="926" y="352"/>
                  <a:pt x="926" y="352"/>
                  <a:pt x="932" y="349"/>
                </a:cubicBezTo>
                <a:cubicBezTo>
                  <a:pt x="938" y="346"/>
                  <a:pt x="932" y="349"/>
                  <a:pt x="938" y="349"/>
                </a:cubicBezTo>
                <a:cubicBezTo>
                  <a:pt x="944" y="349"/>
                  <a:pt x="938" y="349"/>
                  <a:pt x="945" y="349"/>
                </a:cubicBezTo>
                <a:cubicBezTo>
                  <a:pt x="953" y="349"/>
                  <a:pt x="945" y="349"/>
                  <a:pt x="951" y="349"/>
                </a:cubicBezTo>
                <a:cubicBezTo>
                  <a:pt x="957" y="349"/>
                  <a:pt x="951" y="349"/>
                  <a:pt x="955" y="344"/>
                </a:cubicBezTo>
                <a:cubicBezTo>
                  <a:pt x="959" y="338"/>
                  <a:pt x="955" y="344"/>
                  <a:pt x="959" y="338"/>
                </a:cubicBezTo>
                <a:cubicBezTo>
                  <a:pt x="963" y="332"/>
                  <a:pt x="959" y="338"/>
                  <a:pt x="958" y="335"/>
                </a:cubicBezTo>
                <a:cubicBezTo>
                  <a:pt x="957" y="332"/>
                  <a:pt x="953" y="332"/>
                  <a:pt x="955" y="329"/>
                </a:cubicBezTo>
                <a:cubicBezTo>
                  <a:pt x="957" y="327"/>
                  <a:pt x="956" y="326"/>
                  <a:pt x="956" y="326"/>
                </a:cubicBezTo>
                <a:cubicBezTo>
                  <a:pt x="952" y="323"/>
                  <a:pt x="952" y="323"/>
                  <a:pt x="952" y="323"/>
                </a:cubicBezTo>
                <a:cubicBezTo>
                  <a:pt x="952" y="323"/>
                  <a:pt x="946" y="317"/>
                  <a:pt x="944" y="311"/>
                </a:cubicBezTo>
                <a:cubicBezTo>
                  <a:pt x="944" y="311"/>
                  <a:pt x="940" y="306"/>
                  <a:pt x="941" y="299"/>
                </a:cubicBezTo>
                <a:cubicBezTo>
                  <a:pt x="942" y="292"/>
                  <a:pt x="941" y="299"/>
                  <a:pt x="942" y="294"/>
                </a:cubicBezTo>
                <a:cubicBezTo>
                  <a:pt x="942" y="288"/>
                  <a:pt x="942" y="294"/>
                  <a:pt x="941" y="291"/>
                </a:cubicBezTo>
                <a:cubicBezTo>
                  <a:pt x="940" y="288"/>
                  <a:pt x="937" y="294"/>
                  <a:pt x="937" y="294"/>
                </a:cubicBezTo>
                <a:cubicBezTo>
                  <a:pt x="932" y="294"/>
                  <a:pt x="932" y="294"/>
                  <a:pt x="932" y="294"/>
                </a:cubicBezTo>
                <a:cubicBezTo>
                  <a:pt x="932" y="294"/>
                  <a:pt x="932" y="294"/>
                  <a:pt x="932" y="290"/>
                </a:cubicBezTo>
                <a:cubicBezTo>
                  <a:pt x="932" y="286"/>
                  <a:pt x="934" y="286"/>
                  <a:pt x="934" y="286"/>
                </a:cubicBezTo>
                <a:cubicBezTo>
                  <a:pt x="936" y="279"/>
                  <a:pt x="936" y="279"/>
                  <a:pt x="936" y="279"/>
                </a:cubicBezTo>
                <a:lnTo>
                  <a:pt x="928" y="282"/>
                </a:lnTo>
                <a:close/>
                <a:moveTo>
                  <a:pt x="908" y="315"/>
                </a:moveTo>
                <a:cubicBezTo>
                  <a:pt x="906" y="318"/>
                  <a:pt x="906" y="318"/>
                  <a:pt x="906" y="318"/>
                </a:cubicBezTo>
                <a:cubicBezTo>
                  <a:pt x="905" y="321"/>
                  <a:pt x="905" y="321"/>
                  <a:pt x="905" y="321"/>
                </a:cubicBezTo>
                <a:cubicBezTo>
                  <a:pt x="904" y="323"/>
                  <a:pt x="904" y="323"/>
                  <a:pt x="904" y="323"/>
                </a:cubicBezTo>
                <a:cubicBezTo>
                  <a:pt x="901" y="323"/>
                  <a:pt x="901" y="323"/>
                  <a:pt x="901" y="323"/>
                </a:cubicBezTo>
                <a:cubicBezTo>
                  <a:pt x="901" y="323"/>
                  <a:pt x="899" y="323"/>
                  <a:pt x="899" y="323"/>
                </a:cubicBezTo>
                <a:cubicBezTo>
                  <a:pt x="899" y="323"/>
                  <a:pt x="899" y="325"/>
                  <a:pt x="899" y="325"/>
                </a:cubicBezTo>
                <a:cubicBezTo>
                  <a:pt x="897" y="327"/>
                  <a:pt x="897" y="327"/>
                  <a:pt x="897" y="327"/>
                </a:cubicBezTo>
                <a:cubicBezTo>
                  <a:pt x="894" y="327"/>
                  <a:pt x="894" y="327"/>
                  <a:pt x="894" y="327"/>
                </a:cubicBezTo>
                <a:cubicBezTo>
                  <a:pt x="894" y="330"/>
                  <a:pt x="894" y="330"/>
                  <a:pt x="894" y="330"/>
                </a:cubicBezTo>
                <a:cubicBezTo>
                  <a:pt x="897" y="330"/>
                  <a:pt x="897" y="330"/>
                  <a:pt x="897" y="330"/>
                </a:cubicBezTo>
                <a:cubicBezTo>
                  <a:pt x="900" y="331"/>
                  <a:pt x="900" y="331"/>
                  <a:pt x="900" y="331"/>
                </a:cubicBezTo>
                <a:cubicBezTo>
                  <a:pt x="902" y="331"/>
                  <a:pt x="902" y="331"/>
                  <a:pt x="902" y="331"/>
                </a:cubicBezTo>
                <a:cubicBezTo>
                  <a:pt x="901" y="334"/>
                  <a:pt x="901" y="334"/>
                  <a:pt x="901" y="334"/>
                </a:cubicBezTo>
                <a:cubicBezTo>
                  <a:pt x="899" y="336"/>
                  <a:pt x="899" y="336"/>
                  <a:pt x="899" y="336"/>
                </a:cubicBezTo>
                <a:cubicBezTo>
                  <a:pt x="899" y="338"/>
                  <a:pt x="899" y="338"/>
                  <a:pt x="899" y="338"/>
                </a:cubicBezTo>
                <a:cubicBezTo>
                  <a:pt x="896" y="341"/>
                  <a:pt x="896" y="341"/>
                  <a:pt x="896" y="341"/>
                </a:cubicBezTo>
                <a:cubicBezTo>
                  <a:pt x="894" y="344"/>
                  <a:pt x="894" y="344"/>
                  <a:pt x="894" y="344"/>
                </a:cubicBezTo>
                <a:cubicBezTo>
                  <a:pt x="898" y="345"/>
                  <a:pt x="898" y="345"/>
                  <a:pt x="898" y="345"/>
                </a:cubicBezTo>
                <a:cubicBezTo>
                  <a:pt x="900" y="345"/>
                  <a:pt x="900" y="345"/>
                  <a:pt x="900" y="345"/>
                </a:cubicBezTo>
                <a:cubicBezTo>
                  <a:pt x="903" y="346"/>
                  <a:pt x="903" y="346"/>
                  <a:pt x="903" y="346"/>
                </a:cubicBezTo>
                <a:cubicBezTo>
                  <a:pt x="903" y="346"/>
                  <a:pt x="905" y="346"/>
                  <a:pt x="905" y="345"/>
                </a:cubicBezTo>
                <a:cubicBezTo>
                  <a:pt x="906" y="345"/>
                  <a:pt x="907" y="344"/>
                  <a:pt x="907" y="343"/>
                </a:cubicBezTo>
                <a:cubicBezTo>
                  <a:pt x="907" y="342"/>
                  <a:pt x="909" y="342"/>
                  <a:pt x="909" y="342"/>
                </a:cubicBezTo>
                <a:cubicBezTo>
                  <a:pt x="913" y="341"/>
                  <a:pt x="913" y="341"/>
                  <a:pt x="913" y="341"/>
                </a:cubicBezTo>
                <a:cubicBezTo>
                  <a:pt x="913" y="341"/>
                  <a:pt x="913" y="339"/>
                  <a:pt x="912" y="339"/>
                </a:cubicBezTo>
                <a:cubicBezTo>
                  <a:pt x="912" y="338"/>
                  <a:pt x="915" y="338"/>
                  <a:pt x="915" y="338"/>
                </a:cubicBezTo>
                <a:cubicBezTo>
                  <a:pt x="916" y="337"/>
                  <a:pt x="916" y="337"/>
                  <a:pt x="916" y="337"/>
                </a:cubicBezTo>
                <a:cubicBezTo>
                  <a:pt x="916" y="335"/>
                  <a:pt x="916" y="335"/>
                  <a:pt x="916" y="335"/>
                </a:cubicBezTo>
                <a:cubicBezTo>
                  <a:pt x="916" y="335"/>
                  <a:pt x="916" y="335"/>
                  <a:pt x="914" y="331"/>
                </a:cubicBezTo>
                <a:cubicBezTo>
                  <a:pt x="912" y="328"/>
                  <a:pt x="914" y="331"/>
                  <a:pt x="913" y="328"/>
                </a:cubicBezTo>
                <a:cubicBezTo>
                  <a:pt x="912" y="326"/>
                  <a:pt x="914" y="325"/>
                  <a:pt x="914" y="325"/>
                </a:cubicBezTo>
                <a:cubicBezTo>
                  <a:pt x="913" y="315"/>
                  <a:pt x="913" y="315"/>
                  <a:pt x="913" y="315"/>
                </a:cubicBezTo>
                <a:lnTo>
                  <a:pt x="908" y="315"/>
                </a:lnTo>
                <a:close/>
                <a:moveTo>
                  <a:pt x="325" y="74"/>
                </a:moveTo>
                <a:cubicBezTo>
                  <a:pt x="320" y="78"/>
                  <a:pt x="320" y="78"/>
                  <a:pt x="320" y="78"/>
                </a:cubicBezTo>
                <a:cubicBezTo>
                  <a:pt x="315" y="83"/>
                  <a:pt x="315" y="83"/>
                  <a:pt x="315" y="83"/>
                </a:cubicBezTo>
                <a:cubicBezTo>
                  <a:pt x="311" y="86"/>
                  <a:pt x="311" y="86"/>
                  <a:pt x="311" y="86"/>
                </a:cubicBezTo>
                <a:cubicBezTo>
                  <a:pt x="317" y="90"/>
                  <a:pt x="317" y="90"/>
                  <a:pt x="317" y="90"/>
                </a:cubicBezTo>
                <a:cubicBezTo>
                  <a:pt x="317" y="90"/>
                  <a:pt x="317" y="90"/>
                  <a:pt x="319" y="89"/>
                </a:cubicBezTo>
                <a:cubicBezTo>
                  <a:pt x="321" y="88"/>
                  <a:pt x="324" y="89"/>
                  <a:pt x="329" y="86"/>
                </a:cubicBezTo>
                <a:cubicBezTo>
                  <a:pt x="334" y="83"/>
                  <a:pt x="329" y="86"/>
                  <a:pt x="329" y="81"/>
                </a:cubicBezTo>
                <a:cubicBezTo>
                  <a:pt x="328" y="76"/>
                  <a:pt x="329" y="81"/>
                  <a:pt x="332" y="77"/>
                </a:cubicBezTo>
                <a:cubicBezTo>
                  <a:pt x="335" y="73"/>
                  <a:pt x="336" y="72"/>
                  <a:pt x="336" y="72"/>
                </a:cubicBezTo>
                <a:lnTo>
                  <a:pt x="325" y="74"/>
                </a:lnTo>
                <a:close/>
                <a:moveTo>
                  <a:pt x="412" y="76"/>
                </a:moveTo>
                <a:cubicBezTo>
                  <a:pt x="405" y="75"/>
                  <a:pt x="405" y="75"/>
                  <a:pt x="405" y="75"/>
                </a:cubicBezTo>
                <a:cubicBezTo>
                  <a:pt x="398" y="76"/>
                  <a:pt x="398" y="76"/>
                  <a:pt x="398" y="76"/>
                </a:cubicBezTo>
                <a:cubicBezTo>
                  <a:pt x="394" y="75"/>
                  <a:pt x="394" y="75"/>
                  <a:pt x="394" y="75"/>
                </a:cubicBezTo>
                <a:cubicBezTo>
                  <a:pt x="396" y="82"/>
                  <a:pt x="396" y="82"/>
                  <a:pt x="396" y="82"/>
                </a:cubicBezTo>
                <a:cubicBezTo>
                  <a:pt x="396" y="82"/>
                  <a:pt x="396" y="82"/>
                  <a:pt x="397" y="83"/>
                </a:cubicBezTo>
                <a:cubicBezTo>
                  <a:pt x="399" y="84"/>
                  <a:pt x="401" y="87"/>
                  <a:pt x="407" y="88"/>
                </a:cubicBezTo>
                <a:cubicBezTo>
                  <a:pt x="413" y="89"/>
                  <a:pt x="407" y="88"/>
                  <a:pt x="410" y="83"/>
                </a:cubicBezTo>
                <a:cubicBezTo>
                  <a:pt x="413" y="79"/>
                  <a:pt x="410" y="83"/>
                  <a:pt x="415" y="83"/>
                </a:cubicBezTo>
                <a:cubicBezTo>
                  <a:pt x="420" y="82"/>
                  <a:pt x="422" y="82"/>
                  <a:pt x="422" y="82"/>
                </a:cubicBezTo>
                <a:lnTo>
                  <a:pt x="412" y="76"/>
                </a:lnTo>
                <a:close/>
                <a:moveTo>
                  <a:pt x="329" y="103"/>
                </a:moveTo>
                <a:cubicBezTo>
                  <a:pt x="326" y="110"/>
                  <a:pt x="326" y="110"/>
                  <a:pt x="326" y="110"/>
                </a:cubicBezTo>
                <a:cubicBezTo>
                  <a:pt x="327" y="116"/>
                  <a:pt x="327" y="116"/>
                  <a:pt x="327" y="116"/>
                </a:cubicBezTo>
                <a:cubicBezTo>
                  <a:pt x="327" y="116"/>
                  <a:pt x="327" y="116"/>
                  <a:pt x="332" y="116"/>
                </a:cubicBezTo>
                <a:cubicBezTo>
                  <a:pt x="336" y="116"/>
                  <a:pt x="336" y="116"/>
                  <a:pt x="339" y="116"/>
                </a:cubicBezTo>
                <a:cubicBezTo>
                  <a:pt x="341" y="116"/>
                  <a:pt x="345" y="118"/>
                  <a:pt x="350" y="117"/>
                </a:cubicBezTo>
                <a:cubicBezTo>
                  <a:pt x="354" y="116"/>
                  <a:pt x="352" y="113"/>
                  <a:pt x="352" y="113"/>
                </a:cubicBezTo>
                <a:cubicBezTo>
                  <a:pt x="352" y="113"/>
                  <a:pt x="352" y="113"/>
                  <a:pt x="354" y="109"/>
                </a:cubicBezTo>
                <a:cubicBezTo>
                  <a:pt x="356" y="105"/>
                  <a:pt x="354" y="109"/>
                  <a:pt x="358" y="101"/>
                </a:cubicBezTo>
                <a:cubicBezTo>
                  <a:pt x="363" y="93"/>
                  <a:pt x="355" y="102"/>
                  <a:pt x="355" y="102"/>
                </a:cubicBezTo>
                <a:cubicBezTo>
                  <a:pt x="355" y="102"/>
                  <a:pt x="350" y="104"/>
                  <a:pt x="350" y="102"/>
                </a:cubicBezTo>
                <a:cubicBezTo>
                  <a:pt x="351" y="100"/>
                  <a:pt x="346" y="101"/>
                  <a:pt x="346" y="101"/>
                </a:cubicBezTo>
                <a:cubicBezTo>
                  <a:pt x="340" y="100"/>
                  <a:pt x="340" y="100"/>
                  <a:pt x="340" y="100"/>
                </a:cubicBezTo>
                <a:cubicBezTo>
                  <a:pt x="337" y="93"/>
                  <a:pt x="337" y="93"/>
                  <a:pt x="337" y="93"/>
                </a:cubicBezTo>
                <a:lnTo>
                  <a:pt x="329" y="103"/>
                </a:lnTo>
                <a:close/>
                <a:moveTo>
                  <a:pt x="393" y="96"/>
                </a:moveTo>
                <a:cubicBezTo>
                  <a:pt x="385" y="95"/>
                  <a:pt x="385" y="95"/>
                  <a:pt x="385" y="95"/>
                </a:cubicBezTo>
                <a:cubicBezTo>
                  <a:pt x="380" y="98"/>
                  <a:pt x="380" y="98"/>
                  <a:pt x="380" y="98"/>
                </a:cubicBezTo>
                <a:cubicBezTo>
                  <a:pt x="380" y="98"/>
                  <a:pt x="380" y="98"/>
                  <a:pt x="381" y="102"/>
                </a:cubicBezTo>
                <a:cubicBezTo>
                  <a:pt x="382" y="107"/>
                  <a:pt x="382" y="107"/>
                  <a:pt x="383" y="109"/>
                </a:cubicBezTo>
                <a:cubicBezTo>
                  <a:pt x="384" y="111"/>
                  <a:pt x="384" y="115"/>
                  <a:pt x="386" y="119"/>
                </a:cubicBezTo>
                <a:cubicBezTo>
                  <a:pt x="388" y="123"/>
                  <a:pt x="391" y="120"/>
                  <a:pt x="391" y="120"/>
                </a:cubicBezTo>
                <a:cubicBezTo>
                  <a:pt x="391" y="120"/>
                  <a:pt x="391" y="120"/>
                  <a:pt x="395" y="121"/>
                </a:cubicBezTo>
                <a:cubicBezTo>
                  <a:pt x="400" y="122"/>
                  <a:pt x="395" y="121"/>
                  <a:pt x="404" y="122"/>
                </a:cubicBezTo>
                <a:cubicBezTo>
                  <a:pt x="413" y="124"/>
                  <a:pt x="402" y="120"/>
                  <a:pt x="402" y="120"/>
                </a:cubicBezTo>
                <a:cubicBezTo>
                  <a:pt x="402" y="120"/>
                  <a:pt x="399" y="115"/>
                  <a:pt x="401" y="115"/>
                </a:cubicBezTo>
                <a:cubicBezTo>
                  <a:pt x="403" y="115"/>
                  <a:pt x="400" y="111"/>
                  <a:pt x="400" y="111"/>
                </a:cubicBezTo>
                <a:cubicBezTo>
                  <a:pt x="399" y="105"/>
                  <a:pt x="399" y="105"/>
                  <a:pt x="399" y="105"/>
                </a:cubicBezTo>
                <a:cubicBezTo>
                  <a:pt x="404" y="100"/>
                  <a:pt x="404" y="100"/>
                  <a:pt x="404" y="100"/>
                </a:cubicBezTo>
                <a:lnTo>
                  <a:pt x="393" y="9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7166780" y="2587989"/>
            <a:ext cx="804022" cy="804020"/>
            <a:chOff x="1767" y="574"/>
            <a:chExt cx="391" cy="391"/>
          </a:xfrm>
        </p:grpSpPr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1821" y="629"/>
              <a:ext cx="283" cy="283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1926" y="762"/>
              <a:ext cx="14" cy="16"/>
            </a:xfrm>
            <a:prstGeom prst="rect">
              <a:avLst/>
            </a:prstGeom>
            <a:solidFill>
              <a:srgbClr val="005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1955" y="762"/>
              <a:ext cx="14" cy="16"/>
            </a:xfrm>
            <a:prstGeom prst="rect">
              <a:avLst/>
            </a:prstGeom>
            <a:solidFill>
              <a:srgbClr val="005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1984" y="762"/>
              <a:ext cx="15" cy="16"/>
            </a:xfrm>
            <a:prstGeom prst="rect">
              <a:avLst/>
            </a:prstGeom>
            <a:solidFill>
              <a:srgbClr val="005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1767" y="574"/>
              <a:ext cx="391" cy="391"/>
            </a:xfrm>
            <a:custGeom>
              <a:avLst/>
              <a:gdLst>
                <a:gd name="T0" fmla="*/ 0 w 335"/>
                <a:gd name="T1" fmla="*/ 168 h 336"/>
                <a:gd name="T2" fmla="*/ 335 w 335"/>
                <a:gd name="T3" fmla="*/ 168 h 336"/>
                <a:gd name="T4" fmla="*/ 109 w 335"/>
                <a:gd name="T5" fmla="*/ 260 h 336"/>
                <a:gd name="T6" fmla="*/ 160 w 335"/>
                <a:gd name="T7" fmla="*/ 321 h 336"/>
                <a:gd name="T8" fmla="*/ 174 w 335"/>
                <a:gd name="T9" fmla="*/ 321 h 336"/>
                <a:gd name="T10" fmla="*/ 226 w 335"/>
                <a:gd name="T11" fmla="*/ 260 h 336"/>
                <a:gd name="T12" fmla="*/ 174 w 335"/>
                <a:gd name="T13" fmla="*/ 241 h 336"/>
                <a:gd name="T14" fmla="*/ 160 w 335"/>
                <a:gd name="T15" fmla="*/ 187 h 336"/>
                <a:gd name="T16" fmla="*/ 104 w 335"/>
                <a:gd name="T17" fmla="*/ 246 h 336"/>
                <a:gd name="T18" fmla="*/ 123 w 335"/>
                <a:gd name="T19" fmla="*/ 175 h 336"/>
                <a:gd name="T20" fmla="*/ 94 w 335"/>
                <a:gd name="T21" fmla="*/ 161 h 336"/>
                <a:gd name="T22" fmla="*/ 160 w 335"/>
                <a:gd name="T23" fmla="*/ 95 h 336"/>
                <a:gd name="T24" fmla="*/ 174 w 335"/>
                <a:gd name="T25" fmla="*/ 149 h 336"/>
                <a:gd name="T26" fmla="*/ 230 w 335"/>
                <a:gd name="T27" fmla="*/ 90 h 336"/>
                <a:gd name="T28" fmla="*/ 211 w 335"/>
                <a:gd name="T29" fmla="*/ 161 h 336"/>
                <a:gd name="T30" fmla="*/ 240 w 335"/>
                <a:gd name="T31" fmla="*/ 175 h 336"/>
                <a:gd name="T32" fmla="*/ 174 w 335"/>
                <a:gd name="T33" fmla="*/ 241 h 336"/>
                <a:gd name="T34" fmla="*/ 44 w 335"/>
                <a:gd name="T35" fmla="*/ 76 h 336"/>
                <a:gd name="T36" fmla="*/ 80 w 335"/>
                <a:gd name="T37" fmla="*/ 161 h 336"/>
                <a:gd name="T38" fmla="*/ 80 w 335"/>
                <a:gd name="T39" fmla="*/ 175 h 336"/>
                <a:gd name="T40" fmla="*/ 44 w 335"/>
                <a:gd name="T41" fmla="*/ 260 h 336"/>
                <a:gd name="T42" fmla="*/ 80 w 335"/>
                <a:gd name="T43" fmla="*/ 175 h 336"/>
                <a:gd name="T44" fmla="*/ 174 w 335"/>
                <a:gd name="T45" fmla="*/ 81 h 336"/>
                <a:gd name="T46" fmla="*/ 226 w 335"/>
                <a:gd name="T47" fmla="*/ 76 h 336"/>
                <a:gd name="T48" fmla="*/ 160 w 335"/>
                <a:gd name="T49" fmla="*/ 81 h 336"/>
                <a:gd name="T50" fmla="*/ 160 w 335"/>
                <a:gd name="T51" fmla="*/ 15 h 336"/>
                <a:gd name="T52" fmla="*/ 321 w 335"/>
                <a:gd name="T53" fmla="*/ 175 h 336"/>
                <a:gd name="T54" fmla="*/ 244 w 335"/>
                <a:gd name="T55" fmla="*/ 249 h 336"/>
                <a:gd name="T56" fmla="*/ 254 w 335"/>
                <a:gd name="T57" fmla="*/ 161 h 336"/>
                <a:gd name="T58" fmla="*/ 290 w 335"/>
                <a:gd name="T59" fmla="*/ 76 h 336"/>
                <a:gd name="T60" fmla="*/ 254 w 335"/>
                <a:gd name="T61" fmla="*/ 161 h 336"/>
                <a:gd name="T62" fmla="*/ 240 w 335"/>
                <a:gd name="T63" fmla="*/ 74 h 336"/>
                <a:gd name="T64" fmla="*/ 280 w 335"/>
                <a:gd name="T65" fmla="*/ 64 h 336"/>
                <a:gd name="T66" fmla="*/ 94 w 335"/>
                <a:gd name="T67" fmla="*/ 74 h 336"/>
                <a:gd name="T68" fmla="*/ 125 w 335"/>
                <a:gd name="T69" fmla="*/ 20 h 336"/>
                <a:gd name="T70" fmla="*/ 94 w 335"/>
                <a:gd name="T71" fmla="*/ 262 h 336"/>
                <a:gd name="T72" fmla="*/ 54 w 335"/>
                <a:gd name="T73" fmla="*/ 272 h 336"/>
                <a:gd name="T74" fmla="*/ 240 w 335"/>
                <a:gd name="T75" fmla="*/ 262 h 336"/>
                <a:gd name="T76" fmla="*/ 209 w 335"/>
                <a:gd name="T77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5" h="336">
                  <a:moveTo>
                    <a:pt x="167" y="0"/>
                  </a:moveTo>
                  <a:cubicBezTo>
                    <a:pt x="75" y="0"/>
                    <a:pt x="0" y="76"/>
                    <a:pt x="0" y="168"/>
                  </a:cubicBezTo>
                  <a:cubicBezTo>
                    <a:pt x="0" y="260"/>
                    <a:pt x="75" y="336"/>
                    <a:pt x="167" y="336"/>
                  </a:cubicBezTo>
                  <a:cubicBezTo>
                    <a:pt x="260" y="336"/>
                    <a:pt x="335" y="260"/>
                    <a:pt x="335" y="168"/>
                  </a:cubicBezTo>
                  <a:cubicBezTo>
                    <a:pt x="335" y="76"/>
                    <a:pt x="260" y="0"/>
                    <a:pt x="167" y="0"/>
                  </a:cubicBezTo>
                  <a:close/>
                  <a:moveTo>
                    <a:pt x="109" y="260"/>
                  </a:moveTo>
                  <a:cubicBezTo>
                    <a:pt x="126" y="257"/>
                    <a:pt x="143" y="256"/>
                    <a:pt x="160" y="255"/>
                  </a:cubicBezTo>
                  <a:cubicBezTo>
                    <a:pt x="160" y="321"/>
                    <a:pt x="160" y="321"/>
                    <a:pt x="160" y="321"/>
                  </a:cubicBezTo>
                  <a:cubicBezTo>
                    <a:pt x="139" y="317"/>
                    <a:pt x="121" y="293"/>
                    <a:pt x="109" y="260"/>
                  </a:cubicBezTo>
                  <a:close/>
                  <a:moveTo>
                    <a:pt x="174" y="321"/>
                  </a:moveTo>
                  <a:cubicBezTo>
                    <a:pt x="174" y="255"/>
                    <a:pt x="174" y="255"/>
                    <a:pt x="174" y="255"/>
                  </a:cubicBezTo>
                  <a:cubicBezTo>
                    <a:pt x="191" y="256"/>
                    <a:pt x="209" y="257"/>
                    <a:pt x="226" y="260"/>
                  </a:cubicBezTo>
                  <a:cubicBezTo>
                    <a:pt x="213" y="293"/>
                    <a:pt x="195" y="317"/>
                    <a:pt x="174" y="321"/>
                  </a:cubicBezTo>
                  <a:close/>
                  <a:moveTo>
                    <a:pt x="174" y="241"/>
                  </a:moveTo>
                  <a:cubicBezTo>
                    <a:pt x="174" y="187"/>
                    <a:pt x="174" y="187"/>
                    <a:pt x="174" y="187"/>
                  </a:cubicBezTo>
                  <a:cubicBezTo>
                    <a:pt x="160" y="187"/>
                    <a:pt x="160" y="187"/>
                    <a:pt x="160" y="187"/>
                  </a:cubicBezTo>
                  <a:cubicBezTo>
                    <a:pt x="160" y="241"/>
                    <a:pt x="160" y="241"/>
                    <a:pt x="160" y="241"/>
                  </a:cubicBezTo>
                  <a:cubicBezTo>
                    <a:pt x="141" y="242"/>
                    <a:pt x="123" y="243"/>
                    <a:pt x="104" y="246"/>
                  </a:cubicBezTo>
                  <a:cubicBezTo>
                    <a:pt x="98" y="225"/>
                    <a:pt x="94" y="201"/>
                    <a:pt x="94" y="175"/>
                  </a:cubicBezTo>
                  <a:cubicBezTo>
                    <a:pt x="123" y="175"/>
                    <a:pt x="123" y="175"/>
                    <a:pt x="123" y="175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35"/>
                    <a:pt x="98" y="111"/>
                    <a:pt x="104" y="90"/>
                  </a:cubicBezTo>
                  <a:cubicBezTo>
                    <a:pt x="123" y="93"/>
                    <a:pt x="141" y="94"/>
                    <a:pt x="160" y="95"/>
                  </a:cubicBezTo>
                  <a:cubicBezTo>
                    <a:pt x="160" y="149"/>
                    <a:pt x="160" y="149"/>
                    <a:pt x="160" y="149"/>
                  </a:cubicBezTo>
                  <a:cubicBezTo>
                    <a:pt x="174" y="149"/>
                    <a:pt x="174" y="149"/>
                    <a:pt x="174" y="149"/>
                  </a:cubicBezTo>
                  <a:cubicBezTo>
                    <a:pt x="174" y="95"/>
                    <a:pt x="174" y="95"/>
                    <a:pt x="174" y="95"/>
                  </a:cubicBezTo>
                  <a:cubicBezTo>
                    <a:pt x="193" y="94"/>
                    <a:pt x="211" y="93"/>
                    <a:pt x="230" y="90"/>
                  </a:cubicBezTo>
                  <a:cubicBezTo>
                    <a:pt x="236" y="111"/>
                    <a:pt x="240" y="135"/>
                    <a:pt x="240" y="161"/>
                  </a:cubicBezTo>
                  <a:cubicBezTo>
                    <a:pt x="211" y="161"/>
                    <a:pt x="211" y="161"/>
                    <a:pt x="211" y="161"/>
                  </a:cubicBezTo>
                  <a:cubicBezTo>
                    <a:pt x="211" y="175"/>
                    <a:pt x="211" y="175"/>
                    <a:pt x="211" y="175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40" y="201"/>
                    <a:pt x="236" y="225"/>
                    <a:pt x="230" y="246"/>
                  </a:cubicBezTo>
                  <a:cubicBezTo>
                    <a:pt x="211" y="243"/>
                    <a:pt x="193" y="242"/>
                    <a:pt x="174" y="241"/>
                  </a:cubicBezTo>
                  <a:close/>
                  <a:moveTo>
                    <a:pt x="14" y="161"/>
                  </a:moveTo>
                  <a:cubicBezTo>
                    <a:pt x="15" y="129"/>
                    <a:pt x="26" y="100"/>
                    <a:pt x="44" y="76"/>
                  </a:cubicBezTo>
                  <a:cubicBezTo>
                    <a:pt x="59" y="81"/>
                    <a:pt x="75" y="84"/>
                    <a:pt x="90" y="87"/>
                  </a:cubicBezTo>
                  <a:cubicBezTo>
                    <a:pt x="84" y="109"/>
                    <a:pt x="80" y="134"/>
                    <a:pt x="80" y="161"/>
                  </a:cubicBezTo>
                  <a:lnTo>
                    <a:pt x="14" y="161"/>
                  </a:lnTo>
                  <a:close/>
                  <a:moveTo>
                    <a:pt x="80" y="175"/>
                  </a:moveTo>
                  <a:cubicBezTo>
                    <a:pt x="80" y="202"/>
                    <a:pt x="84" y="227"/>
                    <a:pt x="90" y="249"/>
                  </a:cubicBezTo>
                  <a:cubicBezTo>
                    <a:pt x="75" y="252"/>
                    <a:pt x="59" y="255"/>
                    <a:pt x="44" y="260"/>
                  </a:cubicBezTo>
                  <a:cubicBezTo>
                    <a:pt x="26" y="236"/>
                    <a:pt x="15" y="207"/>
                    <a:pt x="14" y="175"/>
                  </a:cubicBezTo>
                  <a:lnTo>
                    <a:pt x="80" y="175"/>
                  </a:lnTo>
                  <a:close/>
                  <a:moveTo>
                    <a:pt x="226" y="76"/>
                  </a:moveTo>
                  <a:cubicBezTo>
                    <a:pt x="209" y="79"/>
                    <a:pt x="191" y="80"/>
                    <a:pt x="174" y="81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95" y="19"/>
                    <a:pt x="213" y="43"/>
                    <a:pt x="226" y="76"/>
                  </a:cubicBezTo>
                  <a:close/>
                  <a:moveTo>
                    <a:pt x="160" y="15"/>
                  </a:moveTo>
                  <a:cubicBezTo>
                    <a:pt x="160" y="81"/>
                    <a:pt x="160" y="81"/>
                    <a:pt x="160" y="81"/>
                  </a:cubicBezTo>
                  <a:cubicBezTo>
                    <a:pt x="143" y="80"/>
                    <a:pt x="126" y="79"/>
                    <a:pt x="109" y="76"/>
                  </a:cubicBezTo>
                  <a:cubicBezTo>
                    <a:pt x="121" y="43"/>
                    <a:pt x="139" y="19"/>
                    <a:pt x="160" y="15"/>
                  </a:cubicBezTo>
                  <a:close/>
                  <a:moveTo>
                    <a:pt x="254" y="175"/>
                  </a:moveTo>
                  <a:cubicBezTo>
                    <a:pt x="321" y="175"/>
                    <a:pt x="321" y="175"/>
                    <a:pt x="321" y="175"/>
                  </a:cubicBezTo>
                  <a:cubicBezTo>
                    <a:pt x="319" y="207"/>
                    <a:pt x="308" y="236"/>
                    <a:pt x="290" y="260"/>
                  </a:cubicBezTo>
                  <a:cubicBezTo>
                    <a:pt x="275" y="255"/>
                    <a:pt x="260" y="252"/>
                    <a:pt x="244" y="249"/>
                  </a:cubicBezTo>
                  <a:cubicBezTo>
                    <a:pt x="250" y="227"/>
                    <a:pt x="254" y="202"/>
                    <a:pt x="254" y="175"/>
                  </a:cubicBezTo>
                  <a:close/>
                  <a:moveTo>
                    <a:pt x="254" y="161"/>
                  </a:moveTo>
                  <a:cubicBezTo>
                    <a:pt x="254" y="134"/>
                    <a:pt x="250" y="109"/>
                    <a:pt x="244" y="87"/>
                  </a:cubicBezTo>
                  <a:cubicBezTo>
                    <a:pt x="260" y="84"/>
                    <a:pt x="275" y="81"/>
                    <a:pt x="290" y="76"/>
                  </a:cubicBezTo>
                  <a:cubicBezTo>
                    <a:pt x="308" y="100"/>
                    <a:pt x="319" y="129"/>
                    <a:pt x="321" y="161"/>
                  </a:cubicBezTo>
                  <a:lnTo>
                    <a:pt x="254" y="161"/>
                  </a:lnTo>
                  <a:close/>
                  <a:moveTo>
                    <a:pt x="280" y="64"/>
                  </a:moveTo>
                  <a:cubicBezTo>
                    <a:pt x="267" y="68"/>
                    <a:pt x="253" y="71"/>
                    <a:pt x="240" y="74"/>
                  </a:cubicBezTo>
                  <a:cubicBezTo>
                    <a:pt x="232" y="51"/>
                    <a:pt x="221" y="33"/>
                    <a:pt x="209" y="20"/>
                  </a:cubicBezTo>
                  <a:cubicBezTo>
                    <a:pt x="237" y="28"/>
                    <a:pt x="261" y="44"/>
                    <a:pt x="280" y="64"/>
                  </a:cubicBezTo>
                  <a:close/>
                  <a:moveTo>
                    <a:pt x="125" y="20"/>
                  </a:moveTo>
                  <a:cubicBezTo>
                    <a:pt x="113" y="33"/>
                    <a:pt x="102" y="51"/>
                    <a:pt x="94" y="74"/>
                  </a:cubicBezTo>
                  <a:cubicBezTo>
                    <a:pt x="81" y="71"/>
                    <a:pt x="67" y="68"/>
                    <a:pt x="54" y="64"/>
                  </a:cubicBezTo>
                  <a:cubicBezTo>
                    <a:pt x="73" y="43"/>
                    <a:pt x="98" y="28"/>
                    <a:pt x="125" y="20"/>
                  </a:cubicBezTo>
                  <a:close/>
                  <a:moveTo>
                    <a:pt x="54" y="272"/>
                  </a:moveTo>
                  <a:cubicBezTo>
                    <a:pt x="67" y="268"/>
                    <a:pt x="81" y="265"/>
                    <a:pt x="94" y="262"/>
                  </a:cubicBezTo>
                  <a:cubicBezTo>
                    <a:pt x="102" y="285"/>
                    <a:pt x="113" y="303"/>
                    <a:pt x="125" y="316"/>
                  </a:cubicBezTo>
                  <a:cubicBezTo>
                    <a:pt x="98" y="308"/>
                    <a:pt x="73" y="293"/>
                    <a:pt x="54" y="272"/>
                  </a:cubicBezTo>
                  <a:close/>
                  <a:moveTo>
                    <a:pt x="209" y="316"/>
                  </a:moveTo>
                  <a:cubicBezTo>
                    <a:pt x="221" y="303"/>
                    <a:pt x="232" y="285"/>
                    <a:pt x="240" y="262"/>
                  </a:cubicBezTo>
                  <a:cubicBezTo>
                    <a:pt x="253" y="265"/>
                    <a:pt x="267" y="268"/>
                    <a:pt x="280" y="272"/>
                  </a:cubicBezTo>
                  <a:cubicBezTo>
                    <a:pt x="261" y="293"/>
                    <a:pt x="237" y="308"/>
                    <a:pt x="209" y="316"/>
                  </a:cubicBezTo>
                  <a:close/>
                </a:path>
              </a:pathLst>
            </a:custGeom>
            <a:solidFill>
              <a:srgbClr val="005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12"/>
          <p:cNvGrpSpPr>
            <a:grpSpLocks noChangeAspect="1"/>
          </p:cNvGrpSpPr>
          <p:nvPr/>
        </p:nvGrpSpPr>
        <p:grpSpPr bwMode="auto">
          <a:xfrm>
            <a:off x="6162142" y="2587989"/>
            <a:ext cx="818415" cy="820472"/>
            <a:chOff x="1764" y="1022"/>
            <a:chExt cx="398" cy="399"/>
          </a:xfrm>
        </p:grpSpPr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1764" y="1022"/>
              <a:ext cx="398" cy="399"/>
            </a:xfrm>
            <a:prstGeom prst="ellipse">
              <a:avLst/>
            </a:prstGeom>
            <a:solidFill>
              <a:srgbClr val="005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1929" y="1215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1956" y="1215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1983" y="1215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1785" y="1043"/>
              <a:ext cx="356" cy="357"/>
            </a:xfrm>
            <a:custGeom>
              <a:avLst/>
              <a:gdLst>
                <a:gd name="T0" fmla="*/ 0 w 306"/>
                <a:gd name="T1" fmla="*/ 153 h 306"/>
                <a:gd name="T2" fmla="*/ 306 w 306"/>
                <a:gd name="T3" fmla="*/ 153 h 306"/>
                <a:gd name="T4" fmla="*/ 100 w 306"/>
                <a:gd name="T5" fmla="*/ 237 h 306"/>
                <a:gd name="T6" fmla="*/ 146 w 306"/>
                <a:gd name="T7" fmla="*/ 293 h 306"/>
                <a:gd name="T8" fmla="*/ 159 w 306"/>
                <a:gd name="T9" fmla="*/ 293 h 306"/>
                <a:gd name="T10" fmla="*/ 206 w 306"/>
                <a:gd name="T11" fmla="*/ 237 h 306"/>
                <a:gd name="T12" fmla="*/ 159 w 306"/>
                <a:gd name="T13" fmla="*/ 220 h 306"/>
                <a:gd name="T14" fmla="*/ 146 w 306"/>
                <a:gd name="T15" fmla="*/ 170 h 306"/>
                <a:gd name="T16" fmla="*/ 96 w 306"/>
                <a:gd name="T17" fmla="*/ 224 h 306"/>
                <a:gd name="T18" fmla="*/ 113 w 306"/>
                <a:gd name="T19" fmla="*/ 159 h 306"/>
                <a:gd name="T20" fmla="*/ 86 w 306"/>
                <a:gd name="T21" fmla="*/ 147 h 306"/>
                <a:gd name="T22" fmla="*/ 146 w 306"/>
                <a:gd name="T23" fmla="*/ 86 h 306"/>
                <a:gd name="T24" fmla="*/ 159 w 306"/>
                <a:gd name="T25" fmla="*/ 136 h 306"/>
                <a:gd name="T26" fmla="*/ 210 w 306"/>
                <a:gd name="T27" fmla="*/ 82 h 306"/>
                <a:gd name="T28" fmla="*/ 193 w 306"/>
                <a:gd name="T29" fmla="*/ 147 h 306"/>
                <a:gd name="T30" fmla="*/ 220 w 306"/>
                <a:gd name="T31" fmla="*/ 159 h 306"/>
                <a:gd name="T32" fmla="*/ 159 w 306"/>
                <a:gd name="T33" fmla="*/ 220 h 306"/>
                <a:gd name="T34" fmla="*/ 41 w 306"/>
                <a:gd name="T35" fmla="*/ 69 h 306"/>
                <a:gd name="T36" fmla="*/ 73 w 306"/>
                <a:gd name="T37" fmla="*/ 147 h 306"/>
                <a:gd name="T38" fmla="*/ 73 w 306"/>
                <a:gd name="T39" fmla="*/ 159 h 306"/>
                <a:gd name="T40" fmla="*/ 41 w 306"/>
                <a:gd name="T41" fmla="*/ 237 h 306"/>
                <a:gd name="T42" fmla="*/ 73 w 306"/>
                <a:gd name="T43" fmla="*/ 159 h 306"/>
                <a:gd name="T44" fmla="*/ 159 w 306"/>
                <a:gd name="T45" fmla="*/ 73 h 306"/>
                <a:gd name="T46" fmla="*/ 206 w 306"/>
                <a:gd name="T47" fmla="*/ 69 h 306"/>
                <a:gd name="T48" fmla="*/ 146 w 306"/>
                <a:gd name="T49" fmla="*/ 73 h 306"/>
                <a:gd name="T50" fmla="*/ 146 w 306"/>
                <a:gd name="T51" fmla="*/ 13 h 306"/>
                <a:gd name="T52" fmla="*/ 293 w 306"/>
                <a:gd name="T53" fmla="*/ 159 h 306"/>
                <a:gd name="T54" fmla="*/ 223 w 306"/>
                <a:gd name="T55" fmla="*/ 227 h 306"/>
                <a:gd name="T56" fmla="*/ 232 w 306"/>
                <a:gd name="T57" fmla="*/ 147 h 306"/>
                <a:gd name="T58" fmla="*/ 265 w 306"/>
                <a:gd name="T59" fmla="*/ 69 h 306"/>
                <a:gd name="T60" fmla="*/ 232 w 306"/>
                <a:gd name="T61" fmla="*/ 147 h 306"/>
                <a:gd name="T62" fmla="*/ 219 w 306"/>
                <a:gd name="T63" fmla="*/ 67 h 306"/>
                <a:gd name="T64" fmla="*/ 256 w 306"/>
                <a:gd name="T65" fmla="*/ 58 h 306"/>
                <a:gd name="T66" fmla="*/ 86 w 306"/>
                <a:gd name="T67" fmla="*/ 67 h 306"/>
                <a:gd name="T68" fmla="*/ 115 w 306"/>
                <a:gd name="T69" fmla="*/ 18 h 306"/>
                <a:gd name="T70" fmla="*/ 86 w 306"/>
                <a:gd name="T71" fmla="*/ 239 h 306"/>
                <a:gd name="T72" fmla="*/ 50 w 306"/>
                <a:gd name="T73" fmla="*/ 248 h 306"/>
                <a:gd name="T74" fmla="*/ 219 w 306"/>
                <a:gd name="T75" fmla="*/ 239 h 306"/>
                <a:gd name="T76" fmla="*/ 191 w 306"/>
                <a:gd name="T77" fmla="*/ 28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6" h="306">
                  <a:moveTo>
                    <a:pt x="153" y="0"/>
                  </a:moveTo>
                  <a:cubicBezTo>
                    <a:pt x="68" y="0"/>
                    <a:pt x="0" y="69"/>
                    <a:pt x="0" y="153"/>
                  </a:cubicBezTo>
                  <a:cubicBezTo>
                    <a:pt x="0" y="237"/>
                    <a:pt x="68" y="306"/>
                    <a:pt x="153" y="306"/>
                  </a:cubicBezTo>
                  <a:cubicBezTo>
                    <a:pt x="237" y="306"/>
                    <a:pt x="306" y="237"/>
                    <a:pt x="306" y="153"/>
                  </a:cubicBezTo>
                  <a:cubicBezTo>
                    <a:pt x="306" y="69"/>
                    <a:pt x="237" y="0"/>
                    <a:pt x="153" y="0"/>
                  </a:cubicBezTo>
                  <a:close/>
                  <a:moveTo>
                    <a:pt x="100" y="237"/>
                  </a:moveTo>
                  <a:cubicBezTo>
                    <a:pt x="115" y="234"/>
                    <a:pt x="131" y="233"/>
                    <a:pt x="146" y="233"/>
                  </a:cubicBezTo>
                  <a:cubicBezTo>
                    <a:pt x="146" y="293"/>
                    <a:pt x="146" y="293"/>
                    <a:pt x="146" y="293"/>
                  </a:cubicBezTo>
                  <a:cubicBezTo>
                    <a:pt x="128" y="289"/>
                    <a:pt x="111" y="267"/>
                    <a:pt x="100" y="237"/>
                  </a:cubicBezTo>
                  <a:close/>
                  <a:moveTo>
                    <a:pt x="159" y="293"/>
                  </a:moveTo>
                  <a:cubicBezTo>
                    <a:pt x="159" y="233"/>
                    <a:pt x="159" y="233"/>
                    <a:pt x="159" y="233"/>
                  </a:cubicBezTo>
                  <a:cubicBezTo>
                    <a:pt x="175" y="233"/>
                    <a:pt x="191" y="234"/>
                    <a:pt x="206" y="237"/>
                  </a:cubicBezTo>
                  <a:cubicBezTo>
                    <a:pt x="195" y="267"/>
                    <a:pt x="178" y="289"/>
                    <a:pt x="159" y="293"/>
                  </a:cubicBezTo>
                  <a:close/>
                  <a:moveTo>
                    <a:pt x="159" y="220"/>
                  </a:moveTo>
                  <a:cubicBezTo>
                    <a:pt x="159" y="170"/>
                    <a:pt x="159" y="170"/>
                    <a:pt x="159" y="170"/>
                  </a:cubicBezTo>
                  <a:cubicBezTo>
                    <a:pt x="146" y="170"/>
                    <a:pt x="146" y="170"/>
                    <a:pt x="146" y="170"/>
                  </a:cubicBezTo>
                  <a:cubicBezTo>
                    <a:pt x="146" y="220"/>
                    <a:pt x="146" y="220"/>
                    <a:pt x="146" y="220"/>
                  </a:cubicBezTo>
                  <a:cubicBezTo>
                    <a:pt x="129" y="220"/>
                    <a:pt x="112" y="222"/>
                    <a:pt x="96" y="224"/>
                  </a:cubicBezTo>
                  <a:cubicBezTo>
                    <a:pt x="90" y="205"/>
                    <a:pt x="87" y="183"/>
                    <a:pt x="86" y="159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7" y="123"/>
                    <a:pt x="90" y="101"/>
                    <a:pt x="96" y="82"/>
                  </a:cubicBezTo>
                  <a:cubicBezTo>
                    <a:pt x="112" y="84"/>
                    <a:pt x="129" y="86"/>
                    <a:pt x="146" y="86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76" y="86"/>
                    <a:pt x="193" y="84"/>
                    <a:pt x="210" y="82"/>
                  </a:cubicBezTo>
                  <a:cubicBezTo>
                    <a:pt x="216" y="101"/>
                    <a:pt x="219" y="123"/>
                    <a:pt x="220" y="147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59"/>
                    <a:pt x="193" y="159"/>
                    <a:pt x="193" y="159"/>
                  </a:cubicBezTo>
                  <a:cubicBezTo>
                    <a:pt x="220" y="159"/>
                    <a:pt x="220" y="159"/>
                    <a:pt x="220" y="159"/>
                  </a:cubicBezTo>
                  <a:cubicBezTo>
                    <a:pt x="219" y="183"/>
                    <a:pt x="216" y="205"/>
                    <a:pt x="210" y="224"/>
                  </a:cubicBezTo>
                  <a:cubicBezTo>
                    <a:pt x="193" y="222"/>
                    <a:pt x="176" y="220"/>
                    <a:pt x="159" y="220"/>
                  </a:cubicBezTo>
                  <a:close/>
                  <a:moveTo>
                    <a:pt x="13" y="147"/>
                  </a:moveTo>
                  <a:cubicBezTo>
                    <a:pt x="14" y="118"/>
                    <a:pt x="24" y="91"/>
                    <a:pt x="41" y="69"/>
                  </a:cubicBezTo>
                  <a:cubicBezTo>
                    <a:pt x="54" y="73"/>
                    <a:pt x="68" y="77"/>
                    <a:pt x="83" y="79"/>
                  </a:cubicBezTo>
                  <a:cubicBezTo>
                    <a:pt x="77" y="99"/>
                    <a:pt x="74" y="122"/>
                    <a:pt x="73" y="147"/>
                  </a:cubicBezTo>
                  <a:lnTo>
                    <a:pt x="13" y="147"/>
                  </a:lnTo>
                  <a:close/>
                  <a:moveTo>
                    <a:pt x="73" y="159"/>
                  </a:moveTo>
                  <a:cubicBezTo>
                    <a:pt x="74" y="184"/>
                    <a:pt x="77" y="207"/>
                    <a:pt x="83" y="227"/>
                  </a:cubicBezTo>
                  <a:cubicBezTo>
                    <a:pt x="68" y="229"/>
                    <a:pt x="54" y="233"/>
                    <a:pt x="41" y="237"/>
                  </a:cubicBezTo>
                  <a:cubicBezTo>
                    <a:pt x="24" y="215"/>
                    <a:pt x="14" y="188"/>
                    <a:pt x="13" y="159"/>
                  </a:cubicBezTo>
                  <a:lnTo>
                    <a:pt x="73" y="159"/>
                  </a:lnTo>
                  <a:close/>
                  <a:moveTo>
                    <a:pt x="206" y="69"/>
                  </a:moveTo>
                  <a:cubicBezTo>
                    <a:pt x="191" y="72"/>
                    <a:pt x="175" y="73"/>
                    <a:pt x="159" y="73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78" y="17"/>
                    <a:pt x="195" y="39"/>
                    <a:pt x="206" y="69"/>
                  </a:cubicBezTo>
                  <a:close/>
                  <a:moveTo>
                    <a:pt x="146" y="13"/>
                  </a:moveTo>
                  <a:cubicBezTo>
                    <a:pt x="146" y="73"/>
                    <a:pt x="146" y="73"/>
                    <a:pt x="146" y="73"/>
                  </a:cubicBezTo>
                  <a:cubicBezTo>
                    <a:pt x="131" y="73"/>
                    <a:pt x="115" y="72"/>
                    <a:pt x="100" y="69"/>
                  </a:cubicBezTo>
                  <a:cubicBezTo>
                    <a:pt x="111" y="39"/>
                    <a:pt x="128" y="17"/>
                    <a:pt x="146" y="13"/>
                  </a:cubicBezTo>
                  <a:close/>
                  <a:moveTo>
                    <a:pt x="232" y="159"/>
                  </a:moveTo>
                  <a:cubicBezTo>
                    <a:pt x="293" y="159"/>
                    <a:pt x="293" y="159"/>
                    <a:pt x="293" y="159"/>
                  </a:cubicBezTo>
                  <a:cubicBezTo>
                    <a:pt x="292" y="188"/>
                    <a:pt x="281" y="215"/>
                    <a:pt x="265" y="237"/>
                  </a:cubicBezTo>
                  <a:cubicBezTo>
                    <a:pt x="251" y="233"/>
                    <a:pt x="237" y="229"/>
                    <a:pt x="223" y="227"/>
                  </a:cubicBezTo>
                  <a:cubicBezTo>
                    <a:pt x="229" y="207"/>
                    <a:pt x="232" y="184"/>
                    <a:pt x="232" y="159"/>
                  </a:cubicBezTo>
                  <a:close/>
                  <a:moveTo>
                    <a:pt x="232" y="147"/>
                  </a:moveTo>
                  <a:cubicBezTo>
                    <a:pt x="232" y="122"/>
                    <a:pt x="229" y="99"/>
                    <a:pt x="223" y="79"/>
                  </a:cubicBezTo>
                  <a:cubicBezTo>
                    <a:pt x="237" y="77"/>
                    <a:pt x="251" y="73"/>
                    <a:pt x="265" y="69"/>
                  </a:cubicBezTo>
                  <a:cubicBezTo>
                    <a:pt x="281" y="91"/>
                    <a:pt x="292" y="118"/>
                    <a:pt x="293" y="147"/>
                  </a:cubicBezTo>
                  <a:lnTo>
                    <a:pt x="232" y="147"/>
                  </a:lnTo>
                  <a:close/>
                  <a:moveTo>
                    <a:pt x="256" y="58"/>
                  </a:moveTo>
                  <a:cubicBezTo>
                    <a:pt x="244" y="62"/>
                    <a:pt x="232" y="65"/>
                    <a:pt x="219" y="67"/>
                  </a:cubicBezTo>
                  <a:cubicBezTo>
                    <a:pt x="212" y="47"/>
                    <a:pt x="202" y="30"/>
                    <a:pt x="191" y="18"/>
                  </a:cubicBezTo>
                  <a:cubicBezTo>
                    <a:pt x="216" y="25"/>
                    <a:pt x="239" y="39"/>
                    <a:pt x="256" y="58"/>
                  </a:cubicBezTo>
                  <a:close/>
                  <a:moveTo>
                    <a:pt x="115" y="18"/>
                  </a:moveTo>
                  <a:cubicBezTo>
                    <a:pt x="103" y="30"/>
                    <a:pt x="94" y="47"/>
                    <a:pt x="86" y="67"/>
                  </a:cubicBezTo>
                  <a:cubicBezTo>
                    <a:pt x="74" y="65"/>
                    <a:pt x="62" y="62"/>
                    <a:pt x="50" y="58"/>
                  </a:cubicBezTo>
                  <a:cubicBezTo>
                    <a:pt x="67" y="39"/>
                    <a:pt x="89" y="25"/>
                    <a:pt x="115" y="18"/>
                  </a:cubicBezTo>
                  <a:close/>
                  <a:moveTo>
                    <a:pt x="50" y="248"/>
                  </a:moveTo>
                  <a:cubicBezTo>
                    <a:pt x="62" y="244"/>
                    <a:pt x="74" y="241"/>
                    <a:pt x="86" y="239"/>
                  </a:cubicBezTo>
                  <a:cubicBezTo>
                    <a:pt x="94" y="259"/>
                    <a:pt x="103" y="276"/>
                    <a:pt x="115" y="288"/>
                  </a:cubicBezTo>
                  <a:cubicBezTo>
                    <a:pt x="89" y="281"/>
                    <a:pt x="67" y="267"/>
                    <a:pt x="50" y="248"/>
                  </a:cubicBezTo>
                  <a:close/>
                  <a:moveTo>
                    <a:pt x="191" y="288"/>
                  </a:moveTo>
                  <a:cubicBezTo>
                    <a:pt x="202" y="276"/>
                    <a:pt x="212" y="259"/>
                    <a:pt x="219" y="239"/>
                  </a:cubicBezTo>
                  <a:cubicBezTo>
                    <a:pt x="232" y="241"/>
                    <a:pt x="244" y="244"/>
                    <a:pt x="256" y="248"/>
                  </a:cubicBezTo>
                  <a:cubicBezTo>
                    <a:pt x="239" y="267"/>
                    <a:pt x="216" y="281"/>
                    <a:pt x="191" y="2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0"/>
          <p:cNvGrpSpPr>
            <a:grpSpLocks noChangeAspect="1"/>
          </p:cNvGrpSpPr>
          <p:nvPr/>
        </p:nvGrpSpPr>
        <p:grpSpPr bwMode="auto">
          <a:xfrm>
            <a:off x="6149288" y="3545896"/>
            <a:ext cx="804022" cy="806075"/>
            <a:chOff x="1768" y="135"/>
            <a:chExt cx="391" cy="392"/>
          </a:xfrm>
        </p:grpSpPr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1927" y="323"/>
              <a:ext cx="15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1956" y="323"/>
              <a:ext cx="15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1985" y="323"/>
              <a:ext cx="15" cy="16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1768" y="135"/>
              <a:ext cx="391" cy="392"/>
            </a:xfrm>
            <a:custGeom>
              <a:avLst/>
              <a:gdLst>
                <a:gd name="T0" fmla="*/ 0 w 335"/>
                <a:gd name="T1" fmla="*/ 168 h 336"/>
                <a:gd name="T2" fmla="*/ 335 w 335"/>
                <a:gd name="T3" fmla="*/ 168 h 336"/>
                <a:gd name="T4" fmla="*/ 109 w 335"/>
                <a:gd name="T5" fmla="*/ 260 h 336"/>
                <a:gd name="T6" fmla="*/ 161 w 335"/>
                <a:gd name="T7" fmla="*/ 321 h 336"/>
                <a:gd name="T8" fmla="*/ 175 w 335"/>
                <a:gd name="T9" fmla="*/ 321 h 336"/>
                <a:gd name="T10" fmla="*/ 226 w 335"/>
                <a:gd name="T11" fmla="*/ 260 h 336"/>
                <a:gd name="T12" fmla="*/ 175 w 335"/>
                <a:gd name="T13" fmla="*/ 241 h 336"/>
                <a:gd name="T14" fmla="*/ 161 w 335"/>
                <a:gd name="T15" fmla="*/ 187 h 336"/>
                <a:gd name="T16" fmla="*/ 105 w 335"/>
                <a:gd name="T17" fmla="*/ 246 h 336"/>
                <a:gd name="T18" fmla="*/ 124 w 335"/>
                <a:gd name="T19" fmla="*/ 175 h 336"/>
                <a:gd name="T20" fmla="*/ 94 w 335"/>
                <a:gd name="T21" fmla="*/ 161 h 336"/>
                <a:gd name="T22" fmla="*/ 161 w 335"/>
                <a:gd name="T23" fmla="*/ 95 h 336"/>
                <a:gd name="T24" fmla="*/ 175 w 335"/>
                <a:gd name="T25" fmla="*/ 149 h 336"/>
                <a:gd name="T26" fmla="*/ 230 w 335"/>
                <a:gd name="T27" fmla="*/ 90 h 336"/>
                <a:gd name="T28" fmla="*/ 212 w 335"/>
                <a:gd name="T29" fmla="*/ 161 h 336"/>
                <a:gd name="T30" fmla="*/ 241 w 335"/>
                <a:gd name="T31" fmla="*/ 175 h 336"/>
                <a:gd name="T32" fmla="*/ 175 w 335"/>
                <a:gd name="T33" fmla="*/ 241 h 336"/>
                <a:gd name="T34" fmla="*/ 45 w 335"/>
                <a:gd name="T35" fmla="*/ 76 h 336"/>
                <a:gd name="T36" fmla="*/ 80 w 335"/>
                <a:gd name="T37" fmla="*/ 161 h 336"/>
                <a:gd name="T38" fmla="*/ 80 w 335"/>
                <a:gd name="T39" fmla="*/ 175 h 336"/>
                <a:gd name="T40" fmla="*/ 45 w 335"/>
                <a:gd name="T41" fmla="*/ 260 h 336"/>
                <a:gd name="T42" fmla="*/ 80 w 335"/>
                <a:gd name="T43" fmla="*/ 175 h 336"/>
                <a:gd name="T44" fmla="*/ 175 w 335"/>
                <a:gd name="T45" fmla="*/ 81 h 336"/>
                <a:gd name="T46" fmla="*/ 226 w 335"/>
                <a:gd name="T47" fmla="*/ 76 h 336"/>
                <a:gd name="T48" fmla="*/ 161 w 335"/>
                <a:gd name="T49" fmla="*/ 81 h 336"/>
                <a:gd name="T50" fmla="*/ 161 w 335"/>
                <a:gd name="T51" fmla="*/ 15 h 336"/>
                <a:gd name="T52" fmla="*/ 321 w 335"/>
                <a:gd name="T53" fmla="*/ 175 h 336"/>
                <a:gd name="T54" fmla="*/ 244 w 335"/>
                <a:gd name="T55" fmla="*/ 249 h 336"/>
                <a:gd name="T56" fmla="*/ 255 w 335"/>
                <a:gd name="T57" fmla="*/ 161 h 336"/>
                <a:gd name="T58" fmla="*/ 290 w 335"/>
                <a:gd name="T59" fmla="*/ 76 h 336"/>
                <a:gd name="T60" fmla="*/ 255 w 335"/>
                <a:gd name="T61" fmla="*/ 161 h 336"/>
                <a:gd name="T62" fmla="*/ 240 w 335"/>
                <a:gd name="T63" fmla="*/ 74 h 336"/>
                <a:gd name="T64" fmla="*/ 281 w 335"/>
                <a:gd name="T65" fmla="*/ 64 h 336"/>
                <a:gd name="T66" fmla="*/ 95 w 335"/>
                <a:gd name="T67" fmla="*/ 74 h 336"/>
                <a:gd name="T68" fmla="*/ 126 w 335"/>
                <a:gd name="T69" fmla="*/ 20 h 336"/>
                <a:gd name="T70" fmla="*/ 95 w 335"/>
                <a:gd name="T71" fmla="*/ 262 h 336"/>
                <a:gd name="T72" fmla="*/ 54 w 335"/>
                <a:gd name="T73" fmla="*/ 272 h 336"/>
                <a:gd name="T74" fmla="*/ 240 w 335"/>
                <a:gd name="T75" fmla="*/ 262 h 336"/>
                <a:gd name="T76" fmla="*/ 209 w 335"/>
                <a:gd name="T77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5" h="336">
                  <a:moveTo>
                    <a:pt x="168" y="0"/>
                  </a:moveTo>
                  <a:cubicBezTo>
                    <a:pt x="75" y="0"/>
                    <a:pt x="0" y="76"/>
                    <a:pt x="0" y="168"/>
                  </a:cubicBezTo>
                  <a:cubicBezTo>
                    <a:pt x="0" y="260"/>
                    <a:pt x="75" y="336"/>
                    <a:pt x="168" y="336"/>
                  </a:cubicBezTo>
                  <a:cubicBezTo>
                    <a:pt x="260" y="336"/>
                    <a:pt x="335" y="260"/>
                    <a:pt x="335" y="168"/>
                  </a:cubicBezTo>
                  <a:cubicBezTo>
                    <a:pt x="335" y="76"/>
                    <a:pt x="260" y="0"/>
                    <a:pt x="168" y="0"/>
                  </a:cubicBezTo>
                  <a:close/>
                  <a:moveTo>
                    <a:pt x="109" y="260"/>
                  </a:moveTo>
                  <a:cubicBezTo>
                    <a:pt x="126" y="257"/>
                    <a:pt x="143" y="256"/>
                    <a:pt x="161" y="255"/>
                  </a:cubicBezTo>
                  <a:cubicBezTo>
                    <a:pt x="161" y="321"/>
                    <a:pt x="161" y="321"/>
                    <a:pt x="161" y="321"/>
                  </a:cubicBezTo>
                  <a:cubicBezTo>
                    <a:pt x="140" y="317"/>
                    <a:pt x="121" y="293"/>
                    <a:pt x="109" y="260"/>
                  </a:cubicBezTo>
                  <a:close/>
                  <a:moveTo>
                    <a:pt x="175" y="321"/>
                  </a:moveTo>
                  <a:cubicBezTo>
                    <a:pt x="175" y="255"/>
                    <a:pt x="175" y="255"/>
                    <a:pt x="175" y="255"/>
                  </a:cubicBezTo>
                  <a:cubicBezTo>
                    <a:pt x="192" y="256"/>
                    <a:pt x="209" y="257"/>
                    <a:pt x="226" y="260"/>
                  </a:cubicBezTo>
                  <a:cubicBezTo>
                    <a:pt x="214" y="293"/>
                    <a:pt x="195" y="317"/>
                    <a:pt x="175" y="321"/>
                  </a:cubicBezTo>
                  <a:close/>
                  <a:moveTo>
                    <a:pt x="175" y="241"/>
                  </a:moveTo>
                  <a:cubicBezTo>
                    <a:pt x="175" y="187"/>
                    <a:pt x="175" y="187"/>
                    <a:pt x="175" y="187"/>
                  </a:cubicBezTo>
                  <a:cubicBezTo>
                    <a:pt x="161" y="187"/>
                    <a:pt x="161" y="187"/>
                    <a:pt x="161" y="187"/>
                  </a:cubicBezTo>
                  <a:cubicBezTo>
                    <a:pt x="161" y="241"/>
                    <a:pt x="161" y="241"/>
                    <a:pt x="161" y="241"/>
                  </a:cubicBezTo>
                  <a:cubicBezTo>
                    <a:pt x="142" y="242"/>
                    <a:pt x="123" y="243"/>
                    <a:pt x="105" y="246"/>
                  </a:cubicBezTo>
                  <a:cubicBezTo>
                    <a:pt x="99" y="225"/>
                    <a:pt x="95" y="201"/>
                    <a:pt x="94" y="175"/>
                  </a:cubicBezTo>
                  <a:cubicBezTo>
                    <a:pt x="124" y="175"/>
                    <a:pt x="124" y="175"/>
                    <a:pt x="124" y="175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5" y="135"/>
                    <a:pt x="99" y="111"/>
                    <a:pt x="105" y="90"/>
                  </a:cubicBezTo>
                  <a:cubicBezTo>
                    <a:pt x="123" y="93"/>
                    <a:pt x="142" y="94"/>
                    <a:pt x="161" y="95"/>
                  </a:cubicBezTo>
                  <a:cubicBezTo>
                    <a:pt x="161" y="149"/>
                    <a:pt x="161" y="149"/>
                    <a:pt x="161" y="14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93" y="94"/>
                    <a:pt x="212" y="93"/>
                    <a:pt x="230" y="90"/>
                  </a:cubicBezTo>
                  <a:cubicBezTo>
                    <a:pt x="236" y="111"/>
                    <a:pt x="240" y="135"/>
                    <a:pt x="241" y="161"/>
                  </a:cubicBezTo>
                  <a:cubicBezTo>
                    <a:pt x="212" y="161"/>
                    <a:pt x="212" y="161"/>
                    <a:pt x="212" y="161"/>
                  </a:cubicBezTo>
                  <a:cubicBezTo>
                    <a:pt x="212" y="175"/>
                    <a:pt x="212" y="175"/>
                    <a:pt x="212" y="175"/>
                  </a:cubicBezTo>
                  <a:cubicBezTo>
                    <a:pt x="241" y="175"/>
                    <a:pt x="241" y="175"/>
                    <a:pt x="241" y="175"/>
                  </a:cubicBezTo>
                  <a:cubicBezTo>
                    <a:pt x="240" y="201"/>
                    <a:pt x="236" y="225"/>
                    <a:pt x="230" y="246"/>
                  </a:cubicBezTo>
                  <a:cubicBezTo>
                    <a:pt x="212" y="243"/>
                    <a:pt x="193" y="242"/>
                    <a:pt x="175" y="241"/>
                  </a:cubicBezTo>
                  <a:close/>
                  <a:moveTo>
                    <a:pt x="14" y="161"/>
                  </a:moveTo>
                  <a:cubicBezTo>
                    <a:pt x="16" y="129"/>
                    <a:pt x="27" y="100"/>
                    <a:pt x="45" y="76"/>
                  </a:cubicBezTo>
                  <a:cubicBezTo>
                    <a:pt x="60" y="81"/>
                    <a:pt x="75" y="84"/>
                    <a:pt x="91" y="87"/>
                  </a:cubicBezTo>
                  <a:cubicBezTo>
                    <a:pt x="85" y="109"/>
                    <a:pt x="81" y="134"/>
                    <a:pt x="80" y="161"/>
                  </a:cubicBezTo>
                  <a:lnTo>
                    <a:pt x="14" y="161"/>
                  </a:lnTo>
                  <a:close/>
                  <a:moveTo>
                    <a:pt x="80" y="175"/>
                  </a:moveTo>
                  <a:cubicBezTo>
                    <a:pt x="81" y="202"/>
                    <a:pt x="85" y="227"/>
                    <a:pt x="91" y="249"/>
                  </a:cubicBezTo>
                  <a:cubicBezTo>
                    <a:pt x="75" y="252"/>
                    <a:pt x="60" y="255"/>
                    <a:pt x="45" y="260"/>
                  </a:cubicBezTo>
                  <a:cubicBezTo>
                    <a:pt x="27" y="236"/>
                    <a:pt x="16" y="207"/>
                    <a:pt x="14" y="175"/>
                  </a:cubicBezTo>
                  <a:lnTo>
                    <a:pt x="80" y="175"/>
                  </a:lnTo>
                  <a:close/>
                  <a:moveTo>
                    <a:pt x="226" y="76"/>
                  </a:moveTo>
                  <a:cubicBezTo>
                    <a:pt x="209" y="79"/>
                    <a:pt x="192" y="80"/>
                    <a:pt x="175" y="81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95" y="19"/>
                    <a:pt x="214" y="43"/>
                    <a:pt x="226" y="76"/>
                  </a:cubicBezTo>
                  <a:close/>
                  <a:moveTo>
                    <a:pt x="161" y="15"/>
                  </a:moveTo>
                  <a:cubicBezTo>
                    <a:pt x="161" y="81"/>
                    <a:pt x="161" y="81"/>
                    <a:pt x="161" y="81"/>
                  </a:cubicBezTo>
                  <a:cubicBezTo>
                    <a:pt x="143" y="80"/>
                    <a:pt x="126" y="79"/>
                    <a:pt x="109" y="76"/>
                  </a:cubicBezTo>
                  <a:cubicBezTo>
                    <a:pt x="121" y="43"/>
                    <a:pt x="140" y="19"/>
                    <a:pt x="161" y="15"/>
                  </a:cubicBezTo>
                  <a:close/>
                  <a:moveTo>
                    <a:pt x="255" y="175"/>
                  </a:moveTo>
                  <a:cubicBezTo>
                    <a:pt x="321" y="175"/>
                    <a:pt x="321" y="175"/>
                    <a:pt x="321" y="175"/>
                  </a:cubicBezTo>
                  <a:cubicBezTo>
                    <a:pt x="320" y="207"/>
                    <a:pt x="308" y="236"/>
                    <a:pt x="290" y="260"/>
                  </a:cubicBezTo>
                  <a:cubicBezTo>
                    <a:pt x="275" y="255"/>
                    <a:pt x="260" y="252"/>
                    <a:pt x="244" y="249"/>
                  </a:cubicBezTo>
                  <a:cubicBezTo>
                    <a:pt x="251" y="227"/>
                    <a:pt x="254" y="202"/>
                    <a:pt x="255" y="175"/>
                  </a:cubicBezTo>
                  <a:close/>
                  <a:moveTo>
                    <a:pt x="255" y="161"/>
                  </a:moveTo>
                  <a:cubicBezTo>
                    <a:pt x="254" y="134"/>
                    <a:pt x="251" y="109"/>
                    <a:pt x="244" y="87"/>
                  </a:cubicBezTo>
                  <a:cubicBezTo>
                    <a:pt x="260" y="84"/>
                    <a:pt x="275" y="81"/>
                    <a:pt x="290" y="76"/>
                  </a:cubicBezTo>
                  <a:cubicBezTo>
                    <a:pt x="308" y="100"/>
                    <a:pt x="320" y="129"/>
                    <a:pt x="321" y="161"/>
                  </a:cubicBezTo>
                  <a:lnTo>
                    <a:pt x="255" y="161"/>
                  </a:lnTo>
                  <a:close/>
                  <a:moveTo>
                    <a:pt x="281" y="64"/>
                  </a:moveTo>
                  <a:cubicBezTo>
                    <a:pt x="267" y="68"/>
                    <a:pt x="254" y="71"/>
                    <a:pt x="240" y="74"/>
                  </a:cubicBezTo>
                  <a:cubicBezTo>
                    <a:pt x="232" y="51"/>
                    <a:pt x="222" y="33"/>
                    <a:pt x="209" y="20"/>
                  </a:cubicBezTo>
                  <a:cubicBezTo>
                    <a:pt x="237" y="28"/>
                    <a:pt x="262" y="44"/>
                    <a:pt x="281" y="64"/>
                  </a:cubicBezTo>
                  <a:close/>
                  <a:moveTo>
                    <a:pt x="126" y="20"/>
                  </a:moveTo>
                  <a:cubicBezTo>
                    <a:pt x="113" y="33"/>
                    <a:pt x="103" y="51"/>
                    <a:pt x="95" y="74"/>
                  </a:cubicBezTo>
                  <a:cubicBezTo>
                    <a:pt x="81" y="71"/>
                    <a:pt x="68" y="68"/>
                    <a:pt x="54" y="64"/>
                  </a:cubicBezTo>
                  <a:cubicBezTo>
                    <a:pt x="73" y="43"/>
                    <a:pt x="98" y="28"/>
                    <a:pt x="126" y="20"/>
                  </a:cubicBezTo>
                  <a:close/>
                  <a:moveTo>
                    <a:pt x="54" y="272"/>
                  </a:moveTo>
                  <a:cubicBezTo>
                    <a:pt x="68" y="268"/>
                    <a:pt x="81" y="265"/>
                    <a:pt x="95" y="262"/>
                  </a:cubicBezTo>
                  <a:cubicBezTo>
                    <a:pt x="103" y="285"/>
                    <a:pt x="113" y="303"/>
                    <a:pt x="126" y="316"/>
                  </a:cubicBezTo>
                  <a:cubicBezTo>
                    <a:pt x="98" y="308"/>
                    <a:pt x="73" y="293"/>
                    <a:pt x="54" y="272"/>
                  </a:cubicBezTo>
                  <a:close/>
                  <a:moveTo>
                    <a:pt x="209" y="316"/>
                  </a:moveTo>
                  <a:cubicBezTo>
                    <a:pt x="222" y="303"/>
                    <a:pt x="232" y="285"/>
                    <a:pt x="240" y="262"/>
                  </a:cubicBezTo>
                  <a:cubicBezTo>
                    <a:pt x="254" y="265"/>
                    <a:pt x="267" y="268"/>
                    <a:pt x="281" y="272"/>
                  </a:cubicBezTo>
                  <a:cubicBezTo>
                    <a:pt x="262" y="293"/>
                    <a:pt x="237" y="308"/>
                    <a:pt x="209" y="316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Freeform 28"/>
          <p:cNvSpPr>
            <a:spLocks noEditPoints="1"/>
          </p:cNvSpPr>
          <p:nvPr/>
        </p:nvSpPr>
        <p:spPr bwMode="auto">
          <a:xfrm>
            <a:off x="7166780" y="661353"/>
            <a:ext cx="824491" cy="825850"/>
          </a:xfrm>
          <a:custGeom>
            <a:avLst/>
            <a:gdLst>
              <a:gd name="T0" fmla="*/ 77 w 523"/>
              <a:gd name="T1" fmla="*/ 145 h 523"/>
              <a:gd name="T2" fmla="*/ 329 w 523"/>
              <a:gd name="T3" fmla="*/ 81 h 523"/>
              <a:gd name="T4" fmla="*/ 368 w 523"/>
              <a:gd name="T5" fmla="*/ 123 h 523"/>
              <a:gd name="T6" fmla="*/ 365 w 523"/>
              <a:gd name="T7" fmla="*/ 146 h 523"/>
              <a:gd name="T8" fmla="*/ 387 w 523"/>
              <a:gd name="T9" fmla="*/ 160 h 523"/>
              <a:gd name="T10" fmla="*/ 423 w 523"/>
              <a:gd name="T11" fmla="*/ 123 h 523"/>
              <a:gd name="T12" fmla="*/ 439 w 523"/>
              <a:gd name="T13" fmla="*/ 95 h 523"/>
              <a:gd name="T14" fmla="*/ 205 w 523"/>
              <a:gd name="T15" fmla="*/ 99 h 523"/>
              <a:gd name="T16" fmla="*/ 92 w 523"/>
              <a:gd name="T17" fmla="*/ 164 h 523"/>
              <a:gd name="T18" fmla="*/ 256 w 523"/>
              <a:gd name="T19" fmla="*/ 98 h 523"/>
              <a:gd name="T20" fmla="*/ 316 w 523"/>
              <a:gd name="T21" fmla="*/ 90 h 523"/>
              <a:gd name="T22" fmla="*/ 181 w 523"/>
              <a:gd name="T23" fmla="*/ 187 h 523"/>
              <a:gd name="T24" fmla="*/ 137 w 523"/>
              <a:gd name="T25" fmla="*/ 162 h 523"/>
              <a:gd name="T26" fmla="*/ 169 w 523"/>
              <a:gd name="T27" fmla="*/ 172 h 523"/>
              <a:gd name="T28" fmla="*/ 263 w 523"/>
              <a:gd name="T29" fmla="*/ 116 h 523"/>
              <a:gd name="T30" fmla="*/ 366 w 523"/>
              <a:gd name="T31" fmla="*/ 332 h 523"/>
              <a:gd name="T32" fmla="*/ 278 w 523"/>
              <a:gd name="T33" fmla="*/ 123 h 523"/>
              <a:gd name="T34" fmla="*/ 314 w 523"/>
              <a:gd name="T35" fmla="*/ 146 h 523"/>
              <a:gd name="T36" fmla="*/ 336 w 523"/>
              <a:gd name="T37" fmla="*/ 144 h 523"/>
              <a:gd name="T38" fmla="*/ 320 w 523"/>
              <a:gd name="T39" fmla="*/ 122 h 523"/>
              <a:gd name="T40" fmla="*/ 386 w 523"/>
              <a:gd name="T41" fmla="*/ 163 h 523"/>
              <a:gd name="T42" fmla="*/ 297 w 523"/>
              <a:gd name="T43" fmla="*/ 73 h 523"/>
              <a:gd name="T44" fmla="*/ 296 w 523"/>
              <a:gd name="T45" fmla="*/ 90 h 523"/>
              <a:gd name="T46" fmla="*/ 285 w 523"/>
              <a:gd name="T47" fmla="*/ 65 h 523"/>
              <a:gd name="T48" fmla="*/ 228 w 523"/>
              <a:gd name="T49" fmla="*/ 112 h 523"/>
              <a:gd name="T50" fmla="*/ 286 w 523"/>
              <a:gd name="T51" fmla="*/ 103 h 523"/>
              <a:gd name="T52" fmla="*/ 258 w 523"/>
              <a:gd name="T53" fmla="*/ 110 h 523"/>
              <a:gd name="T54" fmla="*/ 219 w 523"/>
              <a:gd name="T55" fmla="*/ 258 h 523"/>
              <a:gd name="T56" fmla="*/ 451 w 523"/>
              <a:gd name="T57" fmla="*/ 140 h 523"/>
              <a:gd name="T58" fmla="*/ 315 w 523"/>
              <a:gd name="T59" fmla="*/ 281 h 523"/>
              <a:gd name="T60" fmla="*/ 309 w 523"/>
              <a:gd name="T61" fmla="*/ 455 h 523"/>
              <a:gd name="T62" fmla="*/ 310 w 523"/>
              <a:gd name="T63" fmla="*/ 458 h 523"/>
              <a:gd name="T64" fmla="*/ 374 w 523"/>
              <a:gd name="T65" fmla="*/ 397 h 523"/>
              <a:gd name="T66" fmla="*/ 360 w 523"/>
              <a:gd name="T67" fmla="*/ 314 h 523"/>
              <a:gd name="T68" fmla="*/ 263 w 523"/>
              <a:gd name="T69" fmla="*/ 256 h 523"/>
              <a:gd name="T70" fmla="*/ 307 w 523"/>
              <a:gd name="T71" fmla="*/ 230 h 523"/>
              <a:gd name="T72" fmla="*/ 334 w 523"/>
              <a:gd name="T73" fmla="*/ 203 h 523"/>
              <a:gd name="T74" fmla="*/ 320 w 523"/>
              <a:gd name="T75" fmla="*/ 202 h 523"/>
              <a:gd name="T76" fmla="*/ 351 w 523"/>
              <a:gd name="T77" fmla="*/ 184 h 523"/>
              <a:gd name="T78" fmla="*/ 333 w 523"/>
              <a:gd name="T79" fmla="*/ 164 h 523"/>
              <a:gd name="T80" fmla="*/ 328 w 523"/>
              <a:gd name="T81" fmla="*/ 171 h 523"/>
              <a:gd name="T82" fmla="*/ 322 w 523"/>
              <a:gd name="T83" fmla="*/ 168 h 523"/>
              <a:gd name="T84" fmla="*/ 306 w 523"/>
              <a:gd name="T85" fmla="*/ 154 h 523"/>
              <a:gd name="T86" fmla="*/ 305 w 523"/>
              <a:gd name="T87" fmla="*/ 170 h 523"/>
              <a:gd name="T88" fmla="*/ 301 w 523"/>
              <a:gd name="T89" fmla="*/ 188 h 523"/>
              <a:gd name="T90" fmla="*/ 294 w 523"/>
              <a:gd name="T91" fmla="*/ 190 h 523"/>
              <a:gd name="T92" fmla="*/ 265 w 523"/>
              <a:gd name="T93" fmla="*/ 159 h 523"/>
              <a:gd name="T94" fmla="*/ 281 w 523"/>
              <a:gd name="T95" fmla="*/ 136 h 523"/>
              <a:gd name="T96" fmla="*/ 237 w 523"/>
              <a:gd name="T97" fmla="*/ 130 h 523"/>
              <a:gd name="T98" fmla="*/ 164 w 523"/>
              <a:gd name="T99" fmla="*/ 129 h 523"/>
              <a:gd name="T100" fmla="*/ 95 w 523"/>
              <a:gd name="T101" fmla="*/ 161 h 523"/>
              <a:gd name="T102" fmla="*/ 134 w 523"/>
              <a:gd name="T103" fmla="*/ 162 h 523"/>
              <a:gd name="T104" fmla="*/ 181 w 523"/>
              <a:gd name="T105" fmla="*/ 185 h 523"/>
              <a:gd name="T106" fmla="*/ 193 w 523"/>
              <a:gd name="T107" fmla="*/ 198 h 523"/>
              <a:gd name="T108" fmla="*/ 228 w 523"/>
              <a:gd name="T109" fmla="*/ 266 h 523"/>
              <a:gd name="T110" fmla="*/ 314 w 523"/>
              <a:gd name="T111" fmla="*/ 435 h 523"/>
              <a:gd name="T112" fmla="*/ 321 w 523"/>
              <a:gd name="T113" fmla="*/ 469 h 523"/>
              <a:gd name="T114" fmla="*/ 300 w 523"/>
              <a:gd name="T115" fmla="*/ 216 h 523"/>
              <a:gd name="T116" fmla="*/ 298 w 523"/>
              <a:gd name="T117" fmla="*/ 213 h 523"/>
              <a:gd name="T118" fmla="*/ 292 w 523"/>
              <a:gd name="T119" fmla="*/ 223 h 523"/>
              <a:gd name="T120" fmla="*/ 278 w 523"/>
              <a:gd name="T121" fmla="*/ 201 h 523"/>
              <a:gd name="T122" fmla="*/ 287 w 523"/>
              <a:gd name="T123" fmla="*/ 207 h 523"/>
              <a:gd name="T124" fmla="*/ 219 w 523"/>
              <a:gd name="T125" fmla="*/ 156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23" h="523">
                <a:moveTo>
                  <a:pt x="447" y="77"/>
                </a:moveTo>
                <a:cubicBezTo>
                  <a:pt x="447" y="77"/>
                  <a:pt x="447" y="77"/>
                  <a:pt x="447" y="77"/>
                </a:cubicBezTo>
                <a:cubicBezTo>
                  <a:pt x="447" y="77"/>
                  <a:pt x="447" y="77"/>
                  <a:pt x="447" y="77"/>
                </a:cubicBezTo>
                <a:cubicBezTo>
                  <a:pt x="447" y="77"/>
                  <a:pt x="446" y="76"/>
                  <a:pt x="446" y="76"/>
                </a:cubicBezTo>
                <a:cubicBezTo>
                  <a:pt x="446" y="76"/>
                  <a:pt x="446" y="76"/>
                  <a:pt x="446" y="76"/>
                </a:cubicBezTo>
                <a:cubicBezTo>
                  <a:pt x="446" y="76"/>
                  <a:pt x="446" y="76"/>
                  <a:pt x="446" y="76"/>
                </a:cubicBezTo>
                <a:cubicBezTo>
                  <a:pt x="446" y="76"/>
                  <a:pt x="445" y="75"/>
                  <a:pt x="445" y="75"/>
                </a:cubicBezTo>
                <a:cubicBezTo>
                  <a:pt x="445" y="75"/>
                  <a:pt x="445" y="75"/>
                  <a:pt x="445" y="75"/>
                </a:cubicBezTo>
                <a:cubicBezTo>
                  <a:pt x="444" y="74"/>
                  <a:pt x="443" y="73"/>
                  <a:pt x="442" y="72"/>
                </a:cubicBezTo>
                <a:cubicBezTo>
                  <a:pt x="442" y="72"/>
                  <a:pt x="442" y="72"/>
                  <a:pt x="442" y="72"/>
                </a:cubicBezTo>
                <a:cubicBezTo>
                  <a:pt x="442" y="72"/>
                  <a:pt x="442" y="72"/>
                  <a:pt x="442" y="73"/>
                </a:cubicBezTo>
                <a:cubicBezTo>
                  <a:pt x="442" y="72"/>
                  <a:pt x="442" y="72"/>
                  <a:pt x="442" y="72"/>
                </a:cubicBezTo>
                <a:cubicBezTo>
                  <a:pt x="442" y="72"/>
                  <a:pt x="442" y="72"/>
                  <a:pt x="442" y="72"/>
                </a:cubicBezTo>
                <a:cubicBezTo>
                  <a:pt x="441" y="71"/>
                  <a:pt x="440" y="70"/>
                  <a:pt x="439" y="69"/>
                </a:cubicBezTo>
                <a:cubicBezTo>
                  <a:pt x="439" y="69"/>
                  <a:pt x="439" y="69"/>
                  <a:pt x="439" y="69"/>
                </a:cubicBezTo>
                <a:cubicBezTo>
                  <a:pt x="438" y="68"/>
                  <a:pt x="438" y="68"/>
                  <a:pt x="437" y="68"/>
                </a:cubicBezTo>
                <a:cubicBezTo>
                  <a:pt x="437" y="68"/>
                  <a:pt x="437" y="68"/>
                  <a:pt x="437" y="68"/>
                </a:cubicBezTo>
                <a:cubicBezTo>
                  <a:pt x="436" y="67"/>
                  <a:pt x="435" y="66"/>
                  <a:pt x="434" y="65"/>
                </a:cubicBezTo>
                <a:cubicBezTo>
                  <a:pt x="434" y="65"/>
                  <a:pt x="434" y="65"/>
                  <a:pt x="434" y="65"/>
                </a:cubicBezTo>
                <a:cubicBezTo>
                  <a:pt x="433" y="64"/>
                  <a:pt x="433" y="64"/>
                  <a:pt x="432" y="63"/>
                </a:cubicBezTo>
                <a:cubicBezTo>
                  <a:pt x="432" y="63"/>
                  <a:pt x="432" y="63"/>
                  <a:pt x="432" y="63"/>
                </a:cubicBezTo>
                <a:cubicBezTo>
                  <a:pt x="431" y="63"/>
                  <a:pt x="430" y="62"/>
                  <a:pt x="429" y="61"/>
                </a:cubicBezTo>
                <a:cubicBezTo>
                  <a:pt x="429" y="60"/>
                  <a:pt x="428" y="60"/>
                  <a:pt x="427" y="59"/>
                </a:cubicBezTo>
                <a:cubicBezTo>
                  <a:pt x="427" y="59"/>
                  <a:pt x="427" y="58"/>
                  <a:pt x="426" y="58"/>
                </a:cubicBezTo>
                <a:cubicBezTo>
                  <a:pt x="426" y="58"/>
                  <a:pt x="426" y="58"/>
                  <a:pt x="426" y="58"/>
                </a:cubicBezTo>
                <a:cubicBezTo>
                  <a:pt x="426" y="58"/>
                  <a:pt x="426" y="58"/>
                  <a:pt x="426" y="58"/>
                </a:cubicBezTo>
                <a:cubicBezTo>
                  <a:pt x="426" y="58"/>
                  <a:pt x="426" y="58"/>
                  <a:pt x="426" y="58"/>
                </a:cubicBezTo>
                <a:cubicBezTo>
                  <a:pt x="425" y="57"/>
                  <a:pt x="424" y="57"/>
                  <a:pt x="424" y="56"/>
                </a:cubicBezTo>
                <a:cubicBezTo>
                  <a:pt x="424" y="56"/>
                  <a:pt x="424" y="56"/>
                  <a:pt x="424" y="56"/>
                </a:cubicBezTo>
                <a:cubicBezTo>
                  <a:pt x="379" y="21"/>
                  <a:pt x="323" y="0"/>
                  <a:pt x="261" y="0"/>
                </a:cubicBezTo>
                <a:cubicBezTo>
                  <a:pt x="167" y="0"/>
                  <a:pt x="85" y="50"/>
                  <a:pt x="39" y="124"/>
                </a:cubicBezTo>
                <a:cubicBezTo>
                  <a:pt x="39" y="124"/>
                  <a:pt x="39" y="124"/>
                  <a:pt x="39" y="124"/>
                </a:cubicBezTo>
                <a:cubicBezTo>
                  <a:pt x="38" y="124"/>
                  <a:pt x="38" y="125"/>
                  <a:pt x="38" y="125"/>
                </a:cubicBezTo>
                <a:cubicBezTo>
                  <a:pt x="38" y="126"/>
                  <a:pt x="38" y="126"/>
                  <a:pt x="37" y="126"/>
                </a:cubicBezTo>
                <a:cubicBezTo>
                  <a:pt x="37" y="126"/>
                  <a:pt x="37" y="126"/>
                  <a:pt x="37" y="126"/>
                </a:cubicBezTo>
                <a:cubicBezTo>
                  <a:pt x="37" y="127"/>
                  <a:pt x="36" y="128"/>
                  <a:pt x="35" y="130"/>
                </a:cubicBezTo>
                <a:cubicBezTo>
                  <a:pt x="35" y="130"/>
                  <a:pt x="35" y="130"/>
                  <a:pt x="35" y="130"/>
                </a:cubicBezTo>
                <a:cubicBezTo>
                  <a:pt x="35" y="130"/>
                  <a:pt x="34" y="131"/>
                  <a:pt x="34" y="132"/>
                </a:cubicBezTo>
                <a:cubicBezTo>
                  <a:pt x="33" y="135"/>
                  <a:pt x="31" y="137"/>
                  <a:pt x="30" y="140"/>
                </a:cubicBezTo>
                <a:cubicBezTo>
                  <a:pt x="29" y="141"/>
                  <a:pt x="28" y="143"/>
                  <a:pt x="27" y="144"/>
                </a:cubicBezTo>
                <a:cubicBezTo>
                  <a:pt x="26" y="147"/>
                  <a:pt x="25" y="149"/>
                  <a:pt x="24" y="151"/>
                </a:cubicBezTo>
                <a:cubicBezTo>
                  <a:pt x="24" y="152"/>
                  <a:pt x="23" y="153"/>
                  <a:pt x="23" y="154"/>
                </a:cubicBezTo>
                <a:cubicBezTo>
                  <a:pt x="23" y="154"/>
                  <a:pt x="23" y="154"/>
                  <a:pt x="23" y="154"/>
                </a:cubicBezTo>
                <a:cubicBezTo>
                  <a:pt x="22" y="156"/>
                  <a:pt x="21" y="159"/>
                  <a:pt x="20" y="161"/>
                </a:cubicBezTo>
                <a:cubicBezTo>
                  <a:pt x="20" y="161"/>
                  <a:pt x="20" y="161"/>
                  <a:pt x="20" y="161"/>
                </a:cubicBezTo>
                <a:cubicBezTo>
                  <a:pt x="19" y="162"/>
                  <a:pt x="19" y="162"/>
                  <a:pt x="19" y="163"/>
                </a:cubicBezTo>
                <a:cubicBezTo>
                  <a:pt x="18" y="166"/>
                  <a:pt x="16" y="170"/>
                  <a:pt x="15" y="173"/>
                </a:cubicBezTo>
                <a:cubicBezTo>
                  <a:pt x="15" y="174"/>
                  <a:pt x="14" y="176"/>
                  <a:pt x="14" y="177"/>
                </a:cubicBezTo>
                <a:cubicBezTo>
                  <a:pt x="13" y="180"/>
                  <a:pt x="12" y="183"/>
                  <a:pt x="11" y="186"/>
                </a:cubicBezTo>
                <a:cubicBezTo>
                  <a:pt x="11" y="186"/>
                  <a:pt x="11" y="187"/>
                  <a:pt x="10" y="187"/>
                </a:cubicBezTo>
                <a:cubicBezTo>
                  <a:pt x="10" y="187"/>
                  <a:pt x="10" y="187"/>
                  <a:pt x="10" y="187"/>
                </a:cubicBezTo>
                <a:cubicBezTo>
                  <a:pt x="3" y="211"/>
                  <a:pt x="0" y="236"/>
                  <a:pt x="0" y="262"/>
                </a:cubicBezTo>
                <a:cubicBezTo>
                  <a:pt x="0" y="292"/>
                  <a:pt x="5" y="322"/>
                  <a:pt x="15" y="349"/>
                </a:cubicBezTo>
                <a:cubicBezTo>
                  <a:pt x="15" y="349"/>
                  <a:pt x="15" y="349"/>
                  <a:pt x="15" y="349"/>
                </a:cubicBezTo>
                <a:cubicBezTo>
                  <a:pt x="15" y="350"/>
                  <a:pt x="15" y="351"/>
                  <a:pt x="15" y="352"/>
                </a:cubicBezTo>
                <a:cubicBezTo>
                  <a:pt x="15" y="352"/>
                  <a:pt x="15" y="352"/>
                  <a:pt x="15" y="352"/>
                </a:cubicBezTo>
                <a:cubicBezTo>
                  <a:pt x="16" y="352"/>
                  <a:pt x="16" y="353"/>
                  <a:pt x="16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4"/>
                  <a:pt x="16" y="354"/>
                  <a:pt x="17" y="354"/>
                </a:cubicBezTo>
                <a:cubicBezTo>
                  <a:pt x="17" y="354"/>
                  <a:pt x="17" y="354"/>
                  <a:pt x="17" y="354"/>
                </a:cubicBezTo>
                <a:cubicBezTo>
                  <a:pt x="26" y="379"/>
                  <a:pt x="39" y="403"/>
                  <a:pt x="56" y="424"/>
                </a:cubicBezTo>
                <a:cubicBezTo>
                  <a:pt x="56" y="424"/>
                  <a:pt x="56" y="424"/>
                  <a:pt x="56" y="424"/>
                </a:cubicBezTo>
                <a:cubicBezTo>
                  <a:pt x="56" y="424"/>
                  <a:pt x="56" y="424"/>
                  <a:pt x="56" y="424"/>
                </a:cubicBezTo>
                <a:cubicBezTo>
                  <a:pt x="56" y="424"/>
                  <a:pt x="56" y="424"/>
                  <a:pt x="57" y="425"/>
                </a:cubicBezTo>
                <a:cubicBezTo>
                  <a:pt x="57" y="425"/>
                  <a:pt x="57" y="425"/>
                  <a:pt x="57" y="425"/>
                </a:cubicBezTo>
                <a:cubicBezTo>
                  <a:pt x="105" y="485"/>
                  <a:pt x="178" y="523"/>
                  <a:pt x="261" y="523"/>
                </a:cubicBezTo>
                <a:cubicBezTo>
                  <a:pt x="406" y="523"/>
                  <a:pt x="523" y="406"/>
                  <a:pt x="523" y="262"/>
                </a:cubicBezTo>
                <a:cubicBezTo>
                  <a:pt x="523" y="190"/>
                  <a:pt x="494" y="125"/>
                  <a:pt x="447" y="77"/>
                </a:cubicBezTo>
                <a:close/>
                <a:moveTo>
                  <a:pt x="443" y="88"/>
                </a:moveTo>
                <a:cubicBezTo>
                  <a:pt x="443" y="88"/>
                  <a:pt x="443" y="88"/>
                  <a:pt x="443" y="88"/>
                </a:cubicBezTo>
                <a:cubicBezTo>
                  <a:pt x="444" y="89"/>
                  <a:pt x="444" y="90"/>
                  <a:pt x="445" y="91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4" y="91"/>
                  <a:pt x="444" y="91"/>
                  <a:pt x="444" y="90"/>
                </a:cubicBezTo>
                <a:cubicBezTo>
                  <a:pt x="443" y="90"/>
                  <a:pt x="443" y="90"/>
                  <a:pt x="443" y="90"/>
                </a:cubicBezTo>
                <a:cubicBezTo>
                  <a:pt x="443" y="90"/>
                  <a:pt x="442" y="89"/>
                  <a:pt x="441" y="89"/>
                </a:cubicBezTo>
                <a:cubicBezTo>
                  <a:pt x="442" y="89"/>
                  <a:pt x="442" y="89"/>
                  <a:pt x="442" y="89"/>
                </a:cubicBezTo>
                <a:cubicBezTo>
                  <a:pt x="442" y="89"/>
                  <a:pt x="441" y="89"/>
                  <a:pt x="441" y="88"/>
                </a:cubicBezTo>
                <a:cubicBezTo>
                  <a:pt x="441" y="88"/>
                  <a:pt x="441" y="88"/>
                  <a:pt x="441" y="88"/>
                </a:cubicBezTo>
                <a:cubicBezTo>
                  <a:pt x="441" y="88"/>
                  <a:pt x="442" y="88"/>
                  <a:pt x="442" y="88"/>
                </a:cubicBezTo>
                <a:cubicBezTo>
                  <a:pt x="442" y="88"/>
                  <a:pt x="442" y="88"/>
                  <a:pt x="443" y="88"/>
                </a:cubicBezTo>
                <a:close/>
                <a:moveTo>
                  <a:pt x="436" y="90"/>
                </a:moveTo>
                <a:cubicBezTo>
                  <a:pt x="437" y="89"/>
                  <a:pt x="438" y="89"/>
                  <a:pt x="438" y="88"/>
                </a:cubicBezTo>
                <a:cubicBezTo>
                  <a:pt x="438" y="88"/>
                  <a:pt x="439" y="87"/>
                  <a:pt x="439" y="87"/>
                </a:cubicBezTo>
                <a:cubicBezTo>
                  <a:pt x="439" y="87"/>
                  <a:pt x="438" y="87"/>
                  <a:pt x="438" y="87"/>
                </a:cubicBezTo>
                <a:cubicBezTo>
                  <a:pt x="438" y="87"/>
                  <a:pt x="439" y="87"/>
                  <a:pt x="439" y="86"/>
                </a:cubicBezTo>
                <a:cubicBezTo>
                  <a:pt x="439" y="86"/>
                  <a:pt x="439" y="86"/>
                  <a:pt x="438" y="86"/>
                </a:cubicBezTo>
                <a:cubicBezTo>
                  <a:pt x="439" y="86"/>
                  <a:pt x="439" y="86"/>
                  <a:pt x="439" y="86"/>
                </a:cubicBezTo>
                <a:cubicBezTo>
                  <a:pt x="439" y="85"/>
                  <a:pt x="439" y="85"/>
                  <a:pt x="439" y="85"/>
                </a:cubicBezTo>
                <a:cubicBezTo>
                  <a:pt x="439" y="85"/>
                  <a:pt x="439" y="85"/>
                  <a:pt x="440" y="85"/>
                </a:cubicBezTo>
                <a:cubicBezTo>
                  <a:pt x="440" y="85"/>
                  <a:pt x="441" y="86"/>
                  <a:pt x="442" y="87"/>
                </a:cubicBezTo>
                <a:cubicBezTo>
                  <a:pt x="442" y="87"/>
                  <a:pt x="442" y="87"/>
                  <a:pt x="441" y="87"/>
                </a:cubicBezTo>
                <a:cubicBezTo>
                  <a:pt x="441" y="87"/>
                  <a:pt x="441" y="87"/>
                  <a:pt x="441" y="87"/>
                </a:cubicBezTo>
                <a:cubicBezTo>
                  <a:pt x="441" y="87"/>
                  <a:pt x="441" y="87"/>
                  <a:pt x="441" y="87"/>
                </a:cubicBezTo>
                <a:cubicBezTo>
                  <a:pt x="441" y="87"/>
                  <a:pt x="441" y="87"/>
                  <a:pt x="441" y="87"/>
                </a:cubicBezTo>
                <a:cubicBezTo>
                  <a:pt x="442" y="87"/>
                  <a:pt x="442" y="87"/>
                  <a:pt x="442" y="87"/>
                </a:cubicBezTo>
                <a:cubicBezTo>
                  <a:pt x="442" y="87"/>
                  <a:pt x="442" y="87"/>
                  <a:pt x="442" y="87"/>
                </a:cubicBezTo>
                <a:cubicBezTo>
                  <a:pt x="442" y="87"/>
                  <a:pt x="442" y="87"/>
                  <a:pt x="442" y="87"/>
                </a:cubicBezTo>
                <a:cubicBezTo>
                  <a:pt x="442" y="87"/>
                  <a:pt x="442" y="87"/>
                  <a:pt x="442" y="87"/>
                </a:cubicBezTo>
                <a:cubicBezTo>
                  <a:pt x="442" y="87"/>
                  <a:pt x="442" y="87"/>
                  <a:pt x="442" y="87"/>
                </a:cubicBezTo>
                <a:cubicBezTo>
                  <a:pt x="442" y="87"/>
                  <a:pt x="442" y="87"/>
                  <a:pt x="442" y="87"/>
                </a:cubicBezTo>
                <a:cubicBezTo>
                  <a:pt x="442" y="87"/>
                  <a:pt x="441" y="87"/>
                  <a:pt x="441" y="87"/>
                </a:cubicBezTo>
                <a:cubicBezTo>
                  <a:pt x="441" y="87"/>
                  <a:pt x="441" y="87"/>
                  <a:pt x="441" y="87"/>
                </a:cubicBezTo>
                <a:cubicBezTo>
                  <a:pt x="441" y="86"/>
                  <a:pt x="440" y="87"/>
                  <a:pt x="440" y="88"/>
                </a:cubicBezTo>
                <a:cubicBezTo>
                  <a:pt x="439" y="88"/>
                  <a:pt x="439" y="88"/>
                  <a:pt x="440" y="89"/>
                </a:cubicBezTo>
                <a:cubicBezTo>
                  <a:pt x="439" y="89"/>
                  <a:pt x="439" y="89"/>
                  <a:pt x="438" y="89"/>
                </a:cubicBezTo>
                <a:cubicBezTo>
                  <a:pt x="439" y="89"/>
                  <a:pt x="439" y="89"/>
                  <a:pt x="439" y="89"/>
                </a:cubicBezTo>
                <a:cubicBezTo>
                  <a:pt x="439" y="88"/>
                  <a:pt x="439" y="88"/>
                  <a:pt x="439" y="88"/>
                </a:cubicBezTo>
                <a:cubicBezTo>
                  <a:pt x="438" y="88"/>
                  <a:pt x="438" y="88"/>
                  <a:pt x="438" y="88"/>
                </a:cubicBezTo>
                <a:cubicBezTo>
                  <a:pt x="438" y="88"/>
                  <a:pt x="437" y="89"/>
                  <a:pt x="437" y="89"/>
                </a:cubicBezTo>
                <a:cubicBezTo>
                  <a:pt x="437" y="89"/>
                  <a:pt x="437" y="90"/>
                  <a:pt x="436" y="90"/>
                </a:cubicBezTo>
                <a:cubicBezTo>
                  <a:pt x="436" y="90"/>
                  <a:pt x="436" y="90"/>
                  <a:pt x="436" y="90"/>
                </a:cubicBezTo>
                <a:close/>
                <a:moveTo>
                  <a:pt x="422" y="112"/>
                </a:moveTo>
                <a:cubicBezTo>
                  <a:pt x="422" y="112"/>
                  <a:pt x="422" y="111"/>
                  <a:pt x="423" y="111"/>
                </a:cubicBezTo>
                <a:cubicBezTo>
                  <a:pt x="422" y="112"/>
                  <a:pt x="422" y="113"/>
                  <a:pt x="421" y="115"/>
                </a:cubicBezTo>
                <a:cubicBezTo>
                  <a:pt x="422" y="114"/>
                  <a:pt x="422" y="113"/>
                  <a:pt x="422" y="112"/>
                </a:cubicBezTo>
                <a:close/>
                <a:moveTo>
                  <a:pt x="416" y="64"/>
                </a:moveTo>
                <a:cubicBezTo>
                  <a:pt x="416" y="64"/>
                  <a:pt x="416" y="64"/>
                  <a:pt x="416" y="64"/>
                </a:cubicBezTo>
                <a:cubicBezTo>
                  <a:pt x="415" y="64"/>
                  <a:pt x="415" y="64"/>
                  <a:pt x="415" y="64"/>
                </a:cubicBezTo>
                <a:cubicBezTo>
                  <a:pt x="415" y="63"/>
                  <a:pt x="415" y="64"/>
                  <a:pt x="416" y="64"/>
                </a:cubicBezTo>
                <a:close/>
                <a:moveTo>
                  <a:pt x="411" y="66"/>
                </a:moveTo>
                <a:cubicBezTo>
                  <a:pt x="411" y="66"/>
                  <a:pt x="412" y="66"/>
                  <a:pt x="412" y="66"/>
                </a:cubicBezTo>
                <a:cubicBezTo>
                  <a:pt x="413" y="65"/>
                  <a:pt x="413" y="65"/>
                  <a:pt x="414" y="65"/>
                </a:cubicBezTo>
                <a:cubicBezTo>
                  <a:pt x="414" y="65"/>
                  <a:pt x="415" y="65"/>
                  <a:pt x="415" y="65"/>
                </a:cubicBezTo>
                <a:cubicBezTo>
                  <a:pt x="416" y="65"/>
                  <a:pt x="416" y="65"/>
                  <a:pt x="416" y="65"/>
                </a:cubicBezTo>
                <a:cubicBezTo>
                  <a:pt x="417" y="65"/>
                  <a:pt x="417" y="65"/>
                  <a:pt x="417" y="65"/>
                </a:cubicBezTo>
                <a:cubicBezTo>
                  <a:pt x="417" y="65"/>
                  <a:pt x="417" y="65"/>
                  <a:pt x="418" y="65"/>
                </a:cubicBezTo>
                <a:cubicBezTo>
                  <a:pt x="417" y="65"/>
                  <a:pt x="416" y="66"/>
                  <a:pt x="415" y="66"/>
                </a:cubicBezTo>
                <a:cubicBezTo>
                  <a:pt x="414" y="66"/>
                  <a:pt x="413" y="66"/>
                  <a:pt x="412" y="67"/>
                </a:cubicBezTo>
                <a:cubicBezTo>
                  <a:pt x="412" y="67"/>
                  <a:pt x="411" y="67"/>
                  <a:pt x="411" y="67"/>
                </a:cubicBezTo>
                <a:cubicBezTo>
                  <a:pt x="411" y="66"/>
                  <a:pt x="411" y="66"/>
                  <a:pt x="411" y="66"/>
                </a:cubicBezTo>
                <a:close/>
                <a:moveTo>
                  <a:pt x="407" y="59"/>
                </a:moveTo>
                <a:cubicBezTo>
                  <a:pt x="407" y="59"/>
                  <a:pt x="408" y="59"/>
                  <a:pt x="409" y="59"/>
                </a:cubicBezTo>
                <a:cubicBezTo>
                  <a:pt x="409" y="59"/>
                  <a:pt x="409" y="59"/>
                  <a:pt x="410" y="59"/>
                </a:cubicBezTo>
                <a:cubicBezTo>
                  <a:pt x="410" y="59"/>
                  <a:pt x="410" y="59"/>
                  <a:pt x="410" y="59"/>
                </a:cubicBezTo>
                <a:cubicBezTo>
                  <a:pt x="410" y="59"/>
                  <a:pt x="410" y="60"/>
                  <a:pt x="409" y="60"/>
                </a:cubicBezTo>
                <a:cubicBezTo>
                  <a:pt x="409" y="60"/>
                  <a:pt x="409" y="60"/>
                  <a:pt x="409" y="60"/>
                </a:cubicBezTo>
                <a:cubicBezTo>
                  <a:pt x="408" y="60"/>
                  <a:pt x="408" y="60"/>
                  <a:pt x="408" y="59"/>
                </a:cubicBezTo>
                <a:cubicBezTo>
                  <a:pt x="407" y="59"/>
                  <a:pt x="407" y="59"/>
                  <a:pt x="406" y="60"/>
                </a:cubicBezTo>
                <a:cubicBezTo>
                  <a:pt x="406" y="60"/>
                  <a:pt x="406" y="60"/>
                  <a:pt x="405" y="60"/>
                </a:cubicBezTo>
                <a:cubicBezTo>
                  <a:pt x="405" y="60"/>
                  <a:pt x="406" y="60"/>
                  <a:pt x="406" y="60"/>
                </a:cubicBezTo>
                <a:cubicBezTo>
                  <a:pt x="406" y="60"/>
                  <a:pt x="405" y="60"/>
                  <a:pt x="405" y="60"/>
                </a:cubicBezTo>
                <a:cubicBezTo>
                  <a:pt x="405" y="60"/>
                  <a:pt x="405" y="60"/>
                  <a:pt x="405" y="59"/>
                </a:cubicBezTo>
                <a:cubicBezTo>
                  <a:pt x="406" y="59"/>
                  <a:pt x="406" y="59"/>
                  <a:pt x="407" y="59"/>
                </a:cubicBezTo>
                <a:close/>
                <a:moveTo>
                  <a:pt x="261" y="513"/>
                </a:moveTo>
                <a:cubicBezTo>
                  <a:pt x="123" y="513"/>
                  <a:pt x="10" y="400"/>
                  <a:pt x="10" y="262"/>
                </a:cubicBezTo>
                <a:cubicBezTo>
                  <a:pt x="10" y="226"/>
                  <a:pt x="18" y="192"/>
                  <a:pt x="31" y="162"/>
                </a:cubicBezTo>
                <a:cubicBezTo>
                  <a:pt x="31" y="162"/>
                  <a:pt x="31" y="162"/>
                  <a:pt x="32" y="162"/>
                </a:cubicBezTo>
                <a:cubicBezTo>
                  <a:pt x="33" y="162"/>
                  <a:pt x="33" y="161"/>
                  <a:pt x="34" y="161"/>
                </a:cubicBezTo>
                <a:cubicBezTo>
                  <a:pt x="35" y="161"/>
                  <a:pt x="35" y="162"/>
                  <a:pt x="35" y="162"/>
                </a:cubicBezTo>
                <a:cubicBezTo>
                  <a:pt x="35" y="162"/>
                  <a:pt x="35" y="162"/>
                  <a:pt x="36" y="162"/>
                </a:cubicBezTo>
                <a:cubicBezTo>
                  <a:pt x="36" y="162"/>
                  <a:pt x="36" y="162"/>
                  <a:pt x="36" y="163"/>
                </a:cubicBezTo>
                <a:cubicBezTo>
                  <a:pt x="36" y="163"/>
                  <a:pt x="36" y="163"/>
                  <a:pt x="36" y="163"/>
                </a:cubicBezTo>
                <a:cubicBezTo>
                  <a:pt x="36" y="163"/>
                  <a:pt x="36" y="163"/>
                  <a:pt x="36" y="163"/>
                </a:cubicBezTo>
                <a:cubicBezTo>
                  <a:pt x="36" y="163"/>
                  <a:pt x="37" y="164"/>
                  <a:pt x="37" y="164"/>
                </a:cubicBezTo>
                <a:cubicBezTo>
                  <a:pt x="37" y="164"/>
                  <a:pt x="38" y="163"/>
                  <a:pt x="38" y="163"/>
                </a:cubicBezTo>
                <a:cubicBezTo>
                  <a:pt x="38" y="163"/>
                  <a:pt x="38" y="163"/>
                  <a:pt x="38" y="163"/>
                </a:cubicBezTo>
                <a:cubicBezTo>
                  <a:pt x="38" y="162"/>
                  <a:pt x="38" y="162"/>
                  <a:pt x="38" y="162"/>
                </a:cubicBezTo>
                <a:cubicBezTo>
                  <a:pt x="38" y="162"/>
                  <a:pt x="38" y="162"/>
                  <a:pt x="38" y="162"/>
                </a:cubicBezTo>
                <a:cubicBezTo>
                  <a:pt x="38" y="162"/>
                  <a:pt x="38" y="162"/>
                  <a:pt x="38" y="162"/>
                </a:cubicBezTo>
                <a:cubicBezTo>
                  <a:pt x="38" y="162"/>
                  <a:pt x="38" y="162"/>
                  <a:pt x="38" y="162"/>
                </a:cubicBezTo>
                <a:cubicBezTo>
                  <a:pt x="38" y="162"/>
                  <a:pt x="38" y="162"/>
                  <a:pt x="38" y="162"/>
                </a:cubicBezTo>
                <a:cubicBezTo>
                  <a:pt x="38" y="162"/>
                  <a:pt x="39" y="162"/>
                  <a:pt x="39" y="162"/>
                </a:cubicBezTo>
                <a:cubicBezTo>
                  <a:pt x="39" y="162"/>
                  <a:pt x="39" y="162"/>
                  <a:pt x="40" y="161"/>
                </a:cubicBezTo>
                <a:cubicBezTo>
                  <a:pt x="40" y="161"/>
                  <a:pt x="40" y="161"/>
                  <a:pt x="40" y="161"/>
                </a:cubicBezTo>
                <a:cubicBezTo>
                  <a:pt x="40" y="161"/>
                  <a:pt x="41" y="161"/>
                  <a:pt x="41" y="161"/>
                </a:cubicBezTo>
                <a:cubicBezTo>
                  <a:pt x="41" y="161"/>
                  <a:pt x="42" y="160"/>
                  <a:pt x="42" y="160"/>
                </a:cubicBezTo>
                <a:cubicBezTo>
                  <a:pt x="42" y="160"/>
                  <a:pt x="41" y="160"/>
                  <a:pt x="41" y="160"/>
                </a:cubicBezTo>
                <a:cubicBezTo>
                  <a:pt x="42" y="160"/>
                  <a:pt x="42" y="160"/>
                  <a:pt x="42" y="160"/>
                </a:cubicBezTo>
                <a:cubicBezTo>
                  <a:pt x="42" y="160"/>
                  <a:pt x="42" y="160"/>
                  <a:pt x="42" y="160"/>
                </a:cubicBezTo>
                <a:cubicBezTo>
                  <a:pt x="42" y="160"/>
                  <a:pt x="42" y="159"/>
                  <a:pt x="42" y="159"/>
                </a:cubicBezTo>
                <a:cubicBezTo>
                  <a:pt x="42" y="159"/>
                  <a:pt x="43" y="159"/>
                  <a:pt x="43" y="159"/>
                </a:cubicBezTo>
                <a:cubicBezTo>
                  <a:pt x="43" y="159"/>
                  <a:pt x="43" y="159"/>
                  <a:pt x="44" y="159"/>
                </a:cubicBezTo>
                <a:cubicBezTo>
                  <a:pt x="44" y="159"/>
                  <a:pt x="43" y="158"/>
                  <a:pt x="43" y="158"/>
                </a:cubicBezTo>
                <a:cubicBezTo>
                  <a:pt x="43" y="158"/>
                  <a:pt x="44" y="158"/>
                  <a:pt x="44" y="158"/>
                </a:cubicBezTo>
                <a:cubicBezTo>
                  <a:pt x="44" y="158"/>
                  <a:pt x="44" y="158"/>
                  <a:pt x="44" y="158"/>
                </a:cubicBezTo>
                <a:cubicBezTo>
                  <a:pt x="44" y="158"/>
                  <a:pt x="45" y="158"/>
                  <a:pt x="45" y="158"/>
                </a:cubicBezTo>
                <a:cubicBezTo>
                  <a:pt x="45" y="158"/>
                  <a:pt x="45" y="158"/>
                  <a:pt x="45" y="158"/>
                </a:cubicBezTo>
                <a:cubicBezTo>
                  <a:pt x="45" y="158"/>
                  <a:pt x="45" y="157"/>
                  <a:pt x="45" y="157"/>
                </a:cubicBezTo>
                <a:cubicBezTo>
                  <a:pt x="45" y="157"/>
                  <a:pt x="45" y="157"/>
                  <a:pt x="45" y="157"/>
                </a:cubicBezTo>
                <a:cubicBezTo>
                  <a:pt x="46" y="157"/>
                  <a:pt x="46" y="157"/>
                  <a:pt x="46" y="157"/>
                </a:cubicBezTo>
                <a:cubicBezTo>
                  <a:pt x="46" y="157"/>
                  <a:pt x="47" y="157"/>
                  <a:pt x="47" y="157"/>
                </a:cubicBezTo>
                <a:cubicBezTo>
                  <a:pt x="47" y="157"/>
                  <a:pt x="48" y="157"/>
                  <a:pt x="48" y="157"/>
                </a:cubicBezTo>
                <a:cubicBezTo>
                  <a:pt x="48" y="157"/>
                  <a:pt x="47" y="156"/>
                  <a:pt x="48" y="156"/>
                </a:cubicBezTo>
                <a:cubicBezTo>
                  <a:pt x="48" y="156"/>
                  <a:pt x="48" y="156"/>
                  <a:pt x="49" y="156"/>
                </a:cubicBezTo>
                <a:cubicBezTo>
                  <a:pt x="49" y="156"/>
                  <a:pt x="49" y="156"/>
                  <a:pt x="49" y="156"/>
                </a:cubicBezTo>
                <a:cubicBezTo>
                  <a:pt x="49" y="156"/>
                  <a:pt x="50" y="155"/>
                  <a:pt x="50" y="155"/>
                </a:cubicBezTo>
                <a:cubicBezTo>
                  <a:pt x="51" y="155"/>
                  <a:pt x="52" y="155"/>
                  <a:pt x="52" y="154"/>
                </a:cubicBezTo>
                <a:cubicBezTo>
                  <a:pt x="53" y="154"/>
                  <a:pt x="53" y="154"/>
                  <a:pt x="54" y="154"/>
                </a:cubicBezTo>
                <a:cubicBezTo>
                  <a:pt x="54" y="154"/>
                  <a:pt x="53" y="154"/>
                  <a:pt x="53" y="154"/>
                </a:cubicBezTo>
                <a:cubicBezTo>
                  <a:pt x="53" y="154"/>
                  <a:pt x="53" y="154"/>
                  <a:pt x="53" y="154"/>
                </a:cubicBezTo>
                <a:cubicBezTo>
                  <a:pt x="53" y="153"/>
                  <a:pt x="53" y="153"/>
                  <a:pt x="53" y="153"/>
                </a:cubicBezTo>
                <a:cubicBezTo>
                  <a:pt x="53" y="153"/>
                  <a:pt x="54" y="153"/>
                  <a:pt x="54" y="153"/>
                </a:cubicBezTo>
                <a:cubicBezTo>
                  <a:pt x="54" y="153"/>
                  <a:pt x="55" y="153"/>
                  <a:pt x="54" y="153"/>
                </a:cubicBezTo>
                <a:cubicBezTo>
                  <a:pt x="54" y="154"/>
                  <a:pt x="54" y="154"/>
                  <a:pt x="54" y="154"/>
                </a:cubicBezTo>
                <a:cubicBezTo>
                  <a:pt x="55" y="154"/>
                  <a:pt x="55" y="154"/>
                  <a:pt x="56" y="154"/>
                </a:cubicBezTo>
                <a:cubicBezTo>
                  <a:pt x="56" y="154"/>
                  <a:pt x="57" y="155"/>
                  <a:pt x="57" y="155"/>
                </a:cubicBezTo>
                <a:cubicBezTo>
                  <a:pt x="58" y="155"/>
                  <a:pt x="58" y="155"/>
                  <a:pt x="58" y="155"/>
                </a:cubicBezTo>
                <a:cubicBezTo>
                  <a:pt x="59" y="155"/>
                  <a:pt x="58" y="155"/>
                  <a:pt x="59" y="155"/>
                </a:cubicBezTo>
                <a:cubicBezTo>
                  <a:pt x="59" y="154"/>
                  <a:pt x="60" y="154"/>
                  <a:pt x="60" y="154"/>
                </a:cubicBezTo>
                <a:cubicBezTo>
                  <a:pt x="60" y="153"/>
                  <a:pt x="59" y="153"/>
                  <a:pt x="59" y="153"/>
                </a:cubicBezTo>
                <a:cubicBezTo>
                  <a:pt x="59" y="153"/>
                  <a:pt x="59" y="153"/>
                  <a:pt x="59" y="152"/>
                </a:cubicBezTo>
                <a:cubicBezTo>
                  <a:pt x="59" y="152"/>
                  <a:pt x="59" y="152"/>
                  <a:pt x="59" y="152"/>
                </a:cubicBezTo>
                <a:cubicBezTo>
                  <a:pt x="58" y="152"/>
                  <a:pt x="58" y="152"/>
                  <a:pt x="58" y="151"/>
                </a:cubicBezTo>
                <a:cubicBezTo>
                  <a:pt x="58" y="151"/>
                  <a:pt x="58" y="151"/>
                  <a:pt x="58" y="151"/>
                </a:cubicBezTo>
                <a:cubicBezTo>
                  <a:pt x="58" y="151"/>
                  <a:pt x="58" y="151"/>
                  <a:pt x="58" y="150"/>
                </a:cubicBezTo>
                <a:cubicBezTo>
                  <a:pt x="57" y="151"/>
                  <a:pt x="58" y="151"/>
                  <a:pt x="57" y="151"/>
                </a:cubicBezTo>
                <a:cubicBezTo>
                  <a:pt x="57" y="151"/>
                  <a:pt x="58" y="151"/>
                  <a:pt x="57" y="150"/>
                </a:cubicBezTo>
                <a:cubicBezTo>
                  <a:pt x="57" y="150"/>
                  <a:pt x="56" y="151"/>
                  <a:pt x="57" y="150"/>
                </a:cubicBezTo>
                <a:cubicBezTo>
                  <a:pt x="57" y="150"/>
                  <a:pt x="57" y="150"/>
                  <a:pt x="57" y="150"/>
                </a:cubicBezTo>
                <a:cubicBezTo>
                  <a:pt x="57" y="150"/>
                  <a:pt x="57" y="150"/>
                  <a:pt x="57" y="150"/>
                </a:cubicBezTo>
                <a:cubicBezTo>
                  <a:pt x="57" y="150"/>
                  <a:pt x="57" y="150"/>
                  <a:pt x="58" y="150"/>
                </a:cubicBezTo>
                <a:cubicBezTo>
                  <a:pt x="58" y="150"/>
                  <a:pt x="57" y="150"/>
                  <a:pt x="57" y="149"/>
                </a:cubicBezTo>
                <a:cubicBezTo>
                  <a:pt x="57" y="149"/>
                  <a:pt x="57" y="149"/>
                  <a:pt x="57" y="149"/>
                </a:cubicBezTo>
                <a:cubicBezTo>
                  <a:pt x="57" y="149"/>
                  <a:pt x="57" y="149"/>
                  <a:pt x="57" y="149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57" y="148"/>
                  <a:pt x="57" y="147"/>
                  <a:pt x="56" y="148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6" y="148"/>
                  <a:pt x="56" y="148"/>
                  <a:pt x="55" y="148"/>
                </a:cubicBezTo>
                <a:cubicBezTo>
                  <a:pt x="55" y="148"/>
                  <a:pt x="55" y="148"/>
                  <a:pt x="55" y="147"/>
                </a:cubicBezTo>
                <a:cubicBezTo>
                  <a:pt x="55" y="147"/>
                  <a:pt x="55" y="147"/>
                  <a:pt x="54" y="147"/>
                </a:cubicBezTo>
                <a:cubicBezTo>
                  <a:pt x="54" y="147"/>
                  <a:pt x="54" y="146"/>
                  <a:pt x="54" y="146"/>
                </a:cubicBezTo>
                <a:cubicBezTo>
                  <a:pt x="54" y="146"/>
                  <a:pt x="53" y="146"/>
                  <a:pt x="53" y="146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3" y="146"/>
                  <a:pt x="52" y="146"/>
                  <a:pt x="52" y="146"/>
                </a:cubicBezTo>
                <a:cubicBezTo>
                  <a:pt x="52" y="146"/>
                  <a:pt x="52" y="146"/>
                  <a:pt x="52" y="146"/>
                </a:cubicBezTo>
                <a:cubicBezTo>
                  <a:pt x="52" y="146"/>
                  <a:pt x="51" y="147"/>
                  <a:pt x="51" y="147"/>
                </a:cubicBezTo>
                <a:cubicBezTo>
                  <a:pt x="51" y="146"/>
                  <a:pt x="51" y="146"/>
                  <a:pt x="52" y="146"/>
                </a:cubicBezTo>
                <a:cubicBezTo>
                  <a:pt x="52" y="146"/>
                  <a:pt x="51" y="145"/>
                  <a:pt x="51" y="145"/>
                </a:cubicBezTo>
                <a:cubicBezTo>
                  <a:pt x="51" y="145"/>
                  <a:pt x="52" y="145"/>
                  <a:pt x="52" y="145"/>
                </a:cubicBezTo>
                <a:cubicBezTo>
                  <a:pt x="52" y="146"/>
                  <a:pt x="52" y="146"/>
                  <a:pt x="52" y="146"/>
                </a:cubicBezTo>
                <a:cubicBezTo>
                  <a:pt x="52" y="145"/>
                  <a:pt x="53" y="145"/>
                  <a:pt x="53" y="146"/>
                </a:cubicBezTo>
                <a:cubicBezTo>
                  <a:pt x="53" y="146"/>
                  <a:pt x="53" y="146"/>
                  <a:pt x="54" y="146"/>
                </a:cubicBezTo>
                <a:cubicBezTo>
                  <a:pt x="54" y="145"/>
                  <a:pt x="54" y="145"/>
                  <a:pt x="53" y="145"/>
                </a:cubicBezTo>
                <a:cubicBezTo>
                  <a:pt x="53" y="145"/>
                  <a:pt x="53" y="145"/>
                  <a:pt x="53" y="145"/>
                </a:cubicBezTo>
                <a:cubicBezTo>
                  <a:pt x="52" y="145"/>
                  <a:pt x="52" y="145"/>
                  <a:pt x="52" y="145"/>
                </a:cubicBezTo>
                <a:cubicBezTo>
                  <a:pt x="52" y="145"/>
                  <a:pt x="52" y="145"/>
                  <a:pt x="52" y="145"/>
                </a:cubicBezTo>
                <a:cubicBezTo>
                  <a:pt x="53" y="145"/>
                  <a:pt x="53" y="145"/>
                  <a:pt x="53" y="145"/>
                </a:cubicBezTo>
                <a:cubicBezTo>
                  <a:pt x="53" y="145"/>
                  <a:pt x="54" y="145"/>
                  <a:pt x="54" y="145"/>
                </a:cubicBezTo>
                <a:cubicBezTo>
                  <a:pt x="54" y="145"/>
                  <a:pt x="54" y="145"/>
                  <a:pt x="54" y="145"/>
                </a:cubicBezTo>
                <a:cubicBezTo>
                  <a:pt x="54" y="145"/>
                  <a:pt x="54" y="145"/>
                  <a:pt x="54" y="145"/>
                </a:cubicBezTo>
                <a:cubicBezTo>
                  <a:pt x="54" y="145"/>
                  <a:pt x="55" y="145"/>
                  <a:pt x="54" y="145"/>
                </a:cubicBezTo>
                <a:cubicBezTo>
                  <a:pt x="54" y="146"/>
                  <a:pt x="55" y="146"/>
                  <a:pt x="55" y="146"/>
                </a:cubicBezTo>
                <a:cubicBezTo>
                  <a:pt x="56" y="146"/>
                  <a:pt x="56" y="146"/>
                  <a:pt x="57" y="146"/>
                </a:cubicBezTo>
                <a:cubicBezTo>
                  <a:pt x="58" y="146"/>
                  <a:pt x="59" y="145"/>
                  <a:pt x="60" y="145"/>
                </a:cubicBezTo>
                <a:cubicBezTo>
                  <a:pt x="60" y="145"/>
                  <a:pt x="60" y="145"/>
                  <a:pt x="61" y="145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1" y="145"/>
                  <a:pt x="61" y="144"/>
                  <a:pt x="61" y="144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2" y="144"/>
                  <a:pt x="62" y="144"/>
                  <a:pt x="62" y="143"/>
                </a:cubicBezTo>
                <a:cubicBezTo>
                  <a:pt x="62" y="143"/>
                  <a:pt x="62" y="143"/>
                  <a:pt x="61" y="143"/>
                </a:cubicBezTo>
                <a:cubicBezTo>
                  <a:pt x="61" y="143"/>
                  <a:pt x="61" y="144"/>
                  <a:pt x="61" y="144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1" y="144"/>
                  <a:pt x="60" y="144"/>
                  <a:pt x="60" y="144"/>
                </a:cubicBezTo>
                <a:cubicBezTo>
                  <a:pt x="61" y="143"/>
                  <a:pt x="61" y="143"/>
                  <a:pt x="61" y="143"/>
                </a:cubicBezTo>
                <a:cubicBezTo>
                  <a:pt x="61" y="143"/>
                  <a:pt x="61" y="143"/>
                  <a:pt x="61" y="143"/>
                </a:cubicBezTo>
                <a:cubicBezTo>
                  <a:pt x="61" y="143"/>
                  <a:pt x="62" y="143"/>
                  <a:pt x="62" y="143"/>
                </a:cubicBezTo>
                <a:cubicBezTo>
                  <a:pt x="62" y="143"/>
                  <a:pt x="62" y="142"/>
                  <a:pt x="62" y="142"/>
                </a:cubicBezTo>
                <a:cubicBezTo>
                  <a:pt x="62" y="142"/>
                  <a:pt x="62" y="142"/>
                  <a:pt x="61" y="142"/>
                </a:cubicBezTo>
                <a:cubicBezTo>
                  <a:pt x="61" y="142"/>
                  <a:pt x="61" y="141"/>
                  <a:pt x="61" y="141"/>
                </a:cubicBezTo>
                <a:cubicBezTo>
                  <a:pt x="61" y="141"/>
                  <a:pt x="61" y="140"/>
                  <a:pt x="61" y="140"/>
                </a:cubicBezTo>
                <a:cubicBezTo>
                  <a:pt x="61" y="140"/>
                  <a:pt x="61" y="140"/>
                  <a:pt x="61" y="140"/>
                </a:cubicBezTo>
                <a:cubicBezTo>
                  <a:pt x="61" y="141"/>
                  <a:pt x="62" y="140"/>
                  <a:pt x="6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2" y="140"/>
                  <a:pt x="63" y="139"/>
                  <a:pt x="63" y="140"/>
                </a:cubicBezTo>
                <a:cubicBezTo>
                  <a:pt x="63" y="140"/>
                  <a:pt x="63" y="140"/>
                  <a:pt x="63" y="140"/>
                </a:cubicBezTo>
                <a:cubicBezTo>
                  <a:pt x="63" y="140"/>
                  <a:pt x="63" y="140"/>
                  <a:pt x="63" y="140"/>
                </a:cubicBezTo>
                <a:cubicBezTo>
                  <a:pt x="63" y="140"/>
                  <a:pt x="64" y="140"/>
                  <a:pt x="64" y="139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4" y="140"/>
                  <a:pt x="64" y="141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63" y="142"/>
                  <a:pt x="64" y="142"/>
                  <a:pt x="64" y="142"/>
                </a:cubicBezTo>
                <a:cubicBezTo>
                  <a:pt x="64" y="142"/>
                  <a:pt x="64" y="142"/>
                  <a:pt x="64" y="142"/>
                </a:cubicBezTo>
                <a:cubicBezTo>
                  <a:pt x="64" y="142"/>
                  <a:pt x="64" y="143"/>
                  <a:pt x="64" y="143"/>
                </a:cubicBezTo>
                <a:cubicBezTo>
                  <a:pt x="64" y="143"/>
                  <a:pt x="64" y="143"/>
                  <a:pt x="65" y="143"/>
                </a:cubicBezTo>
                <a:cubicBezTo>
                  <a:pt x="66" y="143"/>
                  <a:pt x="68" y="142"/>
                  <a:pt x="69" y="143"/>
                </a:cubicBezTo>
                <a:cubicBezTo>
                  <a:pt x="70" y="143"/>
                  <a:pt x="70" y="143"/>
                  <a:pt x="70" y="144"/>
                </a:cubicBezTo>
                <a:cubicBezTo>
                  <a:pt x="70" y="144"/>
                  <a:pt x="70" y="144"/>
                  <a:pt x="71" y="144"/>
                </a:cubicBezTo>
                <a:cubicBezTo>
                  <a:pt x="71" y="144"/>
                  <a:pt x="71" y="144"/>
                  <a:pt x="71" y="14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71" y="145"/>
                  <a:pt x="71" y="146"/>
                  <a:pt x="71" y="146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73" y="146"/>
                  <a:pt x="73" y="146"/>
                  <a:pt x="74" y="146"/>
                </a:cubicBezTo>
                <a:cubicBezTo>
                  <a:pt x="75" y="146"/>
                  <a:pt x="75" y="147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7" y="147"/>
                  <a:pt x="76" y="147"/>
                  <a:pt x="76" y="146"/>
                </a:cubicBezTo>
                <a:cubicBezTo>
                  <a:pt x="77" y="147"/>
                  <a:pt x="76" y="148"/>
                  <a:pt x="77" y="148"/>
                </a:cubicBezTo>
                <a:cubicBezTo>
                  <a:pt x="77" y="148"/>
                  <a:pt x="77" y="148"/>
                  <a:pt x="78" y="148"/>
                </a:cubicBezTo>
                <a:cubicBezTo>
                  <a:pt x="78" y="147"/>
                  <a:pt x="78" y="147"/>
                  <a:pt x="77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8" y="147"/>
                  <a:pt x="79" y="147"/>
                  <a:pt x="79" y="147"/>
                </a:cubicBezTo>
                <a:cubicBezTo>
                  <a:pt x="79" y="147"/>
                  <a:pt x="78" y="147"/>
                  <a:pt x="77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8" y="146"/>
                  <a:pt x="78" y="146"/>
                  <a:pt x="78" y="146"/>
                </a:cubicBezTo>
                <a:cubicBezTo>
                  <a:pt x="77" y="145"/>
                  <a:pt x="77" y="146"/>
                  <a:pt x="77" y="146"/>
                </a:cubicBezTo>
                <a:cubicBezTo>
                  <a:pt x="77" y="146"/>
                  <a:pt x="77" y="145"/>
                  <a:pt x="77" y="145"/>
                </a:cubicBezTo>
                <a:cubicBezTo>
                  <a:pt x="78" y="145"/>
                  <a:pt x="78" y="146"/>
                  <a:pt x="78" y="145"/>
                </a:cubicBezTo>
                <a:cubicBezTo>
                  <a:pt x="78" y="145"/>
                  <a:pt x="78" y="145"/>
                  <a:pt x="78" y="145"/>
                </a:cubicBezTo>
                <a:cubicBezTo>
                  <a:pt x="79" y="145"/>
                  <a:pt x="79" y="145"/>
                  <a:pt x="79" y="145"/>
                </a:cubicBezTo>
                <a:cubicBezTo>
                  <a:pt x="79" y="145"/>
                  <a:pt x="80" y="145"/>
                  <a:pt x="79" y="144"/>
                </a:cubicBezTo>
                <a:cubicBezTo>
                  <a:pt x="79" y="144"/>
                  <a:pt x="78" y="144"/>
                  <a:pt x="78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78" y="144"/>
                  <a:pt x="79" y="144"/>
                  <a:pt x="79" y="144"/>
                </a:cubicBezTo>
                <a:cubicBezTo>
                  <a:pt x="79" y="144"/>
                  <a:pt x="79" y="144"/>
                  <a:pt x="79" y="144"/>
                </a:cubicBezTo>
                <a:cubicBezTo>
                  <a:pt x="79" y="144"/>
                  <a:pt x="79" y="143"/>
                  <a:pt x="79" y="143"/>
                </a:cubicBezTo>
                <a:cubicBezTo>
                  <a:pt x="79" y="143"/>
                  <a:pt x="79" y="143"/>
                  <a:pt x="79" y="143"/>
                </a:cubicBezTo>
                <a:cubicBezTo>
                  <a:pt x="79" y="143"/>
                  <a:pt x="79" y="143"/>
                  <a:pt x="79" y="143"/>
                </a:cubicBezTo>
                <a:cubicBezTo>
                  <a:pt x="78" y="142"/>
                  <a:pt x="78" y="142"/>
                  <a:pt x="78" y="142"/>
                </a:cubicBezTo>
                <a:cubicBezTo>
                  <a:pt x="78" y="142"/>
                  <a:pt x="78" y="142"/>
                  <a:pt x="79" y="142"/>
                </a:cubicBezTo>
                <a:cubicBezTo>
                  <a:pt x="79" y="142"/>
                  <a:pt x="79" y="142"/>
                  <a:pt x="79" y="143"/>
                </a:cubicBezTo>
                <a:cubicBezTo>
                  <a:pt x="80" y="143"/>
                  <a:pt x="81" y="143"/>
                  <a:pt x="81" y="143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2" y="142"/>
                  <a:pt x="82" y="142"/>
                  <a:pt x="81" y="142"/>
                </a:cubicBezTo>
                <a:cubicBezTo>
                  <a:pt x="81" y="142"/>
                  <a:pt x="81" y="142"/>
                  <a:pt x="81" y="142"/>
                </a:cubicBezTo>
                <a:cubicBezTo>
                  <a:pt x="81" y="142"/>
                  <a:pt x="81" y="142"/>
                  <a:pt x="81" y="142"/>
                </a:cubicBezTo>
                <a:cubicBezTo>
                  <a:pt x="81" y="142"/>
                  <a:pt x="81" y="142"/>
                  <a:pt x="82" y="142"/>
                </a:cubicBezTo>
                <a:cubicBezTo>
                  <a:pt x="82" y="142"/>
                  <a:pt x="83" y="142"/>
                  <a:pt x="83" y="142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3" y="142"/>
                  <a:pt x="84" y="142"/>
                  <a:pt x="84" y="142"/>
                </a:cubicBezTo>
                <a:cubicBezTo>
                  <a:pt x="84" y="141"/>
                  <a:pt x="85" y="141"/>
                  <a:pt x="85" y="141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40"/>
                  <a:pt x="84" y="140"/>
                  <a:pt x="84" y="140"/>
                </a:cubicBezTo>
                <a:cubicBezTo>
                  <a:pt x="85" y="140"/>
                  <a:pt x="83" y="140"/>
                  <a:pt x="83" y="140"/>
                </a:cubicBezTo>
                <a:cubicBezTo>
                  <a:pt x="83" y="139"/>
                  <a:pt x="83" y="139"/>
                  <a:pt x="83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1" y="138"/>
                  <a:pt x="81" y="138"/>
                  <a:pt x="80" y="137"/>
                </a:cubicBezTo>
                <a:cubicBezTo>
                  <a:pt x="80" y="137"/>
                  <a:pt x="80" y="137"/>
                  <a:pt x="80" y="137"/>
                </a:cubicBezTo>
                <a:cubicBezTo>
                  <a:pt x="80" y="137"/>
                  <a:pt x="80" y="137"/>
                  <a:pt x="79" y="137"/>
                </a:cubicBezTo>
                <a:cubicBezTo>
                  <a:pt x="79" y="137"/>
                  <a:pt x="78" y="137"/>
                  <a:pt x="77" y="137"/>
                </a:cubicBezTo>
                <a:cubicBezTo>
                  <a:pt x="78" y="137"/>
                  <a:pt x="78" y="137"/>
                  <a:pt x="79" y="137"/>
                </a:cubicBezTo>
                <a:cubicBezTo>
                  <a:pt x="79" y="137"/>
                  <a:pt x="78" y="137"/>
                  <a:pt x="78" y="137"/>
                </a:cubicBezTo>
                <a:cubicBezTo>
                  <a:pt x="78" y="137"/>
                  <a:pt x="77" y="137"/>
                  <a:pt x="77" y="137"/>
                </a:cubicBezTo>
                <a:cubicBezTo>
                  <a:pt x="77" y="137"/>
                  <a:pt x="77" y="137"/>
                  <a:pt x="77" y="138"/>
                </a:cubicBezTo>
                <a:cubicBezTo>
                  <a:pt x="77" y="137"/>
                  <a:pt x="76" y="137"/>
                  <a:pt x="77" y="137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77" y="137"/>
                  <a:pt x="76" y="137"/>
                  <a:pt x="76" y="137"/>
                </a:cubicBezTo>
                <a:cubicBezTo>
                  <a:pt x="76" y="136"/>
                  <a:pt x="76" y="136"/>
                  <a:pt x="76" y="136"/>
                </a:cubicBezTo>
                <a:cubicBezTo>
                  <a:pt x="75" y="137"/>
                  <a:pt x="75" y="137"/>
                  <a:pt x="75" y="137"/>
                </a:cubicBezTo>
                <a:cubicBezTo>
                  <a:pt x="75" y="137"/>
                  <a:pt x="74" y="136"/>
                  <a:pt x="73" y="137"/>
                </a:cubicBezTo>
                <a:cubicBezTo>
                  <a:pt x="74" y="137"/>
                  <a:pt x="74" y="137"/>
                  <a:pt x="74" y="137"/>
                </a:cubicBezTo>
                <a:cubicBezTo>
                  <a:pt x="74" y="137"/>
                  <a:pt x="74" y="137"/>
                  <a:pt x="74" y="137"/>
                </a:cubicBezTo>
                <a:cubicBezTo>
                  <a:pt x="74" y="137"/>
                  <a:pt x="74" y="137"/>
                  <a:pt x="74" y="137"/>
                </a:cubicBezTo>
                <a:cubicBezTo>
                  <a:pt x="74" y="137"/>
                  <a:pt x="74" y="137"/>
                  <a:pt x="74" y="137"/>
                </a:cubicBezTo>
                <a:cubicBezTo>
                  <a:pt x="74" y="137"/>
                  <a:pt x="75" y="137"/>
                  <a:pt x="75" y="137"/>
                </a:cubicBezTo>
                <a:cubicBezTo>
                  <a:pt x="75" y="137"/>
                  <a:pt x="75" y="138"/>
                  <a:pt x="75" y="138"/>
                </a:cubicBezTo>
                <a:cubicBezTo>
                  <a:pt x="75" y="138"/>
                  <a:pt x="75" y="138"/>
                  <a:pt x="75" y="138"/>
                </a:cubicBezTo>
                <a:cubicBezTo>
                  <a:pt x="75" y="138"/>
                  <a:pt x="75" y="138"/>
                  <a:pt x="74" y="139"/>
                </a:cubicBezTo>
                <a:cubicBezTo>
                  <a:pt x="74" y="139"/>
                  <a:pt x="74" y="139"/>
                  <a:pt x="75" y="139"/>
                </a:cubicBezTo>
                <a:cubicBezTo>
                  <a:pt x="75" y="139"/>
                  <a:pt x="75" y="139"/>
                  <a:pt x="75" y="139"/>
                </a:cubicBezTo>
                <a:cubicBezTo>
                  <a:pt x="75" y="139"/>
                  <a:pt x="76" y="139"/>
                  <a:pt x="75" y="139"/>
                </a:cubicBezTo>
                <a:cubicBezTo>
                  <a:pt x="75" y="140"/>
                  <a:pt x="75" y="140"/>
                  <a:pt x="75" y="140"/>
                </a:cubicBezTo>
                <a:cubicBezTo>
                  <a:pt x="75" y="140"/>
                  <a:pt x="75" y="140"/>
                  <a:pt x="75" y="140"/>
                </a:cubicBezTo>
                <a:cubicBezTo>
                  <a:pt x="75" y="140"/>
                  <a:pt x="75" y="139"/>
                  <a:pt x="75" y="139"/>
                </a:cubicBezTo>
                <a:cubicBezTo>
                  <a:pt x="75" y="139"/>
                  <a:pt x="75" y="139"/>
                  <a:pt x="74" y="139"/>
                </a:cubicBezTo>
                <a:cubicBezTo>
                  <a:pt x="75" y="139"/>
                  <a:pt x="74" y="140"/>
                  <a:pt x="74" y="140"/>
                </a:cubicBezTo>
                <a:cubicBezTo>
                  <a:pt x="74" y="140"/>
                  <a:pt x="74" y="139"/>
                  <a:pt x="74" y="139"/>
                </a:cubicBezTo>
                <a:cubicBezTo>
                  <a:pt x="74" y="139"/>
                  <a:pt x="73" y="138"/>
                  <a:pt x="73" y="138"/>
                </a:cubicBezTo>
                <a:cubicBezTo>
                  <a:pt x="73" y="138"/>
                  <a:pt x="73" y="138"/>
                  <a:pt x="73" y="138"/>
                </a:cubicBezTo>
                <a:cubicBezTo>
                  <a:pt x="73" y="138"/>
                  <a:pt x="73" y="138"/>
                  <a:pt x="73" y="138"/>
                </a:cubicBezTo>
                <a:cubicBezTo>
                  <a:pt x="73" y="138"/>
                  <a:pt x="73" y="137"/>
                  <a:pt x="73" y="137"/>
                </a:cubicBezTo>
                <a:cubicBezTo>
                  <a:pt x="73" y="136"/>
                  <a:pt x="73" y="136"/>
                  <a:pt x="73" y="135"/>
                </a:cubicBezTo>
                <a:cubicBezTo>
                  <a:pt x="73" y="135"/>
                  <a:pt x="73" y="135"/>
                  <a:pt x="72" y="135"/>
                </a:cubicBezTo>
                <a:cubicBezTo>
                  <a:pt x="73" y="135"/>
                  <a:pt x="72" y="136"/>
                  <a:pt x="72" y="135"/>
                </a:cubicBezTo>
                <a:cubicBezTo>
                  <a:pt x="72" y="135"/>
                  <a:pt x="72" y="135"/>
                  <a:pt x="72" y="134"/>
                </a:cubicBezTo>
                <a:cubicBezTo>
                  <a:pt x="72" y="134"/>
                  <a:pt x="71" y="134"/>
                  <a:pt x="71" y="134"/>
                </a:cubicBezTo>
                <a:cubicBezTo>
                  <a:pt x="70" y="134"/>
                  <a:pt x="70" y="133"/>
                  <a:pt x="69" y="133"/>
                </a:cubicBezTo>
                <a:cubicBezTo>
                  <a:pt x="69" y="133"/>
                  <a:pt x="68" y="133"/>
                  <a:pt x="68" y="132"/>
                </a:cubicBezTo>
                <a:cubicBezTo>
                  <a:pt x="68" y="132"/>
                  <a:pt x="67" y="132"/>
                  <a:pt x="67" y="132"/>
                </a:cubicBezTo>
                <a:cubicBezTo>
                  <a:pt x="67" y="132"/>
                  <a:pt x="67" y="132"/>
                  <a:pt x="66" y="132"/>
                </a:cubicBezTo>
                <a:cubicBezTo>
                  <a:pt x="66" y="132"/>
                  <a:pt x="66" y="132"/>
                  <a:pt x="66" y="132"/>
                </a:cubicBezTo>
                <a:cubicBezTo>
                  <a:pt x="66" y="132"/>
                  <a:pt x="66" y="132"/>
                  <a:pt x="67" y="132"/>
                </a:cubicBezTo>
                <a:cubicBezTo>
                  <a:pt x="66" y="132"/>
                  <a:pt x="66" y="131"/>
                  <a:pt x="66" y="131"/>
                </a:cubicBezTo>
                <a:cubicBezTo>
                  <a:pt x="65" y="131"/>
                  <a:pt x="65" y="131"/>
                  <a:pt x="64" y="131"/>
                </a:cubicBezTo>
                <a:cubicBezTo>
                  <a:pt x="65" y="131"/>
                  <a:pt x="66" y="131"/>
                  <a:pt x="66" y="131"/>
                </a:cubicBezTo>
                <a:cubicBezTo>
                  <a:pt x="65" y="131"/>
                  <a:pt x="65" y="131"/>
                  <a:pt x="64" y="131"/>
                </a:cubicBezTo>
                <a:cubicBezTo>
                  <a:pt x="64" y="131"/>
                  <a:pt x="64" y="131"/>
                  <a:pt x="64" y="131"/>
                </a:cubicBezTo>
                <a:cubicBezTo>
                  <a:pt x="64" y="131"/>
                  <a:pt x="63" y="130"/>
                  <a:pt x="63" y="130"/>
                </a:cubicBezTo>
                <a:cubicBezTo>
                  <a:pt x="63" y="130"/>
                  <a:pt x="63" y="129"/>
                  <a:pt x="62" y="129"/>
                </a:cubicBezTo>
                <a:cubicBezTo>
                  <a:pt x="62" y="129"/>
                  <a:pt x="61" y="129"/>
                  <a:pt x="61" y="129"/>
                </a:cubicBezTo>
                <a:cubicBezTo>
                  <a:pt x="59" y="128"/>
                  <a:pt x="58" y="127"/>
                  <a:pt x="56" y="127"/>
                </a:cubicBezTo>
                <a:cubicBezTo>
                  <a:pt x="56" y="126"/>
                  <a:pt x="55" y="126"/>
                  <a:pt x="55" y="126"/>
                </a:cubicBezTo>
                <a:cubicBezTo>
                  <a:pt x="54" y="126"/>
                  <a:pt x="54" y="126"/>
                  <a:pt x="53" y="126"/>
                </a:cubicBezTo>
                <a:cubicBezTo>
                  <a:pt x="53" y="126"/>
                  <a:pt x="53" y="126"/>
                  <a:pt x="53" y="126"/>
                </a:cubicBezTo>
                <a:cubicBezTo>
                  <a:pt x="52" y="126"/>
                  <a:pt x="52" y="125"/>
                  <a:pt x="51" y="125"/>
                </a:cubicBezTo>
                <a:cubicBezTo>
                  <a:pt x="96" y="56"/>
                  <a:pt x="173" y="10"/>
                  <a:pt x="261" y="10"/>
                </a:cubicBezTo>
                <a:cubicBezTo>
                  <a:pt x="315" y="10"/>
                  <a:pt x="364" y="27"/>
                  <a:pt x="405" y="55"/>
                </a:cubicBezTo>
                <a:cubicBezTo>
                  <a:pt x="404" y="55"/>
                  <a:pt x="404" y="55"/>
                  <a:pt x="403" y="55"/>
                </a:cubicBezTo>
                <a:cubicBezTo>
                  <a:pt x="403" y="56"/>
                  <a:pt x="402" y="56"/>
                  <a:pt x="402" y="56"/>
                </a:cubicBezTo>
                <a:cubicBezTo>
                  <a:pt x="402" y="56"/>
                  <a:pt x="402" y="56"/>
                  <a:pt x="402" y="56"/>
                </a:cubicBezTo>
                <a:cubicBezTo>
                  <a:pt x="402" y="56"/>
                  <a:pt x="403" y="56"/>
                  <a:pt x="403" y="57"/>
                </a:cubicBezTo>
                <a:cubicBezTo>
                  <a:pt x="402" y="56"/>
                  <a:pt x="400" y="55"/>
                  <a:pt x="399" y="56"/>
                </a:cubicBezTo>
                <a:cubicBezTo>
                  <a:pt x="399" y="56"/>
                  <a:pt x="400" y="57"/>
                  <a:pt x="399" y="57"/>
                </a:cubicBezTo>
                <a:cubicBezTo>
                  <a:pt x="399" y="56"/>
                  <a:pt x="398" y="56"/>
                  <a:pt x="397" y="56"/>
                </a:cubicBezTo>
                <a:cubicBezTo>
                  <a:pt x="398" y="57"/>
                  <a:pt x="397" y="57"/>
                  <a:pt x="398" y="58"/>
                </a:cubicBezTo>
                <a:cubicBezTo>
                  <a:pt x="398" y="58"/>
                  <a:pt x="399" y="58"/>
                  <a:pt x="399" y="58"/>
                </a:cubicBezTo>
                <a:cubicBezTo>
                  <a:pt x="399" y="58"/>
                  <a:pt x="400" y="58"/>
                  <a:pt x="400" y="58"/>
                </a:cubicBezTo>
                <a:cubicBezTo>
                  <a:pt x="401" y="58"/>
                  <a:pt x="401" y="58"/>
                  <a:pt x="402" y="58"/>
                </a:cubicBezTo>
                <a:cubicBezTo>
                  <a:pt x="401" y="58"/>
                  <a:pt x="401" y="58"/>
                  <a:pt x="400" y="58"/>
                </a:cubicBezTo>
                <a:cubicBezTo>
                  <a:pt x="399" y="58"/>
                  <a:pt x="398" y="58"/>
                  <a:pt x="398" y="59"/>
                </a:cubicBezTo>
                <a:cubicBezTo>
                  <a:pt x="399" y="59"/>
                  <a:pt x="400" y="58"/>
                  <a:pt x="401" y="59"/>
                </a:cubicBezTo>
                <a:cubicBezTo>
                  <a:pt x="401" y="59"/>
                  <a:pt x="400" y="59"/>
                  <a:pt x="400" y="59"/>
                </a:cubicBezTo>
                <a:cubicBezTo>
                  <a:pt x="400" y="59"/>
                  <a:pt x="399" y="59"/>
                  <a:pt x="399" y="59"/>
                </a:cubicBezTo>
                <a:cubicBezTo>
                  <a:pt x="398" y="59"/>
                  <a:pt x="397" y="59"/>
                  <a:pt x="397" y="59"/>
                </a:cubicBezTo>
                <a:cubicBezTo>
                  <a:pt x="397" y="59"/>
                  <a:pt x="397" y="59"/>
                  <a:pt x="397" y="59"/>
                </a:cubicBezTo>
                <a:cubicBezTo>
                  <a:pt x="397" y="59"/>
                  <a:pt x="397" y="60"/>
                  <a:pt x="397" y="60"/>
                </a:cubicBezTo>
                <a:cubicBezTo>
                  <a:pt x="398" y="60"/>
                  <a:pt x="398" y="60"/>
                  <a:pt x="398" y="60"/>
                </a:cubicBezTo>
                <a:cubicBezTo>
                  <a:pt x="398" y="60"/>
                  <a:pt x="398" y="60"/>
                  <a:pt x="398" y="60"/>
                </a:cubicBezTo>
                <a:cubicBezTo>
                  <a:pt x="398" y="60"/>
                  <a:pt x="398" y="60"/>
                  <a:pt x="397" y="60"/>
                </a:cubicBezTo>
                <a:cubicBezTo>
                  <a:pt x="397" y="60"/>
                  <a:pt x="397" y="60"/>
                  <a:pt x="397" y="60"/>
                </a:cubicBezTo>
                <a:cubicBezTo>
                  <a:pt x="397" y="59"/>
                  <a:pt x="397" y="59"/>
                  <a:pt x="397" y="59"/>
                </a:cubicBezTo>
                <a:cubicBezTo>
                  <a:pt x="397" y="59"/>
                  <a:pt x="396" y="59"/>
                  <a:pt x="396" y="59"/>
                </a:cubicBezTo>
                <a:cubicBezTo>
                  <a:pt x="396" y="59"/>
                  <a:pt x="396" y="59"/>
                  <a:pt x="395" y="59"/>
                </a:cubicBezTo>
                <a:cubicBezTo>
                  <a:pt x="395" y="59"/>
                  <a:pt x="393" y="59"/>
                  <a:pt x="393" y="59"/>
                </a:cubicBezTo>
                <a:cubicBezTo>
                  <a:pt x="392" y="59"/>
                  <a:pt x="392" y="59"/>
                  <a:pt x="392" y="58"/>
                </a:cubicBezTo>
                <a:cubicBezTo>
                  <a:pt x="392" y="58"/>
                  <a:pt x="391" y="58"/>
                  <a:pt x="391" y="58"/>
                </a:cubicBezTo>
                <a:cubicBezTo>
                  <a:pt x="391" y="58"/>
                  <a:pt x="390" y="58"/>
                  <a:pt x="390" y="58"/>
                </a:cubicBezTo>
                <a:cubicBezTo>
                  <a:pt x="390" y="58"/>
                  <a:pt x="391" y="58"/>
                  <a:pt x="390" y="58"/>
                </a:cubicBezTo>
                <a:cubicBezTo>
                  <a:pt x="390" y="58"/>
                  <a:pt x="390" y="58"/>
                  <a:pt x="389" y="57"/>
                </a:cubicBezTo>
                <a:cubicBezTo>
                  <a:pt x="388" y="57"/>
                  <a:pt x="388" y="57"/>
                  <a:pt x="387" y="57"/>
                </a:cubicBezTo>
                <a:cubicBezTo>
                  <a:pt x="387" y="57"/>
                  <a:pt x="386" y="57"/>
                  <a:pt x="386" y="57"/>
                </a:cubicBezTo>
                <a:cubicBezTo>
                  <a:pt x="386" y="57"/>
                  <a:pt x="385" y="58"/>
                  <a:pt x="385" y="58"/>
                </a:cubicBezTo>
                <a:cubicBezTo>
                  <a:pt x="386" y="58"/>
                  <a:pt x="387" y="58"/>
                  <a:pt x="388" y="58"/>
                </a:cubicBezTo>
                <a:cubicBezTo>
                  <a:pt x="387" y="58"/>
                  <a:pt x="387" y="58"/>
                  <a:pt x="386" y="58"/>
                </a:cubicBezTo>
                <a:cubicBezTo>
                  <a:pt x="386" y="58"/>
                  <a:pt x="385" y="58"/>
                  <a:pt x="385" y="58"/>
                </a:cubicBezTo>
                <a:cubicBezTo>
                  <a:pt x="384" y="58"/>
                  <a:pt x="383" y="58"/>
                  <a:pt x="382" y="58"/>
                </a:cubicBezTo>
                <a:cubicBezTo>
                  <a:pt x="382" y="58"/>
                  <a:pt x="381" y="58"/>
                  <a:pt x="381" y="58"/>
                </a:cubicBezTo>
                <a:cubicBezTo>
                  <a:pt x="381" y="58"/>
                  <a:pt x="382" y="58"/>
                  <a:pt x="382" y="59"/>
                </a:cubicBezTo>
                <a:cubicBezTo>
                  <a:pt x="382" y="59"/>
                  <a:pt x="383" y="59"/>
                  <a:pt x="383" y="59"/>
                </a:cubicBezTo>
                <a:cubicBezTo>
                  <a:pt x="384" y="59"/>
                  <a:pt x="385" y="59"/>
                  <a:pt x="386" y="59"/>
                </a:cubicBezTo>
                <a:cubicBezTo>
                  <a:pt x="386" y="59"/>
                  <a:pt x="386" y="59"/>
                  <a:pt x="386" y="59"/>
                </a:cubicBezTo>
                <a:cubicBezTo>
                  <a:pt x="386" y="59"/>
                  <a:pt x="385" y="59"/>
                  <a:pt x="384" y="59"/>
                </a:cubicBezTo>
                <a:cubicBezTo>
                  <a:pt x="384" y="59"/>
                  <a:pt x="384" y="59"/>
                  <a:pt x="383" y="59"/>
                </a:cubicBezTo>
                <a:cubicBezTo>
                  <a:pt x="383" y="59"/>
                  <a:pt x="382" y="59"/>
                  <a:pt x="382" y="59"/>
                </a:cubicBezTo>
                <a:cubicBezTo>
                  <a:pt x="378" y="59"/>
                  <a:pt x="378" y="59"/>
                  <a:pt x="378" y="59"/>
                </a:cubicBezTo>
                <a:cubicBezTo>
                  <a:pt x="381" y="59"/>
                  <a:pt x="384" y="60"/>
                  <a:pt x="387" y="60"/>
                </a:cubicBezTo>
                <a:cubicBezTo>
                  <a:pt x="389" y="60"/>
                  <a:pt x="391" y="60"/>
                  <a:pt x="392" y="60"/>
                </a:cubicBezTo>
                <a:cubicBezTo>
                  <a:pt x="393" y="60"/>
                  <a:pt x="394" y="60"/>
                  <a:pt x="395" y="61"/>
                </a:cubicBezTo>
                <a:cubicBezTo>
                  <a:pt x="395" y="61"/>
                  <a:pt x="395" y="61"/>
                  <a:pt x="395" y="61"/>
                </a:cubicBezTo>
                <a:cubicBezTo>
                  <a:pt x="395" y="61"/>
                  <a:pt x="395" y="61"/>
                  <a:pt x="395" y="61"/>
                </a:cubicBezTo>
                <a:cubicBezTo>
                  <a:pt x="394" y="62"/>
                  <a:pt x="395" y="62"/>
                  <a:pt x="395" y="62"/>
                </a:cubicBezTo>
                <a:cubicBezTo>
                  <a:pt x="395" y="62"/>
                  <a:pt x="395" y="63"/>
                  <a:pt x="395" y="63"/>
                </a:cubicBezTo>
                <a:cubicBezTo>
                  <a:pt x="395" y="62"/>
                  <a:pt x="394" y="62"/>
                  <a:pt x="394" y="62"/>
                </a:cubicBezTo>
                <a:cubicBezTo>
                  <a:pt x="394" y="62"/>
                  <a:pt x="394" y="62"/>
                  <a:pt x="394" y="62"/>
                </a:cubicBezTo>
                <a:cubicBezTo>
                  <a:pt x="394" y="62"/>
                  <a:pt x="394" y="62"/>
                  <a:pt x="394" y="62"/>
                </a:cubicBezTo>
                <a:cubicBezTo>
                  <a:pt x="394" y="62"/>
                  <a:pt x="394" y="61"/>
                  <a:pt x="394" y="61"/>
                </a:cubicBezTo>
                <a:cubicBezTo>
                  <a:pt x="394" y="61"/>
                  <a:pt x="393" y="61"/>
                  <a:pt x="393" y="61"/>
                </a:cubicBezTo>
                <a:cubicBezTo>
                  <a:pt x="393" y="61"/>
                  <a:pt x="393" y="61"/>
                  <a:pt x="393" y="61"/>
                </a:cubicBezTo>
                <a:cubicBezTo>
                  <a:pt x="392" y="61"/>
                  <a:pt x="391" y="61"/>
                  <a:pt x="391" y="60"/>
                </a:cubicBezTo>
                <a:cubicBezTo>
                  <a:pt x="391" y="60"/>
                  <a:pt x="390" y="60"/>
                  <a:pt x="390" y="60"/>
                </a:cubicBezTo>
                <a:cubicBezTo>
                  <a:pt x="390" y="61"/>
                  <a:pt x="391" y="61"/>
                  <a:pt x="391" y="61"/>
                </a:cubicBezTo>
                <a:cubicBezTo>
                  <a:pt x="391" y="61"/>
                  <a:pt x="391" y="62"/>
                  <a:pt x="390" y="62"/>
                </a:cubicBezTo>
                <a:cubicBezTo>
                  <a:pt x="390" y="62"/>
                  <a:pt x="390" y="62"/>
                  <a:pt x="390" y="62"/>
                </a:cubicBezTo>
                <a:cubicBezTo>
                  <a:pt x="390" y="61"/>
                  <a:pt x="390" y="61"/>
                  <a:pt x="390" y="61"/>
                </a:cubicBezTo>
                <a:cubicBezTo>
                  <a:pt x="390" y="61"/>
                  <a:pt x="390" y="60"/>
                  <a:pt x="389" y="60"/>
                </a:cubicBezTo>
                <a:cubicBezTo>
                  <a:pt x="389" y="60"/>
                  <a:pt x="388" y="60"/>
                  <a:pt x="387" y="60"/>
                </a:cubicBezTo>
                <a:cubicBezTo>
                  <a:pt x="386" y="60"/>
                  <a:pt x="385" y="60"/>
                  <a:pt x="384" y="60"/>
                </a:cubicBezTo>
                <a:cubicBezTo>
                  <a:pt x="383" y="60"/>
                  <a:pt x="382" y="60"/>
                  <a:pt x="381" y="60"/>
                </a:cubicBezTo>
                <a:cubicBezTo>
                  <a:pt x="381" y="60"/>
                  <a:pt x="381" y="60"/>
                  <a:pt x="381" y="60"/>
                </a:cubicBezTo>
                <a:cubicBezTo>
                  <a:pt x="382" y="61"/>
                  <a:pt x="383" y="61"/>
                  <a:pt x="383" y="61"/>
                </a:cubicBezTo>
                <a:cubicBezTo>
                  <a:pt x="384" y="62"/>
                  <a:pt x="384" y="62"/>
                  <a:pt x="385" y="62"/>
                </a:cubicBezTo>
                <a:cubicBezTo>
                  <a:pt x="385" y="63"/>
                  <a:pt x="385" y="63"/>
                  <a:pt x="385" y="63"/>
                </a:cubicBezTo>
                <a:cubicBezTo>
                  <a:pt x="387" y="63"/>
                  <a:pt x="388" y="63"/>
                  <a:pt x="389" y="63"/>
                </a:cubicBezTo>
                <a:cubicBezTo>
                  <a:pt x="389" y="64"/>
                  <a:pt x="388" y="63"/>
                  <a:pt x="388" y="63"/>
                </a:cubicBezTo>
                <a:cubicBezTo>
                  <a:pt x="388" y="63"/>
                  <a:pt x="387" y="63"/>
                  <a:pt x="387" y="63"/>
                </a:cubicBezTo>
                <a:cubicBezTo>
                  <a:pt x="386" y="63"/>
                  <a:pt x="386" y="63"/>
                  <a:pt x="385" y="63"/>
                </a:cubicBezTo>
                <a:cubicBezTo>
                  <a:pt x="385" y="63"/>
                  <a:pt x="383" y="63"/>
                  <a:pt x="383" y="63"/>
                </a:cubicBezTo>
                <a:cubicBezTo>
                  <a:pt x="383" y="64"/>
                  <a:pt x="384" y="64"/>
                  <a:pt x="384" y="64"/>
                </a:cubicBezTo>
                <a:cubicBezTo>
                  <a:pt x="384" y="64"/>
                  <a:pt x="384" y="64"/>
                  <a:pt x="384" y="64"/>
                </a:cubicBezTo>
                <a:cubicBezTo>
                  <a:pt x="383" y="65"/>
                  <a:pt x="384" y="65"/>
                  <a:pt x="384" y="66"/>
                </a:cubicBezTo>
                <a:cubicBezTo>
                  <a:pt x="384" y="66"/>
                  <a:pt x="384" y="66"/>
                  <a:pt x="383" y="66"/>
                </a:cubicBezTo>
                <a:cubicBezTo>
                  <a:pt x="383" y="66"/>
                  <a:pt x="383" y="66"/>
                  <a:pt x="383" y="66"/>
                </a:cubicBezTo>
                <a:cubicBezTo>
                  <a:pt x="383" y="66"/>
                  <a:pt x="382" y="66"/>
                  <a:pt x="382" y="66"/>
                </a:cubicBezTo>
                <a:cubicBezTo>
                  <a:pt x="382" y="66"/>
                  <a:pt x="381" y="66"/>
                  <a:pt x="381" y="65"/>
                </a:cubicBezTo>
                <a:cubicBezTo>
                  <a:pt x="381" y="65"/>
                  <a:pt x="380" y="65"/>
                  <a:pt x="380" y="65"/>
                </a:cubicBezTo>
                <a:cubicBezTo>
                  <a:pt x="380" y="65"/>
                  <a:pt x="380" y="65"/>
                  <a:pt x="380" y="65"/>
                </a:cubicBezTo>
                <a:cubicBezTo>
                  <a:pt x="380" y="65"/>
                  <a:pt x="380" y="65"/>
                  <a:pt x="380" y="64"/>
                </a:cubicBezTo>
                <a:cubicBezTo>
                  <a:pt x="380" y="64"/>
                  <a:pt x="379" y="64"/>
                  <a:pt x="379" y="64"/>
                </a:cubicBezTo>
                <a:cubicBezTo>
                  <a:pt x="379" y="64"/>
                  <a:pt x="378" y="64"/>
                  <a:pt x="378" y="64"/>
                </a:cubicBezTo>
                <a:cubicBezTo>
                  <a:pt x="378" y="64"/>
                  <a:pt x="377" y="64"/>
                  <a:pt x="377" y="64"/>
                </a:cubicBezTo>
                <a:cubicBezTo>
                  <a:pt x="377" y="64"/>
                  <a:pt x="376" y="64"/>
                  <a:pt x="376" y="64"/>
                </a:cubicBezTo>
                <a:cubicBezTo>
                  <a:pt x="376" y="64"/>
                  <a:pt x="376" y="64"/>
                  <a:pt x="376" y="63"/>
                </a:cubicBezTo>
                <a:cubicBezTo>
                  <a:pt x="376" y="63"/>
                  <a:pt x="376" y="63"/>
                  <a:pt x="375" y="63"/>
                </a:cubicBezTo>
                <a:cubicBezTo>
                  <a:pt x="375" y="63"/>
                  <a:pt x="374" y="63"/>
                  <a:pt x="373" y="63"/>
                </a:cubicBezTo>
                <a:cubicBezTo>
                  <a:pt x="373" y="63"/>
                  <a:pt x="373" y="62"/>
                  <a:pt x="373" y="62"/>
                </a:cubicBezTo>
                <a:cubicBezTo>
                  <a:pt x="373" y="62"/>
                  <a:pt x="372" y="62"/>
                  <a:pt x="372" y="62"/>
                </a:cubicBezTo>
                <a:cubicBezTo>
                  <a:pt x="371" y="62"/>
                  <a:pt x="370" y="62"/>
                  <a:pt x="369" y="62"/>
                </a:cubicBezTo>
                <a:cubicBezTo>
                  <a:pt x="369" y="62"/>
                  <a:pt x="368" y="62"/>
                  <a:pt x="368" y="62"/>
                </a:cubicBezTo>
                <a:cubicBezTo>
                  <a:pt x="368" y="62"/>
                  <a:pt x="368" y="62"/>
                  <a:pt x="368" y="62"/>
                </a:cubicBezTo>
                <a:cubicBezTo>
                  <a:pt x="368" y="62"/>
                  <a:pt x="368" y="62"/>
                  <a:pt x="368" y="63"/>
                </a:cubicBezTo>
                <a:cubicBezTo>
                  <a:pt x="369" y="63"/>
                  <a:pt x="369" y="63"/>
                  <a:pt x="369" y="63"/>
                </a:cubicBezTo>
                <a:cubicBezTo>
                  <a:pt x="369" y="64"/>
                  <a:pt x="369" y="64"/>
                  <a:pt x="369" y="64"/>
                </a:cubicBezTo>
                <a:cubicBezTo>
                  <a:pt x="370" y="64"/>
                  <a:pt x="370" y="64"/>
                  <a:pt x="370" y="64"/>
                </a:cubicBezTo>
                <a:cubicBezTo>
                  <a:pt x="371" y="65"/>
                  <a:pt x="371" y="65"/>
                  <a:pt x="372" y="65"/>
                </a:cubicBezTo>
                <a:cubicBezTo>
                  <a:pt x="372" y="65"/>
                  <a:pt x="371" y="65"/>
                  <a:pt x="371" y="65"/>
                </a:cubicBezTo>
                <a:cubicBezTo>
                  <a:pt x="371" y="66"/>
                  <a:pt x="371" y="65"/>
                  <a:pt x="370" y="65"/>
                </a:cubicBezTo>
                <a:cubicBezTo>
                  <a:pt x="370" y="65"/>
                  <a:pt x="370" y="65"/>
                  <a:pt x="369" y="65"/>
                </a:cubicBezTo>
                <a:cubicBezTo>
                  <a:pt x="369" y="65"/>
                  <a:pt x="368" y="65"/>
                  <a:pt x="368" y="65"/>
                </a:cubicBezTo>
                <a:cubicBezTo>
                  <a:pt x="368" y="65"/>
                  <a:pt x="368" y="66"/>
                  <a:pt x="369" y="66"/>
                </a:cubicBezTo>
                <a:cubicBezTo>
                  <a:pt x="369" y="66"/>
                  <a:pt x="369" y="66"/>
                  <a:pt x="369" y="66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1" y="66"/>
                  <a:pt x="371" y="66"/>
                  <a:pt x="371" y="67"/>
                </a:cubicBezTo>
                <a:cubicBezTo>
                  <a:pt x="371" y="67"/>
                  <a:pt x="371" y="67"/>
                  <a:pt x="371" y="67"/>
                </a:cubicBezTo>
                <a:cubicBezTo>
                  <a:pt x="371" y="67"/>
                  <a:pt x="371" y="67"/>
                  <a:pt x="371" y="67"/>
                </a:cubicBezTo>
                <a:cubicBezTo>
                  <a:pt x="371" y="67"/>
                  <a:pt x="371" y="67"/>
                  <a:pt x="370" y="67"/>
                </a:cubicBezTo>
                <a:cubicBezTo>
                  <a:pt x="370" y="67"/>
                  <a:pt x="370" y="66"/>
                  <a:pt x="370" y="66"/>
                </a:cubicBezTo>
                <a:cubicBezTo>
                  <a:pt x="369" y="66"/>
                  <a:pt x="369" y="66"/>
                  <a:pt x="369" y="66"/>
                </a:cubicBezTo>
                <a:cubicBezTo>
                  <a:pt x="369" y="66"/>
                  <a:pt x="368" y="66"/>
                  <a:pt x="368" y="66"/>
                </a:cubicBezTo>
                <a:cubicBezTo>
                  <a:pt x="368" y="66"/>
                  <a:pt x="368" y="66"/>
                  <a:pt x="367" y="65"/>
                </a:cubicBezTo>
                <a:cubicBezTo>
                  <a:pt x="367" y="65"/>
                  <a:pt x="367" y="65"/>
                  <a:pt x="366" y="65"/>
                </a:cubicBezTo>
                <a:cubicBezTo>
                  <a:pt x="365" y="65"/>
                  <a:pt x="364" y="64"/>
                  <a:pt x="363" y="65"/>
                </a:cubicBezTo>
                <a:cubicBezTo>
                  <a:pt x="363" y="65"/>
                  <a:pt x="363" y="65"/>
                  <a:pt x="363" y="65"/>
                </a:cubicBezTo>
                <a:cubicBezTo>
                  <a:pt x="363" y="65"/>
                  <a:pt x="362" y="66"/>
                  <a:pt x="362" y="66"/>
                </a:cubicBezTo>
                <a:cubicBezTo>
                  <a:pt x="362" y="66"/>
                  <a:pt x="362" y="67"/>
                  <a:pt x="362" y="67"/>
                </a:cubicBezTo>
                <a:cubicBezTo>
                  <a:pt x="362" y="67"/>
                  <a:pt x="362" y="67"/>
                  <a:pt x="362" y="67"/>
                </a:cubicBezTo>
                <a:cubicBezTo>
                  <a:pt x="362" y="67"/>
                  <a:pt x="362" y="67"/>
                  <a:pt x="362" y="68"/>
                </a:cubicBezTo>
                <a:cubicBezTo>
                  <a:pt x="362" y="68"/>
                  <a:pt x="362" y="67"/>
                  <a:pt x="361" y="67"/>
                </a:cubicBezTo>
                <a:cubicBezTo>
                  <a:pt x="361" y="67"/>
                  <a:pt x="361" y="67"/>
                  <a:pt x="361" y="67"/>
                </a:cubicBezTo>
                <a:cubicBezTo>
                  <a:pt x="361" y="66"/>
                  <a:pt x="362" y="66"/>
                  <a:pt x="362" y="66"/>
                </a:cubicBezTo>
                <a:cubicBezTo>
                  <a:pt x="362" y="65"/>
                  <a:pt x="362" y="65"/>
                  <a:pt x="362" y="65"/>
                </a:cubicBezTo>
                <a:cubicBezTo>
                  <a:pt x="362" y="65"/>
                  <a:pt x="362" y="65"/>
                  <a:pt x="362" y="65"/>
                </a:cubicBezTo>
                <a:cubicBezTo>
                  <a:pt x="362" y="64"/>
                  <a:pt x="362" y="64"/>
                  <a:pt x="362" y="64"/>
                </a:cubicBezTo>
                <a:cubicBezTo>
                  <a:pt x="361" y="64"/>
                  <a:pt x="360" y="63"/>
                  <a:pt x="360" y="63"/>
                </a:cubicBezTo>
                <a:cubicBezTo>
                  <a:pt x="360" y="63"/>
                  <a:pt x="359" y="63"/>
                  <a:pt x="359" y="63"/>
                </a:cubicBezTo>
                <a:cubicBezTo>
                  <a:pt x="358" y="63"/>
                  <a:pt x="358" y="63"/>
                  <a:pt x="357" y="63"/>
                </a:cubicBezTo>
                <a:cubicBezTo>
                  <a:pt x="357" y="63"/>
                  <a:pt x="358" y="63"/>
                  <a:pt x="358" y="63"/>
                </a:cubicBezTo>
                <a:cubicBezTo>
                  <a:pt x="357" y="63"/>
                  <a:pt x="357" y="63"/>
                  <a:pt x="356" y="63"/>
                </a:cubicBezTo>
                <a:cubicBezTo>
                  <a:pt x="356" y="63"/>
                  <a:pt x="355" y="63"/>
                  <a:pt x="355" y="63"/>
                </a:cubicBezTo>
                <a:cubicBezTo>
                  <a:pt x="354" y="63"/>
                  <a:pt x="354" y="64"/>
                  <a:pt x="353" y="64"/>
                </a:cubicBezTo>
                <a:cubicBezTo>
                  <a:pt x="351" y="64"/>
                  <a:pt x="349" y="64"/>
                  <a:pt x="348" y="65"/>
                </a:cubicBezTo>
                <a:cubicBezTo>
                  <a:pt x="350" y="66"/>
                  <a:pt x="353" y="67"/>
                  <a:pt x="355" y="69"/>
                </a:cubicBezTo>
                <a:cubicBezTo>
                  <a:pt x="355" y="69"/>
                  <a:pt x="355" y="68"/>
                  <a:pt x="354" y="68"/>
                </a:cubicBezTo>
                <a:cubicBezTo>
                  <a:pt x="354" y="68"/>
                  <a:pt x="353" y="68"/>
                  <a:pt x="353" y="68"/>
                </a:cubicBezTo>
                <a:cubicBezTo>
                  <a:pt x="353" y="68"/>
                  <a:pt x="353" y="68"/>
                  <a:pt x="353" y="68"/>
                </a:cubicBezTo>
                <a:cubicBezTo>
                  <a:pt x="353" y="68"/>
                  <a:pt x="353" y="68"/>
                  <a:pt x="353" y="68"/>
                </a:cubicBezTo>
                <a:cubicBezTo>
                  <a:pt x="353" y="68"/>
                  <a:pt x="353" y="68"/>
                  <a:pt x="352" y="67"/>
                </a:cubicBezTo>
                <a:cubicBezTo>
                  <a:pt x="352" y="67"/>
                  <a:pt x="352" y="67"/>
                  <a:pt x="352" y="67"/>
                </a:cubicBezTo>
                <a:cubicBezTo>
                  <a:pt x="352" y="67"/>
                  <a:pt x="352" y="67"/>
                  <a:pt x="351" y="67"/>
                </a:cubicBezTo>
                <a:cubicBezTo>
                  <a:pt x="351" y="67"/>
                  <a:pt x="351" y="67"/>
                  <a:pt x="350" y="67"/>
                </a:cubicBezTo>
                <a:cubicBezTo>
                  <a:pt x="350" y="67"/>
                  <a:pt x="350" y="67"/>
                  <a:pt x="350" y="67"/>
                </a:cubicBezTo>
                <a:cubicBezTo>
                  <a:pt x="349" y="66"/>
                  <a:pt x="350" y="66"/>
                  <a:pt x="350" y="66"/>
                </a:cubicBezTo>
                <a:cubicBezTo>
                  <a:pt x="349" y="66"/>
                  <a:pt x="349" y="66"/>
                  <a:pt x="349" y="66"/>
                </a:cubicBezTo>
                <a:cubicBezTo>
                  <a:pt x="349" y="65"/>
                  <a:pt x="348" y="65"/>
                  <a:pt x="348" y="65"/>
                </a:cubicBezTo>
                <a:cubicBezTo>
                  <a:pt x="347" y="65"/>
                  <a:pt x="346" y="66"/>
                  <a:pt x="346" y="66"/>
                </a:cubicBezTo>
                <a:cubicBezTo>
                  <a:pt x="345" y="66"/>
                  <a:pt x="344" y="66"/>
                  <a:pt x="343" y="66"/>
                </a:cubicBezTo>
                <a:cubicBezTo>
                  <a:pt x="343" y="66"/>
                  <a:pt x="343" y="67"/>
                  <a:pt x="344" y="67"/>
                </a:cubicBezTo>
                <a:cubicBezTo>
                  <a:pt x="344" y="67"/>
                  <a:pt x="344" y="67"/>
                  <a:pt x="344" y="68"/>
                </a:cubicBezTo>
                <a:cubicBezTo>
                  <a:pt x="344" y="68"/>
                  <a:pt x="343" y="68"/>
                  <a:pt x="343" y="69"/>
                </a:cubicBezTo>
                <a:cubicBezTo>
                  <a:pt x="343" y="69"/>
                  <a:pt x="343" y="69"/>
                  <a:pt x="344" y="69"/>
                </a:cubicBezTo>
                <a:cubicBezTo>
                  <a:pt x="344" y="69"/>
                  <a:pt x="344" y="70"/>
                  <a:pt x="344" y="70"/>
                </a:cubicBezTo>
                <a:cubicBezTo>
                  <a:pt x="344" y="70"/>
                  <a:pt x="343" y="70"/>
                  <a:pt x="343" y="70"/>
                </a:cubicBezTo>
                <a:cubicBezTo>
                  <a:pt x="343" y="70"/>
                  <a:pt x="343" y="70"/>
                  <a:pt x="343" y="70"/>
                </a:cubicBezTo>
                <a:cubicBezTo>
                  <a:pt x="343" y="70"/>
                  <a:pt x="343" y="70"/>
                  <a:pt x="342" y="70"/>
                </a:cubicBezTo>
                <a:cubicBezTo>
                  <a:pt x="342" y="70"/>
                  <a:pt x="342" y="70"/>
                  <a:pt x="341" y="69"/>
                </a:cubicBezTo>
                <a:cubicBezTo>
                  <a:pt x="341" y="69"/>
                  <a:pt x="340" y="69"/>
                  <a:pt x="340" y="69"/>
                </a:cubicBezTo>
                <a:cubicBezTo>
                  <a:pt x="340" y="69"/>
                  <a:pt x="338" y="69"/>
                  <a:pt x="338" y="70"/>
                </a:cubicBezTo>
                <a:cubicBezTo>
                  <a:pt x="338" y="70"/>
                  <a:pt x="338" y="70"/>
                  <a:pt x="339" y="70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9" y="71"/>
                  <a:pt x="340" y="72"/>
                  <a:pt x="340" y="72"/>
                </a:cubicBezTo>
                <a:cubicBezTo>
                  <a:pt x="339" y="72"/>
                  <a:pt x="339" y="71"/>
                  <a:pt x="339" y="71"/>
                </a:cubicBezTo>
                <a:cubicBezTo>
                  <a:pt x="339" y="71"/>
                  <a:pt x="338" y="70"/>
                  <a:pt x="338" y="70"/>
                </a:cubicBezTo>
                <a:cubicBezTo>
                  <a:pt x="335" y="71"/>
                  <a:pt x="332" y="73"/>
                  <a:pt x="329" y="74"/>
                </a:cubicBezTo>
                <a:cubicBezTo>
                  <a:pt x="329" y="74"/>
                  <a:pt x="329" y="74"/>
                  <a:pt x="328" y="74"/>
                </a:cubicBezTo>
                <a:cubicBezTo>
                  <a:pt x="328" y="74"/>
                  <a:pt x="328" y="75"/>
                  <a:pt x="328" y="75"/>
                </a:cubicBezTo>
                <a:cubicBezTo>
                  <a:pt x="328" y="75"/>
                  <a:pt x="328" y="75"/>
                  <a:pt x="328" y="75"/>
                </a:cubicBezTo>
                <a:cubicBezTo>
                  <a:pt x="328" y="75"/>
                  <a:pt x="328" y="75"/>
                  <a:pt x="328" y="75"/>
                </a:cubicBezTo>
                <a:cubicBezTo>
                  <a:pt x="329" y="75"/>
                  <a:pt x="329" y="75"/>
                  <a:pt x="329" y="75"/>
                </a:cubicBezTo>
                <a:cubicBezTo>
                  <a:pt x="329" y="75"/>
                  <a:pt x="329" y="75"/>
                  <a:pt x="329" y="76"/>
                </a:cubicBezTo>
                <a:cubicBezTo>
                  <a:pt x="329" y="76"/>
                  <a:pt x="329" y="76"/>
                  <a:pt x="329" y="76"/>
                </a:cubicBezTo>
                <a:cubicBezTo>
                  <a:pt x="329" y="76"/>
                  <a:pt x="330" y="76"/>
                  <a:pt x="330" y="76"/>
                </a:cubicBezTo>
                <a:cubicBezTo>
                  <a:pt x="330" y="76"/>
                  <a:pt x="330" y="76"/>
                  <a:pt x="330" y="76"/>
                </a:cubicBezTo>
                <a:cubicBezTo>
                  <a:pt x="331" y="76"/>
                  <a:pt x="331" y="75"/>
                  <a:pt x="331" y="76"/>
                </a:cubicBezTo>
                <a:cubicBezTo>
                  <a:pt x="331" y="76"/>
                  <a:pt x="331" y="76"/>
                  <a:pt x="332" y="76"/>
                </a:cubicBezTo>
                <a:cubicBezTo>
                  <a:pt x="332" y="76"/>
                  <a:pt x="332" y="76"/>
                  <a:pt x="332" y="76"/>
                </a:cubicBezTo>
                <a:cubicBezTo>
                  <a:pt x="332" y="76"/>
                  <a:pt x="332" y="76"/>
                  <a:pt x="333" y="76"/>
                </a:cubicBezTo>
                <a:cubicBezTo>
                  <a:pt x="333" y="76"/>
                  <a:pt x="333" y="76"/>
                  <a:pt x="333" y="76"/>
                </a:cubicBezTo>
                <a:cubicBezTo>
                  <a:pt x="334" y="76"/>
                  <a:pt x="334" y="76"/>
                  <a:pt x="334" y="76"/>
                </a:cubicBezTo>
                <a:cubicBezTo>
                  <a:pt x="335" y="76"/>
                  <a:pt x="335" y="76"/>
                  <a:pt x="336" y="75"/>
                </a:cubicBezTo>
                <a:cubicBezTo>
                  <a:pt x="336" y="75"/>
                  <a:pt x="336" y="75"/>
                  <a:pt x="336" y="75"/>
                </a:cubicBezTo>
                <a:cubicBezTo>
                  <a:pt x="336" y="75"/>
                  <a:pt x="336" y="75"/>
                  <a:pt x="336" y="75"/>
                </a:cubicBezTo>
                <a:cubicBezTo>
                  <a:pt x="336" y="75"/>
                  <a:pt x="337" y="75"/>
                  <a:pt x="337" y="75"/>
                </a:cubicBezTo>
                <a:cubicBezTo>
                  <a:pt x="337" y="75"/>
                  <a:pt x="337" y="75"/>
                  <a:pt x="337" y="75"/>
                </a:cubicBezTo>
                <a:cubicBezTo>
                  <a:pt x="336" y="75"/>
                  <a:pt x="336" y="76"/>
                  <a:pt x="336" y="76"/>
                </a:cubicBezTo>
                <a:cubicBezTo>
                  <a:pt x="335" y="76"/>
                  <a:pt x="335" y="76"/>
                  <a:pt x="334" y="76"/>
                </a:cubicBezTo>
                <a:cubicBezTo>
                  <a:pt x="335" y="76"/>
                  <a:pt x="334" y="76"/>
                  <a:pt x="334" y="77"/>
                </a:cubicBezTo>
                <a:cubicBezTo>
                  <a:pt x="334" y="77"/>
                  <a:pt x="334" y="77"/>
                  <a:pt x="334" y="77"/>
                </a:cubicBezTo>
                <a:cubicBezTo>
                  <a:pt x="334" y="77"/>
                  <a:pt x="335" y="78"/>
                  <a:pt x="335" y="78"/>
                </a:cubicBezTo>
                <a:cubicBezTo>
                  <a:pt x="335" y="78"/>
                  <a:pt x="334" y="78"/>
                  <a:pt x="334" y="78"/>
                </a:cubicBezTo>
                <a:cubicBezTo>
                  <a:pt x="334" y="79"/>
                  <a:pt x="334" y="79"/>
                  <a:pt x="333" y="80"/>
                </a:cubicBezTo>
                <a:cubicBezTo>
                  <a:pt x="333" y="80"/>
                  <a:pt x="333" y="81"/>
                  <a:pt x="332" y="81"/>
                </a:cubicBezTo>
                <a:cubicBezTo>
                  <a:pt x="332" y="81"/>
                  <a:pt x="332" y="81"/>
                  <a:pt x="331" y="81"/>
                </a:cubicBezTo>
                <a:cubicBezTo>
                  <a:pt x="331" y="81"/>
                  <a:pt x="331" y="81"/>
                  <a:pt x="331" y="81"/>
                </a:cubicBezTo>
                <a:cubicBezTo>
                  <a:pt x="331" y="81"/>
                  <a:pt x="331" y="81"/>
                  <a:pt x="331" y="81"/>
                </a:cubicBezTo>
                <a:cubicBezTo>
                  <a:pt x="331" y="81"/>
                  <a:pt x="331" y="81"/>
                  <a:pt x="330" y="81"/>
                </a:cubicBezTo>
                <a:cubicBezTo>
                  <a:pt x="330" y="81"/>
                  <a:pt x="330" y="81"/>
                  <a:pt x="330" y="81"/>
                </a:cubicBezTo>
                <a:cubicBezTo>
                  <a:pt x="330" y="81"/>
                  <a:pt x="330" y="81"/>
                  <a:pt x="330" y="81"/>
                </a:cubicBezTo>
                <a:cubicBezTo>
                  <a:pt x="330" y="81"/>
                  <a:pt x="330" y="81"/>
                  <a:pt x="330" y="81"/>
                </a:cubicBezTo>
                <a:cubicBezTo>
                  <a:pt x="330" y="81"/>
                  <a:pt x="330" y="81"/>
                  <a:pt x="330" y="81"/>
                </a:cubicBezTo>
                <a:cubicBezTo>
                  <a:pt x="330" y="81"/>
                  <a:pt x="329" y="81"/>
                  <a:pt x="329" y="81"/>
                </a:cubicBezTo>
                <a:cubicBezTo>
                  <a:pt x="329" y="81"/>
                  <a:pt x="329" y="81"/>
                  <a:pt x="328" y="81"/>
                </a:cubicBezTo>
                <a:cubicBezTo>
                  <a:pt x="328" y="81"/>
                  <a:pt x="327" y="81"/>
                  <a:pt x="327" y="81"/>
                </a:cubicBezTo>
                <a:cubicBezTo>
                  <a:pt x="327" y="81"/>
                  <a:pt x="327" y="81"/>
                  <a:pt x="327" y="81"/>
                </a:cubicBezTo>
                <a:cubicBezTo>
                  <a:pt x="327" y="81"/>
                  <a:pt x="327" y="81"/>
                  <a:pt x="327" y="81"/>
                </a:cubicBezTo>
                <a:cubicBezTo>
                  <a:pt x="326" y="81"/>
                  <a:pt x="325" y="81"/>
                  <a:pt x="324" y="82"/>
                </a:cubicBezTo>
                <a:cubicBezTo>
                  <a:pt x="324" y="82"/>
                  <a:pt x="325" y="82"/>
                  <a:pt x="325" y="82"/>
                </a:cubicBezTo>
                <a:cubicBezTo>
                  <a:pt x="325" y="82"/>
                  <a:pt x="325" y="82"/>
                  <a:pt x="325" y="82"/>
                </a:cubicBezTo>
                <a:cubicBezTo>
                  <a:pt x="325" y="82"/>
                  <a:pt x="325" y="82"/>
                  <a:pt x="325" y="82"/>
                </a:cubicBezTo>
                <a:cubicBezTo>
                  <a:pt x="324" y="83"/>
                  <a:pt x="323" y="83"/>
                  <a:pt x="322" y="83"/>
                </a:cubicBezTo>
                <a:cubicBezTo>
                  <a:pt x="321" y="83"/>
                  <a:pt x="321" y="83"/>
                  <a:pt x="321" y="84"/>
                </a:cubicBezTo>
                <a:cubicBezTo>
                  <a:pt x="320" y="84"/>
                  <a:pt x="320" y="84"/>
                  <a:pt x="320" y="84"/>
                </a:cubicBezTo>
                <a:cubicBezTo>
                  <a:pt x="320" y="83"/>
                  <a:pt x="319" y="84"/>
                  <a:pt x="319" y="84"/>
                </a:cubicBezTo>
                <a:cubicBezTo>
                  <a:pt x="318" y="84"/>
                  <a:pt x="317" y="84"/>
                  <a:pt x="316" y="84"/>
                </a:cubicBezTo>
                <a:cubicBezTo>
                  <a:pt x="316" y="84"/>
                  <a:pt x="316" y="84"/>
                  <a:pt x="316" y="84"/>
                </a:cubicBezTo>
                <a:cubicBezTo>
                  <a:pt x="316" y="84"/>
                  <a:pt x="316" y="84"/>
                  <a:pt x="316" y="84"/>
                </a:cubicBezTo>
                <a:cubicBezTo>
                  <a:pt x="316" y="85"/>
                  <a:pt x="316" y="85"/>
                  <a:pt x="316" y="85"/>
                </a:cubicBezTo>
                <a:cubicBezTo>
                  <a:pt x="316" y="85"/>
                  <a:pt x="316" y="85"/>
                  <a:pt x="316" y="85"/>
                </a:cubicBezTo>
                <a:cubicBezTo>
                  <a:pt x="315" y="85"/>
                  <a:pt x="315" y="86"/>
                  <a:pt x="315" y="86"/>
                </a:cubicBezTo>
                <a:cubicBezTo>
                  <a:pt x="316" y="86"/>
                  <a:pt x="317" y="87"/>
                  <a:pt x="318" y="87"/>
                </a:cubicBezTo>
                <a:cubicBezTo>
                  <a:pt x="318" y="87"/>
                  <a:pt x="319" y="87"/>
                  <a:pt x="319" y="87"/>
                </a:cubicBezTo>
                <a:cubicBezTo>
                  <a:pt x="320" y="87"/>
                  <a:pt x="319" y="88"/>
                  <a:pt x="319" y="88"/>
                </a:cubicBezTo>
                <a:cubicBezTo>
                  <a:pt x="319" y="88"/>
                  <a:pt x="320" y="88"/>
                  <a:pt x="320" y="88"/>
                </a:cubicBezTo>
                <a:cubicBezTo>
                  <a:pt x="321" y="88"/>
                  <a:pt x="322" y="88"/>
                  <a:pt x="322" y="88"/>
                </a:cubicBezTo>
                <a:cubicBezTo>
                  <a:pt x="322" y="88"/>
                  <a:pt x="322" y="88"/>
                  <a:pt x="322" y="88"/>
                </a:cubicBezTo>
                <a:cubicBezTo>
                  <a:pt x="321" y="88"/>
                  <a:pt x="321" y="88"/>
                  <a:pt x="321" y="88"/>
                </a:cubicBezTo>
                <a:cubicBezTo>
                  <a:pt x="321" y="88"/>
                  <a:pt x="322" y="89"/>
                  <a:pt x="322" y="88"/>
                </a:cubicBezTo>
                <a:cubicBezTo>
                  <a:pt x="323" y="88"/>
                  <a:pt x="323" y="88"/>
                  <a:pt x="324" y="88"/>
                </a:cubicBezTo>
                <a:cubicBezTo>
                  <a:pt x="324" y="88"/>
                  <a:pt x="324" y="88"/>
                  <a:pt x="323" y="88"/>
                </a:cubicBezTo>
                <a:cubicBezTo>
                  <a:pt x="323" y="88"/>
                  <a:pt x="323" y="88"/>
                  <a:pt x="323" y="88"/>
                </a:cubicBezTo>
                <a:cubicBezTo>
                  <a:pt x="323" y="89"/>
                  <a:pt x="324" y="89"/>
                  <a:pt x="324" y="89"/>
                </a:cubicBezTo>
                <a:cubicBezTo>
                  <a:pt x="324" y="90"/>
                  <a:pt x="325" y="89"/>
                  <a:pt x="325" y="89"/>
                </a:cubicBezTo>
                <a:cubicBezTo>
                  <a:pt x="325" y="89"/>
                  <a:pt x="325" y="89"/>
                  <a:pt x="326" y="89"/>
                </a:cubicBezTo>
                <a:cubicBezTo>
                  <a:pt x="326" y="89"/>
                  <a:pt x="326" y="89"/>
                  <a:pt x="326" y="89"/>
                </a:cubicBezTo>
                <a:cubicBezTo>
                  <a:pt x="326" y="89"/>
                  <a:pt x="326" y="89"/>
                  <a:pt x="327" y="89"/>
                </a:cubicBezTo>
                <a:cubicBezTo>
                  <a:pt x="327" y="89"/>
                  <a:pt x="327" y="89"/>
                  <a:pt x="328" y="89"/>
                </a:cubicBezTo>
                <a:cubicBezTo>
                  <a:pt x="328" y="89"/>
                  <a:pt x="329" y="89"/>
                  <a:pt x="329" y="89"/>
                </a:cubicBezTo>
                <a:cubicBezTo>
                  <a:pt x="329" y="89"/>
                  <a:pt x="330" y="89"/>
                  <a:pt x="331" y="89"/>
                </a:cubicBezTo>
                <a:cubicBezTo>
                  <a:pt x="331" y="89"/>
                  <a:pt x="332" y="89"/>
                  <a:pt x="332" y="89"/>
                </a:cubicBezTo>
                <a:cubicBezTo>
                  <a:pt x="332" y="90"/>
                  <a:pt x="331" y="90"/>
                  <a:pt x="331" y="90"/>
                </a:cubicBezTo>
                <a:cubicBezTo>
                  <a:pt x="331" y="90"/>
                  <a:pt x="331" y="90"/>
                  <a:pt x="331" y="90"/>
                </a:cubicBezTo>
                <a:cubicBezTo>
                  <a:pt x="331" y="90"/>
                  <a:pt x="332" y="91"/>
                  <a:pt x="331" y="91"/>
                </a:cubicBezTo>
                <a:cubicBezTo>
                  <a:pt x="331" y="91"/>
                  <a:pt x="330" y="90"/>
                  <a:pt x="330" y="90"/>
                </a:cubicBezTo>
                <a:cubicBezTo>
                  <a:pt x="329" y="90"/>
                  <a:pt x="329" y="90"/>
                  <a:pt x="328" y="90"/>
                </a:cubicBezTo>
                <a:cubicBezTo>
                  <a:pt x="328" y="90"/>
                  <a:pt x="327" y="90"/>
                  <a:pt x="326" y="90"/>
                </a:cubicBezTo>
                <a:cubicBezTo>
                  <a:pt x="326" y="90"/>
                  <a:pt x="325" y="90"/>
                  <a:pt x="325" y="91"/>
                </a:cubicBezTo>
                <a:cubicBezTo>
                  <a:pt x="325" y="91"/>
                  <a:pt x="326" y="91"/>
                  <a:pt x="326" y="91"/>
                </a:cubicBezTo>
                <a:cubicBezTo>
                  <a:pt x="327" y="91"/>
                  <a:pt x="327" y="91"/>
                  <a:pt x="328" y="91"/>
                </a:cubicBezTo>
                <a:cubicBezTo>
                  <a:pt x="328" y="91"/>
                  <a:pt x="329" y="91"/>
                  <a:pt x="329" y="91"/>
                </a:cubicBezTo>
                <a:cubicBezTo>
                  <a:pt x="329" y="91"/>
                  <a:pt x="330" y="91"/>
                  <a:pt x="330" y="91"/>
                </a:cubicBezTo>
                <a:cubicBezTo>
                  <a:pt x="331" y="91"/>
                  <a:pt x="331" y="91"/>
                  <a:pt x="332" y="91"/>
                </a:cubicBezTo>
                <a:cubicBezTo>
                  <a:pt x="331" y="91"/>
                  <a:pt x="331" y="91"/>
                  <a:pt x="331" y="91"/>
                </a:cubicBezTo>
                <a:cubicBezTo>
                  <a:pt x="331" y="91"/>
                  <a:pt x="331" y="91"/>
                  <a:pt x="331" y="91"/>
                </a:cubicBezTo>
                <a:cubicBezTo>
                  <a:pt x="331" y="91"/>
                  <a:pt x="331" y="91"/>
                  <a:pt x="331" y="91"/>
                </a:cubicBezTo>
                <a:cubicBezTo>
                  <a:pt x="331" y="91"/>
                  <a:pt x="330" y="91"/>
                  <a:pt x="330" y="91"/>
                </a:cubicBezTo>
                <a:cubicBezTo>
                  <a:pt x="330" y="91"/>
                  <a:pt x="329" y="91"/>
                  <a:pt x="329" y="91"/>
                </a:cubicBezTo>
                <a:cubicBezTo>
                  <a:pt x="328" y="91"/>
                  <a:pt x="328" y="91"/>
                  <a:pt x="327" y="91"/>
                </a:cubicBezTo>
                <a:cubicBezTo>
                  <a:pt x="327" y="91"/>
                  <a:pt x="326" y="91"/>
                  <a:pt x="326" y="91"/>
                </a:cubicBezTo>
                <a:cubicBezTo>
                  <a:pt x="325" y="91"/>
                  <a:pt x="324" y="91"/>
                  <a:pt x="323" y="91"/>
                </a:cubicBezTo>
                <a:cubicBezTo>
                  <a:pt x="322" y="91"/>
                  <a:pt x="321" y="91"/>
                  <a:pt x="321" y="91"/>
                </a:cubicBezTo>
                <a:cubicBezTo>
                  <a:pt x="320" y="91"/>
                  <a:pt x="321" y="91"/>
                  <a:pt x="320" y="91"/>
                </a:cubicBezTo>
                <a:cubicBezTo>
                  <a:pt x="320" y="91"/>
                  <a:pt x="320" y="91"/>
                  <a:pt x="320" y="91"/>
                </a:cubicBezTo>
                <a:cubicBezTo>
                  <a:pt x="319" y="91"/>
                  <a:pt x="319" y="92"/>
                  <a:pt x="319" y="92"/>
                </a:cubicBezTo>
                <a:cubicBezTo>
                  <a:pt x="319" y="92"/>
                  <a:pt x="320" y="92"/>
                  <a:pt x="320" y="92"/>
                </a:cubicBezTo>
                <a:cubicBezTo>
                  <a:pt x="320" y="92"/>
                  <a:pt x="321" y="92"/>
                  <a:pt x="321" y="92"/>
                </a:cubicBezTo>
                <a:cubicBezTo>
                  <a:pt x="321" y="92"/>
                  <a:pt x="320" y="92"/>
                  <a:pt x="320" y="93"/>
                </a:cubicBezTo>
                <a:cubicBezTo>
                  <a:pt x="321" y="93"/>
                  <a:pt x="321" y="93"/>
                  <a:pt x="321" y="93"/>
                </a:cubicBezTo>
                <a:cubicBezTo>
                  <a:pt x="321" y="93"/>
                  <a:pt x="321" y="93"/>
                  <a:pt x="322" y="93"/>
                </a:cubicBezTo>
                <a:cubicBezTo>
                  <a:pt x="322" y="92"/>
                  <a:pt x="323" y="92"/>
                  <a:pt x="323" y="92"/>
                </a:cubicBezTo>
                <a:cubicBezTo>
                  <a:pt x="323" y="92"/>
                  <a:pt x="323" y="92"/>
                  <a:pt x="323" y="92"/>
                </a:cubicBezTo>
                <a:cubicBezTo>
                  <a:pt x="323" y="92"/>
                  <a:pt x="322" y="93"/>
                  <a:pt x="322" y="93"/>
                </a:cubicBezTo>
                <a:cubicBezTo>
                  <a:pt x="322" y="93"/>
                  <a:pt x="323" y="93"/>
                  <a:pt x="324" y="93"/>
                </a:cubicBezTo>
                <a:cubicBezTo>
                  <a:pt x="324" y="93"/>
                  <a:pt x="324" y="93"/>
                  <a:pt x="325" y="94"/>
                </a:cubicBezTo>
                <a:cubicBezTo>
                  <a:pt x="326" y="94"/>
                  <a:pt x="326" y="93"/>
                  <a:pt x="327" y="93"/>
                </a:cubicBezTo>
                <a:cubicBezTo>
                  <a:pt x="327" y="93"/>
                  <a:pt x="327" y="93"/>
                  <a:pt x="327" y="93"/>
                </a:cubicBezTo>
                <a:cubicBezTo>
                  <a:pt x="327" y="94"/>
                  <a:pt x="327" y="94"/>
                  <a:pt x="327" y="94"/>
                </a:cubicBezTo>
                <a:cubicBezTo>
                  <a:pt x="327" y="94"/>
                  <a:pt x="326" y="94"/>
                  <a:pt x="326" y="94"/>
                </a:cubicBezTo>
                <a:cubicBezTo>
                  <a:pt x="325" y="94"/>
                  <a:pt x="325" y="94"/>
                  <a:pt x="325" y="94"/>
                </a:cubicBezTo>
                <a:cubicBezTo>
                  <a:pt x="324" y="95"/>
                  <a:pt x="324" y="95"/>
                  <a:pt x="324" y="95"/>
                </a:cubicBezTo>
                <a:cubicBezTo>
                  <a:pt x="324" y="95"/>
                  <a:pt x="324" y="95"/>
                  <a:pt x="323" y="95"/>
                </a:cubicBezTo>
                <a:cubicBezTo>
                  <a:pt x="323" y="95"/>
                  <a:pt x="323" y="95"/>
                  <a:pt x="323" y="95"/>
                </a:cubicBezTo>
                <a:cubicBezTo>
                  <a:pt x="324" y="95"/>
                  <a:pt x="324" y="95"/>
                  <a:pt x="324" y="95"/>
                </a:cubicBezTo>
                <a:cubicBezTo>
                  <a:pt x="325" y="96"/>
                  <a:pt x="325" y="96"/>
                  <a:pt x="325" y="96"/>
                </a:cubicBezTo>
                <a:cubicBezTo>
                  <a:pt x="326" y="96"/>
                  <a:pt x="326" y="96"/>
                  <a:pt x="326" y="96"/>
                </a:cubicBezTo>
                <a:cubicBezTo>
                  <a:pt x="327" y="96"/>
                  <a:pt x="327" y="97"/>
                  <a:pt x="327" y="97"/>
                </a:cubicBezTo>
                <a:cubicBezTo>
                  <a:pt x="328" y="97"/>
                  <a:pt x="330" y="97"/>
                  <a:pt x="331" y="97"/>
                </a:cubicBezTo>
                <a:cubicBezTo>
                  <a:pt x="331" y="97"/>
                  <a:pt x="330" y="97"/>
                  <a:pt x="329" y="97"/>
                </a:cubicBezTo>
                <a:cubicBezTo>
                  <a:pt x="329" y="96"/>
                  <a:pt x="330" y="96"/>
                  <a:pt x="330" y="96"/>
                </a:cubicBezTo>
                <a:cubicBezTo>
                  <a:pt x="329" y="96"/>
                  <a:pt x="329" y="96"/>
                  <a:pt x="329" y="96"/>
                </a:cubicBezTo>
                <a:cubicBezTo>
                  <a:pt x="329" y="96"/>
                  <a:pt x="329" y="96"/>
                  <a:pt x="330" y="96"/>
                </a:cubicBezTo>
                <a:cubicBezTo>
                  <a:pt x="330" y="95"/>
                  <a:pt x="330" y="96"/>
                  <a:pt x="330" y="96"/>
                </a:cubicBezTo>
                <a:cubicBezTo>
                  <a:pt x="330" y="96"/>
                  <a:pt x="330" y="96"/>
                  <a:pt x="330" y="96"/>
                </a:cubicBezTo>
                <a:cubicBezTo>
                  <a:pt x="330" y="96"/>
                  <a:pt x="331" y="96"/>
                  <a:pt x="331" y="96"/>
                </a:cubicBezTo>
                <a:cubicBezTo>
                  <a:pt x="331" y="96"/>
                  <a:pt x="331" y="96"/>
                  <a:pt x="331" y="96"/>
                </a:cubicBezTo>
                <a:cubicBezTo>
                  <a:pt x="331" y="96"/>
                  <a:pt x="331" y="96"/>
                  <a:pt x="332" y="96"/>
                </a:cubicBezTo>
                <a:cubicBezTo>
                  <a:pt x="332" y="95"/>
                  <a:pt x="333" y="95"/>
                  <a:pt x="333" y="96"/>
                </a:cubicBezTo>
                <a:cubicBezTo>
                  <a:pt x="333" y="96"/>
                  <a:pt x="333" y="96"/>
                  <a:pt x="333" y="96"/>
                </a:cubicBezTo>
                <a:cubicBezTo>
                  <a:pt x="333" y="96"/>
                  <a:pt x="333" y="96"/>
                  <a:pt x="333" y="96"/>
                </a:cubicBezTo>
                <a:cubicBezTo>
                  <a:pt x="332" y="96"/>
                  <a:pt x="333" y="97"/>
                  <a:pt x="333" y="97"/>
                </a:cubicBezTo>
                <a:cubicBezTo>
                  <a:pt x="334" y="97"/>
                  <a:pt x="334" y="97"/>
                  <a:pt x="334" y="97"/>
                </a:cubicBezTo>
                <a:cubicBezTo>
                  <a:pt x="334" y="96"/>
                  <a:pt x="335" y="96"/>
                  <a:pt x="335" y="96"/>
                </a:cubicBezTo>
                <a:cubicBezTo>
                  <a:pt x="335" y="96"/>
                  <a:pt x="335" y="96"/>
                  <a:pt x="335" y="96"/>
                </a:cubicBezTo>
                <a:cubicBezTo>
                  <a:pt x="335" y="96"/>
                  <a:pt x="335" y="96"/>
                  <a:pt x="335" y="96"/>
                </a:cubicBezTo>
                <a:cubicBezTo>
                  <a:pt x="335" y="96"/>
                  <a:pt x="335" y="96"/>
                  <a:pt x="335" y="96"/>
                </a:cubicBezTo>
                <a:cubicBezTo>
                  <a:pt x="335" y="96"/>
                  <a:pt x="335" y="96"/>
                  <a:pt x="336" y="96"/>
                </a:cubicBezTo>
                <a:cubicBezTo>
                  <a:pt x="336" y="96"/>
                  <a:pt x="336" y="95"/>
                  <a:pt x="336" y="95"/>
                </a:cubicBezTo>
                <a:cubicBezTo>
                  <a:pt x="336" y="95"/>
                  <a:pt x="336" y="95"/>
                  <a:pt x="336" y="95"/>
                </a:cubicBezTo>
                <a:cubicBezTo>
                  <a:pt x="336" y="96"/>
                  <a:pt x="337" y="96"/>
                  <a:pt x="337" y="96"/>
                </a:cubicBezTo>
                <a:cubicBezTo>
                  <a:pt x="337" y="96"/>
                  <a:pt x="337" y="96"/>
                  <a:pt x="337" y="96"/>
                </a:cubicBezTo>
                <a:cubicBezTo>
                  <a:pt x="337" y="96"/>
                  <a:pt x="337" y="96"/>
                  <a:pt x="338" y="96"/>
                </a:cubicBezTo>
                <a:cubicBezTo>
                  <a:pt x="339" y="96"/>
                  <a:pt x="341" y="96"/>
                  <a:pt x="343" y="96"/>
                </a:cubicBezTo>
                <a:cubicBezTo>
                  <a:pt x="343" y="96"/>
                  <a:pt x="344" y="96"/>
                  <a:pt x="344" y="96"/>
                </a:cubicBezTo>
                <a:cubicBezTo>
                  <a:pt x="344" y="96"/>
                  <a:pt x="344" y="96"/>
                  <a:pt x="344" y="96"/>
                </a:cubicBezTo>
                <a:cubicBezTo>
                  <a:pt x="345" y="96"/>
                  <a:pt x="345" y="97"/>
                  <a:pt x="345" y="97"/>
                </a:cubicBezTo>
                <a:cubicBezTo>
                  <a:pt x="347" y="97"/>
                  <a:pt x="348" y="97"/>
                  <a:pt x="349" y="98"/>
                </a:cubicBezTo>
                <a:cubicBezTo>
                  <a:pt x="349" y="98"/>
                  <a:pt x="351" y="98"/>
                  <a:pt x="350" y="98"/>
                </a:cubicBezTo>
                <a:cubicBezTo>
                  <a:pt x="350" y="98"/>
                  <a:pt x="350" y="98"/>
                  <a:pt x="350" y="99"/>
                </a:cubicBezTo>
                <a:cubicBezTo>
                  <a:pt x="350" y="99"/>
                  <a:pt x="350" y="99"/>
                  <a:pt x="350" y="99"/>
                </a:cubicBezTo>
                <a:cubicBezTo>
                  <a:pt x="350" y="99"/>
                  <a:pt x="351" y="99"/>
                  <a:pt x="351" y="99"/>
                </a:cubicBezTo>
                <a:cubicBezTo>
                  <a:pt x="351" y="100"/>
                  <a:pt x="351" y="100"/>
                  <a:pt x="350" y="100"/>
                </a:cubicBezTo>
                <a:cubicBezTo>
                  <a:pt x="350" y="100"/>
                  <a:pt x="350" y="100"/>
                  <a:pt x="350" y="100"/>
                </a:cubicBezTo>
                <a:cubicBezTo>
                  <a:pt x="350" y="100"/>
                  <a:pt x="350" y="100"/>
                  <a:pt x="351" y="100"/>
                </a:cubicBezTo>
                <a:cubicBezTo>
                  <a:pt x="351" y="100"/>
                  <a:pt x="350" y="100"/>
                  <a:pt x="350" y="100"/>
                </a:cubicBezTo>
                <a:cubicBezTo>
                  <a:pt x="350" y="100"/>
                  <a:pt x="350" y="100"/>
                  <a:pt x="350" y="100"/>
                </a:cubicBezTo>
                <a:cubicBezTo>
                  <a:pt x="350" y="100"/>
                  <a:pt x="350" y="100"/>
                  <a:pt x="350" y="100"/>
                </a:cubicBezTo>
                <a:cubicBezTo>
                  <a:pt x="350" y="100"/>
                  <a:pt x="350" y="100"/>
                  <a:pt x="350" y="100"/>
                </a:cubicBezTo>
                <a:cubicBezTo>
                  <a:pt x="350" y="101"/>
                  <a:pt x="351" y="101"/>
                  <a:pt x="351" y="101"/>
                </a:cubicBezTo>
                <a:cubicBezTo>
                  <a:pt x="352" y="101"/>
                  <a:pt x="352" y="102"/>
                  <a:pt x="353" y="102"/>
                </a:cubicBezTo>
                <a:cubicBezTo>
                  <a:pt x="353" y="102"/>
                  <a:pt x="353" y="102"/>
                  <a:pt x="353" y="102"/>
                </a:cubicBezTo>
                <a:cubicBezTo>
                  <a:pt x="353" y="102"/>
                  <a:pt x="353" y="102"/>
                  <a:pt x="353" y="102"/>
                </a:cubicBezTo>
                <a:cubicBezTo>
                  <a:pt x="354" y="102"/>
                  <a:pt x="354" y="102"/>
                  <a:pt x="354" y="102"/>
                </a:cubicBezTo>
                <a:cubicBezTo>
                  <a:pt x="354" y="103"/>
                  <a:pt x="354" y="103"/>
                  <a:pt x="354" y="103"/>
                </a:cubicBezTo>
                <a:cubicBezTo>
                  <a:pt x="354" y="103"/>
                  <a:pt x="354" y="103"/>
                  <a:pt x="353" y="103"/>
                </a:cubicBezTo>
                <a:cubicBezTo>
                  <a:pt x="353" y="103"/>
                  <a:pt x="353" y="103"/>
                  <a:pt x="353" y="103"/>
                </a:cubicBezTo>
                <a:cubicBezTo>
                  <a:pt x="354" y="103"/>
                  <a:pt x="354" y="103"/>
                  <a:pt x="354" y="103"/>
                </a:cubicBezTo>
                <a:cubicBezTo>
                  <a:pt x="354" y="103"/>
                  <a:pt x="354" y="103"/>
                  <a:pt x="354" y="103"/>
                </a:cubicBezTo>
                <a:cubicBezTo>
                  <a:pt x="354" y="103"/>
                  <a:pt x="355" y="103"/>
                  <a:pt x="355" y="103"/>
                </a:cubicBezTo>
                <a:cubicBezTo>
                  <a:pt x="355" y="103"/>
                  <a:pt x="355" y="103"/>
                  <a:pt x="355" y="103"/>
                </a:cubicBezTo>
                <a:cubicBezTo>
                  <a:pt x="355" y="104"/>
                  <a:pt x="355" y="104"/>
                  <a:pt x="355" y="104"/>
                </a:cubicBezTo>
                <a:cubicBezTo>
                  <a:pt x="355" y="104"/>
                  <a:pt x="355" y="104"/>
                  <a:pt x="356" y="104"/>
                </a:cubicBezTo>
                <a:cubicBezTo>
                  <a:pt x="356" y="104"/>
                  <a:pt x="355" y="104"/>
                  <a:pt x="355" y="104"/>
                </a:cubicBezTo>
                <a:cubicBezTo>
                  <a:pt x="355" y="104"/>
                  <a:pt x="354" y="104"/>
                  <a:pt x="354" y="104"/>
                </a:cubicBezTo>
                <a:cubicBezTo>
                  <a:pt x="354" y="105"/>
                  <a:pt x="355" y="105"/>
                  <a:pt x="355" y="105"/>
                </a:cubicBezTo>
                <a:cubicBezTo>
                  <a:pt x="355" y="105"/>
                  <a:pt x="356" y="104"/>
                  <a:pt x="356" y="105"/>
                </a:cubicBezTo>
                <a:cubicBezTo>
                  <a:pt x="356" y="105"/>
                  <a:pt x="355" y="105"/>
                  <a:pt x="354" y="105"/>
                </a:cubicBezTo>
                <a:cubicBezTo>
                  <a:pt x="355" y="105"/>
                  <a:pt x="355" y="105"/>
                  <a:pt x="355" y="105"/>
                </a:cubicBezTo>
                <a:cubicBezTo>
                  <a:pt x="355" y="105"/>
                  <a:pt x="355" y="105"/>
                  <a:pt x="355" y="105"/>
                </a:cubicBezTo>
                <a:cubicBezTo>
                  <a:pt x="354" y="106"/>
                  <a:pt x="354" y="105"/>
                  <a:pt x="354" y="106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353" y="106"/>
                  <a:pt x="353" y="106"/>
                  <a:pt x="353" y="106"/>
                </a:cubicBezTo>
                <a:cubicBezTo>
                  <a:pt x="353" y="106"/>
                  <a:pt x="352" y="106"/>
                  <a:pt x="353" y="106"/>
                </a:cubicBezTo>
                <a:cubicBezTo>
                  <a:pt x="354" y="106"/>
                  <a:pt x="354" y="106"/>
                  <a:pt x="355" y="106"/>
                </a:cubicBezTo>
                <a:cubicBezTo>
                  <a:pt x="355" y="106"/>
                  <a:pt x="355" y="105"/>
                  <a:pt x="355" y="105"/>
                </a:cubicBezTo>
                <a:cubicBezTo>
                  <a:pt x="355" y="105"/>
                  <a:pt x="356" y="105"/>
                  <a:pt x="356" y="105"/>
                </a:cubicBezTo>
                <a:cubicBezTo>
                  <a:pt x="356" y="105"/>
                  <a:pt x="355" y="106"/>
                  <a:pt x="355" y="106"/>
                </a:cubicBezTo>
                <a:cubicBezTo>
                  <a:pt x="355" y="106"/>
                  <a:pt x="355" y="106"/>
                  <a:pt x="355" y="106"/>
                </a:cubicBezTo>
                <a:cubicBezTo>
                  <a:pt x="355" y="106"/>
                  <a:pt x="356" y="106"/>
                  <a:pt x="356" y="106"/>
                </a:cubicBezTo>
                <a:cubicBezTo>
                  <a:pt x="356" y="106"/>
                  <a:pt x="356" y="106"/>
                  <a:pt x="356" y="107"/>
                </a:cubicBezTo>
                <a:cubicBezTo>
                  <a:pt x="356" y="107"/>
                  <a:pt x="356" y="107"/>
                  <a:pt x="357" y="107"/>
                </a:cubicBezTo>
                <a:cubicBezTo>
                  <a:pt x="357" y="107"/>
                  <a:pt x="357" y="107"/>
                  <a:pt x="356" y="107"/>
                </a:cubicBezTo>
                <a:cubicBezTo>
                  <a:pt x="356" y="108"/>
                  <a:pt x="357" y="107"/>
                  <a:pt x="357" y="108"/>
                </a:cubicBezTo>
                <a:cubicBezTo>
                  <a:pt x="357" y="108"/>
                  <a:pt x="356" y="108"/>
                  <a:pt x="356" y="108"/>
                </a:cubicBezTo>
                <a:cubicBezTo>
                  <a:pt x="356" y="108"/>
                  <a:pt x="356" y="108"/>
                  <a:pt x="356" y="108"/>
                </a:cubicBezTo>
                <a:cubicBezTo>
                  <a:pt x="356" y="108"/>
                  <a:pt x="356" y="108"/>
                  <a:pt x="356" y="108"/>
                </a:cubicBezTo>
                <a:cubicBezTo>
                  <a:pt x="356" y="108"/>
                  <a:pt x="356" y="108"/>
                  <a:pt x="356" y="108"/>
                </a:cubicBezTo>
                <a:cubicBezTo>
                  <a:pt x="356" y="108"/>
                  <a:pt x="357" y="108"/>
                  <a:pt x="357" y="108"/>
                </a:cubicBezTo>
                <a:cubicBezTo>
                  <a:pt x="357" y="109"/>
                  <a:pt x="357" y="109"/>
                  <a:pt x="358" y="109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58" y="109"/>
                  <a:pt x="358" y="110"/>
                  <a:pt x="358" y="110"/>
                </a:cubicBezTo>
                <a:cubicBezTo>
                  <a:pt x="358" y="110"/>
                  <a:pt x="357" y="110"/>
                  <a:pt x="357" y="110"/>
                </a:cubicBezTo>
                <a:cubicBezTo>
                  <a:pt x="357" y="110"/>
                  <a:pt x="357" y="110"/>
                  <a:pt x="357" y="110"/>
                </a:cubicBezTo>
                <a:cubicBezTo>
                  <a:pt x="357" y="110"/>
                  <a:pt x="358" y="110"/>
                  <a:pt x="358" y="110"/>
                </a:cubicBezTo>
                <a:cubicBezTo>
                  <a:pt x="358" y="110"/>
                  <a:pt x="357" y="110"/>
                  <a:pt x="357" y="110"/>
                </a:cubicBezTo>
                <a:cubicBezTo>
                  <a:pt x="357" y="110"/>
                  <a:pt x="357" y="110"/>
                  <a:pt x="357" y="110"/>
                </a:cubicBezTo>
                <a:cubicBezTo>
                  <a:pt x="357" y="111"/>
                  <a:pt x="357" y="110"/>
                  <a:pt x="357" y="111"/>
                </a:cubicBezTo>
                <a:cubicBezTo>
                  <a:pt x="356" y="111"/>
                  <a:pt x="357" y="111"/>
                  <a:pt x="357" y="111"/>
                </a:cubicBezTo>
                <a:cubicBezTo>
                  <a:pt x="358" y="111"/>
                  <a:pt x="358" y="111"/>
                  <a:pt x="358" y="111"/>
                </a:cubicBezTo>
                <a:cubicBezTo>
                  <a:pt x="358" y="111"/>
                  <a:pt x="358" y="111"/>
                  <a:pt x="359" y="111"/>
                </a:cubicBezTo>
                <a:cubicBezTo>
                  <a:pt x="359" y="111"/>
                  <a:pt x="359" y="111"/>
                  <a:pt x="359" y="112"/>
                </a:cubicBezTo>
                <a:cubicBezTo>
                  <a:pt x="359" y="112"/>
                  <a:pt x="359" y="112"/>
                  <a:pt x="359" y="112"/>
                </a:cubicBezTo>
                <a:cubicBezTo>
                  <a:pt x="359" y="112"/>
                  <a:pt x="359" y="112"/>
                  <a:pt x="359" y="112"/>
                </a:cubicBezTo>
                <a:cubicBezTo>
                  <a:pt x="359" y="112"/>
                  <a:pt x="359" y="112"/>
                  <a:pt x="359" y="112"/>
                </a:cubicBezTo>
                <a:cubicBezTo>
                  <a:pt x="360" y="112"/>
                  <a:pt x="359" y="112"/>
                  <a:pt x="359" y="112"/>
                </a:cubicBezTo>
                <a:cubicBezTo>
                  <a:pt x="359" y="112"/>
                  <a:pt x="359" y="112"/>
                  <a:pt x="359" y="112"/>
                </a:cubicBezTo>
                <a:cubicBezTo>
                  <a:pt x="359" y="113"/>
                  <a:pt x="359" y="113"/>
                  <a:pt x="359" y="113"/>
                </a:cubicBezTo>
                <a:cubicBezTo>
                  <a:pt x="359" y="113"/>
                  <a:pt x="359" y="113"/>
                  <a:pt x="359" y="113"/>
                </a:cubicBezTo>
                <a:cubicBezTo>
                  <a:pt x="359" y="113"/>
                  <a:pt x="359" y="113"/>
                  <a:pt x="359" y="113"/>
                </a:cubicBezTo>
                <a:cubicBezTo>
                  <a:pt x="359" y="113"/>
                  <a:pt x="359" y="113"/>
                  <a:pt x="359" y="113"/>
                </a:cubicBezTo>
                <a:cubicBezTo>
                  <a:pt x="358" y="113"/>
                  <a:pt x="358" y="113"/>
                  <a:pt x="359" y="113"/>
                </a:cubicBezTo>
                <a:cubicBezTo>
                  <a:pt x="359" y="113"/>
                  <a:pt x="359" y="113"/>
                  <a:pt x="359" y="113"/>
                </a:cubicBezTo>
                <a:cubicBezTo>
                  <a:pt x="360" y="113"/>
                  <a:pt x="360" y="113"/>
                  <a:pt x="360" y="113"/>
                </a:cubicBezTo>
                <a:cubicBezTo>
                  <a:pt x="360" y="113"/>
                  <a:pt x="359" y="114"/>
                  <a:pt x="359" y="113"/>
                </a:cubicBezTo>
                <a:cubicBezTo>
                  <a:pt x="359" y="113"/>
                  <a:pt x="359" y="114"/>
                  <a:pt x="359" y="114"/>
                </a:cubicBezTo>
                <a:cubicBezTo>
                  <a:pt x="358" y="113"/>
                  <a:pt x="358" y="113"/>
                  <a:pt x="358" y="113"/>
                </a:cubicBezTo>
                <a:cubicBezTo>
                  <a:pt x="358" y="113"/>
                  <a:pt x="357" y="113"/>
                  <a:pt x="357" y="113"/>
                </a:cubicBezTo>
                <a:cubicBezTo>
                  <a:pt x="357" y="113"/>
                  <a:pt x="357" y="114"/>
                  <a:pt x="357" y="114"/>
                </a:cubicBezTo>
                <a:cubicBezTo>
                  <a:pt x="357" y="114"/>
                  <a:pt x="357" y="114"/>
                  <a:pt x="358" y="114"/>
                </a:cubicBezTo>
                <a:cubicBezTo>
                  <a:pt x="358" y="114"/>
                  <a:pt x="358" y="114"/>
                  <a:pt x="358" y="114"/>
                </a:cubicBezTo>
                <a:cubicBezTo>
                  <a:pt x="358" y="114"/>
                  <a:pt x="358" y="114"/>
                  <a:pt x="358" y="114"/>
                </a:cubicBezTo>
                <a:cubicBezTo>
                  <a:pt x="358" y="114"/>
                  <a:pt x="358" y="114"/>
                  <a:pt x="358" y="114"/>
                </a:cubicBezTo>
                <a:cubicBezTo>
                  <a:pt x="358" y="114"/>
                  <a:pt x="358" y="114"/>
                  <a:pt x="359" y="114"/>
                </a:cubicBezTo>
                <a:cubicBezTo>
                  <a:pt x="359" y="114"/>
                  <a:pt x="359" y="114"/>
                  <a:pt x="359" y="114"/>
                </a:cubicBezTo>
                <a:cubicBezTo>
                  <a:pt x="359" y="114"/>
                  <a:pt x="359" y="114"/>
                  <a:pt x="359" y="114"/>
                </a:cubicBezTo>
                <a:cubicBezTo>
                  <a:pt x="359" y="115"/>
                  <a:pt x="358" y="115"/>
                  <a:pt x="358" y="115"/>
                </a:cubicBezTo>
                <a:cubicBezTo>
                  <a:pt x="358" y="115"/>
                  <a:pt x="358" y="115"/>
                  <a:pt x="358" y="115"/>
                </a:cubicBezTo>
                <a:cubicBezTo>
                  <a:pt x="357" y="115"/>
                  <a:pt x="357" y="115"/>
                  <a:pt x="357" y="116"/>
                </a:cubicBezTo>
                <a:cubicBezTo>
                  <a:pt x="358" y="116"/>
                  <a:pt x="358" y="116"/>
                  <a:pt x="359" y="116"/>
                </a:cubicBezTo>
                <a:cubicBezTo>
                  <a:pt x="359" y="116"/>
                  <a:pt x="359" y="116"/>
                  <a:pt x="359" y="115"/>
                </a:cubicBezTo>
                <a:cubicBezTo>
                  <a:pt x="359" y="115"/>
                  <a:pt x="359" y="115"/>
                  <a:pt x="359" y="115"/>
                </a:cubicBezTo>
                <a:cubicBezTo>
                  <a:pt x="360" y="115"/>
                  <a:pt x="360" y="115"/>
                  <a:pt x="360" y="115"/>
                </a:cubicBezTo>
                <a:cubicBezTo>
                  <a:pt x="360" y="115"/>
                  <a:pt x="359" y="116"/>
                  <a:pt x="359" y="116"/>
                </a:cubicBezTo>
                <a:cubicBezTo>
                  <a:pt x="359" y="116"/>
                  <a:pt x="358" y="116"/>
                  <a:pt x="358" y="116"/>
                </a:cubicBezTo>
                <a:cubicBezTo>
                  <a:pt x="358" y="116"/>
                  <a:pt x="358" y="116"/>
                  <a:pt x="358" y="117"/>
                </a:cubicBezTo>
                <a:cubicBezTo>
                  <a:pt x="358" y="117"/>
                  <a:pt x="357" y="117"/>
                  <a:pt x="357" y="117"/>
                </a:cubicBezTo>
                <a:cubicBezTo>
                  <a:pt x="357" y="117"/>
                  <a:pt x="357" y="117"/>
                  <a:pt x="357" y="117"/>
                </a:cubicBezTo>
                <a:cubicBezTo>
                  <a:pt x="357" y="117"/>
                  <a:pt x="357" y="117"/>
                  <a:pt x="357" y="117"/>
                </a:cubicBezTo>
                <a:cubicBezTo>
                  <a:pt x="356" y="117"/>
                  <a:pt x="356" y="117"/>
                  <a:pt x="356" y="117"/>
                </a:cubicBezTo>
                <a:cubicBezTo>
                  <a:pt x="357" y="117"/>
                  <a:pt x="357" y="118"/>
                  <a:pt x="358" y="118"/>
                </a:cubicBezTo>
                <a:cubicBezTo>
                  <a:pt x="358" y="118"/>
                  <a:pt x="359" y="118"/>
                  <a:pt x="359" y="119"/>
                </a:cubicBezTo>
                <a:cubicBezTo>
                  <a:pt x="360" y="119"/>
                  <a:pt x="360" y="118"/>
                  <a:pt x="361" y="118"/>
                </a:cubicBezTo>
                <a:cubicBezTo>
                  <a:pt x="361" y="118"/>
                  <a:pt x="361" y="118"/>
                  <a:pt x="361" y="118"/>
                </a:cubicBezTo>
                <a:cubicBezTo>
                  <a:pt x="361" y="118"/>
                  <a:pt x="361" y="118"/>
                  <a:pt x="361" y="117"/>
                </a:cubicBezTo>
                <a:cubicBezTo>
                  <a:pt x="360" y="117"/>
                  <a:pt x="361" y="117"/>
                  <a:pt x="361" y="117"/>
                </a:cubicBezTo>
                <a:cubicBezTo>
                  <a:pt x="362" y="117"/>
                  <a:pt x="362" y="117"/>
                  <a:pt x="361" y="117"/>
                </a:cubicBezTo>
                <a:cubicBezTo>
                  <a:pt x="362" y="117"/>
                  <a:pt x="362" y="117"/>
                  <a:pt x="362" y="116"/>
                </a:cubicBezTo>
                <a:cubicBezTo>
                  <a:pt x="362" y="116"/>
                  <a:pt x="362" y="116"/>
                  <a:pt x="362" y="115"/>
                </a:cubicBezTo>
                <a:cubicBezTo>
                  <a:pt x="362" y="115"/>
                  <a:pt x="361" y="115"/>
                  <a:pt x="361" y="115"/>
                </a:cubicBezTo>
                <a:cubicBezTo>
                  <a:pt x="361" y="115"/>
                  <a:pt x="361" y="115"/>
                  <a:pt x="361" y="115"/>
                </a:cubicBezTo>
                <a:cubicBezTo>
                  <a:pt x="361" y="114"/>
                  <a:pt x="361" y="114"/>
                  <a:pt x="361" y="114"/>
                </a:cubicBezTo>
                <a:cubicBezTo>
                  <a:pt x="361" y="114"/>
                  <a:pt x="361" y="114"/>
                  <a:pt x="361" y="114"/>
                </a:cubicBezTo>
                <a:cubicBezTo>
                  <a:pt x="361" y="114"/>
                  <a:pt x="362" y="114"/>
                  <a:pt x="362" y="114"/>
                </a:cubicBezTo>
                <a:cubicBezTo>
                  <a:pt x="362" y="114"/>
                  <a:pt x="361" y="114"/>
                  <a:pt x="361" y="114"/>
                </a:cubicBezTo>
                <a:cubicBezTo>
                  <a:pt x="361" y="114"/>
                  <a:pt x="361" y="115"/>
                  <a:pt x="362" y="115"/>
                </a:cubicBezTo>
                <a:cubicBezTo>
                  <a:pt x="362" y="115"/>
                  <a:pt x="362" y="115"/>
                  <a:pt x="362" y="116"/>
                </a:cubicBezTo>
                <a:cubicBezTo>
                  <a:pt x="362" y="116"/>
                  <a:pt x="363" y="116"/>
                  <a:pt x="362" y="117"/>
                </a:cubicBezTo>
                <a:cubicBezTo>
                  <a:pt x="363" y="117"/>
                  <a:pt x="363" y="116"/>
                  <a:pt x="363" y="116"/>
                </a:cubicBezTo>
                <a:cubicBezTo>
                  <a:pt x="363" y="116"/>
                  <a:pt x="363" y="116"/>
                  <a:pt x="363" y="116"/>
                </a:cubicBezTo>
                <a:cubicBezTo>
                  <a:pt x="363" y="116"/>
                  <a:pt x="363" y="116"/>
                  <a:pt x="363" y="116"/>
                </a:cubicBezTo>
                <a:cubicBezTo>
                  <a:pt x="363" y="116"/>
                  <a:pt x="363" y="116"/>
                  <a:pt x="363" y="116"/>
                </a:cubicBezTo>
                <a:cubicBezTo>
                  <a:pt x="363" y="116"/>
                  <a:pt x="363" y="116"/>
                  <a:pt x="363" y="116"/>
                </a:cubicBezTo>
                <a:cubicBezTo>
                  <a:pt x="364" y="116"/>
                  <a:pt x="364" y="116"/>
                  <a:pt x="364" y="116"/>
                </a:cubicBezTo>
                <a:cubicBezTo>
                  <a:pt x="364" y="115"/>
                  <a:pt x="364" y="116"/>
                  <a:pt x="364" y="116"/>
                </a:cubicBezTo>
                <a:cubicBezTo>
                  <a:pt x="364" y="116"/>
                  <a:pt x="363" y="116"/>
                  <a:pt x="363" y="116"/>
                </a:cubicBezTo>
                <a:cubicBezTo>
                  <a:pt x="363" y="116"/>
                  <a:pt x="364" y="116"/>
                  <a:pt x="364" y="116"/>
                </a:cubicBezTo>
                <a:cubicBezTo>
                  <a:pt x="363" y="117"/>
                  <a:pt x="363" y="117"/>
                  <a:pt x="363" y="117"/>
                </a:cubicBezTo>
                <a:cubicBezTo>
                  <a:pt x="363" y="117"/>
                  <a:pt x="363" y="117"/>
                  <a:pt x="364" y="117"/>
                </a:cubicBezTo>
                <a:cubicBezTo>
                  <a:pt x="364" y="117"/>
                  <a:pt x="364" y="117"/>
                  <a:pt x="364" y="117"/>
                </a:cubicBezTo>
                <a:cubicBezTo>
                  <a:pt x="364" y="117"/>
                  <a:pt x="364" y="117"/>
                  <a:pt x="365" y="117"/>
                </a:cubicBezTo>
                <a:cubicBezTo>
                  <a:pt x="365" y="117"/>
                  <a:pt x="365" y="117"/>
                  <a:pt x="366" y="117"/>
                </a:cubicBezTo>
                <a:cubicBezTo>
                  <a:pt x="366" y="117"/>
                  <a:pt x="366" y="117"/>
                  <a:pt x="366" y="117"/>
                </a:cubicBezTo>
                <a:cubicBezTo>
                  <a:pt x="366" y="117"/>
                  <a:pt x="366" y="117"/>
                  <a:pt x="366" y="117"/>
                </a:cubicBezTo>
                <a:cubicBezTo>
                  <a:pt x="366" y="118"/>
                  <a:pt x="366" y="118"/>
                  <a:pt x="365" y="118"/>
                </a:cubicBezTo>
                <a:cubicBezTo>
                  <a:pt x="365" y="118"/>
                  <a:pt x="364" y="118"/>
                  <a:pt x="364" y="118"/>
                </a:cubicBezTo>
                <a:cubicBezTo>
                  <a:pt x="364" y="118"/>
                  <a:pt x="363" y="118"/>
                  <a:pt x="363" y="118"/>
                </a:cubicBezTo>
                <a:cubicBezTo>
                  <a:pt x="365" y="119"/>
                  <a:pt x="365" y="118"/>
                  <a:pt x="367" y="118"/>
                </a:cubicBezTo>
                <a:cubicBezTo>
                  <a:pt x="367" y="118"/>
                  <a:pt x="367" y="118"/>
                  <a:pt x="367" y="118"/>
                </a:cubicBezTo>
                <a:cubicBezTo>
                  <a:pt x="367" y="118"/>
                  <a:pt x="367" y="118"/>
                  <a:pt x="366" y="118"/>
                </a:cubicBezTo>
                <a:cubicBezTo>
                  <a:pt x="366" y="118"/>
                  <a:pt x="365" y="118"/>
                  <a:pt x="365" y="119"/>
                </a:cubicBezTo>
                <a:cubicBezTo>
                  <a:pt x="365" y="119"/>
                  <a:pt x="365" y="119"/>
                  <a:pt x="365" y="119"/>
                </a:cubicBezTo>
                <a:cubicBezTo>
                  <a:pt x="365" y="119"/>
                  <a:pt x="365" y="119"/>
                  <a:pt x="365" y="119"/>
                </a:cubicBezTo>
                <a:cubicBezTo>
                  <a:pt x="364" y="119"/>
                  <a:pt x="364" y="119"/>
                  <a:pt x="365" y="119"/>
                </a:cubicBezTo>
                <a:cubicBezTo>
                  <a:pt x="365" y="119"/>
                  <a:pt x="366" y="119"/>
                  <a:pt x="366" y="119"/>
                </a:cubicBezTo>
                <a:cubicBezTo>
                  <a:pt x="366" y="119"/>
                  <a:pt x="366" y="118"/>
                  <a:pt x="367" y="119"/>
                </a:cubicBezTo>
                <a:cubicBezTo>
                  <a:pt x="367" y="119"/>
                  <a:pt x="367" y="119"/>
                  <a:pt x="366" y="119"/>
                </a:cubicBezTo>
                <a:cubicBezTo>
                  <a:pt x="366" y="119"/>
                  <a:pt x="366" y="119"/>
                  <a:pt x="365" y="119"/>
                </a:cubicBezTo>
                <a:cubicBezTo>
                  <a:pt x="366" y="120"/>
                  <a:pt x="366" y="119"/>
                  <a:pt x="366" y="120"/>
                </a:cubicBezTo>
                <a:cubicBezTo>
                  <a:pt x="367" y="120"/>
                  <a:pt x="367" y="119"/>
                  <a:pt x="367" y="119"/>
                </a:cubicBezTo>
                <a:cubicBezTo>
                  <a:pt x="367" y="120"/>
                  <a:pt x="367" y="120"/>
                  <a:pt x="367" y="120"/>
                </a:cubicBezTo>
                <a:cubicBezTo>
                  <a:pt x="367" y="120"/>
                  <a:pt x="368" y="120"/>
                  <a:pt x="368" y="120"/>
                </a:cubicBezTo>
                <a:cubicBezTo>
                  <a:pt x="368" y="121"/>
                  <a:pt x="367" y="120"/>
                  <a:pt x="367" y="120"/>
                </a:cubicBezTo>
                <a:cubicBezTo>
                  <a:pt x="367" y="120"/>
                  <a:pt x="366" y="120"/>
                  <a:pt x="366" y="120"/>
                </a:cubicBezTo>
                <a:cubicBezTo>
                  <a:pt x="366" y="120"/>
                  <a:pt x="367" y="120"/>
                  <a:pt x="367" y="121"/>
                </a:cubicBezTo>
                <a:cubicBezTo>
                  <a:pt x="368" y="121"/>
                  <a:pt x="368" y="121"/>
                  <a:pt x="368" y="121"/>
                </a:cubicBezTo>
                <a:cubicBezTo>
                  <a:pt x="368" y="121"/>
                  <a:pt x="368" y="121"/>
                  <a:pt x="368" y="121"/>
                </a:cubicBezTo>
                <a:cubicBezTo>
                  <a:pt x="368" y="121"/>
                  <a:pt x="368" y="121"/>
                  <a:pt x="368" y="121"/>
                </a:cubicBezTo>
                <a:cubicBezTo>
                  <a:pt x="369" y="121"/>
                  <a:pt x="369" y="121"/>
                  <a:pt x="369" y="121"/>
                </a:cubicBezTo>
                <a:cubicBezTo>
                  <a:pt x="369" y="121"/>
                  <a:pt x="368" y="121"/>
                  <a:pt x="368" y="121"/>
                </a:cubicBezTo>
                <a:cubicBezTo>
                  <a:pt x="368" y="121"/>
                  <a:pt x="368" y="121"/>
                  <a:pt x="367" y="121"/>
                </a:cubicBezTo>
                <a:cubicBezTo>
                  <a:pt x="367" y="121"/>
                  <a:pt x="367" y="121"/>
                  <a:pt x="367" y="121"/>
                </a:cubicBezTo>
                <a:cubicBezTo>
                  <a:pt x="367" y="121"/>
                  <a:pt x="367" y="121"/>
                  <a:pt x="367" y="121"/>
                </a:cubicBezTo>
                <a:cubicBezTo>
                  <a:pt x="367" y="121"/>
                  <a:pt x="367" y="121"/>
                  <a:pt x="368" y="121"/>
                </a:cubicBezTo>
                <a:cubicBezTo>
                  <a:pt x="368" y="121"/>
                  <a:pt x="368" y="121"/>
                  <a:pt x="368" y="121"/>
                </a:cubicBezTo>
                <a:cubicBezTo>
                  <a:pt x="368" y="121"/>
                  <a:pt x="368" y="121"/>
                  <a:pt x="368" y="121"/>
                </a:cubicBezTo>
                <a:cubicBezTo>
                  <a:pt x="368" y="122"/>
                  <a:pt x="368" y="121"/>
                  <a:pt x="368" y="121"/>
                </a:cubicBezTo>
                <a:cubicBezTo>
                  <a:pt x="369" y="122"/>
                  <a:pt x="369" y="122"/>
                  <a:pt x="369" y="122"/>
                </a:cubicBezTo>
                <a:cubicBezTo>
                  <a:pt x="369" y="122"/>
                  <a:pt x="368" y="121"/>
                  <a:pt x="368" y="122"/>
                </a:cubicBezTo>
                <a:cubicBezTo>
                  <a:pt x="368" y="122"/>
                  <a:pt x="368" y="122"/>
                  <a:pt x="368" y="122"/>
                </a:cubicBezTo>
                <a:cubicBezTo>
                  <a:pt x="369" y="122"/>
                  <a:pt x="369" y="122"/>
                  <a:pt x="369" y="122"/>
                </a:cubicBezTo>
                <a:cubicBezTo>
                  <a:pt x="369" y="122"/>
                  <a:pt x="368" y="122"/>
                  <a:pt x="368" y="122"/>
                </a:cubicBezTo>
                <a:cubicBezTo>
                  <a:pt x="368" y="122"/>
                  <a:pt x="368" y="122"/>
                  <a:pt x="368" y="122"/>
                </a:cubicBezTo>
                <a:cubicBezTo>
                  <a:pt x="368" y="122"/>
                  <a:pt x="368" y="122"/>
                  <a:pt x="368" y="122"/>
                </a:cubicBezTo>
                <a:cubicBezTo>
                  <a:pt x="368" y="122"/>
                  <a:pt x="368" y="122"/>
                  <a:pt x="368" y="122"/>
                </a:cubicBezTo>
                <a:cubicBezTo>
                  <a:pt x="368" y="122"/>
                  <a:pt x="367" y="122"/>
                  <a:pt x="367" y="122"/>
                </a:cubicBezTo>
                <a:cubicBezTo>
                  <a:pt x="367" y="122"/>
                  <a:pt x="367" y="122"/>
                  <a:pt x="368" y="122"/>
                </a:cubicBezTo>
                <a:cubicBezTo>
                  <a:pt x="368" y="122"/>
                  <a:pt x="368" y="122"/>
                  <a:pt x="368" y="122"/>
                </a:cubicBezTo>
                <a:cubicBezTo>
                  <a:pt x="368" y="122"/>
                  <a:pt x="368" y="122"/>
                  <a:pt x="368" y="122"/>
                </a:cubicBezTo>
                <a:cubicBezTo>
                  <a:pt x="368" y="123"/>
                  <a:pt x="369" y="123"/>
                  <a:pt x="369" y="122"/>
                </a:cubicBezTo>
                <a:cubicBezTo>
                  <a:pt x="369" y="122"/>
                  <a:pt x="369" y="122"/>
                  <a:pt x="369" y="122"/>
                </a:cubicBezTo>
                <a:cubicBezTo>
                  <a:pt x="369" y="122"/>
                  <a:pt x="369" y="123"/>
                  <a:pt x="369" y="123"/>
                </a:cubicBezTo>
                <a:cubicBezTo>
                  <a:pt x="369" y="123"/>
                  <a:pt x="369" y="123"/>
                  <a:pt x="369" y="123"/>
                </a:cubicBezTo>
                <a:cubicBezTo>
                  <a:pt x="369" y="123"/>
                  <a:pt x="369" y="123"/>
                  <a:pt x="369" y="123"/>
                </a:cubicBezTo>
                <a:cubicBezTo>
                  <a:pt x="368" y="123"/>
                  <a:pt x="368" y="123"/>
                  <a:pt x="368" y="123"/>
                </a:cubicBezTo>
                <a:cubicBezTo>
                  <a:pt x="367" y="123"/>
                  <a:pt x="367" y="123"/>
                  <a:pt x="366" y="122"/>
                </a:cubicBezTo>
                <a:cubicBezTo>
                  <a:pt x="366" y="122"/>
                  <a:pt x="365" y="122"/>
                  <a:pt x="365" y="122"/>
                </a:cubicBezTo>
                <a:cubicBezTo>
                  <a:pt x="364" y="121"/>
                  <a:pt x="364" y="121"/>
                  <a:pt x="364" y="121"/>
                </a:cubicBezTo>
                <a:cubicBezTo>
                  <a:pt x="363" y="121"/>
                  <a:pt x="363" y="121"/>
                  <a:pt x="362" y="121"/>
                </a:cubicBezTo>
                <a:cubicBezTo>
                  <a:pt x="362" y="121"/>
                  <a:pt x="362" y="121"/>
                  <a:pt x="361" y="121"/>
                </a:cubicBezTo>
                <a:cubicBezTo>
                  <a:pt x="361" y="121"/>
                  <a:pt x="361" y="121"/>
                  <a:pt x="360" y="121"/>
                </a:cubicBezTo>
                <a:cubicBezTo>
                  <a:pt x="360" y="121"/>
                  <a:pt x="360" y="121"/>
                  <a:pt x="360" y="121"/>
                </a:cubicBezTo>
                <a:cubicBezTo>
                  <a:pt x="359" y="121"/>
                  <a:pt x="359" y="121"/>
                  <a:pt x="359" y="122"/>
                </a:cubicBezTo>
                <a:cubicBezTo>
                  <a:pt x="361" y="122"/>
                  <a:pt x="362" y="123"/>
                  <a:pt x="363" y="123"/>
                </a:cubicBezTo>
                <a:cubicBezTo>
                  <a:pt x="364" y="123"/>
                  <a:pt x="365" y="124"/>
                  <a:pt x="366" y="124"/>
                </a:cubicBezTo>
                <a:cubicBezTo>
                  <a:pt x="366" y="124"/>
                  <a:pt x="366" y="124"/>
                  <a:pt x="366" y="124"/>
                </a:cubicBezTo>
                <a:cubicBezTo>
                  <a:pt x="367" y="124"/>
                  <a:pt x="367" y="124"/>
                  <a:pt x="367" y="124"/>
                </a:cubicBezTo>
                <a:cubicBezTo>
                  <a:pt x="367" y="124"/>
                  <a:pt x="367" y="124"/>
                  <a:pt x="367" y="124"/>
                </a:cubicBezTo>
                <a:cubicBezTo>
                  <a:pt x="367" y="124"/>
                  <a:pt x="367" y="124"/>
                  <a:pt x="368" y="124"/>
                </a:cubicBezTo>
                <a:cubicBezTo>
                  <a:pt x="368" y="124"/>
                  <a:pt x="368" y="124"/>
                  <a:pt x="368" y="124"/>
                </a:cubicBezTo>
                <a:cubicBezTo>
                  <a:pt x="368" y="125"/>
                  <a:pt x="368" y="124"/>
                  <a:pt x="368" y="124"/>
                </a:cubicBezTo>
                <a:cubicBezTo>
                  <a:pt x="368" y="124"/>
                  <a:pt x="368" y="124"/>
                  <a:pt x="367" y="125"/>
                </a:cubicBezTo>
                <a:cubicBezTo>
                  <a:pt x="368" y="125"/>
                  <a:pt x="368" y="125"/>
                  <a:pt x="369" y="124"/>
                </a:cubicBezTo>
                <a:cubicBezTo>
                  <a:pt x="369" y="124"/>
                  <a:pt x="369" y="124"/>
                  <a:pt x="369" y="124"/>
                </a:cubicBezTo>
                <a:cubicBezTo>
                  <a:pt x="369" y="124"/>
                  <a:pt x="370" y="124"/>
                  <a:pt x="370" y="124"/>
                </a:cubicBezTo>
                <a:cubicBezTo>
                  <a:pt x="370" y="124"/>
                  <a:pt x="369" y="124"/>
                  <a:pt x="369" y="125"/>
                </a:cubicBezTo>
                <a:cubicBezTo>
                  <a:pt x="369" y="125"/>
                  <a:pt x="369" y="125"/>
                  <a:pt x="369" y="125"/>
                </a:cubicBezTo>
                <a:cubicBezTo>
                  <a:pt x="370" y="125"/>
                  <a:pt x="370" y="125"/>
                  <a:pt x="370" y="125"/>
                </a:cubicBezTo>
                <a:cubicBezTo>
                  <a:pt x="370" y="126"/>
                  <a:pt x="369" y="126"/>
                  <a:pt x="369" y="126"/>
                </a:cubicBezTo>
                <a:cubicBezTo>
                  <a:pt x="369" y="126"/>
                  <a:pt x="369" y="126"/>
                  <a:pt x="369" y="126"/>
                </a:cubicBezTo>
                <a:cubicBezTo>
                  <a:pt x="369" y="126"/>
                  <a:pt x="368" y="126"/>
                  <a:pt x="368" y="127"/>
                </a:cubicBezTo>
                <a:cubicBezTo>
                  <a:pt x="369" y="126"/>
                  <a:pt x="369" y="127"/>
                  <a:pt x="369" y="127"/>
                </a:cubicBezTo>
                <a:cubicBezTo>
                  <a:pt x="369" y="127"/>
                  <a:pt x="369" y="126"/>
                  <a:pt x="370" y="126"/>
                </a:cubicBezTo>
                <a:cubicBezTo>
                  <a:pt x="370" y="126"/>
                  <a:pt x="370" y="126"/>
                  <a:pt x="370" y="126"/>
                </a:cubicBezTo>
                <a:cubicBezTo>
                  <a:pt x="370" y="127"/>
                  <a:pt x="369" y="127"/>
                  <a:pt x="369" y="127"/>
                </a:cubicBezTo>
                <a:cubicBezTo>
                  <a:pt x="369" y="127"/>
                  <a:pt x="369" y="127"/>
                  <a:pt x="369" y="127"/>
                </a:cubicBezTo>
                <a:cubicBezTo>
                  <a:pt x="368" y="127"/>
                  <a:pt x="368" y="127"/>
                  <a:pt x="368" y="127"/>
                </a:cubicBezTo>
                <a:cubicBezTo>
                  <a:pt x="368" y="127"/>
                  <a:pt x="368" y="128"/>
                  <a:pt x="368" y="128"/>
                </a:cubicBezTo>
                <a:cubicBezTo>
                  <a:pt x="368" y="128"/>
                  <a:pt x="369" y="128"/>
                  <a:pt x="369" y="128"/>
                </a:cubicBezTo>
                <a:cubicBezTo>
                  <a:pt x="369" y="128"/>
                  <a:pt x="369" y="128"/>
                  <a:pt x="369" y="128"/>
                </a:cubicBezTo>
                <a:cubicBezTo>
                  <a:pt x="369" y="128"/>
                  <a:pt x="369" y="127"/>
                  <a:pt x="370" y="127"/>
                </a:cubicBezTo>
                <a:cubicBezTo>
                  <a:pt x="369" y="127"/>
                  <a:pt x="369" y="128"/>
                  <a:pt x="369" y="128"/>
                </a:cubicBezTo>
                <a:cubicBezTo>
                  <a:pt x="370" y="128"/>
                  <a:pt x="370" y="128"/>
                  <a:pt x="370" y="128"/>
                </a:cubicBezTo>
                <a:cubicBezTo>
                  <a:pt x="370" y="128"/>
                  <a:pt x="370" y="128"/>
                  <a:pt x="370" y="128"/>
                </a:cubicBezTo>
                <a:cubicBezTo>
                  <a:pt x="369" y="128"/>
                  <a:pt x="369" y="128"/>
                  <a:pt x="369" y="128"/>
                </a:cubicBezTo>
                <a:cubicBezTo>
                  <a:pt x="369" y="129"/>
                  <a:pt x="370" y="128"/>
                  <a:pt x="370" y="129"/>
                </a:cubicBezTo>
                <a:cubicBezTo>
                  <a:pt x="370" y="128"/>
                  <a:pt x="370" y="128"/>
                  <a:pt x="369" y="129"/>
                </a:cubicBezTo>
                <a:cubicBezTo>
                  <a:pt x="369" y="129"/>
                  <a:pt x="370" y="129"/>
                  <a:pt x="370" y="129"/>
                </a:cubicBezTo>
                <a:cubicBezTo>
                  <a:pt x="369" y="129"/>
                  <a:pt x="369" y="129"/>
                  <a:pt x="369" y="128"/>
                </a:cubicBezTo>
                <a:cubicBezTo>
                  <a:pt x="369" y="128"/>
                  <a:pt x="368" y="129"/>
                  <a:pt x="368" y="129"/>
                </a:cubicBezTo>
                <a:cubicBezTo>
                  <a:pt x="368" y="128"/>
                  <a:pt x="368" y="128"/>
                  <a:pt x="368" y="128"/>
                </a:cubicBezTo>
                <a:cubicBezTo>
                  <a:pt x="368" y="128"/>
                  <a:pt x="368" y="128"/>
                  <a:pt x="368" y="128"/>
                </a:cubicBezTo>
                <a:cubicBezTo>
                  <a:pt x="368" y="129"/>
                  <a:pt x="368" y="129"/>
                  <a:pt x="368" y="129"/>
                </a:cubicBezTo>
                <a:cubicBezTo>
                  <a:pt x="368" y="129"/>
                  <a:pt x="368" y="129"/>
                  <a:pt x="368" y="129"/>
                </a:cubicBezTo>
                <a:cubicBezTo>
                  <a:pt x="368" y="129"/>
                  <a:pt x="368" y="129"/>
                  <a:pt x="368" y="130"/>
                </a:cubicBezTo>
                <a:cubicBezTo>
                  <a:pt x="368" y="130"/>
                  <a:pt x="368" y="129"/>
                  <a:pt x="369" y="129"/>
                </a:cubicBezTo>
                <a:cubicBezTo>
                  <a:pt x="369" y="130"/>
                  <a:pt x="369" y="130"/>
                  <a:pt x="368" y="130"/>
                </a:cubicBezTo>
                <a:cubicBezTo>
                  <a:pt x="368" y="130"/>
                  <a:pt x="368" y="130"/>
                  <a:pt x="368" y="130"/>
                </a:cubicBezTo>
                <a:cubicBezTo>
                  <a:pt x="368" y="130"/>
                  <a:pt x="368" y="130"/>
                  <a:pt x="368" y="130"/>
                </a:cubicBezTo>
                <a:cubicBezTo>
                  <a:pt x="368" y="130"/>
                  <a:pt x="368" y="130"/>
                  <a:pt x="368" y="130"/>
                </a:cubicBezTo>
                <a:cubicBezTo>
                  <a:pt x="368" y="130"/>
                  <a:pt x="368" y="130"/>
                  <a:pt x="367" y="130"/>
                </a:cubicBezTo>
                <a:cubicBezTo>
                  <a:pt x="367" y="130"/>
                  <a:pt x="367" y="131"/>
                  <a:pt x="367" y="131"/>
                </a:cubicBezTo>
                <a:cubicBezTo>
                  <a:pt x="367" y="131"/>
                  <a:pt x="367" y="131"/>
                  <a:pt x="367" y="131"/>
                </a:cubicBezTo>
                <a:cubicBezTo>
                  <a:pt x="367" y="131"/>
                  <a:pt x="367" y="131"/>
                  <a:pt x="367" y="131"/>
                </a:cubicBezTo>
                <a:cubicBezTo>
                  <a:pt x="366" y="131"/>
                  <a:pt x="366" y="131"/>
                  <a:pt x="366" y="131"/>
                </a:cubicBezTo>
                <a:cubicBezTo>
                  <a:pt x="366" y="131"/>
                  <a:pt x="366" y="131"/>
                  <a:pt x="366" y="131"/>
                </a:cubicBezTo>
                <a:cubicBezTo>
                  <a:pt x="366" y="131"/>
                  <a:pt x="366" y="130"/>
                  <a:pt x="366" y="130"/>
                </a:cubicBezTo>
                <a:cubicBezTo>
                  <a:pt x="366" y="130"/>
                  <a:pt x="366" y="131"/>
                  <a:pt x="365" y="131"/>
                </a:cubicBezTo>
                <a:cubicBezTo>
                  <a:pt x="365" y="131"/>
                  <a:pt x="365" y="131"/>
                  <a:pt x="365" y="131"/>
                </a:cubicBezTo>
                <a:cubicBezTo>
                  <a:pt x="365" y="131"/>
                  <a:pt x="364" y="131"/>
                  <a:pt x="364" y="131"/>
                </a:cubicBezTo>
                <a:cubicBezTo>
                  <a:pt x="364" y="131"/>
                  <a:pt x="365" y="131"/>
                  <a:pt x="365" y="131"/>
                </a:cubicBezTo>
                <a:cubicBezTo>
                  <a:pt x="364" y="131"/>
                  <a:pt x="364" y="131"/>
                  <a:pt x="364" y="131"/>
                </a:cubicBezTo>
                <a:cubicBezTo>
                  <a:pt x="364" y="131"/>
                  <a:pt x="363" y="131"/>
                  <a:pt x="363" y="131"/>
                </a:cubicBezTo>
                <a:cubicBezTo>
                  <a:pt x="363" y="132"/>
                  <a:pt x="363" y="132"/>
                  <a:pt x="363" y="131"/>
                </a:cubicBezTo>
                <a:cubicBezTo>
                  <a:pt x="363" y="131"/>
                  <a:pt x="362" y="131"/>
                  <a:pt x="363" y="132"/>
                </a:cubicBezTo>
                <a:cubicBezTo>
                  <a:pt x="363" y="132"/>
                  <a:pt x="363" y="132"/>
                  <a:pt x="363" y="132"/>
                </a:cubicBezTo>
                <a:cubicBezTo>
                  <a:pt x="363" y="132"/>
                  <a:pt x="363" y="132"/>
                  <a:pt x="363" y="132"/>
                </a:cubicBezTo>
                <a:cubicBezTo>
                  <a:pt x="363" y="132"/>
                  <a:pt x="364" y="131"/>
                  <a:pt x="364" y="131"/>
                </a:cubicBezTo>
                <a:cubicBezTo>
                  <a:pt x="364" y="131"/>
                  <a:pt x="363" y="132"/>
                  <a:pt x="363" y="132"/>
                </a:cubicBezTo>
                <a:cubicBezTo>
                  <a:pt x="364" y="132"/>
                  <a:pt x="364" y="132"/>
                  <a:pt x="364" y="132"/>
                </a:cubicBezTo>
                <a:cubicBezTo>
                  <a:pt x="364" y="132"/>
                  <a:pt x="364" y="132"/>
                  <a:pt x="364" y="132"/>
                </a:cubicBezTo>
                <a:cubicBezTo>
                  <a:pt x="364" y="132"/>
                  <a:pt x="364" y="132"/>
                  <a:pt x="364" y="132"/>
                </a:cubicBezTo>
                <a:cubicBezTo>
                  <a:pt x="364" y="132"/>
                  <a:pt x="365" y="132"/>
                  <a:pt x="365" y="132"/>
                </a:cubicBezTo>
                <a:cubicBezTo>
                  <a:pt x="365" y="132"/>
                  <a:pt x="365" y="132"/>
                  <a:pt x="366" y="132"/>
                </a:cubicBezTo>
                <a:cubicBezTo>
                  <a:pt x="366" y="132"/>
                  <a:pt x="367" y="132"/>
                  <a:pt x="367" y="132"/>
                </a:cubicBezTo>
                <a:cubicBezTo>
                  <a:pt x="367" y="131"/>
                  <a:pt x="367" y="131"/>
                  <a:pt x="367" y="131"/>
                </a:cubicBezTo>
                <a:cubicBezTo>
                  <a:pt x="367" y="131"/>
                  <a:pt x="367" y="131"/>
                  <a:pt x="367" y="131"/>
                </a:cubicBezTo>
                <a:cubicBezTo>
                  <a:pt x="367" y="131"/>
                  <a:pt x="367" y="131"/>
                  <a:pt x="368" y="131"/>
                </a:cubicBezTo>
                <a:cubicBezTo>
                  <a:pt x="368" y="131"/>
                  <a:pt x="368" y="131"/>
                  <a:pt x="369" y="131"/>
                </a:cubicBezTo>
                <a:cubicBezTo>
                  <a:pt x="368" y="131"/>
                  <a:pt x="368" y="132"/>
                  <a:pt x="368" y="132"/>
                </a:cubicBezTo>
                <a:cubicBezTo>
                  <a:pt x="368" y="132"/>
                  <a:pt x="368" y="132"/>
                  <a:pt x="368" y="132"/>
                </a:cubicBezTo>
                <a:cubicBezTo>
                  <a:pt x="368" y="132"/>
                  <a:pt x="367" y="132"/>
                  <a:pt x="367" y="132"/>
                </a:cubicBezTo>
                <a:cubicBezTo>
                  <a:pt x="367" y="132"/>
                  <a:pt x="368" y="132"/>
                  <a:pt x="368" y="132"/>
                </a:cubicBezTo>
                <a:cubicBezTo>
                  <a:pt x="368" y="133"/>
                  <a:pt x="368" y="133"/>
                  <a:pt x="368" y="133"/>
                </a:cubicBezTo>
                <a:cubicBezTo>
                  <a:pt x="369" y="133"/>
                  <a:pt x="369" y="133"/>
                  <a:pt x="369" y="133"/>
                </a:cubicBezTo>
                <a:cubicBezTo>
                  <a:pt x="369" y="133"/>
                  <a:pt x="369" y="133"/>
                  <a:pt x="369" y="133"/>
                </a:cubicBezTo>
                <a:cubicBezTo>
                  <a:pt x="369" y="133"/>
                  <a:pt x="369" y="133"/>
                  <a:pt x="369" y="133"/>
                </a:cubicBezTo>
                <a:cubicBezTo>
                  <a:pt x="369" y="133"/>
                  <a:pt x="369" y="133"/>
                  <a:pt x="369" y="133"/>
                </a:cubicBezTo>
                <a:cubicBezTo>
                  <a:pt x="369" y="133"/>
                  <a:pt x="370" y="133"/>
                  <a:pt x="370" y="133"/>
                </a:cubicBezTo>
                <a:cubicBezTo>
                  <a:pt x="369" y="133"/>
                  <a:pt x="369" y="133"/>
                  <a:pt x="368" y="133"/>
                </a:cubicBezTo>
                <a:cubicBezTo>
                  <a:pt x="368" y="133"/>
                  <a:pt x="368" y="133"/>
                  <a:pt x="368" y="133"/>
                </a:cubicBezTo>
                <a:cubicBezTo>
                  <a:pt x="367" y="133"/>
                  <a:pt x="367" y="133"/>
                  <a:pt x="367" y="133"/>
                </a:cubicBezTo>
                <a:cubicBezTo>
                  <a:pt x="366" y="133"/>
                  <a:pt x="366" y="133"/>
                  <a:pt x="365" y="133"/>
                </a:cubicBezTo>
                <a:cubicBezTo>
                  <a:pt x="365" y="132"/>
                  <a:pt x="365" y="132"/>
                  <a:pt x="365" y="132"/>
                </a:cubicBezTo>
                <a:cubicBezTo>
                  <a:pt x="364" y="132"/>
                  <a:pt x="364" y="132"/>
                  <a:pt x="364" y="132"/>
                </a:cubicBezTo>
                <a:cubicBezTo>
                  <a:pt x="364" y="132"/>
                  <a:pt x="364" y="132"/>
                  <a:pt x="364" y="132"/>
                </a:cubicBezTo>
                <a:cubicBezTo>
                  <a:pt x="364" y="132"/>
                  <a:pt x="365" y="133"/>
                  <a:pt x="365" y="133"/>
                </a:cubicBezTo>
                <a:cubicBezTo>
                  <a:pt x="364" y="132"/>
                  <a:pt x="364" y="132"/>
                  <a:pt x="363" y="132"/>
                </a:cubicBezTo>
                <a:cubicBezTo>
                  <a:pt x="363" y="132"/>
                  <a:pt x="363" y="132"/>
                  <a:pt x="363" y="132"/>
                </a:cubicBezTo>
                <a:cubicBezTo>
                  <a:pt x="363" y="133"/>
                  <a:pt x="363" y="133"/>
                  <a:pt x="364" y="133"/>
                </a:cubicBezTo>
                <a:cubicBezTo>
                  <a:pt x="364" y="133"/>
                  <a:pt x="365" y="133"/>
                  <a:pt x="365" y="133"/>
                </a:cubicBezTo>
                <a:cubicBezTo>
                  <a:pt x="365" y="133"/>
                  <a:pt x="364" y="133"/>
                  <a:pt x="364" y="133"/>
                </a:cubicBezTo>
                <a:cubicBezTo>
                  <a:pt x="363" y="133"/>
                  <a:pt x="363" y="133"/>
                  <a:pt x="363" y="133"/>
                </a:cubicBezTo>
                <a:cubicBezTo>
                  <a:pt x="363" y="133"/>
                  <a:pt x="363" y="133"/>
                  <a:pt x="363" y="133"/>
                </a:cubicBezTo>
                <a:cubicBezTo>
                  <a:pt x="363" y="133"/>
                  <a:pt x="363" y="133"/>
                  <a:pt x="363" y="133"/>
                </a:cubicBezTo>
                <a:cubicBezTo>
                  <a:pt x="363" y="133"/>
                  <a:pt x="363" y="133"/>
                  <a:pt x="363" y="133"/>
                </a:cubicBezTo>
                <a:cubicBezTo>
                  <a:pt x="363" y="133"/>
                  <a:pt x="363" y="134"/>
                  <a:pt x="362" y="133"/>
                </a:cubicBezTo>
                <a:cubicBezTo>
                  <a:pt x="363" y="134"/>
                  <a:pt x="362" y="133"/>
                  <a:pt x="362" y="133"/>
                </a:cubicBezTo>
                <a:cubicBezTo>
                  <a:pt x="362" y="133"/>
                  <a:pt x="362" y="134"/>
                  <a:pt x="363" y="134"/>
                </a:cubicBezTo>
                <a:cubicBezTo>
                  <a:pt x="362" y="134"/>
                  <a:pt x="362" y="134"/>
                  <a:pt x="362" y="133"/>
                </a:cubicBezTo>
                <a:cubicBezTo>
                  <a:pt x="362" y="134"/>
                  <a:pt x="362" y="134"/>
                  <a:pt x="362" y="134"/>
                </a:cubicBezTo>
                <a:cubicBezTo>
                  <a:pt x="362" y="134"/>
                  <a:pt x="362" y="134"/>
                  <a:pt x="362" y="134"/>
                </a:cubicBezTo>
                <a:cubicBezTo>
                  <a:pt x="362" y="134"/>
                  <a:pt x="362" y="135"/>
                  <a:pt x="362" y="135"/>
                </a:cubicBezTo>
                <a:cubicBezTo>
                  <a:pt x="362" y="135"/>
                  <a:pt x="363" y="134"/>
                  <a:pt x="363" y="134"/>
                </a:cubicBezTo>
                <a:cubicBezTo>
                  <a:pt x="363" y="134"/>
                  <a:pt x="364" y="134"/>
                  <a:pt x="364" y="134"/>
                </a:cubicBezTo>
                <a:cubicBezTo>
                  <a:pt x="365" y="134"/>
                  <a:pt x="365" y="133"/>
                  <a:pt x="365" y="133"/>
                </a:cubicBezTo>
                <a:cubicBezTo>
                  <a:pt x="366" y="133"/>
                  <a:pt x="366" y="133"/>
                  <a:pt x="366" y="133"/>
                </a:cubicBezTo>
                <a:cubicBezTo>
                  <a:pt x="366" y="133"/>
                  <a:pt x="366" y="133"/>
                  <a:pt x="367" y="133"/>
                </a:cubicBezTo>
                <a:cubicBezTo>
                  <a:pt x="366" y="133"/>
                  <a:pt x="366" y="134"/>
                  <a:pt x="366" y="134"/>
                </a:cubicBezTo>
                <a:cubicBezTo>
                  <a:pt x="366" y="134"/>
                  <a:pt x="367" y="134"/>
                  <a:pt x="367" y="134"/>
                </a:cubicBezTo>
                <a:cubicBezTo>
                  <a:pt x="367" y="134"/>
                  <a:pt x="367" y="134"/>
                  <a:pt x="367" y="134"/>
                </a:cubicBezTo>
                <a:cubicBezTo>
                  <a:pt x="368" y="134"/>
                  <a:pt x="367" y="133"/>
                  <a:pt x="367" y="133"/>
                </a:cubicBezTo>
                <a:cubicBezTo>
                  <a:pt x="367" y="133"/>
                  <a:pt x="368" y="133"/>
                  <a:pt x="368" y="133"/>
                </a:cubicBezTo>
                <a:cubicBezTo>
                  <a:pt x="368" y="133"/>
                  <a:pt x="368" y="133"/>
                  <a:pt x="368" y="133"/>
                </a:cubicBezTo>
                <a:cubicBezTo>
                  <a:pt x="368" y="133"/>
                  <a:pt x="368" y="134"/>
                  <a:pt x="368" y="134"/>
                </a:cubicBezTo>
                <a:cubicBezTo>
                  <a:pt x="368" y="134"/>
                  <a:pt x="368" y="134"/>
                  <a:pt x="368" y="134"/>
                </a:cubicBezTo>
                <a:cubicBezTo>
                  <a:pt x="369" y="134"/>
                  <a:pt x="369" y="134"/>
                  <a:pt x="369" y="133"/>
                </a:cubicBezTo>
                <a:cubicBezTo>
                  <a:pt x="369" y="133"/>
                  <a:pt x="369" y="133"/>
                  <a:pt x="369" y="133"/>
                </a:cubicBezTo>
                <a:cubicBezTo>
                  <a:pt x="369" y="133"/>
                  <a:pt x="369" y="133"/>
                  <a:pt x="370" y="134"/>
                </a:cubicBezTo>
                <a:cubicBezTo>
                  <a:pt x="370" y="134"/>
                  <a:pt x="370" y="134"/>
                  <a:pt x="370" y="134"/>
                </a:cubicBezTo>
                <a:cubicBezTo>
                  <a:pt x="369" y="134"/>
                  <a:pt x="369" y="134"/>
                  <a:pt x="368" y="134"/>
                </a:cubicBezTo>
                <a:cubicBezTo>
                  <a:pt x="369" y="134"/>
                  <a:pt x="369" y="134"/>
                  <a:pt x="370" y="134"/>
                </a:cubicBezTo>
                <a:cubicBezTo>
                  <a:pt x="370" y="134"/>
                  <a:pt x="370" y="134"/>
                  <a:pt x="371" y="134"/>
                </a:cubicBezTo>
                <a:cubicBezTo>
                  <a:pt x="370" y="134"/>
                  <a:pt x="370" y="134"/>
                  <a:pt x="369" y="135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370" y="135"/>
                  <a:pt x="369" y="135"/>
                  <a:pt x="369" y="135"/>
                </a:cubicBezTo>
                <a:cubicBezTo>
                  <a:pt x="369" y="135"/>
                  <a:pt x="369" y="135"/>
                  <a:pt x="369" y="135"/>
                </a:cubicBezTo>
                <a:cubicBezTo>
                  <a:pt x="369" y="135"/>
                  <a:pt x="368" y="135"/>
                  <a:pt x="368" y="134"/>
                </a:cubicBezTo>
                <a:cubicBezTo>
                  <a:pt x="368" y="134"/>
                  <a:pt x="367" y="134"/>
                  <a:pt x="367" y="134"/>
                </a:cubicBezTo>
                <a:cubicBezTo>
                  <a:pt x="366" y="134"/>
                  <a:pt x="366" y="134"/>
                  <a:pt x="365" y="134"/>
                </a:cubicBezTo>
                <a:cubicBezTo>
                  <a:pt x="364" y="134"/>
                  <a:pt x="364" y="134"/>
                  <a:pt x="364" y="134"/>
                </a:cubicBezTo>
                <a:cubicBezTo>
                  <a:pt x="363" y="135"/>
                  <a:pt x="362" y="135"/>
                  <a:pt x="361" y="135"/>
                </a:cubicBezTo>
                <a:cubicBezTo>
                  <a:pt x="361" y="136"/>
                  <a:pt x="361" y="136"/>
                  <a:pt x="362" y="136"/>
                </a:cubicBezTo>
                <a:cubicBezTo>
                  <a:pt x="362" y="136"/>
                  <a:pt x="362" y="136"/>
                  <a:pt x="362" y="136"/>
                </a:cubicBezTo>
                <a:cubicBezTo>
                  <a:pt x="362" y="136"/>
                  <a:pt x="362" y="136"/>
                  <a:pt x="362" y="136"/>
                </a:cubicBezTo>
                <a:cubicBezTo>
                  <a:pt x="363" y="136"/>
                  <a:pt x="363" y="136"/>
                  <a:pt x="363" y="136"/>
                </a:cubicBezTo>
                <a:cubicBezTo>
                  <a:pt x="363" y="136"/>
                  <a:pt x="363" y="136"/>
                  <a:pt x="363" y="136"/>
                </a:cubicBezTo>
                <a:cubicBezTo>
                  <a:pt x="363" y="136"/>
                  <a:pt x="363" y="136"/>
                  <a:pt x="363" y="136"/>
                </a:cubicBezTo>
                <a:cubicBezTo>
                  <a:pt x="364" y="136"/>
                  <a:pt x="364" y="136"/>
                  <a:pt x="365" y="135"/>
                </a:cubicBezTo>
                <a:cubicBezTo>
                  <a:pt x="365" y="135"/>
                  <a:pt x="365" y="135"/>
                  <a:pt x="365" y="135"/>
                </a:cubicBezTo>
                <a:cubicBezTo>
                  <a:pt x="366" y="135"/>
                  <a:pt x="366" y="135"/>
                  <a:pt x="366" y="135"/>
                </a:cubicBezTo>
                <a:cubicBezTo>
                  <a:pt x="366" y="135"/>
                  <a:pt x="367" y="135"/>
                  <a:pt x="367" y="135"/>
                </a:cubicBezTo>
                <a:cubicBezTo>
                  <a:pt x="367" y="135"/>
                  <a:pt x="367" y="135"/>
                  <a:pt x="367" y="135"/>
                </a:cubicBezTo>
                <a:cubicBezTo>
                  <a:pt x="368" y="135"/>
                  <a:pt x="368" y="135"/>
                  <a:pt x="368" y="135"/>
                </a:cubicBezTo>
                <a:cubicBezTo>
                  <a:pt x="368" y="135"/>
                  <a:pt x="367" y="135"/>
                  <a:pt x="367" y="135"/>
                </a:cubicBezTo>
                <a:cubicBezTo>
                  <a:pt x="367" y="136"/>
                  <a:pt x="367" y="135"/>
                  <a:pt x="367" y="136"/>
                </a:cubicBezTo>
                <a:cubicBezTo>
                  <a:pt x="367" y="136"/>
                  <a:pt x="367" y="136"/>
                  <a:pt x="368" y="136"/>
                </a:cubicBezTo>
                <a:cubicBezTo>
                  <a:pt x="368" y="136"/>
                  <a:pt x="368" y="136"/>
                  <a:pt x="369" y="136"/>
                </a:cubicBezTo>
                <a:cubicBezTo>
                  <a:pt x="369" y="136"/>
                  <a:pt x="369" y="136"/>
                  <a:pt x="369" y="136"/>
                </a:cubicBezTo>
                <a:cubicBezTo>
                  <a:pt x="369" y="136"/>
                  <a:pt x="369" y="136"/>
                  <a:pt x="370" y="136"/>
                </a:cubicBezTo>
                <a:cubicBezTo>
                  <a:pt x="369" y="136"/>
                  <a:pt x="369" y="136"/>
                  <a:pt x="369" y="136"/>
                </a:cubicBezTo>
                <a:cubicBezTo>
                  <a:pt x="368" y="136"/>
                  <a:pt x="368" y="136"/>
                  <a:pt x="368" y="136"/>
                </a:cubicBezTo>
                <a:cubicBezTo>
                  <a:pt x="367" y="137"/>
                  <a:pt x="367" y="136"/>
                  <a:pt x="367" y="136"/>
                </a:cubicBezTo>
                <a:cubicBezTo>
                  <a:pt x="367" y="135"/>
                  <a:pt x="366" y="136"/>
                  <a:pt x="366" y="136"/>
                </a:cubicBezTo>
                <a:cubicBezTo>
                  <a:pt x="366" y="136"/>
                  <a:pt x="365" y="135"/>
                  <a:pt x="365" y="135"/>
                </a:cubicBezTo>
                <a:cubicBezTo>
                  <a:pt x="365" y="135"/>
                  <a:pt x="365" y="136"/>
                  <a:pt x="364" y="136"/>
                </a:cubicBezTo>
                <a:cubicBezTo>
                  <a:pt x="364" y="136"/>
                  <a:pt x="364" y="136"/>
                  <a:pt x="364" y="136"/>
                </a:cubicBezTo>
                <a:cubicBezTo>
                  <a:pt x="364" y="136"/>
                  <a:pt x="363" y="136"/>
                  <a:pt x="363" y="136"/>
                </a:cubicBezTo>
                <a:cubicBezTo>
                  <a:pt x="363" y="136"/>
                  <a:pt x="363" y="136"/>
                  <a:pt x="362" y="136"/>
                </a:cubicBezTo>
                <a:cubicBezTo>
                  <a:pt x="362" y="136"/>
                  <a:pt x="362" y="136"/>
                  <a:pt x="362" y="136"/>
                </a:cubicBezTo>
                <a:cubicBezTo>
                  <a:pt x="362" y="136"/>
                  <a:pt x="362" y="136"/>
                  <a:pt x="362" y="136"/>
                </a:cubicBezTo>
                <a:cubicBezTo>
                  <a:pt x="362" y="136"/>
                  <a:pt x="361" y="136"/>
                  <a:pt x="361" y="136"/>
                </a:cubicBezTo>
                <a:cubicBezTo>
                  <a:pt x="361" y="137"/>
                  <a:pt x="362" y="137"/>
                  <a:pt x="362" y="137"/>
                </a:cubicBezTo>
                <a:cubicBezTo>
                  <a:pt x="362" y="137"/>
                  <a:pt x="362" y="137"/>
                  <a:pt x="361" y="137"/>
                </a:cubicBezTo>
                <a:cubicBezTo>
                  <a:pt x="362" y="137"/>
                  <a:pt x="362" y="137"/>
                  <a:pt x="363" y="137"/>
                </a:cubicBezTo>
                <a:cubicBezTo>
                  <a:pt x="362" y="137"/>
                  <a:pt x="362" y="137"/>
                  <a:pt x="362" y="137"/>
                </a:cubicBezTo>
                <a:cubicBezTo>
                  <a:pt x="362" y="137"/>
                  <a:pt x="361" y="137"/>
                  <a:pt x="361" y="137"/>
                </a:cubicBezTo>
                <a:cubicBezTo>
                  <a:pt x="362" y="137"/>
                  <a:pt x="363" y="137"/>
                  <a:pt x="363" y="137"/>
                </a:cubicBezTo>
                <a:cubicBezTo>
                  <a:pt x="364" y="137"/>
                  <a:pt x="364" y="137"/>
                  <a:pt x="364" y="137"/>
                </a:cubicBezTo>
                <a:cubicBezTo>
                  <a:pt x="364" y="137"/>
                  <a:pt x="364" y="137"/>
                  <a:pt x="364" y="137"/>
                </a:cubicBezTo>
                <a:cubicBezTo>
                  <a:pt x="365" y="137"/>
                  <a:pt x="365" y="137"/>
                  <a:pt x="365" y="137"/>
                </a:cubicBezTo>
                <a:cubicBezTo>
                  <a:pt x="365" y="137"/>
                  <a:pt x="365" y="137"/>
                  <a:pt x="365" y="137"/>
                </a:cubicBezTo>
                <a:cubicBezTo>
                  <a:pt x="365" y="138"/>
                  <a:pt x="365" y="138"/>
                  <a:pt x="365" y="138"/>
                </a:cubicBezTo>
                <a:cubicBezTo>
                  <a:pt x="365" y="138"/>
                  <a:pt x="364" y="137"/>
                  <a:pt x="364" y="138"/>
                </a:cubicBezTo>
                <a:cubicBezTo>
                  <a:pt x="364" y="138"/>
                  <a:pt x="364" y="138"/>
                  <a:pt x="364" y="138"/>
                </a:cubicBezTo>
                <a:cubicBezTo>
                  <a:pt x="364" y="138"/>
                  <a:pt x="363" y="138"/>
                  <a:pt x="363" y="138"/>
                </a:cubicBezTo>
                <a:cubicBezTo>
                  <a:pt x="363" y="138"/>
                  <a:pt x="363" y="138"/>
                  <a:pt x="363" y="138"/>
                </a:cubicBezTo>
                <a:cubicBezTo>
                  <a:pt x="363" y="138"/>
                  <a:pt x="363" y="138"/>
                  <a:pt x="363" y="138"/>
                </a:cubicBezTo>
                <a:cubicBezTo>
                  <a:pt x="363" y="138"/>
                  <a:pt x="364" y="138"/>
                  <a:pt x="364" y="138"/>
                </a:cubicBezTo>
                <a:cubicBezTo>
                  <a:pt x="364" y="138"/>
                  <a:pt x="364" y="138"/>
                  <a:pt x="364" y="138"/>
                </a:cubicBezTo>
                <a:cubicBezTo>
                  <a:pt x="364" y="138"/>
                  <a:pt x="363" y="138"/>
                  <a:pt x="363" y="138"/>
                </a:cubicBezTo>
                <a:cubicBezTo>
                  <a:pt x="363" y="138"/>
                  <a:pt x="363" y="138"/>
                  <a:pt x="364" y="138"/>
                </a:cubicBezTo>
                <a:cubicBezTo>
                  <a:pt x="364" y="138"/>
                  <a:pt x="364" y="138"/>
                  <a:pt x="364" y="138"/>
                </a:cubicBezTo>
                <a:cubicBezTo>
                  <a:pt x="364" y="138"/>
                  <a:pt x="363" y="138"/>
                  <a:pt x="363" y="138"/>
                </a:cubicBezTo>
                <a:cubicBezTo>
                  <a:pt x="363" y="138"/>
                  <a:pt x="363" y="138"/>
                  <a:pt x="362" y="138"/>
                </a:cubicBezTo>
                <a:cubicBezTo>
                  <a:pt x="362" y="138"/>
                  <a:pt x="362" y="139"/>
                  <a:pt x="362" y="139"/>
                </a:cubicBezTo>
                <a:cubicBezTo>
                  <a:pt x="362" y="139"/>
                  <a:pt x="363" y="139"/>
                  <a:pt x="363" y="139"/>
                </a:cubicBezTo>
                <a:cubicBezTo>
                  <a:pt x="363" y="139"/>
                  <a:pt x="363" y="139"/>
                  <a:pt x="363" y="139"/>
                </a:cubicBezTo>
                <a:cubicBezTo>
                  <a:pt x="364" y="139"/>
                  <a:pt x="364" y="139"/>
                  <a:pt x="365" y="139"/>
                </a:cubicBezTo>
                <a:cubicBezTo>
                  <a:pt x="364" y="139"/>
                  <a:pt x="364" y="139"/>
                  <a:pt x="363" y="139"/>
                </a:cubicBezTo>
                <a:cubicBezTo>
                  <a:pt x="363" y="139"/>
                  <a:pt x="363" y="139"/>
                  <a:pt x="362" y="139"/>
                </a:cubicBezTo>
                <a:cubicBezTo>
                  <a:pt x="363" y="139"/>
                  <a:pt x="363" y="139"/>
                  <a:pt x="363" y="139"/>
                </a:cubicBezTo>
                <a:cubicBezTo>
                  <a:pt x="362" y="139"/>
                  <a:pt x="362" y="139"/>
                  <a:pt x="362" y="139"/>
                </a:cubicBezTo>
                <a:cubicBezTo>
                  <a:pt x="362" y="139"/>
                  <a:pt x="362" y="139"/>
                  <a:pt x="362" y="139"/>
                </a:cubicBezTo>
                <a:cubicBezTo>
                  <a:pt x="362" y="139"/>
                  <a:pt x="361" y="139"/>
                  <a:pt x="362" y="140"/>
                </a:cubicBezTo>
                <a:cubicBezTo>
                  <a:pt x="362" y="140"/>
                  <a:pt x="363" y="140"/>
                  <a:pt x="363" y="140"/>
                </a:cubicBezTo>
                <a:cubicBezTo>
                  <a:pt x="363" y="140"/>
                  <a:pt x="362" y="140"/>
                  <a:pt x="362" y="140"/>
                </a:cubicBezTo>
                <a:cubicBezTo>
                  <a:pt x="362" y="140"/>
                  <a:pt x="362" y="140"/>
                  <a:pt x="362" y="140"/>
                </a:cubicBezTo>
                <a:cubicBezTo>
                  <a:pt x="362" y="140"/>
                  <a:pt x="362" y="140"/>
                  <a:pt x="362" y="140"/>
                </a:cubicBezTo>
                <a:cubicBezTo>
                  <a:pt x="362" y="140"/>
                  <a:pt x="362" y="140"/>
                  <a:pt x="362" y="140"/>
                </a:cubicBezTo>
                <a:cubicBezTo>
                  <a:pt x="363" y="141"/>
                  <a:pt x="363" y="140"/>
                  <a:pt x="364" y="139"/>
                </a:cubicBezTo>
                <a:cubicBezTo>
                  <a:pt x="365" y="139"/>
                  <a:pt x="365" y="139"/>
                  <a:pt x="365" y="139"/>
                </a:cubicBezTo>
                <a:cubicBezTo>
                  <a:pt x="366" y="139"/>
                  <a:pt x="366" y="138"/>
                  <a:pt x="366" y="138"/>
                </a:cubicBezTo>
                <a:cubicBezTo>
                  <a:pt x="366" y="138"/>
                  <a:pt x="366" y="138"/>
                  <a:pt x="366" y="138"/>
                </a:cubicBezTo>
                <a:cubicBezTo>
                  <a:pt x="367" y="138"/>
                  <a:pt x="367" y="138"/>
                  <a:pt x="367" y="138"/>
                </a:cubicBezTo>
                <a:cubicBezTo>
                  <a:pt x="367" y="137"/>
                  <a:pt x="368" y="137"/>
                  <a:pt x="368" y="137"/>
                </a:cubicBezTo>
                <a:cubicBezTo>
                  <a:pt x="368" y="137"/>
                  <a:pt x="369" y="137"/>
                  <a:pt x="370" y="137"/>
                </a:cubicBezTo>
                <a:cubicBezTo>
                  <a:pt x="369" y="137"/>
                  <a:pt x="369" y="137"/>
                  <a:pt x="369" y="137"/>
                </a:cubicBezTo>
                <a:cubicBezTo>
                  <a:pt x="369" y="137"/>
                  <a:pt x="370" y="137"/>
                  <a:pt x="370" y="137"/>
                </a:cubicBezTo>
                <a:cubicBezTo>
                  <a:pt x="370" y="137"/>
                  <a:pt x="370" y="137"/>
                  <a:pt x="369" y="137"/>
                </a:cubicBezTo>
                <a:cubicBezTo>
                  <a:pt x="369" y="137"/>
                  <a:pt x="369" y="137"/>
                  <a:pt x="368" y="137"/>
                </a:cubicBezTo>
                <a:cubicBezTo>
                  <a:pt x="368" y="137"/>
                  <a:pt x="368" y="137"/>
                  <a:pt x="368" y="137"/>
                </a:cubicBezTo>
                <a:cubicBezTo>
                  <a:pt x="368" y="138"/>
                  <a:pt x="369" y="138"/>
                  <a:pt x="369" y="138"/>
                </a:cubicBezTo>
                <a:cubicBezTo>
                  <a:pt x="369" y="138"/>
                  <a:pt x="369" y="137"/>
                  <a:pt x="370" y="138"/>
                </a:cubicBezTo>
                <a:cubicBezTo>
                  <a:pt x="369" y="138"/>
                  <a:pt x="369" y="138"/>
                  <a:pt x="369" y="138"/>
                </a:cubicBezTo>
                <a:cubicBezTo>
                  <a:pt x="369" y="138"/>
                  <a:pt x="368" y="138"/>
                  <a:pt x="368" y="138"/>
                </a:cubicBezTo>
                <a:cubicBezTo>
                  <a:pt x="368" y="137"/>
                  <a:pt x="368" y="137"/>
                  <a:pt x="367" y="138"/>
                </a:cubicBezTo>
                <a:cubicBezTo>
                  <a:pt x="367" y="138"/>
                  <a:pt x="367" y="138"/>
                  <a:pt x="367" y="138"/>
                </a:cubicBezTo>
                <a:cubicBezTo>
                  <a:pt x="367" y="138"/>
                  <a:pt x="366" y="138"/>
                  <a:pt x="366" y="138"/>
                </a:cubicBezTo>
                <a:cubicBezTo>
                  <a:pt x="366" y="139"/>
                  <a:pt x="366" y="139"/>
                  <a:pt x="365" y="139"/>
                </a:cubicBezTo>
                <a:cubicBezTo>
                  <a:pt x="365" y="139"/>
                  <a:pt x="365" y="139"/>
                  <a:pt x="365" y="139"/>
                </a:cubicBezTo>
                <a:cubicBezTo>
                  <a:pt x="364" y="139"/>
                  <a:pt x="364" y="140"/>
                  <a:pt x="364" y="140"/>
                </a:cubicBezTo>
                <a:cubicBezTo>
                  <a:pt x="364" y="140"/>
                  <a:pt x="364" y="140"/>
                  <a:pt x="364" y="140"/>
                </a:cubicBezTo>
                <a:cubicBezTo>
                  <a:pt x="363" y="140"/>
                  <a:pt x="363" y="140"/>
                  <a:pt x="363" y="140"/>
                </a:cubicBezTo>
                <a:cubicBezTo>
                  <a:pt x="363" y="140"/>
                  <a:pt x="362" y="141"/>
                  <a:pt x="362" y="141"/>
                </a:cubicBezTo>
                <a:cubicBezTo>
                  <a:pt x="362" y="141"/>
                  <a:pt x="363" y="141"/>
                  <a:pt x="363" y="141"/>
                </a:cubicBezTo>
                <a:cubicBezTo>
                  <a:pt x="363" y="141"/>
                  <a:pt x="362" y="141"/>
                  <a:pt x="362" y="141"/>
                </a:cubicBezTo>
                <a:cubicBezTo>
                  <a:pt x="363" y="141"/>
                  <a:pt x="363" y="141"/>
                  <a:pt x="364" y="141"/>
                </a:cubicBezTo>
                <a:cubicBezTo>
                  <a:pt x="363" y="141"/>
                  <a:pt x="363" y="141"/>
                  <a:pt x="363" y="141"/>
                </a:cubicBezTo>
                <a:cubicBezTo>
                  <a:pt x="363" y="141"/>
                  <a:pt x="363" y="141"/>
                  <a:pt x="363" y="141"/>
                </a:cubicBezTo>
                <a:cubicBezTo>
                  <a:pt x="364" y="141"/>
                  <a:pt x="364" y="141"/>
                  <a:pt x="364" y="141"/>
                </a:cubicBezTo>
                <a:cubicBezTo>
                  <a:pt x="364" y="141"/>
                  <a:pt x="364" y="141"/>
                  <a:pt x="364" y="141"/>
                </a:cubicBezTo>
                <a:cubicBezTo>
                  <a:pt x="364" y="141"/>
                  <a:pt x="364" y="141"/>
                  <a:pt x="364" y="141"/>
                </a:cubicBezTo>
                <a:cubicBezTo>
                  <a:pt x="364" y="141"/>
                  <a:pt x="364" y="141"/>
                  <a:pt x="364" y="141"/>
                </a:cubicBezTo>
                <a:cubicBezTo>
                  <a:pt x="365" y="141"/>
                  <a:pt x="365" y="141"/>
                  <a:pt x="365" y="141"/>
                </a:cubicBezTo>
                <a:cubicBezTo>
                  <a:pt x="365" y="141"/>
                  <a:pt x="365" y="141"/>
                  <a:pt x="365" y="141"/>
                </a:cubicBezTo>
                <a:cubicBezTo>
                  <a:pt x="365" y="141"/>
                  <a:pt x="366" y="141"/>
                  <a:pt x="366" y="141"/>
                </a:cubicBezTo>
                <a:cubicBezTo>
                  <a:pt x="366" y="141"/>
                  <a:pt x="366" y="141"/>
                  <a:pt x="366" y="141"/>
                </a:cubicBezTo>
                <a:cubicBezTo>
                  <a:pt x="366" y="141"/>
                  <a:pt x="366" y="141"/>
                  <a:pt x="366" y="141"/>
                </a:cubicBezTo>
                <a:cubicBezTo>
                  <a:pt x="366" y="141"/>
                  <a:pt x="366" y="141"/>
                  <a:pt x="366" y="141"/>
                </a:cubicBezTo>
                <a:cubicBezTo>
                  <a:pt x="366" y="141"/>
                  <a:pt x="366" y="141"/>
                  <a:pt x="366" y="141"/>
                </a:cubicBezTo>
                <a:cubicBezTo>
                  <a:pt x="365" y="141"/>
                  <a:pt x="365" y="141"/>
                  <a:pt x="365" y="142"/>
                </a:cubicBezTo>
                <a:cubicBezTo>
                  <a:pt x="365" y="141"/>
                  <a:pt x="364" y="141"/>
                  <a:pt x="364" y="141"/>
                </a:cubicBezTo>
                <a:cubicBezTo>
                  <a:pt x="364" y="141"/>
                  <a:pt x="364" y="141"/>
                  <a:pt x="364" y="141"/>
                </a:cubicBezTo>
                <a:cubicBezTo>
                  <a:pt x="364" y="141"/>
                  <a:pt x="363" y="141"/>
                  <a:pt x="363" y="142"/>
                </a:cubicBezTo>
                <a:cubicBezTo>
                  <a:pt x="363" y="142"/>
                  <a:pt x="363" y="142"/>
                  <a:pt x="363" y="142"/>
                </a:cubicBezTo>
                <a:cubicBezTo>
                  <a:pt x="363" y="142"/>
                  <a:pt x="363" y="142"/>
                  <a:pt x="364" y="142"/>
                </a:cubicBezTo>
                <a:cubicBezTo>
                  <a:pt x="363" y="142"/>
                  <a:pt x="363" y="142"/>
                  <a:pt x="363" y="142"/>
                </a:cubicBezTo>
                <a:cubicBezTo>
                  <a:pt x="363" y="142"/>
                  <a:pt x="363" y="142"/>
                  <a:pt x="363" y="142"/>
                </a:cubicBezTo>
                <a:cubicBezTo>
                  <a:pt x="363" y="142"/>
                  <a:pt x="364" y="142"/>
                  <a:pt x="364" y="142"/>
                </a:cubicBezTo>
                <a:cubicBezTo>
                  <a:pt x="364" y="142"/>
                  <a:pt x="364" y="142"/>
                  <a:pt x="364" y="142"/>
                </a:cubicBezTo>
                <a:cubicBezTo>
                  <a:pt x="364" y="142"/>
                  <a:pt x="364" y="142"/>
                  <a:pt x="364" y="142"/>
                </a:cubicBezTo>
                <a:cubicBezTo>
                  <a:pt x="364" y="142"/>
                  <a:pt x="364" y="142"/>
                  <a:pt x="364" y="142"/>
                </a:cubicBezTo>
                <a:cubicBezTo>
                  <a:pt x="364" y="142"/>
                  <a:pt x="364" y="142"/>
                  <a:pt x="364" y="143"/>
                </a:cubicBezTo>
                <a:cubicBezTo>
                  <a:pt x="364" y="143"/>
                  <a:pt x="364" y="143"/>
                  <a:pt x="364" y="143"/>
                </a:cubicBezTo>
                <a:cubicBezTo>
                  <a:pt x="364" y="143"/>
                  <a:pt x="364" y="143"/>
                  <a:pt x="364" y="143"/>
                </a:cubicBezTo>
                <a:cubicBezTo>
                  <a:pt x="364" y="143"/>
                  <a:pt x="364" y="143"/>
                  <a:pt x="365" y="142"/>
                </a:cubicBezTo>
                <a:cubicBezTo>
                  <a:pt x="364" y="142"/>
                  <a:pt x="364" y="143"/>
                  <a:pt x="364" y="143"/>
                </a:cubicBezTo>
                <a:cubicBezTo>
                  <a:pt x="364" y="143"/>
                  <a:pt x="364" y="143"/>
                  <a:pt x="364" y="143"/>
                </a:cubicBezTo>
                <a:cubicBezTo>
                  <a:pt x="365" y="143"/>
                  <a:pt x="365" y="143"/>
                  <a:pt x="365" y="143"/>
                </a:cubicBezTo>
                <a:cubicBezTo>
                  <a:pt x="365" y="143"/>
                  <a:pt x="365" y="143"/>
                  <a:pt x="365" y="143"/>
                </a:cubicBezTo>
                <a:cubicBezTo>
                  <a:pt x="365" y="143"/>
                  <a:pt x="365" y="143"/>
                  <a:pt x="365" y="143"/>
                </a:cubicBezTo>
                <a:cubicBezTo>
                  <a:pt x="365" y="143"/>
                  <a:pt x="366" y="143"/>
                  <a:pt x="366" y="143"/>
                </a:cubicBezTo>
                <a:cubicBezTo>
                  <a:pt x="366" y="142"/>
                  <a:pt x="366" y="142"/>
                  <a:pt x="366" y="142"/>
                </a:cubicBezTo>
                <a:cubicBezTo>
                  <a:pt x="366" y="142"/>
                  <a:pt x="366" y="142"/>
                  <a:pt x="366" y="142"/>
                </a:cubicBezTo>
                <a:cubicBezTo>
                  <a:pt x="366" y="142"/>
                  <a:pt x="367" y="142"/>
                  <a:pt x="367" y="142"/>
                </a:cubicBezTo>
                <a:cubicBezTo>
                  <a:pt x="368" y="142"/>
                  <a:pt x="368" y="142"/>
                  <a:pt x="368" y="142"/>
                </a:cubicBezTo>
                <a:cubicBezTo>
                  <a:pt x="368" y="142"/>
                  <a:pt x="368" y="142"/>
                  <a:pt x="369" y="142"/>
                </a:cubicBezTo>
                <a:cubicBezTo>
                  <a:pt x="369" y="142"/>
                  <a:pt x="369" y="142"/>
                  <a:pt x="369" y="142"/>
                </a:cubicBezTo>
                <a:cubicBezTo>
                  <a:pt x="369" y="142"/>
                  <a:pt x="368" y="142"/>
                  <a:pt x="368" y="142"/>
                </a:cubicBezTo>
                <a:cubicBezTo>
                  <a:pt x="367" y="142"/>
                  <a:pt x="367" y="142"/>
                  <a:pt x="367" y="142"/>
                </a:cubicBezTo>
                <a:cubicBezTo>
                  <a:pt x="366" y="142"/>
                  <a:pt x="366" y="142"/>
                  <a:pt x="366" y="142"/>
                </a:cubicBezTo>
                <a:cubicBezTo>
                  <a:pt x="366" y="143"/>
                  <a:pt x="366" y="143"/>
                  <a:pt x="366" y="143"/>
                </a:cubicBezTo>
                <a:cubicBezTo>
                  <a:pt x="366" y="143"/>
                  <a:pt x="366" y="143"/>
                  <a:pt x="366" y="143"/>
                </a:cubicBezTo>
                <a:cubicBezTo>
                  <a:pt x="366" y="143"/>
                  <a:pt x="365" y="143"/>
                  <a:pt x="365" y="143"/>
                </a:cubicBezTo>
                <a:cubicBezTo>
                  <a:pt x="365" y="143"/>
                  <a:pt x="365" y="143"/>
                  <a:pt x="365" y="143"/>
                </a:cubicBezTo>
                <a:cubicBezTo>
                  <a:pt x="364" y="144"/>
                  <a:pt x="364" y="144"/>
                  <a:pt x="364" y="144"/>
                </a:cubicBezTo>
                <a:cubicBezTo>
                  <a:pt x="365" y="144"/>
                  <a:pt x="365" y="144"/>
                  <a:pt x="365" y="144"/>
                </a:cubicBezTo>
                <a:cubicBezTo>
                  <a:pt x="365" y="144"/>
                  <a:pt x="365" y="144"/>
                  <a:pt x="365" y="144"/>
                </a:cubicBezTo>
                <a:cubicBezTo>
                  <a:pt x="365" y="144"/>
                  <a:pt x="365" y="144"/>
                  <a:pt x="365" y="144"/>
                </a:cubicBezTo>
                <a:cubicBezTo>
                  <a:pt x="365" y="144"/>
                  <a:pt x="365" y="144"/>
                  <a:pt x="365" y="144"/>
                </a:cubicBezTo>
                <a:cubicBezTo>
                  <a:pt x="365" y="144"/>
                  <a:pt x="365" y="144"/>
                  <a:pt x="366" y="144"/>
                </a:cubicBezTo>
                <a:cubicBezTo>
                  <a:pt x="366" y="144"/>
                  <a:pt x="365" y="144"/>
                  <a:pt x="365" y="144"/>
                </a:cubicBezTo>
                <a:cubicBezTo>
                  <a:pt x="365" y="144"/>
                  <a:pt x="365" y="145"/>
                  <a:pt x="365" y="145"/>
                </a:cubicBezTo>
                <a:cubicBezTo>
                  <a:pt x="365" y="145"/>
                  <a:pt x="365" y="145"/>
                  <a:pt x="365" y="145"/>
                </a:cubicBezTo>
                <a:cubicBezTo>
                  <a:pt x="366" y="145"/>
                  <a:pt x="366" y="145"/>
                  <a:pt x="365" y="145"/>
                </a:cubicBezTo>
                <a:cubicBezTo>
                  <a:pt x="365" y="145"/>
                  <a:pt x="365" y="145"/>
                  <a:pt x="365" y="146"/>
                </a:cubicBezTo>
                <a:cubicBezTo>
                  <a:pt x="365" y="146"/>
                  <a:pt x="366" y="145"/>
                  <a:pt x="366" y="145"/>
                </a:cubicBezTo>
                <a:cubicBezTo>
                  <a:pt x="366" y="145"/>
                  <a:pt x="366" y="145"/>
                  <a:pt x="366" y="145"/>
                </a:cubicBezTo>
                <a:cubicBezTo>
                  <a:pt x="366" y="146"/>
                  <a:pt x="366" y="146"/>
                  <a:pt x="365" y="146"/>
                </a:cubicBezTo>
                <a:cubicBezTo>
                  <a:pt x="366" y="146"/>
                  <a:pt x="366" y="145"/>
                  <a:pt x="366" y="145"/>
                </a:cubicBezTo>
                <a:cubicBezTo>
                  <a:pt x="366" y="145"/>
                  <a:pt x="366" y="145"/>
                  <a:pt x="367" y="145"/>
                </a:cubicBezTo>
                <a:cubicBezTo>
                  <a:pt x="367" y="145"/>
                  <a:pt x="366" y="145"/>
                  <a:pt x="366" y="145"/>
                </a:cubicBezTo>
                <a:cubicBezTo>
                  <a:pt x="366" y="145"/>
                  <a:pt x="367" y="145"/>
                  <a:pt x="367" y="145"/>
                </a:cubicBezTo>
                <a:cubicBezTo>
                  <a:pt x="367" y="145"/>
                  <a:pt x="367" y="145"/>
                  <a:pt x="367" y="145"/>
                </a:cubicBezTo>
                <a:cubicBezTo>
                  <a:pt x="367" y="145"/>
                  <a:pt x="367" y="145"/>
                  <a:pt x="367" y="145"/>
                </a:cubicBezTo>
                <a:cubicBezTo>
                  <a:pt x="367" y="145"/>
                  <a:pt x="367" y="145"/>
                  <a:pt x="367" y="145"/>
                </a:cubicBezTo>
                <a:cubicBezTo>
                  <a:pt x="367" y="145"/>
                  <a:pt x="367" y="145"/>
                  <a:pt x="367" y="145"/>
                </a:cubicBezTo>
                <a:cubicBezTo>
                  <a:pt x="367" y="145"/>
                  <a:pt x="367" y="145"/>
                  <a:pt x="366" y="145"/>
                </a:cubicBezTo>
                <a:cubicBezTo>
                  <a:pt x="366" y="145"/>
                  <a:pt x="366" y="146"/>
                  <a:pt x="366" y="146"/>
                </a:cubicBezTo>
                <a:cubicBezTo>
                  <a:pt x="366" y="146"/>
                  <a:pt x="366" y="146"/>
                  <a:pt x="366" y="146"/>
                </a:cubicBezTo>
                <a:cubicBezTo>
                  <a:pt x="366" y="146"/>
                  <a:pt x="366" y="146"/>
                  <a:pt x="365" y="146"/>
                </a:cubicBezTo>
                <a:cubicBezTo>
                  <a:pt x="365" y="146"/>
                  <a:pt x="365" y="147"/>
                  <a:pt x="365" y="147"/>
                </a:cubicBezTo>
                <a:cubicBezTo>
                  <a:pt x="365" y="147"/>
                  <a:pt x="365" y="148"/>
                  <a:pt x="366" y="148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6" y="148"/>
                  <a:pt x="366" y="148"/>
                  <a:pt x="366" y="148"/>
                </a:cubicBezTo>
                <a:cubicBezTo>
                  <a:pt x="366" y="148"/>
                  <a:pt x="366" y="147"/>
                  <a:pt x="366" y="147"/>
                </a:cubicBezTo>
                <a:cubicBezTo>
                  <a:pt x="366" y="147"/>
                  <a:pt x="366" y="147"/>
                  <a:pt x="367" y="147"/>
                </a:cubicBezTo>
                <a:cubicBezTo>
                  <a:pt x="367" y="147"/>
                  <a:pt x="367" y="147"/>
                  <a:pt x="367" y="147"/>
                </a:cubicBezTo>
                <a:cubicBezTo>
                  <a:pt x="367" y="147"/>
                  <a:pt x="367" y="147"/>
                  <a:pt x="367" y="146"/>
                </a:cubicBezTo>
                <a:cubicBezTo>
                  <a:pt x="367" y="146"/>
                  <a:pt x="367" y="146"/>
                  <a:pt x="367" y="146"/>
                </a:cubicBezTo>
                <a:cubicBezTo>
                  <a:pt x="367" y="146"/>
                  <a:pt x="367" y="146"/>
                  <a:pt x="367" y="146"/>
                </a:cubicBezTo>
                <a:cubicBezTo>
                  <a:pt x="367" y="146"/>
                  <a:pt x="368" y="146"/>
                  <a:pt x="368" y="146"/>
                </a:cubicBezTo>
                <a:cubicBezTo>
                  <a:pt x="368" y="146"/>
                  <a:pt x="367" y="146"/>
                  <a:pt x="368" y="146"/>
                </a:cubicBezTo>
                <a:cubicBezTo>
                  <a:pt x="368" y="147"/>
                  <a:pt x="368" y="146"/>
                  <a:pt x="368" y="146"/>
                </a:cubicBezTo>
                <a:cubicBezTo>
                  <a:pt x="368" y="146"/>
                  <a:pt x="369" y="146"/>
                  <a:pt x="369" y="146"/>
                </a:cubicBezTo>
                <a:cubicBezTo>
                  <a:pt x="369" y="146"/>
                  <a:pt x="369" y="146"/>
                  <a:pt x="369" y="146"/>
                </a:cubicBezTo>
                <a:cubicBezTo>
                  <a:pt x="369" y="145"/>
                  <a:pt x="369" y="145"/>
                  <a:pt x="369" y="145"/>
                </a:cubicBezTo>
                <a:cubicBezTo>
                  <a:pt x="369" y="145"/>
                  <a:pt x="369" y="145"/>
                  <a:pt x="369" y="145"/>
                </a:cubicBezTo>
                <a:cubicBezTo>
                  <a:pt x="369" y="145"/>
                  <a:pt x="369" y="145"/>
                  <a:pt x="369" y="145"/>
                </a:cubicBezTo>
                <a:cubicBezTo>
                  <a:pt x="369" y="145"/>
                  <a:pt x="368" y="145"/>
                  <a:pt x="368" y="145"/>
                </a:cubicBezTo>
                <a:cubicBezTo>
                  <a:pt x="368" y="145"/>
                  <a:pt x="368" y="145"/>
                  <a:pt x="368" y="145"/>
                </a:cubicBezTo>
                <a:cubicBezTo>
                  <a:pt x="368" y="145"/>
                  <a:pt x="368" y="145"/>
                  <a:pt x="368" y="145"/>
                </a:cubicBezTo>
                <a:cubicBezTo>
                  <a:pt x="368" y="144"/>
                  <a:pt x="368" y="144"/>
                  <a:pt x="368" y="144"/>
                </a:cubicBezTo>
                <a:cubicBezTo>
                  <a:pt x="368" y="144"/>
                  <a:pt x="368" y="144"/>
                  <a:pt x="369" y="144"/>
                </a:cubicBezTo>
                <a:cubicBezTo>
                  <a:pt x="369" y="144"/>
                  <a:pt x="369" y="145"/>
                  <a:pt x="369" y="145"/>
                </a:cubicBezTo>
                <a:cubicBezTo>
                  <a:pt x="369" y="145"/>
                  <a:pt x="369" y="145"/>
                  <a:pt x="369" y="145"/>
                </a:cubicBezTo>
                <a:cubicBezTo>
                  <a:pt x="369" y="145"/>
                  <a:pt x="369" y="145"/>
                  <a:pt x="369" y="145"/>
                </a:cubicBezTo>
                <a:cubicBezTo>
                  <a:pt x="369" y="145"/>
                  <a:pt x="369" y="146"/>
                  <a:pt x="369" y="146"/>
                </a:cubicBezTo>
                <a:cubicBezTo>
                  <a:pt x="369" y="146"/>
                  <a:pt x="370" y="146"/>
                  <a:pt x="370" y="146"/>
                </a:cubicBezTo>
                <a:cubicBezTo>
                  <a:pt x="370" y="146"/>
                  <a:pt x="370" y="146"/>
                  <a:pt x="370" y="146"/>
                </a:cubicBezTo>
                <a:cubicBezTo>
                  <a:pt x="370" y="145"/>
                  <a:pt x="370" y="146"/>
                  <a:pt x="370" y="145"/>
                </a:cubicBezTo>
                <a:cubicBezTo>
                  <a:pt x="370" y="146"/>
                  <a:pt x="370" y="146"/>
                  <a:pt x="370" y="146"/>
                </a:cubicBezTo>
                <a:cubicBezTo>
                  <a:pt x="370" y="146"/>
                  <a:pt x="370" y="146"/>
                  <a:pt x="370" y="146"/>
                </a:cubicBezTo>
                <a:cubicBezTo>
                  <a:pt x="370" y="147"/>
                  <a:pt x="370" y="147"/>
                  <a:pt x="371" y="147"/>
                </a:cubicBezTo>
                <a:cubicBezTo>
                  <a:pt x="371" y="147"/>
                  <a:pt x="371" y="147"/>
                  <a:pt x="371" y="147"/>
                </a:cubicBezTo>
                <a:cubicBezTo>
                  <a:pt x="371" y="147"/>
                  <a:pt x="371" y="147"/>
                  <a:pt x="371" y="147"/>
                </a:cubicBezTo>
                <a:cubicBezTo>
                  <a:pt x="371" y="147"/>
                  <a:pt x="371" y="147"/>
                  <a:pt x="371" y="147"/>
                </a:cubicBezTo>
                <a:cubicBezTo>
                  <a:pt x="371" y="147"/>
                  <a:pt x="370" y="147"/>
                  <a:pt x="370" y="147"/>
                </a:cubicBezTo>
                <a:cubicBezTo>
                  <a:pt x="370" y="146"/>
                  <a:pt x="370" y="146"/>
                  <a:pt x="370" y="146"/>
                </a:cubicBezTo>
                <a:cubicBezTo>
                  <a:pt x="369" y="146"/>
                  <a:pt x="369" y="146"/>
                  <a:pt x="369" y="146"/>
                </a:cubicBezTo>
                <a:cubicBezTo>
                  <a:pt x="369" y="146"/>
                  <a:pt x="369" y="146"/>
                  <a:pt x="369" y="146"/>
                </a:cubicBezTo>
                <a:cubicBezTo>
                  <a:pt x="369" y="146"/>
                  <a:pt x="368" y="146"/>
                  <a:pt x="369" y="147"/>
                </a:cubicBezTo>
                <a:cubicBezTo>
                  <a:pt x="369" y="147"/>
                  <a:pt x="369" y="146"/>
                  <a:pt x="369" y="147"/>
                </a:cubicBezTo>
                <a:cubicBezTo>
                  <a:pt x="369" y="147"/>
                  <a:pt x="369" y="147"/>
                  <a:pt x="369" y="147"/>
                </a:cubicBezTo>
                <a:cubicBezTo>
                  <a:pt x="369" y="147"/>
                  <a:pt x="369" y="147"/>
                  <a:pt x="370" y="147"/>
                </a:cubicBezTo>
                <a:cubicBezTo>
                  <a:pt x="370" y="147"/>
                  <a:pt x="370" y="147"/>
                  <a:pt x="370" y="147"/>
                </a:cubicBezTo>
                <a:cubicBezTo>
                  <a:pt x="370" y="147"/>
                  <a:pt x="370" y="147"/>
                  <a:pt x="370" y="147"/>
                </a:cubicBezTo>
                <a:cubicBezTo>
                  <a:pt x="370" y="147"/>
                  <a:pt x="369" y="147"/>
                  <a:pt x="369" y="147"/>
                </a:cubicBezTo>
                <a:cubicBezTo>
                  <a:pt x="369" y="147"/>
                  <a:pt x="369" y="147"/>
                  <a:pt x="369" y="147"/>
                </a:cubicBezTo>
                <a:cubicBezTo>
                  <a:pt x="369" y="147"/>
                  <a:pt x="369" y="147"/>
                  <a:pt x="369" y="147"/>
                </a:cubicBezTo>
                <a:cubicBezTo>
                  <a:pt x="369" y="147"/>
                  <a:pt x="368" y="147"/>
                  <a:pt x="368" y="147"/>
                </a:cubicBezTo>
                <a:cubicBezTo>
                  <a:pt x="368" y="148"/>
                  <a:pt x="369" y="148"/>
                  <a:pt x="368" y="148"/>
                </a:cubicBezTo>
                <a:cubicBezTo>
                  <a:pt x="368" y="148"/>
                  <a:pt x="368" y="148"/>
                  <a:pt x="368" y="148"/>
                </a:cubicBezTo>
                <a:cubicBezTo>
                  <a:pt x="367" y="148"/>
                  <a:pt x="367" y="148"/>
                  <a:pt x="367" y="148"/>
                </a:cubicBezTo>
                <a:cubicBezTo>
                  <a:pt x="367" y="148"/>
                  <a:pt x="367" y="148"/>
                  <a:pt x="366" y="148"/>
                </a:cubicBezTo>
                <a:cubicBezTo>
                  <a:pt x="367" y="148"/>
                  <a:pt x="367" y="148"/>
                  <a:pt x="367" y="148"/>
                </a:cubicBezTo>
                <a:cubicBezTo>
                  <a:pt x="367" y="148"/>
                  <a:pt x="367" y="148"/>
                  <a:pt x="367" y="148"/>
                </a:cubicBezTo>
                <a:cubicBezTo>
                  <a:pt x="367" y="149"/>
                  <a:pt x="368" y="148"/>
                  <a:pt x="368" y="148"/>
                </a:cubicBezTo>
                <a:cubicBezTo>
                  <a:pt x="369" y="148"/>
                  <a:pt x="369" y="148"/>
                  <a:pt x="369" y="148"/>
                </a:cubicBezTo>
                <a:cubicBezTo>
                  <a:pt x="369" y="148"/>
                  <a:pt x="369" y="147"/>
                  <a:pt x="369" y="147"/>
                </a:cubicBezTo>
                <a:cubicBezTo>
                  <a:pt x="370" y="147"/>
                  <a:pt x="370" y="148"/>
                  <a:pt x="370" y="148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0" y="148"/>
                  <a:pt x="370" y="148"/>
                  <a:pt x="369" y="148"/>
                </a:cubicBezTo>
                <a:cubicBezTo>
                  <a:pt x="369" y="148"/>
                  <a:pt x="369" y="148"/>
                  <a:pt x="369" y="148"/>
                </a:cubicBezTo>
                <a:cubicBezTo>
                  <a:pt x="368" y="148"/>
                  <a:pt x="368" y="148"/>
                  <a:pt x="367" y="149"/>
                </a:cubicBezTo>
                <a:cubicBezTo>
                  <a:pt x="367" y="149"/>
                  <a:pt x="367" y="149"/>
                  <a:pt x="367" y="149"/>
                </a:cubicBezTo>
                <a:cubicBezTo>
                  <a:pt x="367" y="149"/>
                  <a:pt x="367" y="149"/>
                  <a:pt x="367" y="149"/>
                </a:cubicBezTo>
                <a:cubicBezTo>
                  <a:pt x="367" y="149"/>
                  <a:pt x="367" y="149"/>
                  <a:pt x="367" y="149"/>
                </a:cubicBezTo>
                <a:cubicBezTo>
                  <a:pt x="367" y="150"/>
                  <a:pt x="368" y="149"/>
                  <a:pt x="368" y="149"/>
                </a:cubicBezTo>
                <a:cubicBezTo>
                  <a:pt x="368" y="149"/>
                  <a:pt x="367" y="150"/>
                  <a:pt x="367" y="150"/>
                </a:cubicBezTo>
                <a:cubicBezTo>
                  <a:pt x="367" y="150"/>
                  <a:pt x="367" y="150"/>
                  <a:pt x="367" y="150"/>
                </a:cubicBezTo>
                <a:cubicBezTo>
                  <a:pt x="367" y="150"/>
                  <a:pt x="367" y="150"/>
                  <a:pt x="367" y="150"/>
                </a:cubicBezTo>
                <a:cubicBezTo>
                  <a:pt x="367" y="150"/>
                  <a:pt x="367" y="150"/>
                  <a:pt x="367" y="151"/>
                </a:cubicBezTo>
                <a:cubicBezTo>
                  <a:pt x="367" y="151"/>
                  <a:pt x="368" y="151"/>
                  <a:pt x="368" y="151"/>
                </a:cubicBezTo>
                <a:cubicBezTo>
                  <a:pt x="368" y="151"/>
                  <a:pt x="368" y="151"/>
                  <a:pt x="368" y="150"/>
                </a:cubicBezTo>
                <a:cubicBezTo>
                  <a:pt x="368" y="150"/>
                  <a:pt x="368" y="150"/>
                  <a:pt x="368" y="150"/>
                </a:cubicBezTo>
                <a:cubicBezTo>
                  <a:pt x="368" y="150"/>
                  <a:pt x="368" y="150"/>
                  <a:pt x="369" y="150"/>
                </a:cubicBezTo>
                <a:cubicBezTo>
                  <a:pt x="369" y="150"/>
                  <a:pt x="369" y="150"/>
                  <a:pt x="369" y="150"/>
                </a:cubicBezTo>
                <a:cubicBezTo>
                  <a:pt x="369" y="150"/>
                  <a:pt x="369" y="150"/>
                  <a:pt x="368" y="150"/>
                </a:cubicBezTo>
                <a:cubicBezTo>
                  <a:pt x="368" y="150"/>
                  <a:pt x="368" y="150"/>
                  <a:pt x="368" y="150"/>
                </a:cubicBezTo>
                <a:cubicBezTo>
                  <a:pt x="368" y="150"/>
                  <a:pt x="368" y="150"/>
                  <a:pt x="368" y="151"/>
                </a:cubicBezTo>
                <a:cubicBezTo>
                  <a:pt x="368" y="151"/>
                  <a:pt x="368" y="150"/>
                  <a:pt x="369" y="150"/>
                </a:cubicBezTo>
                <a:cubicBezTo>
                  <a:pt x="368" y="151"/>
                  <a:pt x="368" y="151"/>
                  <a:pt x="368" y="151"/>
                </a:cubicBezTo>
                <a:cubicBezTo>
                  <a:pt x="367" y="151"/>
                  <a:pt x="368" y="151"/>
                  <a:pt x="368" y="151"/>
                </a:cubicBezTo>
                <a:cubicBezTo>
                  <a:pt x="368" y="151"/>
                  <a:pt x="368" y="151"/>
                  <a:pt x="368" y="151"/>
                </a:cubicBezTo>
                <a:cubicBezTo>
                  <a:pt x="368" y="151"/>
                  <a:pt x="368" y="151"/>
                  <a:pt x="368" y="151"/>
                </a:cubicBezTo>
                <a:cubicBezTo>
                  <a:pt x="368" y="151"/>
                  <a:pt x="369" y="151"/>
                  <a:pt x="369" y="151"/>
                </a:cubicBezTo>
                <a:cubicBezTo>
                  <a:pt x="369" y="151"/>
                  <a:pt x="369" y="151"/>
                  <a:pt x="370" y="151"/>
                </a:cubicBezTo>
                <a:cubicBezTo>
                  <a:pt x="369" y="151"/>
                  <a:pt x="369" y="151"/>
                  <a:pt x="368" y="151"/>
                </a:cubicBezTo>
                <a:cubicBezTo>
                  <a:pt x="368" y="151"/>
                  <a:pt x="368" y="151"/>
                  <a:pt x="368" y="151"/>
                </a:cubicBezTo>
                <a:cubicBezTo>
                  <a:pt x="368" y="151"/>
                  <a:pt x="368" y="152"/>
                  <a:pt x="368" y="152"/>
                </a:cubicBezTo>
                <a:cubicBezTo>
                  <a:pt x="368" y="152"/>
                  <a:pt x="368" y="152"/>
                  <a:pt x="369" y="152"/>
                </a:cubicBezTo>
                <a:cubicBezTo>
                  <a:pt x="368" y="152"/>
                  <a:pt x="368" y="152"/>
                  <a:pt x="368" y="152"/>
                </a:cubicBezTo>
                <a:cubicBezTo>
                  <a:pt x="369" y="152"/>
                  <a:pt x="369" y="152"/>
                  <a:pt x="369" y="152"/>
                </a:cubicBezTo>
                <a:cubicBezTo>
                  <a:pt x="369" y="152"/>
                  <a:pt x="370" y="152"/>
                  <a:pt x="370" y="152"/>
                </a:cubicBezTo>
                <a:cubicBezTo>
                  <a:pt x="370" y="152"/>
                  <a:pt x="370" y="152"/>
                  <a:pt x="370" y="152"/>
                </a:cubicBezTo>
                <a:cubicBezTo>
                  <a:pt x="370" y="152"/>
                  <a:pt x="370" y="152"/>
                  <a:pt x="370" y="152"/>
                </a:cubicBezTo>
                <a:cubicBezTo>
                  <a:pt x="369" y="152"/>
                  <a:pt x="369" y="152"/>
                  <a:pt x="369" y="152"/>
                </a:cubicBezTo>
                <a:cubicBezTo>
                  <a:pt x="369" y="152"/>
                  <a:pt x="369" y="152"/>
                  <a:pt x="369" y="152"/>
                </a:cubicBezTo>
                <a:cubicBezTo>
                  <a:pt x="369" y="152"/>
                  <a:pt x="369" y="153"/>
                  <a:pt x="369" y="153"/>
                </a:cubicBezTo>
                <a:cubicBezTo>
                  <a:pt x="369" y="153"/>
                  <a:pt x="370" y="153"/>
                  <a:pt x="370" y="153"/>
                </a:cubicBezTo>
                <a:cubicBezTo>
                  <a:pt x="370" y="153"/>
                  <a:pt x="370" y="152"/>
                  <a:pt x="370" y="153"/>
                </a:cubicBezTo>
                <a:cubicBezTo>
                  <a:pt x="370" y="153"/>
                  <a:pt x="370" y="153"/>
                  <a:pt x="370" y="153"/>
                </a:cubicBezTo>
                <a:cubicBezTo>
                  <a:pt x="370" y="153"/>
                  <a:pt x="370" y="153"/>
                  <a:pt x="370" y="153"/>
                </a:cubicBezTo>
                <a:cubicBezTo>
                  <a:pt x="370" y="153"/>
                  <a:pt x="370" y="153"/>
                  <a:pt x="370" y="153"/>
                </a:cubicBezTo>
                <a:cubicBezTo>
                  <a:pt x="370" y="153"/>
                  <a:pt x="370" y="153"/>
                  <a:pt x="370" y="153"/>
                </a:cubicBezTo>
                <a:cubicBezTo>
                  <a:pt x="370" y="153"/>
                  <a:pt x="371" y="152"/>
                  <a:pt x="371" y="152"/>
                </a:cubicBezTo>
                <a:cubicBezTo>
                  <a:pt x="371" y="153"/>
                  <a:pt x="371" y="153"/>
                  <a:pt x="370" y="153"/>
                </a:cubicBezTo>
                <a:cubicBezTo>
                  <a:pt x="370" y="153"/>
                  <a:pt x="370" y="153"/>
                  <a:pt x="370" y="153"/>
                </a:cubicBezTo>
                <a:cubicBezTo>
                  <a:pt x="370" y="153"/>
                  <a:pt x="370" y="154"/>
                  <a:pt x="370" y="154"/>
                </a:cubicBezTo>
                <a:cubicBezTo>
                  <a:pt x="370" y="154"/>
                  <a:pt x="370" y="153"/>
                  <a:pt x="370" y="153"/>
                </a:cubicBezTo>
                <a:cubicBezTo>
                  <a:pt x="370" y="153"/>
                  <a:pt x="370" y="153"/>
                  <a:pt x="370" y="153"/>
                </a:cubicBezTo>
                <a:cubicBezTo>
                  <a:pt x="371" y="153"/>
                  <a:pt x="371" y="153"/>
                  <a:pt x="371" y="153"/>
                </a:cubicBezTo>
                <a:cubicBezTo>
                  <a:pt x="371" y="153"/>
                  <a:pt x="370" y="153"/>
                  <a:pt x="370" y="153"/>
                </a:cubicBezTo>
                <a:cubicBezTo>
                  <a:pt x="370" y="153"/>
                  <a:pt x="370" y="154"/>
                  <a:pt x="370" y="154"/>
                </a:cubicBezTo>
                <a:cubicBezTo>
                  <a:pt x="370" y="154"/>
                  <a:pt x="370" y="154"/>
                  <a:pt x="370" y="154"/>
                </a:cubicBezTo>
                <a:cubicBezTo>
                  <a:pt x="370" y="154"/>
                  <a:pt x="370" y="154"/>
                  <a:pt x="370" y="154"/>
                </a:cubicBezTo>
                <a:cubicBezTo>
                  <a:pt x="370" y="155"/>
                  <a:pt x="370" y="155"/>
                  <a:pt x="371" y="155"/>
                </a:cubicBezTo>
                <a:cubicBezTo>
                  <a:pt x="371" y="155"/>
                  <a:pt x="371" y="155"/>
                  <a:pt x="371" y="155"/>
                </a:cubicBezTo>
                <a:cubicBezTo>
                  <a:pt x="371" y="155"/>
                  <a:pt x="371" y="155"/>
                  <a:pt x="372" y="155"/>
                </a:cubicBezTo>
                <a:cubicBezTo>
                  <a:pt x="372" y="155"/>
                  <a:pt x="372" y="155"/>
                  <a:pt x="372" y="155"/>
                </a:cubicBezTo>
                <a:cubicBezTo>
                  <a:pt x="372" y="155"/>
                  <a:pt x="372" y="155"/>
                  <a:pt x="371" y="155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2" y="156"/>
                  <a:pt x="372" y="156"/>
                  <a:pt x="372" y="156"/>
                </a:cubicBezTo>
                <a:cubicBezTo>
                  <a:pt x="372" y="156"/>
                  <a:pt x="372" y="156"/>
                  <a:pt x="372" y="156"/>
                </a:cubicBezTo>
                <a:cubicBezTo>
                  <a:pt x="372" y="156"/>
                  <a:pt x="372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1" y="156"/>
                </a:cubicBezTo>
                <a:cubicBezTo>
                  <a:pt x="371" y="156"/>
                  <a:pt x="371" y="156"/>
                  <a:pt x="372" y="156"/>
                </a:cubicBezTo>
                <a:cubicBezTo>
                  <a:pt x="372" y="156"/>
                  <a:pt x="372" y="156"/>
                  <a:pt x="372" y="156"/>
                </a:cubicBezTo>
                <a:cubicBezTo>
                  <a:pt x="372" y="156"/>
                  <a:pt x="372" y="156"/>
                  <a:pt x="372" y="156"/>
                </a:cubicBezTo>
                <a:cubicBezTo>
                  <a:pt x="373" y="156"/>
                  <a:pt x="373" y="156"/>
                  <a:pt x="373" y="156"/>
                </a:cubicBezTo>
                <a:cubicBezTo>
                  <a:pt x="373" y="156"/>
                  <a:pt x="373" y="156"/>
                  <a:pt x="373" y="156"/>
                </a:cubicBezTo>
                <a:cubicBezTo>
                  <a:pt x="373" y="156"/>
                  <a:pt x="373" y="156"/>
                  <a:pt x="373" y="156"/>
                </a:cubicBezTo>
                <a:cubicBezTo>
                  <a:pt x="373" y="156"/>
                  <a:pt x="373" y="156"/>
                  <a:pt x="373" y="156"/>
                </a:cubicBezTo>
                <a:cubicBezTo>
                  <a:pt x="372" y="156"/>
                  <a:pt x="372" y="156"/>
                  <a:pt x="372" y="156"/>
                </a:cubicBezTo>
                <a:cubicBezTo>
                  <a:pt x="372" y="156"/>
                  <a:pt x="372" y="157"/>
                  <a:pt x="372" y="157"/>
                </a:cubicBezTo>
                <a:cubicBezTo>
                  <a:pt x="372" y="157"/>
                  <a:pt x="372" y="157"/>
                  <a:pt x="372" y="157"/>
                </a:cubicBezTo>
                <a:cubicBezTo>
                  <a:pt x="372" y="157"/>
                  <a:pt x="372" y="157"/>
                  <a:pt x="372" y="157"/>
                </a:cubicBezTo>
                <a:cubicBezTo>
                  <a:pt x="373" y="157"/>
                  <a:pt x="373" y="156"/>
                  <a:pt x="373" y="156"/>
                </a:cubicBezTo>
                <a:cubicBezTo>
                  <a:pt x="373" y="157"/>
                  <a:pt x="373" y="157"/>
                  <a:pt x="373" y="157"/>
                </a:cubicBezTo>
                <a:cubicBezTo>
                  <a:pt x="372" y="157"/>
                  <a:pt x="373" y="157"/>
                  <a:pt x="373" y="157"/>
                </a:cubicBezTo>
                <a:cubicBezTo>
                  <a:pt x="373" y="157"/>
                  <a:pt x="373" y="157"/>
                  <a:pt x="373" y="157"/>
                </a:cubicBezTo>
                <a:cubicBezTo>
                  <a:pt x="373" y="157"/>
                  <a:pt x="373" y="157"/>
                  <a:pt x="373" y="158"/>
                </a:cubicBezTo>
                <a:cubicBezTo>
                  <a:pt x="373" y="158"/>
                  <a:pt x="374" y="158"/>
                  <a:pt x="374" y="158"/>
                </a:cubicBezTo>
                <a:cubicBezTo>
                  <a:pt x="374" y="158"/>
                  <a:pt x="373" y="158"/>
                  <a:pt x="373" y="158"/>
                </a:cubicBezTo>
                <a:cubicBezTo>
                  <a:pt x="373" y="158"/>
                  <a:pt x="372" y="158"/>
                  <a:pt x="372" y="158"/>
                </a:cubicBezTo>
                <a:cubicBezTo>
                  <a:pt x="373" y="158"/>
                  <a:pt x="374" y="158"/>
                  <a:pt x="374" y="158"/>
                </a:cubicBezTo>
                <a:cubicBezTo>
                  <a:pt x="374" y="158"/>
                  <a:pt x="374" y="158"/>
                  <a:pt x="374" y="158"/>
                </a:cubicBezTo>
                <a:cubicBezTo>
                  <a:pt x="374" y="158"/>
                  <a:pt x="374" y="158"/>
                  <a:pt x="375" y="158"/>
                </a:cubicBezTo>
                <a:cubicBezTo>
                  <a:pt x="374" y="158"/>
                  <a:pt x="374" y="158"/>
                  <a:pt x="374" y="158"/>
                </a:cubicBezTo>
                <a:cubicBezTo>
                  <a:pt x="373" y="158"/>
                  <a:pt x="373" y="158"/>
                  <a:pt x="373" y="159"/>
                </a:cubicBezTo>
                <a:cubicBezTo>
                  <a:pt x="373" y="159"/>
                  <a:pt x="373" y="158"/>
                  <a:pt x="374" y="158"/>
                </a:cubicBezTo>
                <a:cubicBezTo>
                  <a:pt x="374" y="158"/>
                  <a:pt x="374" y="159"/>
                  <a:pt x="374" y="159"/>
                </a:cubicBezTo>
                <a:cubicBezTo>
                  <a:pt x="374" y="159"/>
                  <a:pt x="374" y="159"/>
                  <a:pt x="374" y="159"/>
                </a:cubicBezTo>
                <a:cubicBezTo>
                  <a:pt x="374" y="159"/>
                  <a:pt x="374" y="159"/>
                  <a:pt x="374" y="159"/>
                </a:cubicBezTo>
                <a:cubicBezTo>
                  <a:pt x="374" y="159"/>
                  <a:pt x="374" y="159"/>
                  <a:pt x="374" y="159"/>
                </a:cubicBezTo>
                <a:cubicBezTo>
                  <a:pt x="374" y="159"/>
                  <a:pt x="374" y="159"/>
                  <a:pt x="374" y="159"/>
                </a:cubicBezTo>
                <a:cubicBezTo>
                  <a:pt x="375" y="159"/>
                  <a:pt x="375" y="159"/>
                  <a:pt x="375" y="159"/>
                </a:cubicBezTo>
                <a:cubicBezTo>
                  <a:pt x="375" y="159"/>
                  <a:pt x="375" y="159"/>
                  <a:pt x="375" y="159"/>
                </a:cubicBezTo>
                <a:cubicBezTo>
                  <a:pt x="375" y="159"/>
                  <a:pt x="375" y="159"/>
                  <a:pt x="375" y="159"/>
                </a:cubicBezTo>
                <a:cubicBezTo>
                  <a:pt x="375" y="159"/>
                  <a:pt x="375" y="159"/>
                  <a:pt x="375" y="159"/>
                </a:cubicBezTo>
                <a:cubicBezTo>
                  <a:pt x="375" y="160"/>
                  <a:pt x="376" y="159"/>
                  <a:pt x="376" y="159"/>
                </a:cubicBezTo>
                <a:cubicBezTo>
                  <a:pt x="376" y="160"/>
                  <a:pt x="375" y="160"/>
                  <a:pt x="376" y="160"/>
                </a:cubicBezTo>
                <a:cubicBezTo>
                  <a:pt x="375" y="160"/>
                  <a:pt x="375" y="160"/>
                  <a:pt x="375" y="160"/>
                </a:cubicBezTo>
                <a:cubicBezTo>
                  <a:pt x="375" y="160"/>
                  <a:pt x="375" y="160"/>
                  <a:pt x="374" y="160"/>
                </a:cubicBezTo>
                <a:cubicBezTo>
                  <a:pt x="375" y="160"/>
                  <a:pt x="375" y="160"/>
                  <a:pt x="375" y="160"/>
                </a:cubicBezTo>
                <a:cubicBezTo>
                  <a:pt x="376" y="160"/>
                  <a:pt x="376" y="160"/>
                  <a:pt x="376" y="160"/>
                </a:cubicBezTo>
                <a:cubicBezTo>
                  <a:pt x="376" y="160"/>
                  <a:pt x="375" y="160"/>
                  <a:pt x="375" y="160"/>
                </a:cubicBezTo>
                <a:cubicBezTo>
                  <a:pt x="375" y="160"/>
                  <a:pt x="375" y="160"/>
                  <a:pt x="375" y="161"/>
                </a:cubicBezTo>
                <a:cubicBezTo>
                  <a:pt x="375" y="161"/>
                  <a:pt x="375" y="160"/>
                  <a:pt x="375" y="160"/>
                </a:cubicBezTo>
                <a:cubicBezTo>
                  <a:pt x="376" y="160"/>
                  <a:pt x="376" y="161"/>
                  <a:pt x="376" y="161"/>
                </a:cubicBezTo>
                <a:cubicBezTo>
                  <a:pt x="376" y="161"/>
                  <a:pt x="377" y="161"/>
                  <a:pt x="377" y="160"/>
                </a:cubicBezTo>
                <a:cubicBezTo>
                  <a:pt x="377" y="160"/>
                  <a:pt x="376" y="161"/>
                  <a:pt x="376" y="161"/>
                </a:cubicBezTo>
                <a:cubicBezTo>
                  <a:pt x="376" y="160"/>
                  <a:pt x="376" y="160"/>
                  <a:pt x="376" y="160"/>
                </a:cubicBezTo>
                <a:cubicBezTo>
                  <a:pt x="376" y="160"/>
                  <a:pt x="377" y="160"/>
                  <a:pt x="377" y="160"/>
                </a:cubicBezTo>
                <a:cubicBezTo>
                  <a:pt x="377" y="160"/>
                  <a:pt x="377" y="160"/>
                  <a:pt x="378" y="160"/>
                </a:cubicBezTo>
                <a:cubicBezTo>
                  <a:pt x="378" y="161"/>
                  <a:pt x="377" y="161"/>
                  <a:pt x="378" y="160"/>
                </a:cubicBezTo>
                <a:cubicBezTo>
                  <a:pt x="378" y="161"/>
                  <a:pt x="378" y="161"/>
                  <a:pt x="378" y="161"/>
                </a:cubicBezTo>
                <a:cubicBezTo>
                  <a:pt x="378" y="161"/>
                  <a:pt x="379" y="161"/>
                  <a:pt x="378" y="160"/>
                </a:cubicBezTo>
                <a:cubicBezTo>
                  <a:pt x="378" y="160"/>
                  <a:pt x="378" y="160"/>
                  <a:pt x="378" y="160"/>
                </a:cubicBezTo>
                <a:cubicBezTo>
                  <a:pt x="378" y="160"/>
                  <a:pt x="378" y="160"/>
                  <a:pt x="378" y="160"/>
                </a:cubicBezTo>
                <a:cubicBezTo>
                  <a:pt x="378" y="160"/>
                  <a:pt x="379" y="160"/>
                  <a:pt x="379" y="160"/>
                </a:cubicBezTo>
                <a:cubicBezTo>
                  <a:pt x="378" y="160"/>
                  <a:pt x="379" y="160"/>
                  <a:pt x="379" y="160"/>
                </a:cubicBezTo>
                <a:cubicBezTo>
                  <a:pt x="379" y="160"/>
                  <a:pt x="379" y="160"/>
                  <a:pt x="379" y="160"/>
                </a:cubicBezTo>
                <a:cubicBezTo>
                  <a:pt x="379" y="160"/>
                  <a:pt x="379" y="160"/>
                  <a:pt x="379" y="160"/>
                </a:cubicBezTo>
                <a:cubicBezTo>
                  <a:pt x="379" y="160"/>
                  <a:pt x="379" y="160"/>
                  <a:pt x="379" y="160"/>
                </a:cubicBezTo>
                <a:cubicBezTo>
                  <a:pt x="379" y="160"/>
                  <a:pt x="379" y="160"/>
                  <a:pt x="379" y="160"/>
                </a:cubicBezTo>
                <a:cubicBezTo>
                  <a:pt x="379" y="160"/>
                  <a:pt x="380" y="160"/>
                  <a:pt x="380" y="160"/>
                </a:cubicBezTo>
                <a:cubicBezTo>
                  <a:pt x="380" y="160"/>
                  <a:pt x="380" y="160"/>
                  <a:pt x="379" y="160"/>
                </a:cubicBezTo>
                <a:cubicBezTo>
                  <a:pt x="380" y="160"/>
                  <a:pt x="381" y="160"/>
                  <a:pt x="380" y="160"/>
                </a:cubicBezTo>
                <a:cubicBezTo>
                  <a:pt x="380" y="160"/>
                  <a:pt x="381" y="160"/>
                  <a:pt x="380" y="159"/>
                </a:cubicBezTo>
                <a:cubicBezTo>
                  <a:pt x="380" y="159"/>
                  <a:pt x="380" y="159"/>
                  <a:pt x="380" y="159"/>
                </a:cubicBezTo>
                <a:cubicBezTo>
                  <a:pt x="380" y="159"/>
                  <a:pt x="380" y="159"/>
                  <a:pt x="380" y="159"/>
                </a:cubicBezTo>
                <a:cubicBezTo>
                  <a:pt x="380" y="159"/>
                  <a:pt x="380" y="159"/>
                  <a:pt x="380" y="159"/>
                </a:cubicBezTo>
                <a:cubicBezTo>
                  <a:pt x="380" y="159"/>
                  <a:pt x="381" y="159"/>
                  <a:pt x="381" y="159"/>
                </a:cubicBezTo>
                <a:cubicBezTo>
                  <a:pt x="381" y="159"/>
                  <a:pt x="380" y="159"/>
                  <a:pt x="380" y="159"/>
                </a:cubicBezTo>
                <a:cubicBezTo>
                  <a:pt x="380" y="159"/>
                  <a:pt x="381" y="159"/>
                  <a:pt x="381" y="159"/>
                </a:cubicBezTo>
                <a:cubicBezTo>
                  <a:pt x="381" y="159"/>
                  <a:pt x="381" y="160"/>
                  <a:pt x="381" y="160"/>
                </a:cubicBezTo>
                <a:cubicBezTo>
                  <a:pt x="381" y="160"/>
                  <a:pt x="381" y="160"/>
                  <a:pt x="381" y="160"/>
                </a:cubicBezTo>
                <a:cubicBezTo>
                  <a:pt x="381" y="160"/>
                  <a:pt x="380" y="160"/>
                  <a:pt x="380" y="160"/>
                </a:cubicBezTo>
                <a:cubicBezTo>
                  <a:pt x="380" y="160"/>
                  <a:pt x="380" y="160"/>
                  <a:pt x="380" y="160"/>
                </a:cubicBezTo>
                <a:cubicBezTo>
                  <a:pt x="380" y="160"/>
                  <a:pt x="381" y="160"/>
                  <a:pt x="381" y="160"/>
                </a:cubicBezTo>
                <a:cubicBezTo>
                  <a:pt x="381" y="160"/>
                  <a:pt x="381" y="159"/>
                  <a:pt x="381" y="159"/>
                </a:cubicBezTo>
                <a:cubicBezTo>
                  <a:pt x="381" y="159"/>
                  <a:pt x="382" y="160"/>
                  <a:pt x="382" y="160"/>
                </a:cubicBezTo>
                <a:cubicBezTo>
                  <a:pt x="382" y="160"/>
                  <a:pt x="382" y="159"/>
                  <a:pt x="382" y="159"/>
                </a:cubicBezTo>
                <a:cubicBezTo>
                  <a:pt x="382" y="160"/>
                  <a:pt x="381" y="160"/>
                  <a:pt x="381" y="160"/>
                </a:cubicBezTo>
                <a:cubicBezTo>
                  <a:pt x="380" y="160"/>
                  <a:pt x="380" y="160"/>
                  <a:pt x="380" y="161"/>
                </a:cubicBezTo>
                <a:cubicBezTo>
                  <a:pt x="380" y="161"/>
                  <a:pt x="380" y="161"/>
                  <a:pt x="380" y="160"/>
                </a:cubicBezTo>
                <a:cubicBezTo>
                  <a:pt x="380" y="160"/>
                  <a:pt x="380" y="160"/>
                  <a:pt x="380" y="160"/>
                </a:cubicBezTo>
                <a:cubicBezTo>
                  <a:pt x="380" y="161"/>
                  <a:pt x="380" y="161"/>
                  <a:pt x="380" y="161"/>
                </a:cubicBezTo>
                <a:cubicBezTo>
                  <a:pt x="380" y="161"/>
                  <a:pt x="380" y="161"/>
                  <a:pt x="380" y="161"/>
                </a:cubicBezTo>
                <a:cubicBezTo>
                  <a:pt x="380" y="161"/>
                  <a:pt x="380" y="161"/>
                  <a:pt x="380" y="161"/>
                </a:cubicBezTo>
                <a:cubicBezTo>
                  <a:pt x="380" y="161"/>
                  <a:pt x="380" y="161"/>
                  <a:pt x="381" y="161"/>
                </a:cubicBezTo>
                <a:cubicBezTo>
                  <a:pt x="381" y="161"/>
                  <a:pt x="380" y="161"/>
                  <a:pt x="380" y="161"/>
                </a:cubicBezTo>
                <a:cubicBezTo>
                  <a:pt x="381" y="161"/>
                  <a:pt x="381" y="161"/>
                  <a:pt x="381" y="160"/>
                </a:cubicBezTo>
                <a:cubicBezTo>
                  <a:pt x="381" y="160"/>
                  <a:pt x="381" y="160"/>
                  <a:pt x="381" y="160"/>
                </a:cubicBezTo>
                <a:cubicBezTo>
                  <a:pt x="382" y="160"/>
                  <a:pt x="382" y="160"/>
                  <a:pt x="382" y="160"/>
                </a:cubicBezTo>
                <a:cubicBezTo>
                  <a:pt x="382" y="160"/>
                  <a:pt x="381" y="161"/>
                  <a:pt x="380" y="161"/>
                </a:cubicBezTo>
                <a:cubicBezTo>
                  <a:pt x="381" y="161"/>
                  <a:pt x="381" y="161"/>
                  <a:pt x="381" y="161"/>
                </a:cubicBezTo>
                <a:cubicBezTo>
                  <a:pt x="381" y="161"/>
                  <a:pt x="380" y="161"/>
                  <a:pt x="380" y="162"/>
                </a:cubicBezTo>
                <a:cubicBezTo>
                  <a:pt x="380" y="162"/>
                  <a:pt x="381" y="161"/>
                  <a:pt x="381" y="161"/>
                </a:cubicBezTo>
                <a:cubicBezTo>
                  <a:pt x="381" y="161"/>
                  <a:pt x="381" y="161"/>
                  <a:pt x="381" y="162"/>
                </a:cubicBezTo>
                <a:cubicBezTo>
                  <a:pt x="381" y="162"/>
                  <a:pt x="381" y="162"/>
                  <a:pt x="381" y="162"/>
                </a:cubicBezTo>
                <a:cubicBezTo>
                  <a:pt x="381" y="161"/>
                  <a:pt x="381" y="161"/>
                  <a:pt x="382" y="161"/>
                </a:cubicBezTo>
                <a:cubicBezTo>
                  <a:pt x="381" y="161"/>
                  <a:pt x="382" y="161"/>
                  <a:pt x="382" y="161"/>
                </a:cubicBezTo>
                <a:cubicBezTo>
                  <a:pt x="382" y="161"/>
                  <a:pt x="382" y="161"/>
                  <a:pt x="382" y="161"/>
                </a:cubicBezTo>
                <a:cubicBezTo>
                  <a:pt x="382" y="161"/>
                  <a:pt x="382" y="161"/>
                  <a:pt x="382" y="161"/>
                </a:cubicBezTo>
                <a:cubicBezTo>
                  <a:pt x="381" y="162"/>
                  <a:pt x="382" y="162"/>
                  <a:pt x="381" y="162"/>
                </a:cubicBezTo>
                <a:cubicBezTo>
                  <a:pt x="382" y="162"/>
                  <a:pt x="382" y="162"/>
                  <a:pt x="382" y="162"/>
                </a:cubicBezTo>
                <a:cubicBezTo>
                  <a:pt x="382" y="162"/>
                  <a:pt x="382" y="162"/>
                  <a:pt x="382" y="162"/>
                </a:cubicBezTo>
                <a:cubicBezTo>
                  <a:pt x="382" y="161"/>
                  <a:pt x="382" y="162"/>
                  <a:pt x="382" y="162"/>
                </a:cubicBezTo>
                <a:cubicBezTo>
                  <a:pt x="382" y="161"/>
                  <a:pt x="382" y="161"/>
                  <a:pt x="382" y="161"/>
                </a:cubicBezTo>
                <a:cubicBezTo>
                  <a:pt x="382" y="161"/>
                  <a:pt x="382" y="161"/>
                  <a:pt x="382" y="161"/>
                </a:cubicBezTo>
                <a:cubicBezTo>
                  <a:pt x="382" y="162"/>
                  <a:pt x="382" y="162"/>
                  <a:pt x="382" y="162"/>
                </a:cubicBezTo>
                <a:cubicBezTo>
                  <a:pt x="382" y="162"/>
                  <a:pt x="383" y="162"/>
                  <a:pt x="383" y="162"/>
                </a:cubicBezTo>
                <a:cubicBezTo>
                  <a:pt x="383" y="161"/>
                  <a:pt x="383" y="161"/>
                  <a:pt x="383" y="161"/>
                </a:cubicBezTo>
                <a:cubicBezTo>
                  <a:pt x="383" y="161"/>
                  <a:pt x="383" y="162"/>
                  <a:pt x="383" y="162"/>
                </a:cubicBezTo>
                <a:cubicBezTo>
                  <a:pt x="383" y="162"/>
                  <a:pt x="382" y="163"/>
                  <a:pt x="382" y="163"/>
                </a:cubicBezTo>
                <a:cubicBezTo>
                  <a:pt x="382" y="163"/>
                  <a:pt x="383" y="163"/>
                  <a:pt x="383" y="163"/>
                </a:cubicBezTo>
                <a:cubicBezTo>
                  <a:pt x="383" y="162"/>
                  <a:pt x="383" y="162"/>
                  <a:pt x="384" y="162"/>
                </a:cubicBezTo>
                <a:cubicBezTo>
                  <a:pt x="384" y="162"/>
                  <a:pt x="383" y="162"/>
                  <a:pt x="383" y="163"/>
                </a:cubicBezTo>
                <a:cubicBezTo>
                  <a:pt x="383" y="163"/>
                  <a:pt x="383" y="163"/>
                  <a:pt x="383" y="163"/>
                </a:cubicBezTo>
                <a:cubicBezTo>
                  <a:pt x="382" y="163"/>
                  <a:pt x="382" y="163"/>
                  <a:pt x="383" y="164"/>
                </a:cubicBezTo>
                <a:cubicBezTo>
                  <a:pt x="383" y="163"/>
                  <a:pt x="383" y="163"/>
                  <a:pt x="383" y="163"/>
                </a:cubicBezTo>
                <a:cubicBezTo>
                  <a:pt x="383" y="163"/>
                  <a:pt x="383" y="164"/>
                  <a:pt x="383" y="164"/>
                </a:cubicBezTo>
                <a:cubicBezTo>
                  <a:pt x="383" y="164"/>
                  <a:pt x="383" y="164"/>
                  <a:pt x="383" y="164"/>
                </a:cubicBezTo>
                <a:cubicBezTo>
                  <a:pt x="384" y="164"/>
                  <a:pt x="384" y="163"/>
                  <a:pt x="384" y="163"/>
                </a:cubicBezTo>
                <a:cubicBezTo>
                  <a:pt x="384" y="163"/>
                  <a:pt x="384" y="163"/>
                  <a:pt x="384" y="163"/>
                </a:cubicBezTo>
                <a:cubicBezTo>
                  <a:pt x="385" y="163"/>
                  <a:pt x="384" y="163"/>
                  <a:pt x="384" y="163"/>
                </a:cubicBezTo>
                <a:cubicBezTo>
                  <a:pt x="384" y="162"/>
                  <a:pt x="384" y="162"/>
                  <a:pt x="384" y="162"/>
                </a:cubicBezTo>
                <a:cubicBezTo>
                  <a:pt x="384" y="162"/>
                  <a:pt x="385" y="162"/>
                  <a:pt x="385" y="162"/>
                </a:cubicBezTo>
                <a:cubicBezTo>
                  <a:pt x="385" y="162"/>
                  <a:pt x="385" y="163"/>
                  <a:pt x="385" y="163"/>
                </a:cubicBezTo>
                <a:cubicBezTo>
                  <a:pt x="385" y="163"/>
                  <a:pt x="385" y="163"/>
                  <a:pt x="385" y="163"/>
                </a:cubicBezTo>
                <a:cubicBezTo>
                  <a:pt x="384" y="163"/>
                  <a:pt x="385" y="163"/>
                  <a:pt x="385" y="163"/>
                </a:cubicBezTo>
                <a:cubicBezTo>
                  <a:pt x="386" y="163"/>
                  <a:pt x="386" y="163"/>
                  <a:pt x="387" y="163"/>
                </a:cubicBezTo>
                <a:cubicBezTo>
                  <a:pt x="387" y="163"/>
                  <a:pt x="387" y="163"/>
                  <a:pt x="387" y="163"/>
                </a:cubicBezTo>
                <a:cubicBezTo>
                  <a:pt x="387" y="163"/>
                  <a:pt x="387" y="162"/>
                  <a:pt x="387" y="162"/>
                </a:cubicBezTo>
                <a:cubicBezTo>
                  <a:pt x="387" y="162"/>
                  <a:pt x="387" y="162"/>
                  <a:pt x="387" y="162"/>
                </a:cubicBezTo>
                <a:cubicBezTo>
                  <a:pt x="386" y="162"/>
                  <a:pt x="386" y="162"/>
                  <a:pt x="386" y="162"/>
                </a:cubicBezTo>
                <a:cubicBezTo>
                  <a:pt x="386" y="162"/>
                  <a:pt x="386" y="162"/>
                  <a:pt x="386" y="163"/>
                </a:cubicBezTo>
                <a:cubicBezTo>
                  <a:pt x="386" y="162"/>
                  <a:pt x="386" y="162"/>
                  <a:pt x="386" y="162"/>
                </a:cubicBezTo>
                <a:cubicBezTo>
                  <a:pt x="386" y="162"/>
                  <a:pt x="386" y="162"/>
                  <a:pt x="387" y="162"/>
                </a:cubicBezTo>
                <a:cubicBezTo>
                  <a:pt x="387" y="162"/>
                  <a:pt x="385" y="162"/>
                  <a:pt x="384" y="161"/>
                </a:cubicBezTo>
                <a:cubicBezTo>
                  <a:pt x="385" y="162"/>
                  <a:pt x="385" y="162"/>
                  <a:pt x="386" y="162"/>
                </a:cubicBezTo>
                <a:cubicBezTo>
                  <a:pt x="386" y="161"/>
                  <a:pt x="386" y="161"/>
                  <a:pt x="386" y="161"/>
                </a:cubicBezTo>
                <a:cubicBezTo>
                  <a:pt x="386" y="161"/>
                  <a:pt x="386" y="162"/>
                  <a:pt x="386" y="162"/>
                </a:cubicBezTo>
                <a:cubicBezTo>
                  <a:pt x="386" y="162"/>
                  <a:pt x="387" y="162"/>
                  <a:pt x="387" y="162"/>
                </a:cubicBezTo>
                <a:cubicBezTo>
                  <a:pt x="387" y="162"/>
                  <a:pt x="387" y="162"/>
                  <a:pt x="387" y="162"/>
                </a:cubicBezTo>
                <a:cubicBezTo>
                  <a:pt x="387" y="162"/>
                  <a:pt x="387" y="162"/>
                  <a:pt x="387" y="162"/>
                </a:cubicBezTo>
                <a:cubicBezTo>
                  <a:pt x="387" y="162"/>
                  <a:pt x="387" y="162"/>
                  <a:pt x="388" y="162"/>
                </a:cubicBezTo>
                <a:cubicBezTo>
                  <a:pt x="387" y="161"/>
                  <a:pt x="387" y="162"/>
                  <a:pt x="387" y="161"/>
                </a:cubicBezTo>
                <a:cubicBezTo>
                  <a:pt x="387" y="161"/>
                  <a:pt x="387" y="161"/>
                  <a:pt x="388" y="161"/>
                </a:cubicBezTo>
                <a:cubicBezTo>
                  <a:pt x="387" y="161"/>
                  <a:pt x="387" y="161"/>
                  <a:pt x="387" y="161"/>
                </a:cubicBezTo>
                <a:cubicBezTo>
                  <a:pt x="387" y="161"/>
                  <a:pt x="387" y="161"/>
                  <a:pt x="388" y="161"/>
                </a:cubicBezTo>
                <a:cubicBezTo>
                  <a:pt x="388" y="161"/>
                  <a:pt x="387" y="161"/>
                  <a:pt x="387" y="161"/>
                </a:cubicBezTo>
                <a:cubicBezTo>
                  <a:pt x="387" y="161"/>
                  <a:pt x="387" y="161"/>
                  <a:pt x="387" y="161"/>
                </a:cubicBezTo>
                <a:cubicBezTo>
                  <a:pt x="387" y="161"/>
                  <a:pt x="387" y="161"/>
                  <a:pt x="387" y="161"/>
                </a:cubicBezTo>
                <a:cubicBezTo>
                  <a:pt x="386" y="161"/>
                  <a:pt x="386" y="161"/>
                  <a:pt x="386" y="161"/>
                </a:cubicBezTo>
                <a:cubicBezTo>
                  <a:pt x="387" y="160"/>
                  <a:pt x="387" y="161"/>
                  <a:pt x="388" y="161"/>
                </a:cubicBezTo>
                <a:cubicBezTo>
                  <a:pt x="388" y="161"/>
                  <a:pt x="387" y="160"/>
                  <a:pt x="387" y="161"/>
                </a:cubicBezTo>
                <a:cubicBezTo>
                  <a:pt x="387" y="160"/>
                  <a:pt x="386" y="160"/>
                  <a:pt x="386" y="160"/>
                </a:cubicBezTo>
                <a:cubicBezTo>
                  <a:pt x="387" y="160"/>
                  <a:pt x="387" y="160"/>
                  <a:pt x="387" y="160"/>
                </a:cubicBezTo>
                <a:cubicBezTo>
                  <a:pt x="387" y="160"/>
                  <a:pt x="388" y="160"/>
                  <a:pt x="388" y="160"/>
                </a:cubicBezTo>
                <a:cubicBezTo>
                  <a:pt x="388" y="160"/>
                  <a:pt x="388" y="160"/>
                  <a:pt x="388" y="160"/>
                </a:cubicBezTo>
                <a:cubicBezTo>
                  <a:pt x="388" y="160"/>
                  <a:pt x="388" y="160"/>
                  <a:pt x="388" y="160"/>
                </a:cubicBezTo>
                <a:cubicBezTo>
                  <a:pt x="388" y="160"/>
                  <a:pt x="388" y="160"/>
                  <a:pt x="387" y="160"/>
                </a:cubicBezTo>
                <a:cubicBezTo>
                  <a:pt x="387" y="160"/>
                  <a:pt x="387" y="160"/>
                  <a:pt x="387" y="160"/>
                </a:cubicBezTo>
                <a:cubicBezTo>
                  <a:pt x="386" y="160"/>
                  <a:pt x="386" y="160"/>
                  <a:pt x="386" y="160"/>
                </a:cubicBezTo>
                <a:cubicBezTo>
                  <a:pt x="386" y="160"/>
                  <a:pt x="387" y="160"/>
                  <a:pt x="387" y="160"/>
                </a:cubicBezTo>
                <a:cubicBezTo>
                  <a:pt x="387" y="160"/>
                  <a:pt x="388" y="160"/>
                  <a:pt x="388" y="160"/>
                </a:cubicBezTo>
                <a:cubicBezTo>
                  <a:pt x="388" y="159"/>
                  <a:pt x="387" y="159"/>
                  <a:pt x="387" y="159"/>
                </a:cubicBezTo>
                <a:cubicBezTo>
                  <a:pt x="387" y="159"/>
                  <a:pt x="387" y="159"/>
                  <a:pt x="388" y="159"/>
                </a:cubicBezTo>
                <a:cubicBezTo>
                  <a:pt x="388" y="159"/>
                  <a:pt x="388" y="159"/>
                  <a:pt x="388" y="159"/>
                </a:cubicBezTo>
                <a:cubicBezTo>
                  <a:pt x="388" y="159"/>
                  <a:pt x="388" y="159"/>
                  <a:pt x="388" y="159"/>
                </a:cubicBezTo>
                <a:cubicBezTo>
                  <a:pt x="388" y="159"/>
                  <a:pt x="387" y="159"/>
                  <a:pt x="388" y="159"/>
                </a:cubicBezTo>
                <a:cubicBezTo>
                  <a:pt x="388" y="159"/>
                  <a:pt x="387" y="159"/>
                  <a:pt x="387" y="159"/>
                </a:cubicBezTo>
                <a:cubicBezTo>
                  <a:pt x="387" y="159"/>
                  <a:pt x="387" y="159"/>
                  <a:pt x="388" y="159"/>
                </a:cubicBezTo>
                <a:cubicBezTo>
                  <a:pt x="388" y="159"/>
                  <a:pt x="388" y="159"/>
                  <a:pt x="388" y="159"/>
                </a:cubicBezTo>
                <a:cubicBezTo>
                  <a:pt x="388" y="159"/>
                  <a:pt x="389" y="159"/>
                  <a:pt x="389" y="159"/>
                </a:cubicBezTo>
                <a:cubicBezTo>
                  <a:pt x="389" y="158"/>
                  <a:pt x="388" y="158"/>
                  <a:pt x="388" y="158"/>
                </a:cubicBezTo>
                <a:cubicBezTo>
                  <a:pt x="388" y="158"/>
                  <a:pt x="388" y="158"/>
                  <a:pt x="388" y="158"/>
                </a:cubicBezTo>
                <a:cubicBezTo>
                  <a:pt x="388" y="158"/>
                  <a:pt x="388" y="158"/>
                  <a:pt x="388" y="158"/>
                </a:cubicBezTo>
                <a:cubicBezTo>
                  <a:pt x="388" y="158"/>
                  <a:pt x="388" y="158"/>
                  <a:pt x="387" y="158"/>
                </a:cubicBezTo>
                <a:cubicBezTo>
                  <a:pt x="387" y="158"/>
                  <a:pt x="387" y="158"/>
                  <a:pt x="387" y="158"/>
                </a:cubicBezTo>
                <a:cubicBezTo>
                  <a:pt x="387" y="158"/>
                  <a:pt x="389" y="158"/>
                  <a:pt x="389" y="158"/>
                </a:cubicBezTo>
                <a:cubicBezTo>
                  <a:pt x="389" y="157"/>
                  <a:pt x="388" y="158"/>
                  <a:pt x="388" y="157"/>
                </a:cubicBezTo>
                <a:cubicBezTo>
                  <a:pt x="388" y="157"/>
                  <a:pt x="388" y="157"/>
                  <a:pt x="388" y="157"/>
                </a:cubicBezTo>
                <a:cubicBezTo>
                  <a:pt x="388" y="157"/>
                  <a:pt x="388" y="157"/>
                  <a:pt x="388" y="157"/>
                </a:cubicBezTo>
                <a:cubicBezTo>
                  <a:pt x="388" y="157"/>
                  <a:pt x="388" y="157"/>
                  <a:pt x="389" y="157"/>
                </a:cubicBezTo>
                <a:cubicBezTo>
                  <a:pt x="389" y="157"/>
                  <a:pt x="389" y="157"/>
                  <a:pt x="389" y="157"/>
                </a:cubicBezTo>
                <a:cubicBezTo>
                  <a:pt x="389" y="157"/>
                  <a:pt x="389" y="157"/>
                  <a:pt x="389" y="157"/>
                </a:cubicBezTo>
                <a:cubicBezTo>
                  <a:pt x="389" y="156"/>
                  <a:pt x="389" y="156"/>
                  <a:pt x="389" y="156"/>
                </a:cubicBezTo>
                <a:cubicBezTo>
                  <a:pt x="389" y="156"/>
                  <a:pt x="389" y="156"/>
                  <a:pt x="389" y="157"/>
                </a:cubicBezTo>
                <a:cubicBezTo>
                  <a:pt x="388" y="157"/>
                  <a:pt x="389" y="156"/>
                  <a:pt x="388" y="156"/>
                </a:cubicBezTo>
                <a:cubicBezTo>
                  <a:pt x="389" y="156"/>
                  <a:pt x="389" y="156"/>
                  <a:pt x="389" y="155"/>
                </a:cubicBezTo>
                <a:cubicBezTo>
                  <a:pt x="389" y="155"/>
                  <a:pt x="389" y="155"/>
                  <a:pt x="389" y="155"/>
                </a:cubicBezTo>
                <a:cubicBezTo>
                  <a:pt x="389" y="155"/>
                  <a:pt x="388" y="155"/>
                  <a:pt x="388" y="155"/>
                </a:cubicBezTo>
                <a:cubicBezTo>
                  <a:pt x="388" y="155"/>
                  <a:pt x="388" y="155"/>
                  <a:pt x="388" y="155"/>
                </a:cubicBezTo>
                <a:cubicBezTo>
                  <a:pt x="388" y="155"/>
                  <a:pt x="388" y="155"/>
                  <a:pt x="388" y="155"/>
                </a:cubicBezTo>
                <a:cubicBezTo>
                  <a:pt x="388" y="155"/>
                  <a:pt x="387" y="155"/>
                  <a:pt x="387" y="154"/>
                </a:cubicBezTo>
                <a:cubicBezTo>
                  <a:pt x="388" y="154"/>
                  <a:pt x="388" y="155"/>
                  <a:pt x="388" y="155"/>
                </a:cubicBezTo>
                <a:cubicBezTo>
                  <a:pt x="389" y="155"/>
                  <a:pt x="389" y="155"/>
                  <a:pt x="389" y="155"/>
                </a:cubicBezTo>
                <a:cubicBezTo>
                  <a:pt x="389" y="155"/>
                  <a:pt x="388" y="155"/>
                  <a:pt x="388" y="154"/>
                </a:cubicBezTo>
                <a:cubicBezTo>
                  <a:pt x="388" y="154"/>
                  <a:pt x="389" y="155"/>
                  <a:pt x="389" y="155"/>
                </a:cubicBezTo>
                <a:cubicBezTo>
                  <a:pt x="389" y="155"/>
                  <a:pt x="389" y="154"/>
                  <a:pt x="389" y="154"/>
                </a:cubicBezTo>
                <a:cubicBezTo>
                  <a:pt x="389" y="154"/>
                  <a:pt x="388" y="154"/>
                  <a:pt x="388" y="154"/>
                </a:cubicBezTo>
                <a:cubicBezTo>
                  <a:pt x="388" y="154"/>
                  <a:pt x="388" y="154"/>
                  <a:pt x="388" y="154"/>
                </a:cubicBezTo>
                <a:cubicBezTo>
                  <a:pt x="388" y="154"/>
                  <a:pt x="388" y="154"/>
                  <a:pt x="387" y="154"/>
                </a:cubicBezTo>
                <a:cubicBezTo>
                  <a:pt x="387" y="154"/>
                  <a:pt x="387" y="154"/>
                  <a:pt x="387" y="154"/>
                </a:cubicBezTo>
                <a:cubicBezTo>
                  <a:pt x="387" y="154"/>
                  <a:pt x="388" y="154"/>
                  <a:pt x="388" y="154"/>
                </a:cubicBezTo>
                <a:cubicBezTo>
                  <a:pt x="388" y="154"/>
                  <a:pt x="388" y="154"/>
                  <a:pt x="388" y="154"/>
                </a:cubicBezTo>
                <a:cubicBezTo>
                  <a:pt x="388" y="154"/>
                  <a:pt x="388" y="153"/>
                  <a:pt x="388" y="153"/>
                </a:cubicBezTo>
                <a:cubicBezTo>
                  <a:pt x="388" y="153"/>
                  <a:pt x="388" y="153"/>
                  <a:pt x="388" y="153"/>
                </a:cubicBezTo>
                <a:cubicBezTo>
                  <a:pt x="388" y="153"/>
                  <a:pt x="389" y="153"/>
                  <a:pt x="389" y="153"/>
                </a:cubicBezTo>
                <a:cubicBezTo>
                  <a:pt x="389" y="153"/>
                  <a:pt x="389" y="153"/>
                  <a:pt x="389" y="153"/>
                </a:cubicBezTo>
                <a:cubicBezTo>
                  <a:pt x="389" y="153"/>
                  <a:pt x="389" y="153"/>
                  <a:pt x="389" y="153"/>
                </a:cubicBezTo>
                <a:cubicBezTo>
                  <a:pt x="389" y="153"/>
                  <a:pt x="389" y="153"/>
                  <a:pt x="389" y="153"/>
                </a:cubicBezTo>
                <a:cubicBezTo>
                  <a:pt x="389" y="153"/>
                  <a:pt x="389" y="153"/>
                  <a:pt x="390" y="153"/>
                </a:cubicBezTo>
                <a:cubicBezTo>
                  <a:pt x="390" y="153"/>
                  <a:pt x="390" y="153"/>
                  <a:pt x="390" y="153"/>
                </a:cubicBezTo>
                <a:cubicBezTo>
                  <a:pt x="390" y="153"/>
                  <a:pt x="390" y="153"/>
                  <a:pt x="390" y="153"/>
                </a:cubicBezTo>
                <a:cubicBezTo>
                  <a:pt x="390" y="153"/>
                  <a:pt x="391" y="153"/>
                  <a:pt x="390" y="153"/>
                </a:cubicBezTo>
                <a:cubicBezTo>
                  <a:pt x="390" y="152"/>
                  <a:pt x="390" y="153"/>
                  <a:pt x="390" y="153"/>
                </a:cubicBezTo>
                <a:cubicBezTo>
                  <a:pt x="390" y="152"/>
                  <a:pt x="390" y="152"/>
                  <a:pt x="390" y="152"/>
                </a:cubicBezTo>
                <a:cubicBezTo>
                  <a:pt x="390" y="152"/>
                  <a:pt x="389" y="152"/>
                  <a:pt x="389" y="152"/>
                </a:cubicBezTo>
                <a:cubicBezTo>
                  <a:pt x="389" y="152"/>
                  <a:pt x="389" y="152"/>
                  <a:pt x="389" y="152"/>
                </a:cubicBezTo>
                <a:cubicBezTo>
                  <a:pt x="390" y="152"/>
                  <a:pt x="390" y="152"/>
                  <a:pt x="390" y="152"/>
                </a:cubicBezTo>
                <a:cubicBezTo>
                  <a:pt x="390" y="152"/>
                  <a:pt x="390" y="152"/>
                  <a:pt x="390" y="152"/>
                </a:cubicBezTo>
                <a:cubicBezTo>
                  <a:pt x="390" y="152"/>
                  <a:pt x="390" y="152"/>
                  <a:pt x="390" y="152"/>
                </a:cubicBezTo>
                <a:cubicBezTo>
                  <a:pt x="390" y="152"/>
                  <a:pt x="391" y="152"/>
                  <a:pt x="391" y="152"/>
                </a:cubicBezTo>
                <a:cubicBezTo>
                  <a:pt x="391" y="152"/>
                  <a:pt x="390" y="152"/>
                  <a:pt x="390" y="152"/>
                </a:cubicBezTo>
                <a:cubicBezTo>
                  <a:pt x="390" y="152"/>
                  <a:pt x="390" y="152"/>
                  <a:pt x="391" y="152"/>
                </a:cubicBezTo>
                <a:cubicBezTo>
                  <a:pt x="391" y="152"/>
                  <a:pt x="391" y="152"/>
                  <a:pt x="391" y="152"/>
                </a:cubicBezTo>
                <a:cubicBezTo>
                  <a:pt x="391" y="152"/>
                  <a:pt x="391" y="152"/>
                  <a:pt x="391" y="152"/>
                </a:cubicBezTo>
                <a:cubicBezTo>
                  <a:pt x="391" y="152"/>
                  <a:pt x="391" y="151"/>
                  <a:pt x="391" y="151"/>
                </a:cubicBezTo>
                <a:cubicBezTo>
                  <a:pt x="390" y="151"/>
                  <a:pt x="390" y="151"/>
                  <a:pt x="390" y="151"/>
                </a:cubicBezTo>
                <a:cubicBezTo>
                  <a:pt x="390" y="151"/>
                  <a:pt x="390" y="151"/>
                  <a:pt x="390" y="151"/>
                </a:cubicBezTo>
                <a:cubicBezTo>
                  <a:pt x="390" y="151"/>
                  <a:pt x="390" y="151"/>
                  <a:pt x="390" y="151"/>
                </a:cubicBezTo>
                <a:cubicBezTo>
                  <a:pt x="390" y="151"/>
                  <a:pt x="390" y="151"/>
                  <a:pt x="390" y="151"/>
                </a:cubicBezTo>
                <a:cubicBezTo>
                  <a:pt x="390" y="151"/>
                  <a:pt x="390" y="151"/>
                  <a:pt x="390" y="151"/>
                </a:cubicBezTo>
                <a:cubicBezTo>
                  <a:pt x="390" y="151"/>
                  <a:pt x="390" y="151"/>
                  <a:pt x="391" y="151"/>
                </a:cubicBezTo>
                <a:cubicBezTo>
                  <a:pt x="391" y="151"/>
                  <a:pt x="391" y="151"/>
                  <a:pt x="391" y="151"/>
                </a:cubicBezTo>
                <a:cubicBezTo>
                  <a:pt x="391" y="151"/>
                  <a:pt x="391" y="151"/>
                  <a:pt x="391" y="151"/>
                </a:cubicBezTo>
                <a:cubicBezTo>
                  <a:pt x="392" y="151"/>
                  <a:pt x="392" y="151"/>
                  <a:pt x="392" y="151"/>
                </a:cubicBezTo>
                <a:cubicBezTo>
                  <a:pt x="392" y="151"/>
                  <a:pt x="391" y="151"/>
                  <a:pt x="391" y="151"/>
                </a:cubicBezTo>
                <a:cubicBezTo>
                  <a:pt x="391" y="151"/>
                  <a:pt x="391" y="151"/>
                  <a:pt x="391" y="151"/>
                </a:cubicBezTo>
                <a:cubicBezTo>
                  <a:pt x="391" y="151"/>
                  <a:pt x="391" y="151"/>
                  <a:pt x="391" y="150"/>
                </a:cubicBezTo>
                <a:cubicBezTo>
                  <a:pt x="391" y="151"/>
                  <a:pt x="391" y="151"/>
                  <a:pt x="392" y="151"/>
                </a:cubicBezTo>
                <a:cubicBezTo>
                  <a:pt x="392" y="151"/>
                  <a:pt x="392" y="151"/>
                  <a:pt x="392" y="151"/>
                </a:cubicBezTo>
                <a:cubicBezTo>
                  <a:pt x="392" y="151"/>
                  <a:pt x="392" y="151"/>
                  <a:pt x="391" y="151"/>
                </a:cubicBezTo>
                <a:cubicBezTo>
                  <a:pt x="392" y="151"/>
                  <a:pt x="392" y="151"/>
                  <a:pt x="392" y="151"/>
                </a:cubicBezTo>
                <a:cubicBezTo>
                  <a:pt x="392" y="151"/>
                  <a:pt x="392" y="151"/>
                  <a:pt x="392" y="151"/>
                </a:cubicBezTo>
                <a:cubicBezTo>
                  <a:pt x="392" y="151"/>
                  <a:pt x="392" y="151"/>
                  <a:pt x="393" y="151"/>
                </a:cubicBezTo>
                <a:cubicBezTo>
                  <a:pt x="393" y="151"/>
                  <a:pt x="392" y="150"/>
                  <a:pt x="392" y="150"/>
                </a:cubicBezTo>
                <a:cubicBezTo>
                  <a:pt x="392" y="150"/>
                  <a:pt x="392" y="150"/>
                  <a:pt x="392" y="150"/>
                </a:cubicBezTo>
                <a:cubicBezTo>
                  <a:pt x="392" y="150"/>
                  <a:pt x="392" y="150"/>
                  <a:pt x="392" y="150"/>
                </a:cubicBezTo>
                <a:cubicBezTo>
                  <a:pt x="392" y="150"/>
                  <a:pt x="391" y="150"/>
                  <a:pt x="391" y="150"/>
                </a:cubicBezTo>
                <a:cubicBezTo>
                  <a:pt x="391" y="150"/>
                  <a:pt x="391" y="150"/>
                  <a:pt x="391" y="150"/>
                </a:cubicBezTo>
                <a:cubicBezTo>
                  <a:pt x="391" y="149"/>
                  <a:pt x="392" y="150"/>
                  <a:pt x="393" y="150"/>
                </a:cubicBezTo>
                <a:cubicBezTo>
                  <a:pt x="393" y="150"/>
                  <a:pt x="393" y="150"/>
                  <a:pt x="393" y="150"/>
                </a:cubicBezTo>
                <a:cubicBezTo>
                  <a:pt x="393" y="150"/>
                  <a:pt x="393" y="150"/>
                  <a:pt x="393" y="150"/>
                </a:cubicBezTo>
                <a:cubicBezTo>
                  <a:pt x="393" y="150"/>
                  <a:pt x="393" y="149"/>
                  <a:pt x="393" y="149"/>
                </a:cubicBezTo>
                <a:cubicBezTo>
                  <a:pt x="393" y="149"/>
                  <a:pt x="393" y="149"/>
                  <a:pt x="393" y="149"/>
                </a:cubicBezTo>
                <a:cubicBezTo>
                  <a:pt x="393" y="149"/>
                  <a:pt x="393" y="149"/>
                  <a:pt x="393" y="148"/>
                </a:cubicBezTo>
                <a:cubicBezTo>
                  <a:pt x="393" y="148"/>
                  <a:pt x="393" y="148"/>
                  <a:pt x="392" y="148"/>
                </a:cubicBezTo>
                <a:cubicBezTo>
                  <a:pt x="392" y="148"/>
                  <a:pt x="392" y="148"/>
                  <a:pt x="392" y="148"/>
                </a:cubicBezTo>
                <a:cubicBezTo>
                  <a:pt x="392" y="148"/>
                  <a:pt x="392" y="148"/>
                  <a:pt x="392" y="148"/>
                </a:cubicBezTo>
                <a:cubicBezTo>
                  <a:pt x="392" y="148"/>
                  <a:pt x="392" y="148"/>
                  <a:pt x="391" y="148"/>
                </a:cubicBezTo>
                <a:cubicBezTo>
                  <a:pt x="391" y="148"/>
                  <a:pt x="391" y="148"/>
                  <a:pt x="391" y="148"/>
                </a:cubicBezTo>
                <a:cubicBezTo>
                  <a:pt x="391" y="148"/>
                  <a:pt x="391" y="148"/>
                  <a:pt x="391" y="148"/>
                </a:cubicBezTo>
                <a:cubicBezTo>
                  <a:pt x="391" y="148"/>
                  <a:pt x="391" y="148"/>
                  <a:pt x="391" y="148"/>
                </a:cubicBezTo>
                <a:cubicBezTo>
                  <a:pt x="391" y="148"/>
                  <a:pt x="392" y="148"/>
                  <a:pt x="392" y="148"/>
                </a:cubicBezTo>
                <a:cubicBezTo>
                  <a:pt x="392" y="148"/>
                  <a:pt x="393" y="147"/>
                  <a:pt x="393" y="147"/>
                </a:cubicBezTo>
                <a:cubicBezTo>
                  <a:pt x="393" y="147"/>
                  <a:pt x="393" y="147"/>
                  <a:pt x="393" y="147"/>
                </a:cubicBezTo>
                <a:cubicBezTo>
                  <a:pt x="393" y="147"/>
                  <a:pt x="393" y="148"/>
                  <a:pt x="393" y="148"/>
                </a:cubicBezTo>
                <a:cubicBezTo>
                  <a:pt x="394" y="148"/>
                  <a:pt x="394" y="147"/>
                  <a:pt x="393" y="147"/>
                </a:cubicBezTo>
                <a:cubicBezTo>
                  <a:pt x="393" y="147"/>
                  <a:pt x="393" y="147"/>
                  <a:pt x="393" y="147"/>
                </a:cubicBezTo>
                <a:cubicBezTo>
                  <a:pt x="393" y="147"/>
                  <a:pt x="393" y="147"/>
                  <a:pt x="393" y="147"/>
                </a:cubicBezTo>
                <a:cubicBezTo>
                  <a:pt x="393" y="147"/>
                  <a:pt x="393" y="146"/>
                  <a:pt x="393" y="146"/>
                </a:cubicBezTo>
                <a:cubicBezTo>
                  <a:pt x="393" y="146"/>
                  <a:pt x="393" y="146"/>
                  <a:pt x="393" y="146"/>
                </a:cubicBezTo>
                <a:cubicBezTo>
                  <a:pt x="392" y="146"/>
                  <a:pt x="392" y="146"/>
                  <a:pt x="392" y="146"/>
                </a:cubicBezTo>
                <a:cubicBezTo>
                  <a:pt x="392" y="146"/>
                  <a:pt x="392" y="146"/>
                  <a:pt x="392" y="146"/>
                </a:cubicBezTo>
                <a:cubicBezTo>
                  <a:pt x="392" y="146"/>
                  <a:pt x="392" y="145"/>
                  <a:pt x="392" y="146"/>
                </a:cubicBezTo>
                <a:cubicBezTo>
                  <a:pt x="392" y="145"/>
                  <a:pt x="392" y="145"/>
                  <a:pt x="392" y="145"/>
                </a:cubicBezTo>
                <a:cubicBezTo>
                  <a:pt x="392" y="145"/>
                  <a:pt x="392" y="145"/>
                  <a:pt x="392" y="145"/>
                </a:cubicBezTo>
                <a:cubicBezTo>
                  <a:pt x="392" y="145"/>
                  <a:pt x="392" y="145"/>
                  <a:pt x="392" y="145"/>
                </a:cubicBezTo>
                <a:cubicBezTo>
                  <a:pt x="392" y="145"/>
                  <a:pt x="392" y="145"/>
                  <a:pt x="392" y="145"/>
                </a:cubicBezTo>
                <a:cubicBezTo>
                  <a:pt x="392" y="144"/>
                  <a:pt x="392" y="144"/>
                  <a:pt x="392" y="145"/>
                </a:cubicBezTo>
                <a:cubicBezTo>
                  <a:pt x="392" y="145"/>
                  <a:pt x="392" y="145"/>
                  <a:pt x="393" y="145"/>
                </a:cubicBezTo>
                <a:cubicBezTo>
                  <a:pt x="393" y="145"/>
                  <a:pt x="393" y="145"/>
                  <a:pt x="393" y="145"/>
                </a:cubicBezTo>
                <a:cubicBezTo>
                  <a:pt x="393" y="145"/>
                  <a:pt x="393" y="145"/>
                  <a:pt x="393" y="145"/>
                </a:cubicBezTo>
                <a:cubicBezTo>
                  <a:pt x="393" y="145"/>
                  <a:pt x="394" y="145"/>
                  <a:pt x="394" y="145"/>
                </a:cubicBezTo>
                <a:cubicBezTo>
                  <a:pt x="394" y="145"/>
                  <a:pt x="394" y="145"/>
                  <a:pt x="394" y="145"/>
                </a:cubicBezTo>
                <a:cubicBezTo>
                  <a:pt x="394" y="145"/>
                  <a:pt x="394" y="144"/>
                  <a:pt x="394" y="144"/>
                </a:cubicBezTo>
                <a:cubicBezTo>
                  <a:pt x="394" y="144"/>
                  <a:pt x="395" y="144"/>
                  <a:pt x="395" y="144"/>
                </a:cubicBezTo>
                <a:cubicBezTo>
                  <a:pt x="395" y="144"/>
                  <a:pt x="395" y="144"/>
                  <a:pt x="395" y="144"/>
                </a:cubicBezTo>
                <a:cubicBezTo>
                  <a:pt x="395" y="144"/>
                  <a:pt x="395" y="144"/>
                  <a:pt x="395" y="144"/>
                </a:cubicBezTo>
                <a:cubicBezTo>
                  <a:pt x="395" y="144"/>
                  <a:pt x="395" y="144"/>
                  <a:pt x="395" y="144"/>
                </a:cubicBezTo>
                <a:cubicBezTo>
                  <a:pt x="395" y="144"/>
                  <a:pt x="395" y="143"/>
                  <a:pt x="395" y="143"/>
                </a:cubicBezTo>
                <a:cubicBezTo>
                  <a:pt x="395" y="143"/>
                  <a:pt x="395" y="143"/>
                  <a:pt x="395" y="143"/>
                </a:cubicBezTo>
                <a:cubicBezTo>
                  <a:pt x="395" y="143"/>
                  <a:pt x="395" y="143"/>
                  <a:pt x="394" y="143"/>
                </a:cubicBezTo>
                <a:cubicBezTo>
                  <a:pt x="394" y="143"/>
                  <a:pt x="394" y="143"/>
                  <a:pt x="394" y="143"/>
                </a:cubicBezTo>
                <a:cubicBezTo>
                  <a:pt x="394" y="143"/>
                  <a:pt x="394" y="143"/>
                  <a:pt x="395" y="143"/>
                </a:cubicBezTo>
                <a:cubicBezTo>
                  <a:pt x="395" y="143"/>
                  <a:pt x="395" y="143"/>
                  <a:pt x="395" y="143"/>
                </a:cubicBezTo>
                <a:cubicBezTo>
                  <a:pt x="395" y="142"/>
                  <a:pt x="395" y="142"/>
                  <a:pt x="395" y="142"/>
                </a:cubicBezTo>
                <a:cubicBezTo>
                  <a:pt x="396" y="143"/>
                  <a:pt x="396" y="143"/>
                  <a:pt x="396" y="143"/>
                </a:cubicBezTo>
                <a:cubicBezTo>
                  <a:pt x="396" y="142"/>
                  <a:pt x="396" y="142"/>
                  <a:pt x="396" y="142"/>
                </a:cubicBezTo>
                <a:cubicBezTo>
                  <a:pt x="396" y="142"/>
                  <a:pt x="397" y="142"/>
                  <a:pt x="397" y="143"/>
                </a:cubicBezTo>
                <a:cubicBezTo>
                  <a:pt x="397" y="143"/>
                  <a:pt x="397" y="143"/>
                  <a:pt x="397" y="143"/>
                </a:cubicBezTo>
                <a:cubicBezTo>
                  <a:pt x="397" y="143"/>
                  <a:pt x="398" y="143"/>
                  <a:pt x="398" y="143"/>
                </a:cubicBezTo>
                <a:cubicBezTo>
                  <a:pt x="398" y="143"/>
                  <a:pt x="397" y="142"/>
                  <a:pt x="397" y="142"/>
                </a:cubicBezTo>
                <a:cubicBezTo>
                  <a:pt x="398" y="142"/>
                  <a:pt x="398" y="142"/>
                  <a:pt x="398" y="143"/>
                </a:cubicBezTo>
                <a:cubicBezTo>
                  <a:pt x="398" y="142"/>
                  <a:pt x="399" y="142"/>
                  <a:pt x="399" y="142"/>
                </a:cubicBezTo>
                <a:cubicBezTo>
                  <a:pt x="399" y="142"/>
                  <a:pt x="398" y="142"/>
                  <a:pt x="398" y="141"/>
                </a:cubicBezTo>
                <a:cubicBezTo>
                  <a:pt x="398" y="141"/>
                  <a:pt x="398" y="141"/>
                  <a:pt x="399" y="141"/>
                </a:cubicBezTo>
                <a:cubicBezTo>
                  <a:pt x="399" y="141"/>
                  <a:pt x="399" y="141"/>
                  <a:pt x="399" y="141"/>
                </a:cubicBezTo>
                <a:cubicBezTo>
                  <a:pt x="399" y="141"/>
                  <a:pt x="399" y="141"/>
                  <a:pt x="399" y="141"/>
                </a:cubicBezTo>
                <a:cubicBezTo>
                  <a:pt x="399" y="140"/>
                  <a:pt x="400" y="140"/>
                  <a:pt x="400" y="140"/>
                </a:cubicBezTo>
                <a:cubicBezTo>
                  <a:pt x="400" y="140"/>
                  <a:pt x="399" y="140"/>
                  <a:pt x="399" y="140"/>
                </a:cubicBezTo>
                <a:cubicBezTo>
                  <a:pt x="399" y="140"/>
                  <a:pt x="400" y="140"/>
                  <a:pt x="400" y="140"/>
                </a:cubicBezTo>
                <a:cubicBezTo>
                  <a:pt x="400" y="140"/>
                  <a:pt x="400" y="140"/>
                  <a:pt x="399" y="140"/>
                </a:cubicBezTo>
                <a:cubicBezTo>
                  <a:pt x="399" y="140"/>
                  <a:pt x="399" y="140"/>
                  <a:pt x="399" y="140"/>
                </a:cubicBezTo>
                <a:cubicBezTo>
                  <a:pt x="399" y="139"/>
                  <a:pt x="399" y="139"/>
                  <a:pt x="399" y="139"/>
                </a:cubicBezTo>
                <a:cubicBezTo>
                  <a:pt x="400" y="139"/>
                  <a:pt x="400" y="140"/>
                  <a:pt x="400" y="139"/>
                </a:cubicBezTo>
                <a:cubicBezTo>
                  <a:pt x="400" y="139"/>
                  <a:pt x="400" y="140"/>
                  <a:pt x="400" y="140"/>
                </a:cubicBezTo>
                <a:cubicBezTo>
                  <a:pt x="400" y="140"/>
                  <a:pt x="401" y="140"/>
                  <a:pt x="401" y="140"/>
                </a:cubicBezTo>
                <a:cubicBezTo>
                  <a:pt x="401" y="140"/>
                  <a:pt x="401" y="140"/>
                  <a:pt x="401" y="140"/>
                </a:cubicBezTo>
                <a:cubicBezTo>
                  <a:pt x="401" y="140"/>
                  <a:pt x="401" y="140"/>
                  <a:pt x="401" y="140"/>
                </a:cubicBezTo>
                <a:cubicBezTo>
                  <a:pt x="401" y="140"/>
                  <a:pt x="400" y="140"/>
                  <a:pt x="400" y="141"/>
                </a:cubicBezTo>
                <a:cubicBezTo>
                  <a:pt x="400" y="141"/>
                  <a:pt x="400" y="141"/>
                  <a:pt x="400" y="141"/>
                </a:cubicBezTo>
                <a:cubicBezTo>
                  <a:pt x="400" y="141"/>
                  <a:pt x="400" y="141"/>
                  <a:pt x="400" y="141"/>
                </a:cubicBezTo>
                <a:cubicBezTo>
                  <a:pt x="400" y="141"/>
                  <a:pt x="400" y="141"/>
                  <a:pt x="400" y="141"/>
                </a:cubicBezTo>
                <a:cubicBezTo>
                  <a:pt x="400" y="141"/>
                  <a:pt x="400" y="141"/>
                  <a:pt x="400" y="141"/>
                </a:cubicBezTo>
                <a:cubicBezTo>
                  <a:pt x="400" y="141"/>
                  <a:pt x="401" y="142"/>
                  <a:pt x="401" y="142"/>
                </a:cubicBezTo>
                <a:cubicBezTo>
                  <a:pt x="401" y="142"/>
                  <a:pt x="401" y="142"/>
                  <a:pt x="401" y="141"/>
                </a:cubicBezTo>
                <a:cubicBezTo>
                  <a:pt x="401" y="141"/>
                  <a:pt x="401" y="141"/>
                  <a:pt x="401" y="141"/>
                </a:cubicBezTo>
                <a:cubicBezTo>
                  <a:pt x="401" y="141"/>
                  <a:pt x="401" y="141"/>
                  <a:pt x="401" y="141"/>
                </a:cubicBezTo>
                <a:cubicBezTo>
                  <a:pt x="401" y="141"/>
                  <a:pt x="401" y="141"/>
                  <a:pt x="402" y="141"/>
                </a:cubicBezTo>
                <a:cubicBezTo>
                  <a:pt x="402" y="141"/>
                  <a:pt x="402" y="141"/>
                  <a:pt x="402" y="141"/>
                </a:cubicBezTo>
                <a:cubicBezTo>
                  <a:pt x="402" y="141"/>
                  <a:pt x="402" y="142"/>
                  <a:pt x="402" y="142"/>
                </a:cubicBezTo>
                <a:cubicBezTo>
                  <a:pt x="402" y="142"/>
                  <a:pt x="403" y="141"/>
                  <a:pt x="403" y="141"/>
                </a:cubicBezTo>
                <a:cubicBezTo>
                  <a:pt x="403" y="141"/>
                  <a:pt x="403" y="141"/>
                  <a:pt x="403" y="141"/>
                </a:cubicBezTo>
                <a:cubicBezTo>
                  <a:pt x="403" y="141"/>
                  <a:pt x="403" y="141"/>
                  <a:pt x="403" y="141"/>
                </a:cubicBezTo>
                <a:cubicBezTo>
                  <a:pt x="404" y="141"/>
                  <a:pt x="404" y="141"/>
                  <a:pt x="404" y="141"/>
                </a:cubicBezTo>
                <a:cubicBezTo>
                  <a:pt x="404" y="141"/>
                  <a:pt x="404" y="141"/>
                  <a:pt x="404" y="141"/>
                </a:cubicBezTo>
                <a:cubicBezTo>
                  <a:pt x="404" y="141"/>
                  <a:pt x="404" y="141"/>
                  <a:pt x="404" y="141"/>
                </a:cubicBezTo>
                <a:cubicBezTo>
                  <a:pt x="404" y="140"/>
                  <a:pt x="405" y="140"/>
                  <a:pt x="405" y="140"/>
                </a:cubicBezTo>
                <a:cubicBezTo>
                  <a:pt x="405" y="140"/>
                  <a:pt x="405" y="140"/>
                  <a:pt x="405" y="141"/>
                </a:cubicBezTo>
                <a:cubicBezTo>
                  <a:pt x="405" y="140"/>
                  <a:pt x="405" y="140"/>
                  <a:pt x="405" y="140"/>
                </a:cubicBezTo>
                <a:cubicBezTo>
                  <a:pt x="405" y="140"/>
                  <a:pt x="405" y="140"/>
                  <a:pt x="405" y="140"/>
                </a:cubicBezTo>
                <a:cubicBezTo>
                  <a:pt x="405" y="140"/>
                  <a:pt x="405" y="140"/>
                  <a:pt x="405" y="140"/>
                </a:cubicBezTo>
                <a:cubicBezTo>
                  <a:pt x="405" y="140"/>
                  <a:pt x="405" y="140"/>
                  <a:pt x="405" y="139"/>
                </a:cubicBezTo>
                <a:cubicBezTo>
                  <a:pt x="404" y="139"/>
                  <a:pt x="405" y="139"/>
                  <a:pt x="405" y="140"/>
                </a:cubicBezTo>
                <a:cubicBezTo>
                  <a:pt x="405" y="140"/>
                  <a:pt x="405" y="140"/>
                  <a:pt x="406" y="140"/>
                </a:cubicBezTo>
                <a:cubicBezTo>
                  <a:pt x="406" y="140"/>
                  <a:pt x="406" y="140"/>
                  <a:pt x="406" y="140"/>
                </a:cubicBezTo>
                <a:cubicBezTo>
                  <a:pt x="406" y="140"/>
                  <a:pt x="406" y="140"/>
                  <a:pt x="406" y="140"/>
                </a:cubicBezTo>
                <a:cubicBezTo>
                  <a:pt x="406" y="139"/>
                  <a:pt x="406" y="139"/>
                  <a:pt x="406" y="139"/>
                </a:cubicBezTo>
                <a:cubicBezTo>
                  <a:pt x="406" y="140"/>
                  <a:pt x="406" y="140"/>
                  <a:pt x="407" y="140"/>
                </a:cubicBezTo>
                <a:cubicBezTo>
                  <a:pt x="407" y="140"/>
                  <a:pt x="407" y="139"/>
                  <a:pt x="407" y="139"/>
                </a:cubicBezTo>
                <a:cubicBezTo>
                  <a:pt x="408" y="139"/>
                  <a:pt x="408" y="139"/>
                  <a:pt x="408" y="139"/>
                </a:cubicBezTo>
                <a:cubicBezTo>
                  <a:pt x="408" y="139"/>
                  <a:pt x="408" y="139"/>
                  <a:pt x="408" y="139"/>
                </a:cubicBezTo>
                <a:cubicBezTo>
                  <a:pt x="408" y="139"/>
                  <a:pt x="408" y="138"/>
                  <a:pt x="408" y="139"/>
                </a:cubicBezTo>
                <a:cubicBezTo>
                  <a:pt x="408" y="139"/>
                  <a:pt x="408" y="138"/>
                  <a:pt x="408" y="138"/>
                </a:cubicBezTo>
                <a:cubicBezTo>
                  <a:pt x="408" y="138"/>
                  <a:pt x="408" y="138"/>
                  <a:pt x="408" y="138"/>
                </a:cubicBezTo>
                <a:cubicBezTo>
                  <a:pt x="408" y="138"/>
                  <a:pt x="408" y="139"/>
                  <a:pt x="408" y="139"/>
                </a:cubicBezTo>
                <a:cubicBezTo>
                  <a:pt x="408" y="139"/>
                  <a:pt x="408" y="139"/>
                  <a:pt x="408" y="139"/>
                </a:cubicBezTo>
                <a:cubicBezTo>
                  <a:pt x="408" y="138"/>
                  <a:pt x="409" y="138"/>
                  <a:pt x="409" y="138"/>
                </a:cubicBezTo>
                <a:cubicBezTo>
                  <a:pt x="409" y="138"/>
                  <a:pt x="409" y="138"/>
                  <a:pt x="409" y="137"/>
                </a:cubicBezTo>
                <a:cubicBezTo>
                  <a:pt x="409" y="137"/>
                  <a:pt x="409" y="137"/>
                  <a:pt x="409" y="137"/>
                </a:cubicBezTo>
                <a:cubicBezTo>
                  <a:pt x="409" y="137"/>
                  <a:pt x="409" y="137"/>
                  <a:pt x="409" y="137"/>
                </a:cubicBezTo>
                <a:cubicBezTo>
                  <a:pt x="409" y="137"/>
                  <a:pt x="410" y="137"/>
                  <a:pt x="410" y="136"/>
                </a:cubicBezTo>
                <a:cubicBezTo>
                  <a:pt x="410" y="136"/>
                  <a:pt x="410" y="136"/>
                  <a:pt x="410" y="136"/>
                </a:cubicBezTo>
                <a:cubicBezTo>
                  <a:pt x="410" y="136"/>
                  <a:pt x="410" y="136"/>
                  <a:pt x="410" y="136"/>
                </a:cubicBezTo>
                <a:cubicBezTo>
                  <a:pt x="410" y="136"/>
                  <a:pt x="410" y="136"/>
                  <a:pt x="410" y="136"/>
                </a:cubicBezTo>
                <a:cubicBezTo>
                  <a:pt x="410" y="136"/>
                  <a:pt x="410" y="136"/>
                  <a:pt x="410" y="136"/>
                </a:cubicBezTo>
                <a:cubicBezTo>
                  <a:pt x="410" y="135"/>
                  <a:pt x="410" y="136"/>
                  <a:pt x="410" y="135"/>
                </a:cubicBezTo>
                <a:cubicBezTo>
                  <a:pt x="410" y="135"/>
                  <a:pt x="411" y="135"/>
                  <a:pt x="411" y="135"/>
                </a:cubicBezTo>
                <a:cubicBezTo>
                  <a:pt x="411" y="135"/>
                  <a:pt x="410" y="135"/>
                  <a:pt x="410" y="135"/>
                </a:cubicBezTo>
                <a:cubicBezTo>
                  <a:pt x="411" y="135"/>
                  <a:pt x="411" y="134"/>
                  <a:pt x="411" y="134"/>
                </a:cubicBezTo>
                <a:cubicBezTo>
                  <a:pt x="410" y="134"/>
                  <a:pt x="411" y="134"/>
                  <a:pt x="412" y="134"/>
                </a:cubicBezTo>
                <a:cubicBezTo>
                  <a:pt x="412" y="134"/>
                  <a:pt x="413" y="133"/>
                  <a:pt x="414" y="133"/>
                </a:cubicBezTo>
                <a:cubicBezTo>
                  <a:pt x="414" y="133"/>
                  <a:pt x="413" y="133"/>
                  <a:pt x="413" y="133"/>
                </a:cubicBezTo>
                <a:cubicBezTo>
                  <a:pt x="414" y="133"/>
                  <a:pt x="413" y="133"/>
                  <a:pt x="414" y="133"/>
                </a:cubicBezTo>
                <a:cubicBezTo>
                  <a:pt x="414" y="132"/>
                  <a:pt x="414" y="132"/>
                  <a:pt x="414" y="132"/>
                </a:cubicBezTo>
                <a:cubicBezTo>
                  <a:pt x="414" y="132"/>
                  <a:pt x="413" y="132"/>
                  <a:pt x="413" y="132"/>
                </a:cubicBezTo>
                <a:cubicBezTo>
                  <a:pt x="413" y="132"/>
                  <a:pt x="413" y="132"/>
                  <a:pt x="413" y="132"/>
                </a:cubicBezTo>
                <a:cubicBezTo>
                  <a:pt x="413" y="132"/>
                  <a:pt x="412" y="132"/>
                  <a:pt x="413" y="132"/>
                </a:cubicBezTo>
                <a:cubicBezTo>
                  <a:pt x="413" y="132"/>
                  <a:pt x="414" y="132"/>
                  <a:pt x="413" y="131"/>
                </a:cubicBezTo>
                <a:cubicBezTo>
                  <a:pt x="413" y="131"/>
                  <a:pt x="413" y="131"/>
                  <a:pt x="413" y="131"/>
                </a:cubicBezTo>
                <a:cubicBezTo>
                  <a:pt x="412" y="131"/>
                  <a:pt x="412" y="131"/>
                  <a:pt x="412" y="131"/>
                </a:cubicBezTo>
                <a:cubicBezTo>
                  <a:pt x="413" y="131"/>
                  <a:pt x="413" y="131"/>
                  <a:pt x="413" y="131"/>
                </a:cubicBezTo>
                <a:cubicBezTo>
                  <a:pt x="413" y="131"/>
                  <a:pt x="413" y="131"/>
                  <a:pt x="413" y="130"/>
                </a:cubicBezTo>
                <a:cubicBezTo>
                  <a:pt x="413" y="131"/>
                  <a:pt x="413" y="130"/>
                  <a:pt x="413" y="130"/>
                </a:cubicBezTo>
                <a:cubicBezTo>
                  <a:pt x="413" y="130"/>
                  <a:pt x="413" y="131"/>
                  <a:pt x="413" y="131"/>
                </a:cubicBezTo>
                <a:cubicBezTo>
                  <a:pt x="413" y="131"/>
                  <a:pt x="413" y="131"/>
                  <a:pt x="413" y="131"/>
                </a:cubicBezTo>
                <a:cubicBezTo>
                  <a:pt x="413" y="131"/>
                  <a:pt x="413" y="131"/>
                  <a:pt x="414" y="131"/>
                </a:cubicBezTo>
                <a:cubicBezTo>
                  <a:pt x="414" y="131"/>
                  <a:pt x="414" y="132"/>
                  <a:pt x="414" y="132"/>
                </a:cubicBezTo>
                <a:cubicBezTo>
                  <a:pt x="414" y="132"/>
                  <a:pt x="415" y="132"/>
                  <a:pt x="415" y="132"/>
                </a:cubicBezTo>
                <a:cubicBezTo>
                  <a:pt x="415" y="132"/>
                  <a:pt x="415" y="132"/>
                  <a:pt x="414" y="132"/>
                </a:cubicBezTo>
                <a:cubicBezTo>
                  <a:pt x="415" y="132"/>
                  <a:pt x="414" y="132"/>
                  <a:pt x="414" y="132"/>
                </a:cubicBezTo>
                <a:cubicBezTo>
                  <a:pt x="415" y="133"/>
                  <a:pt x="415" y="133"/>
                  <a:pt x="415" y="133"/>
                </a:cubicBezTo>
                <a:cubicBezTo>
                  <a:pt x="415" y="133"/>
                  <a:pt x="416" y="133"/>
                  <a:pt x="416" y="133"/>
                </a:cubicBezTo>
                <a:cubicBezTo>
                  <a:pt x="416" y="133"/>
                  <a:pt x="417" y="132"/>
                  <a:pt x="417" y="132"/>
                </a:cubicBezTo>
                <a:cubicBezTo>
                  <a:pt x="417" y="132"/>
                  <a:pt x="417" y="132"/>
                  <a:pt x="417" y="132"/>
                </a:cubicBezTo>
                <a:cubicBezTo>
                  <a:pt x="417" y="132"/>
                  <a:pt x="417" y="132"/>
                  <a:pt x="418" y="132"/>
                </a:cubicBezTo>
                <a:cubicBezTo>
                  <a:pt x="418" y="132"/>
                  <a:pt x="418" y="132"/>
                  <a:pt x="418" y="132"/>
                </a:cubicBezTo>
                <a:cubicBezTo>
                  <a:pt x="418" y="133"/>
                  <a:pt x="418" y="132"/>
                  <a:pt x="418" y="132"/>
                </a:cubicBezTo>
                <a:cubicBezTo>
                  <a:pt x="418" y="132"/>
                  <a:pt x="417" y="132"/>
                  <a:pt x="418" y="132"/>
                </a:cubicBezTo>
                <a:cubicBezTo>
                  <a:pt x="418" y="132"/>
                  <a:pt x="418" y="131"/>
                  <a:pt x="419" y="131"/>
                </a:cubicBezTo>
                <a:cubicBezTo>
                  <a:pt x="419" y="131"/>
                  <a:pt x="419" y="131"/>
                  <a:pt x="419" y="131"/>
                </a:cubicBezTo>
                <a:cubicBezTo>
                  <a:pt x="419" y="131"/>
                  <a:pt x="419" y="132"/>
                  <a:pt x="419" y="132"/>
                </a:cubicBezTo>
                <a:cubicBezTo>
                  <a:pt x="419" y="132"/>
                  <a:pt x="420" y="132"/>
                  <a:pt x="420" y="132"/>
                </a:cubicBezTo>
                <a:cubicBezTo>
                  <a:pt x="420" y="132"/>
                  <a:pt x="420" y="132"/>
                  <a:pt x="420" y="132"/>
                </a:cubicBezTo>
                <a:cubicBezTo>
                  <a:pt x="420" y="131"/>
                  <a:pt x="421" y="131"/>
                  <a:pt x="420" y="131"/>
                </a:cubicBezTo>
                <a:cubicBezTo>
                  <a:pt x="421" y="131"/>
                  <a:pt x="421" y="132"/>
                  <a:pt x="422" y="131"/>
                </a:cubicBezTo>
                <a:cubicBezTo>
                  <a:pt x="422" y="131"/>
                  <a:pt x="423" y="131"/>
                  <a:pt x="423" y="131"/>
                </a:cubicBezTo>
                <a:cubicBezTo>
                  <a:pt x="424" y="130"/>
                  <a:pt x="424" y="131"/>
                  <a:pt x="424" y="131"/>
                </a:cubicBezTo>
                <a:cubicBezTo>
                  <a:pt x="424" y="131"/>
                  <a:pt x="424" y="131"/>
                  <a:pt x="425" y="131"/>
                </a:cubicBezTo>
                <a:cubicBezTo>
                  <a:pt x="426" y="130"/>
                  <a:pt x="427" y="130"/>
                  <a:pt x="428" y="130"/>
                </a:cubicBezTo>
                <a:cubicBezTo>
                  <a:pt x="429" y="130"/>
                  <a:pt x="429" y="129"/>
                  <a:pt x="429" y="129"/>
                </a:cubicBezTo>
                <a:cubicBezTo>
                  <a:pt x="429" y="129"/>
                  <a:pt x="429" y="128"/>
                  <a:pt x="429" y="128"/>
                </a:cubicBezTo>
                <a:cubicBezTo>
                  <a:pt x="429" y="128"/>
                  <a:pt x="430" y="128"/>
                  <a:pt x="430" y="128"/>
                </a:cubicBezTo>
                <a:cubicBezTo>
                  <a:pt x="430" y="129"/>
                  <a:pt x="430" y="129"/>
                  <a:pt x="430" y="128"/>
                </a:cubicBezTo>
                <a:cubicBezTo>
                  <a:pt x="430" y="128"/>
                  <a:pt x="430" y="128"/>
                  <a:pt x="430" y="128"/>
                </a:cubicBezTo>
                <a:cubicBezTo>
                  <a:pt x="430" y="128"/>
                  <a:pt x="430" y="128"/>
                  <a:pt x="430" y="128"/>
                </a:cubicBezTo>
                <a:cubicBezTo>
                  <a:pt x="430" y="128"/>
                  <a:pt x="430" y="128"/>
                  <a:pt x="430" y="128"/>
                </a:cubicBezTo>
                <a:cubicBezTo>
                  <a:pt x="430" y="127"/>
                  <a:pt x="431" y="128"/>
                  <a:pt x="431" y="128"/>
                </a:cubicBezTo>
                <a:cubicBezTo>
                  <a:pt x="431" y="128"/>
                  <a:pt x="431" y="128"/>
                  <a:pt x="431" y="128"/>
                </a:cubicBezTo>
                <a:cubicBezTo>
                  <a:pt x="431" y="128"/>
                  <a:pt x="431" y="127"/>
                  <a:pt x="431" y="127"/>
                </a:cubicBezTo>
                <a:cubicBezTo>
                  <a:pt x="431" y="127"/>
                  <a:pt x="431" y="127"/>
                  <a:pt x="431" y="127"/>
                </a:cubicBezTo>
                <a:cubicBezTo>
                  <a:pt x="431" y="127"/>
                  <a:pt x="432" y="127"/>
                  <a:pt x="432" y="127"/>
                </a:cubicBezTo>
                <a:cubicBezTo>
                  <a:pt x="432" y="127"/>
                  <a:pt x="432" y="127"/>
                  <a:pt x="432" y="127"/>
                </a:cubicBezTo>
                <a:cubicBezTo>
                  <a:pt x="432" y="127"/>
                  <a:pt x="433" y="127"/>
                  <a:pt x="433" y="127"/>
                </a:cubicBezTo>
                <a:cubicBezTo>
                  <a:pt x="433" y="126"/>
                  <a:pt x="432" y="126"/>
                  <a:pt x="432" y="126"/>
                </a:cubicBezTo>
                <a:cubicBezTo>
                  <a:pt x="432" y="126"/>
                  <a:pt x="433" y="126"/>
                  <a:pt x="433" y="126"/>
                </a:cubicBezTo>
                <a:cubicBezTo>
                  <a:pt x="433" y="126"/>
                  <a:pt x="433" y="126"/>
                  <a:pt x="433" y="126"/>
                </a:cubicBezTo>
                <a:cubicBezTo>
                  <a:pt x="433" y="126"/>
                  <a:pt x="433" y="127"/>
                  <a:pt x="434" y="126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34" y="126"/>
                  <a:pt x="433" y="126"/>
                  <a:pt x="433" y="126"/>
                </a:cubicBezTo>
                <a:cubicBezTo>
                  <a:pt x="434" y="125"/>
                  <a:pt x="434" y="125"/>
                  <a:pt x="435" y="126"/>
                </a:cubicBezTo>
                <a:cubicBezTo>
                  <a:pt x="435" y="125"/>
                  <a:pt x="435" y="125"/>
                  <a:pt x="435" y="125"/>
                </a:cubicBezTo>
                <a:cubicBezTo>
                  <a:pt x="435" y="125"/>
                  <a:pt x="435" y="125"/>
                  <a:pt x="435" y="125"/>
                </a:cubicBezTo>
                <a:cubicBezTo>
                  <a:pt x="435" y="125"/>
                  <a:pt x="435" y="125"/>
                  <a:pt x="435" y="125"/>
                </a:cubicBezTo>
                <a:cubicBezTo>
                  <a:pt x="435" y="125"/>
                  <a:pt x="436" y="125"/>
                  <a:pt x="437" y="125"/>
                </a:cubicBezTo>
                <a:cubicBezTo>
                  <a:pt x="437" y="125"/>
                  <a:pt x="438" y="124"/>
                  <a:pt x="438" y="124"/>
                </a:cubicBezTo>
                <a:cubicBezTo>
                  <a:pt x="438" y="124"/>
                  <a:pt x="437" y="124"/>
                  <a:pt x="437" y="124"/>
                </a:cubicBezTo>
                <a:cubicBezTo>
                  <a:pt x="436" y="124"/>
                  <a:pt x="435" y="124"/>
                  <a:pt x="434" y="124"/>
                </a:cubicBezTo>
                <a:cubicBezTo>
                  <a:pt x="433" y="124"/>
                  <a:pt x="432" y="124"/>
                  <a:pt x="432" y="123"/>
                </a:cubicBezTo>
                <a:cubicBezTo>
                  <a:pt x="431" y="123"/>
                  <a:pt x="431" y="123"/>
                  <a:pt x="431" y="123"/>
                </a:cubicBezTo>
                <a:cubicBezTo>
                  <a:pt x="431" y="123"/>
                  <a:pt x="431" y="123"/>
                  <a:pt x="431" y="123"/>
                </a:cubicBezTo>
                <a:cubicBezTo>
                  <a:pt x="430" y="123"/>
                  <a:pt x="430" y="123"/>
                  <a:pt x="430" y="123"/>
                </a:cubicBezTo>
                <a:cubicBezTo>
                  <a:pt x="430" y="123"/>
                  <a:pt x="430" y="123"/>
                  <a:pt x="430" y="123"/>
                </a:cubicBezTo>
                <a:cubicBezTo>
                  <a:pt x="430" y="123"/>
                  <a:pt x="429" y="123"/>
                  <a:pt x="429" y="123"/>
                </a:cubicBezTo>
                <a:cubicBezTo>
                  <a:pt x="429" y="123"/>
                  <a:pt x="428" y="123"/>
                  <a:pt x="427" y="124"/>
                </a:cubicBezTo>
                <a:cubicBezTo>
                  <a:pt x="427" y="124"/>
                  <a:pt x="426" y="124"/>
                  <a:pt x="425" y="124"/>
                </a:cubicBezTo>
                <a:cubicBezTo>
                  <a:pt x="425" y="124"/>
                  <a:pt x="425" y="124"/>
                  <a:pt x="425" y="125"/>
                </a:cubicBezTo>
                <a:cubicBezTo>
                  <a:pt x="425" y="125"/>
                  <a:pt x="424" y="124"/>
                  <a:pt x="423" y="124"/>
                </a:cubicBezTo>
                <a:cubicBezTo>
                  <a:pt x="423" y="124"/>
                  <a:pt x="422" y="124"/>
                  <a:pt x="421" y="124"/>
                </a:cubicBezTo>
                <a:cubicBezTo>
                  <a:pt x="421" y="124"/>
                  <a:pt x="422" y="124"/>
                  <a:pt x="422" y="124"/>
                </a:cubicBezTo>
                <a:cubicBezTo>
                  <a:pt x="422" y="124"/>
                  <a:pt x="422" y="124"/>
                  <a:pt x="423" y="124"/>
                </a:cubicBezTo>
                <a:cubicBezTo>
                  <a:pt x="423" y="124"/>
                  <a:pt x="423" y="124"/>
                  <a:pt x="424" y="124"/>
                </a:cubicBezTo>
                <a:cubicBezTo>
                  <a:pt x="424" y="124"/>
                  <a:pt x="424" y="124"/>
                  <a:pt x="424" y="124"/>
                </a:cubicBezTo>
                <a:cubicBezTo>
                  <a:pt x="425" y="124"/>
                  <a:pt x="425" y="123"/>
                  <a:pt x="426" y="123"/>
                </a:cubicBezTo>
                <a:cubicBezTo>
                  <a:pt x="426" y="123"/>
                  <a:pt x="427" y="123"/>
                  <a:pt x="427" y="123"/>
                </a:cubicBezTo>
                <a:cubicBezTo>
                  <a:pt x="427" y="123"/>
                  <a:pt x="427" y="123"/>
                  <a:pt x="427" y="123"/>
                </a:cubicBezTo>
                <a:cubicBezTo>
                  <a:pt x="427" y="123"/>
                  <a:pt x="427" y="122"/>
                  <a:pt x="427" y="122"/>
                </a:cubicBezTo>
                <a:cubicBezTo>
                  <a:pt x="427" y="122"/>
                  <a:pt x="426" y="122"/>
                  <a:pt x="426" y="122"/>
                </a:cubicBezTo>
                <a:cubicBezTo>
                  <a:pt x="426" y="123"/>
                  <a:pt x="425" y="122"/>
                  <a:pt x="425" y="122"/>
                </a:cubicBezTo>
                <a:cubicBezTo>
                  <a:pt x="425" y="123"/>
                  <a:pt x="425" y="123"/>
                  <a:pt x="424" y="123"/>
                </a:cubicBezTo>
                <a:cubicBezTo>
                  <a:pt x="424" y="123"/>
                  <a:pt x="423" y="123"/>
                  <a:pt x="423" y="123"/>
                </a:cubicBezTo>
                <a:cubicBezTo>
                  <a:pt x="422" y="123"/>
                  <a:pt x="423" y="122"/>
                  <a:pt x="423" y="122"/>
                </a:cubicBezTo>
                <a:cubicBezTo>
                  <a:pt x="422" y="122"/>
                  <a:pt x="422" y="122"/>
                  <a:pt x="421" y="122"/>
                </a:cubicBezTo>
                <a:cubicBezTo>
                  <a:pt x="421" y="123"/>
                  <a:pt x="421" y="123"/>
                  <a:pt x="420" y="122"/>
                </a:cubicBezTo>
                <a:cubicBezTo>
                  <a:pt x="421" y="122"/>
                  <a:pt x="421" y="122"/>
                  <a:pt x="422" y="122"/>
                </a:cubicBezTo>
                <a:cubicBezTo>
                  <a:pt x="422" y="122"/>
                  <a:pt x="422" y="122"/>
                  <a:pt x="423" y="122"/>
                </a:cubicBezTo>
                <a:cubicBezTo>
                  <a:pt x="423" y="122"/>
                  <a:pt x="423" y="121"/>
                  <a:pt x="423" y="121"/>
                </a:cubicBezTo>
                <a:cubicBezTo>
                  <a:pt x="423" y="121"/>
                  <a:pt x="423" y="121"/>
                  <a:pt x="423" y="121"/>
                </a:cubicBezTo>
                <a:cubicBezTo>
                  <a:pt x="423" y="121"/>
                  <a:pt x="423" y="121"/>
                  <a:pt x="423" y="121"/>
                </a:cubicBezTo>
                <a:cubicBezTo>
                  <a:pt x="423" y="120"/>
                  <a:pt x="423" y="120"/>
                  <a:pt x="422" y="120"/>
                </a:cubicBezTo>
                <a:cubicBezTo>
                  <a:pt x="423" y="120"/>
                  <a:pt x="423" y="120"/>
                  <a:pt x="423" y="120"/>
                </a:cubicBezTo>
                <a:cubicBezTo>
                  <a:pt x="424" y="120"/>
                  <a:pt x="424" y="120"/>
                  <a:pt x="424" y="120"/>
                </a:cubicBezTo>
                <a:cubicBezTo>
                  <a:pt x="424" y="120"/>
                  <a:pt x="424" y="120"/>
                  <a:pt x="424" y="120"/>
                </a:cubicBezTo>
                <a:cubicBezTo>
                  <a:pt x="424" y="120"/>
                  <a:pt x="424" y="120"/>
                  <a:pt x="424" y="120"/>
                </a:cubicBezTo>
                <a:cubicBezTo>
                  <a:pt x="424" y="120"/>
                  <a:pt x="424" y="120"/>
                  <a:pt x="424" y="120"/>
                </a:cubicBezTo>
                <a:cubicBezTo>
                  <a:pt x="424" y="120"/>
                  <a:pt x="425" y="120"/>
                  <a:pt x="425" y="120"/>
                </a:cubicBezTo>
                <a:cubicBezTo>
                  <a:pt x="425" y="120"/>
                  <a:pt x="425" y="120"/>
                  <a:pt x="426" y="120"/>
                </a:cubicBezTo>
                <a:cubicBezTo>
                  <a:pt x="426" y="120"/>
                  <a:pt x="426" y="120"/>
                  <a:pt x="426" y="120"/>
                </a:cubicBezTo>
                <a:cubicBezTo>
                  <a:pt x="427" y="120"/>
                  <a:pt x="427" y="120"/>
                  <a:pt x="428" y="120"/>
                </a:cubicBezTo>
                <a:cubicBezTo>
                  <a:pt x="428" y="120"/>
                  <a:pt x="428" y="120"/>
                  <a:pt x="429" y="120"/>
                </a:cubicBezTo>
                <a:cubicBezTo>
                  <a:pt x="429" y="120"/>
                  <a:pt x="429" y="120"/>
                  <a:pt x="429" y="119"/>
                </a:cubicBezTo>
                <a:cubicBezTo>
                  <a:pt x="429" y="119"/>
                  <a:pt x="429" y="119"/>
                  <a:pt x="429" y="119"/>
                </a:cubicBezTo>
                <a:cubicBezTo>
                  <a:pt x="429" y="119"/>
                  <a:pt x="429" y="119"/>
                  <a:pt x="429" y="119"/>
                </a:cubicBezTo>
                <a:cubicBezTo>
                  <a:pt x="429" y="119"/>
                  <a:pt x="429" y="119"/>
                  <a:pt x="429" y="119"/>
                </a:cubicBezTo>
                <a:cubicBezTo>
                  <a:pt x="429" y="119"/>
                  <a:pt x="429" y="119"/>
                  <a:pt x="429" y="118"/>
                </a:cubicBezTo>
                <a:cubicBezTo>
                  <a:pt x="429" y="118"/>
                  <a:pt x="429" y="118"/>
                  <a:pt x="429" y="118"/>
                </a:cubicBezTo>
                <a:cubicBezTo>
                  <a:pt x="428" y="118"/>
                  <a:pt x="428" y="118"/>
                  <a:pt x="428" y="118"/>
                </a:cubicBezTo>
                <a:cubicBezTo>
                  <a:pt x="428" y="118"/>
                  <a:pt x="427" y="118"/>
                  <a:pt x="427" y="118"/>
                </a:cubicBezTo>
                <a:cubicBezTo>
                  <a:pt x="427" y="118"/>
                  <a:pt x="427" y="118"/>
                  <a:pt x="426" y="118"/>
                </a:cubicBezTo>
                <a:cubicBezTo>
                  <a:pt x="426" y="118"/>
                  <a:pt x="426" y="118"/>
                  <a:pt x="426" y="118"/>
                </a:cubicBezTo>
                <a:cubicBezTo>
                  <a:pt x="426" y="118"/>
                  <a:pt x="425" y="118"/>
                  <a:pt x="425" y="118"/>
                </a:cubicBezTo>
                <a:cubicBezTo>
                  <a:pt x="425" y="117"/>
                  <a:pt x="425" y="117"/>
                  <a:pt x="425" y="117"/>
                </a:cubicBezTo>
                <a:cubicBezTo>
                  <a:pt x="424" y="117"/>
                  <a:pt x="424" y="118"/>
                  <a:pt x="423" y="118"/>
                </a:cubicBezTo>
                <a:cubicBezTo>
                  <a:pt x="423" y="118"/>
                  <a:pt x="422" y="118"/>
                  <a:pt x="422" y="118"/>
                </a:cubicBezTo>
                <a:cubicBezTo>
                  <a:pt x="423" y="117"/>
                  <a:pt x="423" y="118"/>
                  <a:pt x="424" y="117"/>
                </a:cubicBezTo>
                <a:cubicBezTo>
                  <a:pt x="424" y="117"/>
                  <a:pt x="424" y="117"/>
                  <a:pt x="424" y="117"/>
                </a:cubicBezTo>
                <a:cubicBezTo>
                  <a:pt x="424" y="117"/>
                  <a:pt x="425" y="117"/>
                  <a:pt x="425" y="117"/>
                </a:cubicBezTo>
                <a:cubicBezTo>
                  <a:pt x="425" y="117"/>
                  <a:pt x="424" y="117"/>
                  <a:pt x="424" y="116"/>
                </a:cubicBezTo>
                <a:cubicBezTo>
                  <a:pt x="424" y="116"/>
                  <a:pt x="424" y="116"/>
                  <a:pt x="423" y="116"/>
                </a:cubicBezTo>
                <a:cubicBezTo>
                  <a:pt x="423" y="116"/>
                  <a:pt x="423" y="116"/>
                  <a:pt x="424" y="116"/>
                </a:cubicBezTo>
                <a:cubicBezTo>
                  <a:pt x="423" y="116"/>
                  <a:pt x="423" y="116"/>
                  <a:pt x="422" y="116"/>
                </a:cubicBezTo>
                <a:cubicBezTo>
                  <a:pt x="422" y="116"/>
                  <a:pt x="422" y="116"/>
                  <a:pt x="422" y="115"/>
                </a:cubicBezTo>
                <a:cubicBezTo>
                  <a:pt x="423" y="116"/>
                  <a:pt x="423" y="116"/>
                  <a:pt x="423" y="116"/>
                </a:cubicBezTo>
                <a:cubicBezTo>
                  <a:pt x="424" y="116"/>
                  <a:pt x="424" y="116"/>
                  <a:pt x="424" y="116"/>
                </a:cubicBezTo>
                <a:cubicBezTo>
                  <a:pt x="424" y="116"/>
                  <a:pt x="424" y="116"/>
                  <a:pt x="425" y="116"/>
                </a:cubicBezTo>
                <a:cubicBezTo>
                  <a:pt x="425" y="117"/>
                  <a:pt x="425" y="117"/>
                  <a:pt x="425" y="117"/>
                </a:cubicBezTo>
                <a:cubicBezTo>
                  <a:pt x="425" y="117"/>
                  <a:pt x="425" y="117"/>
                  <a:pt x="426" y="117"/>
                </a:cubicBezTo>
                <a:cubicBezTo>
                  <a:pt x="426" y="118"/>
                  <a:pt x="426" y="118"/>
                  <a:pt x="427" y="118"/>
                </a:cubicBezTo>
                <a:cubicBezTo>
                  <a:pt x="427" y="118"/>
                  <a:pt x="427" y="117"/>
                  <a:pt x="427" y="117"/>
                </a:cubicBezTo>
                <a:cubicBezTo>
                  <a:pt x="427" y="117"/>
                  <a:pt x="428" y="118"/>
                  <a:pt x="428" y="118"/>
                </a:cubicBezTo>
                <a:cubicBezTo>
                  <a:pt x="428" y="118"/>
                  <a:pt x="428" y="118"/>
                  <a:pt x="428" y="118"/>
                </a:cubicBezTo>
                <a:cubicBezTo>
                  <a:pt x="429" y="118"/>
                  <a:pt x="429" y="118"/>
                  <a:pt x="430" y="118"/>
                </a:cubicBezTo>
                <a:cubicBezTo>
                  <a:pt x="430" y="118"/>
                  <a:pt x="430" y="118"/>
                  <a:pt x="430" y="119"/>
                </a:cubicBezTo>
                <a:cubicBezTo>
                  <a:pt x="430" y="119"/>
                  <a:pt x="431" y="119"/>
                  <a:pt x="431" y="119"/>
                </a:cubicBezTo>
                <a:cubicBezTo>
                  <a:pt x="431" y="119"/>
                  <a:pt x="431" y="118"/>
                  <a:pt x="431" y="119"/>
                </a:cubicBezTo>
                <a:cubicBezTo>
                  <a:pt x="432" y="119"/>
                  <a:pt x="431" y="119"/>
                  <a:pt x="431" y="119"/>
                </a:cubicBezTo>
                <a:cubicBezTo>
                  <a:pt x="431" y="119"/>
                  <a:pt x="432" y="119"/>
                  <a:pt x="432" y="119"/>
                </a:cubicBezTo>
                <a:cubicBezTo>
                  <a:pt x="432" y="119"/>
                  <a:pt x="432" y="119"/>
                  <a:pt x="432" y="119"/>
                </a:cubicBezTo>
                <a:cubicBezTo>
                  <a:pt x="432" y="119"/>
                  <a:pt x="432" y="119"/>
                  <a:pt x="432" y="119"/>
                </a:cubicBezTo>
                <a:cubicBezTo>
                  <a:pt x="432" y="120"/>
                  <a:pt x="432" y="120"/>
                  <a:pt x="433" y="120"/>
                </a:cubicBezTo>
                <a:cubicBezTo>
                  <a:pt x="433" y="120"/>
                  <a:pt x="432" y="120"/>
                  <a:pt x="432" y="121"/>
                </a:cubicBezTo>
                <a:cubicBezTo>
                  <a:pt x="433" y="121"/>
                  <a:pt x="433" y="121"/>
                  <a:pt x="433" y="121"/>
                </a:cubicBezTo>
                <a:cubicBezTo>
                  <a:pt x="433" y="122"/>
                  <a:pt x="434" y="123"/>
                  <a:pt x="435" y="123"/>
                </a:cubicBezTo>
                <a:cubicBezTo>
                  <a:pt x="435" y="123"/>
                  <a:pt x="436" y="123"/>
                  <a:pt x="436" y="123"/>
                </a:cubicBezTo>
                <a:cubicBezTo>
                  <a:pt x="436" y="123"/>
                  <a:pt x="436" y="122"/>
                  <a:pt x="436" y="121"/>
                </a:cubicBezTo>
                <a:cubicBezTo>
                  <a:pt x="436" y="121"/>
                  <a:pt x="437" y="121"/>
                  <a:pt x="437" y="121"/>
                </a:cubicBezTo>
                <a:cubicBezTo>
                  <a:pt x="437" y="121"/>
                  <a:pt x="437" y="121"/>
                  <a:pt x="437" y="121"/>
                </a:cubicBezTo>
                <a:cubicBezTo>
                  <a:pt x="437" y="122"/>
                  <a:pt x="437" y="122"/>
                  <a:pt x="437" y="122"/>
                </a:cubicBezTo>
                <a:cubicBezTo>
                  <a:pt x="437" y="123"/>
                  <a:pt x="438" y="122"/>
                  <a:pt x="438" y="122"/>
                </a:cubicBezTo>
                <a:cubicBezTo>
                  <a:pt x="438" y="123"/>
                  <a:pt x="438" y="123"/>
                  <a:pt x="438" y="123"/>
                </a:cubicBezTo>
                <a:cubicBezTo>
                  <a:pt x="438" y="123"/>
                  <a:pt x="438" y="123"/>
                  <a:pt x="438" y="123"/>
                </a:cubicBezTo>
                <a:cubicBezTo>
                  <a:pt x="438" y="123"/>
                  <a:pt x="439" y="123"/>
                  <a:pt x="439" y="122"/>
                </a:cubicBezTo>
                <a:cubicBezTo>
                  <a:pt x="439" y="122"/>
                  <a:pt x="439" y="122"/>
                  <a:pt x="438" y="122"/>
                </a:cubicBezTo>
                <a:cubicBezTo>
                  <a:pt x="438" y="122"/>
                  <a:pt x="439" y="122"/>
                  <a:pt x="439" y="122"/>
                </a:cubicBezTo>
                <a:cubicBezTo>
                  <a:pt x="439" y="121"/>
                  <a:pt x="439" y="121"/>
                  <a:pt x="438" y="121"/>
                </a:cubicBezTo>
                <a:cubicBezTo>
                  <a:pt x="439" y="121"/>
                  <a:pt x="439" y="121"/>
                  <a:pt x="439" y="121"/>
                </a:cubicBezTo>
                <a:cubicBezTo>
                  <a:pt x="439" y="121"/>
                  <a:pt x="439" y="121"/>
                  <a:pt x="438" y="121"/>
                </a:cubicBezTo>
                <a:cubicBezTo>
                  <a:pt x="438" y="121"/>
                  <a:pt x="439" y="121"/>
                  <a:pt x="439" y="121"/>
                </a:cubicBezTo>
                <a:cubicBezTo>
                  <a:pt x="438" y="121"/>
                  <a:pt x="438" y="121"/>
                  <a:pt x="438" y="121"/>
                </a:cubicBezTo>
                <a:cubicBezTo>
                  <a:pt x="438" y="121"/>
                  <a:pt x="438" y="121"/>
                  <a:pt x="438" y="121"/>
                </a:cubicBezTo>
                <a:cubicBezTo>
                  <a:pt x="439" y="121"/>
                  <a:pt x="438" y="121"/>
                  <a:pt x="439" y="121"/>
                </a:cubicBezTo>
                <a:cubicBezTo>
                  <a:pt x="439" y="120"/>
                  <a:pt x="439" y="120"/>
                  <a:pt x="439" y="120"/>
                </a:cubicBezTo>
                <a:cubicBezTo>
                  <a:pt x="439" y="120"/>
                  <a:pt x="438" y="120"/>
                  <a:pt x="438" y="120"/>
                </a:cubicBezTo>
                <a:cubicBezTo>
                  <a:pt x="438" y="120"/>
                  <a:pt x="438" y="120"/>
                  <a:pt x="438" y="120"/>
                </a:cubicBezTo>
                <a:cubicBezTo>
                  <a:pt x="438" y="120"/>
                  <a:pt x="438" y="120"/>
                  <a:pt x="438" y="120"/>
                </a:cubicBezTo>
                <a:cubicBezTo>
                  <a:pt x="438" y="120"/>
                  <a:pt x="438" y="120"/>
                  <a:pt x="439" y="120"/>
                </a:cubicBezTo>
                <a:cubicBezTo>
                  <a:pt x="438" y="120"/>
                  <a:pt x="438" y="120"/>
                  <a:pt x="437" y="120"/>
                </a:cubicBezTo>
                <a:cubicBezTo>
                  <a:pt x="437" y="120"/>
                  <a:pt x="438" y="120"/>
                  <a:pt x="438" y="120"/>
                </a:cubicBezTo>
                <a:cubicBezTo>
                  <a:pt x="438" y="120"/>
                  <a:pt x="438" y="119"/>
                  <a:pt x="438" y="119"/>
                </a:cubicBezTo>
                <a:cubicBezTo>
                  <a:pt x="439" y="120"/>
                  <a:pt x="439" y="119"/>
                  <a:pt x="438" y="119"/>
                </a:cubicBezTo>
                <a:cubicBezTo>
                  <a:pt x="438" y="119"/>
                  <a:pt x="438" y="119"/>
                  <a:pt x="438" y="119"/>
                </a:cubicBezTo>
                <a:cubicBezTo>
                  <a:pt x="438" y="119"/>
                  <a:pt x="438" y="119"/>
                  <a:pt x="439" y="119"/>
                </a:cubicBezTo>
                <a:cubicBezTo>
                  <a:pt x="439" y="119"/>
                  <a:pt x="438" y="119"/>
                  <a:pt x="438" y="119"/>
                </a:cubicBezTo>
                <a:cubicBezTo>
                  <a:pt x="438" y="119"/>
                  <a:pt x="438" y="119"/>
                  <a:pt x="438" y="119"/>
                </a:cubicBezTo>
                <a:cubicBezTo>
                  <a:pt x="438" y="119"/>
                  <a:pt x="438" y="119"/>
                  <a:pt x="438" y="119"/>
                </a:cubicBezTo>
                <a:cubicBezTo>
                  <a:pt x="438" y="118"/>
                  <a:pt x="438" y="118"/>
                  <a:pt x="439" y="118"/>
                </a:cubicBezTo>
                <a:cubicBezTo>
                  <a:pt x="438" y="118"/>
                  <a:pt x="438" y="118"/>
                  <a:pt x="438" y="118"/>
                </a:cubicBezTo>
                <a:cubicBezTo>
                  <a:pt x="438" y="118"/>
                  <a:pt x="438" y="118"/>
                  <a:pt x="438" y="118"/>
                </a:cubicBezTo>
                <a:cubicBezTo>
                  <a:pt x="438" y="118"/>
                  <a:pt x="438" y="118"/>
                  <a:pt x="438" y="118"/>
                </a:cubicBezTo>
                <a:cubicBezTo>
                  <a:pt x="438" y="118"/>
                  <a:pt x="438" y="118"/>
                  <a:pt x="438" y="118"/>
                </a:cubicBezTo>
                <a:cubicBezTo>
                  <a:pt x="438" y="118"/>
                  <a:pt x="438" y="118"/>
                  <a:pt x="438" y="118"/>
                </a:cubicBezTo>
                <a:cubicBezTo>
                  <a:pt x="438" y="118"/>
                  <a:pt x="437" y="118"/>
                  <a:pt x="437" y="118"/>
                </a:cubicBezTo>
                <a:cubicBezTo>
                  <a:pt x="437" y="118"/>
                  <a:pt x="437" y="118"/>
                  <a:pt x="437" y="119"/>
                </a:cubicBezTo>
                <a:cubicBezTo>
                  <a:pt x="437" y="119"/>
                  <a:pt x="437" y="119"/>
                  <a:pt x="437" y="119"/>
                </a:cubicBezTo>
                <a:cubicBezTo>
                  <a:pt x="437" y="119"/>
                  <a:pt x="436" y="118"/>
                  <a:pt x="437" y="118"/>
                </a:cubicBezTo>
                <a:cubicBezTo>
                  <a:pt x="437" y="117"/>
                  <a:pt x="437" y="118"/>
                  <a:pt x="438" y="117"/>
                </a:cubicBezTo>
                <a:cubicBezTo>
                  <a:pt x="437" y="117"/>
                  <a:pt x="437" y="117"/>
                  <a:pt x="437" y="117"/>
                </a:cubicBezTo>
                <a:cubicBezTo>
                  <a:pt x="437" y="117"/>
                  <a:pt x="438" y="117"/>
                  <a:pt x="438" y="117"/>
                </a:cubicBezTo>
                <a:cubicBezTo>
                  <a:pt x="438" y="117"/>
                  <a:pt x="438" y="117"/>
                  <a:pt x="438" y="117"/>
                </a:cubicBezTo>
                <a:cubicBezTo>
                  <a:pt x="438" y="117"/>
                  <a:pt x="438" y="117"/>
                  <a:pt x="437" y="117"/>
                </a:cubicBezTo>
                <a:cubicBezTo>
                  <a:pt x="437" y="117"/>
                  <a:pt x="437" y="117"/>
                  <a:pt x="437" y="117"/>
                </a:cubicBezTo>
                <a:cubicBezTo>
                  <a:pt x="437" y="117"/>
                  <a:pt x="437" y="117"/>
                  <a:pt x="437" y="117"/>
                </a:cubicBezTo>
                <a:cubicBezTo>
                  <a:pt x="437" y="117"/>
                  <a:pt x="436" y="117"/>
                  <a:pt x="436" y="118"/>
                </a:cubicBezTo>
                <a:cubicBezTo>
                  <a:pt x="436" y="117"/>
                  <a:pt x="436" y="117"/>
                  <a:pt x="437" y="117"/>
                </a:cubicBezTo>
                <a:cubicBezTo>
                  <a:pt x="437" y="117"/>
                  <a:pt x="437" y="117"/>
                  <a:pt x="436" y="117"/>
                </a:cubicBezTo>
                <a:cubicBezTo>
                  <a:pt x="436" y="117"/>
                  <a:pt x="436" y="117"/>
                  <a:pt x="436" y="117"/>
                </a:cubicBezTo>
                <a:cubicBezTo>
                  <a:pt x="436" y="117"/>
                  <a:pt x="435" y="117"/>
                  <a:pt x="435" y="117"/>
                </a:cubicBezTo>
                <a:cubicBezTo>
                  <a:pt x="435" y="117"/>
                  <a:pt x="436" y="117"/>
                  <a:pt x="436" y="117"/>
                </a:cubicBezTo>
                <a:cubicBezTo>
                  <a:pt x="436" y="117"/>
                  <a:pt x="436" y="116"/>
                  <a:pt x="436" y="116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7" y="116"/>
                  <a:pt x="436" y="116"/>
                  <a:pt x="436" y="116"/>
                </a:cubicBezTo>
                <a:cubicBezTo>
                  <a:pt x="436" y="116"/>
                  <a:pt x="436" y="116"/>
                  <a:pt x="435" y="116"/>
                </a:cubicBezTo>
                <a:cubicBezTo>
                  <a:pt x="435" y="116"/>
                  <a:pt x="435" y="116"/>
                  <a:pt x="435" y="115"/>
                </a:cubicBezTo>
                <a:cubicBezTo>
                  <a:pt x="435" y="115"/>
                  <a:pt x="434" y="115"/>
                  <a:pt x="434" y="115"/>
                </a:cubicBezTo>
                <a:cubicBezTo>
                  <a:pt x="434" y="115"/>
                  <a:pt x="434" y="115"/>
                  <a:pt x="434" y="115"/>
                </a:cubicBezTo>
                <a:cubicBezTo>
                  <a:pt x="434" y="115"/>
                  <a:pt x="434" y="115"/>
                  <a:pt x="434" y="115"/>
                </a:cubicBezTo>
                <a:cubicBezTo>
                  <a:pt x="433" y="115"/>
                  <a:pt x="433" y="115"/>
                  <a:pt x="433" y="114"/>
                </a:cubicBezTo>
                <a:cubicBezTo>
                  <a:pt x="433" y="114"/>
                  <a:pt x="433" y="114"/>
                  <a:pt x="433" y="114"/>
                </a:cubicBezTo>
                <a:cubicBezTo>
                  <a:pt x="432" y="114"/>
                  <a:pt x="432" y="114"/>
                  <a:pt x="432" y="114"/>
                </a:cubicBezTo>
                <a:cubicBezTo>
                  <a:pt x="432" y="114"/>
                  <a:pt x="432" y="114"/>
                  <a:pt x="432" y="114"/>
                </a:cubicBezTo>
                <a:cubicBezTo>
                  <a:pt x="432" y="114"/>
                  <a:pt x="431" y="114"/>
                  <a:pt x="431" y="114"/>
                </a:cubicBezTo>
                <a:cubicBezTo>
                  <a:pt x="431" y="114"/>
                  <a:pt x="431" y="114"/>
                  <a:pt x="431" y="114"/>
                </a:cubicBezTo>
                <a:cubicBezTo>
                  <a:pt x="431" y="114"/>
                  <a:pt x="431" y="114"/>
                  <a:pt x="431" y="114"/>
                </a:cubicBezTo>
                <a:cubicBezTo>
                  <a:pt x="430" y="114"/>
                  <a:pt x="430" y="114"/>
                  <a:pt x="430" y="114"/>
                </a:cubicBezTo>
                <a:cubicBezTo>
                  <a:pt x="430" y="114"/>
                  <a:pt x="430" y="114"/>
                  <a:pt x="430" y="115"/>
                </a:cubicBezTo>
                <a:cubicBezTo>
                  <a:pt x="430" y="115"/>
                  <a:pt x="430" y="115"/>
                  <a:pt x="429" y="115"/>
                </a:cubicBezTo>
                <a:cubicBezTo>
                  <a:pt x="429" y="115"/>
                  <a:pt x="430" y="114"/>
                  <a:pt x="430" y="114"/>
                </a:cubicBezTo>
                <a:cubicBezTo>
                  <a:pt x="430" y="114"/>
                  <a:pt x="430" y="114"/>
                  <a:pt x="429" y="114"/>
                </a:cubicBezTo>
                <a:cubicBezTo>
                  <a:pt x="429" y="114"/>
                  <a:pt x="429" y="114"/>
                  <a:pt x="428" y="114"/>
                </a:cubicBezTo>
                <a:cubicBezTo>
                  <a:pt x="429" y="114"/>
                  <a:pt x="430" y="114"/>
                  <a:pt x="430" y="114"/>
                </a:cubicBezTo>
                <a:cubicBezTo>
                  <a:pt x="430" y="114"/>
                  <a:pt x="431" y="114"/>
                  <a:pt x="431" y="114"/>
                </a:cubicBezTo>
                <a:cubicBezTo>
                  <a:pt x="431" y="114"/>
                  <a:pt x="431" y="113"/>
                  <a:pt x="431" y="113"/>
                </a:cubicBezTo>
                <a:cubicBezTo>
                  <a:pt x="432" y="113"/>
                  <a:pt x="431" y="113"/>
                  <a:pt x="431" y="113"/>
                </a:cubicBezTo>
                <a:cubicBezTo>
                  <a:pt x="431" y="113"/>
                  <a:pt x="431" y="113"/>
                  <a:pt x="431" y="112"/>
                </a:cubicBezTo>
                <a:cubicBezTo>
                  <a:pt x="431" y="112"/>
                  <a:pt x="431" y="112"/>
                  <a:pt x="430" y="112"/>
                </a:cubicBezTo>
                <a:cubicBezTo>
                  <a:pt x="430" y="112"/>
                  <a:pt x="430" y="112"/>
                  <a:pt x="430" y="112"/>
                </a:cubicBezTo>
                <a:cubicBezTo>
                  <a:pt x="430" y="112"/>
                  <a:pt x="429" y="112"/>
                  <a:pt x="429" y="112"/>
                </a:cubicBezTo>
                <a:cubicBezTo>
                  <a:pt x="429" y="112"/>
                  <a:pt x="428" y="112"/>
                  <a:pt x="428" y="112"/>
                </a:cubicBezTo>
                <a:cubicBezTo>
                  <a:pt x="428" y="112"/>
                  <a:pt x="428" y="112"/>
                  <a:pt x="428" y="113"/>
                </a:cubicBezTo>
                <a:cubicBezTo>
                  <a:pt x="427" y="113"/>
                  <a:pt x="427" y="113"/>
                  <a:pt x="427" y="113"/>
                </a:cubicBezTo>
                <a:cubicBezTo>
                  <a:pt x="427" y="113"/>
                  <a:pt x="427" y="113"/>
                  <a:pt x="427" y="112"/>
                </a:cubicBezTo>
                <a:cubicBezTo>
                  <a:pt x="427" y="112"/>
                  <a:pt x="427" y="112"/>
                  <a:pt x="427" y="112"/>
                </a:cubicBezTo>
                <a:cubicBezTo>
                  <a:pt x="426" y="112"/>
                  <a:pt x="426" y="113"/>
                  <a:pt x="426" y="112"/>
                </a:cubicBezTo>
                <a:cubicBezTo>
                  <a:pt x="426" y="112"/>
                  <a:pt x="426" y="112"/>
                  <a:pt x="426" y="112"/>
                </a:cubicBezTo>
                <a:cubicBezTo>
                  <a:pt x="426" y="112"/>
                  <a:pt x="426" y="112"/>
                  <a:pt x="426" y="112"/>
                </a:cubicBezTo>
                <a:cubicBezTo>
                  <a:pt x="425" y="112"/>
                  <a:pt x="425" y="112"/>
                  <a:pt x="425" y="112"/>
                </a:cubicBezTo>
                <a:cubicBezTo>
                  <a:pt x="425" y="112"/>
                  <a:pt x="426" y="112"/>
                  <a:pt x="426" y="112"/>
                </a:cubicBezTo>
                <a:cubicBezTo>
                  <a:pt x="426" y="112"/>
                  <a:pt x="427" y="112"/>
                  <a:pt x="427" y="112"/>
                </a:cubicBezTo>
                <a:cubicBezTo>
                  <a:pt x="427" y="112"/>
                  <a:pt x="428" y="112"/>
                  <a:pt x="428" y="112"/>
                </a:cubicBezTo>
                <a:cubicBezTo>
                  <a:pt x="429" y="112"/>
                  <a:pt x="429" y="112"/>
                  <a:pt x="429" y="112"/>
                </a:cubicBezTo>
                <a:cubicBezTo>
                  <a:pt x="430" y="112"/>
                  <a:pt x="430" y="112"/>
                  <a:pt x="430" y="111"/>
                </a:cubicBezTo>
                <a:cubicBezTo>
                  <a:pt x="430" y="111"/>
                  <a:pt x="430" y="111"/>
                  <a:pt x="430" y="111"/>
                </a:cubicBezTo>
                <a:cubicBezTo>
                  <a:pt x="430" y="111"/>
                  <a:pt x="430" y="111"/>
                  <a:pt x="430" y="111"/>
                </a:cubicBezTo>
                <a:cubicBezTo>
                  <a:pt x="430" y="111"/>
                  <a:pt x="430" y="111"/>
                  <a:pt x="429" y="111"/>
                </a:cubicBezTo>
                <a:cubicBezTo>
                  <a:pt x="429" y="111"/>
                  <a:pt x="429" y="110"/>
                  <a:pt x="429" y="110"/>
                </a:cubicBezTo>
                <a:cubicBezTo>
                  <a:pt x="428" y="110"/>
                  <a:pt x="428" y="110"/>
                  <a:pt x="428" y="110"/>
                </a:cubicBezTo>
                <a:cubicBezTo>
                  <a:pt x="428" y="110"/>
                  <a:pt x="428" y="110"/>
                  <a:pt x="427" y="110"/>
                </a:cubicBezTo>
                <a:cubicBezTo>
                  <a:pt x="427" y="110"/>
                  <a:pt x="427" y="111"/>
                  <a:pt x="426" y="111"/>
                </a:cubicBezTo>
                <a:cubicBezTo>
                  <a:pt x="426" y="111"/>
                  <a:pt x="425" y="110"/>
                  <a:pt x="425" y="111"/>
                </a:cubicBezTo>
                <a:cubicBezTo>
                  <a:pt x="425" y="111"/>
                  <a:pt x="425" y="111"/>
                  <a:pt x="425" y="111"/>
                </a:cubicBezTo>
                <a:cubicBezTo>
                  <a:pt x="424" y="111"/>
                  <a:pt x="425" y="111"/>
                  <a:pt x="425" y="111"/>
                </a:cubicBezTo>
                <a:cubicBezTo>
                  <a:pt x="425" y="110"/>
                  <a:pt x="424" y="111"/>
                  <a:pt x="424" y="111"/>
                </a:cubicBezTo>
                <a:cubicBezTo>
                  <a:pt x="425" y="110"/>
                  <a:pt x="425" y="110"/>
                  <a:pt x="426" y="110"/>
                </a:cubicBezTo>
                <a:cubicBezTo>
                  <a:pt x="426" y="110"/>
                  <a:pt x="426" y="111"/>
                  <a:pt x="426" y="110"/>
                </a:cubicBezTo>
                <a:cubicBezTo>
                  <a:pt x="427" y="110"/>
                  <a:pt x="427" y="110"/>
                  <a:pt x="427" y="110"/>
                </a:cubicBezTo>
                <a:cubicBezTo>
                  <a:pt x="427" y="110"/>
                  <a:pt x="427" y="110"/>
                  <a:pt x="427" y="110"/>
                </a:cubicBezTo>
                <a:cubicBezTo>
                  <a:pt x="426" y="110"/>
                  <a:pt x="426" y="110"/>
                  <a:pt x="426" y="110"/>
                </a:cubicBezTo>
                <a:cubicBezTo>
                  <a:pt x="425" y="109"/>
                  <a:pt x="425" y="109"/>
                  <a:pt x="425" y="109"/>
                </a:cubicBezTo>
                <a:cubicBezTo>
                  <a:pt x="425" y="109"/>
                  <a:pt x="425" y="109"/>
                  <a:pt x="425" y="109"/>
                </a:cubicBezTo>
                <a:cubicBezTo>
                  <a:pt x="425" y="109"/>
                  <a:pt x="425" y="109"/>
                  <a:pt x="425" y="109"/>
                </a:cubicBezTo>
                <a:cubicBezTo>
                  <a:pt x="425" y="109"/>
                  <a:pt x="426" y="109"/>
                  <a:pt x="426" y="109"/>
                </a:cubicBezTo>
                <a:cubicBezTo>
                  <a:pt x="426" y="110"/>
                  <a:pt x="426" y="110"/>
                  <a:pt x="427" y="110"/>
                </a:cubicBezTo>
                <a:cubicBezTo>
                  <a:pt x="427" y="110"/>
                  <a:pt x="427" y="110"/>
                  <a:pt x="428" y="110"/>
                </a:cubicBezTo>
                <a:cubicBezTo>
                  <a:pt x="428" y="110"/>
                  <a:pt x="428" y="110"/>
                  <a:pt x="428" y="110"/>
                </a:cubicBezTo>
                <a:cubicBezTo>
                  <a:pt x="429" y="110"/>
                  <a:pt x="429" y="110"/>
                  <a:pt x="429" y="110"/>
                </a:cubicBezTo>
                <a:cubicBezTo>
                  <a:pt x="430" y="109"/>
                  <a:pt x="430" y="109"/>
                  <a:pt x="430" y="108"/>
                </a:cubicBezTo>
                <a:cubicBezTo>
                  <a:pt x="430" y="108"/>
                  <a:pt x="430" y="108"/>
                  <a:pt x="429" y="107"/>
                </a:cubicBezTo>
                <a:cubicBezTo>
                  <a:pt x="429" y="107"/>
                  <a:pt x="429" y="107"/>
                  <a:pt x="429" y="107"/>
                </a:cubicBezTo>
                <a:cubicBezTo>
                  <a:pt x="429" y="106"/>
                  <a:pt x="429" y="107"/>
                  <a:pt x="429" y="107"/>
                </a:cubicBezTo>
                <a:cubicBezTo>
                  <a:pt x="430" y="107"/>
                  <a:pt x="430" y="108"/>
                  <a:pt x="430" y="108"/>
                </a:cubicBezTo>
                <a:cubicBezTo>
                  <a:pt x="430" y="108"/>
                  <a:pt x="431" y="108"/>
                  <a:pt x="431" y="108"/>
                </a:cubicBezTo>
                <a:cubicBezTo>
                  <a:pt x="431" y="108"/>
                  <a:pt x="431" y="108"/>
                  <a:pt x="431" y="108"/>
                </a:cubicBezTo>
                <a:cubicBezTo>
                  <a:pt x="431" y="108"/>
                  <a:pt x="431" y="108"/>
                  <a:pt x="431" y="108"/>
                </a:cubicBezTo>
                <a:cubicBezTo>
                  <a:pt x="431" y="108"/>
                  <a:pt x="432" y="108"/>
                  <a:pt x="432" y="109"/>
                </a:cubicBezTo>
                <a:cubicBezTo>
                  <a:pt x="432" y="108"/>
                  <a:pt x="432" y="108"/>
                  <a:pt x="432" y="108"/>
                </a:cubicBezTo>
                <a:cubicBezTo>
                  <a:pt x="432" y="107"/>
                  <a:pt x="433" y="107"/>
                  <a:pt x="433" y="108"/>
                </a:cubicBezTo>
                <a:cubicBezTo>
                  <a:pt x="434" y="108"/>
                  <a:pt x="434" y="108"/>
                  <a:pt x="434" y="108"/>
                </a:cubicBezTo>
                <a:cubicBezTo>
                  <a:pt x="435" y="108"/>
                  <a:pt x="435" y="108"/>
                  <a:pt x="436" y="108"/>
                </a:cubicBezTo>
                <a:cubicBezTo>
                  <a:pt x="436" y="109"/>
                  <a:pt x="437" y="108"/>
                  <a:pt x="437" y="108"/>
                </a:cubicBezTo>
                <a:cubicBezTo>
                  <a:pt x="437" y="108"/>
                  <a:pt x="436" y="109"/>
                  <a:pt x="436" y="109"/>
                </a:cubicBezTo>
                <a:cubicBezTo>
                  <a:pt x="435" y="108"/>
                  <a:pt x="435" y="108"/>
                  <a:pt x="435" y="108"/>
                </a:cubicBezTo>
                <a:cubicBezTo>
                  <a:pt x="434" y="108"/>
                  <a:pt x="434" y="108"/>
                  <a:pt x="434" y="108"/>
                </a:cubicBezTo>
                <a:cubicBezTo>
                  <a:pt x="434" y="108"/>
                  <a:pt x="434" y="108"/>
                  <a:pt x="433" y="108"/>
                </a:cubicBezTo>
                <a:cubicBezTo>
                  <a:pt x="433" y="108"/>
                  <a:pt x="433" y="108"/>
                  <a:pt x="433" y="108"/>
                </a:cubicBezTo>
                <a:cubicBezTo>
                  <a:pt x="433" y="108"/>
                  <a:pt x="433" y="109"/>
                  <a:pt x="434" y="109"/>
                </a:cubicBezTo>
                <a:cubicBezTo>
                  <a:pt x="434" y="109"/>
                  <a:pt x="434" y="109"/>
                  <a:pt x="435" y="109"/>
                </a:cubicBezTo>
                <a:cubicBezTo>
                  <a:pt x="435" y="109"/>
                  <a:pt x="435" y="109"/>
                  <a:pt x="435" y="109"/>
                </a:cubicBezTo>
                <a:cubicBezTo>
                  <a:pt x="435" y="110"/>
                  <a:pt x="435" y="110"/>
                  <a:pt x="436" y="110"/>
                </a:cubicBezTo>
                <a:cubicBezTo>
                  <a:pt x="436" y="110"/>
                  <a:pt x="436" y="110"/>
                  <a:pt x="436" y="110"/>
                </a:cubicBezTo>
                <a:cubicBezTo>
                  <a:pt x="437" y="110"/>
                  <a:pt x="437" y="110"/>
                  <a:pt x="438" y="110"/>
                </a:cubicBezTo>
                <a:cubicBezTo>
                  <a:pt x="438" y="110"/>
                  <a:pt x="438" y="110"/>
                  <a:pt x="438" y="109"/>
                </a:cubicBezTo>
                <a:cubicBezTo>
                  <a:pt x="438" y="109"/>
                  <a:pt x="439" y="109"/>
                  <a:pt x="439" y="109"/>
                </a:cubicBezTo>
                <a:cubicBezTo>
                  <a:pt x="439" y="109"/>
                  <a:pt x="439" y="109"/>
                  <a:pt x="439" y="109"/>
                </a:cubicBezTo>
                <a:cubicBezTo>
                  <a:pt x="439" y="109"/>
                  <a:pt x="439" y="109"/>
                  <a:pt x="439" y="109"/>
                </a:cubicBezTo>
                <a:cubicBezTo>
                  <a:pt x="439" y="109"/>
                  <a:pt x="440" y="109"/>
                  <a:pt x="440" y="109"/>
                </a:cubicBezTo>
                <a:cubicBezTo>
                  <a:pt x="440" y="109"/>
                  <a:pt x="440" y="109"/>
                  <a:pt x="441" y="109"/>
                </a:cubicBezTo>
                <a:cubicBezTo>
                  <a:pt x="441" y="109"/>
                  <a:pt x="441" y="109"/>
                  <a:pt x="441" y="109"/>
                </a:cubicBezTo>
                <a:cubicBezTo>
                  <a:pt x="442" y="109"/>
                  <a:pt x="442" y="109"/>
                  <a:pt x="441" y="108"/>
                </a:cubicBezTo>
                <a:cubicBezTo>
                  <a:pt x="441" y="108"/>
                  <a:pt x="441" y="108"/>
                  <a:pt x="441" y="108"/>
                </a:cubicBezTo>
                <a:cubicBezTo>
                  <a:pt x="441" y="108"/>
                  <a:pt x="441" y="108"/>
                  <a:pt x="442" y="108"/>
                </a:cubicBezTo>
                <a:cubicBezTo>
                  <a:pt x="441" y="107"/>
                  <a:pt x="442" y="108"/>
                  <a:pt x="442" y="107"/>
                </a:cubicBezTo>
                <a:cubicBezTo>
                  <a:pt x="442" y="107"/>
                  <a:pt x="441" y="107"/>
                  <a:pt x="441" y="107"/>
                </a:cubicBezTo>
                <a:cubicBezTo>
                  <a:pt x="440" y="107"/>
                  <a:pt x="439" y="106"/>
                  <a:pt x="438" y="106"/>
                </a:cubicBezTo>
                <a:cubicBezTo>
                  <a:pt x="438" y="106"/>
                  <a:pt x="438" y="106"/>
                  <a:pt x="438" y="107"/>
                </a:cubicBezTo>
                <a:cubicBezTo>
                  <a:pt x="438" y="107"/>
                  <a:pt x="438" y="107"/>
                  <a:pt x="438" y="107"/>
                </a:cubicBezTo>
                <a:cubicBezTo>
                  <a:pt x="438" y="107"/>
                  <a:pt x="438" y="107"/>
                  <a:pt x="438" y="108"/>
                </a:cubicBezTo>
                <a:cubicBezTo>
                  <a:pt x="438" y="108"/>
                  <a:pt x="439" y="108"/>
                  <a:pt x="438" y="108"/>
                </a:cubicBezTo>
                <a:cubicBezTo>
                  <a:pt x="438" y="108"/>
                  <a:pt x="438" y="108"/>
                  <a:pt x="438" y="107"/>
                </a:cubicBezTo>
                <a:cubicBezTo>
                  <a:pt x="438" y="107"/>
                  <a:pt x="438" y="107"/>
                  <a:pt x="438" y="107"/>
                </a:cubicBezTo>
                <a:cubicBezTo>
                  <a:pt x="438" y="107"/>
                  <a:pt x="437" y="106"/>
                  <a:pt x="437" y="106"/>
                </a:cubicBezTo>
                <a:cubicBezTo>
                  <a:pt x="437" y="106"/>
                  <a:pt x="437" y="106"/>
                  <a:pt x="437" y="106"/>
                </a:cubicBezTo>
                <a:cubicBezTo>
                  <a:pt x="437" y="106"/>
                  <a:pt x="437" y="106"/>
                  <a:pt x="437" y="106"/>
                </a:cubicBezTo>
                <a:cubicBezTo>
                  <a:pt x="437" y="105"/>
                  <a:pt x="438" y="105"/>
                  <a:pt x="438" y="105"/>
                </a:cubicBezTo>
                <a:cubicBezTo>
                  <a:pt x="438" y="105"/>
                  <a:pt x="437" y="105"/>
                  <a:pt x="437" y="105"/>
                </a:cubicBezTo>
                <a:cubicBezTo>
                  <a:pt x="437" y="105"/>
                  <a:pt x="437" y="105"/>
                  <a:pt x="438" y="105"/>
                </a:cubicBezTo>
                <a:cubicBezTo>
                  <a:pt x="438" y="105"/>
                  <a:pt x="438" y="105"/>
                  <a:pt x="438" y="104"/>
                </a:cubicBezTo>
                <a:cubicBezTo>
                  <a:pt x="438" y="104"/>
                  <a:pt x="438" y="104"/>
                  <a:pt x="438" y="104"/>
                </a:cubicBezTo>
                <a:cubicBezTo>
                  <a:pt x="438" y="104"/>
                  <a:pt x="438" y="104"/>
                  <a:pt x="439" y="104"/>
                </a:cubicBezTo>
                <a:cubicBezTo>
                  <a:pt x="439" y="104"/>
                  <a:pt x="440" y="104"/>
                  <a:pt x="440" y="104"/>
                </a:cubicBezTo>
                <a:cubicBezTo>
                  <a:pt x="441" y="104"/>
                  <a:pt x="441" y="104"/>
                  <a:pt x="442" y="104"/>
                </a:cubicBezTo>
                <a:cubicBezTo>
                  <a:pt x="442" y="104"/>
                  <a:pt x="442" y="105"/>
                  <a:pt x="442" y="105"/>
                </a:cubicBezTo>
                <a:cubicBezTo>
                  <a:pt x="443" y="105"/>
                  <a:pt x="443" y="105"/>
                  <a:pt x="444" y="105"/>
                </a:cubicBezTo>
                <a:cubicBezTo>
                  <a:pt x="444" y="105"/>
                  <a:pt x="445" y="105"/>
                  <a:pt x="445" y="104"/>
                </a:cubicBezTo>
                <a:cubicBezTo>
                  <a:pt x="445" y="104"/>
                  <a:pt x="445" y="104"/>
                  <a:pt x="445" y="104"/>
                </a:cubicBezTo>
                <a:cubicBezTo>
                  <a:pt x="444" y="104"/>
                  <a:pt x="444" y="104"/>
                  <a:pt x="444" y="104"/>
                </a:cubicBezTo>
                <a:cubicBezTo>
                  <a:pt x="444" y="104"/>
                  <a:pt x="445" y="103"/>
                  <a:pt x="444" y="103"/>
                </a:cubicBezTo>
                <a:cubicBezTo>
                  <a:pt x="444" y="103"/>
                  <a:pt x="444" y="104"/>
                  <a:pt x="443" y="104"/>
                </a:cubicBezTo>
                <a:cubicBezTo>
                  <a:pt x="443" y="104"/>
                  <a:pt x="443" y="103"/>
                  <a:pt x="442" y="103"/>
                </a:cubicBezTo>
                <a:cubicBezTo>
                  <a:pt x="442" y="103"/>
                  <a:pt x="441" y="104"/>
                  <a:pt x="440" y="103"/>
                </a:cubicBezTo>
                <a:cubicBezTo>
                  <a:pt x="440" y="103"/>
                  <a:pt x="441" y="103"/>
                  <a:pt x="441" y="103"/>
                </a:cubicBezTo>
                <a:cubicBezTo>
                  <a:pt x="441" y="103"/>
                  <a:pt x="441" y="103"/>
                  <a:pt x="441" y="103"/>
                </a:cubicBezTo>
                <a:cubicBezTo>
                  <a:pt x="441" y="102"/>
                  <a:pt x="441" y="102"/>
                  <a:pt x="441" y="102"/>
                </a:cubicBezTo>
                <a:cubicBezTo>
                  <a:pt x="441" y="102"/>
                  <a:pt x="441" y="102"/>
                  <a:pt x="441" y="102"/>
                </a:cubicBezTo>
                <a:cubicBezTo>
                  <a:pt x="441" y="101"/>
                  <a:pt x="441" y="101"/>
                  <a:pt x="441" y="101"/>
                </a:cubicBezTo>
                <a:cubicBezTo>
                  <a:pt x="440" y="101"/>
                  <a:pt x="440" y="101"/>
                  <a:pt x="440" y="101"/>
                </a:cubicBezTo>
                <a:cubicBezTo>
                  <a:pt x="440" y="101"/>
                  <a:pt x="440" y="101"/>
                  <a:pt x="440" y="101"/>
                </a:cubicBezTo>
                <a:cubicBezTo>
                  <a:pt x="440" y="101"/>
                  <a:pt x="441" y="101"/>
                  <a:pt x="441" y="101"/>
                </a:cubicBezTo>
                <a:cubicBezTo>
                  <a:pt x="441" y="101"/>
                  <a:pt x="441" y="101"/>
                  <a:pt x="441" y="101"/>
                </a:cubicBezTo>
                <a:cubicBezTo>
                  <a:pt x="442" y="101"/>
                  <a:pt x="440" y="100"/>
                  <a:pt x="440" y="100"/>
                </a:cubicBezTo>
                <a:cubicBezTo>
                  <a:pt x="440" y="100"/>
                  <a:pt x="440" y="100"/>
                  <a:pt x="440" y="100"/>
                </a:cubicBezTo>
                <a:cubicBezTo>
                  <a:pt x="439" y="100"/>
                  <a:pt x="439" y="100"/>
                  <a:pt x="439" y="100"/>
                </a:cubicBezTo>
                <a:cubicBezTo>
                  <a:pt x="438" y="99"/>
                  <a:pt x="438" y="100"/>
                  <a:pt x="437" y="99"/>
                </a:cubicBezTo>
                <a:cubicBezTo>
                  <a:pt x="437" y="99"/>
                  <a:pt x="436" y="99"/>
                  <a:pt x="437" y="99"/>
                </a:cubicBezTo>
                <a:cubicBezTo>
                  <a:pt x="437" y="99"/>
                  <a:pt x="438" y="99"/>
                  <a:pt x="438" y="99"/>
                </a:cubicBezTo>
                <a:cubicBezTo>
                  <a:pt x="438" y="99"/>
                  <a:pt x="439" y="99"/>
                  <a:pt x="439" y="100"/>
                </a:cubicBezTo>
                <a:cubicBezTo>
                  <a:pt x="439" y="99"/>
                  <a:pt x="438" y="99"/>
                  <a:pt x="438" y="99"/>
                </a:cubicBezTo>
                <a:cubicBezTo>
                  <a:pt x="438" y="99"/>
                  <a:pt x="437" y="99"/>
                  <a:pt x="437" y="99"/>
                </a:cubicBezTo>
                <a:cubicBezTo>
                  <a:pt x="438" y="99"/>
                  <a:pt x="439" y="99"/>
                  <a:pt x="440" y="99"/>
                </a:cubicBezTo>
                <a:cubicBezTo>
                  <a:pt x="440" y="100"/>
                  <a:pt x="440" y="100"/>
                  <a:pt x="440" y="100"/>
                </a:cubicBezTo>
                <a:cubicBezTo>
                  <a:pt x="440" y="100"/>
                  <a:pt x="440" y="100"/>
                  <a:pt x="441" y="100"/>
                </a:cubicBezTo>
                <a:cubicBezTo>
                  <a:pt x="441" y="100"/>
                  <a:pt x="441" y="100"/>
                  <a:pt x="441" y="100"/>
                </a:cubicBezTo>
                <a:cubicBezTo>
                  <a:pt x="441" y="100"/>
                  <a:pt x="442" y="100"/>
                  <a:pt x="442" y="100"/>
                </a:cubicBezTo>
                <a:cubicBezTo>
                  <a:pt x="442" y="100"/>
                  <a:pt x="443" y="100"/>
                  <a:pt x="443" y="100"/>
                </a:cubicBezTo>
                <a:cubicBezTo>
                  <a:pt x="443" y="100"/>
                  <a:pt x="442" y="101"/>
                  <a:pt x="443" y="101"/>
                </a:cubicBezTo>
                <a:cubicBezTo>
                  <a:pt x="443" y="101"/>
                  <a:pt x="443" y="101"/>
                  <a:pt x="443" y="101"/>
                </a:cubicBezTo>
                <a:cubicBezTo>
                  <a:pt x="444" y="101"/>
                  <a:pt x="444" y="101"/>
                  <a:pt x="444" y="100"/>
                </a:cubicBezTo>
                <a:cubicBezTo>
                  <a:pt x="444" y="100"/>
                  <a:pt x="444" y="100"/>
                  <a:pt x="444" y="100"/>
                </a:cubicBezTo>
                <a:cubicBezTo>
                  <a:pt x="444" y="99"/>
                  <a:pt x="444" y="99"/>
                  <a:pt x="444" y="99"/>
                </a:cubicBezTo>
                <a:cubicBezTo>
                  <a:pt x="444" y="98"/>
                  <a:pt x="444" y="98"/>
                  <a:pt x="443" y="98"/>
                </a:cubicBezTo>
                <a:cubicBezTo>
                  <a:pt x="444" y="98"/>
                  <a:pt x="444" y="98"/>
                  <a:pt x="444" y="98"/>
                </a:cubicBezTo>
                <a:cubicBezTo>
                  <a:pt x="444" y="98"/>
                  <a:pt x="444" y="98"/>
                  <a:pt x="444" y="98"/>
                </a:cubicBezTo>
                <a:cubicBezTo>
                  <a:pt x="443" y="98"/>
                  <a:pt x="443" y="97"/>
                  <a:pt x="443" y="97"/>
                </a:cubicBezTo>
                <a:cubicBezTo>
                  <a:pt x="443" y="97"/>
                  <a:pt x="443" y="97"/>
                  <a:pt x="442" y="97"/>
                </a:cubicBezTo>
                <a:cubicBezTo>
                  <a:pt x="442" y="97"/>
                  <a:pt x="441" y="97"/>
                  <a:pt x="441" y="97"/>
                </a:cubicBezTo>
                <a:cubicBezTo>
                  <a:pt x="440" y="97"/>
                  <a:pt x="439" y="97"/>
                  <a:pt x="438" y="97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38" y="97"/>
                  <a:pt x="438" y="97"/>
                  <a:pt x="439" y="97"/>
                </a:cubicBezTo>
                <a:cubicBezTo>
                  <a:pt x="439" y="97"/>
                  <a:pt x="439" y="97"/>
                  <a:pt x="439" y="97"/>
                </a:cubicBezTo>
                <a:cubicBezTo>
                  <a:pt x="440" y="97"/>
                  <a:pt x="440" y="97"/>
                  <a:pt x="440" y="97"/>
                </a:cubicBezTo>
                <a:cubicBezTo>
                  <a:pt x="441" y="97"/>
                  <a:pt x="441" y="97"/>
                  <a:pt x="441" y="97"/>
                </a:cubicBezTo>
                <a:cubicBezTo>
                  <a:pt x="442" y="97"/>
                  <a:pt x="442" y="97"/>
                  <a:pt x="443" y="97"/>
                </a:cubicBezTo>
                <a:cubicBezTo>
                  <a:pt x="443" y="97"/>
                  <a:pt x="443" y="97"/>
                  <a:pt x="443" y="97"/>
                </a:cubicBezTo>
                <a:cubicBezTo>
                  <a:pt x="443" y="97"/>
                  <a:pt x="443" y="96"/>
                  <a:pt x="443" y="96"/>
                </a:cubicBezTo>
                <a:cubicBezTo>
                  <a:pt x="443" y="96"/>
                  <a:pt x="442" y="96"/>
                  <a:pt x="442" y="96"/>
                </a:cubicBezTo>
                <a:cubicBezTo>
                  <a:pt x="441" y="96"/>
                  <a:pt x="440" y="95"/>
                  <a:pt x="440" y="95"/>
                </a:cubicBezTo>
                <a:cubicBezTo>
                  <a:pt x="440" y="96"/>
                  <a:pt x="441" y="96"/>
                  <a:pt x="442" y="96"/>
                </a:cubicBezTo>
                <a:cubicBezTo>
                  <a:pt x="441" y="96"/>
                  <a:pt x="441" y="96"/>
                  <a:pt x="441" y="96"/>
                </a:cubicBezTo>
                <a:cubicBezTo>
                  <a:pt x="441" y="96"/>
                  <a:pt x="440" y="95"/>
                  <a:pt x="440" y="95"/>
                </a:cubicBezTo>
                <a:cubicBezTo>
                  <a:pt x="440" y="95"/>
                  <a:pt x="440" y="96"/>
                  <a:pt x="439" y="96"/>
                </a:cubicBezTo>
                <a:cubicBezTo>
                  <a:pt x="439" y="96"/>
                  <a:pt x="439" y="95"/>
                  <a:pt x="439" y="96"/>
                </a:cubicBezTo>
                <a:cubicBezTo>
                  <a:pt x="439" y="96"/>
                  <a:pt x="439" y="96"/>
                  <a:pt x="439" y="96"/>
                </a:cubicBezTo>
                <a:cubicBezTo>
                  <a:pt x="439" y="96"/>
                  <a:pt x="439" y="96"/>
                  <a:pt x="439" y="96"/>
                </a:cubicBezTo>
                <a:cubicBezTo>
                  <a:pt x="438" y="96"/>
                  <a:pt x="439" y="95"/>
                  <a:pt x="439" y="95"/>
                </a:cubicBezTo>
                <a:cubicBezTo>
                  <a:pt x="438" y="95"/>
                  <a:pt x="438" y="95"/>
                  <a:pt x="438" y="95"/>
                </a:cubicBezTo>
                <a:cubicBezTo>
                  <a:pt x="438" y="95"/>
                  <a:pt x="437" y="95"/>
                  <a:pt x="437" y="95"/>
                </a:cubicBezTo>
                <a:cubicBezTo>
                  <a:pt x="437" y="95"/>
                  <a:pt x="437" y="94"/>
                  <a:pt x="437" y="94"/>
                </a:cubicBezTo>
                <a:cubicBezTo>
                  <a:pt x="437" y="94"/>
                  <a:pt x="437" y="95"/>
                  <a:pt x="437" y="95"/>
                </a:cubicBezTo>
                <a:cubicBezTo>
                  <a:pt x="437" y="95"/>
                  <a:pt x="438" y="95"/>
                  <a:pt x="438" y="95"/>
                </a:cubicBezTo>
                <a:cubicBezTo>
                  <a:pt x="438" y="95"/>
                  <a:pt x="439" y="95"/>
                  <a:pt x="439" y="94"/>
                </a:cubicBezTo>
                <a:cubicBezTo>
                  <a:pt x="438" y="94"/>
                  <a:pt x="438" y="95"/>
                  <a:pt x="438" y="95"/>
                </a:cubicBezTo>
                <a:cubicBezTo>
                  <a:pt x="438" y="94"/>
                  <a:pt x="439" y="94"/>
                  <a:pt x="439" y="94"/>
                </a:cubicBezTo>
                <a:cubicBezTo>
                  <a:pt x="438" y="94"/>
                  <a:pt x="438" y="94"/>
                  <a:pt x="438" y="94"/>
                </a:cubicBezTo>
                <a:cubicBezTo>
                  <a:pt x="438" y="94"/>
                  <a:pt x="438" y="94"/>
                  <a:pt x="438" y="94"/>
                </a:cubicBezTo>
                <a:cubicBezTo>
                  <a:pt x="438" y="94"/>
                  <a:pt x="438" y="94"/>
                  <a:pt x="438" y="94"/>
                </a:cubicBezTo>
                <a:cubicBezTo>
                  <a:pt x="438" y="94"/>
                  <a:pt x="437" y="94"/>
                  <a:pt x="437" y="94"/>
                </a:cubicBezTo>
                <a:cubicBezTo>
                  <a:pt x="437" y="94"/>
                  <a:pt x="437" y="94"/>
                  <a:pt x="437" y="94"/>
                </a:cubicBezTo>
                <a:cubicBezTo>
                  <a:pt x="437" y="94"/>
                  <a:pt x="437" y="94"/>
                  <a:pt x="436" y="94"/>
                </a:cubicBezTo>
                <a:cubicBezTo>
                  <a:pt x="436" y="93"/>
                  <a:pt x="436" y="93"/>
                  <a:pt x="436" y="93"/>
                </a:cubicBezTo>
                <a:cubicBezTo>
                  <a:pt x="437" y="93"/>
                  <a:pt x="437" y="93"/>
                  <a:pt x="437" y="93"/>
                </a:cubicBezTo>
                <a:cubicBezTo>
                  <a:pt x="437" y="93"/>
                  <a:pt x="437" y="93"/>
                  <a:pt x="437" y="93"/>
                </a:cubicBezTo>
                <a:cubicBezTo>
                  <a:pt x="437" y="93"/>
                  <a:pt x="437" y="93"/>
                  <a:pt x="437" y="93"/>
                </a:cubicBezTo>
                <a:cubicBezTo>
                  <a:pt x="438" y="93"/>
                  <a:pt x="437" y="93"/>
                  <a:pt x="438" y="93"/>
                </a:cubicBezTo>
                <a:cubicBezTo>
                  <a:pt x="438" y="93"/>
                  <a:pt x="438" y="93"/>
                  <a:pt x="438" y="93"/>
                </a:cubicBezTo>
                <a:cubicBezTo>
                  <a:pt x="438" y="93"/>
                  <a:pt x="438" y="94"/>
                  <a:pt x="438" y="94"/>
                </a:cubicBezTo>
                <a:cubicBezTo>
                  <a:pt x="439" y="94"/>
                  <a:pt x="439" y="93"/>
                  <a:pt x="440" y="93"/>
                </a:cubicBezTo>
                <a:cubicBezTo>
                  <a:pt x="440" y="93"/>
                  <a:pt x="440" y="93"/>
                  <a:pt x="440" y="93"/>
                </a:cubicBezTo>
                <a:cubicBezTo>
                  <a:pt x="440" y="93"/>
                  <a:pt x="440" y="93"/>
                  <a:pt x="441" y="93"/>
                </a:cubicBezTo>
                <a:cubicBezTo>
                  <a:pt x="440" y="92"/>
                  <a:pt x="440" y="93"/>
                  <a:pt x="440" y="93"/>
                </a:cubicBezTo>
                <a:cubicBezTo>
                  <a:pt x="439" y="93"/>
                  <a:pt x="439" y="93"/>
                  <a:pt x="439" y="92"/>
                </a:cubicBezTo>
                <a:cubicBezTo>
                  <a:pt x="439" y="92"/>
                  <a:pt x="440" y="92"/>
                  <a:pt x="440" y="92"/>
                </a:cubicBezTo>
                <a:cubicBezTo>
                  <a:pt x="440" y="92"/>
                  <a:pt x="440" y="92"/>
                  <a:pt x="441" y="92"/>
                </a:cubicBezTo>
                <a:cubicBezTo>
                  <a:pt x="441" y="93"/>
                  <a:pt x="441" y="92"/>
                  <a:pt x="441" y="92"/>
                </a:cubicBezTo>
                <a:cubicBezTo>
                  <a:pt x="441" y="92"/>
                  <a:pt x="440" y="92"/>
                  <a:pt x="440" y="92"/>
                </a:cubicBezTo>
                <a:cubicBezTo>
                  <a:pt x="441" y="92"/>
                  <a:pt x="441" y="92"/>
                  <a:pt x="442" y="92"/>
                </a:cubicBezTo>
                <a:cubicBezTo>
                  <a:pt x="442" y="92"/>
                  <a:pt x="443" y="92"/>
                  <a:pt x="443" y="92"/>
                </a:cubicBezTo>
                <a:cubicBezTo>
                  <a:pt x="444" y="92"/>
                  <a:pt x="444" y="92"/>
                  <a:pt x="444" y="93"/>
                </a:cubicBezTo>
                <a:cubicBezTo>
                  <a:pt x="445" y="93"/>
                  <a:pt x="445" y="93"/>
                  <a:pt x="445" y="93"/>
                </a:cubicBezTo>
                <a:cubicBezTo>
                  <a:pt x="445" y="93"/>
                  <a:pt x="446" y="93"/>
                  <a:pt x="446" y="93"/>
                </a:cubicBezTo>
                <a:cubicBezTo>
                  <a:pt x="446" y="93"/>
                  <a:pt x="446" y="93"/>
                  <a:pt x="446" y="93"/>
                </a:cubicBezTo>
                <a:cubicBezTo>
                  <a:pt x="446" y="93"/>
                  <a:pt x="446" y="93"/>
                  <a:pt x="446" y="93"/>
                </a:cubicBezTo>
                <a:cubicBezTo>
                  <a:pt x="446" y="93"/>
                  <a:pt x="446" y="93"/>
                  <a:pt x="446" y="93"/>
                </a:cubicBezTo>
                <a:cubicBezTo>
                  <a:pt x="446" y="93"/>
                  <a:pt x="446" y="93"/>
                  <a:pt x="446" y="93"/>
                </a:cubicBezTo>
                <a:cubicBezTo>
                  <a:pt x="447" y="93"/>
                  <a:pt x="447" y="93"/>
                  <a:pt x="447" y="93"/>
                </a:cubicBezTo>
                <a:cubicBezTo>
                  <a:pt x="447" y="93"/>
                  <a:pt x="447" y="93"/>
                  <a:pt x="447" y="92"/>
                </a:cubicBezTo>
                <a:cubicBezTo>
                  <a:pt x="488" y="137"/>
                  <a:pt x="513" y="197"/>
                  <a:pt x="513" y="262"/>
                </a:cubicBezTo>
                <a:cubicBezTo>
                  <a:pt x="513" y="400"/>
                  <a:pt x="400" y="513"/>
                  <a:pt x="261" y="513"/>
                </a:cubicBezTo>
                <a:close/>
                <a:moveTo>
                  <a:pt x="437" y="101"/>
                </a:moveTo>
                <a:cubicBezTo>
                  <a:pt x="437" y="101"/>
                  <a:pt x="438" y="101"/>
                  <a:pt x="438" y="101"/>
                </a:cubicBezTo>
                <a:cubicBezTo>
                  <a:pt x="438" y="101"/>
                  <a:pt x="438" y="102"/>
                  <a:pt x="438" y="102"/>
                </a:cubicBezTo>
                <a:cubicBezTo>
                  <a:pt x="439" y="102"/>
                  <a:pt x="439" y="102"/>
                  <a:pt x="440" y="101"/>
                </a:cubicBezTo>
                <a:cubicBezTo>
                  <a:pt x="440" y="101"/>
                  <a:pt x="439" y="102"/>
                  <a:pt x="439" y="102"/>
                </a:cubicBezTo>
                <a:cubicBezTo>
                  <a:pt x="439" y="102"/>
                  <a:pt x="438" y="102"/>
                  <a:pt x="438" y="102"/>
                </a:cubicBezTo>
                <a:cubicBezTo>
                  <a:pt x="438" y="102"/>
                  <a:pt x="438" y="101"/>
                  <a:pt x="437" y="101"/>
                </a:cubicBezTo>
                <a:cubicBezTo>
                  <a:pt x="437" y="101"/>
                  <a:pt x="437" y="101"/>
                  <a:pt x="437" y="101"/>
                </a:cubicBezTo>
                <a:close/>
                <a:moveTo>
                  <a:pt x="438" y="98"/>
                </a:moveTo>
                <a:cubicBezTo>
                  <a:pt x="439" y="98"/>
                  <a:pt x="440" y="98"/>
                  <a:pt x="441" y="98"/>
                </a:cubicBezTo>
                <a:cubicBezTo>
                  <a:pt x="441" y="98"/>
                  <a:pt x="442" y="98"/>
                  <a:pt x="442" y="98"/>
                </a:cubicBezTo>
                <a:cubicBezTo>
                  <a:pt x="442" y="98"/>
                  <a:pt x="442" y="98"/>
                  <a:pt x="442" y="98"/>
                </a:cubicBezTo>
                <a:cubicBezTo>
                  <a:pt x="441" y="98"/>
                  <a:pt x="439" y="98"/>
                  <a:pt x="438" y="98"/>
                </a:cubicBezTo>
                <a:cubicBezTo>
                  <a:pt x="438" y="98"/>
                  <a:pt x="438" y="98"/>
                  <a:pt x="438" y="98"/>
                </a:cubicBezTo>
                <a:close/>
                <a:moveTo>
                  <a:pt x="188" y="116"/>
                </a:moveTo>
                <a:cubicBezTo>
                  <a:pt x="189" y="116"/>
                  <a:pt x="189" y="116"/>
                  <a:pt x="190" y="116"/>
                </a:cubicBezTo>
                <a:cubicBezTo>
                  <a:pt x="190" y="116"/>
                  <a:pt x="190" y="116"/>
                  <a:pt x="189" y="116"/>
                </a:cubicBezTo>
                <a:cubicBezTo>
                  <a:pt x="190" y="116"/>
                  <a:pt x="191" y="116"/>
                  <a:pt x="191" y="117"/>
                </a:cubicBezTo>
                <a:cubicBezTo>
                  <a:pt x="192" y="117"/>
                  <a:pt x="192" y="117"/>
                  <a:pt x="192" y="117"/>
                </a:cubicBezTo>
                <a:cubicBezTo>
                  <a:pt x="193" y="117"/>
                  <a:pt x="193" y="117"/>
                  <a:pt x="193" y="118"/>
                </a:cubicBezTo>
                <a:cubicBezTo>
                  <a:pt x="193" y="118"/>
                  <a:pt x="194" y="118"/>
                  <a:pt x="194" y="119"/>
                </a:cubicBezTo>
                <a:cubicBezTo>
                  <a:pt x="194" y="119"/>
                  <a:pt x="195" y="120"/>
                  <a:pt x="195" y="120"/>
                </a:cubicBezTo>
                <a:cubicBezTo>
                  <a:pt x="195" y="120"/>
                  <a:pt x="195" y="120"/>
                  <a:pt x="196" y="119"/>
                </a:cubicBezTo>
                <a:cubicBezTo>
                  <a:pt x="196" y="119"/>
                  <a:pt x="196" y="119"/>
                  <a:pt x="196" y="119"/>
                </a:cubicBezTo>
                <a:cubicBezTo>
                  <a:pt x="197" y="119"/>
                  <a:pt x="197" y="119"/>
                  <a:pt x="198" y="118"/>
                </a:cubicBezTo>
                <a:cubicBezTo>
                  <a:pt x="198" y="118"/>
                  <a:pt x="198" y="118"/>
                  <a:pt x="198" y="118"/>
                </a:cubicBezTo>
                <a:cubicBezTo>
                  <a:pt x="198" y="118"/>
                  <a:pt x="198" y="118"/>
                  <a:pt x="199" y="118"/>
                </a:cubicBezTo>
                <a:cubicBezTo>
                  <a:pt x="199" y="118"/>
                  <a:pt x="199" y="118"/>
                  <a:pt x="199" y="118"/>
                </a:cubicBezTo>
                <a:cubicBezTo>
                  <a:pt x="199" y="118"/>
                  <a:pt x="200" y="118"/>
                  <a:pt x="201" y="118"/>
                </a:cubicBezTo>
                <a:cubicBezTo>
                  <a:pt x="201" y="118"/>
                  <a:pt x="201" y="117"/>
                  <a:pt x="201" y="116"/>
                </a:cubicBezTo>
                <a:cubicBezTo>
                  <a:pt x="201" y="116"/>
                  <a:pt x="201" y="116"/>
                  <a:pt x="201" y="116"/>
                </a:cubicBezTo>
                <a:cubicBezTo>
                  <a:pt x="201" y="115"/>
                  <a:pt x="202" y="115"/>
                  <a:pt x="202" y="115"/>
                </a:cubicBezTo>
                <a:cubicBezTo>
                  <a:pt x="202" y="115"/>
                  <a:pt x="201" y="115"/>
                  <a:pt x="201" y="115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15"/>
                  <a:pt x="202" y="115"/>
                  <a:pt x="202" y="115"/>
                </a:cubicBezTo>
                <a:cubicBezTo>
                  <a:pt x="203" y="115"/>
                  <a:pt x="204" y="114"/>
                  <a:pt x="204" y="114"/>
                </a:cubicBezTo>
                <a:cubicBezTo>
                  <a:pt x="204" y="114"/>
                  <a:pt x="204" y="114"/>
                  <a:pt x="204" y="114"/>
                </a:cubicBezTo>
                <a:cubicBezTo>
                  <a:pt x="204" y="113"/>
                  <a:pt x="204" y="113"/>
                  <a:pt x="204" y="113"/>
                </a:cubicBezTo>
                <a:cubicBezTo>
                  <a:pt x="204" y="113"/>
                  <a:pt x="204" y="113"/>
                  <a:pt x="204" y="113"/>
                </a:cubicBezTo>
                <a:cubicBezTo>
                  <a:pt x="205" y="113"/>
                  <a:pt x="205" y="112"/>
                  <a:pt x="205" y="112"/>
                </a:cubicBezTo>
                <a:cubicBezTo>
                  <a:pt x="205" y="112"/>
                  <a:pt x="206" y="112"/>
                  <a:pt x="206" y="112"/>
                </a:cubicBezTo>
                <a:cubicBezTo>
                  <a:pt x="206" y="112"/>
                  <a:pt x="207" y="112"/>
                  <a:pt x="207" y="111"/>
                </a:cubicBezTo>
                <a:cubicBezTo>
                  <a:pt x="208" y="111"/>
                  <a:pt x="208" y="111"/>
                  <a:pt x="209" y="111"/>
                </a:cubicBezTo>
                <a:cubicBezTo>
                  <a:pt x="209" y="111"/>
                  <a:pt x="209" y="111"/>
                  <a:pt x="209" y="111"/>
                </a:cubicBezTo>
                <a:cubicBezTo>
                  <a:pt x="209" y="111"/>
                  <a:pt x="210" y="110"/>
                  <a:pt x="210" y="110"/>
                </a:cubicBezTo>
                <a:cubicBezTo>
                  <a:pt x="210" y="110"/>
                  <a:pt x="211" y="110"/>
                  <a:pt x="211" y="110"/>
                </a:cubicBezTo>
                <a:cubicBezTo>
                  <a:pt x="212" y="110"/>
                  <a:pt x="212" y="109"/>
                  <a:pt x="213" y="109"/>
                </a:cubicBezTo>
                <a:cubicBezTo>
                  <a:pt x="213" y="109"/>
                  <a:pt x="213" y="109"/>
                  <a:pt x="213" y="108"/>
                </a:cubicBezTo>
                <a:cubicBezTo>
                  <a:pt x="213" y="108"/>
                  <a:pt x="213" y="108"/>
                  <a:pt x="213" y="108"/>
                </a:cubicBezTo>
                <a:cubicBezTo>
                  <a:pt x="212" y="108"/>
                  <a:pt x="212" y="108"/>
                  <a:pt x="211" y="107"/>
                </a:cubicBezTo>
                <a:cubicBezTo>
                  <a:pt x="211" y="107"/>
                  <a:pt x="211" y="107"/>
                  <a:pt x="210" y="106"/>
                </a:cubicBezTo>
                <a:cubicBezTo>
                  <a:pt x="209" y="106"/>
                  <a:pt x="208" y="105"/>
                  <a:pt x="207" y="105"/>
                </a:cubicBezTo>
                <a:cubicBezTo>
                  <a:pt x="207" y="105"/>
                  <a:pt x="207" y="105"/>
                  <a:pt x="206" y="105"/>
                </a:cubicBezTo>
                <a:cubicBezTo>
                  <a:pt x="206" y="105"/>
                  <a:pt x="205" y="105"/>
                  <a:pt x="205" y="105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106"/>
                  <a:pt x="205" y="106"/>
                  <a:pt x="204" y="106"/>
                </a:cubicBezTo>
                <a:cubicBezTo>
                  <a:pt x="204" y="106"/>
                  <a:pt x="204" y="107"/>
                  <a:pt x="204" y="106"/>
                </a:cubicBezTo>
                <a:cubicBezTo>
                  <a:pt x="204" y="106"/>
                  <a:pt x="204" y="106"/>
                  <a:pt x="204" y="106"/>
                </a:cubicBezTo>
                <a:cubicBezTo>
                  <a:pt x="204" y="105"/>
                  <a:pt x="204" y="105"/>
                  <a:pt x="204" y="105"/>
                </a:cubicBezTo>
                <a:cubicBezTo>
                  <a:pt x="203" y="105"/>
                  <a:pt x="203" y="105"/>
                  <a:pt x="203" y="106"/>
                </a:cubicBezTo>
                <a:cubicBezTo>
                  <a:pt x="203" y="106"/>
                  <a:pt x="203" y="106"/>
                  <a:pt x="202" y="106"/>
                </a:cubicBezTo>
                <a:cubicBezTo>
                  <a:pt x="203" y="106"/>
                  <a:pt x="203" y="106"/>
                  <a:pt x="203" y="105"/>
                </a:cubicBezTo>
                <a:cubicBezTo>
                  <a:pt x="202" y="105"/>
                  <a:pt x="202" y="105"/>
                  <a:pt x="201" y="105"/>
                </a:cubicBezTo>
                <a:cubicBezTo>
                  <a:pt x="201" y="105"/>
                  <a:pt x="200" y="105"/>
                  <a:pt x="200" y="104"/>
                </a:cubicBezTo>
                <a:cubicBezTo>
                  <a:pt x="200" y="104"/>
                  <a:pt x="200" y="104"/>
                  <a:pt x="200" y="104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4"/>
                  <a:pt x="199" y="104"/>
                  <a:pt x="198" y="104"/>
                </a:cubicBezTo>
                <a:cubicBezTo>
                  <a:pt x="198" y="104"/>
                  <a:pt x="197" y="104"/>
                  <a:pt x="196" y="104"/>
                </a:cubicBezTo>
                <a:cubicBezTo>
                  <a:pt x="195" y="104"/>
                  <a:pt x="194" y="104"/>
                  <a:pt x="193" y="104"/>
                </a:cubicBezTo>
                <a:cubicBezTo>
                  <a:pt x="192" y="105"/>
                  <a:pt x="191" y="105"/>
                  <a:pt x="191" y="105"/>
                </a:cubicBezTo>
                <a:cubicBezTo>
                  <a:pt x="191" y="105"/>
                  <a:pt x="191" y="105"/>
                  <a:pt x="191" y="106"/>
                </a:cubicBezTo>
                <a:cubicBezTo>
                  <a:pt x="192" y="106"/>
                  <a:pt x="192" y="106"/>
                  <a:pt x="192" y="107"/>
                </a:cubicBezTo>
                <a:cubicBezTo>
                  <a:pt x="192" y="107"/>
                  <a:pt x="192" y="107"/>
                  <a:pt x="192" y="107"/>
                </a:cubicBezTo>
                <a:cubicBezTo>
                  <a:pt x="192" y="107"/>
                  <a:pt x="192" y="107"/>
                  <a:pt x="193" y="107"/>
                </a:cubicBezTo>
                <a:cubicBezTo>
                  <a:pt x="193" y="107"/>
                  <a:pt x="193" y="108"/>
                  <a:pt x="193" y="108"/>
                </a:cubicBezTo>
                <a:cubicBezTo>
                  <a:pt x="192" y="108"/>
                  <a:pt x="192" y="108"/>
                  <a:pt x="192" y="109"/>
                </a:cubicBezTo>
                <a:cubicBezTo>
                  <a:pt x="192" y="109"/>
                  <a:pt x="192" y="109"/>
                  <a:pt x="192" y="109"/>
                </a:cubicBezTo>
                <a:cubicBezTo>
                  <a:pt x="191" y="109"/>
                  <a:pt x="191" y="110"/>
                  <a:pt x="191" y="110"/>
                </a:cubicBezTo>
                <a:cubicBezTo>
                  <a:pt x="191" y="110"/>
                  <a:pt x="191" y="110"/>
                  <a:pt x="191" y="111"/>
                </a:cubicBezTo>
                <a:cubicBezTo>
                  <a:pt x="190" y="111"/>
                  <a:pt x="190" y="111"/>
                  <a:pt x="191" y="111"/>
                </a:cubicBezTo>
                <a:cubicBezTo>
                  <a:pt x="191" y="111"/>
                  <a:pt x="191" y="111"/>
                  <a:pt x="191" y="111"/>
                </a:cubicBezTo>
                <a:cubicBezTo>
                  <a:pt x="191" y="112"/>
                  <a:pt x="191" y="112"/>
                  <a:pt x="191" y="112"/>
                </a:cubicBezTo>
                <a:cubicBezTo>
                  <a:pt x="190" y="112"/>
                  <a:pt x="190" y="112"/>
                  <a:pt x="190" y="112"/>
                </a:cubicBezTo>
                <a:cubicBezTo>
                  <a:pt x="190" y="112"/>
                  <a:pt x="190" y="112"/>
                  <a:pt x="190" y="112"/>
                </a:cubicBezTo>
                <a:cubicBezTo>
                  <a:pt x="190" y="112"/>
                  <a:pt x="190" y="112"/>
                  <a:pt x="190" y="112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0" y="113"/>
                  <a:pt x="190" y="113"/>
                  <a:pt x="189" y="113"/>
                </a:cubicBezTo>
                <a:cubicBezTo>
                  <a:pt x="189" y="113"/>
                  <a:pt x="189" y="114"/>
                  <a:pt x="189" y="114"/>
                </a:cubicBezTo>
                <a:cubicBezTo>
                  <a:pt x="189" y="114"/>
                  <a:pt x="189" y="114"/>
                  <a:pt x="189" y="114"/>
                </a:cubicBezTo>
                <a:cubicBezTo>
                  <a:pt x="189" y="114"/>
                  <a:pt x="189" y="114"/>
                  <a:pt x="189" y="114"/>
                </a:cubicBezTo>
                <a:cubicBezTo>
                  <a:pt x="189" y="114"/>
                  <a:pt x="189" y="114"/>
                  <a:pt x="189" y="114"/>
                </a:cubicBezTo>
                <a:cubicBezTo>
                  <a:pt x="189" y="114"/>
                  <a:pt x="189" y="114"/>
                  <a:pt x="189" y="114"/>
                </a:cubicBezTo>
                <a:cubicBezTo>
                  <a:pt x="189" y="114"/>
                  <a:pt x="189" y="114"/>
                  <a:pt x="189" y="115"/>
                </a:cubicBezTo>
                <a:cubicBezTo>
                  <a:pt x="189" y="115"/>
                  <a:pt x="188" y="114"/>
                  <a:pt x="188" y="115"/>
                </a:cubicBezTo>
                <a:cubicBezTo>
                  <a:pt x="188" y="115"/>
                  <a:pt x="188" y="115"/>
                  <a:pt x="188" y="115"/>
                </a:cubicBezTo>
                <a:cubicBezTo>
                  <a:pt x="188" y="115"/>
                  <a:pt x="188" y="116"/>
                  <a:pt x="188" y="116"/>
                </a:cubicBezTo>
                <a:close/>
                <a:moveTo>
                  <a:pt x="212" y="95"/>
                </a:moveTo>
                <a:cubicBezTo>
                  <a:pt x="212" y="95"/>
                  <a:pt x="212" y="95"/>
                  <a:pt x="212" y="95"/>
                </a:cubicBezTo>
                <a:cubicBezTo>
                  <a:pt x="212" y="95"/>
                  <a:pt x="212" y="95"/>
                  <a:pt x="212" y="95"/>
                </a:cubicBezTo>
                <a:cubicBezTo>
                  <a:pt x="213" y="96"/>
                  <a:pt x="214" y="96"/>
                  <a:pt x="215" y="96"/>
                </a:cubicBezTo>
                <a:cubicBezTo>
                  <a:pt x="214" y="96"/>
                  <a:pt x="214" y="96"/>
                  <a:pt x="213" y="96"/>
                </a:cubicBezTo>
                <a:cubicBezTo>
                  <a:pt x="213" y="96"/>
                  <a:pt x="213" y="96"/>
                  <a:pt x="212" y="96"/>
                </a:cubicBezTo>
                <a:cubicBezTo>
                  <a:pt x="212" y="96"/>
                  <a:pt x="212" y="96"/>
                  <a:pt x="211" y="96"/>
                </a:cubicBezTo>
                <a:cubicBezTo>
                  <a:pt x="211" y="96"/>
                  <a:pt x="210" y="96"/>
                  <a:pt x="210" y="97"/>
                </a:cubicBezTo>
                <a:cubicBezTo>
                  <a:pt x="210" y="97"/>
                  <a:pt x="210" y="97"/>
                  <a:pt x="210" y="97"/>
                </a:cubicBezTo>
                <a:cubicBezTo>
                  <a:pt x="210" y="97"/>
                  <a:pt x="210" y="97"/>
                  <a:pt x="210" y="97"/>
                </a:cubicBezTo>
                <a:cubicBezTo>
                  <a:pt x="210" y="97"/>
                  <a:pt x="210" y="97"/>
                  <a:pt x="211" y="97"/>
                </a:cubicBezTo>
                <a:cubicBezTo>
                  <a:pt x="211" y="97"/>
                  <a:pt x="211" y="98"/>
                  <a:pt x="212" y="97"/>
                </a:cubicBezTo>
                <a:cubicBezTo>
                  <a:pt x="213" y="97"/>
                  <a:pt x="213" y="97"/>
                  <a:pt x="214" y="97"/>
                </a:cubicBezTo>
                <a:cubicBezTo>
                  <a:pt x="215" y="97"/>
                  <a:pt x="215" y="97"/>
                  <a:pt x="214" y="98"/>
                </a:cubicBezTo>
                <a:cubicBezTo>
                  <a:pt x="214" y="98"/>
                  <a:pt x="213" y="98"/>
                  <a:pt x="213" y="98"/>
                </a:cubicBezTo>
                <a:cubicBezTo>
                  <a:pt x="212" y="98"/>
                  <a:pt x="212" y="98"/>
                  <a:pt x="211" y="98"/>
                </a:cubicBezTo>
                <a:cubicBezTo>
                  <a:pt x="211" y="98"/>
                  <a:pt x="210" y="98"/>
                  <a:pt x="209" y="98"/>
                </a:cubicBezTo>
                <a:cubicBezTo>
                  <a:pt x="209" y="98"/>
                  <a:pt x="209" y="98"/>
                  <a:pt x="209" y="99"/>
                </a:cubicBezTo>
                <a:cubicBezTo>
                  <a:pt x="208" y="99"/>
                  <a:pt x="210" y="99"/>
                  <a:pt x="210" y="99"/>
                </a:cubicBezTo>
                <a:cubicBezTo>
                  <a:pt x="211" y="99"/>
                  <a:pt x="211" y="99"/>
                  <a:pt x="212" y="99"/>
                </a:cubicBezTo>
                <a:cubicBezTo>
                  <a:pt x="212" y="99"/>
                  <a:pt x="213" y="98"/>
                  <a:pt x="214" y="98"/>
                </a:cubicBezTo>
                <a:cubicBezTo>
                  <a:pt x="214" y="98"/>
                  <a:pt x="214" y="99"/>
                  <a:pt x="213" y="99"/>
                </a:cubicBezTo>
                <a:cubicBezTo>
                  <a:pt x="213" y="99"/>
                  <a:pt x="213" y="99"/>
                  <a:pt x="213" y="99"/>
                </a:cubicBezTo>
                <a:cubicBezTo>
                  <a:pt x="212" y="99"/>
                  <a:pt x="212" y="99"/>
                  <a:pt x="212" y="99"/>
                </a:cubicBezTo>
                <a:cubicBezTo>
                  <a:pt x="211" y="99"/>
                  <a:pt x="210" y="100"/>
                  <a:pt x="209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208" y="100"/>
                  <a:pt x="208" y="100"/>
                  <a:pt x="208" y="101"/>
                </a:cubicBezTo>
                <a:cubicBezTo>
                  <a:pt x="208" y="101"/>
                  <a:pt x="209" y="101"/>
                  <a:pt x="209" y="101"/>
                </a:cubicBezTo>
                <a:cubicBezTo>
                  <a:pt x="209" y="101"/>
                  <a:pt x="210" y="101"/>
                  <a:pt x="210" y="101"/>
                </a:cubicBezTo>
                <a:cubicBezTo>
                  <a:pt x="210" y="101"/>
                  <a:pt x="210" y="101"/>
                  <a:pt x="210" y="101"/>
                </a:cubicBezTo>
                <a:cubicBezTo>
                  <a:pt x="210" y="101"/>
                  <a:pt x="211" y="101"/>
                  <a:pt x="211" y="101"/>
                </a:cubicBezTo>
                <a:cubicBezTo>
                  <a:pt x="211" y="101"/>
                  <a:pt x="211" y="101"/>
                  <a:pt x="211" y="101"/>
                </a:cubicBezTo>
                <a:cubicBezTo>
                  <a:pt x="211" y="101"/>
                  <a:pt x="211" y="101"/>
                  <a:pt x="211" y="101"/>
                </a:cubicBezTo>
                <a:cubicBezTo>
                  <a:pt x="211" y="101"/>
                  <a:pt x="211" y="101"/>
                  <a:pt x="211" y="101"/>
                </a:cubicBezTo>
                <a:cubicBezTo>
                  <a:pt x="211" y="102"/>
                  <a:pt x="212" y="102"/>
                  <a:pt x="212" y="102"/>
                </a:cubicBezTo>
                <a:cubicBezTo>
                  <a:pt x="212" y="102"/>
                  <a:pt x="213" y="102"/>
                  <a:pt x="213" y="102"/>
                </a:cubicBezTo>
                <a:cubicBezTo>
                  <a:pt x="213" y="101"/>
                  <a:pt x="213" y="101"/>
                  <a:pt x="213" y="101"/>
                </a:cubicBezTo>
                <a:cubicBezTo>
                  <a:pt x="213" y="101"/>
                  <a:pt x="213" y="101"/>
                  <a:pt x="213" y="101"/>
                </a:cubicBezTo>
                <a:cubicBezTo>
                  <a:pt x="214" y="101"/>
                  <a:pt x="214" y="101"/>
                  <a:pt x="214" y="101"/>
                </a:cubicBezTo>
                <a:cubicBezTo>
                  <a:pt x="214" y="101"/>
                  <a:pt x="214" y="101"/>
                  <a:pt x="214" y="101"/>
                </a:cubicBezTo>
                <a:cubicBezTo>
                  <a:pt x="214" y="102"/>
                  <a:pt x="214" y="102"/>
                  <a:pt x="214" y="102"/>
                </a:cubicBezTo>
                <a:cubicBezTo>
                  <a:pt x="214" y="102"/>
                  <a:pt x="214" y="102"/>
                  <a:pt x="214" y="102"/>
                </a:cubicBezTo>
                <a:cubicBezTo>
                  <a:pt x="215" y="102"/>
                  <a:pt x="215" y="102"/>
                  <a:pt x="215" y="101"/>
                </a:cubicBezTo>
                <a:cubicBezTo>
                  <a:pt x="216" y="101"/>
                  <a:pt x="216" y="101"/>
                  <a:pt x="216" y="101"/>
                </a:cubicBezTo>
                <a:cubicBezTo>
                  <a:pt x="216" y="101"/>
                  <a:pt x="215" y="100"/>
                  <a:pt x="215" y="100"/>
                </a:cubicBezTo>
                <a:cubicBezTo>
                  <a:pt x="216" y="100"/>
                  <a:pt x="216" y="101"/>
                  <a:pt x="216" y="100"/>
                </a:cubicBezTo>
                <a:cubicBezTo>
                  <a:pt x="216" y="100"/>
                  <a:pt x="216" y="100"/>
                  <a:pt x="216" y="99"/>
                </a:cubicBezTo>
                <a:cubicBezTo>
                  <a:pt x="216" y="99"/>
                  <a:pt x="217" y="100"/>
                  <a:pt x="217" y="100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7" y="100"/>
                  <a:pt x="217" y="100"/>
                  <a:pt x="217" y="100"/>
                </a:cubicBezTo>
                <a:cubicBezTo>
                  <a:pt x="217" y="101"/>
                  <a:pt x="217" y="101"/>
                  <a:pt x="217" y="101"/>
                </a:cubicBezTo>
                <a:cubicBezTo>
                  <a:pt x="217" y="101"/>
                  <a:pt x="217" y="101"/>
                  <a:pt x="217" y="101"/>
                </a:cubicBezTo>
                <a:cubicBezTo>
                  <a:pt x="217" y="101"/>
                  <a:pt x="217" y="101"/>
                  <a:pt x="217" y="101"/>
                </a:cubicBezTo>
                <a:cubicBezTo>
                  <a:pt x="217" y="101"/>
                  <a:pt x="217" y="101"/>
                  <a:pt x="217" y="101"/>
                </a:cubicBezTo>
                <a:cubicBezTo>
                  <a:pt x="217" y="101"/>
                  <a:pt x="217" y="101"/>
                  <a:pt x="218" y="101"/>
                </a:cubicBezTo>
                <a:cubicBezTo>
                  <a:pt x="218" y="101"/>
                  <a:pt x="220" y="101"/>
                  <a:pt x="220" y="101"/>
                </a:cubicBezTo>
                <a:cubicBezTo>
                  <a:pt x="220" y="101"/>
                  <a:pt x="220" y="100"/>
                  <a:pt x="220" y="100"/>
                </a:cubicBezTo>
                <a:cubicBezTo>
                  <a:pt x="220" y="101"/>
                  <a:pt x="220" y="101"/>
                  <a:pt x="220" y="101"/>
                </a:cubicBezTo>
                <a:cubicBezTo>
                  <a:pt x="220" y="101"/>
                  <a:pt x="221" y="100"/>
                  <a:pt x="220" y="101"/>
                </a:cubicBezTo>
                <a:cubicBezTo>
                  <a:pt x="220" y="101"/>
                  <a:pt x="220" y="101"/>
                  <a:pt x="220" y="101"/>
                </a:cubicBezTo>
                <a:cubicBezTo>
                  <a:pt x="220" y="101"/>
                  <a:pt x="221" y="101"/>
                  <a:pt x="221" y="101"/>
                </a:cubicBezTo>
                <a:cubicBezTo>
                  <a:pt x="221" y="101"/>
                  <a:pt x="221" y="101"/>
                  <a:pt x="221" y="101"/>
                </a:cubicBezTo>
                <a:cubicBezTo>
                  <a:pt x="222" y="101"/>
                  <a:pt x="222" y="101"/>
                  <a:pt x="222" y="101"/>
                </a:cubicBezTo>
                <a:cubicBezTo>
                  <a:pt x="222" y="101"/>
                  <a:pt x="222" y="101"/>
                  <a:pt x="222" y="101"/>
                </a:cubicBezTo>
                <a:cubicBezTo>
                  <a:pt x="223" y="101"/>
                  <a:pt x="223" y="100"/>
                  <a:pt x="223" y="100"/>
                </a:cubicBezTo>
                <a:cubicBezTo>
                  <a:pt x="223" y="101"/>
                  <a:pt x="222" y="102"/>
                  <a:pt x="222" y="102"/>
                </a:cubicBezTo>
                <a:cubicBezTo>
                  <a:pt x="221" y="102"/>
                  <a:pt x="221" y="102"/>
                  <a:pt x="220" y="102"/>
                </a:cubicBezTo>
                <a:cubicBezTo>
                  <a:pt x="219" y="102"/>
                  <a:pt x="218" y="102"/>
                  <a:pt x="217" y="103"/>
                </a:cubicBezTo>
                <a:cubicBezTo>
                  <a:pt x="217" y="103"/>
                  <a:pt x="216" y="103"/>
                  <a:pt x="216" y="103"/>
                </a:cubicBezTo>
                <a:cubicBezTo>
                  <a:pt x="216" y="103"/>
                  <a:pt x="216" y="103"/>
                  <a:pt x="216" y="103"/>
                </a:cubicBezTo>
                <a:cubicBezTo>
                  <a:pt x="215" y="104"/>
                  <a:pt x="217" y="104"/>
                  <a:pt x="218" y="104"/>
                </a:cubicBezTo>
                <a:cubicBezTo>
                  <a:pt x="218" y="105"/>
                  <a:pt x="219" y="105"/>
                  <a:pt x="220" y="104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6" y="102"/>
                  <a:pt x="228" y="102"/>
                  <a:pt x="229" y="101"/>
                </a:cubicBezTo>
                <a:cubicBezTo>
                  <a:pt x="229" y="101"/>
                  <a:pt x="229" y="101"/>
                  <a:pt x="229" y="102"/>
                </a:cubicBezTo>
                <a:cubicBezTo>
                  <a:pt x="230" y="102"/>
                  <a:pt x="230" y="102"/>
                  <a:pt x="231" y="102"/>
                </a:cubicBezTo>
                <a:cubicBezTo>
                  <a:pt x="231" y="102"/>
                  <a:pt x="231" y="102"/>
                  <a:pt x="231" y="102"/>
                </a:cubicBezTo>
                <a:cubicBezTo>
                  <a:pt x="231" y="102"/>
                  <a:pt x="231" y="101"/>
                  <a:pt x="232" y="101"/>
                </a:cubicBezTo>
                <a:cubicBezTo>
                  <a:pt x="232" y="101"/>
                  <a:pt x="232" y="101"/>
                  <a:pt x="232" y="101"/>
                </a:cubicBezTo>
                <a:cubicBezTo>
                  <a:pt x="232" y="101"/>
                  <a:pt x="233" y="101"/>
                  <a:pt x="233" y="101"/>
                </a:cubicBezTo>
                <a:cubicBezTo>
                  <a:pt x="234" y="101"/>
                  <a:pt x="235" y="101"/>
                  <a:pt x="236" y="101"/>
                </a:cubicBezTo>
                <a:cubicBezTo>
                  <a:pt x="236" y="101"/>
                  <a:pt x="235" y="101"/>
                  <a:pt x="236" y="101"/>
                </a:cubicBezTo>
                <a:cubicBezTo>
                  <a:pt x="236" y="101"/>
                  <a:pt x="236" y="101"/>
                  <a:pt x="236" y="101"/>
                </a:cubicBezTo>
                <a:cubicBezTo>
                  <a:pt x="236" y="101"/>
                  <a:pt x="236" y="101"/>
                  <a:pt x="236" y="101"/>
                </a:cubicBezTo>
                <a:cubicBezTo>
                  <a:pt x="236" y="100"/>
                  <a:pt x="236" y="100"/>
                  <a:pt x="236" y="100"/>
                </a:cubicBezTo>
                <a:cubicBezTo>
                  <a:pt x="236" y="100"/>
                  <a:pt x="236" y="100"/>
                  <a:pt x="237" y="100"/>
                </a:cubicBezTo>
                <a:cubicBezTo>
                  <a:pt x="237" y="100"/>
                  <a:pt x="236" y="100"/>
                  <a:pt x="236" y="100"/>
                </a:cubicBezTo>
                <a:cubicBezTo>
                  <a:pt x="237" y="100"/>
                  <a:pt x="237" y="99"/>
                  <a:pt x="236" y="99"/>
                </a:cubicBezTo>
                <a:cubicBezTo>
                  <a:pt x="237" y="99"/>
                  <a:pt x="237" y="99"/>
                  <a:pt x="237" y="99"/>
                </a:cubicBezTo>
                <a:cubicBezTo>
                  <a:pt x="237" y="98"/>
                  <a:pt x="237" y="98"/>
                  <a:pt x="237" y="98"/>
                </a:cubicBezTo>
                <a:cubicBezTo>
                  <a:pt x="237" y="98"/>
                  <a:pt x="237" y="97"/>
                  <a:pt x="237" y="97"/>
                </a:cubicBezTo>
                <a:cubicBezTo>
                  <a:pt x="236" y="97"/>
                  <a:pt x="236" y="97"/>
                  <a:pt x="235" y="97"/>
                </a:cubicBezTo>
                <a:cubicBezTo>
                  <a:pt x="235" y="97"/>
                  <a:pt x="234" y="96"/>
                  <a:pt x="234" y="97"/>
                </a:cubicBezTo>
                <a:cubicBezTo>
                  <a:pt x="234" y="97"/>
                  <a:pt x="234" y="97"/>
                  <a:pt x="234" y="97"/>
                </a:cubicBezTo>
                <a:cubicBezTo>
                  <a:pt x="234" y="98"/>
                  <a:pt x="234" y="98"/>
                  <a:pt x="234" y="98"/>
                </a:cubicBezTo>
                <a:cubicBezTo>
                  <a:pt x="234" y="98"/>
                  <a:pt x="234" y="98"/>
                  <a:pt x="234" y="99"/>
                </a:cubicBezTo>
                <a:cubicBezTo>
                  <a:pt x="234" y="99"/>
                  <a:pt x="233" y="98"/>
                  <a:pt x="233" y="98"/>
                </a:cubicBezTo>
                <a:cubicBezTo>
                  <a:pt x="233" y="98"/>
                  <a:pt x="233" y="98"/>
                  <a:pt x="233" y="98"/>
                </a:cubicBezTo>
                <a:cubicBezTo>
                  <a:pt x="233" y="98"/>
                  <a:pt x="233" y="97"/>
                  <a:pt x="233" y="97"/>
                </a:cubicBezTo>
                <a:cubicBezTo>
                  <a:pt x="233" y="97"/>
                  <a:pt x="233" y="97"/>
                  <a:pt x="233" y="97"/>
                </a:cubicBezTo>
                <a:cubicBezTo>
                  <a:pt x="233" y="97"/>
                  <a:pt x="232" y="97"/>
                  <a:pt x="232" y="97"/>
                </a:cubicBezTo>
                <a:cubicBezTo>
                  <a:pt x="232" y="97"/>
                  <a:pt x="232" y="97"/>
                  <a:pt x="232" y="97"/>
                </a:cubicBezTo>
                <a:cubicBezTo>
                  <a:pt x="231" y="97"/>
                  <a:pt x="231" y="97"/>
                  <a:pt x="231" y="97"/>
                </a:cubicBezTo>
                <a:cubicBezTo>
                  <a:pt x="231" y="97"/>
                  <a:pt x="231" y="97"/>
                  <a:pt x="231" y="97"/>
                </a:cubicBezTo>
                <a:cubicBezTo>
                  <a:pt x="230" y="97"/>
                  <a:pt x="231" y="96"/>
                  <a:pt x="231" y="96"/>
                </a:cubicBezTo>
                <a:cubicBezTo>
                  <a:pt x="231" y="96"/>
                  <a:pt x="231" y="95"/>
                  <a:pt x="231" y="95"/>
                </a:cubicBezTo>
                <a:cubicBezTo>
                  <a:pt x="231" y="95"/>
                  <a:pt x="230" y="95"/>
                  <a:pt x="230" y="95"/>
                </a:cubicBezTo>
                <a:cubicBezTo>
                  <a:pt x="230" y="95"/>
                  <a:pt x="230" y="95"/>
                  <a:pt x="230" y="95"/>
                </a:cubicBezTo>
                <a:cubicBezTo>
                  <a:pt x="230" y="95"/>
                  <a:pt x="230" y="94"/>
                  <a:pt x="230" y="94"/>
                </a:cubicBezTo>
                <a:cubicBezTo>
                  <a:pt x="229" y="94"/>
                  <a:pt x="229" y="94"/>
                  <a:pt x="229" y="94"/>
                </a:cubicBezTo>
                <a:cubicBezTo>
                  <a:pt x="229" y="94"/>
                  <a:pt x="230" y="94"/>
                  <a:pt x="230" y="93"/>
                </a:cubicBezTo>
                <a:cubicBezTo>
                  <a:pt x="230" y="93"/>
                  <a:pt x="230" y="93"/>
                  <a:pt x="230" y="93"/>
                </a:cubicBezTo>
                <a:cubicBezTo>
                  <a:pt x="230" y="93"/>
                  <a:pt x="230" y="93"/>
                  <a:pt x="230" y="93"/>
                </a:cubicBezTo>
                <a:cubicBezTo>
                  <a:pt x="229" y="93"/>
                  <a:pt x="229" y="93"/>
                  <a:pt x="229" y="93"/>
                </a:cubicBezTo>
                <a:cubicBezTo>
                  <a:pt x="229" y="93"/>
                  <a:pt x="229" y="93"/>
                  <a:pt x="229" y="93"/>
                </a:cubicBezTo>
                <a:cubicBezTo>
                  <a:pt x="229" y="93"/>
                  <a:pt x="229" y="93"/>
                  <a:pt x="229" y="93"/>
                </a:cubicBezTo>
                <a:cubicBezTo>
                  <a:pt x="229" y="93"/>
                  <a:pt x="228" y="93"/>
                  <a:pt x="228" y="93"/>
                </a:cubicBezTo>
                <a:cubicBezTo>
                  <a:pt x="228" y="93"/>
                  <a:pt x="228" y="93"/>
                  <a:pt x="228" y="93"/>
                </a:cubicBezTo>
                <a:cubicBezTo>
                  <a:pt x="228" y="93"/>
                  <a:pt x="227" y="93"/>
                  <a:pt x="227" y="93"/>
                </a:cubicBezTo>
                <a:cubicBezTo>
                  <a:pt x="227" y="93"/>
                  <a:pt x="227" y="94"/>
                  <a:pt x="227" y="94"/>
                </a:cubicBezTo>
                <a:cubicBezTo>
                  <a:pt x="227" y="94"/>
                  <a:pt x="226" y="94"/>
                  <a:pt x="227" y="94"/>
                </a:cubicBezTo>
                <a:cubicBezTo>
                  <a:pt x="227" y="94"/>
                  <a:pt x="226" y="94"/>
                  <a:pt x="226" y="94"/>
                </a:cubicBezTo>
                <a:cubicBezTo>
                  <a:pt x="226" y="95"/>
                  <a:pt x="225" y="95"/>
                  <a:pt x="225" y="95"/>
                </a:cubicBezTo>
                <a:cubicBezTo>
                  <a:pt x="225" y="95"/>
                  <a:pt x="226" y="95"/>
                  <a:pt x="226" y="95"/>
                </a:cubicBezTo>
                <a:cubicBezTo>
                  <a:pt x="226" y="96"/>
                  <a:pt x="226" y="96"/>
                  <a:pt x="226" y="96"/>
                </a:cubicBezTo>
                <a:cubicBezTo>
                  <a:pt x="227" y="96"/>
                  <a:pt x="227" y="96"/>
                  <a:pt x="228" y="97"/>
                </a:cubicBezTo>
                <a:cubicBezTo>
                  <a:pt x="228" y="97"/>
                  <a:pt x="227" y="97"/>
                  <a:pt x="227" y="97"/>
                </a:cubicBezTo>
                <a:cubicBezTo>
                  <a:pt x="227" y="97"/>
                  <a:pt x="227" y="97"/>
                  <a:pt x="226" y="97"/>
                </a:cubicBezTo>
                <a:cubicBezTo>
                  <a:pt x="226" y="97"/>
                  <a:pt x="227" y="98"/>
                  <a:pt x="227" y="98"/>
                </a:cubicBezTo>
                <a:cubicBezTo>
                  <a:pt x="227" y="98"/>
                  <a:pt x="228" y="98"/>
                  <a:pt x="229" y="98"/>
                </a:cubicBezTo>
                <a:cubicBezTo>
                  <a:pt x="229" y="98"/>
                  <a:pt x="229" y="98"/>
                  <a:pt x="229" y="99"/>
                </a:cubicBezTo>
                <a:cubicBezTo>
                  <a:pt x="229" y="99"/>
                  <a:pt x="229" y="99"/>
                  <a:pt x="229" y="99"/>
                </a:cubicBezTo>
                <a:cubicBezTo>
                  <a:pt x="228" y="99"/>
                  <a:pt x="228" y="99"/>
                  <a:pt x="227" y="99"/>
                </a:cubicBezTo>
                <a:cubicBezTo>
                  <a:pt x="227" y="99"/>
                  <a:pt x="226" y="99"/>
                  <a:pt x="226" y="99"/>
                </a:cubicBezTo>
                <a:cubicBezTo>
                  <a:pt x="225" y="99"/>
                  <a:pt x="224" y="99"/>
                  <a:pt x="223" y="99"/>
                </a:cubicBezTo>
                <a:cubicBezTo>
                  <a:pt x="223" y="99"/>
                  <a:pt x="223" y="99"/>
                  <a:pt x="223" y="99"/>
                </a:cubicBezTo>
                <a:cubicBezTo>
                  <a:pt x="223" y="98"/>
                  <a:pt x="223" y="98"/>
                  <a:pt x="223" y="98"/>
                </a:cubicBezTo>
                <a:cubicBezTo>
                  <a:pt x="222" y="98"/>
                  <a:pt x="222" y="98"/>
                  <a:pt x="222" y="98"/>
                </a:cubicBezTo>
                <a:cubicBezTo>
                  <a:pt x="221" y="98"/>
                  <a:pt x="221" y="98"/>
                  <a:pt x="221" y="98"/>
                </a:cubicBezTo>
                <a:cubicBezTo>
                  <a:pt x="221" y="98"/>
                  <a:pt x="221" y="98"/>
                  <a:pt x="221" y="97"/>
                </a:cubicBezTo>
                <a:cubicBezTo>
                  <a:pt x="221" y="97"/>
                  <a:pt x="222" y="97"/>
                  <a:pt x="222" y="97"/>
                </a:cubicBezTo>
                <a:cubicBezTo>
                  <a:pt x="221" y="97"/>
                  <a:pt x="221" y="97"/>
                  <a:pt x="220" y="96"/>
                </a:cubicBezTo>
                <a:cubicBezTo>
                  <a:pt x="220" y="96"/>
                  <a:pt x="220" y="96"/>
                  <a:pt x="219" y="96"/>
                </a:cubicBezTo>
                <a:cubicBezTo>
                  <a:pt x="219" y="95"/>
                  <a:pt x="219" y="96"/>
                  <a:pt x="219" y="96"/>
                </a:cubicBezTo>
                <a:cubicBezTo>
                  <a:pt x="218" y="96"/>
                  <a:pt x="218" y="96"/>
                  <a:pt x="218" y="96"/>
                </a:cubicBezTo>
                <a:cubicBezTo>
                  <a:pt x="218" y="96"/>
                  <a:pt x="217" y="96"/>
                  <a:pt x="217" y="96"/>
                </a:cubicBezTo>
                <a:cubicBezTo>
                  <a:pt x="217" y="96"/>
                  <a:pt x="216" y="96"/>
                  <a:pt x="216" y="96"/>
                </a:cubicBezTo>
                <a:cubicBezTo>
                  <a:pt x="217" y="96"/>
                  <a:pt x="217" y="96"/>
                  <a:pt x="216" y="95"/>
                </a:cubicBezTo>
                <a:cubicBezTo>
                  <a:pt x="216" y="95"/>
                  <a:pt x="215" y="94"/>
                  <a:pt x="214" y="94"/>
                </a:cubicBezTo>
                <a:cubicBezTo>
                  <a:pt x="214" y="94"/>
                  <a:pt x="214" y="94"/>
                  <a:pt x="214" y="94"/>
                </a:cubicBezTo>
                <a:cubicBezTo>
                  <a:pt x="214" y="94"/>
                  <a:pt x="214" y="94"/>
                  <a:pt x="214" y="95"/>
                </a:cubicBezTo>
                <a:cubicBezTo>
                  <a:pt x="213" y="95"/>
                  <a:pt x="213" y="95"/>
                  <a:pt x="213" y="95"/>
                </a:cubicBezTo>
                <a:cubicBezTo>
                  <a:pt x="213" y="95"/>
                  <a:pt x="212" y="95"/>
                  <a:pt x="212" y="95"/>
                </a:cubicBezTo>
                <a:close/>
                <a:moveTo>
                  <a:pt x="208" y="96"/>
                </a:moveTo>
                <a:cubicBezTo>
                  <a:pt x="207" y="96"/>
                  <a:pt x="207" y="96"/>
                  <a:pt x="207" y="97"/>
                </a:cubicBezTo>
                <a:cubicBezTo>
                  <a:pt x="207" y="97"/>
                  <a:pt x="207" y="97"/>
                  <a:pt x="207" y="97"/>
                </a:cubicBezTo>
                <a:cubicBezTo>
                  <a:pt x="207" y="97"/>
                  <a:pt x="207" y="97"/>
                  <a:pt x="207" y="97"/>
                </a:cubicBezTo>
                <a:cubicBezTo>
                  <a:pt x="206" y="97"/>
                  <a:pt x="206" y="97"/>
                  <a:pt x="206" y="97"/>
                </a:cubicBezTo>
                <a:cubicBezTo>
                  <a:pt x="205" y="97"/>
                  <a:pt x="205" y="97"/>
                  <a:pt x="205" y="98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203" y="99"/>
                  <a:pt x="204" y="99"/>
                  <a:pt x="204" y="99"/>
                </a:cubicBezTo>
                <a:cubicBezTo>
                  <a:pt x="204" y="99"/>
                  <a:pt x="205" y="99"/>
                  <a:pt x="205" y="99"/>
                </a:cubicBezTo>
                <a:cubicBezTo>
                  <a:pt x="205" y="99"/>
                  <a:pt x="205" y="99"/>
                  <a:pt x="205" y="99"/>
                </a:cubicBezTo>
                <a:cubicBezTo>
                  <a:pt x="206" y="99"/>
                  <a:pt x="206" y="99"/>
                  <a:pt x="207" y="98"/>
                </a:cubicBezTo>
                <a:cubicBezTo>
                  <a:pt x="207" y="98"/>
                  <a:pt x="207" y="98"/>
                  <a:pt x="208" y="97"/>
                </a:cubicBezTo>
                <a:cubicBezTo>
                  <a:pt x="208" y="97"/>
                  <a:pt x="208" y="97"/>
                  <a:pt x="208" y="96"/>
                </a:cubicBezTo>
                <a:close/>
                <a:moveTo>
                  <a:pt x="196" y="96"/>
                </a:moveTo>
                <a:cubicBezTo>
                  <a:pt x="196" y="96"/>
                  <a:pt x="196" y="97"/>
                  <a:pt x="196" y="97"/>
                </a:cubicBezTo>
                <a:cubicBezTo>
                  <a:pt x="196" y="97"/>
                  <a:pt x="196" y="97"/>
                  <a:pt x="197" y="97"/>
                </a:cubicBezTo>
                <a:cubicBezTo>
                  <a:pt x="197" y="97"/>
                  <a:pt x="198" y="97"/>
                  <a:pt x="198" y="97"/>
                </a:cubicBezTo>
                <a:cubicBezTo>
                  <a:pt x="198" y="97"/>
                  <a:pt x="199" y="97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201" y="96"/>
                  <a:pt x="200" y="96"/>
                  <a:pt x="200" y="96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200" y="97"/>
                  <a:pt x="200" y="97"/>
                  <a:pt x="201" y="97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8"/>
                  <a:pt x="201" y="98"/>
                  <a:pt x="202" y="98"/>
                </a:cubicBezTo>
                <a:cubicBezTo>
                  <a:pt x="202" y="98"/>
                  <a:pt x="203" y="97"/>
                  <a:pt x="203" y="97"/>
                </a:cubicBezTo>
                <a:cubicBezTo>
                  <a:pt x="203" y="97"/>
                  <a:pt x="203" y="97"/>
                  <a:pt x="203" y="97"/>
                </a:cubicBezTo>
                <a:cubicBezTo>
                  <a:pt x="203" y="96"/>
                  <a:pt x="203" y="96"/>
                  <a:pt x="203" y="96"/>
                </a:cubicBezTo>
                <a:cubicBezTo>
                  <a:pt x="203" y="96"/>
                  <a:pt x="203" y="96"/>
                  <a:pt x="203" y="96"/>
                </a:cubicBezTo>
                <a:cubicBezTo>
                  <a:pt x="203" y="96"/>
                  <a:pt x="203" y="96"/>
                  <a:pt x="203" y="95"/>
                </a:cubicBezTo>
                <a:cubicBezTo>
                  <a:pt x="203" y="95"/>
                  <a:pt x="203" y="95"/>
                  <a:pt x="203" y="95"/>
                </a:cubicBezTo>
                <a:cubicBezTo>
                  <a:pt x="203" y="95"/>
                  <a:pt x="203" y="95"/>
                  <a:pt x="203" y="95"/>
                </a:cubicBezTo>
                <a:cubicBezTo>
                  <a:pt x="203" y="96"/>
                  <a:pt x="204" y="96"/>
                  <a:pt x="204" y="96"/>
                </a:cubicBezTo>
                <a:cubicBezTo>
                  <a:pt x="204" y="96"/>
                  <a:pt x="206" y="95"/>
                  <a:pt x="205" y="95"/>
                </a:cubicBezTo>
                <a:cubicBezTo>
                  <a:pt x="205" y="95"/>
                  <a:pt x="204" y="94"/>
                  <a:pt x="205" y="94"/>
                </a:cubicBezTo>
                <a:cubicBezTo>
                  <a:pt x="205" y="94"/>
                  <a:pt x="205" y="94"/>
                  <a:pt x="205" y="94"/>
                </a:cubicBezTo>
                <a:cubicBezTo>
                  <a:pt x="206" y="94"/>
                  <a:pt x="206" y="94"/>
                  <a:pt x="206" y="94"/>
                </a:cubicBezTo>
                <a:cubicBezTo>
                  <a:pt x="206" y="94"/>
                  <a:pt x="206" y="93"/>
                  <a:pt x="206" y="93"/>
                </a:cubicBezTo>
                <a:cubicBezTo>
                  <a:pt x="206" y="93"/>
                  <a:pt x="207" y="93"/>
                  <a:pt x="207" y="93"/>
                </a:cubicBezTo>
                <a:cubicBezTo>
                  <a:pt x="208" y="93"/>
                  <a:pt x="207" y="93"/>
                  <a:pt x="207" y="93"/>
                </a:cubicBezTo>
                <a:cubicBezTo>
                  <a:pt x="207" y="93"/>
                  <a:pt x="207" y="94"/>
                  <a:pt x="207" y="94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7" y="94"/>
                  <a:pt x="207" y="94"/>
                  <a:pt x="207" y="94"/>
                </a:cubicBezTo>
                <a:cubicBezTo>
                  <a:pt x="207" y="94"/>
                  <a:pt x="207" y="95"/>
                  <a:pt x="207" y="95"/>
                </a:cubicBezTo>
                <a:cubicBezTo>
                  <a:pt x="207" y="95"/>
                  <a:pt x="207" y="95"/>
                  <a:pt x="207" y="95"/>
                </a:cubicBezTo>
                <a:cubicBezTo>
                  <a:pt x="207" y="95"/>
                  <a:pt x="207" y="95"/>
                  <a:pt x="208" y="95"/>
                </a:cubicBezTo>
                <a:cubicBezTo>
                  <a:pt x="208" y="95"/>
                  <a:pt x="209" y="95"/>
                  <a:pt x="209" y="95"/>
                </a:cubicBezTo>
                <a:cubicBezTo>
                  <a:pt x="209" y="95"/>
                  <a:pt x="209" y="95"/>
                  <a:pt x="209" y="95"/>
                </a:cubicBezTo>
                <a:cubicBezTo>
                  <a:pt x="210" y="95"/>
                  <a:pt x="210" y="95"/>
                  <a:pt x="210" y="95"/>
                </a:cubicBezTo>
                <a:cubicBezTo>
                  <a:pt x="211" y="94"/>
                  <a:pt x="211" y="94"/>
                  <a:pt x="212" y="93"/>
                </a:cubicBezTo>
                <a:cubicBezTo>
                  <a:pt x="212" y="93"/>
                  <a:pt x="212" y="93"/>
                  <a:pt x="212" y="93"/>
                </a:cubicBezTo>
                <a:cubicBezTo>
                  <a:pt x="212" y="93"/>
                  <a:pt x="212" y="93"/>
                  <a:pt x="212" y="93"/>
                </a:cubicBezTo>
                <a:cubicBezTo>
                  <a:pt x="211" y="93"/>
                  <a:pt x="211" y="93"/>
                  <a:pt x="211" y="93"/>
                </a:cubicBezTo>
                <a:cubicBezTo>
                  <a:pt x="211" y="92"/>
                  <a:pt x="211" y="92"/>
                  <a:pt x="211" y="92"/>
                </a:cubicBezTo>
                <a:cubicBezTo>
                  <a:pt x="211" y="92"/>
                  <a:pt x="212" y="92"/>
                  <a:pt x="212" y="92"/>
                </a:cubicBezTo>
                <a:cubicBezTo>
                  <a:pt x="212" y="92"/>
                  <a:pt x="212" y="92"/>
                  <a:pt x="212" y="92"/>
                </a:cubicBezTo>
                <a:cubicBezTo>
                  <a:pt x="212" y="92"/>
                  <a:pt x="211" y="92"/>
                  <a:pt x="211" y="92"/>
                </a:cubicBezTo>
                <a:cubicBezTo>
                  <a:pt x="211" y="91"/>
                  <a:pt x="211" y="91"/>
                  <a:pt x="211" y="91"/>
                </a:cubicBezTo>
                <a:cubicBezTo>
                  <a:pt x="212" y="91"/>
                  <a:pt x="213" y="91"/>
                  <a:pt x="213" y="90"/>
                </a:cubicBezTo>
                <a:cubicBezTo>
                  <a:pt x="213" y="90"/>
                  <a:pt x="213" y="90"/>
                  <a:pt x="212" y="90"/>
                </a:cubicBezTo>
                <a:cubicBezTo>
                  <a:pt x="212" y="90"/>
                  <a:pt x="212" y="90"/>
                  <a:pt x="212" y="90"/>
                </a:cubicBezTo>
                <a:cubicBezTo>
                  <a:pt x="212" y="90"/>
                  <a:pt x="212" y="89"/>
                  <a:pt x="212" y="89"/>
                </a:cubicBezTo>
                <a:cubicBezTo>
                  <a:pt x="211" y="89"/>
                  <a:pt x="211" y="89"/>
                  <a:pt x="211" y="89"/>
                </a:cubicBezTo>
                <a:cubicBezTo>
                  <a:pt x="210" y="89"/>
                  <a:pt x="210" y="89"/>
                  <a:pt x="210" y="89"/>
                </a:cubicBezTo>
                <a:cubicBezTo>
                  <a:pt x="210" y="89"/>
                  <a:pt x="209" y="90"/>
                  <a:pt x="209" y="90"/>
                </a:cubicBezTo>
                <a:cubicBezTo>
                  <a:pt x="209" y="89"/>
                  <a:pt x="209" y="90"/>
                  <a:pt x="209" y="90"/>
                </a:cubicBezTo>
                <a:cubicBezTo>
                  <a:pt x="210" y="90"/>
                  <a:pt x="210" y="90"/>
                  <a:pt x="210" y="90"/>
                </a:cubicBezTo>
                <a:cubicBezTo>
                  <a:pt x="210" y="90"/>
                  <a:pt x="210" y="90"/>
                  <a:pt x="210" y="90"/>
                </a:cubicBezTo>
                <a:cubicBezTo>
                  <a:pt x="210" y="90"/>
                  <a:pt x="210" y="90"/>
                  <a:pt x="210" y="90"/>
                </a:cubicBezTo>
                <a:cubicBezTo>
                  <a:pt x="210" y="90"/>
                  <a:pt x="209" y="90"/>
                  <a:pt x="209" y="90"/>
                </a:cubicBezTo>
                <a:cubicBezTo>
                  <a:pt x="209" y="90"/>
                  <a:pt x="209" y="90"/>
                  <a:pt x="209" y="90"/>
                </a:cubicBezTo>
                <a:cubicBezTo>
                  <a:pt x="209" y="90"/>
                  <a:pt x="209" y="90"/>
                  <a:pt x="209" y="90"/>
                </a:cubicBezTo>
                <a:cubicBezTo>
                  <a:pt x="208" y="90"/>
                  <a:pt x="208" y="90"/>
                  <a:pt x="208" y="90"/>
                </a:cubicBezTo>
                <a:cubicBezTo>
                  <a:pt x="208" y="90"/>
                  <a:pt x="207" y="90"/>
                  <a:pt x="207" y="90"/>
                </a:cubicBezTo>
                <a:cubicBezTo>
                  <a:pt x="207" y="90"/>
                  <a:pt x="207" y="90"/>
                  <a:pt x="206" y="90"/>
                </a:cubicBezTo>
                <a:cubicBezTo>
                  <a:pt x="206" y="90"/>
                  <a:pt x="206" y="90"/>
                  <a:pt x="205" y="90"/>
                </a:cubicBezTo>
                <a:cubicBezTo>
                  <a:pt x="205" y="90"/>
                  <a:pt x="205" y="90"/>
                  <a:pt x="205" y="90"/>
                </a:cubicBezTo>
                <a:cubicBezTo>
                  <a:pt x="205" y="90"/>
                  <a:pt x="204" y="90"/>
                  <a:pt x="204" y="90"/>
                </a:cubicBezTo>
                <a:cubicBezTo>
                  <a:pt x="204" y="90"/>
                  <a:pt x="204" y="91"/>
                  <a:pt x="204" y="91"/>
                </a:cubicBezTo>
                <a:cubicBezTo>
                  <a:pt x="203" y="91"/>
                  <a:pt x="203" y="91"/>
                  <a:pt x="203" y="91"/>
                </a:cubicBezTo>
                <a:cubicBezTo>
                  <a:pt x="203" y="91"/>
                  <a:pt x="203" y="91"/>
                  <a:pt x="203" y="91"/>
                </a:cubicBezTo>
                <a:cubicBezTo>
                  <a:pt x="203" y="91"/>
                  <a:pt x="203" y="91"/>
                  <a:pt x="202" y="92"/>
                </a:cubicBezTo>
                <a:cubicBezTo>
                  <a:pt x="202" y="92"/>
                  <a:pt x="202" y="92"/>
                  <a:pt x="202" y="92"/>
                </a:cubicBezTo>
                <a:cubicBezTo>
                  <a:pt x="202" y="92"/>
                  <a:pt x="202" y="92"/>
                  <a:pt x="202" y="92"/>
                </a:cubicBezTo>
                <a:cubicBezTo>
                  <a:pt x="202" y="92"/>
                  <a:pt x="202" y="92"/>
                  <a:pt x="202" y="92"/>
                </a:cubicBezTo>
                <a:cubicBezTo>
                  <a:pt x="201" y="92"/>
                  <a:pt x="201" y="92"/>
                  <a:pt x="201" y="92"/>
                </a:cubicBezTo>
                <a:cubicBezTo>
                  <a:pt x="201" y="93"/>
                  <a:pt x="201" y="92"/>
                  <a:pt x="201" y="93"/>
                </a:cubicBezTo>
                <a:cubicBezTo>
                  <a:pt x="201" y="93"/>
                  <a:pt x="201" y="93"/>
                  <a:pt x="201" y="93"/>
                </a:cubicBezTo>
                <a:cubicBezTo>
                  <a:pt x="201" y="93"/>
                  <a:pt x="201" y="93"/>
                  <a:pt x="201" y="93"/>
                </a:cubicBezTo>
                <a:cubicBezTo>
                  <a:pt x="201" y="93"/>
                  <a:pt x="200" y="93"/>
                  <a:pt x="200" y="93"/>
                </a:cubicBezTo>
                <a:cubicBezTo>
                  <a:pt x="200" y="93"/>
                  <a:pt x="200" y="93"/>
                  <a:pt x="200" y="93"/>
                </a:cubicBezTo>
                <a:cubicBezTo>
                  <a:pt x="200" y="93"/>
                  <a:pt x="199" y="93"/>
                  <a:pt x="199" y="93"/>
                </a:cubicBezTo>
                <a:cubicBezTo>
                  <a:pt x="199" y="94"/>
                  <a:pt x="199" y="94"/>
                  <a:pt x="199" y="94"/>
                </a:cubicBezTo>
                <a:cubicBezTo>
                  <a:pt x="199" y="94"/>
                  <a:pt x="199" y="94"/>
                  <a:pt x="199" y="94"/>
                </a:cubicBezTo>
                <a:cubicBezTo>
                  <a:pt x="199" y="94"/>
                  <a:pt x="199" y="94"/>
                  <a:pt x="199" y="94"/>
                </a:cubicBezTo>
                <a:cubicBezTo>
                  <a:pt x="199" y="94"/>
                  <a:pt x="199" y="94"/>
                  <a:pt x="199" y="94"/>
                </a:cubicBezTo>
                <a:cubicBezTo>
                  <a:pt x="199" y="94"/>
                  <a:pt x="199" y="94"/>
                  <a:pt x="198" y="94"/>
                </a:cubicBezTo>
                <a:cubicBezTo>
                  <a:pt x="198" y="95"/>
                  <a:pt x="198" y="95"/>
                  <a:pt x="198" y="95"/>
                </a:cubicBezTo>
                <a:cubicBezTo>
                  <a:pt x="198" y="95"/>
                  <a:pt x="197" y="95"/>
                  <a:pt x="197" y="95"/>
                </a:cubicBezTo>
                <a:cubicBezTo>
                  <a:pt x="197" y="95"/>
                  <a:pt x="197" y="95"/>
                  <a:pt x="197" y="95"/>
                </a:cubicBezTo>
                <a:cubicBezTo>
                  <a:pt x="197" y="95"/>
                  <a:pt x="196" y="95"/>
                  <a:pt x="196" y="95"/>
                </a:cubicBezTo>
                <a:cubicBezTo>
                  <a:pt x="196" y="95"/>
                  <a:pt x="196" y="95"/>
                  <a:pt x="196" y="96"/>
                </a:cubicBezTo>
                <a:cubicBezTo>
                  <a:pt x="196" y="96"/>
                  <a:pt x="195" y="96"/>
                  <a:pt x="195" y="96"/>
                </a:cubicBezTo>
                <a:cubicBezTo>
                  <a:pt x="195" y="96"/>
                  <a:pt x="195" y="96"/>
                  <a:pt x="195" y="96"/>
                </a:cubicBezTo>
                <a:cubicBezTo>
                  <a:pt x="195" y="96"/>
                  <a:pt x="195" y="96"/>
                  <a:pt x="195" y="96"/>
                </a:cubicBezTo>
                <a:cubicBezTo>
                  <a:pt x="195" y="96"/>
                  <a:pt x="196" y="96"/>
                  <a:pt x="196" y="96"/>
                </a:cubicBezTo>
                <a:close/>
                <a:moveTo>
                  <a:pt x="215" y="88"/>
                </a:moveTo>
                <a:cubicBezTo>
                  <a:pt x="215" y="88"/>
                  <a:pt x="215" y="88"/>
                  <a:pt x="216" y="88"/>
                </a:cubicBezTo>
                <a:cubicBezTo>
                  <a:pt x="216" y="88"/>
                  <a:pt x="217" y="88"/>
                  <a:pt x="218" y="88"/>
                </a:cubicBezTo>
                <a:cubicBezTo>
                  <a:pt x="217" y="87"/>
                  <a:pt x="216" y="87"/>
                  <a:pt x="216" y="86"/>
                </a:cubicBezTo>
                <a:cubicBezTo>
                  <a:pt x="215" y="86"/>
                  <a:pt x="215" y="87"/>
                  <a:pt x="215" y="87"/>
                </a:cubicBezTo>
                <a:cubicBezTo>
                  <a:pt x="215" y="87"/>
                  <a:pt x="214" y="87"/>
                  <a:pt x="214" y="87"/>
                </a:cubicBezTo>
                <a:cubicBezTo>
                  <a:pt x="214" y="87"/>
                  <a:pt x="214" y="87"/>
                  <a:pt x="214" y="87"/>
                </a:cubicBezTo>
                <a:cubicBezTo>
                  <a:pt x="214" y="87"/>
                  <a:pt x="215" y="88"/>
                  <a:pt x="215" y="88"/>
                </a:cubicBezTo>
                <a:close/>
                <a:moveTo>
                  <a:pt x="231" y="102"/>
                </a:moveTo>
                <a:cubicBezTo>
                  <a:pt x="231" y="102"/>
                  <a:pt x="231" y="102"/>
                  <a:pt x="231" y="102"/>
                </a:cubicBezTo>
                <a:cubicBezTo>
                  <a:pt x="231" y="102"/>
                  <a:pt x="231" y="102"/>
                  <a:pt x="231" y="102"/>
                </a:cubicBezTo>
                <a:cubicBezTo>
                  <a:pt x="231" y="102"/>
                  <a:pt x="231" y="102"/>
                  <a:pt x="231" y="102"/>
                </a:cubicBezTo>
                <a:close/>
                <a:moveTo>
                  <a:pt x="237" y="81"/>
                </a:moveTo>
                <a:cubicBezTo>
                  <a:pt x="237" y="81"/>
                  <a:pt x="238" y="81"/>
                  <a:pt x="238" y="81"/>
                </a:cubicBezTo>
                <a:cubicBezTo>
                  <a:pt x="238" y="81"/>
                  <a:pt x="239" y="81"/>
                  <a:pt x="239" y="81"/>
                </a:cubicBezTo>
                <a:cubicBezTo>
                  <a:pt x="239" y="82"/>
                  <a:pt x="238" y="82"/>
                  <a:pt x="238" y="82"/>
                </a:cubicBezTo>
                <a:cubicBezTo>
                  <a:pt x="238" y="82"/>
                  <a:pt x="238" y="82"/>
                  <a:pt x="238" y="83"/>
                </a:cubicBezTo>
                <a:cubicBezTo>
                  <a:pt x="238" y="83"/>
                  <a:pt x="239" y="83"/>
                  <a:pt x="239" y="82"/>
                </a:cubicBezTo>
                <a:cubicBezTo>
                  <a:pt x="239" y="82"/>
                  <a:pt x="239" y="82"/>
                  <a:pt x="239" y="82"/>
                </a:cubicBezTo>
                <a:cubicBezTo>
                  <a:pt x="239" y="82"/>
                  <a:pt x="239" y="82"/>
                  <a:pt x="239" y="82"/>
                </a:cubicBezTo>
                <a:cubicBezTo>
                  <a:pt x="240" y="82"/>
                  <a:pt x="240" y="82"/>
                  <a:pt x="240" y="82"/>
                </a:cubicBezTo>
                <a:cubicBezTo>
                  <a:pt x="240" y="82"/>
                  <a:pt x="241" y="82"/>
                  <a:pt x="241" y="82"/>
                </a:cubicBezTo>
                <a:cubicBezTo>
                  <a:pt x="241" y="82"/>
                  <a:pt x="240" y="83"/>
                  <a:pt x="240" y="83"/>
                </a:cubicBezTo>
                <a:cubicBezTo>
                  <a:pt x="240" y="83"/>
                  <a:pt x="241" y="83"/>
                  <a:pt x="241" y="83"/>
                </a:cubicBezTo>
                <a:cubicBezTo>
                  <a:pt x="241" y="83"/>
                  <a:pt x="241" y="83"/>
                  <a:pt x="242" y="83"/>
                </a:cubicBezTo>
                <a:cubicBezTo>
                  <a:pt x="242" y="83"/>
                  <a:pt x="242" y="83"/>
                  <a:pt x="242" y="83"/>
                </a:cubicBezTo>
                <a:cubicBezTo>
                  <a:pt x="242" y="83"/>
                  <a:pt x="242" y="83"/>
                  <a:pt x="242" y="83"/>
                </a:cubicBezTo>
                <a:cubicBezTo>
                  <a:pt x="242" y="83"/>
                  <a:pt x="242" y="83"/>
                  <a:pt x="242" y="83"/>
                </a:cubicBezTo>
                <a:cubicBezTo>
                  <a:pt x="242" y="83"/>
                  <a:pt x="242" y="83"/>
                  <a:pt x="242" y="83"/>
                </a:cubicBezTo>
                <a:cubicBezTo>
                  <a:pt x="241" y="83"/>
                  <a:pt x="241" y="83"/>
                  <a:pt x="241" y="83"/>
                </a:cubicBezTo>
                <a:cubicBezTo>
                  <a:pt x="241" y="83"/>
                  <a:pt x="241" y="83"/>
                  <a:pt x="241" y="83"/>
                </a:cubicBezTo>
                <a:cubicBezTo>
                  <a:pt x="241" y="83"/>
                  <a:pt x="242" y="83"/>
                  <a:pt x="242" y="84"/>
                </a:cubicBezTo>
                <a:cubicBezTo>
                  <a:pt x="242" y="84"/>
                  <a:pt x="242" y="84"/>
                  <a:pt x="242" y="84"/>
                </a:cubicBezTo>
                <a:cubicBezTo>
                  <a:pt x="242" y="84"/>
                  <a:pt x="242" y="84"/>
                  <a:pt x="242" y="84"/>
                </a:cubicBezTo>
                <a:cubicBezTo>
                  <a:pt x="242" y="84"/>
                  <a:pt x="241" y="84"/>
                  <a:pt x="241" y="84"/>
                </a:cubicBezTo>
                <a:cubicBezTo>
                  <a:pt x="240" y="84"/>
                  <a:pt x="240" y="84"/>
                  <a:pt x="240" y="84"/>
                </a:cubicBezTo>
                <a:cubicBezTo>
                  <a:pt x="239" y="84"/>
                  <a:pt x="238" y="84"/>
                  <a:pt x="238" y="84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0" y="85"/>
                  <a:pt x="240" y="85"/>
                  <a:pt x="240" y="85"/>
                </a:cubicBezTo>
                <a:cubicBezTo>
                  <a:pt x="240" y="85"/>
                  <a:pt x="240" y="86"/>
                  <a:pt x="241" y="86"/>
                </a:cubicBezTo>
                <a:cubicBezTo>
                  <a:pt x="241" y="85"/>
                  <a:pt x="241" y="85"/>
                  <a:pt x="241" y="85"/>
                </a:cubicBezTo>
                <a:cubicBezTo>
                  <a:pt x="241" y="85"/>
                  <a:pt x="241" y="85"/>
                  <a:pt x="242" y="85"/>
                </a:cubicBezTo>
                <a:cubicBezTo>
                  <a:pt x="242" y="85"/>
                  <a:pt x="242" y="85"/>
                  <a:pt x="242" y="85"/>
                </a:cubicBezTo>
                <a:cubicBezTo>
                  <a:pt x="243" y="85"/>
                  <a:pt x="243" y="85"/>
                  <a:pt x="243" y="85"/>
                </a:cubicBezTo>
                <a:cubicBezTo>
                  <a:pt x="243" y="85"/>
                  <a:pt x="243" y="85"/>
                  <a:pt x="243" y="85"/>
                </a:cubicBezTo>
                <a:cubicBezTo>
                  <a:pt x="243" y="85"/>
                  <a:pt x="244" y="85"/>
                  <a:pt x="244" y="85"/>
                </a:cubicBezTo>
                <a:cubicBezTo>
                  <a:pt x="244" y="85"/>
                  <a:pt x="244" y="85"/>
                  <a:pt x="244" y="85"/>
                </a:cubicBezTo>
                <a:cubicBezTo>
                  <a:pt x="245" y="85"/>
                  <a:pt x="245" y="85"/>
                  <a:pt x="245" y="85"/>
                </a:cubicBezTo>
                <a:cubicBezTo>
                  <a:pt x="245" y="85"/>
                  <a:pt x="245" y="85"/>
                  <a:pt x="245" y="85"/>
                </a:cubicBezTo>
                <a:cubicBezTo>
                  <a:pt x="245" y="85"/>
                  <a:pt x="245" y="85"/>
                  <a:pt x="245" y="85"/>
                </a:cubicBezTo>
                <a:cubicBezTo>
                  <a:pt x="245" y="85"/>
                  <a:pt x="245" y="85"/>
                  <a:pt x="246" y="85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6" y="85"/>
                  <a:pt x="247" y="85"/>
                  <a:pt x="247" y="86"/>
                </a:cubicBezTo>
                <a:cubicBezTo>
                  <a:pt x="247" y="86"/>
                  <a:pt x="247" y="86"/>
                  <a:pt x="247" y="86"/>
                </a:cubicBezTo>
                <a:cubicBezTo>
                  <a:pt x="248" y="86"/>
                  <a:pt x="248" y="86"/>
                  <a:pt x="248" y="86"/>
                </a:cubicBezTo>
                <a:cubicBezTo>
                  <a:pt x="248" y="86"/>
                  <a:pt x="248" y="86"/>
                  <a:pt x="248" y="86"/>
                </a:cubicBezTo>
                <a:cubicBezTo>
                  <a:pt x="248" y="86"/>
                  <a:pt x="248" y="87"/>
                  <a:pt x="248" y="87"/>
                </a:cubicBezTo>
                <a:cubicBezTo>
                  <a:pt x="248" y="87"/>
                  <a:pt x="249" y="87"/>
                  <a:pt x="249" y="87"/>
                </a:cubicBezTo>
                <a:cubicBezTo>
                  <a:pt x="249" y="88"/>
                  <a:pt x="250" y="88"/>
                  <a:pt x="250" y="88"/>
                </a:cubicBezTo>
                <a:cubicBezTo>
                  <a:pt x="250" y="88"/>
                  <a:pt x="250" y="88"/>
                  <a:pt x="251" y="88"/>
                </a:cubicBezTo>
                <a:cubicBezTo>
                  <a:pt x="251" y="88"/>
                  <a:pt x="252" y="88"/>
                  <a:pt x="253" y="87"/>
                </a:cubicBezTo>
                <a:cubicBezTo>
                  <a:pt x="252" y="87"/>
                  <a:pt x="253" y="87"/>
                  <a:pt x="253" y="87"/>
                </a:cubicBezTo>
                <a:cubicBezTo>
                  <a:pt x="253" y="86"/>
                  <a:pt x="253" y="86"/>
                  <a:pt x="252" y="86"/>
                </a:cubicBezTo>
                <a:cubicBezTo>
                  <a:pt x="252" y="86"/>
                  <a:pt x="252" y="86"/>
                  <a:pt x="252" y="86"/>
                </a:cubicBezTo>
                <a:cubicBezTo>
                  <a:pt x="252" y="86"/>
                  <a:pt x="252" y="86"/>
                  <a:pt x="252" y="86"/>
                </a:cubicBezTo>
                <a:cubicBezTo>
                  <a:pt x="251" y="86"/>
                  <a:pt x="251" y="85"/>
                  <a:pt x="251" y="85"/>
                </a:cubicBezTo>
                <a:cubicBezTo>
                  <a:pt x="251" y="85"/>
                  <a:pt x="251" y="85"/>
                  <a:pt x="251" y="85"/>
                </a:cubicBezTo>
                <a:cubicBezTo>
                  <a:pt x="251" y="85"/>
                  <a:pt x="251" y="85"/>
                  <a:pt x="251" y="84"/>
                </a:cubicBezTo>
                <a:cubicBezTo>
                  <a:pt x="251" y="84"/>
                  <a:pt x="251" y="84"/>
                  <a:pt x="251" y="84"/>
                </a:cubicBezTo>
                <a:cubicBezTo>
                  <a:pt x="251" y="84"/>
                  <a:pt x="251" y="84"/>
                  <a:pt x="251" y="84"/>
                </a:cubicBezTo>
                <a:cubicBezTo>
                  <a:pt x="251" y="84"/>
                  <a:pt x="251" y="83"/>
                  <a:pt x="251" y="83"/>
                </a:cubicBezTo>
                <a:cubicBezTo>
                  <a:pt x="251" y="83"/>
                  <a:pt x="250" y="83"/>
                  <a:pt x="250" y="83"/>
                </a:cubicBezTo>
                <a:cubicBezTo>
                  <a:pt x="250" y="83"/>
                  <a:pt x="250" y="83"/>
                  <a:pt x="250" y="83"/>
                </a:cubicBezTo>
                <a:cubicBezTo>
                  <a:pt x="251" y="83"/>
                  <a:pt x="250" y="83"/>
                  <a:pt x="250" y="83"/>
                </a:cubicBezTo>
                <a:cubicBezTo>
                  <a:pt x="250" y="83"/>
                  <a:pt x="249" y="82"/>
                  <a:pt x="249" y="82"/>
                </a:cubicBezTo>
                <a:cubicBezTo>
                  <a:pt x="249" y="82"/>
                  <a:pt x="249" y="83"/>
                  <a:pt x="249" y="83"/>
                </a:cubicBezTo>
                <a:cubicBezTo>
                  <a:pt x="248" y="83"/>
                  <a:pt x="248" y="83"/>
                  <a:pt x="248" y="83"/>
                </a:cubicBezTo>
                <a:cubicBezTo>
                  <a:pt x="248" y="83"/>
                  <a:pt x="247" y="82"/>
                  <a:pt x="247" y="82"/>
                </a:cubicBezTo>
                <a:cubicBezTo>
                  <a:pt x="247" y="82"/>
                  <a:pt x="248" y="82"/>
                  <a:pt x="248" y="82"/>
                </a:cubicBezTo>
                <a:cubicBezTo>
                  <a:pt x="247" y="82"/>
                  <a:pt x="247" y="82"/>
                  <a:pt x="247" y="82"/>
                </a:cubicBezTo>
                <a:cubicBezTo>
                  <a:pt x="247" y="82"/>
                  <a:pt x="247" y="81"/>
                  <a:pt x="247" y="81"/>
                </a:cubicBezTo>
                <a:cubicBezTo>
                  <a:pt x="246" y="81"/>
                  <a:pt x="246" y="81"/>
                  <a:pt x="246" y="81"/>
                </a:cubicBezTo>
                <a:cubicBezTo>
                  <a:pt x="245" y="81"/>
                  <a:pt x="245" y="81"/>
                  <a:pt x="245" y="81"/>
                </a:cubicBezTo>
                <a:cubicBezTo>
                  <a:pt x="245" y="81"/>
                  <a:pt x="245" y="81"/>
                  <a:pt x="245" y="81"/>
                </a:cubicBezTo>
                <a:cubicBezTo>
                  <a:pt x="245" y="81"/>
                  <a:pt x="245" y="81"/>
                  <a:pt x="245" y="81"/>
                </a:cubicBezTo>
                <a:cubicBezTo>
                  <a:pt x="245" y="81"/>
                  <a:pt x="244" y="81"/>
                  <a:pt x="244" y="81"/>
                </a:cubicBezTo>
                <a:cubicBezTo>
                  <a:pt x="244" y="81"/>
                  <a:pt x="244" y="82"/>
                  <a:pt x="244" y="82"/>
                </a:cubicBezTo>
                <a:cubicBezTo>
                  <a:pt x="244" y="82"/>
                  <a:pt x="244" y="82"/>
                  <a:pt x="244" y="82"/>
                </a:cubicBezTo>
                <a:cubicBezTo>
                  <a:pt x="244" y="81"/>
                  <a:pt x="244" y="81"/>
                  <a:pt x="243" y="81"/>
                </a:cubicBezTo>
                <a:cubicBezTo>
                  <a:pt x="243" y="80"/>
                  <a:pt x="243" y="80"/>
                  <a:pt x="242" y="80"/>
                </a:cubicBezTo>
                <a:cubicBezTo>
                  <a:pt x="242" y="80"/>
                  <a:pt x="241" y="79"/>
                  <a:pt x="240" y="80"/>
                </a:cubicBezTo>
                <a:cubicBezTo>
                  <a:pt x="240" y="80"/>
                  <a:pt x="239" y="80"/>
                  <a:pt x="239" y="80"/>
                </a:cubicBezTo>
                <a:cubicBezTo>
                  <a:pt x="238" y="80"/>
                  <a:pt x="238" y="80"/>
                  <a:pt x="238" y="80"/>
                </a:cubicBezTo>
                <a:cubicBezTo>
                  <a:pt x="238" y="80"/>
                  <a:pt x="237" y="80"/>
                  <a:pt x="237" y="80"/>
                </a:cubicBezTo>
                <a:cubicBezTo>
                  <a:pt x="237" y="80"/>
                  <a:pt x="237" y="80"/>
                  <a:pt x="237" y="80"/>
                </a:cubicBezTo>
                <a:cubicBezTo>
                  <a:pt x="237" y="80"/>
                  <a:pt x="237" y="80"/>
                  <a:pt x="237" y="80"/>
                </a:cubicBezTo>
                <a:cubicBezTo>
                  <a:pt x="237" y="80"/>
                  <a:pt x="237" y="81"/>
                  <a:pt x="237" y="81"/>
                </a:cubicBezTo>
                <a:cubicBezTo>
                  <a:pt x="237" y="81"/>
                  <a:pt x="237" y="81"/>
                  <a:pt x="237" y="81"/>
                </a:cubicBezTo>
                <a:close/>
                <a:moveTo>
                  <a:pt x="237" y="91"/>
                </a:moveTo>
                <a:cubicBezTo>
                  <a:pt x="238" y="91"/>
                  <a:pt x="238" y="91"/>
                  <a:pt x="238" y="91"/>
                </a:cubicBezTo>
                <a:cubicBezTo>
                  <a:pt x="238" y="91"/>
                  <a:pt x="239" y="91"/>
                  <a:pt x="239" y="91"/>
                </a:cubicBezTo>
                <a:cubicBezTo>
                  <a:pt x="239" y="91"/>
                  <a:pt x="239" y="91"/>
                  <a:pt x="239" y="91"/>
                </a:cubicBezTo>
                <a:cubicBezTo>
                  <a:pt x="240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9" y="90"/>
                  <a:pt x="239" y="90"/>
                  <a:pt x="239" y="90"/>
                </a:cubicBezTo>
                <a:cubicBezTo>
                  <a:pt x="238" y="90"/>
                  <a:pt x="238" y="90"/>
                  <a:pt x="238" y="90"/>
                </a:cubicBezTo>
                <a:cubicBezTo>
                  <a:pt x="238" y="89"/>
                  <a:pt x="238" y="89"/>
                  <a:pt x="238" y="89"/>
                </a:cubicBezTo>
                <a:cubicBezTo>
                  <a:pt x="238" y="89"/>
                  <a:pt x="237" y="88"/>
                  <a:pt x="237" y="88"/>
                </a:cubicBezTo>
                <a:cubicBezTo>
                  <a:pt x="236" y="88"/>
                  <a:pt x="236" y="88"/>
                  <a:pt x="236" y="88"/>
                </a:cubicBezTo>
                <a:cubicBezTo>
                  <a:pt x="236" y="89"/>
                  <a:pt x="236" y="89"/>
                  <a:pt x="237" y="90"/>
                </a:cubicBezTo>
                <a:cubicBezTo>
                  <a:pt x="237" y="90"/>
                  <a:pt x="237" y="91"/>
                  <a:pt x="237" y="91"/>
                </a:cubicBezTo>
                <a:close/>
                <a:moveTo>
                  <a:pt x="217" y="92"/>
                </a:moveTo>
                <a:cubicBezTo>
                  <a:pt x="217" y="92"/>
                  <a:pt x="217" y="92"/>
                  <a:pt x="217" y="92"/>
                </a:cubicBezTo>
                <a:cubicBezTo>
                  <a:pt x="216" y="92"/>
                  <a:pt x="215" y="92"/>
                  <a:pt x="214" y="93"/>
                </a:cubicBezTo>
                <a:cubicBezTo>
                  <a:pt x="215" y="93"/>
                  <a:pt x="216" y="93"/>
                  <a:pt x="216" y="93"/>
                </a:cubicBezTo>
                <a:cubicBezTo>
                  <a:pt x="217" y="93"/>
                  <a:pt x="217" y="93"/>
                  <a:pt x="218" y="93"/>
                </a:cubicBezTo>
                <a:cubicBezTo>
                  <a:pt x="218" y="93"/>
                  <a:pt x="218" y="93"/>
                  <a:pt x="218" y="93"/>
                </a:cubicBezTo>
                <a:cubicBezTo>
                  <a:pt x="218" y="93"/>
                  <a:pt x="217" y="93"/>
                  <a:pt x="217" y="92"/>
                </a:cubicBezTo>
                <a:close/>
                <a:moveTo>
                  <a:pt x="219" y="85"/>
                </a:moveTo>
                <a:cubicBezTo>
                  <a:pt x="219" y="85"/>
                  <a:pt x="220" y="85"/>
                  <a:pt x="221" y="85"/>
                </a:cubicBezTo>
                <a:cubicBezTo>
                  <a:pt x="221" y="85"/>
                  <a:pt x="221" y="85"/>
                  <a:pt x="221" y="85"/>
                </a:cubicBezTo>
                <a:cubicBezTo>
                  <a:pt x="221" y="85"/>
                  <a:pt x="222" y="85"/>
                  <a:pt x="222" y="85"/>
                </a:cubicBezTo>
                <a:cubicBezTo>
                  <a:pt x="222" y="85"/>
                  <a:pt x="222" y="85"/>
                  <a:pt x="223" y="85"/>
                </a:cubicBezTo>
                <a:cubicBezTo>
                  <a:pt x="223" y="85"/>
                  <a:pt x="223" y="85"/>
                  <a:pt x="223" y="85"/>
                </a:cubicBezTo>
                <a:cubicBezTo>
                  <a:pt x="224" y="85"/>
                  <a:pt x="224" y="85"/>
                  <a:pt x="224" y="85"/>
                </a:cubicBezTo>
                <a:cubicBezTo>
                  <a:pt x="225" y="85"/>
                  <a:pt x="225" y="85"/>
                  <a:pt x="226" y="85"/>
                </a:cubicBezTo>
                <a:cubicBezTo>
                  <a:pt x="227" y="85"/>
                  <a:pt x="227" y="85"/>
                  <a:pt x="228" y="85"/>
                </a:cubicBezTo>
                <a:cubicBezTo>
                  <a:pt x="228" y="84"/>
                  <a:pt x="228" y="84"/>
                  <a:pt x="228" y="84"/>
                </a:cubicBezTo>
                <a:cubicBezTo>
                  <a:pt x="227" y="84"/>
                  <a:pt x="227" y="84"/>
                  <a:pt x="227" y="84"/>
                </a:cubicBezTo>
                <a:cubicBezTo>
                  <a:pt x="227" y="83"/>
                  <a:pt x="226" y="83"/>
                  <a:pt x="226" y="83"/>
                </a:cubicBezTo>
                <a:cubicBezTo>
                  <a:pt x="226" y="83"/>
                  <a:pt x="225" y="83"/>
                  <a:pt x="224" y="83"/>
                </a:cubicBezTo>
                <a:cubicBezTo>
                  <a:pt x="224" y="83"/>
                  <a:pt x="224" y="83"/>
                  <a:pt x="223" y="83"/>
                </a:cubicBezTo>
                <a:cubicBezTo>
                  <a:pt x="222" y="84"/>
                  <a:pt x="220" y="84"/>
                  <a:pt x="219" y="85"/>
                </a:cubicBezTo>
                <a:cubicBezTo>
                  <a:pt x="218" y="85"/>
                  <a:pt x="218" y="85"/>
                  <a:pt x="218" y="85"/>
                </a:cubicBezTo>
                <a:cubicBezTo>
                  <a:pt x="218" y="85"/>
                  <a:pt x="219" y="85"/>
                  <a:pt x="219" y="85"/>
                </a:cubicBezTo>
                <a:close/>
                <a:moveTo>
                  <a:pt x="218" y="88"/>
                </a:moveTo>
                <a:cubicBezTo>
                  <a:pt x="218" y="89"/>
                  <a:pt x="219" y="88"/>
                  <a:pt x="219" y="89"/>
                </a:cubicBezTo>
                <a:cubicBezTo>
                  <a:pt x="219" y="89"/>
                  <a:pt x="218" y="89"/>
                  <a:pt x="218" y="89"/>
                </a:cubicBezTo>
                <a:cubicBezTo>
                  <a:pt x="218" y="89"/>
                  <a:pt x="219" y="89"/>
                  <a:pt x="219" y="89"/>
                </a:cubicBezTo>
                <a:cubicBezTo>
                  <a:pt x="219" y="89"/>
                  <a:pt x="219" y="89"/>
                  <a:pt x="219" y="90"/>
                </a:cubicBezTo>
                <a:cubicBezTo>
                  <a:pt x="219" y="90"/>
                  <a:pt x="219" y="90"/>
                  <a:pt x="220" y="90"/>
                </a:cubicBezTo>
                <a:cubicBezTo>
                  <a:pt x="220" y="90"/>
                  <a:pt x="220" y="90"/>
                  <a:pt x="220" y="90"/>
                </a:cubicBezTo>
                <a:cubicBezTo>
                  <a:pt x="220" y="90"/>
                  <a:pt x="221" y="90"/>
                  <a:pt x="221" y="90"/>
                </a:cubicBezTo>
                <a:cubicBezTo>
                  <a:pt x="223" y="90"/>
                  <a:pt x="224" y="90"/>
                  <a:pt x="226" y="89"/>
                </a:cubicBezTo>
                <a:cubicBezTo>
                  <a:pt x="226" y="89"/>
                  <a:pt x="226" y="89"/>
                  <a:pt x="226" y="89"/>
                </a:cubicBezTo>
                <a:cubicBezTo>
                  <a:pt x="226" y="89"/>
                  <a:pt x="226" y="88"/>
                  <a:pt x="226" y="88"/>
                </a:cubicBezTo>
                <a:cubicBezTo>
                  <a:pt x="226" y="88"/>
                  <a:pt x="226" y="88"/>
                  <a:pt x="226" y="88"/>
                </a:cubicBezTo>
                <a:cubicBezTo>
                  <a:pt x="226" y="88"/>
                  <a:pt x="225" y="88"/>
                  <a:pt x="224" y="88"/>
                </a:cubicBezTo>
                <a:cubicBezTo>
                  <a:pt x="224" y="88"/>
                  <a:pt x="224" y="88"/>
                  <a:pt x="224" y="88"/>
                </a:cubicBezTo>
                <a:cubicBezTo>
                  <a:pt x="224" y="87"/>
                  <a:pt x="224" y="87"/>
                  <a:pt x="224" y="87"/>
                </a:cubicBezTo>
                <a:cubicBezTo>
                  <a:pt x="225" y="87"/>
                  <a:pt x="225" y="87"/>
                  <a:pt x="226" y="87"/>
                </a:cubicBezTo>
                <a:cubicBezTo>
                  <a:pt x="226" y="87"/>
                  <a:pt x="227" y="87"/>
                  <a:pt x="227" y="86"/>
                </a:cubicBezTo>
                <a:cubicBezTo>
                  <a:pt x="227" y="86"/>
                  <a:pt x="226" y="86"/>
                  <a:pt x="226" y="86"/>
                </a:cubicBezTo>
                <a:cubicBezTo>
                  <a:pt x="224" y="86"/>
                  <a:pt x="223" y="87"/>
                  <a:pt x="221" y="87"/>
                </a:cubicBezTo>
                <a:cubicBezTo>
                  <a:pt x="220" y="87"/>
                  <a:pt x="219" y="87"/>
                  <a:pt x="219" y="87"/>
                </a:cubicBezTo>
                <a:cubicBezTo>
                  <a:pt x="218" y="87"/>
                  <a:pt x="218" y="87"/>
                  <a:pt x="218" y="88"/>
                </a:cubicBezTo>
                <a:cubicBezTo>
                  <a:pt x="218" y="88"/>
                  <a:pt x="218" y="88"/>
                  <a:pt x="218" y="88"/>
                </a:cubicBezTo>
                <a:cubicBezTo>
                  <a:pt x="218" y="88"/>
                  <a:pt x="218" y="88"/>
                  <a:pt x="218" y="88"/>
                </a:cubicBezTo>
                <a:close/>
                <a:moveTo>
                  <a:pt x="92" y="184"/>
                </a:moveTo>
                <a:cubicBezTo>
                  <a:pt x="92" y="184"/>
                  <a:pt x="92" y="184"/>
                  <a:pt x="92" y="184"/>
                </a:cubicBezTo>
                <a:cubicBezTo>
                  <a:pt x="92" y="184"/>
                  <a:pt x="91" y="183"/>
                  <a:pt x="91" y="184"/>
                </a:cubicBezTo>
                <a:cubicBezTo>
                  <a:pt x="91" y="184"/>
                  <a:pt x="91" y="184"/>
                  <a:pt x="92" y="184"/>
                </a:cubicBezTo>
                <a:cubicBezTo>
                  <a:pt x="92" y="184"/>
                  <a:pt x="92" y="184"/>
                  <a:pt x="92" y="184"/>
                </a:cubicBezTo>
                <a:cubicBezTo>
                  <a:pt x="92" y="184"/>
                  <a:pt x="92" y="184"/>
                  <a:pt x="92" y="184"/>
                </a:cubicBezTo>
                <a:close/>
                <a:moveTo>
                  <a:pt x="251" y="77"/>
                </a:moveTo>
                <a:cubicBezTo>
                  <a:pt x="252" y="77"/>
                  <a:pt x="252" y="78"/>
                  <a:pt x="253" y="78"/>
                </a:cubicBezTo>
                <a:cubicBezTo>
                  <a:pt x="253" y="78"/>
                  <a:pt x="253" y="77"/>
                  <a:pt x="253" y="77"/>
                </a:cubicBezTo>
                <a:cubicBezTo>
                  <a:pt x="253" y="77"/>
                  <a:pt x="253" y="77"/>
                  <a:pt x="253" y="77"/>
                </a:cubicBezTo>
                <a:cubicBezTo>
                  <a:pt x="253" y="77"/>
                  <a:pt x="253" y="76"/>
                  <a:pt x="253" y="76"/>
                </a:cubicBezTo>
                <a:cubicBezTo>
                  <a:pt x="253" y="76"/>
                  <a:pt x="253" y="76"/>
                  <a:pt x="253" y="76"/>
                </a:cubicBezTo>
                <a:cubicBezTo>
                  <a:pt x="253" y="76"/>
                  <a:pt x="253" y="76"/>
                  <a:pt x="253" y="76"/>
                </a:cubicBezTo>
                <a:cubicBezTo>
                  <a:pt x="253" y="76"/>
                  <a:pt x="253" y="75"/>
                  <a:pt x="252" y="75"/>
                </a:cubicBezTo>
                <a:cubicBezTo>
                  <a:pt x="252" y="75"/>
                  <a:pt x="252" y="75"/>
                  <a:pt x="251" y="75"/>
                </a:cubicBezTo>
                <a:cubicBezTo>
                  <a:pt x="251" y="75"/>
                  <a:pt x="251" y="75"/>
                  <a:pt x="251" y="75"/>
                </a:cubicBezTo>
                <a:cubicBezTo>
                  <a:pt x="250" y="75"/>
                  <a:pt x="250" y="76"/>
                  <a:pt x="250" y="76"/>
                </a:cubicBezTo>
                <a:cubicBezTo>
                  <a:pt x="250" y="77"/>
                  <a:pt x="250" y="77"/>
                  <a:pt x="251" y="77"/>
                </a:cubicBezTo>
                <a:close/>
                <a:moveTo>
                  <a:pt x="93" y="183"/>
                </a:moveTo>
                <a:cubicBezTo>
                  <a:pt x="92" y="183"/>
                  <a:pt x="92" y="184"/>
                  <a:pt x="92" y="184"/>
                </a:cubicBezTo>
                <a:cubicBezTo>
                  <a:pt x="93" y="184"/>
                  <a:pt x="93" y="184"/>
                  <a:pt x="93" y="184"/>
                </a:cubicBezTo>
                <a:cubicBezTo>
                  <a:pt x="93" y="184"/>
                  <a:pt x="92" y="184"/>
                  <a:pt x="93" y="183"/>
                </a:cubicBezTo>
                <a:close/>
                <a:moveTo>
                  <a:pt x="94" y="184"/>
                </a:moveTo>
                <a:cubicBezTo>
                  <a:pt x="94" y="184"/>
                  <a:pt x="93" y="184"/>
                  <a:pt x="93" y="184"/>
                </a:cubicBezTo>
                <a:cubicBezTo>
                  <a:pt x="94" y="184"/>
                  <a:pt x="94" y="184"/>
                  <a:pt x="94" y="184"/>
                </a:cubicBezTo>
                <a:close/>
                <a:moveTo>
                  <a:pt x="364" y="142"/>
                </a:moveTo>
                <a:cubicBezTo>
                  <a:pt x="364" y="142"/>
                  <a:pt x="364" y="142"/>
                  <a:pt x="363" y="142"/>
                </a:cubicBezTo>
                <a:cubicBezTo>
                  <a:pt x="363" y="142"/>
                  <a:pt x="363" y="142"/>
                  <a:pt x="363" y="142"/>
                </a:cubicBezTo>
                <a:cubicBezTo>
                  <a:pt x="363" y="142"/>
                  <a:pt x="363" y="143"/>
                  <a:pt x="363" y="143"/>
                </a:cubicBezTo>
                <a:cubicBezTo>
                  <a:pt x="363" y="143"/>
                  <a:pt x="363" y="143"/>
                  <a:pt x="364" y="142"/>
                </a:cubicBezTo>
                <a:close/>
                <a:moveTo>
                  <a:pt x="100" y="181"/>
                </a:moveTo>
                <a:cubicBezTo>
                  <a:pt x="100" y="182"/>
                  <a:pt x="100" y="181"/>
                  <a:pt x="101" y="181"/>
                </a:cubicBezTo>
                <a:cubicBezTo>
                  <a:pt x="100" y="181"/>
                  <a:pt x="100" y="181"/>
                  <a:pt x="100" y="181"/>
                </a:cubicBezTo>
                <a:close/>
                <a:moveTo>
                  <a:pt x="100" y="183"/>
                </a:moveTo>
                <a:cubicBezTo>
                  <a:pt x="100" y="183"/>
                  <a:pt x="99" y="183"/>
                  <a:pt x="99" y="183"/>
                </a:cubicBezTo>
                <a:cubicBezTo>
                  <a:pt x="99" y="183"/>
                  <a:pt x="99" y="183"/>
                  <a:pt x="100" y="183"/>
                </a:cubicBezTo>
                <a:close/>
                <a:moveTo>
                  <a:pt x="91" y="164"/>
                </a:moveTo>
                <a:cubicBezTo>
                  <a:pt x="91" y="164"/>
                  <a:pt x="91" y="164"/>
                  <a:pt x="91" y="164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93" y="164"/>
                  <a:pt x="92" y="163"/>
                  <a:pt x="92" y="163"/>
                </a:cubicBezTo>
                <a:cubicBezTo>
                  <a:pt x="92" y="163"/>
                  <a:pt x="92" y="163"/>
                  <a:pt x="92" y="163"/>
                </a:cubicBezTo>
                <a:cubicBezTo>
                  <a:pt x="92" y="163"/>
                  <a:pt x="92" y="163"/>
                  <a:pt x="92" y="163"/>
                </a:cubicBezTo>
                <a:cubicBezTo>
                  <a:pt x="92" y="163"/>
                  <a:pt x="92" y="163"/>
                  <a:pt x="92" y="163"/>
                </a:cubicBezTo>
                <a:cubicBezTo>
                  <a:pt x="92" y="162"/>
                  <a:pt x="92" y="162"/>
                  <a:pt x="92" y="162"/>
                </a:cubicBezTo>
                <a:cubicBezTo>
                  <a:pt x="92" y="162"/>
                  <a:pt x="91" y="163"/>
                  <a:pt x="91" y="162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1" y="162"/>
                  <a:pt x="91" y="162"/>
                  <a:pt x="90" y="162"/>
                </a:cubicBezTo>
                <a:cubicBezTo>
                  <a:pt x="90" y="162"/>
                  <a:pt x="90" y="162"/>
                  <a:pt x="90" y="162"/>
                </a:cubicBezTo>
                <a:cubicBezTo>
                  <a:pt x="90" y="163"/>
                  <a:pt x="90" y="162"/>
                  <a:pt x="90" y="163"/>
                </a:cubicBezTo>
                <a:cubicBezTo>
                  <a:pt x="89" y="163"/>
                  <a:pt x="89" y="163"/>
                  <a:pt x="89" y="163"/>
                </a:cubicBezTo>
                <a:cubicBezTo>
                  <a:pt x="89" y="163"/>
                  <a:pt x="89" y="163"/>
                  <a:pt x="89" y="163"/>
                </a:cubicBezTo>
                <a:cubicBezTo>
                  <a:pt x="88" y="163"/>
                  <a:pt x="88" y="163"/>
                  <a:pt x="88" y="163"/>
                </a:cubicBezTo>
                <a:cubicBezTo>
                  <a:pt x="89" y="163"/>
                  <a:pt x="90" y="164"/>
                  <a:pt x="91" y="165"/>
                </a:cubicBezTo>
                <a:cubicBezTo>
                  <a:pt x="91" y="164"/>
                  <a:pt x="91" y="164"/>
                  <a:pt x="91" y="164"/>
                </a:cubicBezTo>
                <a:close/>
                <a:moveTo>
                  <a:pt x="87" y="142"/>
                </a:moveTo>
                <a:cubicBezTo>
                  <a:pt x="87" y="142"/>
                  <a:pt x="87" y="142"/>
                  <a:pt x="87" y="142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7" y="142"/>
                  <a:pt x="87" y="142"/>
                  <a:pt x="87" y="142"/>
                </a:cubicBezTo>
                <a:close/>
                <a:moveTo>
                  <a:pt x="156" y="126"/>
                </a:moveTo>
                <a:cubicBezTo>
                  <a:pt x="156" y="126"/>
                  <a:pt x="156" y="126"/>
                  <a:pt x="156" y="126"/>
                </a:cubicBezTo>
                <a:cubicBezTo>
                  <a:pt x="156" y="126"/>
                  <a:pt x="156" y="126"/>
                  <a:pt x="156" y="126"/>
                </a:cubicBezTo>
                <a:cubicBezTo>
                  <a:pt x="156" y="126"/>
                  <a:pt x="156" y="126"/>
                  <a:pt x="156" y="126"/>
                </a:cubicBezTo>
                <a:cubicBezTo>
                  <a:pt x="156" y="126"/>
                  <a:pt x="156" y="126"/>
                  <a:pt x="156" y="126"/>
                </a:cubicBezTo>
                <a:cubicBezTo>
                  <a:pt x="156" y="126"/>
                  <a:pt x="157" y="126"/>
                  <a:pt x="157" y="126"/>
                </a:cubicBezTo>
                <a:cubicBezTo>
                  <a:pt x="156" y="126"/>
                  <a:pt x="156" y="126"/>
                  <a:pt x="156" y="126"/>
                </a:cubicBezTo>
                <a:cubicBezTo>
                  <a:pt x="156" y="126"/>
                  <a:pt x="156" y="126"/>
                  <a:pt x="156" y="126"/>
                </a:cubicBezTo>
                <a:close/>
                <a:moveTo>
                  <a:pt x="91" y="185"/>
                </a:moveTo>
                <a:cubicBezTo>
                  <a:pt x="91" y="185"/>
                  <a:pt x="91" y="184"/>
                  <a:pt x="91" y="184"/>
                </a:cubicBezTo>
                <a:cubicBezTo>
                  <a:pt x="90" y="184"/>
                  <a:pt x="90" y="185"/>
                  <a:pt x="90" y="185"/>
                </a:cubicBezTo>
                <a:cubicBezTo>
                  <a:pt x="90" y="184"/>
                  <a:pt x="90" y="184"/>
                  <a:pt x="90" y="184"/>
                </a:cubicBezTo>
                <a:cubicBezTo>
                  <a:pt x="90" y="184"/>
                  <a:pt x="89" y="184"/>
                  <a:pt x="89" y="184"/>
                </a:cubicBezTo>
                <a:cubicBezTo>
                  <a:pt x="89" y="184"/>
                  <a:pt x="89" y="185"/>
                  <a:pt x="89" y="185"/>
                </a:cubicBezTo>
                <a:cubicBezTo>
                  <a:pt x="89" y="185"/>
                  <a:pt x="89" y="185"/>
                  <a:pt x="89" y="185"/>
                </a:cubicBezTo>
                <a:cubicBezTo>
                  <a:pt x="89" y="185"/>
                  <a:pt x="90" y="185"/>
                  <a:pt x="90" y="185"/>
                </a:cubicBezTo>
                <a:cubicBezTo>
                  <a:pt x="89" y="185"/>
                  <a:pt x="89" y="185"/>
                  <a:pt x="89" y="186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8" y="186"/>
                  <a:pt x="88" y="186"/>
                  <a:pt x="87" y="187"/>
                </a:cubicBezTo>
                <a:cubicBezTo>
                  <a:pt x="87" y="187"/>
                  <a:pt x="87" y="187"/>
                  <a:pt x="87" y="187"/>
                </a:cubicBezTo>
                <a:cubicBezTo>
                  <a:pt x="88" y="187"/>
                  <a:pt x="88" y="187"/>
                  <a:pt x="88" y="187"/>
                </a:cubicBezTo>
                <a:cubicBezTo>
                  <a:pt x="88" y="187"/>
                  <a:pt x="88" y="187"/>
                  <a:pt x="88" y="187"/>
                </a:cubicBezTo>
                <a:cubicBezTo>
                  <a:pt x="88" y="186"/>
                  <a:pt x="88" y="186"/>
                  <a:pt x="88" y="186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89" y="186"/>
                  <a:pt x="89" y="186"/>
                  <a:pt x="89" y="186"/>
                </a:cubicBezTo>
                <a:cubicBezTo>
                  <a:pt x="90" y="186"/>
                  <a:pt x="90" y="186"/>
                  <a:pt x="90" y="186"/>
                </a:cubicBezTo>
                <a:cubicBezTo>
                  <a:pt x="90" y="186"/>
                  <a:pt x="90" y="186"/>
                  <a:pt x="90" y="186"/>
                </a:cubicBezTo>
                <a:cubicBezTo>
                  <a:pt x="90" y="186"/>
                  <a:pt x="90" y="186"/>
                  <a:pt x="90" y="186"/>
                </a:cubicBezTo>
                <a:cubicBezTo>
                  <a:pt x="90" y="186"/>
                  <a:pt x="90" y="186"/>
                  <a:pt x="90" y="186"/>
                </a:cubicBezTo>
                <a:cubicBezTo>
                  <a:pt x="90" y="185"/>
                  <a:pt x="90" y="185"/>
                  <a:pt x="91" y="185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91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0" y="185"/>
                  <a:pt x="90" y="185"/>
                </a:cubicBezTo>
                <a:cubicBezTo>
                  <a:pt x="90" y="185"/>
                  <a:pt x="91" y="185"/>
                  <a:pt x="91" y="185"/>
                </a:cubicBezTo>
                <a:cubicBezTo>
                  <a:pt x="91" y="185"/>
                  <a:pt x="91" y="185"/>
                  <a:pt x="91" y="185"/>
                </a:cubicBezTo>
                <a:close/>
                <a:moveTo>
                  <a:pt x="369" y="323"/>
                </a:moveTo>
                <a:cubicBezTo>
                  <a:pt x="369" y="323"/>
                  <a:pt x="369" y="323"/>
                  <a:pt x="369" y="323"/>
                </a:cubicBezTo>
                <a:cubicBezTo>
                  <a:pt x="369" y="323"/>
                  <a:pt x="369" y="323"/>
                  <a:pt x="369" y="323"/>
                </a:cubicBezTo>
                <a:cubicBezTo>
                  <a:pt x="369" y="323"/>
                  <a:pt x="369" y="323"/>
                  <a:pt x="369" y="323"/>
                </a:cubicBezTo>
                <a:cubicBezTo>
                  <a:pt x="369" y="323"/>
                  <a:pt x="369" y="323"/>
                  <a:pt x="369" y="323"/>
                </a:cubicBezTo>
                <a:close/>
                <a:moveTo>
                  <a:pt x="433" y="110"/>
                </a:moveTo>
                <a:cubicBezTo>
                  <a:pt x="433" y="110"/>
                  <a:pt x="434" y="110"/>
                  <a:pt x="434" y="110"/>
                </a:cubicBezTo>
                <a:cubicBezTo>
                  <a:pt x="434" y="110"/>
                  <a:pt x="435" y="110"/>
                  <a:pt x="435" y="110"/>
                </a:cubicBezTo>
                <a:cubicBezTo>
                  <a:pt x="433" y="109"/>
                  <a:pt x="432" y="109"/>
                  <a:pt x="430" y="109"/>
                </a:cubicBezTo>
                <a:cubicBezTo>
                  <a:pt x="430" y="109"/>
                  <a:pt x="430" y="110"/>
                  <a:pt x="431" y="110"/>
                </a:cubicBezTo>
                <a:cubicBezTo>
                  <a:pt x="431" y="110"/>
                  <a:pt x="431" y="110"/>
                  <a:pt x="432" y="110"/>
                </a:cubicBezTo>
                <a:cubicBezTo>
                  <a:pt x="432" y="110"/>
                  <a:pt x="432" y="110"/>
                  <a:pt x="433" y="110"/>
                </a:cubicBezTo>
                <a:close/>
                <a:moveTo>
                  <a:pt x="436" y="114"/>
                </a:moveTo>
                <a:cubicBezTo>
                  <a:pt x="437" y="114"/>
                  <a:pt x="437" y="114"/>
                  <a:pt x="438" y="113"/>
                </a:cubicBezTo>
                <a:cubicBezTo>
                  <a:pt x="438" y="113"/>
                  <a:pt x="438" y="113"/>
                  <a:pt x="438" y="113"/>
                </a:cubicBezTo>
                <a:cubicBezTo>
                  <a:pt x="437" y="113"/>
                  <a:pt x="437" y="113"/>
                  <a:pt x="437" y="113"/>
                </a:cubicBezTo>
                <a:cubicBezTo>
                  <a:pt x="437" y="113"/>
                  <a:pt x="437" y="113"/>
                  <a:pt x="437" y="113"/>
                </a:cubicBezTo>
                <a:cubicBezTo>
                  <a:pt x="437" y="113"/>
                  <a:pt x="436" y="113"/>
                  <a:pt x="436" y="113"/>
                </a:cubicBezTo>
                <a:cubicBezTo>
                  <a:pt x="436" y="113"/>
                  <a:pt x="435" y="112"/>
                  <a:pt x="435" y="112"/>
                </a:cubicBezTo>
                <a:cubicBezTo>
                  <a:pt x="435" y="112"/>
                  <a:pt x="434" y="112"/>
                  <a:pt x="434" y="112"/>
                </a:cubicBezTo>
                <a:cubicBezTo>
                  <a:pt x="434" y="112"/>
                  <a:pt x="433" y="112"/>
                  <a:pt x="433" y="112"/>
                </a:cubicBezTo>
                <a:cubicBezTo>
                  <a:pt x="433" y="112"/>
                  <a:pt x="432" y="112"/>
                  <a:pt x="432" y="112"/>
                </a:cubicBezTo>
                <a:cubicBezTo>
                  <a:pt x="432" y="112"/>
                  <a:pt x="432" y="112"/>
                  <a:pt x="432" y="112"/>
                </a:cubicBezTo>
                <a:cubicBezTo>
                  <a:pt x="432" y="112"/>
                  <a:pt x="432" y="113"/>
                  <a:pt x="432" y="113"/>
                </a:cubicBezTo>
                <a:cubicBezTo>
                  <a:pt x="432" y="113"/>
                  <a:pt x="432" y="113"/>
                  <a:pt x="433" y="113"/>
                </a:cubicBezTo>
                <a:cubicBezTo>
                  <a:pt x="433" y="113"/>
                  <a:pt x="433" y="113"/>
                  <a:pt x="433" y="113"/>
                </a:cubicBezTo>
                <a:cubicBezTo>
                  <a:pt x="433" y="113"/>
                  <a:pt x="433" y="113"/>
                  <a:pt x="433" y="113"/>
                </a:cubicBezTo>
                <a:cubicBezTo>
                  <a:pt x="433" y="114"/>
                  <a:pt x="433" y="114"/>
                  <a:pt x="433" y="114"/>
                </a:cubicBezTo>
                <a:cubicBezTo>
                  <a:pt x="434" y="114"/>
                  <a:pt x="435" y="114"/>
                  <a:pt x="435" y="114"/>
                </a:cubicBezTo>
                <a:cubicBezTo>
                  <a:pt x="436" y="115"/>
                  <a:pt x="436" y="115"/>
                  <a:pt x="437" y="115"/>
                </a:cubicBezTo>
                <a:cubicBezTo>
                  <a:pt x="437" y="115"/>
                  <a:pt x="437" y="115"/>
                  <a:pt x="438" y="114"/>
                </a:cubicBezTo>
                <a:cubicBezTo>
                  <a:pt x="438" y="114"/>
                  <a:pt x="438" y="114"/>
                  <a:pt x="437" y="114"/>
                </a:cubicBezTo>
                <a:cubicBezTo>
                  <a:pt x="437" y="114"/>
                  <a:pt x="437" y="114"/>
                  <a:pt x="437" y="114"/>
                </a:cubicBezTo>
                <a:cubicBezTo>
                  <a:pt x="437" y="114"/>
                  <a:pt x="437" y="114"/>
                  <a:pt x="437" y="114"/>
                </a:cubicBezTo>
                <a:cubicBezTo>
                  <a:pt x="437" y="114"/>
                  <a:pt x="437" y="114"/>
                  <a:pt x="437" y="114"/>
                </a:cubicBezTo>
                <a:cubicBezTo>
                  <a:pt x="437" y="114"/>
                  <a:pt x="436" y="114"/>
                  <a:pt x="436" y="114"/>
                </a:cubicBezTo>
                <a:cubicBezTo>
                  <a:pt x="436" y="114"/>
                  <a:pt x="436" y="114"/>
                  <a:pt x="436" y="114"/>
                </a:cubicBezTo>
                <a:close/>
                <a:moveTo>
                  <a:pt x="443" y="102"/>
                </a:moveTo>
                <a:cubicBezTo>
                  <a:pt x="442" y="102"/>
                  <a:pt x="442" y="101"/>
                  <a:pt x="442" y="101"/>
                </a:cubicBezTo>
                <a:cubicBezTo>
                  <a:pt x="442" y="101"/>
                  <a:pt x="441" y="102"/>
                  <a:pt x="441" y="102"/>
                </a:cubicBezTo>
                <a:cubicBezTo>
                  <a:pt x="441" y="102"/>
                  <a:pt x="441" y="102"/>
                  <a:pt x="441" y="102"/>
                </a:cubicBezTo>
                <a:cubicBezTo>
                  <a:pt x="441" y="102"/>
                  <a:pt x="441" y="102"/>
                  <a:pt x="441" y="102"/>
                </a:cubicBezTo>
                <a:cubicBezTo>
                  <a:pt x="441" y="103"/>
                  <a:pt x="441" y="103"/>
                  <a:pt x="441" y="103"/>
                </a:cubicBezTo>
                <a:cubicBezTo>
                  <a:pt x="442" y="103"/>
                  <a:pt x="442" y="103"/>
                  <a:pt x="442" y="103"/>
                </a:cubicBezTo>
                <a:cubicBezTo>
                  <a:pt x="443" y="103"/>
                  <a:pt x="443" y="103"/>
                  <a:pt x="443" y="102"/>
                </a:cubicBezTo>
                <a:cubicBezTo>
                  <a:pt x="443" y="102"/>
                  <a:pt x="443" y="102"/>
                  <a:pt x="442" y="102"/>
                </a:cubicBezTo>
                <a:cubicBezTo>
                  <a:pt x="442" y="102"/>
                  <a:pt x="442" y="102"/>
                  <a:pt x="443" y="102"/>
                </a:cubicBezTo>
                <a:close/>
                <a:moveTo>
                  <a:pt x="363" y="132"/>
                </a:moveTo>
                <a:cubicBezTo>
                  <a:pt x="363" y="132"/>
                  <a:pt x="363" y="132"/>
                  <a:pt x="363" y="132"/>
                </a:cubicBezTo>
                <a:cubicBezTo>
                  <a:pt x="363" y="132"/>
                  <a:pt x="363" y="132"/>
                  <a:pt x="363" y="132"/>
                </a:cubicBezTo>
                <a:cubicBezTo>
                  <a:pt x="363" y="132"/>
                  <a:pt x="363" y="132"/>
                  <a:pt x="363" y="132"/>
                </a:cubicBezTo>
                <a:close/>
                <a:moveTo>
                  <a:pt x="363" y="132"/>
                </a:moveTo>
                <a:cubicBezTo>
                  <a:pt x="363" y="132"/>
                  <a:pt x="363" y="132"/>
                  <a:pt x="363" y="132"/>
                </a:cubicBezTo>
                <a:cubicBezTo>
                  <a:pt x="363" y="132"/>
                  <a:pt x="363" y="132"/>
                  <a:pt x="363" y="132"/>
                </a:cubicBezTo>
                <a:cubicBezTo>
                  <a:pt x="363" y="132"/>
                  <a:pt x="363" y="132"/>
                  <a:pt x="363" y="132"/>
                </a:cubicBezTo>
                <a:close/>
                <a:moveTo>
                  <a:pt x="429" y="121"/>
                </a:moveTo>
                <a:cubicBezTo>
                  <a:pt x="430" y="121"/>
                  <a:pt x="430" y="121"/>
                  <a:pt x="430" y="121"/>
                </a:cubicBezTo>
                <a:cubicBezTo>
                  <a:pt x="430" y="121"/>
                  <a:pt x="430" y="121"/>
                  <a:pt x="430" y="121"/>
                </a:cubicBezTo>
                <a:cubicBezTo>
                  <a:pt x="430" y="121"/>
                  <a:pt x="430" y="121"/>
                  <a:pt x="430" y="120"/>
                </a:cubicBezTo>
                <a:cubicBezTo>
                  <a:pt x="430" y="120"/>
                  <a:pt x="429" y="120"/>
                  <a:pt x="429" y="120"/>
                </a:cubicBezTo>
                <a:cubicBezTo>
                  <a:pt x="429" y="120"/>
                  <a:pt x="429" y="120"/>
                  <a:pt x="429" y="120"/>
                </a:cubicBezTo>
                <a:cubicBezTo>
                  <a:pt x="428" y="120"/>
                  <a:pt x="428" y="120"/>
                  <a:pt x="427" y="120"/>
                </a:cubicBezTo>
                <a:cubicBezTo>
                  <a:pt x="427" y="120"/>
                  <a:pt x="426" y="120"/>
                  <a:pt x="425" y="121"/>
                </a:cubicBezTo>
                <a:cubicBezTo>
                  <a:pt x="425" y="121"/>
                  <a:pt x="425" y="121"/>
                  <a:pt x="425" y="121"/>
                </a:cubicBezTo>
                <a:cubicBezTo>
                  <a:pt x="424" y="121"/>
                  <a:pt x="424" y="122"/>
                  <a:pt x="423" y="122"/>
                </a:cubicBezTo>
                <a:cubicBezTo>
                  <a:pt x="423" y="122"/>
                  <a:pt x="423" y="122"/>
                  <a:pt x="423" y="123"/>
                </a:cubicBezTo>
                <a:cubicBezTo>
                  <a:pt x="423" y="123"/>
                  <a:pt x="424" y="123"/>
                  <a:pt x="424" y="123"/>
                </a:cubicBezTo>
                <a:cubicBezTo>
                  <a:pt x="424" y="122"/>
                  <a:pt x="425" y="122"/>
                  <a:pt x="425" y="122"/>
                </a:cubicBezTo>
                <a:cubicBezTo>
                  <a:pt x="426" y="122"/>
                  <a:pt x="426" y="122"/>
                  <a:pt x="426" y="122"/>
                </a:cubicBezTo>
                <a:cubicBezTo>
                  <a:pt x="427" y="122"/>
                  <a:pt x="427" y="122"/>
                  <a:pt x="427" y="122"/>
                </a:cubicBezTo>
                <a:cubicBezTo>
                  <a:pt x="427" y="122"/>
                  <a:pt x="427" y="122"/>
                  <a:pt x="428" y="122"/>
                </a:cubicBezTo>
                <a:cubicBezTo>
                  <a:pt x="428" y="122"/>
                  <a:pt x="428" y="122"/>
                  <a:pt x="428" y="122"/>
                </a:cubicBezTo>
                <a:cubicBezTo>
                  <a:pt x="429" y="122"/>
                  <a:pt x="429" y="122"/>
                  <a:pt x="429" y="122"/>
                </a:cubicBezTo>
                <a:cubicBezTo>
                  <a:pt x="429" y="122"/>
                  <a:pt x="430" y="122"/>
                  <a:pt x="430" y="121"/>
                </a:cubicBezTo>
                <a:cubicBezTo>
                  <a:pt x="430" y="121"/>
                  <a:pt x="430" y="121"/>
                  <a:pt x="429" y="121"/>
                </a:cubicBezTo>
                <a:close/>
                <a:moveTo>
                  <a:pt x="438" y="112"/>
                </a:moveTo>
                <a:cubicBezTo>
                  <a:pt x="438" y="111"/>
                  <a:pt x="437" y="111"/>
                  <a:pt x="437" y="111"/>
                </a:cubicBezTo>
                <a:cubicBezTo>
                  <a:pt x="436" y="111"/>
                  <a:pt x="436" y="111"/>
                  <a:pt x="436" y="111"/>
                </a:cubicBezTo>
                <a:cubicBezTo>
                  <a:pt x="435" y="111"/>
                  <a:pt x="435" y="111"/>
                  <a:pt x="434" y="111"/>
                </a:cubicBezTo>
                <a:cubicBezTo>
                  <a:pt x="434" y="111"/>
                  <a:pt x="433" y="111"/>
                  <a:pt x="433" y="111"/>
                </a:cubicBezTo>
                <a:cubicBezTo>
                  <a:pt x="433" y="111"/>
                  <a:pt x="432" y="111"/>
                  <a:pt x="432" y="111"/>
                </a:cubicBezTo>
                <a:cubicBezTo>
                  <a:pt x="433" y="111"/>
                  <a:pt x="434" y="112"/>
                  <a:pt x="435" y="112"/>
                </a:cubicBezTo>
                <a:cubicBezTo>
                  <a:pt x="436" y="112"/>
                  <a:pt x="436" y="112"/>
                  <a:pt x="436" y="112"/>
                </a:cubicBezTo>
                <a:cubicBezTo>
                  <a:pt x="436" y="112"/>
                  <a:pt x="436" y="112"/>
                  <a:pt x="436" y="112"/>
                </a:cubicBezTo>
                <a:cubicBezTo>
                  <a:pt x="436" y="112"/>
                  <a:pt x="436" y="112"/>
                  <a:pt x="436" y="112"/>
                </a:cubicBezTo>
                <a:cubicBezTo>
                  <a:pt x="436" y="112"/>
                  <a:pt x="436" y="112"/>
                  <a:pt x="436" y="112"/>
                </a:cubicBezTo>
                <a:cubicBezTo>
                  <a:pt x="436" y="113"/>
                  <a:pt x="437" y="113"/>
                  <a:pt x="438" y="112"/>
                </a:cubicBezTo>
                <a:cubicBezTo>
                  <a:pt x="438" y="112"/>
                  <a:pt x="438" y="113"/>
                  <a:pt x="438" y="113"/>
                </a:cubicBezTo>
                <a:cubicBezTo>
                  <a:pt x="438" y="113"/>
                  <a:pt x="438" y="113"/>
                  <a:pt x="438" y="113"/>
                </a:cubicBezTo>
                <a:cubicBezTo>
                  <a:pt x="438" y="112"/>
                  <a:pt x="438" y="112"/>
                  <a:pt x="437" y="112"/>
                </a:cubicBezTo>
                <a:cubicBezTo>
                  <a:pt x="438" y="112"/>
                  <a:pt x="438" y="112"/>
                  <a:pt x="438" y="112"/>
                </a:cubicBezTo>
                <a:close/>
                <a:moveTo>
                  <a:pt x="254" y="84"/>
                </a:moveTo>
                <a:cubicBezTo>
                  <a:pt x="254" y="84"/>
                  <a:pt x="254" y="84"/>
                  <a:pt x="254" y="84"/>
                </a:cubicBezTo>
                <a:cubicBezTo>
                  <a:pt x="255" y="85"/>
                  <a:pt x="255" y="85"/>
                  <a:pt x="255" y="85"/>
                </a:cubicBezTo>
                <a:cubicBezTo>
                  <a:pt x="255" y="85"/>
                  <a:pt x="255" y="85"/>
                  <a:pt x="255" y="85"/>
                </a:cubicBezTo>
                <a:cubicBezTo>
                  <a:pt x="255" y="85"/>
                  <a:pt x="255" y="85"/>
                  <a:pt x="255" y="85"/>
                </a:cubicBezTo>
                <a:cubicBezTo>
                  <a:pt x="255" y="85"/>
                  <a:pt x="255" y="85"/>
                  <a:pt x="255" y="86"/>
                </a:cubicBezTo>
                <a:cubicBezTo>
                  <a:pt x="255" y="86"/>
                  <a:pt x="256" y="86"/>
                  <a:pt x="256" y="86"/>
                </a:cubicBezTo>
                <a:cubicBezTo>
                  <a:pt x="256" y="86"/>
                  <a:pt x="257" y="86"/>
                  <a:pt x="257" y="86"/>
                </a:cubicBezTo>
                <a:cubicBezTo>
                  <a:pt x="257" y="86"/>
                  <a:pt x="257" y="86"/>
                  <a:pt x="258" y="86"/>
                </a:cubicBezTo>
                <a:cubicBezTo>
                  <a:pt x="258" y="86"/>
                  <a:pt x="257" y="86"/>
                  <a:pt x="257" y="86"/>
                </a:cubicBezTo>
                <a:cubicBezTo>
                  <a:pt x="257" y="86"/>
                  <a:pt x="256" y="86"/>
                  <a:pt x="256" y="87"/>
                </a:cubicBezTo>
                <a:cubicBezTo>
                  <a:pt x="256" y="87"/>
                  <a:pt x="256" y="87"/>
                  <a:pt x="257" y="87"/>
                </a:cubicBezTo>
                <a:cubicBezTo>
                  <a:pt x="257" y="87"/>
                  <a:pt x="257" y="87"/>
                  <a:pt x="257" y="87"/>
                </a:cubicBezTo>
                <a:cubicBezTo>
                  <a:pt x="257" y="88"/>
                  <a:pt x="257" y="88"/>
                  <a:pt x="258" y="88"/>
                </a:cubicBezTo>
                <a:cubicBezTo>
                  <a:pt x="259" y="88"/>
                  <a:pt x="260" y="87"/>
                  <a:pt x="261" y="87"/>
                </a:cubicBezTo>
                <a:cubicBezTo>
                  <a:pt x="262" y="87"/>
                  <a:pt x="262" y="87"/>
                  <a:pt x="262" y="86"/>
                </a:cubicBezTo>
                <a:cubicBezTo>
                  <a:pt x="263" y="86"/>
                  <a:pt x="262" y="86"/>
                  <a:pt x="262" y="86"/>
                </a:cubicBezTo>
                <a:cubicBezTo>
                  <a:pt x="262" y="86"/>
                  <a:pt x="262" y="86"/>
                  <a:pt x="262" y="86"/>
                </a:cubicBezTo>
                <a:cubicBezTo>
                  <a:pt x="262" y="85"/>
                  <a:pt x="263" y="85"/>
                  <a:pt x="263" y="85"/>
                </a:cubicBezTo>
                <a:cubicBezTo>
                  <a:pt x="263" y="84"/>
                  <a:pt x="261" y="84"/>
                  <a:pt x="261" y="84"/>
                </a:cubicBezTo>
                <a:cubicBezTo>
                  <a:pt x="261" y="84"/>
                  <a:pt x="261" y="84"/>
                  <a:pt x="260" y="84"/>
                </a:cubicBezTo>
                <a:cubicBezTo>
                  <a:pt x="260" y="84"/>
                  <a:pt x="260" y="84"/>
                  <a:pt x="260" y="84"/>
                </a:cubicBezTo>
                <a:cubicBezTo>
                  <a:pt x="259" y="84"/>
                  <a:pt x="260" y="83"/>
                  <a:pt x="259" y="83"/>
                </a:cubicBezTo>
                <a:cubicBezTo>
                  <a:pt x="259" y="84"/>
                  <a:pt x="259" y="83"/>
                  <a:pt x="258" y="83"/>
                </a:cubicBezTo>
                <a:cubicBezTo>
                  <a:pt x="258" y="83"/>
                  <a:pt x="258" y="83"/>
                  <a:pt x="258" y="83"/>
                </a:cubicBezTo>
                <a:cubicBezTo>
                  <a:pt x="257" y="83"/>
                  <a:pt x="257" y="83"/>
                  <a:pt x="257" y="83"/>
                </a:cubicBezTo>
                <a:cubicBezTo>
                  <a:pt x="256" y="83"/>
                  <a:pt x="256" y="82"/>
                  <a:pt x="255" y="82"/>
                </a:cubicBezTo>
                <a:cubicBezTo>
                  <a:pt x="255" y="82"/>
                  <a:pt x="254" y="83"/>
                  <a:pt x="254" y="83"/>
                </a:cubicBezTo>
                <a:cubicBezTo>
                  <a:pt x="254" y="83"/>
                  <a:pt x="255" y="84"/>
                  <a:pt x="255" y="84"/>
                </a:cubicBezTo>
                <a:cubicBezTo>
                  <a:pt x="255" y="84"/>
                  <a:pt x="255" y="84"/>
                  <a:pt x="254" y="84"/>
                </a:cubicBezTo>
                <a:close/>
                <a:moveTo>
                  <a:pt x="253" y="94"/>
                </a:moveTo>
                <a:cubicBezTo>
                  <a:pt x="253" y="94"/>
                  <a:pt x="254" y="94"/>
                  <a:pt x="254" y="94"/>
                </a:cubicBezTo>
                <a:cubicBezTo>
                  <a:pt x="254" y="94"/>
                  <a:pt x="253" y="94"/>
                  <a:pt x="253" y="94"/>
                </a:cubicBezTo>
                <a:cubicBezTo>
                  <a:pt x="252" y="94"/>
                  <a:pt x="253" y="94"/>
                  <a:pt x="253" y="95"/>
                </a:cubicBezTo>
                <a:cubicBezTo>
                  <a:pt x="253" y="95"/>
                  <a:pt x="253" y="95"/>
                  <a:pt x="253" y="95"/>
                </a:cubicBezTo>
                <a:cubicBezTo>
                  <a:pt x="253" y="94"/>
                  <a:pt x="252" y="95"/>
                  <a:pt x="252" y="95"/>
                </a:cubicBezTo>
                <a:cubicBezTo>
                  <a:pt x="252" y="95"/>
                  <a:pt x="252" y="95"/>
                  <a:pt x="252" y="95"/>
                </a:cubicBezTo>
                <a:cubicBezTo>
                  <a:pt x="252" y="94"/>
                  <a:pt x="252" y="94"/>
                  <a:pt x="252" y="94"/>
                </a:cubicBezTo>
                <a:cubicBezTo>
                  <a:pt x="252" y="94"/>
                  <a:pt x="252" y="94"/>
                  <a:pt x="252" y="94"/>
                </a:cubicBezTo>
                <a:cubicBezTo>
                  <a:pt x="252" y="94"/>
                  <a:pt x="251" y="94"/>
                  <a:pt x="251" y="94"/>
                </a:cubicBezTo>
                <a:cubicBezTo>
                  <a:pt x="251" y="94"/>
                  <a:pt x="251" y="94"/>
                  <a:pt x="251" y="94"/>
                </a:cubicBezTo>
                <a:cubicBezTo>
                  <a:pt x="251" y="94"/>
                  <a:pt x="251" y="94"/>
                  <a:pt x="250" y="94"/>
                </a:cubicBezTo>
                <a:cubicBezTo>
                  <a:pt x="250" y="94"/>
                  <a:pt x="250" y="94"/>
                  <a:pt x="250" y="94"/>
                </a:cubicBezTo>
                <a:cubicBezTo>
                  <a:pt x="249" y="94"/>
                  <a:pt x="249" y="94"/>
                  <a:pt x="248" y="94"/>
                </a:cubicBezTo>
                <a:cubicBezTo>
                  <a:pt x="248" y="94"/>
                  <a:pt x="249" y="94"/>
                  <a:pt x="248" y="94"/>
                </a:cubicBezTo>
                <a:cubicBezTo>
                  <a:pt x="248" y="94"/>
                  <a:pt x="248" y="94"/>
                  <a:pt x="248" y="94"/>
                </a:cubicBezTo>
                <a:cubicBezTo>
                  <a:pt x="248" y="94"/>
                  <a:pt x="248" y="94"/>
                  <a:pt x="248" y="94"/>
                </a:cubicBezTo>
                <a:cubicBezTo>
                  <a:pt x="248" y="95"/>
                  <a:pt x="248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49" y="95"/>
                  <a:pt x="249" y="95"/>
                  <a:pt x="249" y="95"/>
                </a:cubicBezTo>
                <a:cubicBezTo>
                  <a:pt x="250" y="95"/>
                  <a:pt x="250" y="95"/>
                  <a:pt x="250" y="95"/>
                </a:cubicBezTo>
                <a:cubicBezTo>
                  <a:pt x="250" y="95"/>
                  <a:pt x="250" y="95"/>
                  <a:pt x="250" y="95"/>
                </a:cubicBezTo>
                <a:cubicBezTo>
                  <a:pt x="250" y="95"/>
                  <a:pt x="250" y="95"/>
                  <a:pt x="250" y="95"/>
                </a:cubicBezTo>
                <a:cubicBezTo>
                  <a:pt x="250" y="95"/>
                  <a:pt x="250" y="95"/>
                  <a:pt x="250" y="95"/>
                </a:cubicBezTo>
                <a:cubicBezTo>
                  <a:pt x="250" y="95"/>
                  <a:pt x="250" y="95"/>
                  <a:pt x="251" y="95"/>
                </a:cubicBezTo>
                <a:cubicBezTo>
                  <a:pt x="250" y="96"/>
                  <a:pt x="250" y="95"/>
                  <a:pt x="250" y="95"/>
                </a:cubicBezTo>
                <a:cubicBezTo>
                  <a:pt x="250" y="95"/>
                  <a:pt x="250" y="95"/>
                  <a:pt x="250" y="96"/>
                </a:cubicBezTo>
                <a:cubicBezTo>
                  <a:pt x="250" y="96"/>
                  <a:pt x="249" y="95"/>
                  <a:pt x="249" y="96"/>
                </a:cubicBezTo>
                <a:cubicBezTo>
                  <a:pt x="249" y="96"/>
                  <a:pt x="250" y="96"/>
                  <a:pt x="250" y="96"/>
                </a:cubicBezTo>
                <a:cubicBezTo>
                  <a:pt x="250" y="96"/>
                  <a:pt x="250" y="96"/>
                  <a:pt x="251" y="96"/>
                </a:cubicBezTo>
                <a:cubicBezTo>
                  <a:pt x="251" y="96"/>
                  <a:pt x="251" y="96"/>
                  <a:pt x="252" y="96"/>
                </a:cubicBezTo>
                <a:cubicBezTo>
                  <a:pt x="251" y="96"/>
                  <a:pt x="251" y="96"/>
                  <a:pt x="251" y="96"/>
                </a:cubicBezTo>
                <a:cubicBezTo>
                  <a:pt x="250" y="96"/>
                  <a:pt x="250" y="96"/>
                  <a:pt x="250" y="96"/>
                </a:cubicBezTo>
                <a:cubicBezTo>
                  <a:pt x="250" y="96"/>
                  <a:pt x="250" y="96"/>
                  <a:pt x="250" y="96"/>
                </a:cubicBezTo>
                <a:cubicBezTo>
                  <a:pt x="250" y="96"/>
                  <a:pt x="250" y="96"/>
                  <a:pt x="250" y="96"/>
                </a:cubicBezTo>
                <a:cubicBezTo>
                  <a:pt x="250" y="97"/>
                  <a:pt x="250" y="97"/>
                  <a:pt x="250" y="97"/>
                </a:cubicBezTo>
                <a:cubicBezTo>
                  <a:pt x="251" y="97"/>
                  <a:pt x="251" y="97"/>
                  <a:pt x="251" y="97"/>
                </a:cubicBezTo>
                <a:cubicBezTo>
                  <a:pt x="251" y="97"/>
                  <a:pt x="251" y="97"/>
                  <a:pt x="251" y="97"/>
                </a:cubicBezTo>
                <a:cubicBezTo>
                  <a:pt x="251" y="97"/>
                  <a:pt x="250" y="97"/>
                  <a:pt x="250" y="97"/>
                </a:cubicBezTo>
                <a:cubicBezTo>
                  <a:pt x="250" y="97"/>
                  <a:pt x="250" y="97"/>
                  <a:pt x="250" y="97"/>
                </a:cubicBezTo>
                <a:cubicBezTo>
                  <a:pt x="249" y="97"/>
                  <a:pt x="249" y="97"/>
                  <a:pt x="249" y="96"/>
                </a:cubicBezTo>
                <a:cubicBezTo>
                  <a:pt x="249" y="96"/>
                  <a:pt x="249" y="96"/>
                  <a:pt x="249" y="96"/>
                </a:cubicBezTo>
                <a:cubicBezTo>
                  <a:pt x="249" y="96"/>
                  <a:pt x="249" y="96"/>
                  <a:pt x="249" y="96"/>
                </a:cubicBezTo>
                <a:cubicBezTo>
                  <a:pt x="249" y="96"/>
                  <a:pt x="248" y="96"/>
                  <a:pt x="248" y="96"/>
                </a:cubicBezTo>
                <a:cubicBezTo>
                  <a:pt x="248" y="96"/>
                  <a:pt x="247" y="95"/>
                  <a:pt x="247" y="95"/>
                </a:cubicBezTo>
                <a:cubicBezTo>
                  <a:pt x="246" y="95"/>
                  <a:pt x="245" y="95"/>
                  <a:pt x="245" y="95"/>
                </a:cubicBezTo>
                <a:cubicBezTo>
                  <a:pt x="245" y="95"/>
                  <a:pt x="245" y="95"/>
                  <a:pt x="245" y="95"/>
                </a:cubicBezTo>
                <a:cubicBezTo>
                  <a:pt x="245" y="95"/>
                  <a:pt x="245" y="95"/>
                  <a:pt x="245" y="95"/>
                </a:cubicBezTo>
                <a:cubicBezTo>
                  <a:pt x="245" y="95"/>
                  <a:pt x="245" y="95"/>
                  <a:pt x="245" y="95"/>
                </a:cubicBezTo>
                <a:cubicBezTo>
                  <a:pt x="245" y="95"/>
                  <a:pt x="245" y="95"/>
                  <a:pt x="245" y="95"/>
                </a:cubicBezTo>
                <a:cubicBezTo>
                  <a:pt x="245" y="95"/>
                  <a:pt x="245" y="95"/>
                  <a:pt x="245" y="95"/>
                </a:cubicBezTo>
                <a:cubicBezTo>
                  <a:pt x="245" y="95"/>
                  <a:pt x="245" y="95"/>
                  <a:pt x="245" y="95"/>
                </a:cubicBezTo>
                <a:cubicBezTo>
                  <a:pt x="245" y="95"/>
                  <a:pt x="245" y="96"/>
                  <a:pt x="245" y="96"/>
                </a:cubicBezTo>
                <a:cubicBezTo>
                  <a:pt x="245" y="96"/>
                  <a:pt x="245" y="96"/>
                  <a:pt x="245" y="96"/>
                </a:cubicBezTo>
                <a:cubicBezTo>
                  <a:pt x="245" y="96"/>
                  <a:pt x="245" y="96"/>
                  <a:pt x="245" y="96"/>
                </a:cubicBezTo>
                <a:cubicBezTo>
                  <a:pt x="245" y="96"/>
                  <a:pt x="245" y="96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6" y="96"/>
                  <a:pt x="247" y="96"/>
                  <a:pt x="247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6" y="97"/>
                  <a:pt x="247" y="97"/>
                  <a:pt x="247" y="97"/>
                </a:cubicBezTo>
                <a:cubicBezTo>
                  <a:pt x="247" y="97"/>
                  <a:pt x="246" y="97"/>
                  <a:pt x="247" y="98"/>
                </a:cubicBezTo>
                <a:cubicBezTo>
                  <a:pt x="247" y="98"/>
                  <a:pt x="247" y="98"/>
                  <a:pt x="248" y="98"/>
                </a:cubicBezTo>
                <a:cubicBezTo>
                  <a:pt x="247" y="98"/>
                  <a:pt x="247" y="98"/>
                  <a:pt x="246" y="98"/>
                </a:cubicBezTo>
                <a:cubicBezTo>
                  <a:pt x="246" y="98"/>
                  <a:pt x="246" y="97"/>
                  <a:pt x="245" y="97"/>
                </a:cubicBezTo>
                <a:cubicBezTo>
                  <a:pt x="245" y="97"/>
                  <a:pt x="245" y="97"/>
                  <a:pt x="245" y="97"/>
                </a:cubicBezTo>
                <a:cubicBezTo>
                  <a:pt x="245" y="97"/>
                  <a:pt x="245" y="97"/>
                  <a:pt x="245" y="97"/>
                </a:cubicBezTo>
                <a:cubicBezTo>
                  <a:pt x="245" y="97"/>
                  <a:pt x="245" y="97"/>
                  <a:pt x="245" y="98"/>
                </a:cubicBezTo>
                <a:cubicBezTo>
                  <a:pt x="245" y="98"/>
                  <a:pt x="245" y="98"/>
                  <a:pt x="245" y="98"/>
                </a:cubicBezTo>
                <a:cubicBezTo>
                  <a:pt x="245" y="98"/>
                  <a:pt x="245" y="98"/>
                  <a:pt x="245" y="98"/>
                </a:cubicBezTo>
                <a:cubicBezTo>
                  <a:pt x="245" y="98"/>
                  <a:pt x="244" y="98"/>
                  <a:pt x="244" y="98"/>
                </a:cubicBezTo>
                <a:cubicBezTo>
                  <a:pt x="244" y="98"/>
                  <a:pt x="243" y="99"/>
                  <a:pt x="243" y="99"/>
                </a:cubicBezTo>
                <a:cubicBezTo>
                  <a:pt x="244" y="99"/>
                  <a:pt x="244" y="99"/>
                  <a:pt x="244" y="99"/>
                </a:cubicBezTo>
                <a:cubicBezTo>
                  <a:pt x="244" y="99"/>
                  <a:pt x="245" y="99"/>
                  <a:pt x="245" y="99"/>
                </a:cubicBezTo>
                <a:cubicBezTo>
                  <a:pt x="245" y="99"/>
                  <a:pt x="245" y="99"/>
                  <a:pt x="245" y="99"/>
                </a:cubicBezTo>
                <a:cubicBezTo>
                  <a:pt x="245" y="99"/>
                  <a:pt x="245" y="99"/>
                  <a:pt x="245" y="99"/>
                </a:cubicBezTo>
                <a:cubicBezTo>
                  <a:pt x="245" y="99"/>
                  <a:pt x="245" y="99"/>
                  <a:pt x="245" y="99"/>
                </a:cubicBezTo>
                <a:cubicBezTo>
                  <a:pt x="246" y="99"/>
                  <a:pt x="246" y="99"/>
                  <a:pt x="247" y="99"/>
                </a:cubicBezTo>
                <a:cubicBezTo>
                  <a:pt x="247" y="99"/>
                  <a:pt x="247" y="99"/>
                  <a:pt x="247" y="99"/>
                </a:cubicBezTo>
                <a:cubicBezTo>
                  <a:pt x="247" y="99"/>
                  <a:pt x="247" y="99"/>
                  <a:pt x="247" y="99"/>
                </a:cubicBezTo>
                <a:cubicBezTo>
                  <a:pt x="247" y="99"/>
                  <a:pt x="247" y="99"/>
                  <a:pt x="247" y="99"/>
                </a:cubicBezTo>
                <a:cubicBezTo>
                  <a:pt x="248" y="99"/>
                  <a:pt x="248" y="99"/>
                  <a:pt x="248" y="99"/>
                </a:cubicBezTo>
                <a:cubicBezTo>
                  <a:pt x="249" y="99"/>
                  <a:pt x="249" y="99"/>
                  <a:pt x="249" y="99"/>
                </a:cubicBezTo>
                <a:cubicBezTo>
                  <a:pt x="250" y="99"/>
                  <a:pt x="250" y="98"/>
                  <a:pt x="251" y="98"/>
                </a:cubicBezTo>
                <a:cubicBezTo>
                  <a:pt x="251" y="98"/>
                  <a:pt x="251" y="98"/>
                  <a:pt x="251" y="98"/>
                </a:cubicBezTo>
                <a:cubicBezTo>
                  <a:pt x="251" y="98"/>
                  <a:pt x="251" y="98"/>
                  <a:pt x="251" y="98"/>
                </a:cubicBezTo>
                <a:cubicBezTo>
                  <a:pt x="252" y="99"/>
                  <a:pt x="252" y="98"/>
                  <a:pt x="253" y="98"/>
                </a:cubicBezTo>
                <a:cubicBezTo>
                  <a:pt x="252" y="99"/>
                  <a:pt x="252" y="98"/>
                  <a:pt x="252" y="98"/>
                </a:cubicBezTo>
                <a:cubicBezTo>
                  <a:pt x="251" y="98"/>
                  <a:pt x="251" y="98"/>
                  <a:pt x="251" y="98"/>
                </a:cubicBezTo>
                <a:cubicBezTo>
                  <a:pt x="251" y="99"/>
                  <a:pt x="251" y="98"/>
                  <a:pt x="251" y="99"/>
                </a:cubicBezTo>
                <a:cubicBezTo>
                  <a:pt x="250" y="99"/>
                  <a:pt x="251" y="99"/>
                  <a:pt x="251" y="99"/>
                </a:cubicBezTo>
                <a:cubicBezTo>
                  <a:pt x="251" y="99"/>
                  <a:pt x="250" y="99"/>
                  <a:pt x="250" y="99"/>
                </a:cubicBezTo>
                <a:cubicBezTo>
                  <a:pt x="250" y="99"/>
                  <a:pt x="250" y="99"/>
                  <a:pt x="251" y="99"/>
                </a:cubicBezTo>
                <a:cubicBezTo>
                  <a:pt x="250" y="99"/>
                  <a:pt x="250" y="99"/>
                  <a:pt x="250" y="99"/>
                </a:cubicBezTo>
                <a:cubicBezTo>
                  <a:pt x="250" y="99"/>
                  <a:pt x="250" y="99"/>
                  <a:pt x="250" y="99"/>
                </a:cubicBezTo>
                <a:cubicBezTo>
                  <a:pt x="250" y="99"/>
                  <a:pt x="250" y="99"/>
                  <a:pt x="250" y="99"/>
                </a:cubicBezTo>
                <a:cubicBezTo>
                  <a:pt x="250" y="99"/>
                  <a:pt x="250" y="99"/>
                  <a:pt x="250" y="99"/>
                </a:cubicBezTo>
                <a:cubicBezTo>
                  <a:pt x="250" y="100"/>
                  <a:pt x="249" y="100"/>
                  <a:pt x="249" y="100"/>
                </a:cubicBezTo>
                <a:cubicBezTo>
                  <a:pt x="249" y="100"/>
                  <a:pt x="249" y="100"/>
                  <a:pt x="249" y="100"/>
                </a:cubicBezTo>
                <a:cubicBezTo>
                  <a:pt x="249" y="100"/>
                  <a:pt x="249" y="100"/>
                  <a:pt x="248" y="100"/>
                </a:cubicBezTo>
                <a:cubicBezTo>
                  <a:pt x="249" y="100"/>
                  <a:pt x="249" y="100"/>
                  <a:pt x="249" y="100"/>
                </a:cubicBezTo>
                <a:cubicBezTo>
                  <a:pt x="249" y="100"/>
                  <a:pt x="249" y="100"/>
                  <a:pt x="250" y="100"/>
                </a:cubicBezTo>
                <a:cubicBezTo>
                  <a:pt x="249" y="101"/>
                  <a:pt x="250" y="100"/>
                  <a:pt x="250" y="101"/>
                </a:cubicBezTo>
                <a:cubicBezTo>
                  <a:pt x="250" y="101"/>
                  <a:pt x="249" y="101"/>
                  <a:pt x="249" y="101"/>
                </a:cubicBezTo>
                <a:cubicBezTo>
                  <a:pt x="249" y="101"/>
                  <a:pt x="249" y="101"/>
                  <a:pt x="249" y="102"/>
                </a:cubicBezTo>
                <a:cubicBezTo>
                  <a:pt x="249" y="102"/>
                  <a:pt x="250" y="102"/>
                  <a:pt x="250" y="102"/>
                </a:cubicBezTo>
                <a:cubicBezTo>
                  <a:pt x="250" y="102"/>
                  <a:pt x="250" y="102"/>
                  <a:pt x="251" y="102"/>
                </a:cubicBezTo>
                <a:cubicBezTo>
                  <a:pt x="251" y="102"/>
                  <a:pt x="251" y="102"/>
                  <a:pt x="251" y="102"/>
                </a:cubicBezTo>
                <a:cubicBezTo>
                  <a:pt x="251" y="102"/>
                  <a:pt x="252" y="101"/>
                  <a:pt x="252" y="101"/>
                </a:cubicBezTo>
                <a:cubicBezTo>
                  <a:pt x="252" y="101"/>
                  <a:pt x="252" y="101"/>
                  <a:pt x="252" y="101"/>
                </a:cubicBezTo>
                <a:cubicBezTo>
                  <a:pt x="253" y="101"/>
                  <a:pt x="253" y="101"/>
                  <a:pt x="254" y="102"/>
                </a:cubicBezTo>
                <a:cubicBezTo>
                  <a:pt x="254" y="102"/>
                  <a:pt x="255" y="102"/>
                  <a:pt x="255" y="101"/>
                </a:cubicBezTo>
                <a:cubicBezTo>
                  <a:pt x="255" y="101"/>
                  <a:pt x="255" y="101"/>
                  <a:pt x="255" y="101"/>
                </a:cubicBezTo>
                <a:cubicBezTo>
                  <a:pt x="255" y="101"/>
                  <a:pt x="255" y="101"/>
                  <a:pt x="255" y="101"/>
                </a:cubicBezTo>
                <a:cubicBezTo>
                  <a:pt x="256" y="101"/>
                  <a:pt x="256" y="101"/>
                  <a:pt x="256" y="101"/>
                </a:cubicBezTo>
                <a:cubicBezTo>
                  <a:pt x="256" y="101"/>
                  <a:pt x="256" y="101"/>
                  <a:pt x="256" y="101"/>
                </a:cubicBezTo>
                <a:cubicBezTo>
                  <a:pt x="256" y="100"/>
                  <a:pt x="255" y="100"/>
                  <a:pt x="255" y="100"/>
                </a:cubicBezTo>
                <a:cubicBezTo>
                  <a:pt x="255" y="100"/>
                  <a:pt x="255" y="100"/>
                  <a:pt x="255" y="100"/>
                </a:cubicBezTo>
                <a:cubicBezTo>
                  <a:pt x="255" y="100"/>
                  <a:pt x="255" y="100"/>
                  <a:pt x="256" y="100"/>
                </a:cubicBezTo>
                <a:cubicBezTo>
                  <a:pt x="255" y="100"/>
                  <a:pt x="256" y="99"/>
                  <a:pt x="256" y="99"/>
                </a:cubicBezTo>
                <a:cubicBezTo>
                  <a:pt x="256" y="99"/>
                  <a:pt x="256" y="99"/>
                  <a:pt x="256" y="99"/>
                </a:cubicBezTo>
                <a:cubicBezTo>
                  <a:pt x="256" y="99"/>
                  <a:pt x="256" y="100"/>
                  <a:pt x="257" y="100"/>
                </a:cubicBezTo>
                <a:cubicBezTo>
                  <a:pt x="256" y="99"/>
                  <a:pt x="257" y="98"/>
                  <a:pt x="256" y="98"/>
                </a:cubicBezTo>
                <a:cubicBezTo>
                  <a:pt x="256" y="98"/>
                  <a:pt x="256" y="98"/>
                  <a:pt x="256" y="98"/>
                </a:cubicBezTo>
                <a:cubicBezTo>
                  <a:pt x="256" y="97"/>
                  <a:pt x="256" y="97"/>
                  <a:pt x="256" y="97"/>
                </a:cubicBezTo>
                <a:cubicBezTo>
                  <a:pt x="256" y="97"/>
                  <a:pt x="256" y="97"/>
                  <a:pt x="256" y="96"/>
                </a:cubicBezTo>
                <a:cubicBezTo>
                  <a:pt x="256" y="96"/>
                  <a:pt x="256" y="96"/>
                  <a:pt x="256" y="96"/>
                </a:cubicBezTo>
                <a:cubicBezTo>
                  <a:pt x="255" y="95"/>
                  <a:pt x="256" y="95"/>
                  <a:pt x="256" y="95"/>
                </a:cubicBezTo>
                <a:cubicBezTo>
                  <a:pt x="256" y="94"/>
                  <a:pt x="256" y="94"/>
                  <a:pt x="255" y="94"/>
                </a:cubicBezTo>
                <a:cubicBezTo>
                  <a:pt x="255" y="94"/>
                  <a:pt x="255" y="94"/>
                  <a:pt x="255" y="94"/>
                </a:cubicBezTo>
                <a:cubicBezTo>
                  <a:pt x="254" y="94"/>
                  <a:pt x="254" y="94"/>
                  <a:pt x="254" y="94"/>
                </a:cubicBezTo>
                <a:cubicBezTo>
                  <a:pt x="254" y="94"/>
                  <a:pt x="254" y="94"/>
                  <a:pt x="255" y="94"/>
                </a:cubicBezTo>
                <a:cubicBezTo>
                  <a:pt x="254" y="94"/>
                  <a:pt x="254" y="94"/>
                  <a:pt x="254" y="94"/>
                </a:cubicBezTo>
                <a:cubicBezTo>
                  <a:pt x="254" y="94"/>
                  <a:pt x="254" y="93"/>
                  <a:pt x="254" y="93"/>
                </a:cubicBezTo>
                <a:cubicBezTo>
                  <a:pt x="254" y="93"/>
                  <a:pt x="253" y="93"/>
                  <a:pt x="253" y="94"/>
                </a:cubicBezTo>
                <a:close/>
                <a:moveTo>
                  <a:pt x="393" y="148"/>
                </a:moveTo>
                <a:cubicBezTo>
                  <a:pt x="392" y="148"/>
                  <a:pt x="392" y="148"/>
                  <a:pt x="392" y="148"/>
                </a:cubicBezTo>
                <a:cubicBezTo>
                  <a:pt x="392" y="148"/>
                  <a:pt x="392" y="148"/>
                  <a:pt x="393" y="148"/>
                </a:cubicBezTo>
                <a:cubicBezTo>
                  <a:pt x="393" y="148"/>
                  <a:pt x="393" y="148"/>
                  <a:pt x="393" y="148"/>
                </a:cubicBezTo>
                <a:cubicBezTo>
                  <a:pt x="393" y="148"/>
                  <a:pt x="393" y="148"/>
                  <a:pt x="393" y="148"/>
                </a:cubicBezTo>
                <a:cubicBezTo>
                  <a:pt x="393" y="148"/>
                  <a:pt x="393" y="148"/>
                  <a:pt x="393" y="148"/>
                </a:cubicBezTo>
                <a:close/>
                <a:moveTo>
                  <a:pt x="392" y="152"/>
                </a:moveTo>
                <a:cubicBezTo>
                  <a:pt x="392" y="152"/>
                  <a:pt x="392" y="152"/>
                  <a:pt x="392" y="152"/>
                </a:cubicBezTo>
                <a:cubicBezTo>
                  <a:pt x="392" y="152"/>
                  <a:pt x="392" y="152"/>
                  <a:pt x="392" y="151"/>
                </a:cubicBezTo>
                <a:cubicBezTo>
                  <a:pt x="392" y="151"/>
                  <a:pt x="392" y="151"/>
                  <a:pt x="392" y="151"/>
                </a:cubicBezTo>
                <a:cubicBezTo>
                  <a:pt x="392" y="151"/>
                  <a:pt x="392" y="151"/>
                  <a:pt x="392" y="151"/>
                </a:cubicBezTo>
                <a:cubicBezTo>
                  <a:pt x="392" y="151"/>
                  <a:pt x="392" y="151"/>
                  <a:pt x="392" y="151"/>
                </a:cubicBezTo>
                <a:cubicBezTo>
                  <a:pt x="391" y="151"/>
                  <a:pt x="391" y="151"/>
                  <a:pt x="391" y="151"/>
                </a:cubicBezTo>
                <a:cubicBezTo>
                  <a:pt x="391" y="151"/>
                  <a:pt x="391" y="151"/>
                  <a:pt x="391" y="151"/>
                </a:cubicBezTo>
                <a:cubicBezTo>
                  <a:pt x="391" y="151"/>
                  <a:pt x="391" y="151"/>
                  <a:pt x="391" y="151"/>
                </a:cubicBezTo>
                <a:cubicBezTo>
                  <a:pt x="391" y="151"/>
                  <a:pt x="391" y="151"/>
                  <a:pt x="391" y="151"/>
                </a:cubicBezTo>
                <a:cubicBezTo>
                  <a:pt x="391" y="151"/>
                  <a:pt x="391" y="151"/>
                  <a:pt x="391" y="151"/>
                </a:cubicBezTo>
                <a:cubicBezTo>
                  <a:pt x="391" y="151"/>
                  <a:pt x="391" y="151"/>
                  <a:pt x="391" y="151"/>
                </a:cubicBezTo>
                <a:cubicBezTo>
                  <a:pt x="391" y="151"/>
                  <a:pt x="391" y="151"/>
                  <a:pt x="391" y="151"/>
                </a:cubicBezTo>
                <a:cubicBezTo>
                  <a:pt x="391" y="151"/>
                  <a:pt x="390" y="151"/>
                  <a:pt x="390" y="151"/>
                </a:cubicBezTo>
                <a:cubicBezTo>
                  <a:pt x="390" y="151"/>
                  <a:pt x="390" y="151"/>
                  <a:pt x="390" y="151"/>
                </a:cubicBezTo>
                <a:cubicBezTo>
                  <a:pt x="391" y="151"/>
                  <a:pt x="391" y="151"/>
                  <a:pt x="392" y="152"/>
                </a:cubicBezTo>
                <a:cubicBezTo>
                  <a:pt x="392" y="152"/>
                  <a:pt x="392" y="152"/>
                  <a:pt x="392" y="152"/>
                </a:cubicBezTo>
                <a:close/>
                <a:moveTo>
                  <a:pt x="104" y="181"/>
                </a:moveTo>
                <a:cubicBezTo>
                  <a:pt x="104" y="180"/>
                  <a:pt x="104" y="180"/>
                  <a:pt x="105" y="180"/>
                </a:cubicBezTo>
                <a:cubicBezTo>
                  <a:pt x="105" y="180"/>
                  <a:pt x="105" y="181"/>
                  <a:pt x="105" y="180"/>
                </a:cubicBezTo>
                <a:cubicBezTo>
                  <a:pt x="105" y="180"/>
                  <a:pt x="104" y="180"/>
                  <a:pt x="104" y="180"/>
                </a:cubicBezTo>
                <a:cubicBezTo>
                  <a:pt x="104" y="180"/>
                  <a:pt x="104" y="180"/>
                  <a:pt x="104" y="181"/>
                </a:cubicBezTo>
                <a:close/>
                <a:moveTo>
                  <a:pt x="359" y="123"/>
                </a:moveTo>
                <a:cubicBezTo>
                  <a:pt x="359" y="123"/>
                  <a:pt x="359" y="122"/>
                  <a:pt x="359" y="122"/>
                </a:cubicBezTo>
                <a:cubicBezTo>
                  <a:pt x="359" y="123"/>
                  <a:pt x="359" y="123"/>
                  <a:pt x="359" y="123"/>
                </a:cubicBezTo>
                <a:close/>
                <a:moveTo>
                  <a:pt x="357" y="195"/>
                </a:moveTo>
                <a:cubicBezTo>
                  <a:pt x="357" y="195"/>
                  <a:pt x="357" y="195"/>
                  <a:pt x="357" y="195"/>
                </a:cubicBezTo>
                <a:cubicBezTo>
                  <a:pt x="357" y="195"/>
                  <a:pt x="357" y="195"/>
                  <a:pt x="357" y="195"/>
                </a:cubicBezTo>
                <a:close/>
                <a:moveTo>
                  <a:pt x="357" y="192"/>
                </a:moveTo>
                <a:cubicBezTo>
                  <a:pt x="357" y="192"/>
                  <a:pt x="357" y="192"/>
                  <a:pt x="357" y="192"/>
                </a:cubicBezTo>
                <a:cubicBezTo>
                  <a:pt x="357" y="192"/>
                  <a:pt x="356" y="192"/>
                  <a:pt x="356" y="192"/>
                </a:cubicBezTo>
                <a:cubicBezTo>
                  <a:pt x="356" y="192"/>
                  <a:pt x="356" y="192"/>
                  <a:pt x="356" y="192"/>
                </a:cubicBezTo>
                <a:cubicBezTo>
                  <a:pt x="356" y="192"/>
                  <a:pt x="356" y="192"/>
                  <a:pt x="356" y="192"/>
                </a:cubicBezTo>
                <a:cubicBezTo>
                  <a:pt x="356" y="192"/>
                  <a:pt x="355" y="193"/>
                  <a:pt x="355" y="193"/>
                </a:cubicBezTo>
                <a:cubicBezTo>
                  <a:pt x="355" y="193"/>
                  <a:pt x="355" y="193"/>
                  <a:pt x="354" y="193"/>
                </a:cubicBezTo>
                <a:cubicBezTo>
                  <a:pt x="354" y="193"/>
                  <a:pt x="354" y="193"/>
                  <a:pt x="354" y="194"/>
                </a:cubicBezTo>
                <a:cubicBezTo>
                  <a:pt x="354" y="194"/>
                  <a:pt x="354" y="194"/>
                  <a:pt x="354" y="194"/>
                </a:cubicBezTo>
                <a:cubicBezTo>
                  <a:pt x="354" y="194"/>
                  <a:pt x="354" y="194"/>
                  <a:pt x="353" y="194"/>
                </a:cubicBezTo>
                <a:cubicBezTo>
                  <a:pt x="354" y="194"/>
                  <a:pt x="354" y="194"/>
                  <a:pt x="354" y="194"/>
                </a:cubicBezTo>
                <a:cubicBezTo>
                  <a:pt x="353" y="195"/>
                  <a:pt x="353" y="195"/>
                  <a:pt x="353" y="195"/>
                </a:cubicBezTo>
                <a:cubicBezTo>
                  <a:pt x="353" y="195"/>
                  <a:pt x="353" y="195"/>
                  <a:pt x="353" y="195"/>
                </a:cubicBezTo>
                <a:cubicBezTo>
                  <a:pt x="353" y="195"/>
                  <a:pt x="353" y="195"/>
                  <a:pt x="353" y="195"/>
                </a:cubicBezTo>
                <a:cubicBezTo>
                  <a:pt x="353" y="195"/>
                  <a:pt x="353" y="195"/>
                  <a:pt x="353" y="195"/>
                </a:cubicBezTo>
                <a:cubicBezTo>
                  <a:pt x="353" y="195"/>
                  <a:pt x="353" y="196"/>
                  <a:pt x="352" y="196"/>
                </a:cubicBezTo>
                <a:cubicBezTo>
                  <a:pt x="352" y="196"/>
                  <a:pt x="352" y="197"/>
                  <a:pt x="351" y="198"/>
                </a:cubicBezTo>
                <a:cubicBezTo>
                  <a:pt x="351" y="198"/>
                  <a:pt x="351" y="198"/>
                  <a:pt x="351" y="198"/>
                </a:cubicBezTo>
                <a:cubicBezTo>
                  <a:pt x="351" y="199"/>
                  <a:pt x="351" y="199"/>
                  <a:pt x="351" y="199"/>
                </a:cubicBezTo>
                <a:cubicBezTo>
                  <a:pt x="351" y="199"/>
                  <a:pt x="351" y="199"/>
                  <a:pt x="351" y="199"/>
                </a:cubicBezTo>
                <a:cubicBezTo>
                  <a:pt x="351" y="199"/>
                  <a:pt x="351" y="200"/>
                  <a:pt x="351" y="200"/>
                </a:cubicBezTo>
                <a:cubicBezTo>
                  <a:pt x="351" y="200"/>
                  <a:pt x="351" y="200"/>
                  <a:pt x="351" y="200"/>
                </a:cubicBezTo>
                <a:cubicBezTo>
                  <a:pt x="351" y="200"/>
                  <a:pt x="351" y="200"/>
                  <a:pt x="351" y="200"/>
                </a:cubicBezTo>
                <a:cubicBezTo>
                  <a:pt x="351" y="200"/>
                  <a:pt x="351" y="200"/>
                  <a:pt x="352" y="200"/>
                </a:cubicBezTo>
                <a:cubicBezTo>
                  <a:pt x="351" y="200"/>
                  <a:pt x="351" y="200"/>
                  <a:pt x="351" y="200"/>
                </a:cubicBezTo>
                <a:cubicBezTo>
                  <a:pt x="351" y="200"/>
                  <a:pt x="351" y="200"/>
                  <a:pt x="351" y="200"/>
                </a:cubicBezTo>
                <a:cubicBezTo>
                  <a:pt x="351" y="200"/>
                  <a:pt x="351" y="200"/>
                  <a:pt x="351" y="200"/>
                </a:cubicBezTo>
                <a:cubicBezTo>
                  <a:pt x="351" y="200"/>
                  <a:pt x="351" y="200"/>
                  <a:pt x="350" y="200"/>
                </a:cubicBezTo>
                <a:cubicBezTo>
                  <a:pt x="350" y="200"/>
                  <a:pt x="350" y="200"/>
                  <a:pt x="350" y="200"/>
                </a:cubicBezTo>
                <a:cubicBezTo>
                  <a:pt x="350" y="200"/>
                  <a:pt x="350" y="200"/>
                  <a:pt x="350" y="200"/>
                </a:cubicBezTo>
                <a:cubicBezTo>
                  <a:pt x="350" y="200"/>
                  <a:pt x="350" y="200"/>
                  <a:pt x="350" y="200"/>
                </a:cubicBezTo>
                <a:cubicBezTo>
                  <a:pt x="350" y="200"/>
                  <a:pt x="350" y="201"/>
                  <a:pt x="350" y="201"/>
                </a:cubicBezTo>
                <a:cubicBezTo>
                  <a:pt x="350" y="201"/>
                  <a:pt x="350" y="201"/>
                  <a:pt x="350" y="201"/>
                </a:cubicBezTo>
                <a:cubicBezTo>
                  <a:pt x="350" y="201"/>
                  <a:pt x="350" y="202"/>
                  <a:pt x="349" y="202"/>
                </a:cubicBezTo>
                <a:cubicBezTo>
                  <a:pt x="349" y="202"/>
                  <a:pt x="349" y="202"/>
                  <a:pt x="349" y="201"/>
                </a:cubicBezTo>
                <a:cubicBezTo>
                  <a:pt x="349" y="202"/>
                  <a:pt x="349" y="202"/>
                  <a:pt x="349" y="201"/>
                </a:cubicBezTo>
                <a:cubicBezTo>
                  <a:pt x="349" y="201"/>
                  <a:pt x="349" y="201"/>
                  <a:pt x="349" y="201"/>
                </a:cubicBezTo>
                <a:cubicBezTo>
                  <a:pt x="349" y="201"/>
                  <a:pt x="348" y="202"/>
                  <a:pt x="348" y="202"/>
                </a:cubicBezTo>
                <a:cubicBezTo>
                  <a:pt x="349" y="202"/>
                  <a:pt x="349" y="202"/>
                  <a:pt x="349" y="202"/>
                </a:cubicBezTo>
                <a:cubicBezTo>
                  <a:pt x="350" y="202"/>
                  <a:pt x="350" y="202"/>
                  <a:pt x="350" y="202"/>
                </a:cubicBezTo>
                <a:cubicBezTo>
                  <a:pt x="350" y="202"/>
                  <a:pt x="350" y="202"/>
                  <a:pt x="351" y="202"/>
                </a:cubicBezTo>
                <a:cubicBezTo>
                  <a:pt x="350" y="202"/>
                  <a:pt x="350" y="202"/>
                  <a:pt x="350" y="202"/>
                </a:cubicBezTo>
                <a:cubicBezTo>
                  <a:pt x="350" y="202"/>
                  <a:pt x="350" y="202"/>
                  <a:pt x="350" y="202"/>
                </a:cubicBezTo>
                <a:cubicBezTo>
                  <a:pt x="349" y="202"/>
                  <a:pt x="349" y="203"/>
                  <a:pt x="349" y="203"/>
                </a:cubicBezTo>
                <a:cubicBezTo>
                  <a:pt x="349" y="203"/>
                  <a:pt x="348" y="203"/>
                  <a:pt x="348" y="203"/>
                </a:cubicBezTo>
                <a:cubicBezTo>
                  <a:pt x="348" y="204"/>
                  <a:pt x="348" y="204"/>
                  <a:pt x="348" y="204"/>
                </a:cubicBezTo>
                <a:cubicBezTo>
                  <a:pt x="348" y="204"/>
                  <a:pt x="348" y="204"/>
                  <a:pt x="348" y="204"/>
                </a:cubicBezTo>
                <a:cubicBezTo>
                  <a:pt x="348" y="204"/>
                  <a:pt x="348" y="204"/>
                  <a:pt x="348" y="204"/>
                </a:cubicBezTo>
                <a:cubicBezTo>
                  <a:pt x="348" y="205"/>
                  <a:pt x="349" y="205"/>
                  <a:pt x="350" y="205"/>
                </a:cubicBezTo>
                <a:cubicBezTo>
                  <a:pt x="350" y="204"/>
                  <a:pt x="350" y="204"/>
                  <a:pt x="350" y="204"/>
                </a:cubicBezTo>
                <a:cubicBezTo>
                  <a:pt x="350" y="204"/>
                  <a:pt x="350" y="204"/>
                  <a:pt x="351" y="204"/>
                </a:cubicBezTo>
                <a:cubicBezTo>
                  <a:pt x="351" y="204"/>
                  <a:pt x="350" y="204"/>
                  <a:pt x="350" y="204"/>
                </a:cubicBezTo>
                <a:cubicBezTo>
                  <a:pt x="351" y="204"/>
                  <a:pt x="351" y="204"/>
                  <a:pt x="351" y="204"/>
                </a:cubicBezTo>
                <a:cubicBezTo>
                  <a:pt x="352" y="204"/>
                  <a:pt x="352" y="204"/>
                  <a:pt x="353" y="204"/>
                </a:cubicBezTo>
                <a:cubicBezTo>
                  <a:pt x="353" y="205"/>
                  <a:pt x="353" y="204"/>
                  <a:pt x="353" y="205"/>
                </a:cubicBezTo>
                <a:cubicBezTo>
                  <a:pt x="354" y="205"/>
                  <a:pt x="354" y="205"/>
                  <a:pt x="354" y="205"/>
                </a:cubicBezTo>
                <a:cubicBezTo>
                  <a:pt x="354" y="205"/>
                  <a:pt x="354" y="205"/>
                  <a:pt x="354" y="205"/>
                </a:cubicBezTo>
                <a:cubicBezTo>
                  <a:pt x="354" y="205"/>
                  <a:pt x="355" y="205"/>
                  <a:pt x="355" y="205"/>
                </a:cubicBezTo>
                <a:cubicBezTo>
                  <a:pt x="355" y="205"/>
                  <a:pt x="355" y="204"/>
                  <a:pt x="355" y="204"/>
                </a:cubicBezTo>
                <a:cubicBezTo>
                  <a:pt x="356" y="204"/>
                  <a:pt x="356" y="204"/>
                  <a:pt x="356" y="204"/>
                </a:cubicBezTo>
                <a:cubicBezTo>
                  <a:pt x="356" y="204"/>
                  <a:pt x="356" y="204"/>
                  <a:pt x="356" y="204"/>
                </a:cubicBezTo>
                <a:cubicBezTo>
                  <a:pt x="356" y="204"/>
                  <a:pt x="356" y="204"/>
                  <a:pt x="356" y="204"/>
                </a:cubicBezTo>
                <a:cubicBezTo>
                  <a:pt x="356" y="205"/>
                  <a:pt x="357" y="204"/>
                  <a:pt x="357" y="204"/>
                </a:cubicBezTo>
                <a:cubicBezTo>
                  <a:pt x="357" y="205"/>
                  <a:pt x="356" y="205"/>
                  <a:pt x="356" y="205"/>
                </a:cubicBezTo>
                <a:cubicBezTo>
                  <a:pt x="356" y="205"/>
                  <a:pt x="356" y="205"/>
                  <a:pt x="357" y="205"/>
                </a:cubicBezTo>
                <a:cubicBezTo>
                  <a:pt x="356" y="205"/>
                  <a:pt x="356" y="205"/>
                  <a:pt x="356" y="205"/>
                </a:cubicBezTo>
                <a:cubicBezTo>
                  <a:pt x="356" y="205"/>
                  <a:pt x="357" y="205"/>
                  <a:pt x="357" y="205"/>
                </a:cubicBezTo>
                <a:cubicBezTo>
                  <a:pt x="357" y="205"/>
                  <a:pt x="357" y="205"/>
                  <a:pt x="357" y="205"/>
                </a:cubicBezTo>
                <a:cubicBezTo>
                  <a:pt x="357" y="205"/>
                  <a:pt x="357" y="205"/>
                  <a:pt x="357" y="205"/>
                </a:cubicBezTo>
                <a:cubicBezTo>
                  <a:pt x="357" y="205"/>
                  <a:pt x="357" y="205"/>
                  <a:pt x="357" y="205"/>
                </a:cubicBezTo>
                <a:cubicBezTo>
                  <a:pt x="357" y="205"/>
                  <a:pt x="357" y="205"/>
                  <a:pt x="357" y="205"/>
                </a:cubicBezTo>
                <a:cubicBezTo>
                  <a:pt x="358" y="205"/>
                  <a:pt x="357" y="204"/>
                  <a:pt x="357" y="204"/>
                </a:cubicBezTo>
                <a:cubicBezTo>
                  <a:pt x="357" y="204"/>
                  <a:pt x="358" y="204"/>
                  <a:pt x="358" y="204"/>
                </a:cubicBezTo>
                <a:cubicBezTo>
                  <a:pt x="358" y="204"/>
                  <a:pt x="358" y="205"/>
                  <a:pt x="358" y="204"/>
                </a:cubicBezTo>
                <a:cubicBezTo>
                  <a:pt x="358" y="205"/>
                  <a:pt x="358" y="204"/>
                  <a:pt x="359" y="204"/>
                </a:cubicBezTo>
                <a:cubicBezTo>
                  <a:pt x="359" y="204"/>
                  <a:pt x="358" y="204"/>
                  <a:pt x="359" y="205"/>
                </a:cubicBezTo>
                <a:cubicBezTo>
                  <a:pt x="359" y="205"/>
                  <a:pt x="359" y="204"/>
                  <a:pt x="359" y="204"/>
                </a:cubicBezTo>
                <a:cubicBezTo>
                  <a:pt x="358" y="205"/>
                  <a:pt x="358" y="205"/>
                  <a:pt x="357" y="206"/>
                </a:cubicBezTo>
                <a:cubicBezTo>
                  <a:pt x="357" y="206"/>
                  <a:pt x="357" y="206"/>
                  <a:pt x="356" y="206"/>
                </a:cubicBezTo>
                <a:cubicBezTo>
                  <a:pt x="356" y="206"/>
                  <a:pt x="356" y="207"/>
                  <a:pt x="356" y="207"/>
                </a:cubicBezTo>
                <a:cubicBezTo>
                  <a:pt x="356" y="207"/>
                  <a:pt x="357" y="207"/>
                  <a:pt x="357" y="207"/>
                </a:cubicBezTo>
                <a:cubicBezTo>
                  <a:pt x="357" y="207"/>
                  <a:pt x="357" y="207"/>
                  <a:pt x="358" y="207"/>
                </a:cubicBezTo>
                <a:cubicBezTo>
                  <a:pt x="358" y="207"/>
                  <a:pt x="358" y="207"/>
                  <a:pt x="358" y="206"/>
                </a:cubicBezTo>
                <a:cubicBezTo>
                  <a:pt x="358" y="206"/>
                  <a:pt x="358" y="206"/>
                  <a:pt x="358" y="206"/>
                </a:cubicBezTo>
                <a:cubicBezTo>
                  <a:pt x="358" y="206"/>
                  <a:pt x="358" y="206"/>
                  <a:pt x="358" y="206"/>
                </a:cubicBezTo>
                <a:cubicBezTo>
                  <a:pt x="358" y="206"/>
                  <a:pt x="358" y="206"/>
                  <a:pt x="358" y="206"/>
                </a:cubicBezTo>
                <a:cubicBezTo>
                  <a:pt x="359" y="205"/>
                  <a:pt x="359" y="205"/>
                  <a:pt x="359" y="205"/>
                </a:cubicBezTo>
                <a:cubicBezTo>
                  <a:pt x="359" y="205"/>
                  <a:pt x="359" y="205"/>
                  <a:pt x="359" y="205"/>
                </a:cubicBezTo>
                <a:cubicBezTo>
                  <a:pt x="359" y="205"/>
                  <a:pt x="359" y="205"/>
                  <a:pt x="359" y="205"/>
                </a:cubicBezTo>
                <a:cubicBezTo>
                  <a:pt x="359" y="205"/>
                  <a:pt x="359" y="205"/>
                  <a:pt x="359" y="205"/>
                </a:cubicBezTo>
                <a:cubicBezTo>
                  <a:pt x="359" y="205"/>
                  <a:pt x="359" y="205"/>
                  <a:pt x="359" y="205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60" y="205"/>
                  <a:pt x="360" y="205"/>
                  <a:pt x="359" y="205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60" y="204"/>
                  <a:pt x="360" y="204"/>
                  <a:pt x="360" y="204"/>
                </a:cubicBezTo>
                <a:cubicBezTo>
                  <a:pt x="360" y="204"/>
                  <a:pt x="361" y="204"/>
                  <a:pt x="361" y="204"/>
                </a:cubicBezTo>
                <a:cubicBezTo>
                  <a:pt x="361" y="204"/>
                  <a:pt x="361" y="204"/>
                  <a:pt x="361" y="204"/>
                </a:cubicBezTo>
                <a:cubicBezTo>
                  <a:pt x="361" y="204"/>
                  <a:pt x="361" y="204"/>
                  <a:pt x="361" y="205"/>
                </a:cubicBezTo>
                <a:cubicBezTo>
                  <a:pt x="361" y="205"/>
                  <a:pt x="361" y="205"/>
                  <a:pt x="361" y="205"/>
                </a:cubicBezTo>
                <a:cubicBezTo>
                  <a:pt x="361" y="205"/>
                  <a:pt x="361" y="206"/>
                  <a:pt x="361" y="205"/>
                </a:cubicBezTo>
                <a:cubicBezTo>
                  <a:pt x="361" y="206"/>
                  <a:pt x="360" y="207"/>
                  <a:pt x="361" y="207"/>
                </a:cubicBezTo>
                <a:cubicBezTo>
                  <a:pt x="361" y="207"/>
                  <a:pt x="362" y="206"/>
                  <a:pt x="362" y="206"/>
                </a:cubicBezTo>
                <a:cubicBezTo>
                  <a:pt x="362" y="206"/>
                  <a:pt x="362" y="206"/>
                  <a:pt x="362" y="206"/>
                </a:cubicBezTo>
                <a:cubicBezTo>
                  <a:pt x="362" y="206"/>
                  <a:pt x="362" y="206"/>
                  <a:pt x="362" y="206"/>
                </a:cubicBezTo>
                <a:cubicBezTo>
                  <a:pt x="362" y="206"/>
                  <a:pt x="362" y="206"/>
                  <a:pt x="362" y="206"/>
                </a:cubicBezTo>
                <a:cubicBezTo>
                  <a:pt x="362" y="206"/>
                  <a:pt x="362" y="206"/>
                  <a:pt x="362" y="206"/>
                </a:cubicBezTo>
                <a:cubicBezTo>
                  <a:pt x="362" y="206"/>
                  <a:pt x="362" y="206"/>
                  <a:pt x="362" y="207"/>
                </a:cubicBezTo>
                <a:cubicBezTo>
                  <a:pt x="362" y="207"/>
                  <a:pt x="362" y="207"/>
                  <a:pt x="362" y="207"/>
                </a:cubicBezTo>
                <a:cubicBezTo>
                  <a:pt x="362" y="207"/>
                  <a:pt x="362" y="207"/>
                  <a:pt x="362" y="207"/>
                </a:cubicBezTo>
                <a:cubicBezTo>
                  <a:pt x="362" y="207"/>
                  <a:pt x="362" y="207"/>
                  <a:pt x="362" y="207"/>
                </a:cubicBezTo>
                <a:cubicBezTo>
                  <a:pt x="362" y="207"/>
                  <a:pt x="361" y="208"/>
                  <a:pt x="362" y="207"/>
                </a:cubicBezTo>
                <a:cubicBezTo>
                  <a:pt x="362" y="207"/>
                  <a:pt x="362" y="207"/>
                  <a:pt x="362" y="207"/>
                </a:cubicBezTo>
                <a:cubicBezTo>
                  <a:pt x="362" y="207"/>
                  <a:pt x="362" y="207"/>
                  <a:pt x="363" y="207"/>
                </a:cubicBezTo>
                <a:cubicBezTo>
                  <a:pt x="363" y="208"/>
                  <a:pt x="363" y="207"/>
                  <a:pt x="363" y="207"/>
                </a:cubicBezTo>
                <a:cubicBezTo>
                  <a:pt x="364" y="206"/>
                  <a:pt x="364" y="206"/>
                  <a:pt x="364" y="205"/>
                </a:cubicBezTo>
                <a:cubicBezTo>
                  <a:pt x="364" y="205"/>
                  <a:pt x="364" y="205"/>
                  <a:pt x="364" y="205"/>
                </a:cubicBezTo>
                <a:cubicBezTo>
                  <a:pt x="364" y="205"/>
                  <a:pt x="364" y="205"/>
                  <a:pt x="364" y="204"/>
                </a:cubicBezTo>
                <a:cubicBezTo>
                  <a:pt x="364" y="205"/>
                  <a:pt x="363" y="205"/>
                  <a:pt x="363" y="205"/>
                </a:cubicBezTo>
                <a:cubicBezTo>
                  <a:pt x="363" y="205"/>
                  <a:pt x="363" y="204"/>
                  <a:pt x="363" y="204"/>
                </a:cubicBezTo>
                <a:cubicBezTo>
                  <a:pt x="363" y="204"/>
                  <a:pt x="363" y="203"/>
                  <a:pt x="364" y="203"/>
                </a:cubicBezTo>
                <a:cubicBezTo>
                  <a:pt x="363" y="203"/>
                  <a:pt x="363" y="203"/>
                  <a:pt x="363" y="203"/>
                </a:cubicBezTo>
                <a:cubicBezTo>
                  <a:pt x="363" y="203"/>
                  <a:pt x="362" y="204"/>
                  <a:pt x="362" y="204"/>
                </a:cubicBezTo>
                <a:cubicBezTo>
                  <a:pt x="362" y="204"/>
                  <a:pt x="362" y="204"/>
                  <a:pt x="362" y="205"/>
                </a:cubicBezTo>
                <a:cubicBezTo>
                  <a:pt x="362" y="204"/>
                  <a:pt x="362" y="205"/>
                  <a:pt x="362" y="205"/>
                </a:cubicBezTo>
                <a:cubicBezTo>
                  <a:pt x="362" y="205"/>
                  <a:pt x="362" y="205"/>
                  <a:pt x="362" y="205"/>
                </a:cubicBezTo>
                <a:cubicBezTo>
                  <a:pt x="362" y="205"/>
                  <a:pt x="362" y="205"/>
                  <a:pt x="362" y="205"/>
                </a:cubicBezTo>
                <a:cubicBezTo>
                  <a:pt x="362" y="205"/>
                  <a:pt x="362" y="205"/>
                  <a:pt x="361" y="205"/>
                </a:cubicBezTo>
                <a:cubicBezTo>
                  <a:pt x="361" y="204"/>
                  <a:pt x="361" y="204"/>
                  <a:pt x="361" y="204"/>
                </a:cubicBezTo>
                <a:cubicBezTo>
                  <a:pt x="361" y="204"/>
                  <a:pt x="362" y="204"/>
                  <a:pt x="362" y="204"/>
                </a:cubicBezTo>
                <a:cubicBezTo>
                  <a:pt x="362" y="204"/>
                  <a:pt x="362" y="203"/>
                  <a:pt x="362" y="203"/>
                </a:cubicBezTo>
                <a:cubicBezTo>
                  <a:pt x="361" y="203"/>
                  <a:pt x="361" y="203"/>
                  <a:pt x="361" y="203"/>
                </a:cubicBezTo>
                <a:cubicBezTo>
                  <a:pt x="361" y="203"/>
                  <a:pt x="361" y="203"/>
                  <a:pt x="362" y="203"/>
                </a:cubicBezTo>
                <a:cubicBezTo>
                  <a:pt x="361" y="203"/>
                  <a:pt x="361" y="203"/>
                  <a:pt x="361" y="203"/>
                </a:cubicBezTo>
                <a:cubicBezTo>
                  <a:pt x="361" y="203"/>
                  <a:pt x="361" y="203"/>
                  <a:pt x="361" y="203"/>
                </a:cubicBezTo>
                <a:cubicBezTo>
                  <a:pt x="361" y="203"/>
                  <a:pt x="362" y="203"/>
                  <a:pt x="362" y="203"/>
                </a:cubicBezTo>
                <a:cubicBezTo>
                  <a:pt x="362" y="203"/>
                  <a:pt x="362" y="203"/>
                  <a:pt x="362" y="203"/>
                </a:cubicBezTo>
                <a:cubicBezTo>
                  <a:pt x="362" y="203"/>
                  <a:pt x="361" y="203"/>
                  <a:pt x="361" y="203"/>
                </a:cubicBezTo>
                <a:cubicBezTo>
                  <a:pt x="361" y="203"/>
                  <a:pt x="361" y="203"/>
                  <a:pt x="361" y="203"/>
                </a:cubicBezTo>
                <a:cubicBezTo>
                  <a:pt x="362" y="203"/>
                  <a:pt x="362" y="203"/>
                  <a:pt x="362" y="203"/>
                </a:cubicBezTo>
                <a:cubicBezTo>
                  <a:pt x="362" y="203"/>
                  <a:pt x="362" y="203"/>
                  <a:pt x="362" y="202"/>
                </a:cubicBezTo>
                <a:cubicBezTo>
                  <a:pt x="362" y="202"/>
                  <a:pt x="362" y="203"/>
                  <a:pt x="362" y="202"/>
                </a:cubicBezTo>
                <a:cubicBezTo>
                  <a:pt x="362" y="202"/>
                  <a:pt x="362" y="202"/>
                  <a:pt x="362" y="202"/>
                </a:cubicBezTo>
                <a:cubicBezTo>
                  <a:pt x="363" y="202"/>
                  <a:pt x="363" y="202"/>
                  <a:pt x="363" y="202"/>
                </a:cubicBezTo>
                <a:cubicBezTo>
                  <a:pt x="363" y="202"/>
                  <a:pt x="363" y="201"/>
                  <a:pt x="363" y="201"/>
                </a:cubicBezTo>
                <a:cubicBezTo>
                  <a:pt x="363" y="201"/>
                  <a:pt x="363" y="202"/>
                  <a:pt x="363" y="202"/>
                </a:cubicBezTo>
                <a:cubicBezTo>
                  <a:pt x="362" y="202"/>
                  <a:pt x="362" y="201"/>
                  <a:pt x="362" y="202"/>
                </a:cubicBezTo>
                <a:cubicBezTo>
                  <a:pt x="362" y="202"/>
                  <a:pt x="362" y="202"/>
                  <a:pt x="362" y="202"/>
                </a:cubicBezTo>
                <a:cubicBezTo>
                  <a:pt x="362" y="202"/>
                  <a:pt x="362" y="202"/>
                  <a:pt x="362" y="202"/>
                </a:cubicBezTo>
                <a:cubicBezTo>
                  <a:pt x="362" y="202"/>
                  <a:pt x="362" y="202"/>
                  <a:pt x="362" y="202"/>
                </a:cubicBezTo>
                <a:cubicBezTo>
                  <a:pt x="362" y="202"/>
                  <a:pt x="362" y="202"/>
                  <a:pt x="362" y="202"/>
                </a:cubicBezTo>
                <a:cubicBezTo>
                  <a:pt x="362" y="202"/>
                  <a:pt x="362" y="202"/>
                  <a:pt x="361" y="202"/>
                </a:cubicBezTo>
                <a:cubicBezTo>
                  <a:pt x="361" y="202"/>
                  <a:pt x="361" y="202"/>
                  <a:pt x="361" y="202"/>
                </a:cubicBezTo>
                <a:cubicBezTo>
                  <a:pt x="361" y="202"/>
                  <a:pt x="361" y="202"/>
                  <a:pt x="361" y="202"/>
                </a:cubicBezTo>
                <a:cubicBezTo>
                  <a:pt x="361" y="202"/>
                  <a:pt x="361" y="202"/>
                  <a:pt x="361" y="202"/>
                </a:cubicBezTo>
                <a:cubicBezTo>
                  <a:pt x="361" y="202"/>
                  <a:pt x="360" y="202"/>
                  <a:pt x="360" y="202"/>
                </a:cubicBezTo>
                <a:cubicBezTo>
                  <a:pt x="361" y="202"/>
                  <a:pt x="361" y="202"/>
                  <a:pt x="361" y="202"/>
                </a:cubicBezTo>
                <a:cubicBezTo>
                  <a:pt x="361" y="202"/>
                  <a:pt x="361" y="202"/>
                  <a:pt x="362" y="202"/>
                </a:cubicBezTo>
                <a:cubicBezTo>
                  <a:pt x="361" y="202"/>
                  <a:pt x="361" y="202"/>
                  <a:pt x="361" y="202"/>
                </a:cubicBezTo>
                <a:cubicBezTo>
                  <a:pt x="361" y="201"/>
                  <a:pt x="362" y="201"/>
                  <a:pt x="362" y="201"/>
                </a:cubicBezTo>
                <a:cubicBezTo>
                  <a:pt x="361" y="201"/>
                  <a:pt x="361" y="201"/>
                  <a:pt x="361" y="201"/>
                </a:cubicBezTo>
                <a:cubicBezTo>
                  <a:pt x="361" y="201"/>
                  <a:pt x="361" y="201"/>
                  <a:pt x="361" y="201"/>
                </a:cubicBezTo>
                <a:cubicBezTo>
                  <a:pt x="361" y="201"/>
                  <a:pt x="361" y="201"/>
                  <a:pt x="361" y="201"/>
                </a:cubicBezTo>
                <a:cubicBezTo>
                  <a:pt x="361" y="201"/>
                  <a:pt x="361" y="201"/>
                  <a:pt x="361" y="201"/>
                </a:cubicBezTo>
                <a:cubicBezTo>
                  <a:pt x="361" y="201"/>
                  <a:pt x="361" y="201"/>
                  <a:pt x="361" y="201"/>
                </a:cubicBezTo>
                <a:cubicBezTo>
                  <a:pt x="361" y="201"/>
                  <a:pt x="361" y="201"/>
                  <a:pt x="361" y="201"/>
                </a:cubicBezTo>
                <a:cubicBezTo>
                  <a:pt x="361" y="201"/>
                  <a:pt x="360" y="201"/>
                  <a:pt x="360" y="201"/>
                </a:cubicBezTo>
                <a:cubicBezTo>
                  <a:pt x="361" y="201"/>
                  <a:pt x="361" y="201"/>
                  <a:pt x="361" y="201"/>
                </a:cubicBezTo>
                <a:cubicBezTo>
                  <a:pt x="361" y="201"/>
                  <a:pt x="361" y="200"/>
                  <a:pt x="361" y="200"/>
                </a:cubicBezTo>
                <a:cubicBezTo>
                  <a:pt x="362" y="200"/>
                  <a:pt x="362" y="200"/>
                  <a:pt x="362" y="200"/>
                </a:cubicBezTo>
                <a:cubicBezTo>
                  <a:pt x="362" y="200"/>
                  <a:pt x="362" y="200"/>
                  <a:pt x="362" y="200"/>
                </a:cubicBezTo>
                <a:cubicBezTo>
                  <a:pt x="362" y="200"/>
                  <a:pt x="362" y="200"/>
                  <a:pt x="362" y="200"/>
                </a:cubicBezTo>
                <a:cubicBezTo>
                  <a:pt x="362" y="199"/>
                  <a:pt x="361" y="199"/>
                  <a:pt x="361" y="199"/>
                </a:cubicBezTo>
                <a:cubicBezTo>
                  <a:pt x="361" y="199"/>
                  <a:pt x="361" y="199"/>
                  <a:pt x="360" y="199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9" y="199"/>
                  <a:pt x="359" y="199"/>
                  <a:pt x="359" y="199"/>
                </a:cubicBezTo>
                <a:cubicBezTo>
                  <a:pt x="359" y="199"/>
                  <a:pt x="359" y="199"/>
                  <a:pt x="359" y="199"/>
                </a:cubicBezTo>
                <a:cubicBezTo>
                  <a:pt x="359" y="199"/>
                  <a:pt x="359" y="199"/>
                  <a:pt x="359" y="199"/>
                </a:cubicBezTo>
                <a:cubicBezTo>
                  <a:pt x="359" y="199"/>
                  <a:pt x="358" y="199"/>
                  <a:pt x="358" y="199"/>
                </a:cubicBezTo>
                <a:cubicBezTo>
                  <a:pt x="358" y="199"/>
                  <a:pt x="358" y="200"/>
                  <a:pt x="358" y="200"/>
                </a:cubicBezTo>
                <a:cubicBezTo>
                  <a:pt x="358" y="200"/>
                  <a:pt x="358" y="199"/>
                  <a:pt x="358" y="199"/>
                </a:cubicBezTo>
                <a:cubicBezTo>
                  <a:pt x="358" y="199"/>
                  <a:pt x="358" y="199"/>
                  <a:pt x="358" y="199"/>
                </a:cubicBezTo>
                <a:cubicBezTo>
                  <a:pt x="358" y="200"/>
                  <a:pt x="358" y="200"/>
                  <a:pt x="358" y="200"/>
                </a:cubicBezTo>
                <a:cubicBezTo>
                  <a:pt x="358" y="200"/>
                  <a:pt x="358" y="200"/>
                  <a:pt x="358" y="200"/>
                </a:cubicBezTo>
                <a:cubicBezTo>
                  <a:pt x="358" y="200"/>
                  <a:pt x="358" y="200"/>
                  <a:pt x="358" y="199"/>
                </a:cubicBezTo>
                <a:cubicBezTo>
                  <a:pt x="358" y="199"/>
                  <a:pt x="358" y="199"/>
                  <a:pt x="358" y="199"/>
                </a:cubicBezTo>
                <a:cubicBezTo>
                  <a:pt x="358" y="199"/>
                  <a:pt x="358" y="199"/>
                  <a:pt x="358" y="199"/>
                </a:cubicBezTo>
                <a:cubicBezTo>
                  <a:pt x="358" y="199"/>
                  <a:pt x="358" y="199"/>
                  <a:pt x="358" y="199"/>
                </a:cubicBezTo>
                <a:cubicBezTo>
                  <a:pt x="358" y="199"/>
                  <a:pt x="358" y="199"/>
                  <a:pt x="358" y="199"/>
                </a:cubicBezTo>
                <a:cubicBezTo>
                  <a:pt x="358" y="199"/>
                  <a:pt x="358" y="199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8" y="199"/>
                  <a:pt x="358" y="199"/>
                </a:cubicBezTo>
                <a:cubicBezTo>
                  <a:pt x="358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199"/>
                  <a:pt x="356" y="199"/>
                </a:cubicBezTo>
                <a:cubicBezTo>
                  <a:pt x="356" y="199"/>
                  <a:pt x="356" y="199"/>
                  <a:pt x="356" y="199"/>
                </a:cubicBezTo>
                <a:cubicBezTo>
                  <a:pt x="356" y="199"/>
                  <a:pt x="357" y="198"/>
                  <a:pt x="356" y="198"/>
                </a:cubicBezTo>
                <a:cubicBezTo>
                  <a:pt x="356" y="198"/>
                  <a:pt x="356" y="198"/>
                  <a:pt x="356" y="198"/>
                </a:cubicBezTo>
                <a:cubicBezTo>
                  <a:pt x="356" y="198"/>
                  <a:pt x="356" y="198"/>
                  <a:pt x="356" y="198"/>
                </a:cubicBezTo>
                <a:cubicBezTo>
                  <a:pt x="356" y="198"/>
                  <a:pt x="357" y="198"/>
                  <a:pt x="357" y="198"/>
                </a:cubicBezTo>
                <a:cubicBezTo>
                  <a:pt x="357" y="198"/>
                  <a:pt x="357" y="197"/>
                  <a:pt x="357" y="197"/>
                </a:cubicBezTo>
                <a:cubicBezTo>
                  <a:pt x="357" y="197"/>
                  <a:pt x="357" y="197"/>
                  <a:pt x="357" y="197"/>
                </a:cubicBezTo>
                <a:cubicBezTo>
                  <a:pt x="357" y="197"/>
                  <a:pt x="357" y="197"/>
                  <a:pt x="356" y="197"/>
                </a:cubicBezTo>
                <a:cubicBezTo>
                  <a:pt x="356" y="197"/>
                  <a:pt x="356" y="197"/>
                  <a:pt x="356" y="197"/>
                </a:cubicBezTo>
                <a:cubicBezTo>
                  <a:pt x="356" y="197"/>
                  <a:pt x="356" y="197"/>
                  <a:pt x="356" y="197"/>
                </a:cubicBezTo>
                <a:cubicBezTo>
                  <a:pt x="356" y="197"/>
                  <a:pt x="356" y="197"/>
                  <a:pt x="356" y="197"/>
                </a:cubicBezTo>
                <a:cubicBezTo>
                  <a:pt x="356" y="197"/>
                  <a:pt x="356" y="197"/>
                  <a:pt x="356" y="197"/>
                </a:cubicBezTo>
                <a:cubicBezTo>
                  <a:pt x="356" y="197"/>
                  <a:pt x="356" y="197"/>
                  <a:pt x="356" y="197"/>
                </a:cubicBezTo>
                <a:cubicBezTo>
                  <a:pt x="355" y="197"/>
                  <a:pt x="355" y="197"/>
                  <a:pt x="355" y="198"/>
                </a:cubicBezTo>
                <a:cubicBezTo>
                  <a:pt x="355" y="197"/>
                  <a:pt x="354" y="198"/>
                  <a:pt x="354" y="199"/>
                </a:cubicBezTo>
                <a:cubicBezTo>
                  <a:pt x="354" y="198"/>
                  <a:pt x="354" y="198"/>
                  <a:pt x="354" y="198"/>
                </a:cubicBezTo>
                <a:cubicBezTo>
                  <a:pt x="354" y="197"/>
                  <a:pt x="354" y="197"/>
                  <a:pt x="355" y="196"/>
                </a:cubicBezTo>
                <a:cubicBezTo>
                  <a:pt x="355" y="196"/>
                  <a:pt x="356" y="195"/>
                  <a:pt x="356" y="195"/>
                </a:cubicBezTo>
                <a:cubicBezTo>
                  <a:pt x="356" y="195"/>
                  <a:pt x="356" y="195"/>
                  <a:pt x="356" y="195"/>
                </a:cubicBezTo>
                <a:cubicBezTo>
                  <a:pt x="356" y="195"/>
                  <a:pt x="356" y="195"/>
                  <a:pt x="356" y="195"/>
                </a:cubicBezTo>
                <a:cubicBezTo>
                  <a:pt x="356" y="195"/>
                  <a:pt x="356" y="195"/>
                  <a:pt x="356" y="195"/>
                </a:cubicBezTo>
                <a:cubicBezTo>
                  <a:pt x="356" y="195"/>
                  <a:pt x="356" y="195"/>
                  <a:pt x="356" y="194"/>
                </a:cubicBezTo>
                <a:cubicBezTo>
                  <a:pt x="356" y="194"/>
                  <a:pt x="356" y="194"/>
                  <a:pt x="356" y="194"/>
                </a:cubicBezTo>
                <a:cubicBezTo>
                  <a:pt x="356" y="194"/>
                  <a:pt x="357" y="194"/>
                  <a:pt x="357" y="193"/>
                </a:cubicBezTo>
                <a:cubicBezTo>
                  <a:pt x="356" y="193"/>
                  <a:pt x="356" y="193"/>
                  <a:pt x="356" y="193"/>
                </a:cubicBezTo>
                <a:cubicBezTo>
                  <a:pt x="356" y="193"/>
                  <a:pt x="356" y="193"/>
                  <a:pt x="356" y="193"/>
                </a:cubicBezTo>
                <a:cubicBezTo>
                  <a:pt x="356" y="193"/>
                  <a:pt x="356" y="193"/>
                  <a:pt x="356" y="193"/>
                </a:cubicBezTo>
                <a:cubicBezTo>
                  <a:pt x="356" y="193"/>
                  <a:pt x="356" y="193"/>
                  <a:pt x="356" y="193"/>
                </a:cubicBezTo>
                <a:cubicBezTo>
                  <a:pt x="356" y="193"/>
                  <a:pt x="357" y="193"/>
                  <a:pt x="357" y="193"/>
                </a:cubicBezTo>
                <a:cubicBezTo>
                  <a:pt x="357" y="193"/>
                  <a:pt x="357" y="193"/>
                  <a:pt x="357" y="193"/>
                </a:cubicBezTo>
                <a:cubicBezTo>
                  <a:pt x="357" y="193"/>
                  <a:pt x="357" y="192"/>
                  <a:pt x="357" y="192"/>
                </a:cubicBezTo>
                <a:cubicBezTo>
                  <a:pt x="357" y="192"/>
                  <a:pt x="357" y="192"/>
                  <a:pt x="357" y="192"/>
                </a:cubicBezTo>
                <a:cubicBezTo>
                  <a:pt x="357" y="192"/>
                  <a:pt x="357" y="192"/>
                  <a:pt x="357" y="192"/>
                </a:cubicBezTo>
                <a:close/>
                <a:moveTo>
                  <a:pt x="360" y="198"/>
                </a:moveTo>
                <a:cubicBezTo>
                  <a:pt x="359" y="198"/>
                  <a:pt x="359" y="198"/>
                  <a:pt x="359" y="198"/>
                </a:cubicBezTo>
                <a:cubicBezTo>
                  <a:pt x="359" y="198"/>
                  <a:pt x="359" y="198"/>
                  <a:pt x="360" y="198"/>
                </a:cubicBezTo>
                <a:close/>
                <a:moveTo>
                  <a:pt x="360" y="198"/>
                </a:moveTo>
                <a:cubicBezTo>
                  <a:pt x="360" y="199"/>
                  <a:pt x="361" y="198"/>
                  <a:pt x="361" y="198"/>
                </a:cubicBezTo>
                <a:cubicBezTo>
                  <a:pt x="361" y="198"/>
                  <a:pt x="361" y="198"/>
                  <a:pt x="361" y="198"/>
                </a:cubicBezTo>
                <a:cubicBezTo>
                  <a:pt x="361" y="198"/>
                  <a:pt x="360" y="198"/>
                  <a:pt x="360" y="198"/>
                </a:cubicBezTo>
                <a:cubicBezTo>
                  <a:pt x="360" y="198"/>
                  <a:pt x="360" y="198"/>
                  <a:pt x="360" y="198"/>
                </a:cubicBezTo>
                <a:close/>
                <a:moveTo>
                  <a:pt x="351" y="182"/>
                </a:moveTo>
                <a:cubicBezTo>
                  <a:pt x="351" y="182"/>
                  <a:pt x="351" y="182"/>
                  <a:pt x="351" y="182"/>
                </a:cubicBezTo>
                <a:cubicBezTo>
                  <a:pt x="351" y="182"/>
                  <a:pt x="351" y="182"/>
                  <a:pt x="351" y="181"/>
                </a:cubicBezTo>
                <a:cubicBezTo>
                  <a:pt x="351" y="181"/>
                  <a:pt x="351" y="181"/>
                  <a:pt x="351" y="181"/>
                </a:cubicBezTo>
                <a:cubicBezTo>
                  <a:pt x="351" y="181"/>
                  <a:pt x="351" y="181"/>
                  <a:pt x="351" y="181"/>
                </a:cubicBezTo>
                <a:cubicBezTo>
                  <a:pt x="351" y="181"/>
                  <a:pt x="351" y="181"/>
                  <a:pt x="351" y="181"/>
                </a:cubicBezTo>
                <a:cubicBezTo>
                  <a:pt x="351" y="181"/>
                  <a:pt x="351" y="181"/>
                  <a:pt x="351" y="181"/>
                </a:cubicBezTo>
                <a:cubicBezTo>
                  <a:pt x="351" y="181"/>
                  <a:pt x="351" y="181"/>
                  <a:pt x="351" y="181"/>
                </a:cubicBezTo>
                <a:cubicBezTo>
                  <a:pt x="351" y="181"/>
                  <a:pt x="351" y="182"/>
                  <a:pt x="351" y="182"/>
                </a:cubicBezTo>
                <a:cubicBezTo>
                  <a:pt x="351" y="182"/>
                  <a:pt x="351" y="182"/>
                  <a:pt x="351" y="182"/>
                </a:cubicBezTo>
                <a:close/>
                <a:moveTo>
                  <a:pt x="317" y="90"/>
                </a:moveTo>
                <a:cubicBezTo>
                  <a:pt x="318" y="90"/>
                  <a:pt x="318" y="90"/>
                  <a:pt x="318" y="90"/>
                </a:cubicBezTo>
                <a:cubicBezTo>
                  <a:pt x="318" y="90"/>
                  <a:pt x="319" y="90"/>
                  <a:pt x="319" y="90"/>
                </a:cubicBezTo>
                <a:cubicBezTo>
                  <a:pt x="318" y="90"/>
                  <a:pt x="318" y="90"/>
                  <a:pt x="317" y="90"/>
                </a:cubicBezTo>
                <a:cubicBezTo>
                  <a:pt x="317" y="89"/>
                  <a:pt x="316" y="90"/>
                  <a:pt x="316" y="90"/>
                </a:cubicBezTo>
                <a:cubicBezTo>
                  <a:pt x="317" y="90"/>
                  <a:pt x="317" y="90"/>
                  <a:pt x="317" y="90"/>
                </a:cubicBezTo>
                <a:cubicBezTo>
                  <a:pt x="317" y="90"/>
                  <a:pt x="317" y="90"/>
                  <a:pt x="317" y="90"/>
                </a:cubicBezTo>
                <a:close/>
                <a:moveTo>
                  <a:pt x="359" y="124"/>
                </a:moveTo>
                <a:cubicBezTo>
                  <a:pt x="359" y="124"/>
                  <a:pt x="359" y="124"/>
                  <a:pt x="359" y="125"/>
                </a:cubicBezTo>
                <a:cubicBezTo>
                  <a:pt x="360" y="125"/>
                  <a:pt x="360" y="125"/>
                  <a:pt x="360" y="125"/>
                </a:cubicBezTo>
                <a:cubicBezTo>
                  <a:pt x="360" y="125"/>
                  <a:pt x="359" y="124"/>
                  <a:pt x="359" y="125"/>
                </a:cubicBezTo>
                <a:cubicBezTo>
                  <a:pt x="359" y="125"/>
                  <a:pt x="359" y="125"/>
                  <a:pt x="359" y="125"/>
                </a:cubicBezTo>
                <a:cubicBezTo>
                  <a:pt x="360" y="126"/>
                  <a:pt x="360" y="126"/>
                  <a:pt x="360" y="126"/>
                </a:cubicBezTo>
                <a:cubicBezTo>
                  <a:pt x="360" y="126"/>
                  <a:pt x="358" y="125"/>
                  <a:pt x="359" y="126"/>
                </a:cubicBezTo>
                <a:cubicBezTo>
                  <a:pt x="359" y="126"/>
                  <a:pt x="360" y="126"/>
                  <a:pt x="360" y="126"/>
                </a:cubicBezTo>
                <a:cubicBezTo>
                  <a:pt x="360" y="126"/>
                  <a:pt x="361" y="126"/>
                  <a:pt x="361" y="126"/>
                </a:cubicBezTo>
                <a:cubicBezTo>
                  <a:pt x="361" y="127"/>
                  <a:pt x="361" y="127"/>
                  <a:pt x="361" y="127"/>
                </a:cubicBezTo>
                <a:cubicBezTo>
                  <a:pt x="361" y="127"/>
                  <a:pt x="361" y="127"/>
                  <a:pt x="361" y="127"/>
                </a:cubicBezTo>
                <a:cubicBezTo>
                  <a:pt x="362" y="127"/>
                  <a:pt x="362" y="127"/>
                  <a:pt x="362" y="127"/>
                </a:cubicBezTo>
                <a:cubicBezTo>
                  <a:pt x="362" y="127"/>
                  <a:pt x="361" y="127"/>
                  <a:pt x="361" y="127"/>
                </a:cubicBezTo>
                <a:cubicBezTo>
                  <a:pt x="361" y="127"/>
                  <a:pt x="360" y="127"/>
                  <a:pt x="360" y="127"/>
                </a:cubicBezTo>
                <a:cubicBezTo>
                  <a:pt x="361" y="127"/>
                  <a:pt x="361" y="127"/>
                  <a:pt x="361" y="127"/>
                </a:cubicBezTo>
                <a:cubicBezTo>
                  <a:pt x="361" y="127"/>
                  <a:pt x="361" y="127"/>
                  <a:pt x="361" y="127"/>
                </a:cubicBezTo>
                <a:cubicBezTo>
                  <a:pt x="362" y="128"/>
                  <a:pt x="362" y="128"/>
                  <a:pt x="362" y="128"/>
                </a:cubicBezTo>
                <a:cubicBezTo>
                  <a:pt x="363" y="127"/>
                  <a:pt x="364" y="127"/>
                  <a:pt x="365" y="127"/>
                </a:cubicBezTo>
                <a:cubicBezTo>
                  <a:pt x="365" y="127"/>
                  <a:pt x="366" y="126"/>
                  <a:pt x="366" y="126"/>
                </a:cubicBezTo>
                <a:cubicBezTo>
                  <a:pt x="366" y="126"/>
                  <a:pt x="366" y="126"/>
                  <a:pt x="366" y="126"/>
                </a:cubicBezTo>
                <a:cubicBezTo>
                  <a:pt x="366" y="126"/>
                  <a:pt x="366" y="125"/>
                  <a:pt x="366" y="125"/>
                </a:cubicBezTo>
                <a:cubicBezTo>
                  <a:pt x="365" y="125"/>
                  <a:pt x="365" y="125"/>
                  <a:pt x="364" y="125"/>
                </a:cubicBezTo>
                <a:cubicBezTo>
                  <a:pt x="364" y="125"/>
                  <a:pt x="364" y="124"/>
                  <a:pt x="363" y="124"/>
                </a:cubicBezTo>
                <a:cubicBezTo>
                  <a:pt x="363" y="123"/>
                  <a:pt x="361" y="123"/>
                  <a:pt x="360" y="123"/>
                </a:cubicBezTo>
                <a:cubicBezTo>
                  <a:pt x="360" y="123"/>
                  <a:pt x="359" y="123"/>
                  <a:pt x="359" y="124"/>
                </a:cubicBezTo>
                <a:close/>
                <a:moveTo>
                  <a:pt x="327" y="129"/>
                </a:moveTo>
                <a:cubicBezTo>
                  <a:pt x="327" y="130"/>
                  <a:pt x="327" y="130"/>
                  <a:pt x="327" y="130"/>
                </a:cubicBezTo>
                <a:cubicBezTo>
                  <a:pt x="327" y="130"/>
                  <a:pt x="327" y="130"/>
                  <a:pt x="328" y="130"/>
                </a:cubicBezTo>
                <a:cubicBezTo>
                  <a:pt x="328" y="130"/>
                  <a:pt x="327" y="130"/>
                  <a:pt x="327" y="129"/>
                </a:cubicBezTo>
                <a:close/>
                <a:moveTo>
                  <a:pt x="355" y="207"/>
                </a:moveTo>
                <a:cubicBezTo>
                  <a:pt x="355" y="207"/>
                  <a:pt x="355" y="206"/>
                  <a:pt x="355" y="206"/>
                </a:cubicBezTo>
                <a:cubicBezTo>
                  <a:pt x="355" y="206"/>
                  <a:pt x="355" y="207"/>
                  <a:pt x="355" y="207"/>
                </a:cubicBezTo>
                <a:cubicBezTo>
                  <a:pt x="355" y="207"/>
                  <a:pt x="355" y="207"/>
                  <a:pt x="355" y="207"/>
                </a:cubicBezTo>
                <a:close/>
                <a:moveTo>
                  <a:pt x="124" y="169"/>
                </a:moveTo>
                <a:cubicBezTo>
                  <a:pt x="124" y="169"/>
                  <a:pt x="124" y="169"/>
                  <a:pt x="124" y="169"/>
                </a:cubicBezTo>
                <a:cubicBezTo>
                  <a:pt x="124" y="168"/>
                  <a:pt x="124" y="169"/>
                  <a:pt x="124" y="169"/>
                </a:cubicBezTo>
                <a:close/>
                <a:moveTo>
                  <a:pt x="177" y="184"/>
                </a:moveTo>
                <a:cubicBezTo>
                  <a:pt x="177" y="184"/>
                  <a:pt x="176" y="184"/>
                  <a:pt x="176" y="185"/>
                </a:cubicBezTo>
                <a:cubicBezTo>
                  <a:pt x="176" y="185"/>
                  <a:pt x="177" y="185"/>
                  <a:pt x="177" y="185"/>
                </a:cubicBezTo>
                <a:cubicBezTo>
                  <a:pt x="177" y="185"/>
                  <a:pt x="177" y="185"/>
                  <a:pt x="177" y="185"/>
                </a:cubicBezTo>
                <a:cubicBezTo>
                  <a:pt x="178" y="184"/>
                  <a:pt x="177" y="184"/>
                  <a:pt x="177" y="184"/>
                </a:cubicBezTo>
                <a:close/>
                <a:moveTo>
                  <a:pt x="178" y="186"/>
                </a:moveTo>
                <a:cubicBezTo>
                  <a:pt x="178" y="185"/>
                  <a:pt x="178" y="185"/>
                  <a:pt x="177" y="185"/>
                </a:cubicBezTo>
                <a:cubicBezTo>
                  <a:pt x="177" y="185"/>
                  <a:pt x="177" y="185"/>
                  <a:pt x="177" y="186"/>
                </a:cubicBezTo>
                <a:cubicBezTo>
                  <a:pt x="177" y="186"/>
                  <a:pt x="178" y="186"/>
                  <a:pt x="178" y="186"/>
                </a:cubicBezTo>
                <a:close/>
                <a:moveTo>
                  <a:pt x="179" y="186"/>
                </a:moveTo>
                <a:cubicBezTo>
                  <a:pt x="179" y="186"/>
                  <a:pt x="178" y="185"/>
                  <a:pt x="178" y="185"/>
                </a:cubicBezTo>
                <a:cubicBezTo>
                  <a:pt x="178" y="185"/>
                  <a:pt x="178" y="185"/>
                  <a:pt x="178" y="185"/>
                </a:cubicBezTo>
                <a:cubicBezTo>
                  <a:pt x="178" y="185"/>
                  <a:pt x="178" y="185"/>
                  <a:pt x="178" y="185"/>
                </a:cubicBezTo>
                <a:cubicBezTo>
                  <a:pt x="178" y="185"/>
                  <a:pt x="178" y="185"/>
                  <a:pt x="177" y="185"/>
                </a:cubicBezTo>
                <a:cubicBezTo>
                  <a:pt x="177" y="185"/>
                  <a:pt x="177" y="185"/>
                  <a:pt x="177" y="185"/>
                </a:cubicBezTo>
                <a:cubicBezTo>
                  <a:pt x="177" y="185"/>
                  <a:pt x="177" y="185"/>
                  <a:pt x="177" y="185"/>
                </a:cubicBezTo>
                <a:cubicBezTo>
                  <a:pt x="177" y="185"/>
                  <a:pt x="177" y="185"/>
                  <a:pt x="177" y="185"/>
                </a:cubicBezTo>
                <a:cubicBezTo>
                  <a:pt x="177" y="185"/>
                  <a:pt x="177" y="185"/>
                  <a:pt x="177" y="185"/>
                </a:cubicBezTo>
                <a:cubicBezTo>
                  <a:pt x="177" y="185"/>
                  <a:pt x="177" y="185"/>
                  <a:pt x="177" y="185"/>
                </a:cubicBezTo>
                <a:cubicBezTo>
                  <a:pt x="177" y="185"/>
                  <a:pt x="177" y="185"/>
                  <a:pt x="177" y="185"/>
                </a:cubicBezTo>
                <a:cubicBezTo>
                  <a:pt x="177" y="185"/>
                  <a:pt x="177" y="185"/>
                  <a:pt x="177" y="185"/>
                </a:cubicBezTo>
                <a:cubicBezTo>
                  <a:pt x="177" y="185"/>
                  <a:pt x="177" y="185"/>
                  <a:pt x="177" y="185"/>
                </a:cubicBezTo>
                <a:cubicBezTo>
                  <a:pt x="177" y="185"/>
                  <a:pt x="177" y="185"/>
                  <a:pt x="177" y="185"/>
                </a:cubicBezTo>
                <a:cubicBezTo>
                  <a:pt x="177" y="185"/>
                  <a:pt x="177" y="185"/>
                  <a:pt x="177" y="185"/>
                </a:cubicBezTo>
                <a:cubicBezTo>
                  <a:pt x="177" y="185"/>
                  <a:pt x="178" y="185"/>
                  <a:pt x="178" y="185"/>
                </a:cubicBezTo>
                <a:cubicBezTo>
                  <a:pt x="178" y="185"/>
                  <a:pt x="178" y="185"/>
                  <a:pt x="178" y="185"/>
                </a:cubicBezTo>
                <a:cubicBezTo>
                  <a:pt x="178" y="185"/>
                  <a:pt x="178" y="185"/>
                  <a:pt x="178" y="185"/>
                </a:cubicBezTo>
                <a:cubicBezTo>
                  <a:pt x="178" y="185"/>
                  <a:pt x="178" y="185"/>
                  <a:pt x="178" y="185"/>
                </a:cubicBezTo>
                <a:cubicBezTo>
                  <a:pt x="178" y="185"/>
                  <a:pt x="178" y="185"/>
                  <a:pt x="178" y="185"/>
                </a:cubicBezTo>
                <a:cubicBezTo>
                  <a:pt x="178" y="185"/>
                  <a:pt x="178" y="185"/>
                  <a:pt x="178" y="186"/>
                </a:cubicBezTo>
                <a:cubicBezTo>
                  <a:pt x="178" y="186"/>
                  <a:pt x="178" y="186"/>
                  <a:pt x="178" y="186"/>
                </a:cubicBezTo>
                <a:cubicBezTo>
                  <a:pt x="178" y="186"/>
                  <a:pt x="178" y="186"/>
                  <a:pt x="178" y="186"/>
                </a:cubicBezTo>
                <a:cubicBezTo>
                  <a:pt x="178" y="186"/>
                  <a:pt x="178" y="186"/>
                  <a:pt x="178" y="186"/>
                </a:cubicBezTo>
                <a:cubicBezTo>
                  <a:pt x="178" y="186"/>
                  <a:pt x="178" y="186"/>
                  <a:pt x="178" y="186"/>
                </a:cubicBezTo>
                <a:cubicBezTo>
                  <a:pt x="178" y="186"/>
                  <a:pt x="178" y="186"/>
                  <a:pt x="178" y="186"/>
                </a:cubicBezTo>
                <a:cubicBezTo>
                  <a:pt x="178" y="186"/>
                  <a:pt x="178" y="186"/>
                  <a:pt x="178" y="186"/>
                </a:cubicBezTo>
                <a:cubicBezTo>
                  <a:pt x="178" y="186"/>
                  <a:pt x="179" y="187"/>
                  <a:pt x="179" y="186"/>
                </a:cubicBezTo>
                <a:cubicBezTo>
                  <a:pt x="179" y="187"/>
                  <a:pt x="179" y="187"/>
                  <a:pt x="179" y="187"/>
                </a:cubicBezTo>
                <a:cubicBezTo>
                  <a:pt x="179" y="187"/>
                  <a:pt x="179" y="186"/>
                  <a:pt x="179" y="186"/>
                </a:cubicBezTo>
                <a:cubicBezTo>
                  <a:pt x="179" y="186"/>
                  <a:pt x="179" y="186"/>
                  <a:pt x="179" y="186"/>
                </a:cubicBezTo>
                <a:cubicBezTo>
                  <a:pt x="179" y="186"/>
                  <a:pt x="179" y="186"/>
                  <a:pt x="179" y="186"/>
                </a:cubicBezTo>
                <a:close/>
                <a:moveTo>
                  <a:pt x="173" y="187"/>
                </a:moveTo>
                <a:cubicBezTo>
                  <a:pt x="173" y="187"/>
                  <a:pt x="173" y="187"/>
                  <a:pt x="173" y="187"/>
                </a:cubicBezTo>
                <a:cubicBezTo>
                  <a:pt x="173" y="187"/>
                  <a:pt x="173" y="187"/>
                  <a:pt x="173" y="186"/>
                </a:cubicBezTo>
                <a:cubicBezTo>
                  <a:pt x="173" y="186"/>
                  <a:pt x="173" y="186"/>
                  <a:pt x="173" y="186"/>
                </a:cubicBezTo>
                <a:cubicBezTo>
                  <a:pt x="173" y="185"/>
                  <a:pt x="174" y="185"/>
                  <a:pt x="174" y="185"/>
                </a:cubicBezTo>
                <a:cubicBezTo>
                  <a:pt x="174" y="184"/>
                  <a:pt x="174" y="184"/>
                  <a:pt x="174" y="184"/>
                </a:cubicBezTo>
                <a:cubicBezTo>
                  <a:pt x="174" y="184"/>
                  <a:pt x="173" y="184"/>
                  <a:pt x="173" y="184"/>
                </a:cubicBezTo>
                <a:cubicBezTo>
                  <a:pt x="173" y="184"/>
                  <a:pt x="173" y="185"/>
                  <a:pt x="173" y="185"/>
                </a:cubicBezTo>
                <a:cubicBezTo>
                  <a:pt x="173" y="185"/>
                  <a:pt x="173" y="185"/>
                  <a:pt x="173" y="186"/>
                </a:cubicBezTo>
                <a:cubicBezTo>
                  <a:pt x="172" y="186"/>
                  <a:pt x="172" y="186"/>
                  <a:pt x="172" y="186"/>
                </a:cubicBezTo>
                <a:cubicBezTo>
                  <a:pt x="172" y="186"/>
                  <a:pt x="172" y="185"/>
                  <a:pt x="172" y="185"/>
                </a:cubicBezTo>
                <a:cubicBezTo>
                  <a:pt x="172" y="185"/>
                  <a:pt x="172" y="185"/>
                  <a:pt x="172" y="185"/>
                </a:cubicBezTo>
                <a:cubicBezTo>
                  <a:pt x="172" y="185"/>
                  <a:pt x="173" y="185"/>
                  <a:pt x="173" y="184"/>
                </a:cubicBezTo>
                <a:cubicBezTo>
                  <a:pt x="173" y="184"/>
                  <a:pt x="172" y="184"/>
                  <a:pt x="172" y="184"/>
                </a:cubicBezTo>
                <a:cubicBezTo>
                  <a:pt x="172" y="184"/>
                  <a:pt x="172" y="184"/>
                  <a:pt x="172" y="184"/>
                </a:cubicBezTo>
                <a:cubicBezTo>
                  <a:pt x="172" y="184"/>
                  <a:pt x="172" y="184"/>
                  <a:pt x="171" y="184"/>
                </a:cubicBezTo>
                <a:cubicBezTo>
                  <a:pt x="171" y="184"/>
                  <a:pt x="171" y="184"/>
                  <a:pt x="171" y="184"/>
                </a:cubicBezTo>
                <a:cubicBezTo>
                  <a:pt x="171" y="184"/>
                  <a:pt x="171" y="184"/>
                  <a:pt x="171" y="184"/>
                </a:cubicBezTo>
                <a:cubicBezTo>
                  <a:pt x="171" y="184"/>
                  <a:pt x="171" y="184"/>
                  <a:pt x="171" y="184"/>
                </a:cubicBezTo>
                <a:cubicBezTo>
                  <a:pt x="171" y="184"/>
                  <a:pt x="170" y="184"/>
                  <a:pt x="170" y="185"/>
                </a:cubicBezTo>
                <a:cubicBezTo>
                  <a:pt x="170" y="185"/>
                  <a:pt x="171" y="185"/>
                  <a:pt x="171" y="185"/>
                </a:cubicBezTo>
                <a:cubicBezTo>
                  <a:pt x="171" y="185"/>
                  <a:pt x="171" y="185"/>
                  <a:pt x="171" y="185"/>
                </a:cubicBezTo>
                <a:cubicBezTo>
                  <a:pt x="171" y="185"/>
                  <a:pt x="171" y="185"/>
                  <a:pt x="171" y="185"/>
                </a:cubicBezTo>
                <a:cubicBezTo>
                  <a:pt x="171" y="185"/>
                  <a:pt x="171" y="185"/>
                  <a:pt x="171" y="185"/>
                </a:cubicBezTo>
                <a:cubicBezTo>
                  <a:pt x="171" y="185"/>
                  <a:pt x="171" y="185"/>
                  <a:pt x="171" y="185"/>
                </a:cubicBezTo>
                <a:cubicBezTo>
                  <a:pt x="171" y="185"/>
                  <a:pt x="171" y="186"/>
                  <a:pt x="171" y="186"/>
                </a:cubicBezTo>
                <a:cubicBezTo>
                  <a:pt x="171" y="186"/>
                  <a:pt x="171" y="186"/>
                  <a:pt x="171" y="186"/>
                </a:cubicBezTo>
                <a:cubicBezTo>
                  <a:pt x="171" y="186"/>
                  <a:pt x="172" y="186"/>
                  <a:pt x="172" y="187"/>
                </a:cubicBezTo>
                <a:cubicBezTo>
                  <a:pt x="172" y="186"/>
                  <a:pt x="172" y="186"/>
                  <a:pt x="171" y="187"/>
                </a:cubicBezTo>
                <a:cubicBezTo>
                  <a:pt x="172" y="186"/>
                  <a:pt x="172" y="186"/>
                  <a:pt x="172" y="187"/>
                </a:cubicBezTo>
                <a:cubicBezTo>
                  <a:pt x="172" y="187"/>
                  <a:pt x="172" y="187"/>
                  <a:pt x="172" y="187"/>
                </a:cubicBezTo>
                <a:cubicBezTo>
                  <a:pt x="172" y="187"/>
                  <a:pt x="172" y="187"/>
                  <a:pt x="172" y="187"/>
                </a:cubicBezTo>
                <a:cubicBezTo>
                  <a:pt x="172" y="187"/>
                  <a:pt x="173" y="187"/>
                  <a:pt x="173" y="187"/>
                </a:cubicBezTo>
                <a:close/>
                <a:moveTo>
                  <a:pt x="178" y="186"/>
                </a:moveTo>
                <a:cubicBezTo>
                  <a:pt x="178" y="186"/>
                  <a:pt x="177" y="185"/>
                  <a:pt x="177" y="185"/>
                </a:cubicBezTo>
                <a:cubicBezTo>
                  <a:pt x="177" y="186"/>
                  <a:pt x="178" y="187"/>
                  <a:pt x="178" y="187"/>
                </a:cubicBezTo>
                <a:cubicBezTo>
                  <a:pt x="179" y="187"/>
                  <a:pt x="178" y="186"/>
                  <a:pt x="178" y="186"/>
                </a:cubicBezTo>
                <a:close/>
                <a:moveTo>
                  <a:pt x="175" y="181"/>
                </a:moveTo>
                <a:cubicBezTo>
                  <a:pt x="175" y="181"/>
                  <a:pt x="175" y="180"/>
                  <a:pt x="175" y="180"/>
                </a:cubicBezTo>
                <a:cubicBezTo>
                  <a:pt x="174" y="180"/>
                  <a:pt x="174" y="180"/>
                  <a:pt x="174" y="181"/>
                </a:cubicBezTo>
                <a:cubicBezTo>
                  <a:pt x="174" y="181"/>
                  <a:pt x="174" y="181"/>
                  <a:pt x="174" y="181"/>
                </a:cubicBezTo>
                <a:cubicBezTo>
                  <a:pt x="174" y="181"/>
                  <a:pt x="175" y="181"/>
                  <a:pt x="175" y="181"/>
                </a:cubicBezTo>
                <a:close/>
                <a:moveTo>
                  <a:pt x="174" y="180"/>
                </a:moveTo>
                <a:cubicBezTo>
                  <a:pt x="174" y="180"/>
                  <a:pt x="174" y="180"/>
                  <a:pt x="174" y="180"/>
                </a:cubicBezTo>
                <a:cubicBezTo>
                  <a:pt x="174" y="180"/>
                  <a:pt x="174" y="180"/>
                  <a:pt x="174" y="180"/>
                </a:cubicBezTo>
                <a:cubicBezTo>
                  <a:pt x="174" y="180"/>
                  <a:pt x="174" y="180"/>
                  <a:pt x="174" y="180"/>
                </a:cubicBezTo>
                <a:cubicBezTo>
                  <a:pt x="174" y="180"/>
                  <a:pt x="174" y="180"/>
                  <a:pt x="174" y="180"/>
                </a:cubicBezTo>
                <a:close/>
                <a:moveTo>
                  <a:pt x="174" y="179"/>
                </a:moveTo>
                <a:cubicBezTo>
                  <a:pt x="174" y="180"/>
                  <a:pt x="174" y="180"/>
                  <a:pt x="174" y="180"/>
                </a:cubicBezTo>
                <a:cubicBezTo>
                  <a:pt x="174" y="180"/>
                  <a:pt x="174" y="179"/>
                  <a:pt x="175" y="179"/>
                </a:cubicBezTo>
                <a:cubicBezTo>
                  <a:pt x="175" y="179"/>
                  <a:pt x="175" y="180"/>
                  <a:pt x="175" y="180"/>
                </a:cubicBezTo>
                <a:cubicBezTo>
                  <a:pt x="175" y="179"/>
                  <a:pt x="175" y="179"/>
                  <a:pt x="175" y="179"/>
                </a:cubicBezTo>
                <a:cubicBezTo>
                  <a:pt x="175" y="179"/>
                  <a:pt x="175" y="179"/>
                  <a:pt x="175" y="180"/>
                </a:cubicBezTo>
                <a:cubicBezTo>
                  <a:pt x="175" y="180"/>
                  <a:pt x="175" y="180"/>
                  <a:pt x="175" y="180"/>
                </a:cubicBezTo>
                <a:cubicBezTo>
                  <a:pt x="175" y="180"/>
                  <a:pt x="175" y="180"/>
                  <a:pt x="175" y="180"/>
                </a:cubicBezTo>
                <a:cubicBezTo>
                  <a:pt x="175" y="180"/>
                  <a:pt x="175" y="180"/>
                  <a:pt x="175" y="180"/>
                </a:cubicBezTo>
                <a:cubicBezTo>
                  <a:pt x="176" y="180"/>
                  <a:pt x="176" y="179"/>
                  <a:pt x="176" y="178"/>
                </a:cubicBezTo>
                <a:cubicBezTo>
                  <a:pt x="175" y="178"/>
                  <a:pt x="175" y="178"/>
                  <a:pt x="175" y="178"/>
                </a:cubicBezTo>
                <a:cubicBezTo>
                  <a:pt x="175" y="178"/>
                  <a:pt x="174" y="178"/>
                  <a:pt x="174" y="178"/>
                </a:cubicBezTo>
                <a:cubicBezTo>
                  <a:pt x="174" y="178"/>
                  <a:pt x="174" y="178"/>
                  <a:pt x="175" y="178"/>
                </a:cubicBezTo>
                <a:cubicBezTo>
                  <a:pt x="174" y="178"/>
                  <a:pt x="174" y="178"/>
                  <a:pt x="174" y="178"/>
                </a:cubicBezTo>
                <a:cubicBezTo>
                  <a:pt x="174" y="178"/>
                  <a:pt x="174" y="178"/>
                  <a:pt x="174" y="178"/>
                </a:cubicBezTo>
                <a:cubicBezTo>
                  <a:pt x="174" y="178"/>
                  <a:pt x="174" y="178"/>
                  <a:pt x="174" y="179"/>
                </a:cubicBezTo>
                <a:cubicBezTo>
                  <a:pt x="174" y="179"/>
                  <a:pt x="174" y="178"/>
                  <a:pt x="174" y="179"/>
                </a:cubicBezTo>
                <a:cubicBezTo>
                  <a:pt x="174" y="179"/>
                  <a:pt x="174" y="179"/>
                  <a:pt x="174" y="179"/>
                </a:cubicBezTo>
                <a:cubicBezTo>
                  <a:pt x="174" y="179"/>
                  <a:pt x="174" y="179"/>
                  <a:pt x="174" y="179"/>
                </a:cubicBezTo>
                <a:cubicBezTo>
                  <a:pt x="174" y="179"/>
                  <a:pt x="174" y="179"/>
                  <a:pt x="174" y="179"/>
                </a:cubicBezTo>
                <a:close/>
                <a:moveTo>
                  <a:pt x="180" y="188"/>
                </a:moveTo>
                <a:cubicBezTo>
                  <a:pt x="180" y="188"/>
                  <a:pt x="180" y="189"/>
                  <a:pt x="180" y="189"/>
                </a:cubicBezTo>
                <a:cubicBezTo>
                  <a:pt x="180" y="189"/>
                  <a:pt x="180" y="189"/>
                  <a:pt x="180" y="189"/>
                </a:cubicBezTo>
                <a:cubicBezTo>
                  <a:pt x="181" y="189"/>
                  <a:pt x="180" y="188"/>
                  <a:pt x="180" y="188"/>
                </a:cubicBezTo>
                <a:close/>
                <a:moveTo>
                  <a:pt x="173" y="188"/>
                </a:moveTo>
                <a:cubicBezTo>
                  <a:pt x="174" y="188"/>
                  <a:pt x="174" y="188"/>
                  <a:pt x="174" y="188"/>
                </a:cubicBezTo>
                <a:cubicBezTo>
                  <a:pt x="174" y="188"/>
                  <a:pt x="174" y="188"/>
                  <a:pt x="174" y="188"/>
                </a:cubicBezTo>
                <a:cubicBezTo>
                  <a:pt x="174" y="187"/>
                  <a:pt x="174" y="187"/>
                  <a:pt x="173" y="188"/>
                </a:cubicBezTo>
                <a:close/>
                <a:moveTo>
                  <a:pt x="175" y="181"/>
                </a:moveTo>
                <a:cubicBezTo>
                  <a:pt x="175" y="181"/>
                  <a:pt x="175" y="181"/>
                  <a:pt x="175" y="181"/>
                </a:cubicBezTo>
                <a:cubicBezTo>
                  <a:pt x="174" y="181"/>
                  <a:pt x="175" y="182"/>
                  <a:pt x="175" y="181"/>
                </a:cubicBezTo>
                <a:close/>
                <a:moveTo>
                  <a:pt x="174" y="189"/>
                </a:moveTo>
                <a:cubicBezTo>
                  <a:pt x="173" y="188"/>
                  <a:pt x="174" y="188"/>
                  <a:pt x="174" y="188"/>
                </a:cubicBezTo>
                <a:cubicBezTo>
                  <a:pt x="174" y="188"/>
                  <a:pt x="174" y="188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7"/>
                  <a:pt x="173" y="187"/>
                  <a:pt x="173" y="187"/>
                </a:cubicBezTo>
                <a:cubicBezTo>
                  <a:pt x="173" y="187"/>
                  <a:pt x="174" y="187"/>
                  <a:pt x="174" y="187"/>
                </a:cubicBezTo>
                <a:cubicBezTo>
                  <a:pt x="174" y="187"/>
                  <a:pt x="174" y="187"/>
                  <a:pt x="174" y="187"/>
                </a:cubicBezTo>
                <a:cubicBezTo>
                  <a:pt x="173" y="187"/>
                  <a:pt x="173" y="187"/>
                  <a:pt x="173" y="187"/>
                </a:cubicBezTo>
                <a:cubicBezTo>
                  <a:pt x="173" y="187"/>
                  <a:pt x="172" y="187"/>
                  <a:pt x="172" y="187"/>
                </a:cubicBezTo>
                <a:cubicBezTo>
                  <a:pt x="172" y="188"/>
                  <a:pt x="173" y="187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3" y="188"/>
                  <a:pt x="172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9"/>
                  <a:pt x="173" y="189"/>
                  <a:pt x="173" y="189"/>
                </a:cubicBezTo>
                <a:cubicBezTo>
                  <a:pt x="173" y="189"/>
                  <a:pt x="174" y="189"/>
                  <a:pt x="174" y="189"/>
                </a:cubicBezTo>
                <a:cubicBezTo>
                  <a:pt x="174" y="189"/>
                  <a:pt x="174" y="189"/>
                  <a:pt x="174" y="189"/>
                </a:cubicBezTo>
                <a:cubicBezTo>
                  <a:pt x="174" y="189"/>
                  <a:pt x="174" y="190"/>
                  <a:pt x="174" y="190"/>
                </a:cubicBezTo>
                <a:cubicBezTo>
                  <a:pt x="174" y="190"/>
                  <a:pt x="175" y="190"/>
                  <a:pt x="175" y="190"/>
                </a:cubicBezTo>
                <a:cubicBezTo>
                  <a:pt x="175" y="190"/>
                  <a:pt x="175" y="190"/>
                  <a:pt x="175" y="190"/>
                </a:cubicBezTo>
                <a:cubicBezTo>
                  <a:pt x="175" y="190"/>
                  <a:pt x="175" y="191"/>
                  <a:pt x="175" y="190"/>
                </a:cubicBezTo>
                <a:cubicBezTo>
                  <a:pt x="175" y="190"/>
                  <a:pt x="175" y="191"/>
                  <a:pt x="175" y="190"/>
                </a:cubicBezTo>
                <a:cubicBezTo>
                  <a:pt x="175" y="190"/>
                  <a:pt x="175" y="190"/>
                  <a:pt x="175" y="190"/>
                </a:cubicBezTo>
                <a:cubicBezTo>
                  <a:pt x="175" y="189"/>
                  <a:pt x="174" y="189"/>
                  <a:pt x="174" y="189"/>
                </a:cubicBezTo>
                <a:close/>
                <a:moveTo>
                  <a:pt x="183" y="191"/>
                </a:moveTo>
                <a:cubicBezTo>
                  <a:pt x="183" y="191"/>
                  <a:pt x="183" y="191"/>
                  <a:pt x="183" y="191"/>
                </a:cubicBezTo>
                <a:cubicBezTo>
                  <a:pt x="183" y="191"/>
                  <a:pt x="183" y="191"/>
                  <a:pt x="183" y="191"/>
                </a:cubicBezTo>
                <a:cubicBezTo>
                  <a:pt x="183" y="191"/>
                  <a:pt x="182" y="191"/>
                  <a:pt x="182" y="191"/>
                </a:cubicBezTo>
                <a:cubicBezTo>
                  <a:pt x="182" y="191"/>
                  <a:pt x="182" y="191"/>
                  <a:pt x="182" y="191"/>
                </a:cubicBezTo>
                <a:cubicBezTo>
                  <a:pt x="182" y="191"/>
                  <a:pt x="182" y="191"/>
                  <a:pt x="182" y="191"/>
                </a:cubicBezTo>
                <a:cubicBezTo>
                  <a:pt x="182" y="191"/>
                  <a:pt x="182" y="191"/>
                  <a:pt x="182" y="191"/>
                </a:cubicBezTo>
                <a:cubicBezTo>
                  <a:pt x="182" y="191"/>
                  <a:pt x="182" y="191"/>
                  <a:pt x="183" y="191"/>
                </a:cubicBezTo>
                <a:cubicBezTo>
                  <a:pt x="183" y="191"/>
                  <a:pt x="183" y="192"/>
                  <a:pt x="183" y="192"/>
                </a:cubicBezTo>
                <a:cubicBezTo>
                  <a:pt x="183" y="192"/>
                  <a:pt x="183" y="192"/>
                  <a:pt x="183" y="192"/>
                </a:cubicBezTo>
                <a:cubicBezTo>
                  <a:pt x="183" y="192"/>
                  <a:pt x="183" y="192"/>
                  <a:pt x="183" y="191"/>
                </a:cubicBezTo>
                <a:cubicBezTo>
                  <a:pt x="183" y="191"/>
                  <a:pt x="183" y="191"/>
                  <a:pt x="183" y="191"/>
                </a:cubicBezTo>
                <a:cubicBezTo>
                  <a:pt x="183" y="191"/>
                  <a:pt x="183" y="191"/>
                  <a:pt x="183" y="191"/>
                </a:cubicBezTo>
                <a:cubicBezTo>
                  <a:pt x="183" y="191"/>
                  <a:pt x="183" y="191"/>
                  <a:pt x="183" y="191"/>
                </a:cubicBezTo>
                <a:close/>
                <a:moveTo>
                  <a:pt x="193" y="202"/>
                </a:moveTo>
                <a:cubicBezTo>
                  <a:pt x="194" y="202"/>
                  <a:pt x="194" y="202"/>
                  <a:pt x="194" y="202"/>
                </a:cubicBezTo>
                <a:cubicBezTo>
                  <a:pt x="194" y="202"/>
                  <a:pt x="194" y="202"/>
                  <a:pt x="194" y="202"/>
                </a:cubicBezTo>
                <a:cubicBezTo>
                  <a:pt x="194" y="202"/>
                  <a:pt x="194" y="202"/>
                  <a:pt x="194" y="202"/>
                </a:cubicBezTo>
                <a:cubicBezTo>
                  <a:pt x="194" y="202"/>
                  <a:pt x="194" y="202"/>
                  <a:pt x="194" y="202"/>
                </a:cubicBezTo>
                <a:cubicBezTo>
                  <a:pt x="194" y="201"/>
                  <a:pt x="194" y="201"/>
                  <a:pt x="194" y="201"/>
                </a:cubicBezTo>
                <a:cubicBezTo>
                  <a:pt x="194" y="201"/>
                  <a:pt x="193" y="201"/>
                  <a:pt x="193" y="201"/>
                </a:cubicBezTo>
                <a:cubicBezTo>
                  <a:pt x="193" y="201"/>
                  <a:pt x="194" y="201"/>
                  <a:pt x="193" y="201"/>
                </a:cubicBezTo>
                <a:cubicBezTo>
                  <a:pt x="193" y="201"/>
                  <a:pt x="193" y="200"/>
                  <a:pt x="193" y="200"/>
                </a:cubicBezTo>
                <a:cubicBezTo>
                  <a:pt x="193" y="200"/>
                  <a:pt x="193" y="200"/>
                  <a:pt x="193" y="200"/>
                </a:cubicBezTo>
                <a:cubicBezTo>
                  <a:pt x="193" y="200"/>
                  <a:pt x="193" y="200"/>
                  <a:pt x="193" y="200"/>
                </a:cubicBezTo>
                <a:cubicBezTo>
                  <a:pt x="192" y="200"/>
                  <a:pt x="193" y="200"/>
                  <a:pt x="192" y="200"/>
                </a:cubicBezTo>
                <a:cubicBezTo>
                  <a:pt x="192" y="199"/>
                  <a:pt x="192" y="199"/>
                  <a:pt x="192" y="199"/>
                </a:cubicBezTo>
                <a:cubicBezTo>
                  <a:pt x="192" y="199"/>
                  <a:pt x="192" y="199"/>
                  <a:pt x="191" y="199"/>
                </a:cubicBezTo>
                <a:cubicBezTo>
                  <a:pt x="191" y="199"/>
                  <a:pt x="191" y="199"/>
                  <a:pt x="191" y="199"/>
                </a:cubicBezTo>
                <a:cubicBezTo>
                  <a:pt x="191" y="199"/>
                  <a:pt x="191" y="199"/>
                  <a:pt x="190" y="199"/>
                </a:cubicBezTo>
                <a:cubicBezTo>
                  <a:pt x="190" y="199"/>
                  <a:pt x="190" y="198"/>
                  <a:pt x="190" y="198"/>
                </a:cubicBezTo>
                <a:cubicBezTo>
                  <a:pt x="190" y="198"/>
                  <a:pt x="190" y="198"/>
                  <a:pt x="190" y="198"/>
                </a:cubicBezTo>
                <a:cubicBezTo>
                  <a:pt x="190" y="198"/>
                  <a:pt x="190" y="198"/>
                  <a:pt x="190" y="198"/>
                </a:cubicBezTo>
                <a:cubicBezTo>
                  <a:pt x="190" y="198"/>
                  <a:pt x="190" y="198"/>
                  <a:pt x="190" y="198"/>
                </a:cubicBezTo>
                <a:cubicBezTo>
                  <a:pt x="190" y="197"/>
                  <a:pt x="190" y="197"/>
                  <a:pt x="189" y="197"/>
                </a:cubicBezTo>
                <a:cubicBezTo>
                  <a:pt x="189" y="197"/>
                  <a:pt x="189" y="197"/>
                  <a:pt x="189" y="197"/>
                </a:cubicBezTo>
                <a:cubicBezTo>
                  <a:pt x="189" y="197"/>
                  <a:pt x="189" y="196"/>
                  <a:pt x="189" y="196"/>
                </a:cubicBezTo>
                <a:cubicBezTo>
                  <a:pt x="189" y="196"/>
                  <a:pt x="189" y="196"/>
                  <a:pt x="188" y="196"/>
                </a:cubicBezTo>
                <a:cubicBezTo>
                  <a:pt x="188" y="196"/>
                  <a:pt x="188" y="196"/>
                  <a:pt x="187" y="196"/>
                </a:cubicBezTo>
                <a:cubicBezTo>
                  <a:pt x="187" y="196"/>
                  <a:pt x="187" y="196"/>
                  <a:pt x="186" y="196"/>
                </a:cubicBezTo>
                <a:cubicBezTo>
                  <a:pt x="186" y="196"/>
                  <a:pt x="186" y="195"/>
                  <a:pt x="186" y="195"/>
                </a:cubicBezTo>
                <a:cubicBezTo>
                  <a:pt x="185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3" y="194"/>
                  <a:pt x="183" y="194"/>
                </a:cubicBezTo>
                <a:cubicBezTo>
                  <a:pt x="183" y="194"/>
                  <a:pt x="182" y="195"/>
                  <a:pt x="182" y="195"/>
                </a:cubicBezTo>
                <a:cubicBezTo>
                  <a:pt x="182" y="195"/>
                  <a:pt x="182" y="195"/>
                  <a:pt x="182" y="196"/>
                </a:cubicBezTo>
                <a:cubicBezTo>
                  <a:pt x="183" y="196"/>
                  <a:pt x="183" y="196"/>
                  <a:pt x="183" y="196"/>
                </a:cubicBezTo>
                <a:cubicBezTo>
                  <a:pt x="183" y="196"/>
                  <a:pt x="184" y="196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6"/>
                </a:cubicBezTo>
                <a:cubicBezTo>
                  <a:pt x="184" y="196"/>
                  <a:pt x="184" y="196"/>
                  <a:pt x="184" y="196"/>
                </a:cubicBezTo>
                <a:cubicBezTo>
                  <a:pt x="184" y="196"/>
                  <a:pt x="184" y="196"/>
                  <a:pt x="183" y="196"/>
                </a:cubicBezTo>
                <a:cubicBezTo>
                  <a:pt x="183" y="196"/>
                  <a:pt x="183" y="196"/>
                  <a:pt x="183" y="196"/>
                </a:cubicBezTo>
                <a:cubicBezTo>
                  <a:pt x="183" y="196"/>
                  <a:pt x="183" y="196"/>
                  <a:pt x="183" y="196"/>
                </a:cubicBezTo>
                <a:cubicBezTo>
                  <a:pt x="183" y="197"/>
                  <a:pt x="183" y="197"/>
                  <a:pt x="183" y="197"/>
                </a:cubicBezTo>
                <a:cubicBezTo>
                  <a:pt x="183" y="197"/>
                  <a:pt x="184" y="197"/>
                  <a:pt x="184" y="197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97"/>
                  <a:pt x="185" y="197"/>
                  <a:pt x="185" y="197"/>
                </a:cubicBezTo>
                <a:cubicBezTo>
                  <a:pt x="185" y="197"/>
                  <a:pt x="185" y="197"/>
                  <a:pt x="185" y="197"/>
                </a:cubicBezTo>
                <a:cubicBezTo>
                  <a:pt x="185" y="197"/>
                  <a:pt x="185" y="197"/>
                  <a:pt x="185" y="197"/>
                </a:cubicBezTo>
                <a:cubicBezTo>
                  <a:pt x="185" y="198"/>
                  <a:pt x="185" y="198"/>
                  <a:pt x="185" y="197"/>
                </a:cubicBezTo>
                <a:cubicBezTo>
                  <a:pt x="186" y="197"/>
                  <a:pt x="186" y="197"/>
                  <a:pt x="186" y="197"/>
                </a:cubicBezTo>
                <a:cubicBezTo>
                  <a:pt x="186" y="197"/>
                  <a:pt x="186" y="197"/>
                  <a:pt x="186" y="197"/>
                </a:cubicBezTo>
                <a:cubicBezTo>
                  <a:pt x="186" y="197"/>
                  <a:pt x="186" y="198"/>
                  <a:pt x="186" y="198"/>
                </a:cubicBezTo>
                <a:cubicBezTo>
                  <a:pt x="186" y="198"/>
                  <a:pt x="186" y="198"/>
                  <a:pt x="187" y="198"/>
                </a:cubicBezTo>
                <a:cubicBezTo>
                  <a:pt x="187" y="198"/>
                  <a:pt x="187" y="198"/>
                  <a:pt x="187" y="198"/>
                </a:cubicBezTo>
                <a:cubicBezTo>
                  <a:pt x="187" y="198"/>
                  <a:pt x="186" y="198"/>
                  <a:pt x="187" y="198"/>
                </a:cubicBezTo>
                <a:cubicBezTo>
                  <a:pt x="187" y="198"/>
                  <a:pt x="187" y="198"/>
                  <a:pt x="187" y="198"/>
                </a:cubicBezTo>
                <a:cubicBezTo>
                  <a:pt x="187" y="198"/>
                  <a:pt x="186" y="198"/>
                  <a:pt x="186" y="198"/>
                </a:cubicBezTo>
                <a:cubicBezTo>
                  <a:pt x="186" y="199"/>
                  <a:pt x="186" y="199"/>
                  <a:pt x="186" y="199"/>
                </a:cubicBezTo>
                <a:cubicBezTo>
                  <a:pt x="187" y="199"/>
                  <a:pt x="187" y="199"/>
                  <a:pt x="187" y="199"/>
                </a:cubicBezTo>
                <a:cubicBezTo>
                  <a:pt x="187" y="199"/>
                  <a:pt x="188" y="199"/>
                  <a:pt x="188" y="199"/>
                </a:cubicBezTo>
                <a:cubicBezTo>
                  <a:pt x="188" y="199"/>
                  <a:pt x="188" y="199"/>
                  <a:pt x="188" y="199"/>
                </a:cubicBezTo>
                <a:cubicBezTo>
                  <a:pt x="188" y="200"/>
                  <a:pt x="188" y="199"/>
                  <a:pt x="188" y="199"/>
                </a:cubicBezTo>
                <a:cubicBezTo>
                  <a:pt x="188" y="199"/>
                  <a:pt x="188" y="199"/>
                  <a:pt x="188" y="200"/>
                </a:cubicBezTo>
                <a:cubicBezTo>
                  <a:pt x="188" y="200"/>
                  <a:pt x="188" y="200"/>
                  <a:pt x="188" y="200"/>
                </a:cubicBezTo>
                <a:cubicBezTo>
                  <a:pt x="188" y="200"/>
                  <a:pt x="188" y="200"/>
                  <a:pt x="189" y="200"/>
                </a:cubicBezTo>
                <a:cubicBezTo>
                  <a:pt x="188" y="200"/>
                  <a:pt x="188" y="200"/>
                  <a:pt x="188" y="200"/>
                </a:cubicBezTo>
                <a:cubicBezTo>
                  <a:pt x="188" y="200"/>
                  <a:pt x="188" y="200"/>
                  <a:pt x="188" y="200"/>
                </a:cubicBezTo>
                <a:cubicBezTo>
                  <a:pt x="188" y="200"/>
                  <a:pt x="189" y="200"/>
                  <a:pt x="189" y="200"/>
                </a:cubicBezTo>
                <a:cubicBezTo>
                  <a:pt x="189" y="200"/>
                  <a:pt x="190" y="200"/>
                  <a:pt x="190" y="200"/>
                </a:cubicBezTo>
                <a:cubicBezTo>
                  <a:pt x="190" y="200"/>
                  <a:pt x="190" y="200"/>
                  <a:pt x="191" y="200"/>
                </a:cubicBezTo>
                <a:cubicBezTo>
                  <a:pt x="191" y="200"/>
                  <a:pt x="191" y="200"/>
                  <a:pt x="190" y="200"/>
                </a:cubicBezTo>
                <a:cubicBezTo>
                  <a:pt x="190" y="200"/>
                  <a:pt x="190" y="201"/>
                  <a:pt x="190" y="201"/>
                </a:cubicBezTo>
                <a:cubicBezTo>
                  <a:pt x="190" y="201"/>
                  <a:pt x="190" y="201"/>
                  <a:pt x="190" y="201"/>
                </a:cubicBezTo>
                <a:cubicBezTo>
                  <a:pt x="191" y="201"/>
                  <a:pt x="191" y="202"/>
                  <a:pt x="192" y="202"/>
                </a:cubicBezTo>
                <a:cubicBezTo>
                  <a:pt x="193" y="202"/>
                  <a:pt x="193" y="202"/>
                  <a:pt x="193" y="202"/>
                </a:cubicBezTo>
                <a:close/>
                <a:moveTo>
                  <a:pt x="183" y="192"/>
                </a:moveTo>
                <a:cubicBezTo>
                  <a:pt x="183" y="192"/>
                  <a:pt x="183" y="192"/>
                  <a:pt x="183" y="192"/>
                </a:cubicBezTo>
                <a:cubicBezTo>
                  <a:pt x="183" y="193"/>
                  <a:pt x="183" y="192"/>
                  <a:pt x="183" y="193"/>
                </a:cubicBezTo>
                <a:cubicBezTo>
                  <a:pt x="183" y="193"/>
                  <a:pt x="183" y="193"/>
                  <a:pt x="183" y="193"/>
                </a:cubicBezTo>
                <a:cubicBezTo>
                  <a:pt x="183" y="192"/>
                  <a:pt x="183" y="192"/>
                  <a:pt x="183" y="192"/>
                </a:cubicBezTo>
                <a:cubicBezTo>
                  <a:pt x="183" y="192"/>
                  <a:pt x="183" y="192"/>
                  <a:pt x="183" y="192"/>
                </a:cubicBezTo>
                <a:cubicBezTo>
                  <a:pt x="183" y="192"/>
                  <a:pt x="182" y="192"/>
                  <a:pt x="183" y="192"/>
                </a:cubicBezTo>
                <a:close/>
                <a:moveTo>
                  <a:pt x="182" y="191"/>
                </a:moveTo>
                <a:cubicBezTo>
                  <a:pt x="182" y="191"/>
                  <a:pt x="182" y="191"/>
                  <a:pt x="182" y="191"/>
                </a:cubicBezTo>
                <a:cubicBezTo>
                  <a:pt x="182" y="191"/>
                  <a:pt x="182" y="191"/>
                  <a:pt x="182" y="191"/>
                </a:cubicBezTo>
                <a:cubicBezTo>
                  <a:pt x="182" y="191"/>
                  <a:pt x="182" y="191"/>
                  <a:pt x="182" y="191"/>
                </a:cubicBezTo>
                <a:cubicBezTo>
                  <a:pt x="182" y="190"/>
                  <a:pt x="182" y="190"/>
                  <a:pt x="182" y="190"/>
                </a:cubicBezTo>
                <a:cubicBezTo>
                  <a:pt x="182" y="190"/>
                  <a:pt x="182" y="190"/>
                  <a:pt x="182" y="190"/>
                </a:cubicBezTo>
                <a:cubicBezTo>
                  <a:pt x="182" y="190"/>
                  <a:pt x="182" y="191"/>
                  <a:pt x="182" y="191"/>
                </a:cubicBezTo>
                <a:close/>
                <a:moveTo>
                  <a:pt x="187" y="195"/>
                </a:moveTo>
                <a:cubicBezTo>
                  <a:pt x="187" y="195"/>
                  <a:pt x="187" y="195"/>
                  <a:pt x="187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195"/>
                  <a:pt x="186" y="195"/>
                  <a:pt x="186" y="195"/>
                </a:cubicBezTo>
                <a:cubicBezTo>
                  <a:pt x="186" y="195"/>
                  <a:pt x="187" y="195"/>
                  <a:pt x="187" y="195"/>
                </a:cubicBezTo>
                <a:close/>
                <a:moveTo>
                  <a:pt x="187" y="199"/>
                </a:moveTo>
                <a:cubicBezTo>
                  <a:pt x="187" y="199"/>
                  <a:pt x="187" y="199"/>
                  <a:pt x="187" y="199"/>
                </a:cubicBezTo>
                <a:cubicBezTo>
                  <a:pt x="187" y="199"/>
                  <a:pt x="187" y="199"/>
                  <a:pt x="187" y="199"/>
                </a:cubicBezTo>
                <a:cubicBezTo>
                  <a:pt x="187" y="199"/>
                  <a:pt x="187" y="199"/>
                  <a:pt x="187" y="199"/>
                </a:cubicBezTo>
                <a:close/>
                <a:moveTo>
                  <a:pt x="182" y="189"/>
                </a:moveTo>
                <a:cubicBezTo>
                  <a:pt x="182" y="189"/>
                  <a:pt x="181" y="189"/>
                  <a:pt x="181" y="189"/>
                </a:cubicBezTo>
                <a:cubicBezTo>
                  <a:pt x="181" y="189"/>
                  <a:pt x="181" y="189"/>
                  <a:pt x="181" y="189"/>
                </a:cubicBezTo>
                <a:cubicBezTo>
                  <a:pt x="182" y="188"/>
                  <a:pt x="182" y="188"/>
                  <a:pt x="182" y="187"/>
                </a:cubicBezTo>
                <a:cubicBezTo>
                  <a:pt x="182" y="187"/>
                  <a:pt x="182" y="187"/>
                  <a:pt x="182" y="187"/>
                </a:cubicBezTo>
                <a:cubicBezTo>
                  <a:pt x="182" y="187"/>
                  <a:pt x="181" y="187"/>
                  <a:pt x="181" y="187"/>
                </a:cubicBezTo>
                <a:cubicBezTo>
                  <a:pt x="181" y="187"/>
                  <a:pt x="181" y="187"/>
                  <a:pt x="181" y="187"/>
                </a:cubicBezTo>
                <a:cubicBezTo>
                  <a:pt x="181" y="187"/>
                  <a:pt x="181" y="187"/>
                  <a:pt x="181" y="187"/>
                </a:cubicBezTo>
                <a:cubicBezTo>
                  <a:pt x="181" y="187"/>
                  <a:pt x="181" y="187"/>
                  <a:pt x="181" y="187"/>
                </a:cubicBezTo>
                <a:cubicBezTo>
                  <a:pt x="181" y="187"/>
                  <a:pt x="181" y="187"/>
                  <a:pt x="181" y="187"/>
                </a:cubicBezTo>
                <a:cubicBezTo>
                  <a:pt x="181" y="187"/>
                  <a:pt x="181" y="187"/>
                  <a:pt x="181" y="187"/>
                </a:cubicBezTo>
                <a:cubicBezTo>
                  <a:pt x="181" y="187"/>
                  <a:pt x="180" y="187"/>
                  <a:pt x="180" y="187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80" y="187"/>
                  <a:pt x="180" y="187"/>
                  <a:pt x="180" y="187"/>
                </a:cubicBezTo>
                <a:cubicBezTo>
                  <a:pt x="180" y="187"/>
                  <a:pt x="180" y="187"/>
                  <a:pt x="180" y="188"/>
                </a:cubicBezTo>
                <a:cubicBezTo>
                  <a:pt x="180" y="188"/>
                  <a:pt x="180" y="188"/>
                  <a:pt x="180" y="188"/>
                </a:cubicBezTo>
                <a:cubicBezTo>
                  <a:pt x="180" y="188"/>
                  <a:pt x="180" y="188"/>
                  <a:pt x="180" y="188"/>
                </a:cubicBezTo>
                <a:cubicBezTo>
                  <a:pt x="180" y="188"/>
                  <a:pt x="180" y="188"/>
                  <a:pt x="180" y="188"/>
                </a:cubicBezTo>
                <a:cubicBezTo>
                  <a:pt x="180" y="188"/>
                  <a:pt x="180" y="188"/>
                  <a:pt x="180" y="188"/>
                </a:cubicBezTo>
                <a:cubicBezTo>
                  <a:pt x="180" y="188"/>
                  <a:pt x="180" y="188"/>
                  <a:pt x="180" y="188"/>
                </a:cubicBezTo>
                <a:cubicBezTo>
                  <a:pt x="181" y="188"/>
                  <a:pt x="181" y="188"/>
                  <a:pt x="181" y="187"/>
                </a:cubicBezTo>
                <a:cubicBezTo>
                  <a:pt x="181" y="187"/>
                  <a:pt x="180" y="187"/>
                  <a:pt x="180" y="187"/>
                </a:cubicBezTo>
                <a:cubicBezTo>
                  <a:pt x="180" y="187"/>
                  <a:pt x="180" y="187"/>
                  <a:pt x="181" y="187"/>
                </a:cubicBezTo>
                <a:cubicBezTo>
                  <a:pt x="181" y="187"/>
                  <a:pt x="181" y="187"/>
                  <a:pt x="181" y="187"/>
                </a:cubicBezTo>
                <a:cubicBezTo>
                  <a:pt x="181" y="187"/>
                  <a:pt x="181" y="187"/>
                  <a:pt x="181" y="187"/>
                </a:cubicBezTo>
                <a:cubicBezTo>
                  <a:pt x="181" y="187"/>
                  <a:pt x="181" y="188"/>
                  <a:pt x="181" y="188"/>
                </a:cubicBezTo>
                <a:cubicBezTo>
                  <a:pt x="180" y="188"/>
                  <a:pt x="180" y="188"/>
                  <a:pt x="180" y="188"/>
                </a:cubicBezTo>
                <a:cubicBezTo>
                  <a:pt x="180" y="188"/>
                  <a:pt x="180" y="188"/>
                  <a:pt x="180" y="188"/>
                </a:cubicBezTo>
                <a:cubicBezTo>
                  <a:pt x="180" y="188"/>
                  <a:pt x="180" y="188"/>
                  <a:pt x="180" y="188"/>
                </a:cubicBezTo>
                <a:cubicBezTo>
                  <a:pt x="180" y="188"/>
                  <a:pt x="180" y="188"/>
                  <a:pt x="180" y="188"/>
                </a:cubicBezTo>
                <a:cubicBezTo>
                  <a:pt x="180" y="188"/>
                  <a:pt x="180" y="188"/>
                  <a:pt x="180" y="188"/>
                </a:cubicBezTo>
                <a:cubicBezTo>
                  <a:pt x="180" y="188"/>
                  <a:pt x="180" y="188"/>
                  <a:pt x="180" y="188"/>
                </a:cubicBezTo>
                <a:cubicBezTo>
                  <a:pt x="180" y="188"/>
                  <a:pt x="180" y="188"/>
                  <a:pt x="180" y="188"/>
                </a:cubicBezTo>
                <a:cubicBezTo>
                  <a:pt x="180" y="189"/>
                  <a:pt x="181" y="189"/>
                  <a:pt x="181" y="189"/>
                </a:cubicBezTo>
                <a:cubicBezTo>
                  <a:pt x="181" y="189"/>
                  <a:pt x="181" y="189"/>
                  <a:pt x="181" y="189"/>
                </a:cubicBezTo>
                <a:cubicBezTo>
                  <a:pt x="181" y="189"/>
                  <a:pt x="181" y="189"/>
                  <a:pt x="181" y="189"/>
                </a:cubicBezTo>
                <a:cubicBezTo>
                  <a:pt x="181" y="189"/>
                  <a:pt x="181" y="189"/>
                  <a:pt x="181" y="189"/>
                </a:cubicBezTo>
                <a:cubicBezTo>
                  <a:pt x="181" y="189"/>
                  <a:pt x="181" y="189"/>
                  <a:pt x="181" y="189"/>
                </a:cubicBezTo>
                <a:cubicBezTo>
                  <a:pt x="181" y="188"/>
                  <a:pt x="181" y="188"/>
                  <a:pt x="181" y="188"/>
                </a:cubicBezTo>
                <a:cubicBezTo>
                  <a:pt x="181" y="188"/>
                  <a:pt x="181" y="189"/>
                  <a:pt x="181" y="189"/>
                </a:cubicBezTo>
                <a:cubicBezTo>
                  <a:pt x="181" y="189"/>
                  <a:pt x="181" y="189"/>
                  <a:pt x="181" y="189"/>
                </a:cubicBezTo>
                <a:cubicBezTo>
                  <a:pt x="181" y="189"/>
                  <a:pt x="181" y="189"/>
                  <a:pt x="181" y="189"/>
                </a:cubicBezTo>
                <a:cubicBezTo>
                  <a:pt x="181" y="189"/>
                  <a:pt x="181" y="189"/>
                  <a:pt x="181" y="189"/>
                </a:cubicBezTo>
                <a:cubicBezTo>
                  <a:pt x="181" y="189"/>
                  <a:pt x="181" y="189"/>
                  <a:pt x="181" y="189"/>
                </a:cubicBezTo>
                <a:cubicBezTo>
                  <a:pt x="181" y="189"/>
                  <a:pt x="181" y="189"/>
                  <a:pt x="181" y="189"/>
                </a:cubicBezTo>
                <a:cubicBezTo>
                  <a:pt x="181" y="189"/>
                  <a:pt x="181" y="189"/>
                  <a:pt x="181" y="189"/>
                </a:cubicBezTo>
                <a:cubicBezTo>
                  <a:pt x="181" y="189"/>
                  <a:pt x="181" y="189"/>
                  <a:pt x="181" y="189"/>
                </a:cubicBezTo>
                <a:cubicBezTo>
                  <a:pt x="181" y="189"/>
                  <a:pt x="181" y="189"/>
                  <a:pt x="181" y="189"/>
                </a:cubicBezTo>
                <a:cubicBezTo>
                  <a:pt x="181" y="189"/>
                  <a:pt x="181" y="189"/>
                  <a:pt x="181" y="189"/>
                </a:cubicBezTo>
                <a:cubicBezTo>
                  <a:pt x="181" y="189"/>
                  <a:pt x="181" y="189"/>
                  <a:pt x="181" y="189"/>
                </a:cubicBezTo>
                <a:cubicBezTo>
                  <a:pt x="181" y="189"/>
                  <a:pt x="181" y="189"/>
                  <a:pt x="181" y="189"/>
                </a:cubicBezTo>
                <a:cubicBezTo>
                  <a:pt x="181" y="189"/>
                  <a:pt x="181" y="189"/>
                  <a:pt x="182" y="189"/>
                </a:cubicBezTo>
                <a:cubicBezTo>
                  <a:pt x="182" y="189"/>
                  <a:pt x="182" y="189"/>
                  <a:pt x="182" y="189"/>
                </a:cubicBezTo>
                <a:cubicBezTo>
                  <a:pt x="182" y="189"/>
                  <a:pt x="182" y="189"/>
                  <a:pt x="182" y="189"/>
                </a:cubicBezTo>
                <a:cubicBezTo>
                  <a:pt x="182" y="189"/>
                  <a:pt x="182" y="189"/>
                  <a:pt x="182" y="189"/>
                </a:cubicBezTo>
                <a:cubicBezTo>
                  <a:pt x="182" y="189"/>
                  <a:pt x="182" y="189"/>
                  <a:pt x="182" y="189"/>
                </a:cubicBezTo>
                <a:cubicBezTo>
                  <a:pt x="182" y="189"/>
                  <a:pt x="182" y="189"/>
                  <a:pt x="182" y="189"/>
                </a:cubicBezTo>
                <a:cubicBezTo>
                  <a:pt x="182" y="189"/>
                  <a:pt x="182" y="189"/>
                  <a:pt x="182" y="189"/>
                </a:cubicBezTo>
                <a:cubicBezTo>
                  <a:pt x="182" y="189"/>
                  <a:pt x="182" y="189"/>
                  <a:pt x="182" y="189"/>
                </a:cubicBezTo>
                <a:close/>
                <a:moveTo>
                  <a:pt x="182" y="188"/>
                </a:moveTo>
                <a:cubicBezTo>
                  <a:pt x="182" y="188"/>
                  <a:pt x="182" y="189"/>
                  <a:pt x="182" y="189"/>
                </a:cubicBezTo>
                <a:cubicBezTo>
                  <a:pt x="182" y="189"/>
                  <a:pt x="182" y="189"/>
                  <a:pt x="182" y="189"/>
                </a:cubicBezTo>
                <a:cubicBezTo>
                  <a:pt x="182" y="189"/>
                  <a:pt x="182" y="189"/>
                  <a:pt x="182" y="189"/>
                </a:cubicBezTo>
                <a:cubicBezTo>
                  <a:pt x="182" y="189"/>
                  <a:pt x="182" y="189"/>
                  <a:pt x="182" y="189"/>
                </a:cubicBezTo>
                <a:cubicBezTo>
                  <a:pt x="182" y="189"/>
                  <a:pt x="182" y="189"/>
                  <a:pt x="182" y="189"/>
                </a:cubicBezTo>
                <a:cubicBezTo>
                  <a:pt x="182" y="189"/>
                  <a:pt x="182" y="190"/>
                  <a:pt x="182" y="190"/>
                </a:cubicBezTo>
                <a:cubicBezTo>
                  <a:pt x="182" y="190"/>
                  <a:pt x="182" y="190"/>
                  <a:pt x="182" y="190"/>
                </a:cubicBezTo>
                <a:cubicBezTo>
                  <a:pt x="182" y="190"/>
                  <a:pt x="182" y="190"/>
                  <a:pt x="182" y="190"/>
                </a:cubicBezTo>
                <a:cubicBezTo>
                  <a:pt x="182" y="190"/>
                  <a:pt x="182" y="190"/>
                  <a:pt x="182" y="189"/>
                </a:cubicBezTo>
                <a:cubicBezTo>
                  <a:pt x="182" y="189"/>
                  <a:pt x="182" y="189"/>
                  <a:pt x="182" y="188"/>
                </a:cubicBezTo>
                <a:close/>
                <a:moveTo>
                  <a:pt x="181" y="185"/>
                </a:moveTo>
                <a:cubicBezTo>
                  <a:pt x="181" y="185"/>
                  <a:pt x="181" y="185"/>
                  <a:pt x="181" y="185"/>
                </a:cubicBezTo>
                <a:cubicBezTo>
                  <a:pt x="181" y="185"/>
                  <a:pt x="181" y="185"/>
                  <a:pt x="181" y="185"/>
                </a:cubicBezTo>
                <a:cubicBezTo>
                  <a:pt x="180" y="185"/>
                  <a:pt x="180" y="185"/>
                  <a:pt x="180" y="185"/>
                </a:cubicBezTo>
                <a:cubicBezTo>
                  <a:pt x="180" y="185"/>
                  <a:pt x="180" y="185"/>
                  <a:pt x="180" y="185"/>
                </a:cubicBezTo>
                <a:cubicBezTo>
                  <a:pt x="180" y="185"/>
                  <a:pt x="180" y="185"/>
                  <a:pt x="180" y="185"/>
                </a:cubicBezTo>
                <a:cubicBezTo>
                  <a:pt x="180" y="185"/>
                  <a:pt x="180" y="185"/>
                  <a:pt x="180" y="185"/>
                </a:cubicBezTo>
                <a:cubicBezTo>
                  <a:pt x="180" y="185"/>
                  <a:pt x="180" y="185"/>
                  <a:pt x="180" y="186"/>
                </a:cubicBezTo>
                <a:cubicBezTo>
                  <a:pt x="180" y="186"/>
                  <a:pt x="180" y="186"/>
                  <a:pt x="180" y="186"/>
                </a:cubicBezTo>
                <a:cubicBezTo>
                  <a:pt x="180" y="186"/>
                  <a:pt x="180" y="186"/>
                  <a:pt x="180" y="186"/>
                </a:cubicBezTo>
                <a:cubicBezTo>
                  <a:pt x="180" y="186"/>
                  <a:pt x="181" y="186"/>
                  <a:pt x="181" y="185"/>
                </a:cubicBezTo>
                <a:close/>
                <a:moveTo>
                  <a:pt x="186" y="198"/>
                </a:moveTo>
                <a:cubicBezTo>
                  <a:pt x="186" y="198"/>
                  <a:pt x="186" y="198"/>
                  <a:pt x="186" y="198"/>
                </a:cubicBezTo>
                <a:cubicBezTo>
                  <a:pt x="186" y="198"/>
                  <a:pt x="186" y="198"/>
                  <a:pt x="186" y="198"/>
                </a:cubicBezTo>
                <a:cubicBezTo>
                  <a:pt x="186" y="198"/>
                  <a:pt x="186" y="198"/>
                  <a:pt x="186" y="198"/>
                </a:cubicBezTo>
                <a:cubicBezTo>
                  <a:pt x="185" y="198"/>
                  <a:pt x="185" y="198"/>
                  <a:pt x="186" y="198"/>
                </a:cubicBezTo>
                <a:close/>
                <a:moveTo>
                  <a:pt x="107" y="181"/>
                </a:move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0"/>
                  <a:pt x="107" y="180"/>
                </a:cubicBezTo>
                <a:cubicBezTo>
                  <a:pt x="107" y="180"/>
                  <a:pt x="107" y="180"/>
                  <a:pt x="107" y="181"/>
                </a:cubicBezTo>
                <a:close/>
                <a:moveTo>
                  <a:pt x="163" y="170"/>
                </a:moveTo>
                <a:cubicBezTo>
                  <a:pt x="162" y="171"/>
                  <a:pt x="162" y="171"/>
                  <a:pt x="162" y="171"/>
                </a:cubicBezTo>
                <a:cubicBezTo>
                  <a:pt x="162" y="171"/>
                  <a:pt x="162" y="171"/>
                  <a:pt x="163" y="171"/>
                </a:cubicBezTo>
                <a:cubicBezTo>
                  <a:pt x="163" y="171"/>
                  <a:pt x="163" y="171"/>
                  <a:pt x="163" y="170"/>
                </a:cubicBezTo>
                <a:close/>
                <a:moveTo>
                  <a:pt x="261" y="76"/>
                </a:moveTo>
                <a:cubicBezTo>
                  <a:pt x="260" y="76"/>
                  <a:pt x="259" y="76"/>
                  <a:pt x="258" y="76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58" y="76"/>
                  <a:pt x="258" y="77"/>
                  <a:pt x="259" y="77"/>
                </a:cubicBezTo>
                <a:cubicBezTo>
                  <a:pt x="259" y="77"/>
                  <a:pt x="259" y="77"/>
                  <a:pt x="259" y="77"/>
                </a:cubicBezTo>
                <a:cubicBezTo>
                  <a:pt x="259" y="77"/>
                  <a:pt x="259" y="77"/>
                  <a:pt x="259" y="77"/>
                </a:cubicBezTo>
                <a:cubicBezTo>
                  <a:pt x="259" y="78"/>
                  <a:pt x="260" y="78"/>
                  <a:pt x="260" y="78"/>
                </a:cubicBezTo>
                <a:cubicBezTo>
                  <a:pt x="260" y="78"/>
                  <a:pt x="261" y="78"/>
                  <a:pt x="261" y="78"/>
                </a:cubicBezTo>
                <a:cubicBezTo>
                  <a:pt x="261" y="78"/>
                  <a:pt x="262" y="78"/>
                  <a:pt x="262" y="78"/>
                </a:cubicBezTo>
                <a:cubicBezTo>
                  <a:pt x="262" y="78"/>
                  <a:pt x="263" y="77"/>
                  <a:pt x="263" y="78"/>
                </a:cubicBezTo>
                <a:cubicBezTo>
                  <a:pt x="263" y="78"/>
                  <a:pt x="262" y="78"/>
                  <a:pt x="262" y="78"/>
                </a:cubicBezTo>
                <a:cubicBezTo>
                  <a:pt x="261" y="78"/>
                  <a:pt x="260" y="78"/>
                  <a:pt x="260" y="79"/>
                </a:cubicBezTo>
                <a:cubicBezTo>
                  <a:pt x="260" y="79"/>
                  <a:pt x="261" y="79"/>
                  <a:pt x="261" y="79"/>
                </a:cubicBezTo>
                <a:cubicBezTo>
                  <a:pt x="261" y="79"/>
                  <a:pt x="261" y="79"/>
                  <a:pt x="261" y="79"/>
                </a:cubicBezTo>
                <a:cubicBezTo>
                  <a:pt x="261" y="80"/>
                  <a:pt x="262" y="80"/>
                  <a:pt x="262" y="80"/>
                </a:cubicBezTo>
                <a:cubicBezTo>
                  <a:pt x="262" y="80"/>
                  <a:pt x="263" y="80"/>
                  <a:pt x="263" y="79"/>
                </a:cubicBezTo>
                <a:cubicBezTo>
                  <a:pt x="263" y="79"/>
                  <a:pt x="264" y="79"/>
                  <a:pt x="264" y="79"/>
                </a:cubicBezTo>
                <a:cubicBezTo>
                  <a:pt x="264" y="79"/>
                  <a:pt x="264" y="79"/>
                  <a:pt x="264" y="80"/>
                </a:cubicBezTo>
                <a:cubicBezTo>
                  <a:pt x="264" y="80"/>
                  <a:pt x="264" y="80"/>
                  <a:pt x="264" y="80"/>
                </a:cubicBezTo>
                <a:cubicBezTo>
                  <a:pt x="265" y="80"/>
                  <a:pt x="265" y="80"/>
                  <a:pt x="265" y="80"/>
                </a:cubicBezTo>
                <a:cubicBezTo>
                  <a:pt x="265" y="80"/>
                  <a:pt x="265" y="80"/>
                  <a:pt x="266" y="80"/>
                </a:cubicBezTo>
                <a:cubicBezTo>
                  <a:pt x="266" y="80"/>
                  <a:pt x="266" y="79"/>
                  <a:pt x="266" y="79"/>
                </a:cubicBezTo>
                <a:cubicBezTo>
                  <a:pt x="266" y="79"/>
                  <a:pt x="266" y="80"/>
                  <a:pt x="266" y="80"/>
                </a:cubicBezTo>
                <a:cubicBezTo>
                  <a:pt x="266" y="80"/>
                  <a:pt x="267" y="79"/>
                  <a:pt x="267" y="79"/>
                </a:cubicBezTo>
                <a:cubicBezTo>
                  <a:pt x="267" y="79"/>
                  <a:pt x="266" y="79"/>
                  <a:pt x="267" y="79"/>
                </a:cubicBezTo>
                <a:cubicBezTo>
                  <a:pt x="267" y="79"/>
                  <a:pt x="267" y="79"/>
                  <a:pt x="268" y="79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68" y="80"/>
                  <a:pt x="268" y="80"/>
                  <a:pt x="268" y="80"/>
                </a:cubicBezTo>
                <a:cubicBezTo>
                  <a:pt x="268" y="80"/>
                  <a:pt x="269" y="80"/>
                  <a:pt x="269" y="80"/>
                </a:cubicBezTo>
                <a:cubicBezTo>
                  <a:pt x="269" y="80"/>
                  <a:pt x="269" y="80"/>
                  <a:pt x="270" y="80"/>
                </a:cubicBezTo>
                <a:cubicBezTo>
                  <a:pt x="270" y="80"/>
                  <a:pt x="271" y="79"/>
                  <a:pt x="271" y="80"/>
                </a:cubicBezTo>
                <a:cubicBezTo>
                  <a:pt x="271" y="80"/>
                  <a:pt x="270" y="80"/>
                  <a:pt x="270" y="80"/>
                </a:cubicBezTo>
                <a:cubicBezTo>
                  <a:pt x="269" y="80"/>
                  <a:pt x="268" y="80"/>
                  <a:pt x="268" y="80"/>
                </a:cubicBezTo>
                <a:cubicBezTo>
                  <a:pt x="269" y="80"/>
                  <a:pt x="269" y="80"/>
                  <a:pt x="270" y="80"/>
                </a:cubicBezTo>
                <a:cubicBezTo>
                  <a:pt x="271" y="80"/>
                  <a:pt x="271" y="80"/>
                  <a:pt x="272" y="80"/>
                </a:cubicBezTo>
                <a:cubicBezTo>
                  <a:pt x="272" y="80"/>
                  <a:pt x="272" y="80"/>
                  <a:pt x="272" y="80"/>
                </a:cubicBezTo>
                <a:cubicBezTo>
                  <a:pt x="273" y="80"/>
                  <a:pt x="273" y="80"/>
                  <a:pt x="273" y="80"/>
                </a:cubicBezTo>
                <a:cubicBezTo>
                  <a:pt x="273" y="80"/>
                  <a:pt x="272" y="80"/>
                  <a:pt x="272" y="80"/>
                </a:cubicBezTo>
                <a:cubicBezTo>
                  <a:pt x="271" y="80"/>
                  <a:pt x="270" y="81"/>
                  <a:pt x="269" y="81"/>
                </a:cubicBezTo>
                <a:cubicBezTo>
                  <a:pt x="269" y="81"/>
                  <a:pt x="269" y="81"/>
                  <a:pt x="269" y="81"/>
                </a:cubicBezTo>
                <a:cubicBezTo>
                  <a:pt x="268" y="81"/>
                  <a:pt x="268" y="81"/>
                  <a:pt x="268" y="81"/>
                </a:cubicBezTo>
                <a:cubicBezTo>
                  <a:pt x="268" y="81"/>
                  <a:pt x="267" y="81"/>
                  <a:pt x="267" y="81"/>
                </a:cubicBezTo>
                <a:cubicBezTo>
                  <a:pt x="267" y="81"/>
                  <a:pt x="267" y="81"/>
                  <a:pt x="267" y="81"/>
                </a:cubicBezTo>
                <a:cubicBezTo>
                  <a:pt x="267" y="81"/>
                  <a:pt x="267" y="81"/>
                  <a:pt x="267" y="81"/>
                </a:cubicBezTo>
                <a:cubicBezTo>
                  <a:pt x="266" y="81"/>
                  <a:pt x="266" y="81"/>
                  <a:pt x="266" y="81"/>
                </a:cubicBezTo>
                <a:cubicBezTo>
                  <a:pt x="265" y="81"/>
                  <a:pt x="265" y="81"/>
                  <a:pt x="265" y="81"/>
                </a:cubicBezTo>
                <a:cubicBezTo>
                  <a:pt x="265" y="81"/>
                  <a:pt x="264" y="81"/>
                  <a:pt x="264" y="82"/>
                </a:cubicBezTo>
                <a:cubicBezTo>
                  <a:pt x="264" y="82"/>
                  <a:pt x="264" y="82"/>
                  <a:pt x="264" y="82"/>
                </a:cubicBezTo>
                <a:cubicBezTo>
                  <a:pt x="265" y="82"/>
                  <a:pt x="265" y="82"/>
                  <a:pt x="265" y="82"/>
                </a:cubicBezTo>
                <a:cubicBezTo>
                  <a:pt x="266" y="82"/>
                  <a:pt x="267" y="83"/>
                  <a:pt x="267" y="83"/>
                </a:cubicBezTo>
                <a:cubicBezTo>
                  <a:pt x="267" y="83"/>
                  <a:pt x="266" y="83"/>
                  <a:pt x="266" y="83"/>
                </a:cubicBezTo>
                <a:cubicBezTo>
                  <a:pt x="266" y="83"/>
                  <a:pt x="265" y="83"/>
                  <a:pt x="265" y="83"/>
                </a:cubicBezTo>
                <a:cubicBezTo>
                  <a:pt x="265" y="83"/>
                  <a:pt x="265" y="83"/>
                  <a:pt x="266" y="83"/>
                </a:cubicBezTo>
                <a:cubicBezTo>
                  <a:pt x="266" y="83"/>
                  <a:pt x="266" y="83"/>
                  <a:pt x="266" y="83"/>
                </a:cubicBezTo>
                <a:cubicBezTo>
                  <a:pt x="266" y="84"/>
                  <a:pt x="267" y="84"/>
                  <a:pt x="267" y="83"/>
                </a:cubicBezTo>
                <a:cubicBezTo>
                  <a:pt x="268" y="83"/>
                  <a:pt x="268" y="84"/>
                  <a:pt x="268" y="84"/>
                </a:cubicBezTo>
                <a:cubicBezTo>
                  <a:pt x="268" y="84"/>
                  <a:pt x="269" y="84"/>
                  <a:pt x="269" y="84"/>
                </a:cubicBezTo>
                <a:cubicBezTo>
                  <a:pt x="269" y="84"/>
                  <a:pt x="270" y="84"/>
                  <a:pt x="270" y="84"/>
                </a:cubicBezTo>
                <a:cubicBezTo>
                  <a:pt x="270" y="84"/>
                  <a:pt x="270" y="84"/>
                  <a:pt x="270" y="84"/>
                </a:cubicBezTo>
                <a:cubicBezTo>
                  <a:pt x="269" y="84"/>
                  <a:pt x="269" y="84"/>
                  <a:pt x="269" y="84"/>
                </a:cubicBezTo>
                <a:cubicBezTo>
                  <a:pt x="268" y="84"/>
                  <a:pt x="268" y="84"/>
                  <a:pt x="268" y="84"/>
                </a:cubicBezTo>
                <a:cubicBezTo>
                  <a:pt x="268" y="84"/>
                  <a:pt x="267" y="84"/>
                  <a:pt x="267" y="84"/>
                </a:cubicBezTo>
                <a:cubicBezTo>
                  <a:pt x="267" y="85"/>
                  <a:pt x="268" y="85"/>
                  <a:pt x="268" y="85"/>
                </a:cubicBezTo>
                <a:cubicBezTo>
                  <a:pt x="268" y="85"/>
                  <a:pt x="269" y="85"/>
                  <a:pt x="269" y="85"/>
                </a:cubicBezTo>
                <a:cubicBezTo>
                  <a:pt x="269" y="85"/>
                  <a:pt x="269" y="85"/>
                  <a:pt x="269" y="85"/>
                </a:cubicBezTo>
                <a:cubicBezTo>
                  <a:pt x="269" y="86"/>
                  <a:pt x="269" y="86"/>
                  <a:pt x="269" y="86"/>
                </a:cubicBezTo>
                <a:cubicBezTo>
                  <a:pt x="270" y="86"/>
                  <a:pt x="270" y="85"/>
                  <a:pt x="270" y="85"/>
                </a:cubicBezTo>
                <a:cubicBezTo>
                  <a:pt x="270" y="85"/>
                  <a:pt x="270" y="86"/>
                  <a:pt x="270" y="86"/>
                </a:cubicBezTo>
                <a:cubicBezTo>
                  <a:pt x="271" y="86"/>
                  <a:pt x="271" y="86"/>
                  <a:pt x="271" y="86"/>
                </a:cubicBezTo>
                <a:cubicBezTo>
                  <a:pt x="272" y="86"/>
                  <a:pt x="272" y="86"/>
                  <a:pt x="273" y="86"/>
                </a:cubicBezTo>
                <a:cubicBezTo>
                  <a:pt x="273" y="86"/>
                  <a:pt x="274" y="86"/>
                  <a:pt x="274" y="86"/>
                </a:cubicBezTo>
                <a:cubicBezTo>
                  <a:pt x="273" y="85"/>
                  <a:pt x="274" y="85"/>
                  <a:pt x="273" y="85"/>
                </a:cubicBezTo>
                <a:cubicBezTo>
                  <a:pt x="273" y="85"/>
                  <a:pt x="273" y="85"/>
                  <a:pt x="272" y="85"/>
                </a:cubicBezTo>
                <a:cubicBezTo>
                  <a:pt x="273" y="85"/>
                  <a:pt x="273" y="85"/>
                  <a:pt x="273" y="85"/>
                </a:cubicBezTo>
                <a:cubicBezTo>
                  <a:pt x="274" y="85"/>
                  <a:pt x="274" y="85"/>
                  <a:pt x="274" y="85"/>
                </a:cubicBezTo>
                <a:cubicBezTo>
                  <a:pt x="274" y="85"/>
                  <a:pt x="274" y="86"/>
                  <a:pt x="275" y="86"/>
                </a:cubicBezTo>
                <a:cubicBezTo>
                  <a:pt x="275" y="86"/>
                  <a:pt x="275" y="86"/>
                  <a:pt x="275" y="86"/>
                </a:cubicBezTo>
                <a:cubicBezTo>
                  <a:pt x="275" y="86"/>
                  <a:pt x="275" y="86"/>
                  <a:pt x="276" y="86"/>
                </a:cubicBezTo>
                <a:cubicBezTo>
                  <a:pt x="276" y="86"/>
                  <a:pt x="275" y="86"/>
                  <a:pt x="275" y="86"/>
                </a:cubicBezTo>
                <a:cubicBezTo>
                  <a:pt x="275" y="85"/>
                  <a:pt x="275" y="85"/>
                  <a:pt x="275" y="85"/>
                </a:cubicBezTo>
                <a:cubicBezTo>
                  <a:pt x="275" y="85"/>
                  <a:pt x="275" y="85"/>
                  <a:pt x="274" y="84"/>
                </a:cubicBezTo>
                <a:cubicBezTo>
                  <a:pt x="274" y="84"/>
                  <a:pt x="274" y="84"/>
                  <a:pt x="274" y="84"/>
                </a:cubicBezTo>
                <a:cubicBezTo>
                  <a:pt x="274" y="83"/>
                  <a:pt x="274" y="84"/>
                  <a:pt x="275" y="84"/>
                </a:cubicBezTo>
                <a:cubicBezTo>
                  <a:pt x="275" y="84"/>
                  <a:pt x="275" y="85"/>
                  <a:pt x="276" y="85"/>
                </a:cubicBezTo>
                <a:cubicBezTo>
                  <a:pt x="276" y="85"/>
                  <a:pt x="276" y="85"/>
                  <a:pt x="276" y="85"/>
                </a:cubicBezTo>
                <a:cubicBezTo>
                  <a:pt x="276" y="86"/>
                  <a:pt x="277" y="86"/>
                  <a:pt x="277" y="86"/>
                </a:cubicBezTo>
                <a:cubicBezTo>
                  <a:pt x="277" y="86"/>
                  <a:pt x="277" y="86"/>
                  <a:pt x="277" y="85"/>
                </a:cubicBezTo>
                <a:cubicBezTo>
                  <a:pt x="277" y="85"/>
                  <a:pt x="278" y="85"/>
                  <a:pt x="278" y="85"/>
                </a:cubicBezTo>
                <a:cubicBezTo>
                  <a:pt x="278" y="84"/>
                  <a:pt x="277" y="84"/>
                  <a:pt x="277" y="84"/>
                </a:cubicBezTo>
                <a:cubicBezTo>
                  <a:pt x="278" y="83"/>
                  <a:pt x="278" y="85"/>
                  <a:pt x="279" y="84"/>
                </a:cubicBezTo>
                <a:cubicBezTo>
                  <a:pt x="279" y="84"/>
                  <a:pt x="279" y="84"/>
                  <a:pt x="279" y="83"/>
                </a:cubicBezTo>
                <a:cubicBezTo>
                  <a:pt x="279" y="83"/>
                  <a:pt x="279" y="83"/>
                  <a:pt x="278" y="83"/>
                </a:cubicBezTo>
                <a:cubicBezTo>
                  <a:pt x="279" y="83"/>
                  <a:pt x="279" y="83"/>
                  <a:pt x="279" y="83"/>
                </a:cubicBezTo>
                <a:cubicBezTo>
                  <a:pt x="278" y="82"/>
                  <a:pt x="279" y="82"/>
                  <a:pt x="279" y="82"/>
                </a:cubicBezTo>
                <a:cubicBezTo>
                  <a:pt x="279" y="82"/>
                  <a:pt x="278" y="81"/>
                  <a:pt x="279" y="81"/>
                </a:cubicBezTo>
                <a:cubicBezTo>
                  <a:pt x="279" y="81"/>
                  <a:pt x="279" y="81"/>
                  <a:pt x="279" y="81"/>
                </a:cubicBezTo>
                <a:cubicBezTo>
                  <a:pt x="279" y="81"/>
                  <a:pt x="279" y="81"/>
                  <a:pt x="280" y="81"/>
                </a:cubicBezTo>
                <a:cubicBezTo>
                  <a:pt x="280" y="81"/>
                  <a:pt x="279" y="81"/>
                  <a:pt x="279" y="81"/>
                </a:cubicBezTo>
                <a:cubicBezTo>
                  <a:pt x="279" y="82"/>
                  <a:pt x="279" y="82"/>
                  <a:pt x="279" y="82"/>
                </a:cubicBezTo>
                <a:cubicBezTo>
                  <a:pt x="279" y="82"/>
                  <a:pt x="280" y="82"/>
                  <a:pt x="280" y="83"/>
                </a:cubicBezTo>
                <a:cubicBezTo>
                  <a:pt x="280" y="83"/>
                  <a:pt x="280" y="83"/>
                  <a:pt x="280" y="83"/>
                </a:cubicBezTo>
                <a:cubicBezTo>
                  <a:pt x="280" y="83"/>
                  <a:pt x="280" y="83"/>
                  <a:pt x="280" y="83"/>
                </a:cubicBezTo>
                <a:cubicBezTo>
                  <a:pt x="281" y="83"/>
                  <a:pt x="281" y="82"/>
                  <a:pt x="281" y="82"/>
                </a:cubicBezTo>
                <a:cubicBezTo>
                  <a:pt x="281" y="82"/>
                  <a:pt x="282" y="82"/>
                  <a:pt x="282" y="82"/>
                </a:cubicBezTo>
                <a:cubicBezTo>
                  <a:pt x="282" y="82"/>
                  <a:pt x="281" y="82"/>
                  <a:pt x="281" y="81"/>
                </a:cubicBezTo>
                <a:cubicBezTo>
                  <a:pt x="282" y="82"/>
                  <a:pt x="282" y="82"/>
                  <a:pt x="282" y="82"/>
                </a:cubicBezTo>
                <a:cubicBezTo>
                  <a:pt x="283" y="81"/>
                  <a:pt x="283" y="81"/>
                  <a:pt x="283" y="81"/>
                </a:cubicBezTo>
                <a:cubicBezTo>
                  <a:pt x="283" y="81"/>
                  <a:pt x="284" y="81"/>
                  <a:pt x="285" y="81"/>
                </a:cubicBezTo>
                <a:cubicBezTo>
                  <a:pt x="285" y="81"/>
                  <a:pt x="285" y="80"/>
                  <a:pt x="285" y="80"/>
                </a:cubicBezTo>
                <a:cubicBezTo>
                  <a:pt x="286" y="80"/>
                  <a:pt x="286" y="80"/>
                  <a:pt x="286" y="80"/>
                </a:cubicBezTo>
                <a:cubicBezTo>
                  <a:pt x="286" y="80"/>
                  <a:pt x="286" y="80"/>
                  <a:pt x="286" y="80"/>
                </a:cubicBezTo>
                <a:cubicBezTo>
                  <a:pt x="286" y="80"/>
                  <a:pt x="286" y="80"/>
                  <a:pt x="286" y="80"/>
                </a:cubicBezTo>
                <a:cubicBezTo>
                  <a:pt x="287" y="80"/>
                  <a:pt x="286" y="80"/>
                  <a:pt x="286" y="80"/>
                </a:cubicBezTo>
                <a:cubicBezTo>
                  <a:pt x="286" y="80"/>
                  <a:pt x="286" y="80"/>
                  <a:pt x="286" y="80"/>
                </a:cubicBezTo>
                <a:cubicBezTo>
                  <a:pt x="286" y="80"/>
                  <a:pt x="286" y="79"/>
                  <a:pt x="286" y="79"/>
                </a:cubicBezTo>
                <a:cubicBezTo>
                  <a:pt x="286" y="79"/>
                  <a:pt x="285" y="79"/>
                  <a:pt x="285" y="79"/>
                </a:cubicBezTo>
                <a:cubicBezTo>
                  <a:pt x="285" y="79"/>
                  <a:pt x="284" y="78"/>
                  <a:pt x="284" y="78"/>
                </a:cubicBezTo>
                <a:cubicBezTo>
                  <a:pt x="284" y="78"/>
                  <a:pt x="284" y="79"/>
                  <a:pt x="284" y="79"/>
                </a:cubicBezTo>
                <a:cubicBezTo>
                  <a:pt x="284" y="79"/>
                  <a:pt x="284" y="78"/>
                  <a:pt x="284" y="78"/>
                </a:cubicBezTo>
                <a:cubicBezTo>
                  <a:pt x="283" y="78"/>
                  <a:pt x="283" y="78"/>
                  <a:pt x="283" y="78"/>
                </a:cubicBezTo>
                <a:cubicBezTo>
                  <a:pt x="282" y="78"/>
                  <a:pt x="282" y="78"/>
                  <a:pt x="282" y="78"/>
                </a:cubicBezTo>
                <a:cubicBezTo>
                  <a:pt x="282" y="79"/>
                  <a:pt x="282" y="78"/>
                  <a:pt x="282" y="78"/>
                </a:cubicBezTo>
                <a:cubicBezTo>
                  <a:pt x="282" y="78"/>
                  <a:pt x="282" y="78"/>
                  <a:pt x="281" y="78"/>
                </a:cubicBezTo>
                <a:cubicBezTo>
                  <a:pt x="281" y="78"/>
                  <a:pt x="281" y="79"/>
                  <a:pt x="281" y="79"/>
                </a:cubicBezTo>
                <a:cubicBezTo>
                  <a:pt x="280" y="79"/>
                  <a:pt x="280" y="78"/>
                  <a:pt x="281" y="78"/>
                </a:cubicBezTo>
                <a:cubicBezTo>
                  <a:pt x="281" y="78"/>
                  <a:pt x="281" y="78"/>
                  <a:pt x="281" y="78"/>
                </a:cubicBezTo>
                <a:cubicBezTo>
                  <a:pt x="281" y="77"/>
                  <a:pt x="281" y="77"/>
                  <a:pt x="281" y="77"/>
                </a:cubicBezTo>
                <a:cubicBezTo>
                  <a:pt x="281" y="77"/>
                  <a:pt x="282" y="77"/>
                  <a:pt x="281" y="77"/>
                </a:cubicBezTo>
                <a:cubicBezTo>
                  <a:pt x="281" y="76"/>
                  <a:pt x="281" y="77"/>
                  <a:pt x="281" y="77"/>
                </a:cubicBezTo>
                <a:cubicBezTo>
                  <a:pt x="281" y="77"/>
                  <a:pt x="281" y="77"/>
                  <a:pt x="280" y="77"/>
                </a:cubicBezTo>
                <a:cubicBezTo>
                  <a:pt x="281" y="77"/>
                  <a:pt x="281" y="77"/>
                  <a:pt x="281" y="76"/>
                </a:cubicBezTo>
                <a:cubicBezTo>
                  <a:pt x="281" y="76"/>
                  <a:pt x="281" y="76"/>
                  <a:pt x="281" y="76"/>
                </a:cubicBezTo>
                <a:cubicBezTo>
                  <a:pt x="281" y="76"/>
                  <a:pt x="281" y="76"/>
                  <a:pt x="281" y="76"/>
                </a:cubicBezTo>
                <a:cubicBezTo>
                  <a:pt x="281" y="75"/>
                  <a:pt x="280" y="76"/>
                  <a:pt x="279" y="76"/>
                </a:cubicBezTo>
                <a:cubicBezTo>
                  <a:pt x="279" y="75"/>
                  <a:pt x="279" y="75"/>
                  <a:pt x="279" y="75"/>
                </a:cubicBezTo>
                <a:cubicBezTo>
                  <a:pt x="280" y="75"/>
                  <a:pt x="280" y="75"/>
                  <a:pt x="280" y="75"/>
                </a:cubicBezTo>
                <a:cubicBezTo>
                  <a:pt x="280" y="75"/>
                  <a:pt x="280" y="74"/>
                  <a:pt x="280" y="74"/>
                </a:cubicBezTo>
                <a:cubicBezTo>
                  <a:pt x="280" y="74"/>
                  <a:pt x="278" y="74"/>
                  <a:pt x="278" y="74"/>
                </a:cubicBezTo>
                <a:cubicBezTo>
                  <a:pt x="278" y="74"/>
                  <a:pt x="277" y="74"/>
                  <a:pt x="277" y="74"/>
                </a:cubicBezTo>
                <a:cubicBezTo>
                  <a:pt x="278" y="75"/>
                  <a:pt x="278" y="75"/>
                  <a:pt x="279" y="76"/>
                </a:cubicBezTo>
                <a:cubicBezTo>
                  <a:pt x="279" y="75"/>
                  <a:pt x="278" y="75"/>
                  <a:pt x="278" y="75"/>
                </a:cubicBezTo>
                <a:cubicBezTo>
                  <a:pt x="278" y="75"/>
                  <a:pt x="278" y="75"/>
                  <a:pt x="278" y="75"/>
                </a:cubicBezTo>
                <a:cubicBezTo>
                  <a:pt x="278" y="75"/>
                  <a:pt x="278" y="75"/>
                  <a:pt x="278" y="75"/>
                </a:cubicBezTo>
                <a:cubicBezTo>
                  <a:pt x="278" y="75"/>
                  <a:pt x="278" y="75"/>
                  <a:pt x="277" y="75"/>
                </a:cubicBezTo>
                <a:cubicBezTo>
                  <a:pt x="277" y="75"/>
                  <a:pt x="276" y="75"/>
                  <a:pt x="276" y="75"/>
                </a:cubicBezTo>
                <a:cubicBezTo>
                  <a:pt x="276" y="74"/>
                  <a:pt x="276" y="74"/>
                  <a:pt x="276" y="74"/>
                </a:cubicBezTo>
                <a:cubicBezTo>
                  <a:pt x="276" y="74"/>
                  <a:pt x="276" y="74"/>
                  <a:pt x="276" y="74"/>
                </a:cubicBezTo>
                <a:cubicBezTo>
                  <a:pt x="276" y="73"/>
                  <a:pt x="276" y="73"/>
                  <a:pt x="276" y="73"/>
                </a:cubicBezTo>
                <a:cubicBezTo>
                  <a:pt x="276" y="73"/>
                  <a:pt x="275" y="73"/>
                  <a:pt x="275" y="73"/>
                </a:cubicBezTo>
                <a:cubicBezTo>
                  <a:pt x="275" y="73"/>
                  <a:pt x="275" y="74"/>
                  <a:pt x="275" y="73"/>
                </a:cubicBezTo>
                <a:cubicBezTo>
                  <a:pt x="274" y="73"/>
                  <a:pt x="273" y="73"/>
                  <a:pt x="272" y="73"/>
                </a:cubicBezTo>
                <a:cubicBezTo>
                  <a:pt x="273" y="73"/>
                  <a:pt x="272" y="72"/>
                  <a:pt x="272" y="72"/>
                </a:cubicBezTo>
                <a:cubicBezTo>
                  <a:pt x="271" y="72"/>
                  <a:pt x="271" y="71"/>
                  <a:pt x="271" y="71"/>
                </a:cubicBezTo>
                <a:cubicBezTo>
                  <a:pt x="270" y="70"/>
                  <a:pt x="270" y="69"/>
                  <a:pt x="269" y="69"/>
                </a:cubicBezTo>
                <a:cubicBezTo>
                  <a:pt x="268" y="69"/>
                  <a:pt x="268" y="69"/>
                  <a:pt x="267" y="69"/>
                </a:cubicBezTo>
                <a:cubicBezTo>
                  <a:pt x="267" y="68"/>
                  <a:pt x="266" y="68"/>
                  <a:pt x="266" y="68"/>
                </a:cubicBezTo>
                <a:cubicBezTo>
                  <a:pt x="266" y="68"/>
                  <a:pt x="265" y="68"/>
                  <a:pt x="266" y="69"/>
                </a:cubicBezTo>
                <a:cubicBezTo>
                  <a:pt x="265" y="69"/>
                  <a:pt x="265" y="68"/>
                  <a:pt x="264" y="68"/>
                </a:cubicBezTo>
                <a:cubicBezTo>
                  <a:pt x="264" y="69"/>
                  <a:pt x="264" y="69"/>
                  <a:pt x="264" y="69"/>
                </a:cubicBezTo>
                <a:cubicBezTo>
                  <a:pt x="264" y="69"/>
                  <a:pt x="264" y="69"/>
                  <a:pt x="264" y="69"/>
                </a:cubicBezTo>
                <a:cubicBezTo>
                  <a:pt x="264" y="69"/>
                  <a:pt x="264" y="69"/>
                  <a:pt x="265" y="69"/>
                </a:cubicBezTo>
                <a:cubicBezTo>
                  <a:pt x="265" y="69"/>
                  <a:pt x="265" y="69"/>
                  <a:pt x="266" y="69"/>
                </a:cubicBezTo>
                <a:cubicBezTo>
                  <a:pt x="266" y="69"/>
                  <a:pt x="266" y="69"/>
                  <a:pt x="267" y="69"/>
                </a:cubicBezTo>
                <a:cubicBezTo>
                  <a:pt x="267" y="69"/>
                  <a:pt x="267" y="70"/>
                  <a:pt x="267" y="70"/>
                </a:cubicBezTo>
                <a:cubicBezTo>
                  <a:pt x="267" y="70"/>
                  <a:pt x="267" y="70"/>
                  <a:pt x="267" y="70"/>
                </a:cubicBezTo>
                <a:cubicBezTo>
                  <a:pt x="266" y="70"/>
                  <a:pt x="265" y="70"/>
                  <a:pt x="265" y="70"/>
                </a:cubicBezTo>
                <a:cubicBezTo>
                  <a:pt x="265" y="70"/>
                  <a:pt x="264" y="70"/>
                  <a:pt x="264" y="70"/>
                </a:cubicBezTo>
                <a:cubicBezTo>
                  <a:pt x="263" y="70"/>
                  <a:pt x="263" y="70"/>
                  <a:pt x="262" y="70"/>
                </a:cubicBezTo>
                <a:cubicBezTo>
                  <a:pt x="262" y="70"/>
                  <a:pt x="262" y="70"/>
                  <a:pt x="262" y="70"/>
                </a:cubicBezTo>
                <a:cubicBezTo>
                  <a:pt x="262" y="70"/>
                  <a:pt x="262" y="71"/>
                  <a:pt x="262" y="71"/>
                </a:cubicBezTo>
                <a:cubicBezTo>
                  <a:pt x="262" y="71"/>
                  <a:pt x="261" y="71"/>
                  <a:pt x="261" y="71"/>
                </a:cubicBezTo>
                <a:cubicBezTo>
                  <a:pt x="261" y="71"/>
                  <a:pt x="262" y="71"/>
                  <a:pt x="262" y="71"/>
                </a:cubicBezTo>
                <a:cubicBezTo>
                  <a:pt x="262" y="71"/>
                  <a:pt x="261" y="71"/>
                  <a:pt x="261" y="72"/>
                </a:cubicBezTo>
                <a:cubicBezTo>
                  <a:pt x="261" y="72"/>
                  <a:pt x="262" y="72"/>
                  <a:pt x="263" y="72"/>
                </a:cubicBezTo>
                <a:cubicBezTo>
                  <a:pt x="262" y="72"/>
                  <a:pt x="262" y="72"/>
                  <a:pt x="262" y="72"/>
                </a:cubicBezTo>
                <a:cubicBezTo>
                  <a:pt x="262" y="72"/>
                  <a:pt x="263" y="72"/>
                  <a:pt x="263" y="72"/>
                </a:cubicBezTo>
                <a:cubicBezTo>
                  <a:pt x="263" y="72"/>
                  <a:pt x="263" y="72"/>
                  <a:pt x="264" y="72"/>
                </a:cubicBezTo>
                <a:cubicBezTo>
                  <a:pt x="264" y="72"/>
                  <a:pt x="264" y="72"/>
                  <a:pt x="264" y="72"/>
                </a:cubicBezTo>
                <a:cubicBezTo>
                  <a:pt x="263" y="72"/>
                  <a:pt x="262" y="72"/>
                  <a:pt x="262" y="73"/>
                </a:cubicBezTo>
                <a:cubicBezTo>
                  <a:pt x="261" y="73"/>
                  <a:pt x="260" y="73"/>
                  <a:pt x="260" y="73"/>
                </a:cubicBezTo>
                <a:cubicBezTo>
                  <a:pt x="260" y="73"/>
                  <a:pt x="260" y="73"/>
                  <a:pt x="260" y="73"/>
                </a:cubicBezTo>
                <a:cubicBezTo>
                  <a:pt x="260" y="73"/>
                  <a:pt x="260" y="73"/>
                  <a:pt x="260" y="73"/>
                </a:cubicBezTo>
                <a:cubicBezTo>
                  <a:pt x="260" y="73"/>
                  <a:pt x="260" y="73"/>
                  <a:pt x="260" y="74"/>
                </a:cubicBezTo>
                <a:cubicBezTo>
                  <a:pt x="260" y="74"/>
                  <a:pt x="260" y="74"/>
                  <a:pt x="259" y="74"/>
                </a:cubicBezTo>
                <a:cubicBezTo>
                  <a:pt x="259" y="74"/>
                  <a:pt x="258" y="74"/>
                  <a:pt x="258" y="74"/>
                </a:cubicBezTo>
                <a:cubicBezTo>
                  <a:pt x="258" y="74"/>
                  <a:pt x="259" y="74"/>
                  <a:pt x="259" y="74"/>
                </a:cubicBezTo>
                <a:cubicBezTo>
                  <a:pt x="258" y="75"/>
                  <a:pt x="259" y="75"/>
                  <a:pt x="259" y="75"/>
                </a:cubicBezTo>
                <a:cubicBezTo>
                  <a:pt x="259" y="75"/>
                  <a:pt x="259" y="75"/>
                  <a:pt x="260" y="75"/>
                </a:cubicBezTo>
                <a:cubicBezTo>
                  <a:pt x="260" y="75"/>
                  <a:pt x="260" y="75"/>
                  <a:pt x="261" y="75"/>
                </a:cubicBezTo>
                <a:cubicBezTo>
                  <a:pt x="261" y="75"/>
                  <a:pt x="261" y="75"/>
                  <a:pt x="261" y="75"/>
                </a:cubicBezTo>
                <a:cubicBezTo>
                  <a:pt x="261" y="75"/>
                  <a:pt x="261" y="75"/>
                  <a:pt x="261" y="75"/>
                </a:cubicBezTo>
                <a:cubicBezTo>
                  <a:pt x="261" y="75"/>
                  <a:pt x="260" y="75"/>
                  <a:pt x="261" y="75"/>
                </a:cubicBezTo>
                <a:cubicBezTo>
                  <a:pt x="261" y="75"/>
                  <a:pt x="261" y="75"/>
                  <a:pt x="262" y="75"/>
                </a:cubicBezTo>
                <a:cubicBezTo>
                  <a:pt x="262" y="75"/>
                  <a:pt x="263" y="75"/>
                  <a:pt x="263" y="75"/>
                </a:cubicBezTo>
                <a:cubicBezTo>
                  <a:pt x="263" y="75"/>
                  <a:pt x="264" y="75"/>
                  <a:pt x="264" y="75"/>
                </a:cubicBezTo>
                <a:cubicBezTo>
                  <a:pt x="264" y="75"/>
                  <a:pt x="263" y="75"/>
                  <a:pt x="263" y="76"/>
                </a:cubicBezTo>
                <a:cubicBezTo>
                  <a:pt x="263" y="76"/>
                  <a:pt x="263" y="76"/>
                  <a:pt x="263" y="76"/>
                </a:cubicBezTo>
                <a:cubicBezTo>
                  <a:pt x="263" y="76"/>
                  <a:pt x="263" y="76"/>
                  <a:pt x="263" y="76"/>
                </a:cubicBezTo>
                <a:cubicBezTo>
                  <a:pt x="262" y="76"/>
                  <a:pt x="262" y="76"/>
                  <a:pt x="261" y="76"/>
                </a:cubicBezTo>
                <a:close/>
                <a:moveTo>
                  <a:pt x="137" y="162"/>
                </a:moveTo>
                <a:cubicBezTo>
                  <a:pt x="137" y="162"/>
                  <a:pt x="136" y="163"/>
                  <a:pt x="136" y="163"/>
                </a:cubicBezTo>
                <a:cubicBezTo>
                  <a:pt x="136" y="163"/>
                  <a:pt x="136" y="163"/>
                  <a:pt x="136" y="164"/>
                </a:cubicBezTo>
                <a:cubicBezTo>
                  <a:pt x="135" y="164"/>
                  <a:pt x="135" y="164"/>
                  <a:pt x="135" y="164"/>
                </a:cubicBezTo>
                <a:cubicBezTo>
                  <a:pt x="135" y="164"/>
                  <a:pt x="136" y="164"/>
                  <a:pt x="136" y="164"/>
                </a:cubicBezTo>
                <a:cubicBezTo>
                  <a:pt x="136" y="163"/>
                  <a:pt x="137" y="163"/>
                  <a:pt x="137" y="163"/>
                </a:cubicBezTo>
                <a:cubicBezTo>
                  <a:pt x="137" y="163"/>
                  <a:pt x="137" y="163"/>
                  <a:pt x="137" y="163"/>
                </a:cubicBezTo>
                <a:cubicBezTo>
                  <a:pt x="137" y="162"/>
                  <a:pt x="137" y="163"/>
                  <a:pt x="137" y="162"/>
                </a:cubicBezTo>
                <a:close/>
                <a:moveTo>
                  <a:pt x="164" y="172"/>
                </a:moveTo>
                <a:cubicBezTo>
                  <a:pt x="164" y="172"/>
                  <a:pt x="165" y="172"/>
                  <a:pt x="165" y="172"/>
                </a:cubicBezTo>
                <a:cubicBezTo>
                  <a:pt x="165" y="172"/>
                  <a:pt x="166" y="172"/>
                  <a:pt x="166" y="172"/>
                </a:cubicBezTo>
                <a:cubicBezTo>
                  <a:pt x="166" y="172"/>
                  <a:pt x="166" y="172"/>
                  <a:pt x="166" y="172"/>
                </a:cubicBezTo>
                <a:cubicBezTo>
                  <a:pt x="166" y="171"/>
                  <a:pt x="166" y="172"/>
                  <a:pt x="165" y="172"/>
                </a:cubicBezTo>
                <a:cubicBezTo>
                  <a:pt x="165" y="172"/>
                  <a:pt x="165" y="171"/>
                  <a:pt x="165" y="171"/>
                </a:cubicBezTo>
                <a:cubicBezTo>
                  <a:pt x="164" y="171"/>
                  <a:pt x="164" y="171"/>
                  <a:pt x="164" y="171"/>
                </a:cubicBezTo>
                <a:cubicBezTo>
                  <a:pt x="164" y="171"/>
                  <a:pt x="165" y="171"/>
                  <a:pt x="165" y="171"/>
                </a:cubicBezTo>
                <a:cubicBezTo>
                  <a:pt x="165" y="171"/>
                  <a:pt x="166" y="172"/>
                  <a:pt x="166" y="171"/>
                </a:cubicBezTo>
                <a:cubicBezTo>
                  <a:pt x="166" y="171"/>
                  <a:pt x="166" y="171"/>
                  <a:pt x="166" y="171"/>
                </a:cubicBezTo>
                <a:cubicBezTo>
                  <a:pt x="166" y="171"/>
                  <a:pt x="166" y="171"/>
                  <a:pt x="166" y="171"/>
                </a:cubicBezTo>
                <a:cubicBezTo>
                  <a:pt x="166" y="171"/>
                  <a:pt x="166" y="171"/>
                  <a:pt x="166" y="170"/>
                </a:cubicBezTo>
                <a:cubicBezTo>
                  <a:pt x="166" y="170"/>
                  <a:pt x="166" y="170"/>
                  <a:pt x="165" y="170"/>
                </a:cubicBezTo>
                <a:cubicBezTo>
                  <a:pt x="165" y="170"/>
                  <a:pt x="165" y="170"/>
                  <a:pt x="165" y="170"/>
                </a:cubicBezTo>
                <a:cubicBezTo>
                  <a:pt x="165" y="170"/>
                  <a:pt x="165" y="171"/>
                  <a:pt x="165" y="171"/>
                </a:cubicBezTo>
                <a:cubicBezTo>
                  <a:pt x="164" y="171"/>
                  <a:pt x="164" y="171"/>
                  <a:pt x="164" y="171"/>
                </a:cubicBezTo>
                <a:cubicBezTo>
                  <a:pt x="164" y="171"/>
                  <a:pt x="164" y="171"/>
                  <a:pt x="164" y="171"/>
                </a:cubicBezTo>
                <a:cubicBezTo>
                  <a:pt x="164" y="171"/>
                  <a:pt x="164" y="171"/>
                  <a:pt x="164" y="171"/>
                </a:cubicBezTo>
                <a:cubicBezTo>
                  <a:pt x="164" y="171"/>
                  <a:pt x="165" y="170"/>
                  <a:pt x="165" y="170"/>
                </a:cubicBezTo>
                <a:cubicBezTo>
                  <a:pt x="164" y="170"/>
                  <a:pt x="164" y="170"/>
                  <a:pt x="164" y="170"/>
                </a:cubicBezTo>
                <a:cubicBezTo>
                  <a:pt x="164" y="170"/>
                  <a:pt x="164" y="170"/>
                  <a:pt x="164" y="170"/>
                </a:cubicBezTo>
                <a:cubicBezTo>
                  <a:pt x="163" y="170"/>
                  <a:pt x="163" y="170"/>
                  <a:pt x="163" y="170"/>
                </a:cubicBezTo>
                <a:cubicBezTo>
                  <a:pt x="163" y="170"/>
                  <a:pt x="163" y="170"/>
                  <a:pt x="163" y="170"/>
                </a:cubicBezTo>
                <a:cubicBezTo>
                  <a:pt x="163" y="170"/>
                  <a:pt x="163" y="170"/>
                  <a:pt x="163" y="170"/>
                </a:cubicBezTo>
                <a:cubicBezTo>
                  <a:pt x="163" y="171"/>
                  <a:pt x="163" y="171"/>
                  <a:pt x="163" y="171"/>
                </a:cubicBezTo>
                <a:cubicBezTo>
                  <a:pt x="163" y="171"/>
                  <a:pt x="163" y="171"/>
                  <a:pt x="163" y="171"/>
                </a:cubicBezTo>
                <a:cubicBezTo>
                  <a:pt x="163" y="171"/>
                  <a:pt x="163" y="171"/>
                  <a:pt x="163" y="171"/>
                </a:cubicBezTo>
                <a:cubicBezTo>
                  <a:pt x="163" y="171"/>
                  <a:pt x="163" y="172"/>
                  <a:pt x="163" y="172"/>
                </a:cubicBezTo>
                <a:cubicBezTo>
                  <a:pt x="163" y="172"/>
                  <a:pt x="163" y="172"/>
                  <a:pt x="163" y="172"/>
                </a:cubicBezTo>
                <a:cubicBezTo>
                  <a:pt x="163" y="172"/>
                  <a:pt x="163" y="172"/>
                  <a:pt x="163" y="172"/>
                </a:cubicBezTo>
                <a:cubicBezTo>
                  <a:pt x="163" y="172"/>
                  <a:pt x="163" y="172"/>
                  <a:pt x="163" y="172"/>
                </a:cubicBezTo>
                <a:cubicBezTo>
                  <a:pt x="164" y="172"/>
                  <a:pt x="164" y="172"/>
                  <a:pt x="164" y="172"/>
                </a:cubicBezTo>
                <a:cubicBezTo>
                  <a:pt x="164" y="172"/>
                  <a:pt x="164" y="173"/>
                  <a:pt x="165" y="173"/>
                </a:cubicBezTo>
                <a:cubicBezTo>
                  <a:pt x="165" y="172"/>
                  <a:pt x="164" y="172"/>
                  <a:pt x="164" y="172"/>
                </a:cubicBezTo>
                <a:close/>
                <a:moveTo>
                  <a:pt x="164" y="173"/>
                </a:moveTo>
                <a:cubicBezTo>
                  <a:pt x="164" y="173"/>
                  <a:pt x="164" y="174"/>
                  <a:pt x="164" y="174"/>
                </a:cubicBezTo>
                <a:cubicBezTo>
                  <a:pt x="164" y="174"/>
                  <a:pt x="164" y="174"/>
                  <a:pt x="164" y="174"/>
                </a:cubicBezTo>
                <a:cubicBezTo>
                  <a:pt x="164" y="174"/>
                  <a:pt x="164" y="174"/>
                  <a:pt x="164" y="174"/>
                </a:cubicBezTo>
                <a:cubicBezTo>
                  <a:pt x="165" y="174"/>
                  <a:pt x="164" y="173"/>
                  <a:pt x="164" y="173"/>
                </a:cubicBezTo>
                <a:cubicBezTo>
                  <a:pt x="164" y="173"/>
                  <a:pt x="164" y="173"/>
                  <a:pt x="164" y="173"/>
                </a:cubicBezTo>
                <a:close/>
                <a:moveTo>
                  <a:pt x="105" y="181"/>
                </a:moveTo>
                <a:cubicBezTo>
                  <a:pt x="105" y="181"/>
                  <a:pt x="106" y="181"/>
                  <a:pt x="106" y="181"/>
                </a:cubicBezTo>
                <a:cubicBezTo>
                  <a:pt x="106" y="181"/>
                  <a:pt x="105" y="181"/>
                  <a:pt x="105" y="181"/>
                </a:cubicBezTo>
                <a:cubicBezTo>
                  <a:pt x="106" y="181"/>
                  <a:pt x="106" y="181"/>
                  <a:pt x="106" y="181"/>
                </a:cubicBezTo>
                <a:cubicBezTo>
                  <a:pt x="106" y="181"/>
                  <a:pt x="106" y="181"/>
                  <a:pt x="106" y="181"/>
                </a:cubicBezTo>
                <a:cubicBezTo>
                  <a:pt x="106" y="180"/>
                  <a:pt x="106" y="181"/>
                  <a:pt x="106" y="181"/>
                </a:cubicBezTo>
                <a:cubicBezTo>
                  <a:pt x="106" y="181"/>
                  <a:pt x="106" y="181"/>
                  <a:pt x="106" y="180"/>
                </a:cubicBezTo>
                <a:cubicBezTo>
                  <a:pt x="106" y="180"/>
                  <a:pt x="106" y="180"/>
                  <a:pt x="106" y="180"/>
                </a:cubicBezTo>
                <a:cubicBezTo>
                  <a:pt x="106" y="180"/>
                  <a:pt x="105" y="180"/>
                  <a:pt x="105" y="181"/>
                </a:cubicBezTo>
                <a:close/>
                <a:moveTo>
                  <a:pt x="167" y="176"/>
                </a:moveTo>
                <a:cubicBezTo>
                  <a:pt x="167" y="176"/>
                  <a:pt x="167" y="176"/>
                  <a:pt x="167" y="176"/>
                </a:cubicBezTo>
                <a:cubicBezTo>
                  <a:pt x="167" y="175"/>
                  <a:pt x="167" y="175"/>
                  <a:pt x="167" y="175"/>
                </a:cubicBezTo>
                <a:cubicBezTo>
                  <a:pt x="167" y="174"/>
                  <a:pt x="167" y="173"/>
                  <a:pt x="166" y="173"/>
                </a:cubicBezTo>
                <a:cubicBezTo>
                  <a:pt x="166" y="173"/>
                  <a:pt x="165" y="172"/>
                  <a:pt x="165" y="173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3"/>
                  <a:pt x="165" y="173"/>
                </a:cubicBezTo>
                <a:cubicBezTo>
                  <a:pt x="165" y="173"/>
                  <a:pt x="165" y="173"/>
                  <a:pt x="165" y="173"/>
                </a:cubicBezTo>
                <a:cubicBezTo>
                  <a:pt x="165" y="173"/>
                  <a:pt x="165" y="173"/>
                  <a:pt x="164" y="173"/>
                </a:cubicBezTo>
                <a:cubicBezTo>
                  <a:pt x="164" y="173"/>
                  <a:pt x="165" y="173"/>
                  <a:pt x="165" y="173"/>
                </a:cubicBezTo>
                <a:cubicBezTo>
                  <a:pt x="165" y="173"/>
                  <a:pt x="165" y="173"/>
                  <a:pt x="165" y="174"/>
                </a:cubicBezTo>
                <a:cubicBezTo>
                  <a:pt x="165" y="174"/>
                  <a:pt x="165" y="174"/>
                  <a:pt x="165" y="174"/>
                </a:cubicBezTo>
                <a:cubicBezTo>
                  <a:pt x="165" y="174"/>
                  <a:pt x="165" y="174"/>
                  <a:pt x="165" y="174"/>
                </a:cubicBezTo>
                <a:cubicBezTo>
                  <a:pt x="166" y="174"/>
                  <a:pt x="166" y="174"/>
                  <a:pt x="165" y="174"/>
                </a:cubicBezTo>
                <a:cubicBezTo>
                  <a:pt x="165" y="174"/>
                  <a:pt x="165" y="174"/>
                  <a:pt x="165" y="174"/>
                </a:cubicBezTo>
                <a:cubicBezTo>
                  <a:pt x="165" y="174"/>
                  <a:pt x="165" y="174"/>
                  <a:pt x="165" y="174"/>
                </a:cubicBezTo>
                <a:cubicBezTo>
                  <a:pt x="165" y="175"/>
                  <a:pt x="165" y="175"/>
                  <a:pt x="165" y="175"/>
                </a:cubicBezTo>
                <a:cubicBezTo>
                  <a:pt x="165" y="175"/>
                  <a:pt x="165" y="175"/>
                  <a:pt x="166" y="175"/>
                </a:cubicBezTo>
                <a:cubicBezTo>
                  <a:pt x="166" y="175"/>
                  <a:pt x="166" y="175"/>
                  <a:pt x="166" y="175"/>
                </a:cubicBezTo>
                <a:cubicBezTo>
                  <a:pt x="165" y="175"/>
                  <a:pt x="166" y="175"/>
                  <a:pt x="166" y="175"/>
                </a:cubicBezTo>
                <a:cubicBezTo>
                  <a:pt x="166" y="175"/>
                  <a:pt x="166" y="175"/>
                  <a:pt x="166" y="176"/>
                </a:cubicBezTo>
                <a:cubicBezTo>
                  <a:pt x="166" y="175"/>
                  <a:pt x="166" y="175"/>
                  <a:pt x="166" y="175"/>
                </a:cubicBezTo>
                <a:cubicBezTo>
                  <a:pt x="166" y="176"/>
                  <a:pt x="167" y="177"/>
                  <a:pt x="167" y="177"/>
                </a:cubicBezTo>
                <a:cubicBezTo>
                  <a:pt x="167" y="177"/>
                  <a:pt x="167" y="177"/>
                  <a:pt x="167" y="177"/>
                </a:cubicBezTo>
                <a:cubicBezTo>
                  <a:pt x="167" y="177"/>
                  <a:pt x="167" y="177"/>
                  <a:pt x="167" y="177"/>
                </a:cubicBezTo>
                <a:cubicBezTo>
                  <a:pt x="167" y="176"/>
                  <a:pt x="167" y="176"/>
                  <a:pt x="167" y="176"/>
                </a:cubicBezTo>
                <a:close/>
                <a:moveTo>
                  <a:pt x="125" y="170"/>
                </a:moveTo>
                <a:cubicBezTo>
                  <a:pt x="125" y="170"/>
                  <a:pt x="125" y="169"/>
                  <a:pt x="125" y="169"/>
                </a:cubicBezTo>
                <a:cubicBezTo>
                  <a:pt x="125" y="169"/>
                  <a:pt x="125" y="170"/>
                  <a:pt x="125" y="169"/>
                </a:cubicBezTo>
                <a:cubicBezTo>
                  <a:pt x="124" y="169"/>
                  <a:pt x="124" y="170"/>
                  <a:pt x="124" y="170"/>
                </a:cubicBezTo>
                <a:cubicBezTo>
                  <a:pt x="124" y="170"/>
                  <a:pt x="124" y="169"/>
                  <a:pt x="124" y="169"/>
                </a:cubicBezTo>
                <a:cubicBezTo>
                  <a:pt x="123" y="169"/>
                  <a:pt x="123" y="169"/>
                  <a:pt x="123" y="169"/>
                </a:cubicBezTo>
                <a:cubicBezTo>
                  <a:pt x="123" y="169"/>
                  <a:pt x="123" y="169"/>
                  <a:pt x="123" y="169"/>
                </a:cubicBezTo>
                <a:cubicBezTo>
                  <a:pt x="123" y="170"/>
                  <a:pt x="123" y="170"/>
                  <a:pt x="123" y="170"/>
                </a:cubicBezTo>
                <a:cubicBezTo>
                  <a:pt x="123" y="170"/>
                  <a:pt x="123" y="170"/>
                  <a:pt x="123" y="170"/>
                </a:cubicBezTo>
                <a:cubicBezTo>
                  <a:pt x="122" y="170"/>
                  <a:pt x="123" y="170"/>
                  <a:pt x="123" y="170"/>
                </a:cubicBezTo>
                <a:cubicBezTo>
                  <a:pt x="123" y="170"/>
                  <a:pt x="122" y="170"/>
                  <a:pt x="122" y="170"/>
                </a:cubicBezTo>
                <a:cubicBezTo>
                  <a:pt x="122" y="170"/>
                  <a:pt x="122" y="170"/>
                  <a:pt x="123" y="170"/>
                </a:cubicBezTo>
                <a:cubicBezTo>
                  <a:pt x="123" y="170"/>
                  <a:pt x="123" y="170"/>
                  <a:pt x="123" y="171"/>
                </a:cubicBezTo>
                <a:cubicBezTo>
                  <a:pt x="123" y="171"/>
                  <a:pt x="123" y="171"/>
                  <a:pt x="123" y="171"/>
                </a:cubicBezTo>
                <a:cubicBezTo>
                  <a:pt x="123" y="171"/>
                  <a:pt x="124" y="170"/>
                  <a:pt x="124" y="170"/>
                </a:cubicBezTo>
                <a:cubicBezTo>
                  <a:pt x="124" y="170"/>
                  <a:pt x="124" y="170"/>
                  <a:pt x="124" y="170"/>
                </a:cubicBezTo>
                <a:cubicBezTo>
                  <a:pt x="124" y="170"/>
                  <a:pt x="124" y="170"/>
                  <a:pt x="125" y="170"/>
                </a:cubicBezTo>
                <a:cubicBezTo>
                  <a:pt x="125" y="170"/>
                  <a:pt x="125" y="170"/>
                  <a:pt x="125" y="170"/>
                </a:cubicBezTo>
                <a:cubicBezTo>
                  <a:pt x="125" y="169"/>
                  <a:pt x="125" y="170"/>
                  <a:pt x="125" y="170"/>
                </a:cubicBezTo>
                <a:close/>
                <a:moveTo>
                  <a:pt x="122" y="174"/>
                </a:move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2" y="174"/>
                  <a:pt x="122" y="174"/>
                </a:cubicBezTo>
                <a:cubicBezTo>
                  <a:pt x="122" y="174"/>
                  <a:pt x="123" y="174"/>
                  <a:pt x="123" y="174"/>
                </a:cubicBezTo>
                <a:cubicBezTo>
                  <a:pt x="123" y="174"/>
                  <a:pt x="122" y="174"/>
                  <a:pt x="122" y="174"/>
                </a:cubicBezTo>
                <a:close/>
                <a:moveTo>
                  <a:pt x="122" y="171"/>
                </a:moveTo>
                <a:cubicBezTo>
                  <a:pt x="122" y="171"/>
                  <a:pt x="122" y="171"/>
                  <a:pt x="122" y="171"/>
                </a:cubicBezTo>
                <a:cubicBezTo>
                  <a:pt x="122" y="171"/>
                  <a:pt x="122" y="171"/>
                  <a:pt x="122" y="171"/>
                </a:cubicBezTo>
                <a:close/>
                <a:moveTo>
                  <a:pt x="124" y="172"/>
                </a:moveTo>
                <a:cubicBezTo>
                  <a:pt x="124" y="172"/>
                  <a:pt x="124" y="172"/>
                  <a:pt x="124" y="172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2"/>
                  <a:pt x="124" y="172"/>
                  <a:pt x="124" y="172"/>
                </a:cubicBezTo>
                <a:cubicBezTo>
                  <a:pt x="124" y="172"/>
                  <a:pt x="124" y="171"/>
                  <a:pt x="124" y="171"/>
                </a:cubicBezTo>
                <a:cubicBezTo>
                  <a:pt x="124" y="171"/>
                  <a:pt x="124" y="171"/>
                  <a:pt x="124" y="171"/>
                </a:cubicBezTo>
                <a:cubicBezTo>
                  <a:pt x="124" y="171"/>
                  <a:pt x="124" y="171"/>
                  <a:pt x="124" y="171"/>
                </a:cubicBezTo>
                <a:cubicBezTo>
                  <a:pt x="123" y="171"/>
                  <a:pt x="123" y="171"/>
                  <a:pt x="123" y="171"/>
                </a:cubicBezTo>
                <a:cubicBezTo>
                  <a:pt x="123" y="171"/>
                  <a:pt x="123" y="171"/>
                  <a:pt x="123" y="171"/>
                </a:cubicBezTo>
                <a:cubicBezTo>
                  <a:pt x="123" y="171"/>
                  <a:pt x="123" y="171"/>
                  <a:pt x="123" y="171"/>
                </a:cubicBezTo>
                <a:cubicBezTo>
                  <a:pt x="123" y="171"/>
                  <a:pt x="122" y="171"/>
                  <a:pt x="122" y="171"/>
                </a:cubicBezTo>
                <a:cubicBezTo>
                  <a:pt x="122" y="171"/>
                  <a:pt x="123" y="171"/>
                  <a:pt x="123" y="171"/>
                </a:cubicBezTo>
                <a:cubicBezTo>
                  <a:pt x="122" y="171"/>
                  <a:pt x="122" y="171"/>
                  <a:pt x="122" y="171"/>
                </a:cubicBezTo>
                <a:cubicBezTo>
                  <a:pt x="122" y="171"/>
                  <a:pt x="122" y="171"/>
                  <a:pt x="122" y="172"/>
                </a:cubicBezTo>
                <a:cubicBezTo>
                  <a:pt x="122" y="171"/>
                  <a:pt x="122" y="171"/>
                  <a:pt x="122" y="171"/>
                </a:cubicBezTo>
                <a:cubicBezTo>
                  <a:pt x="121" y="171"/>
                  <a:pt x="122" y="172"/>
                  <a:pt x="122" y="172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22" y="172"/>
                  <a:pt x="122" y="171"/>
                  <a:pt x="122" y="172"/>
                </a:cubicBezTo>
                <a:cubicBezTo>
                  <a:pt x="122" y="172"/>
                  <a:pt x="121" y="171"/>
                  <a:pt x="121" y="171"/>
                </a:cubicBezTo>
                <a:cubicBezTo>
                  <a:pt x="121" y="171"/>
                  <a:pt x="121" y="171"/>
                  <a:pt x="120" y="171"/>
                </a:cubicBezTo>
                <a:cubicBezTo>
                  <a:pt x="120" y="172"/>
                  <a:pt x="121" y="172"/>
                  <a:pt x="121" y="172"/>
                </a:cubicBezTo>
                <a:cubicBezTo>
                  <a:pt x="121" y="172"/>
                  <a:pt x="121" y="172"/>
                  <a:pt x="121" y="172"/>
                </a:cubicBezTo>
                <a:cubicBezTo>
                  <a:pt x="121" y="172"/>
                  <a:pt x="121" y="172"/>
                  <a:pt x="121" y="172"/>
                </a:cubicBezTo>
                <a:cubicBezTo>
                  <a:pt x="121" y="172"/>
                  <a:pt x="121" y="172"/>
                  <a:pt x="121" y="172"/>
                </a:cubicBezTo>
                <a:cubicBezTo>
                  <a:pt x="121" y="172"/>
                  <a:pt x="121" y="172"/>
                  <a:pt x="121" y="172"/>
                </a:cubicBezTo>
                <a:cubicBezTo>
                  <a:pt x="121" y="172"/>
                  <a:pt x="120" y="172"/>
                  <a:pt x="120" y="172"/>
                </a:cubicBezTo>
                <a:cubicBezTo>
                  <a:pt x="120" y="172"/>
                  <a:pt x="120" y="172"/>
                  <a:pt x="120" y="172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19" y="172"/>
                  <a:pt x="119" y="173"/>
                  <a:pt x="119" y="173"/>
                </a:cubicBezTo>
                <a:cubicBezTo>
                  <a:pt x="119" y="173"/>
                  <a:pt x="118" y="173"/>
                  <a:pt x="118" y="173"/>
                </a:cubicBezTo>
                <a:cubicBezTo>
                  <a:pt x="118" y="173"/>
                  <a:pt x="119" y="173"/>
                  <a:pt x="119" y="173"/>
                </a:cubicBezTo>
                <a:cubicBezTo>
                  <a:pt x="119" y="173"/>
                  <a:pt x="119" y="174"/>
                  <a:pt x="119" y="174"/>
                </a:cubicBezTo>
                <a:cubicBezTo>
                  <a:pt x="119" y="174"/>
                  <a:pt x="119" y="174"/>
                  <a:pt x="119" y="174"/>
                </a:cubicBezTo>
                <a:cubicBezTo>
                  <a:pt x="119" y="174"/>
                  <a:pt x="119" y="175"/>
                  <a:pt x="120" y="175"/>
                </a:cubicBezTo>
                <a:cubicBezTo>
                  <a:pt x="120" y="175"/>
                  <a:pt x="120" y="175"/>
                  <a:pt x="120" y="174"/>
                </a:cubicBezTo>
                <a:cubicBezTo>
                  <a:pt x="120" y="174"/>
                  <a:pt x="120" y="174"/>
                  <a:pt x="120" y="174"/>
                </a:cubicBezTo>
                <a:cubicBezTo>
                  <a:pt x="120" y="174"/>
                  <a:pt x="119" y="174"/>
                  <a:pt x="119" y="174"/>
                </a:cubicBezTo>
                <a:cubicBezTo>
                  <a:pt x="119" y="174"/>
                  <a:pt x="120" y="174"/>
                  <a:pt x="120" y="174"/>
                </a:cubicBezTo>
                <a:cubicBezTo>
                  <a:pt x="120" y="174"/>
                  <a:pt x="120" y="174"/>
                  <a:pt x="120" y="174"/>
                </a:cubicBezTo>
                <a:cubicBezTo>
                  <a:pt x="120" y="174"/>
                  <a:pt x="120" y="174"/>
                  <a:pt x="120" y="174"/>
                </a:cubicBezTo>
                <a:cubicBezTo>
                  <a:pt x="120" y="174"/>
                  <a:pt x="121" y="174"/>
                  <a:pt x="121" y="174"/>
                </a:cubicBezTo>
                <a:cubicBezTo>
                  <a:pt x="121" y="174"/>
                  <a:pt x="120" y="174"/>
                  <a:pt x="120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1" y="175"/>
                  <a:pt x="121" y="174"/>
                </a:cubicBezTo>
                <a:cubicBezTo>
                  <a:pt x="122" y="174"/>
                  <a:pt x="121" y="174"/>
                  <a:pt x="121" y="174"/>
                </a:cubicBezTo>
                <a:cubicBezTo>
                  <a:pt x="121" y="174"/>
                  <a:pt x="121" y="174"/>
                  <a:pt x="121" y="174"/>
                </a:cubicBezTo>
                <a:cubicBezTo>
                  <a:pt x="122" y="174"/>
                  <a:pt x="121" y="173"/>
                  <a:pt x="122" y="174"/>
                </a:cubicBezTo>
                <a:cubicBezTo>
                  <a:pt x="122" y="174"/>
                  <a:pt x="122" y="174"/>
                  <a:pt x="122" y="173"/>
                </a:cubicBezTo>
                <a:cubicBezTo>
                  <a:pt x="122" y="173"/>
                  <a:pt x="123" y="173"/>
                  <a:pt x="123" y="173"/>
                </a:cubicBezTo>
                <a:cubicBezTo>
                  <a:pt x="123" y="173"/>
                  <a:pt x="123" y="173"/>
                  <a:pt x="122" y="173"/>
                </a:cubicBezTo>
                <a:cubicBezTo>
                  <a:pt x="123" y="173"/>
                  <a:pt x="124" y="173"/>
                  <a:pt x="124" y="173"/>
                </a:cubicBezTo>
                <a:cubicBezTo>
                  <a:pt x="123" y="173"/>
                  <a:pt x="123" y="173"/>
                  <a:pt x="123" y="172"/>
                </a:cubicBezTo>
                <a:cubicBezTo>
                  <a:pt x="123" y="172"/>
                  <a:pt x="124" y="173"/>
                  <a:pt x="124" y="173"/>
                </a:cubicBezTo>
                <a:cubicBezTo>
                  <a:pt x="124" y="172"/>
                  <a:pt x="125" y="172"/>
                  <a:pt x="125" y="172"/>
                </a:cubicBezTo>
                <a:cubicBezTo>
                  <a:pt x="125" y="172"/>
                  <a:pt x="125" y="172"/>
                  <a:pt x="124" y="172"/>
                </a:cubicBezTo>
                <a:close/>
                <a:moveTo>
                  <a:pt x="171" y="181"/>
                </a:moveTo>
                <a:cubicBezTo>
                  <a:pt x="171" y="181"/>
                  <a:pt x="171" y="182"/>
                  <a:pt x="171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1" y="182"/>
                  <a:pt x="171" y="182"/>
                  <a:pt x="172" y="182"/>
                </a:cubicBezTo>
                <a:cubicBezTo>
                  <a:pt x="171" y="181"/>
                  <a:pt x="171" y="181"/>
                  <a:pt x="171" y="180"/>
                </a:cubicBezTo>
                <a:cubicBezTo>
                  <a:pt x="170" y="180"/>
                  <a:pt x="170" y="181"/>
                  <a:pt x="170" y="181"/>
                </a:cubicBezTo>
                <a:cubicBezTo>
                  <a:pt x="170" y="181"/>
                  <a:pt x="171" y="181"/>
                  <a:pt x="171" y="181"/>
                </a:cubicBezTo>
                <a:cubicBezTo>
                  <a:pt x="171" y="181"/>
                  <a:pt x="171" y="181"/>
                  <a:pt x="171" y="181"/>
                </a:cubicBezTo>
                <a:close/>
                <a:moveTo>
                  <a:pt x="171" y="175"/>
                </a:moveTo>
                <a:cubicBezTo>
                  <a:pt x="171" y="175"/>
                  <a:pt x="171" y="175"/>
                  <a:pt x="171" y="175"/>
                </a:cubicBezTo>
                <a:cubicBezTo>
                  <a:pt x="171" y="175"/>
                  <a:pt x="171" y="176"/>
                  <a:pt x="171" y="176"/>
                </a:cubicBezTo>
                <a:cubicBezTo>
                  <a:pt x="171" y="176"/>
                  <a:pt x="171" y="176"/>
                  <a:pt x="172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2" y="176"/>
                  <a:pt x="171" y="175"/>
                  <a:pt x="171" y="175"/>
                </a:cubicBezTo>
                <a:close/>
                <a:moveTo>
                  <a:pt x="169" y="176"/>
                </a:moveTo>
                <a:cubicBezTo>
                  <a:pt x="169" y="175"/>
                  <a:pt x="169" y="175"/>
                  <a:pt x="169" y="175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68" y="175"/>
                  <a:pt x="168" y="174"/>
                  <a:pt x="168" y="174"/>
                </a:cubicBezTo>
                <a:cubicBezTo>
                  <a:pt x="168" y="174"/>
                  <a:pt x="168" y="175"/>
                  <a:pt x="168" y="175"/>
                </a:cubicBezTo>
                <a:cubicBezTo>
                  <a:pt x="168" y="175"/>
                  <a:pt x="168" y="174"/>
                  <a:pt x="167" y="175"/>
                </a:cubicBezTo>
                <a:cubicBezTo>
                  <a:pt x="167" y="175"/>
                  <a:pt x="167" y="175"/>
                  <a:pt x="167" y="175"/>
                </a:cubicBezTo>
                <a:cubicBezTo>
                  <a:pt x="168" y="175"/>
                  <a:pt x="168" y="175"/>
                  <a:pt x="168" y="175"/>
                </a:cubicBezTo>
                <a:cubicBezTo>
                  <a:pt x="168" y="175"/>
                  <a:pt x="168" y="175"/>
                  <a:pt x="168" y="176"/>
                </a:cubicBezTo>
                <a:cubicBezTo>
                  <a:pt x="168" y="176"/>
                  <a:pt x="168" y="175"/>
                  <a:pt x="168" y="175"/>
                </a:cubicBezTo>
                <a:cubicBezTo>
                  <a:pt x="168" y="175"/>
                  <a:pt x="168" y="176"/>
                  <a:pt x="168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68" y="176"/>
                  <a:pt x="168" y="176"/>
                  <a:pt x="168" y="177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168" y="177"/>
                  <a:pt x="168" y="177"/>
                  <a:pt x="168" y="178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169" y="177"/>
                  <a:pt x="169" y="176"/>
                  <a:pt x="169" y="176"/>
                </a:cubicBezTo>
                <a:cubicBezTo>
                  <a:pt x="169" y="177"/>
                  <a:pt x="169" y="176"/>
                  <a:pt x="169" y="176"/>
                </a:cubicBezTo>
                <a:cubicBezTo>
                  <a:pt x="169" y="175"/>
                  <a:pt x="169" y="176"/>
                  <a:pt x="169" y="176"/>
                </a:cubicBezTo>
                <a:close/>
                <a:moveTo>
                  <a:pt x="170" y="177"/>
                </a:moveTo>
                <a:cubicBezTo>
                  <a:pt x="170" y="177"/>
                  <a:pt x="169" y="177"/>
                  <a:pt x="169" y="178"/>
                </a:cubicBezTo>
                <a:cubicBezTo>
                  <a:pt x="169" y="178"/>
                  <a:pt x="169" y="178"/>
                  <a:pt x="170" y="178"/>
                </a:cubicBezTo>
                <a:cubicBezTo>
                  <a:pt x="170" y="178"/>
                  <a:pt x="170" y="178"/>
                  <a:pt x="170" y="177"/>
                </a:cubicBezTo>
                <a:close/>
                <a:moveTo>
                  <a:pt x="170" y="180"/>
                </a:moveTo>
                <a:cubicBezTo>
                  <a:pt x="170" y="180"/>
                  <a:pt x="170" y="180"/>
                  <a:pt x="170" y="180"/>
                </a:cubicBezTo>
                <a:cubicBezTo>
                  <a:pt x="170" y="180"/>
                  <a:pt x="170" y="180"/>
                  <a:pt x="170" y="180"/>
                </a:cubicBezTo>
                <a:cubicBezTo>
                  <a:pt x="170" y="180"/>
                  <a:pt x="170" y="180"/>
                  <a:pt x="170" y="180"/>
                </a:cubicBezTo>
                <a:close/>
                <a:moveTo>
                  <a:pt x="171" y="180"/>
                </a:moveTo>
                <a:cubicBezTo>
                  <a:pt x="171" y="180"/>
                  <a:pt x="171" y="180"/>
                  <a:pt x="171" y="180"/>
                </a:cubicBezTo>
                <a:cubicBezTo>
                  <a:pt x="171" y="180"/>
                  <a:pt x="171" y="180"/>
                  <a:pt x="171" y="180"/>
                </a:cubicBezTo>
                <a:cubicBezTo>
                  <a:pt x="171" y="180"/>
                  <a:pt x="171" y="180"/>
                  <a:pt x="171" y="180"/>
                </a:cubicBezTo>
                <a:cubicBezTo>
                  <a:pt x="172" y="180"/>
                  <a:pt x="172" y="180"/>
                  <a:pt x="172" y="180"/>
                </a:cubicBezTo>
                <a:cubicBezTo>
                  <a:pt x="172" y="180"/>
                  <a:pt x="172" y="181"/>
                  <a:pt x="172" y="181"/>
                </a:cubicBezTo>
                <a:cubicBezTo>
                  <a:pt x="172" y="181"/>
                  <a:pt x="172" y="181"/>
                  <a:pt x="172" y="181"/>
                </a:cubicBezTo>
                <a:cubicBezTo>
                  <a:pt x="172" y="181"/>
                  <a:pt x="172" y="181"/>
                  <a:pt x="172" y="181"/>
                </a:cubicBezTo>
                <a:cubicBezTo>
                  <a:pt x="172" y="181"/>
                  <a:pt x="172" y="181"/>
                  <a:pt x="172" y="181"/>
                </a:cubicBezTo>
                <a:cubicBezTo>
                  <a:pt x="172" y="181"/>
                  <a:pt x="173" y="181"/>
                  <a:pt x="173" y="182"/>
                </a:cubicBezTo>
                <a:cubicBezTo>
                  <a:pt x="173" y="182"/>
                  <a:pt x="173" y="182"/>
                  <a:pt x="173" y="182"/>
                </a:cubicBezTo>
                <a:cubicBezTo>
                  <a:pt x="173" y="181"/>
                  <a:pt x="173" y="181"/>
                  <a:pt x="173" y="181"/>
                </a:cubicBezTo>
                <a:cubicBezTo>
                  <a:pt x="173" y="181"/>
                  <a:pt x="173" y="181"/>
                  <a:pt x="173" y="181"/>
                </a:cubicBezTo>
                <a:cubicBezTo>
                  <a:pt x="173" y="181"/>
                  <a:pt x="173" y="181"/>
                  <a:pt x="173" y="181"/>
                </a:cubicBezTo>
                <a:cubicBezTo>
                  <a:pt x="173" y="180"/>
                  <a:pt x="173" y="180"/>
                  <a:pt x="173" y="180"/>
                </a:cubicBezTo>
                <a:cubicBezTo>
                  <a:pt x="173" y="180"/>
                  <a:pt x="173" y="180"/>
                  <a:pt x="173" y="180"/>
                </a:cubicBezTo>
                <a:cubicBezTo>
                  <a:pt x="173" y="180"/>
                  <a:pt x="172" y="180"/>
                  <a:pt x="172" y="180"/>
                </a:cubicBezTo>
                <a:cubicBezTo>
                  <a:pt x="172" y="180"/>
                  <a:pt x="172" y="180"/>
                  <a:pt x="172" y="180"/>
                </a:cubicBezTo>
                <a:cubicBezTo>
                  <a:pt x="172" y="180"/>
                  <a:pt x="172" y="180"/>
                  <a:pt x="173" y="179"/>
                </a:cubicBezTo>
                <a:cubicBezTo>
                  <a:pt x="172" y="179"/>
                  <a:pt x="172" y="179"/>
                  <a:pt x="172" y="179"/>
                </a:cubicBezTo>
                <a:cubicBezTo>
                  <a:pt x="172" y="179"/>
                  <a:pt x="172" y="179"/>
                  <a:pt x="172" y="179"/>
                </a:cubicBezTo>
                <a:cubicBezTo>
                  <a:pt x="172" y="179"/>
                  <a:pt x="172" y="179"/>
                  <a:pt x="172" y="179"/>
                </a:cubicBezTo>
                <a:cubicBezTo>
                  <a:pt x="172" y="179"/>
                  <a:pt x="172" y="179"/>
                  <a:pt x="172" y="179"/>
                </a:cubicBezTo>
                <a:cubicBezTo>
                  <a:pt x="172" y="179"/>
                  <a:pt x="173" y="179"/>
                  <a:pt x="173" y="179"/>
                </a:cubicBezTo>
                <a:cubicBezTo>
                  <a:pt x="173" y="179"/>
                  <a:pt x="173" y="179"/>
                  <a:pt x="172" y="179"/>
                </a:cubicBezTo>
                <a:cubicBezTo>
                  <a:pt x="172" y="179"/>
                  <a:pt x="172" y="179"/>
                  <a:pt x="172" y="179"/>
                </a:cubicBezTo>
                <a:cubicBezTo>
                  <a:pt x="172" y="178"/>
                  <a:pt x="172" y="178"/>
                  <a:pt x="171" y="177"/>
                </a:cubicBezTo>
                <a:cubicBezTo>
                  <a:pt x="171" y="177"/>
                  <a:pt x="171" y="177"/>
                  <a:pt x="171" y="177"/>
                </a:cubicBezTo>
                <a:cubicBezTo>
                  <a:pt x="170" y="177"/>
                  <a:pt x="171" y="177"/>
                  <a:pt x="170" y="177"/>
                </a:cubicBezTo>
                <a:cubicBezTo>
                  <a:pt x="170" y="176"/>
                  <a:pt x="170" y="177"/>
                  <a:pt x="170" y="177"/>
                </a:cubicBezTo>
                <a:cubicBezTo>
                  <a:pt x="170" y="177"/>
                  <a:pt x="170" y="176"/>
                  <a:pt x="169" y="176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70" y="177"/>
                  <a:pt x="170" y="177"/>
                  <a:pt x="170" y="177"/>
                </a:cubicBezTo>
                <a:cubicBezTo>
                  <a:pt x="170" y="177"/>
                  <a:pt x="170" y="177"/>
                  <a:pt x="170" y="178"/>
                </a:cubicBezTo>
                <a:cubicBezTo>
                  <a:pt x="170" y="178"/>
                  <a:pt x="170" y="178"/>
                  <a:pt x="170" y="178"/>
                </a:cubicBezTo>
                <a:cubicBezTo>
                  <a:pt x="170" y="178"/>
                  <a:pt x="170" y="178"/>
                  <a:pt x="170" y="178"/>
                </a:cubicBezTo>
                <a:cubicBezTo>
                  <a:pt x="171" y="178"/>
                  <a:pt x="170" y="178"/>
                  <a:pt x="170" y="179"/>
                </a:cubicBezTo>
                <a:cubicBezTo>
                  <a:pt x="170" y="179"/>
                  <a:pt x="171" y="179"/>
                  <a:pt x="171" y="179"/>
                </a:cubicBezTo>
                <a:cubicBezTo>
                  <a:pt x="171" y="179"/>
                  <a:pt x="171" y="179"/>
                  <a:pt x="171" y="179"/>
                </a:cubicBezTo>
                <a:cubicBezTo>
                  <a:pt x="170" y="179"/>
                  <a:pt x="171" y="179"/>
                  <a:pt x="171" y="179"/>
                </a:cubicBezTo>
                <a:cubicBezTo>
                  <a:pt x="171" y="179"/>
                  <a:pt x="171" y="179"/>
                  <a:pt x="171" y="179"/>
                </a:cubicBezTo>
                <a:cubicBezTo>
                  <a:pt x="171" y="180"/>
                  <a:pt x="171" y="180"/>
                  <a:pt x="171" y="180"/>
                </a:cubicBezTo>
                <a:cubicBezTo>
                  <a:pt x="171" y="180"/>
                  <a:pt x="171" y="180"/>
                  <a:pt x="170" y="180"/>
                </a:cubicBezTo>
                <a:cubicBezTo>
                  <a:pt x="170" y="180"/>
                  <a:pt x="171" y="180"/>
                  <a:pt x="171" y="180"/>
                </a:cubicBezTo>
                <a:close/>
                <a:moveTo>
                  <a:pt x="168" y="174"/>
                </a:moveTo>
                <a:cubicBezTo>
                  <a:pt x="168" y="174"/>
                  <a:pt x="169" y="174"/>
                  <a:pt x="169" y="175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69" y="175"/>
                  <a:pt x="169" y="176"/>
                  <a:pt x="169" y="176"/>
                </a:cubicBezTo>
                <a:cubicBezTo>
                  <a:pt x="169" y="176"/>
                  <a:pt x="169" y="176"/>
                  <a:pt x="169" y="176"/>
                </a:cubicBezTo>
                <a:cubicBezTo>
                  <a:pt x="170" y="176"/>
                  <a:pt x="171" y="176"/>
                  <a:pt x="171" y="176"/>
                </a:cubicBezTo>
                <a:cubicBezTo>
                  <a:pt x="171" y="175"/>
                  <a:pt x="170" y="175"/>
                  <a:pt x="170" y="175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5"/>
                  <a:pt x="171" y="175"/>
                  <a:pt x="171" y="175"/>
                </a:cubicBezTo>
                <a:cubicBezTo>
                  <a:pt x="171" y="175"/>
                  <a:pt x="171" y="175"/>
                  <a:pt x="171" y="175"/>
                </a:cubicBezTo>
                <a:cubicBezTo>
                  <a:pt x="171" y="175"/>
                  <a:pt x="171" y="174"/>
                  <a:pt x="170" y="174"/>
                </a:cubicBezTo>
                <a:cubicBezTo>
                  <a:pt x="170" y="174"/>
                  <a:pt x="170" y="174"/>
                  <a:pt x="170" y="174"/>
                </a:cubicBezTo>
                <a:cubicBezTo>
                  <a:pt x="170" y="174"/>
                  <a:pt x="169" y="174"/>
                  <a:pt x="169" y="174"/>
                </a:cubicBezTo>
                <a:cubicBezTo>
                  <a:pt x="169" y="174"/>
                  <a:pt x="168" y="174"/>
                  <a:pt x="168" y="174"/>
                </a:cubicBezTo>
                <a:close/>
                <a:moveTo>
                  <a:pt x="171" y="176"/>
                </a:moveTo>
                <a:cubicBezTo>
                  <a:pt x="171" y="176"/>
                  <a:pt x="171" y="176"/>
                  <a:pt x="171" y="177"/>
                </a:cubicBezTo>
                <a:cubicBezTo>
                  <a:pt x="171" y="177"/>
                  <a:pt x="171" y="177"/>
                  <a:pt x="171" y="177"/>
                </a:cubicBezTo>
                <a:cubicBezTo>
                  <a:pt x="172" y="177"/>
                  <a:pt x="172" y="176"/>
                  <a:pt x="172" y="176"/>
                </a:cubicBezTo>
                <a:cubicBezTo>
                  <a:pt x="171" y="176"/>
                  <a:pt x="171" y="176"/>
                  <a:pt x="171" y="176"/>
                </a:cubicBezTo>
                <a:close/>
                <a:moveTo>
                  <a:pt x="172" y="177"/>
                </a:moveTo>
                <a:cubicBezTo>
                  <a:pt x="172" y="177"/>
                  <a:pt x="172" y="177"/>
                  <a:pt x="172" y="177"/>
                </a:cubicBezTo>
                <a:cubicBezTo>
                  <a:pt x="171" y="177"/>
                  <a:pt x="172" y="177"/>
                  <a:pt x="172" y="177"/>
                </a:cubicBezTo>
                <a:cubicBezTo>
                  <a:pt x="172" y="177"/>
                  <a:pt x="172" y="177"/>
                  <a:pt x="172" y="177"/>
                </a:cubicBezTo>
                <a:cubicBezTo>
                  <a:pt x="172" y="177"/>
                  <a:pt x="172" y="177"/>
                  <a:pt x="172" y="177"/>
                </a:cubicBezTo>
                <a:cubicBezTo>
                  <a:pt x="172" y="178"/>
                  <a:pt x="172" y="177"/>
                  <a:pt x="172" y="178"/>
                </a:cubicBezTo>
                <a:cubicBezTo>
                  <a:pt x="172" y="178"/>
                  <a:pt x="172" y="178"/>
                  <a:pt x="172" y="178"/>
                </a:cubicBezTo>
                <a:cubicBezTo>
                  <a:pt x="172" y="178"/>
                  <a:pt x="173" y="178"/>
                  <a:pt x="173" y="178"/>
                </a:cubicBezTo>
                <a:cubicBezTo>
                  <a:pt x="173" y="178"/>
                  <a:pt x="173" y="178"/>
                  <a:pt x="173" y="178"/>
                </a:cubicBezTo>
                <a:cubicBezTo>
                  <a:pt x="173" y="178"/>
                  <a:pt x="173" y="177"/>
                  <a:pt x="173" y="177"/>
                </a:cubicBezTo>
                <a:cubicBezTo>
                  <a:pt x="173" y="177"/>
                  <a:pt x="172" y="177"/>
                  <a:pt x="172" y="177"/>
                </a:cubicBezTo>
                <a:cubicBezTo>
                  <a:pt x="172" y="177"/>
                  <a:pt x="172" y="177"/>
                  <a:pt x="172" y="176"/>
                </a:cubicBezTo>
                <a:cubicBezTo>
                  <a:pt x="172" y="176"/>
                  <a:pt x="172" y="177"/>
                  <a:pt x="172" y="177"/>
                </a:cubicBezTo>
                <a:close/>
                <a:moveTo>
                  <a:pt x="167" y="173"/>
                </a:moveTo>
                <a:cubicBezTo>
                  <a:pt x="167" y="173"/>
                  <a:pt x="167" y="173"/>
                  <a:pt x="167" y="173"/>
                </a:cubicBezTo>
                <a:cubicBezTo>
                  <a:pt x="167" y="173"/>
                  <a:pt x="167" y="173"/>
                  <a:pt x="167" y="173"/>
                </a:cubicBezTo>
                <a:cubicBezTo>
                  <a:pt x="167" y="174"/>
                  <a:pt x="167" y="174"/>
                  <a:pt x="167" y="174"/>
                </a:cubicBezTo>
                <a:cubicBezTo>
                  <a:pt x="167" y="174"/>
                  <a:pt x="167" y="174"/>
                  <a:pt x="168" y="174"/>
                </a:cubicBezTo>
                <a:cubicBezTo>
                  <a:pt x="167" y="174"/>
                  <a:pt x="168" y="173"/>
                  <a:pt x="168" y="173"/>
                </a:cubicBezTo>
                <a:cubicBezTo>
                  <a:pt x="168" y="173"/>
                  <a:pt x="169" y="173"/>
                  <a:pt x="169" y="173"/>
                </a:cubicBezTo>
                <a:cubicBezTo>
                  <a:pt x="169" y="173"/>
                  <a:pt x="169" y="173"/>
                  <a:pt x="169" y="172"/>
                </a:cubicBezTo>
                <a:cubicBezTo>
                  <a:pt x="169" y="172"/>
                  <a:pt x="169" y="172"/>
                  <a:pt x="168" y="172"/>
                </a:cubicBezTo>
                <a:cubicBezTo>
                  <a:pt x="168" y="172"/>
                  <a:pt x="168" y="172"/>
                  <a:pt x="168" y="172"/>
                </a:cubicBezTo>
                <a:cubicBezTo>
                  <a:pt x="168" y="171"/>
                  <a:pt x="168" y="171"/>
                  <a:pt x="168" y="171"/>
                </a:cubicBezTo>
                <a:cubicBezTo>
                  <a:pt x="168" y="171"/>
                  <a:pt x="168" y="171"/>
                  <a:pt x="168" y="170"/>
                </a:cubicBezTo>
                <a:cubicBezTo>
                  <a:pt x="168" y="171"/>
                  <a:pt x="168" y="171"/>
                  <a:pt x="168" y="171"/>
                </a:cubicBezTo>
                <a:cubicBezTo>
                  <a:pt x="168" y="171"/>
                  <a:pt x="168" y="171"/>
                  <a:pt x="168" y="171"/>
                </a:cubicBezTo>
                <a:cubicBezTo>
                  <a:pt x="169" y="172"/>
                  <a:pt x="169" y="172"/>
                  <a:pt x="169" y="172"/>
                </a:cubicBezTo>
                <a:cubicBezTo>
                  <a:pt x="169" y="172"/>
                  <a:pt x="169" y="172"/>
                  <a:pt x="169" y="172"/>
                </a:cubicBezTo>
                <a:cubicBezTo>
                  <a:pt x="169" y="171"/>
                  <a:pt x="169" y="171"/>
                  <a:pt x="168" y="171"/>
                </a:cubicBezTo>
                <a:cubicBezTo>
                  <a:pt x="168" y="171"/>
                  <a:pt x="168" y="170"/>
                  <a:pt x="168" y="170"/>
                </a:cubicBezTo>
                <a:cubicBezTo>
                  <a:pt x="168" y="170"/>
                  <a:pt x="168" y="170"/>
                  <a:pt x="167" y="170"/>
                </a:cubicBezTo>
                <a:cubicBezTo>
                  <a:pt x="167" y="170"/>
                  <a:pt x="167" y="170"/>
                  <a:pt x="167" y="170"/>
                </a:cubicBezTo>
                <a:cubicBezTo>
                  <a:pt x="167" y="170"/>
                  <a:pt x="167" y="170"/>
                  <a:pt x="167" y="170"/>
                </a:cubicBezTo>
                <a:cubicBezTo>
                  <a:pt x="166" y="170"/>
                  <a:pt x="166" y="169"/>
                  <a:pt x="166" y="169"/>
                </a:cubicBezTo>
                <a:cubicBezTo>
                  <a:pt x="166" y="169"/>
                  <a:pt x="166" y="170"/>
                  <a:pt x="166" y="170"/>
                </a:cubicBezTo>
                <a:cubicBezTo>
                  <a:pt x="166" y="170"/>
                  <a:pt x="166" y="170"/>
                  <a:pt x="167" y="170"/>
                </a:cubicBezTo>
                <a:cubicBezTo>
                  <a:pt x="167" y="170"/>
                  <a:pt x="167" y="171"/>
                  <a:pt x="166" y="171"/>
                </a:cubicBezTo>
                <a:cubicBezTo>
                  <a:pt x="166" y="171"/>
                  <a:pt x="167" y="171"/>
                  <a:pt x="167" y="171"/>
                </a:cubicBezTo>
                <a:cubicBezTo>
                  <a:pt x="167" y="172"/>
                  <a:pt x="167" y="172"/>
                  <a:pt x="167" y="172"/>
                </a:cubicBezTo>
                <a:cubicBezTo>
                  <a:pt x="167" y="172"/>
                  <a:pt x="167" y="172"/>
                  <a:pt x="168" y="172"/>
                </a:cubicBezTo>
                <a:cubicBezTo>
                  <a:pt x="168" y="172"/>
                  <a:pt x="168" y="173"/>
                  <a:pt x="168" y="173"/>
                </a:cubicBezTo>
                <a:cubicBezTo>
                  <a:pt x="168" y="173"/>
                  <a:pt x="168" y="173"/>
                  <a:pt x="167" y="173"/>
                </a:cubicBezTo>
                <a:close/>
                <a:moveTo>
                  <a:pt x="173" y="177"/>
                </a:moveTo>
                <a:cubicBezTo>
                  <a:pt x="173" y="177"/>
                  <a:pt x="173" y="177"/>
                  <a:pt x="173" y="177"/>
                </a:cubicBezTo>
                <a:cubicBezTo>
                  <a:pt x="173" y="177"/>
                  <a:pt x="173" y="176"/>
                  <a:pt x="172" y="176"/>
                </a:cubicBezTo>
                <a:cubicBezTo>
                  <a:pt x="172" y="176"/>
                  <a:pt x="172" y="177"/>
                  <a:pt x="173" y="177"/>
                </a:cubicBezTo>
                <a:cubicBezTo>
                  <a:pt x="173" y="177"/>
                  <a:pt x="173" y="177"/>
                  <a:pt x="173" y="177"/>
                </a:cubicBezTo>
                <a:cubicBezTo>
                  <a:pt x="173" y="177"/>
                  <a:pt x="173" y="177"/>
                  <a:pt x="173" y="177"/>
                </a:cubicBezTo>
                <a:close/>
                <a:moveTo>
                  <a:pt x="250" y="129"/>
                </a:moveTo>
                <a:cubicBezTo>
                  <a:pt x="250" y="129"/>
                  <a:pt x="250" y="129"/>
                  <a:pt x="250" y="129"/>
                </a:cubicBezTo>
                <a:cubicBezTo>
                  <a:pt x="250" y="129"/>
                  <a:pt x="250" y="129"/>
                  <a:pt x="250" y="129"/>
                </a:cubicBezTo>
                <a:cubicBezTo>
                  <a:pt x="250" y="129"/>
                  <a:pt x="250" y="129"/>
                  <a:pt x="250" y="129"/>
                </a:cubicBezTo>
                <a:cubicBezTo>
                  <a:pt x="250" y="128"/>
                  <a:pt x="250" y="128"/>
                  <a:pt x="250" y="128"/>
                </a:cubicBezTo>
                <a:cubicBezTo>
                  <a:pt x="250" y="128"/>
                  <a:pt x="250" y="128"/>
                  <a:pt x="250" y="128"/>
                </a:cubicBezTo>
                <a:cubicBezTo>
                  <a:pt x="250" y="128"/>
                  <a:pt x="250" y="128"/>
                  <a:pt x="250" y="128"/>
                </a:cubicBezTo>
                <a:cubicBezTo>
                  <a:pt x="250" y="128"/>
                  <a:pt x="250" y="128"/>
                  <a:pt x="250" y="128"/>
                </a:cubicBezTo>
                <a:cubicBezTo>
                  <a:pt x="250" y="129"/>
                  <a:pt x="250" y="129"/>
                  <a:pt x="250" y="129"/>
                </a:cubicBezTo>
                <a:close/>
                <a:moveTo>
                  <a:pt x="296" y="126"/>
                </a:moveTo>
                <a:cubicBezTo>
                  <a:pt x="297" y="126"/>
                  <a:pt x="297" y="126"/>
                  <a:pt x="297" y="126"/>
                </a:cubicBezTo>
                <a:cubicBezTo>
                  <a:pt x="297" y="126"/>
                  <a:pt x="298" y="126"/>
                  <a:pt x="298" y="126"/>
                </a:cubicBezTo>
                <a:cubicBezTo>
                  <a:pt x="298" y="126"/>
                  <a:pt x="298" y="126"/>
                  <a:pt x="298" y="126"/>
                </a:cubicBezTo>
                <a:cubicBezTo>
                  <a:pt x="298" y="126"/>
                  <a:pt x="298" y="126"/>
                  <a:pt x="298" y="126"/>
                </a:cubicBezTo>
                <a:cubicBezTo>
                  <a:pt x="298" y="126"/>
                  <a:pt x="298" y="127"/>
                  <a:pt x="298" y="127"/>
                </a:cubicBezTo>
                <a:cubicBezTo>
                  <a:pt x="298" y="127"/>
                  <a:pt x="298" y="126"/>
                  <a:pt x="298" y="126"/>
                </a:cubicBezTo>
                <a:cubicBezTo>
                  <a:pt x="298" y="126"/>
                  <a:pt x="298" y="126"/>
                  <a:pt x="298" y="126"/>
                </a:cubicBezTo>
                <a:cubicBezTo>
                  <a:pt x="299" y="126"/>
                  <a:pt x="300" y="126"/>
                  <a:pt x="300" y="126"/>
                </a:cubicBezTo>
                <a:cubicBezTo>
                  <a:pt x="300" y="125"/>
                  <a:pt x="299" y="125"/>
                  <a:pt x="299" y="125"/>
                </a:cubicBezTo>
                <a:cubicBezTo>
                  <a:pt x="299" y="125"/>
                  <a:pt x="299" y="125"/>
                  <a:pt x="299" y="125"/>
                </a:cubicBezTo>
                <a:cubicBezTo>
                  <a:pt x="299" y="125"/>
                  <a:pt x="299" y="126"/>
                  <a:pt x="298" y="126"/>
                </a:cubicBezTo>
                <a:cubicBezTo>
                  <a:pt x="298" y="126"/>
                  <a:pt x="298" y="125"/>
                  <a:pt x="298" y="125"/>
                </a:cubicBezTo>
                <a:cubicBezTo>
                  <a:pt x="297" y="125"/>
                  <a:pt x="297" y="125"/>
                  <a:pt x="297" y="126"/>
                </a:cubicBezTo>
                <a:cubicBezTo>
                  <a:pt x="297" y="126"/>
                  <a:pt x="297" y="126"/>
                  <a:pt x="296" y="126"/>
                </a:cubicBezTo>
                <a:close/>
                <a:moveTo>
                  <a:pt x="300" y="129"/>
                </a:moveTo>
                <a:cubicBezTo>
                  <a:pt x="300" y="129"/>
                  <a:pt x="301" y="129"/>
                  <a:pt x="301" y="129"/>
                </a:cubicBezTo>
                <a:cubicBezTo>
                  <a:pt x="301" y="129"/>
                  <a:pt x="301" y="129"/>
                  <a:pt x="301" y="129"/>
                </a:cubicBezTo>
                <a:cubicBezTo>
                  <a:pt x="301" y="129"/>
                  <a:pt x="301" y="129"/>
                  <a:pt x="301" y="129"/>
                </a:cubicBezTo>
                <a:cubicBezTo>
                  <a:pt x="302" y="128"/>
                  <a:pt x="302" y="128"/>
                  <a:pt x="302" y="128"/>
                </a:cubicBezTo>
                <a:cubicBezTo>
                  <a:pt x="302" y="128"/>
                  <a:pt x="302" y="128"/>
                  <a:pt x="302" y="128"/>
                </a:cubicBezTo>
                <a:cubicBezTo>
                  <a:pt x="302" y="128"/>
                  <a:pt x="302" y="128"/>
                  <a:pt x="302" y="128"/>
                </a:cubicBezTo>
                <a:cubicBezTo>
                  <a:pt x="302" y="128"/>
                  <a:pt x="302" y="128"/>
                  <a:pt x="302" y="128"/>
                </a:cubicBezTo>
                <a:cubicBezTo>
                  <a:pt x="302" y="128"/>
                  <a:pt x="302" y="128"/>
                  <a:pt x="302" y="128"/>
                </a:cubicBezTo>
                <a:cubicBezTo>
                  <a:pt x="303" y="127"/>
                  <a:pt x="302" y="127"/>
                  <a:pt x="302" y="127"/>
                </a:cubicBezTo>
                <a:cubicBezTo>
                  <a:pt x="300" y="129"/>
                  <a:pt x="300" y="129"/>
                  <a:pt x="300" y="129"/>
                </a:cubicBezTo>
                <a:cubicBezTo>
                  <a:pt x="300" y="129"/>
                  <a:pt x="299" y="129"/>
                  <a:pt x="300" y="129"/>
                </a:cubicBezTo>
                <a:close/>
                <a:moveTo>
                  <a:pt x="302" y="176"/>
                </a:moveTo>
                <a:cubicBezTo>
                  <a:pt x="301" y="176"/>
                  <a:pt x="301" y="176"/>
                  <a:pt x="301" y="177"/>
                </a:cubicBezTo>
                <a:cubicBezTo>
                  <a:pt x="301" y="177"/>
                  <a:pt x="301" y="177"/>
                  <a:pt x="301" y="177"/>
                </a:cubicBezTo>
                <a:cubicBezTo>
                  <a:pt x="302" y="177"/>
                  <a:pt x="301" y="177"/>
                  <a:pt x="302" y="176"/>
                </a:cubicBezTo>
                <a:close/>
                <a:moveTo>
                  <a:pt x="299" y="176"/>
                </a:moveTo>
                <a:cubicBezTo>
                  <a:pt x="299" y="176"/>
                  <a:pt x="298" y="176"/>
                  <a:pt x="298" y="176"/>
                </a:cubicBezTo>
                <a:cubicBezTo>
                  <a:pt x="298" y="177"/>
                  <a:pt x="298" y="176"/>
                  <a:pt x="298" y="177"/>
                </a:cubicBezTo>
                <a:cubicBezTo>
                  <a:pt x="298" y="177"/>
                  <a:pt x="299" y="177"/>
                  <a:pt x="299" y="176"/>
                </a:cubicBezTo>
                <a:cubicBezTo>
                  <a:pt x="299" y="176"/>
                  <a:pt x="299" y="176"/>
                  <a:pt x="299" y="176"/>
                </a:cubicBezTo>
                <a:close/>
                <a:moveTo>
                  <a:pt x="260" y="127"/>
                </a:moveTo>
                <a:cubicBezTo>
                  <a:pt x="261" y="127"/>
                  <a:pt x="261" y="127"/>
                  <a:pt x="261" y="127"/>
                </a:cubicBezTo>
                <a:cubicBezTo>
                  <a:pt x="261" y="127"/>
                  <a:pt x="261" y="127"/>
                  <a:pt x="261" y="127"/>
                </a:cubicBezTo>
                <a:cubicBezTo>
                  <a:pt x="261" y="127"/>
                  <a:pt x="261" y="127"/>
                  <a:pt x="261" y="127"/>
                </a:cubicBezTo>
                <a:cubicBezTo>
                  <a:pt x="261" y="127"/>
                  <a:pt x="261" y="127"/>
                  <a:pt x="261" y="127"/>
                </a:cubicBezTo>
                <a:cubicBezTo>
                  <a:pt x="261" y="127"/>
                  <a:pt x="261" y="127"/>
                  <a:pt x="261" y="127"/>
                </a:cubicBezTo>
                <a:cubicBezTo>
                  <a:pt x="261" y="127"/>
                  <a:pt x="261" y="127"/>
                  <a:pt x="261" y="127"/>
                </a:cubicBezTo>
                <a:cubicBezTo>
                  <a:pt x="261" y="127"/>
                  <a:pt x="261" y="127"/>
                  <a:pt x="261" y="127"/>
                </a:cubicBezTo>
                <a:cubicBezTo>
                  <a:pt x="261" y="126"/>
                  <a:pt x="261" y="126"/>
                  <a:pt x="261" y="126"/>
                </a:cubicBezTo>
                <a:cubicBezTo>
                  <a:pt x="261" y="126"/>
                  <a:pt x="261" y="126"/>
                  <a:pt x="260" y="126"/>
                </a:cubicBezTo>
                <a:cubicBezTo>
                  <a:pt x="260" y="126"/>
                  <a:pt x="260" y="126"/>
                  <a:pt x="260" y="126"/>
                </a:cubicBezTo>
                <a:cubicBezTo>
                  <a:pt x="260" y="126"/>
                  <a:pt x="260" y="127"/>
                  <a:pt x="260" y="127"/>
                </a:cubicBezTo>
                <a:cubicBezTo>
                  <a:pt x="260" y="127"/>
                  <a:pt x="260" y="127"/>
                  <a:pt x="260" y="127"/>
                </a:cubicBezTo>
                <a:cubicBezTo>
                  <a:pt x="260" y="127"/>
                  <a:pt x="260" y="127"/>
                  <a:pt x="260" y="126"/>
                </a:cubicBezTo>
                <a:cubicBezTo>
                  <a:pt x="260" y="126"/>
                  <a:pt x="260" y="126"/>
                  <a:pt x="260" y="126"/>
                </a:cubicBezTo>
                <a:cubicBezTo>
                  <a:pt x="260" y="126"/>
                  <a:pt x="260" y="126"/>
                  <a:pt x="260" y="126"/>
                </a:cubicBezTo>
                <a:cubicBezTo>
                  <a:pt x="260" y="126"/>
                  <a:pt x="260" y="126"/>
                  <a:pt x="260" y="126"/>
                </a:cubicBezTo>
                <a:cubicBezTo>
                  <a:pt x="261" y="127"/>
                  <a:pt x="261" y="127"/>
                  <a:pt x="261" y="127"/>
                </a:cubicBezTo>
                <a:cubicBezTo>
                  <a:pt x="261" y="127"/>
                  <a:pt x="260" y="127"/>
                  <a:pt x="260" y="127"/>
                </a:cubicBezTo>
                <a:cubicBezTo>
                  <a:pt x="260" y="127"/>
                  <a:pt x="260" y="127"/>
                  <a:pt x="260" y="127"/>
                </a:cubicBezTo>
                <a:close/>
                <a:moveTo>
                  <a:pt x="302" y="127"/>
                </a:moveTo>
                <a:cubicBezTo>
                  <a:pt x="302" y="127"/>
                  <a:pt x="302" y="126"/>
                  <a:pt x="302" y="126"/>
                </a:cubicBezTo>
                <a:cubicBezTo>
                  <a:pt x="303" y="126"/>
                  <a:pt x="304" y="126"/>
                  <a:pt x="303" y="126"/>
                </a:cubicBezTo>
                <a:cubicBezTo>
                  <a:pt x="302" y="126"/>
                  <a:pt x="302" y="126"/>
                  <a:pt x="301" y="127"/>
                </a:cubicBezTo>
                <a:cubicBezTo>
                  <a:pt x="301" y="127"/>
                  <a:pt x="302" y="127"/>
                  <a:pt x="302" y="127"/>
                </a:cubicBezTo>
                <a:cubicBezTo>
                  <a:pt x="302" y="127"/>
                  <a:pt x="302" y="127"/>
                  <a:pt x="302" y="127"/>
                </a:cubicBezTo>
                <a:cubicBezTo>
                  <a:pt x="302" y="127"/>
                  <a:pt x="302" y="127"/>
                  <a:pt x="302" y="127"/>
                </a:cubicBezTo>
                <a:close/>
                <a:moveTo>
                  <a:pt x="289" y="141"/>
                </a:moveTo>
                <a:cubicBezTo>
                  <a:pt x="289" y="141"/>
                  <a:pt x="289" y="141"/>
                  <a:pt x="289" y="141"/>
                </a:cubicBezTo>
                <a:cubicBezTo>
                  <a:pt x="289" y="141"/>
                  <a:pt x="289" y="141"/>
                  <a:pt x="288" y="141"/>
                </a:cubicBezTo>
                <a:cubicBezTo>
                  <a:pt x="288" y="141"/>
                  <a:pt x="288" y="140"/>
                  <a:pt x="288" y="140"/>
                </a:cubicBezTo>
                <a:cubicBezTo>
                  <a:pt x="288" y="141"/>
                  <a:pt x="288" y="141"/>
                  <a:pt x="288" y="142"/>
                </a:cubicBezTo>
                <a:cubicBezTo>
                  <a:pt x="288" y="142"/>
                  <a:pt x="288" y="142"/>
                  <a:pt x="289" y="142"/>
                </a:cubicBezTo>
                <a:cubicBezTo>
                  <a:pt x="289" y="142"/>
                  <a:pt x="289" y="142"/>
                  <a:pt x="289" y="142"/>
                </a:cubicBezTo>
                <a:cubicBezTo>
                  <a:pt x="289" y="142"/>
                  <a:pt x="289" y="142"/>
                  <a:pt x="289" y="142"/>
                </a:cubicBezTo>
                <a:cubicBezTo>
                  <a:pt x="289" y="142"/>
                  <a:pt x="289" y="142"/>
                  <a:pt x="289" y="142"/>
                </a:cubicBezTo>
                <a:cubicBezTo>
                  <a:pt x="289" y="142"/>
                  <a:pt x="289" y="142"/>
                  <a:pt x="289" y="142"/>
                </a:cubicBezTo>
                <a:cubicBezTo>
                  <a:pt x="289" y="142"/>
                  <a:pt x="289" y="142"/>
                  <a:pt x="289" y="142"/>
                </a:cubicBezTo>
                <a:cubicBezTo>
                  <a:pt x="290" y="142"/>
                  <a:pt x="290" y="142"/>
                  <a:pt x="290" y="142"/>
                </a:cubicBezTo>
                <a:cubicBezTo>
                  <a:pt x="290" y="142"/>
                  <a:pt x="290" y="142"/>
                  <a:pt x="290" y="142"/>
                </a:cubicBezTo>
                <a:cubicBezTo>
                  <a:pt x="290" y="142"/>
                  <a:pt x="290" y="142"/>
                  <a:pt x="290" y="142"/>
                </a:cubicBezTo>
                <a:cubicBezTo>
                  <a:pt x="290" y="142"/>
                  <a:pt x="291" y="142"/>
                  <a:pt x="290" y="142"/>
                </a:cubicBezTo>
                <a:cubicBezTo>
                  <a:pt x="290" y="142"/>
                  <a:pt x="290" y="142"/>
                  <a:pt x="290" y="142"/>
                </a:cubicBezTo>
                <a:cubicBezTo>
                  <a:pt x="290" y="142"/>
                  <a:pt x="290" y="142"/>
                  <a:pt x="289" y="142"/>
                </a:cubicBezTo>
                <a:cubicBezTo>
                  <a:pt x="289" y="142"/>
                  <a:pt x="289" y="142"/>
                  <a:pt x="289" y="141"/>
                </a:cubicBezTo>
                <a:close/>
                <a:moveTo>
                  <a:pt x="300" y="178"/>
                </a:moveTo>
                <a:cubicBezTo>
                  <a:pt x="300" y="178"/>
                  <a:pt x="300" y="177"/>
                  <a:pt x="301" y="177"/>
                </a:cubicBezTo>
                <a:cubicBezTo>
                  <a:pt x="301" y="177"/>
                  <a:pt x="301" y="176"/>
                  <a:pt x="301" y="176"/>
                </a:cubicBezTo>
                <a:cubicBezTo>
                  <a:pt x="301" y="176"/>
                  <a:pt x="301" y="176"/>
                  <a:pt x="301" y="176"/>
                </a:cubicBezTo>
                <a:cubicBezTo>
                  <a:pt x="300" y="176"/>
                  <a:pt x="300" y="176"/>
                  <a:pt x="300" y="176"/>
                </a:cubicBezTo>
                <a:cubicBezTo>
                  <a:pt x="300" y="176"/>
                  <a:pt x="300" y="176"/>
                  <a:pt x="300" y="175"/>
                </a:cubicBezTo>
                <a:cubicBezTo>
                  <a:pt x="300" y="176"/>
                  <a:pt x="300" y="176"/>
                  <a:pt x="300" y="176"/>
                </a:cubicBezTo>
                <a:cubicBezTo>
                  <a:pt x="300" y="176"/>
                  <a:pt x="300" y="177"/>
                  <a:pt x="300" y="177"/>
                </a:cubicBezTo>
                <a:cubicBezTo>
                  <a:pt x="300" y="177"/>
                  <a:pt x="299" y="177"/>
                  <a:pt x="299" y="177"/>
                </a:cubicBezTo>
                <a:cubicBezTo>
                  <a:pt x="299" y="177"/>
                  <a:pt x="300" y="176"/>
                  <a:pt x="300" y="176"/>
                </a:cubicBezTo>
                <a:cubicBezTo>
                  <a:pt x="299" y="176"/>
                  <a:pt x="300" y="176"/>
                  <a:pt x="299" y="177"/>
                </a:cubicBezTo>
                <a:cubicBezTo>
                  <a:pt x="299" y="177"/>
                  <a:pt x="299" y="177"/>
                  <a:pt x="299" y="177"/>
                </a:cubicBezTo>
                <a:cubicBezTo>
                  <a:pt x="299" y="177"/>
                  <a:pt x="299" y="178"/>
                  <a:pt x="298" y="178"/>
                </a:cubicBezTo>
                <a:cubicBezTo>
                  <a:pt x="298" y="178"/>
                  <a:pt x="298" y="178"/>
                  <a:pt x="299" y="178"/>
                </a:cubicBezTo>
                <a:cubicBezTo>
                  <a:pt x="299" y="178"/>
                  <a:pt x="299" y="177"/>
                  <a:pt x="299" y="177"/>
                </a:cubicBezTo>
                <a:cubicBezTo>
                  <a:pt x="300" y="177"/>
                  <a:pt x="299" y="177"/>
                  <a:pt x="299" y="177"/>
                </a:cubicBezTo>
                <a:cubicBezTo>
                  <a:pt x="299" y="178"/>
                  <a:pt x="299" y="178"/>
                  <a:pt x="299" y="178"/>
                </a:cubicBezTo>
                <a:cubicBezTo>
                  <a:pt x="299" y="178"/>
                  <a:pt x="300" y="178"/>
                  <a:pt x="300" y="178"/>
                </a:cubicBezTo>
                <a:cubicBezTo>
                  <a:pt x="300" y="177"/>
                  <a:pt x="300" y="177"/>
                  <a:pt x="300" y="177"/>
                </a:cubicBezTo>
                <a:cubicBezTo>
                  <a:pt x="300" y="177"/>
                  <a:pt x="300" y="178"/>
                  <a:pt x="300" y="178"/>
                </a:cubicBezTo>
                <a:cubicBezTo>
                  <a:pt x="300" y="178"/>
                  <a:pt x="300" y="177"/>
                  <a:pt x="301" y="177"/>
                </a:cubicBezTo>
                <a:cubicBezTo>
                  <a:pt x="300" y="177"/>
                  <a:pt x="301" y="176"/>
                  <a:pt x="301" y="176"/>
                </a:cubicBezTo>
                <a:cubicBezTo>
                  <a:pt x="301" y="177"/>
                  <a:pt x="300" y="177"/>
                  <a:pt x="300" y="178"/>
                </a:cubicBezTo>
                <a:close/>
                <a:moveTo>
                  <a:pt x="293" y="153"/>
                </a:moveTo>
                <a:cubicBezTo>
                  <a:pt x="293" y="153"/>
                  <a:pt x="293" y="153"/>
                  <a:pt x="293" y="153"/>
                </a:cubicBezTo>
                <a:cubicBezTo>
                  <a:pt x="293" y="153"/>
                  <a:pt x="293" y="153"/>
                  <a:pt x="292" y="153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2" y="153"/>
                  <a:pt x="291" y="153"/>
                  <a:pt x="291" y="153"/>
                </a:cubicBezTo>
                <a:cubicBezTo>
                  <a:pt x="291" y="153"/>
                  <a:pt x="291" y="153"/>
                  <a:pt x="291" y="153"/>
                </a:cubicBezTo>
                <a:cubicBezTo>
                  <a:pt x="291" y="153"/>
                  <a:pt x="291" y="153"/>
                  <a:pt x="290" y="153"/>
                </a:cubicBezTo>
                <a:cubicBezTo>
                  <a:pt x="290" y="153"/>
                  <a:pt x="290" y="153"/>
                  <a:pt x="290" y="153"/>
                </a:cubicBezTo>
                <a:cubicBezTo>
                  <a:pt x="290" y="153"/>
                  <a:pt x="290" y="154"/>
                  <a:pt x="290" y="154"/>
                </a:cubicBezTo>
                <a:cubicBezTo>
                  <a:pt x="290" y="154"/>
                  <a:pt x="289" y="154"/>
                  <a:pt x="289" y="155"/>
                </a:cubicBezTo>
                <a:cubicBezTo>
                  <a:pt x="289" y="155"/>
                  <a:pt x="289" y="155"/>
                  <a:pt x="289" y="156"/>
                </a:cubicBezTo>
                <a:cubicBezTo>
                  <a:pt x="289" y="156"/>
                  <a:pt x="289" y="156"/>
                  <a:pt x="290" y="156"/>
                </a:cubicBezTo>
                <a:cubicBezTo>
                  <a:pt x="290" y="156"/>
                  <a:pt x="290" y="156"/>
                  <a:pt x="290" y="156"/>
                </a:cubicBezTo>
                <a:cubicBezTo>
                  <a:pt x="290" y="156"/>
                  <a:pt x="290" y="156"/>
                  <a:pt x="291" y="156"/>
                </a:cubicBezTo>
                <a:cubicBezTo>
                  <a:pt x="291" y="156"/>
                  <a:pt x="292" y="155"/>
                  <a:pt x="292" y="155"/>
                </a:cubicBezTo>
                <a:cubicBezTo>
                  <a:pt x="292" y="155"/>
                  <a:pt x="292" y="155"/>
                  <a:pt x="293" y="154"/>
                </a:cubicBezTo>
                <a:cubicBezTo>
                  <a:pt x="293" y="154"/>
                  <a:pt x="293" y="154"/>
                  <a:pt x="294" y="154"/>
                </a:cubicBezTo>
                <a:cubicBezTo>
                  <a:pt x="294" y="154"/>
                  <a:pt x="294" y="153"/>
                  <a:pt x="294" y="153"/>
                </a:cubicBezTo>
                <a:cubicBezTo>
                  <a:pt x="294" y="153"/>
                  <a:pt x="294" y="153"/>
                  <a:pt x="293" y="153"/>
                </a:cubicBezTo>
                <a:close/>
                <a:moveTo>
                  <a:pt x="287" y="142"/>
                </a:moveTo>
                <a:cubicBezTo>
                  <a:pt x="287" y="143"/>
                  <a:pt x="287" y="143"/>
                  <a:pt x="287" y="143"/>
                </a:cubicBezTo>
                <a:cubicBezTo>
                  <a:pt x="288" y="143"/>
                  <a:pt x="287" y="141"/>
                  <a:pt x="286" y="141"/>
                </a:cubicBezTo>
                <a:cubicBezTo>
                  <a:pt x="286" y="141"/>
                  <a:pt x="286" y="141"/>
                  <a:pt x="286" y="141"/>
                </a:cubicBezTo>
                <a:cubicBezTo>
                  <a:pt x="286" y="142"/>
                  <a:pt x="286" y="142"/>
                  <a:pt x="286" y="142"/>
                </a:cubicBezTo>
                <a:cubicBezTo>
                  <a:pt x="287" y="142"/>
                  <a:pt x="287" y="142"/>
                  <a:pt x="287" y="142"/>
                </a:cubicBezTo>
                <a:close/>
                <a:moveTo>
                  <a:pt x="297" y="149"/>
                </a:moveTo>
                <a:cubicBezTo>
                  <a:pt x="296" y="149"/>
                  <a:pt x="296" y="149"/>
                  <a:pt x="296" y="148"/>
                </a:cubicBezTo>
                <a:cubicBezTo>
                  <a:pt x="296" y="149"/>
                  <a:pt x="295" y="148"/>
                  <a:pt x="295" y="148"/>
                </a:cubicBezTo>
                <a:cubicBezTo>
                  <a:pt x="295" y="148"/>
                  <a:pt x="295" y="149"/>
                  <a:pt x="295" y="149"/>
                </a:cubicBezTo>
                <a:cubicBezTo>
                  <a:pt x="294" y="149"/>
                  <a:pt x="294" y="149"/>
                  <a:pt x="294" y="149"/>
                </a:cubicBezTo>
                <a:cubicBezTo>
                  <a:pt x="294" y="148"/>
                  <a:pt x="294" y="149"/>
                  <a:pt x="294" y="148"/>
                </a:cubicBezTo>
                <a:cubicBezTo>
                  <a:pt x="295" y="148"/>
                  <a:pt x="294" y="148"/>
                  <a:pt x="294" y="148"/>
                </a:cubicBezTo>
                <a:cubicBezTo>
                  <a:pt x="294" y="148"/>
                  <a:pt x="294" y="147"/>
                  <a:pt x="294" y="147"/>
                </a:cubicBezTo>
                <a:cubicBezTo>
                  <a:pt x="294" y="147"/>
                  <a:pt x="293" y="146"/>
                  <a:pt x="293" y="146"/>
                </a:cubicBezTo>
                <a:cubicBezTo>
                  <a:pt x="293" y="146"/>
                  <a:pt x="292" y="146"/>
                  <a:pt x="292" y="146"/>
                </a:cubicBezTo>
                <a:cubicBezTo>
                  <a:pt x="291" y="145"/>
                  <a:pt x="291" y="145"/>
                  <a:pt x="290" y="144"/>
                </a:cubicBezTo>
                <a:cubicBezTo>
                  <a:pt x="290" y="144"/>
                  <a:pt x="289" y="144"/>
                  <a:pt x="289" y="144"/>
                </a:cubicBezTo>
                <a:cubicBezTo>
                  <a:pt x="289" y="144"/>
                  <a:pt x="288" y="144"/>
                  <a:pt x="288" y="144"/>
                </a:cubicBezTo>
                <a:cubicBezTo>
                  <a:pt x="288" y="143"/>
                  <a:pt x="287" y="143"/>
                  <a:pt x="287" y="143"/>
                </a:cubicBezTo>
                <a:cubicBezTo>
                  <a:pt x="287" y="143"/>
                  <a:pt x="287" y="144"/>
                  <a:pt x="286" y="144"/>
                </a:cubicBezTo>
                <a:cubicBezTo>
                  <a:pt x="286" y="144"/>
                  <a:pt x="286" y="144"/>
                  <a:pt x="286" y="144"/>
                </a:cubicBezTo>
                <a:cubicBezTo>
                  <a:pt x="286" y="144"/>
                  <a:pt x="286" y="143"/>
                  <a:pt x="286" y="143"/>
                </a:cubicBezTo>
                <a:cubicBezTo>
                  <a:pt x="286" y="143"/>
                  <a:pt x="286" y="143"/>
                  <a:pt x="286" y="143"/>
                </a:cubicBezTo>
                <a:cubicBezTo>
                  <a:pt x="285" y="143"/>
                  <a:pt x="286" y="143"/>
                  <a:pt x="286" y="143"/>
                </a:cubicBezTo>
                <a:cubicBezTo>
                  <a:pt x="286" y="142"/>
                  <a:pt x="286" y="142"/>
                  <a:pt x="286" y="142"/>
                </a:cubicBezTo>
                <a:cubicBezTo>
                  <a:pt x="286" y="142"/>
                  <a:pt x="285" y="142"/>
                  <a:pt x="285" y="142"/>
                </a:cubicBezTo>
                <a:cubicBezTo>
                  <a:pt x="285" y="142"/>
                  <a:pt x="285" y="141"/>
                  <a:pt x="285" y="141"/>
                </a:cubicBezTo>
                <a:cubicBezTo>
                  <a:pt x="285" y="141"/>
                  <a:pt x="284" y="142"/>
                  <a:pt x="284" y="142"/>
                </a:cubicBezTo>
                <a:cubicBezTo>
                  <a:pt x="284" y="142"/>
                  <a:pt x="284" y="142"/>
                  <a:pt x="284" y="143"/>
                </a:cubicBezTo>
                <a:cubicBezTo>
                  <a:pt x="284" y="143"/>
                  <a:pt x="284" y="143"/>
                  <a:pt x="284" y="143"/>
                </a:cubicBezTo>
                <a:cubicBezTo>
                  <a:pt x="284" y="143"/>
                  <a:pt x="284" y="143"/>
                  <a:pt x="284" y="143"/>
                </a:cubicBezTo>
                <a:cubicBezTo>
                  <a:pt x="284" y="143"/>
                  <a:pt x="284" y="143"/>
                  <a:pt x="284" y="144"/>
                </a:cubicBezTo>
                <a:cubicBezTo>
                  <a:pt x="284" y="144"/>
                  <a:pt x="283" y="144"/>
                  <a:pt x="283" y="144"/>
                </a:cubicBezTo>
                <a:cubicBezTo>
                  <a:pt x="283" y="144"/>
                  <a:pt x="283" y="144"/>
                  <a:pt x="283" y="144"/>
                </a:cubicBezTo>
                <a:cubicBezTo>
                  <a:pt x="284" y="144"/>
                  <a:pt x="284" y="144"/>
                  <a:pt x="284" y="145"/>
                </a:cubicBezTo>
                <a:cubicBezTo>
                  <a:pt x="283" y="145"/>
                  <a:pt x="283" y="145"/>
                  <a:pt x="283" y="145"/>
                </a:cubicBezTo>
                <a:cubicBezTo>
                  <a:pt x="283" y="145"/>
                  <a:pt x="283" y="145"/>
                  <a:pt x="283" y="145"/>
                </a:cubicBezTo>
                <a:cubicBezTo>
                  <a:pt x="283" y="145"/>
                  <a:pt x="283" y="145"/>
                  <a:pt x="283" y="145"/>
                </a:cubicBezTo>
                <a:cubicBezTo>
                  <a:pt x="283" y="145"/>
                  <a:pt x="283" y="146"/>
                  <a:pt x="283" y="146"/>
                </a:cubicBezTo>
                <a:cubicBezTo>
                  <a:pt x="283" y="146"/>
                  <a:pt x="283" y="146"/>
                  <a:pt x="283" y="146"/>
                </a:cubicBezTo>
                <a:cubicBezTo>
                  <a:pt x="283" y="146"/>
                  <a:pt x="283" y="146"/>
                  <a:pt x="283" y="146"/>
                </a:cubicBezTo>
                <a:cubicBezTo>
                  <a:pt x="283" y="147"/>
                  <a:pt x="283" y="147"/>
                  <a:pt x="283" y="147"/>
                </a:cubicBezTo>
                <a:cubicBezTo>
                  <a:pt x="283" y="147"/>
                  <a:pt x="283" y="147"/>
                  <a:pt x="283" y="147"/>
                </a:cubicBezTo>
                <a:cubicBezTo>
                  <a:pt x="283" y="147"/>
                  <a:pt x="283" y="147"/>
                  <a:pt x="283" y="147"/>
                </a:cubicBezTo>
                <a:cubicBezTo>
                  <a:pt x="283" y="147"/>
                  <a:pt x="283" y="147"/>
                  <a:pt x="283" y="147"/>
                </a:cubicBezTo>
                <a:cubicBezTo>
                  <a:pt x="283" y="148"/>
                  <a:pt x="283" y="148"/>
                  <a:pt x="283" y="148"/>
                </a:cubicBezTo>
                <a:cubicBezTo>
                  <a:pt x="283" y="148"/>
                  <a:pt x="283" y="148"/>
                  <a:pt x="283" y="148"/>
                </a:cubicBezTo>
                <a:cubicBezTo>
                  <a:pt x="284" y="149"/>
                  <a:pt x="283" y="149"/>
                  <a:pt x="282" y="149"/>
                </a:cubicBezTo>
                <a:cubicBezTo>
                  <a:pt x="282" y="149"/>
                  <a:pt x="282" y="149"/>
                  <a:pt x="281" y="149"/>
                </a:cubicBezTo>
                <a:cubicBezTo>
                  <a:pt x="281" y="150"/>
                  <a:pt x="281" y="150"/>
                  <a:pt x="281" y="150"/>
                </a:cubicBezTo>
                <a:cubicBezTo>
                  <a:pt x="282" y="150"/>
                  <a:pt x="282" y="150"/>
                  <a:pt x="283" y="150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85" y="150"/>
                  <a:pt x="284" y="150"/>
                  <a:pt x="285" y="150"/>
                </a:cubicBezTo>
                <a:cubicBezTo>
                  <a:pt x="285" y="150"/>
                  <a:pt x="285" y="150"/>
                  <a:pt x="285" y="150"/>
                </a:cubicBezTo>
                <a:cubicBezTo>
                  <a:pt x="285" y="150"/>
                  <a:pt x="285" y="150"/>
                  <a:pt x="285" y="150"/>
                </a:cubicBezTo>
                <a:cubicBezTo>
                  <a:pt x="285" y="150"/>
                  <a:pt x="285" y="151"/>
                  <a:pt x="285" y="151"/>
                </a:cubicBezTo>
                <a:cubicBezTo>
                  <a:pt x="285" y="151"/>
                  <a:pt x="285" y="151"/>
                  <a:pt x="285" y="151"/>
                </a:cubicBezTo>
                <a:cubicBezTo>
                  <a:pt x="285" y="151"/>
                  <a:pt x="285" y="152"/>
                  <a:pt x="286" y="152"/>
                </a:cubicBezTo>
                <a:cubicBezTo>
                  <a:pt x="286" y="152"/>
                  <a:pt x="286" y="152"/>
                  <a:pt x="287" y="152"/>
                </a:cubicBezTo>
                <a:cubicBezTo>
                  <a:pt x="287" y="151"/>
                  <a:pt x="287" y="151"/>
                  <a:pt x="288" y="151"/>
                </a:cubicBezTo>
                <a:cubicBezTo>
                  <a:pt x="288" y="151"/>
                  <a:pt x="288" y="151"/>
                  <a:pt x="288" y="151"/>
                </a:cubicBezTo>
                <a:cubicBezTo>
                  <a:pt x="288" y="150"/>
                  <a:pt x="288" y="150"/>
                  <a:pt x="289" y="150"/>
                </a:cubicBezTo>
                <a:cubicBezTo>
                  <a:pt x="289" y="150"/>
                  <a:pt x="289" y="150"/>
                  <a:pt x="289" y="150"/>
                </a:cubicBezTo>
                <a:cubicBezTo>
                  <a:pt x="289" y="150"/>
                  <a:pt x="290" y="150"/>
                  <a:pt x="290" y="150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0" y="149"/>
                  <a:pt x="290" y="149"/>
                  <a:pt x="289" y="149"/>
                </a:cubicBezTo>
                <a:cubicBezTo>
                  <a:pt x="290" y="149"/>
                  <a:pt x="291" y="148"/>
                  <a:pt x="291" y="148"/>
                </a:cubicBezTo>
                <a:cubicBezTo>
                  <a:pt x="291" y="148"/>
                  <a:pt x="291" y="149"/>
                  <a:pt x="291" y="149"/>
                </a:cubicBezTo>
                <a:cubicBezTo>
                  <a:pt x="291" y="149"/>
                  <a:pt x="292" y="149"/>
                  <a:pt x="293" y="149"/>
                </a:cubicBezTo>
                <a:cubicBezTo>
                  <a:pt x="293" y="149"/>
                  <a:pt x="292" y="150"/>
                  <a:pt x="292" y="150"/>
                </a:cubicBezTo>
                <a:cubicBezTo>
                  <a:pt x="293" y="150"/>
                  <a:pt x="293" y="150"/>
                  <a:pt x="294" y="150"/>
                </a:cubicBezTo>
                <a:cubicBezTo>
                  <a:pt x="294" y="150"/>
                  <a:pt x="294" y="150"/>
                  <a:pt x="294" y="150"/>
                </a:cubicBezTo>
                <a:cubicBezTo>
                  <a:pt x="295" y="150"/>
                  <a:pt x="295" y="151"/>
                  <a:pt x="295" y="151"/>
                </a:cubicBezTo>
                <a:cubicBezTo>
                  <a:pt x="296" y="151"/>
                  <a:pt x="296" y="151"/>
                  <a:pt x="296" y="151"/>
                </a:cubicBezTo>
                <a:cubicBezTo>
                  <a:pt x="297" y="150"/>
                  <a:pt x="297" y="150"/>
                  <a:pt x="298" y="150"/>
                </a:cubicBezTo>
                <a:cubicBezTo>
                  <a:pt x="298" y="150"/>
                  <a:pt x="297" y="149"/>
                  <a:pt x="297" y="149"/>
                </a:cubicBezTo>
                <a:close/>
                <a:moveTo>
                  <a:pt x="295" y="188"/>
                </a:moveTo>
                <a:cubicBezTo>
                  <a:pt x="295" y="188"/>
                  <a:pt x="295" y="188"/>
                  <a:pt x="296" y="188"/>
                </a:cubicBezTo>
                <a:cubicBezTo>
                  <a:pt x="296" y="188"/>
                  <a:pt x="296" y="188"/>
                  <a:pt x="297" y="189"/>
                </a:cubicBezTo>
                <a:cubicBezTo>
                  <a:pt x="297" y="188"/>
                  <a:pt x="296" y="187"/>
                  <a:pt x="296" y="187"/>
                </a:cubicBezTo>
                <a:cubicBezTo>
                  <a:pt x="295" y="187"/>
                  <a:pt x="295" y="187"/>
                  <a:pt x="294" y="187"/>
                </a:cubicBezTo>
                <a:cubicBezTo>
                  <a:pt x="294" y="187"/>
                  <a:pt x="293" y="187"/>
                  <a:pt x="293" y="187"/>
                </a:cubicBezTo>
                <a:cubicBezTo>
                  <a:pt x="293" y="188"/>
                  <a:pt x="294" y="188"/>
                  <a:pt x="295" y="188"/>
                </a:cubicBezTo>
                <a:close/>
                <a:moveTo>
                  <a:pt x="312" y="134"/>
                </a:moveTo>
                <a:cubicBezTo>
                  <a:pt x="313" y="134"/>
                  <a:pt x="313" y="134"/>
                  <a:pt x="314" y="134"/>
                </a:cubicBezTo>
                <a:cubicBezTo>
                  <a:pt x="314" y="134"/>
                  <a:pt x="314" y="133"/>
                  <a:pt x="314" y="133"/>
                </a:cubicBezTo>
                <a:cubicBezTo>
                  <a:pt x="314" y="133"/>
                  <a:pt x="314" y="133"/>
                  <a:pt x="314" y="133"/>
                </a:cubicBezTo>
                <a:cubicBezTo>
                  <a:pt x="313" y="133"/>
                  <a:pt x="313" y="132"/>
                  <a:pt x="312" y="132"/>
                </a:cubicBezTo>
                <a:cubicBezTo>
                  <a:pt x="312" y="132"/>
                  <a:pt x="312" y="132"/>
                  <a:pt x="312" y="132"/>
                </a:cubicBezTo>
                <a:cubicBezTo>
                  <a:pt x="312" y="133"/>
                  <a:pt x="311" y="133"/>
                  <a:pt x="311" y="133"/>
                </a:cubicBezTo>
                <a:cubicBezTo>
                  <a:pt x="311" y="133"/>
                  <a:pt x="311" y="133"/>
                  <a:pt x="311" y="133"/>
                </a:cubicBezTo>
                <a:cubicBezTo>
                  <a:pt x="311" y="134"/>
                  <a:pt x="312" y="134"/>
                  <a:pt x="312" y="134"/>
                </a:cubicBezTo>
                <a:close/>
                <a:moveTo>
                  <a:pt x="282" y="133"/>
                </a:moveTo>
                <a:cubicBezTo>
                  <a:pt x="282" y="133"/>
                  <a:pt x="282" y="133"/>
                  <a:pt x="282" y="133"/>
                </a:cubicBezTo>
                <a:cubicBezTo>
                  <a:pt x="282" y="133"/>
                  <a:pt x="282" y="133"/>
                  <a:pt x="282" y="133"/>
                </a:cubicBezTo>
                <a:cubicBezTo>
                  <a:pt x="282" y="133"/>
                  <a:pt x="282" y="134"/>
                  <a:pt x="282" y="134"/>
                </a:cubicBezTo>
                <a:cubicBezTo>
                  <a:pt x="282" y="134"/>
                  <a:pt x="282" y="134"/>
                  <a:pt x="282" y="134"/>
                </a:cubicBezTo>
                <a:cubicBezTo>
                  <a:pt x="282" y="134"/>
                  <a:pt x="282" y="134"/>
                  <a:pt x="282" y="134"/>
                </a:cubicBezTo>
                <a:cubicBezTo>
                  <a:pt x="283" y="134"/>
                  <a:pt x="283" y="134"/>
                  <a:pt x="283" y="134"/>
                </a:cubicBezTo>
                <a:cubicBezTo>
                  <a:pt x="283" y="133"/>
                  <a:pt x="283" y="132"/>
                  <a:pt x="283" y="132"/>
                </a:cubicBezTo>
                <a:cubicBezTo>
                  <a:pt x="283" y="132"/>
                  <a:pt x="283" y="132"/>
                  <a:pt x="283" y="132"/>
                </a:cubicBezTo>
                <a:cubicBezTo>
                  <a:pt x="283" y="132"/>
                  <a:pt x="283" y="132"/>
                  <a:pt x="283" y="132"/>
                </a:cubicBezTo>
                <a:cubicBezTo>
                  <a:pt x="283" y="132"/>
                  <a:pt x="282" y="132"/>
                  <a:pt x="282" y="132"/>
                </a:cubicBezTo>
                <a:cubicBezTo>
                  <a:pt x="282" y="132"/>
                  <a:pt x="282" y="132"/>
                  <a:pt x="282" y="132"/>
                </a:cubicBezTo>
                <a:cubicBezTo>
                  <a:pt x="282" y="132"/>
                  <a:pt x="282" y="132"/>
                  <a:pt x="282" y="132"/>
                </a:cubicBezTo>
                <a:cubicBezTo>
                  <a:pt x="282" y="132"/>
                  <a:pt x="281" y="132"/>
                  <a:pt x="281" y="132"/>
                </a:cubicBezTo>
                <a:cubicBezTo>
                  <a:pt x="281" y="133"/>
                  <a:pt x="282" y="133"/>
                  <a:pt x="282" y="133"/>
                </a:cubicBezTo>
                <a:cubicBezTo>
                  <a:pt x="282" y="133"/>
                  <a:pt x="282" y="133"/>
                  <a:pt x="282" y="133"/>
                </a:cubicBezTo>
                <a:cubicBezTo>
                  <a:pt x="282" y="133"/>
                  <a:pt x="282" y="133"/>
                  <a:pt x="282" y="133"/>
                </a:cubicBezTo>
                <a:cubicBezTo>
                  <a:pt x="282" y="133"/>
                  <a:pt x="282" y="133"/>
                  <a:pt x="282" y="133"/>
                </a:cubicBezTo>
                <a:close/>
                <a:moveTo>
                  <a:pt x="273" y="108"/>
                </a:moveTo>
                <a:cubicBezTo>
                  <a:pt x="273" y="108"/>
                  <a:pt x="274" y="107"/>
                  <a:pt x="274" y="107"/>
                </a:cubicBezTo>
                <a:cubicBezTo>
                  <a:pt x="274" y="107"/>
                  <a:pt x="273" y="107"/>
                  <a:pt x="273" y="107"/>
                </a:cubicBezTo>
                <a:cubicBezTo>
                  <a:pt x="272" y="107"/>
                  <a:pt x="271" y="106"/>
                  <a:pt x="270" y="106"/>
                </a:cubicBezTo>
                <a:cubicBezTo>
                  <a:pt x="270" y="106"/>
                  <a:pt x="270" y="106"/>
                  <a:pt x="270" y="106"/>
                </a:cubicBezTo>
                <a:cubicBezTo>
                  <a:pt x="269" y="106"/>
                  <a:pt x="269" y="107"/>
                  <a:pt x="269" y="107"/>
                </a:cubicBezTo>
                <a:cubicBezTo>
                  <a:pt x="269" y="107"/>
                  <a:pt x="269" y="107"/>
                  <a:pt x="269" y="106"/>
                </a:cubicBezTo>
                <a:cubicBezTo>
                  <a:pt x="269" y="106"/>
                  <a:pt x="268" y="106"/>
                  <a:pt x="268" y="106"/>
                </a:cubicBezTo>
                <a:cubicBezTo>
                  <a:pt x="267" y="106"/>
                  <a:pt x="267" y="106"/>
                  <a:pt x="266" y="106"/>
                </a:cubicBezTo>
                <a:cubicBezTo>
                  <a:pt x="265" y="106"/>
                  <a:pt x="264" y="106"/>
                  <a:pt x="263" y="106"/>
                </a:cubicBezTo>
                <a:cubicBezTo>
                  <a:pt x="263" y="106"/>
                  <a:pt x="261" y="106"/>
                  <a:pt x="261" y="107"/>
                </a:cubicBezTo>
                <a:cubicBezTo>
                  <a:pt x="262" y="107"/>
                  <a:pt x="262" y="107"/>
                  <a:pt x="262" y="107"/>
                </a:cubicBezTo>
                <a:cubicBezTo>
                  <a:pt x="262" y="107"/>
                  <a:pt x="262" y="107"/>
                  <a:pt x="262" y="108"/>
                </a:cubicBezTo>
                <a:cubicBezTo>
                  <a:pt x="262" y="108"/>
                  <a:pt x="263" y="108"/>
                  <a:pt x="263" y="108"/>
                </a:cubicBezTo>
                <a:cubicBezTo>
                  <a:pt x="263" y="108"/>
                  <a:pt x="263" y="108"/>
                  <a:pt x="262" y="108"/>
                </a:cubicBezTo>
                <a:cubicBezTo>
                  <a:pt x="262" y="108"/>
                  <a:pt x="261" y="108"/>
                  <a:pt x="261" y="108"/>
                </a:cubicBezTo>
                <a:cubicBezTo>
                  <a:pt x="260" y="108"/>
                  <a:pt x="261" y="108"/>
                  <a:pt x="261" y="108"/>
                </a:cubicBezTo>
                <a:cubicBezTo>
                  <a:pt x="261" y="108"/>
                  <a:pt x="261" y="108"/>
                  <a:pt x="261" y="108"/>
                </a:cubicBezTo>
                <a:cubicBezTo>
                  <a:pt x="261" y="108"/>
                  <a:pt x="261" y="109"/>
                  <a:pt x="261" y="109"/>
                </a:cubicBezTo>
                <a:cubicBezTo>
                  <a:pt x="261" y="109"/>
                  <a:pt x="261" y="109"/>
                  <a:pt x="261" y="109"/>
                </a:cubicBezTo>
                <a:cubicBezTo>
                  <a:pt x="261" y="109"/>
                  <a:pt x="261" y="110"/>
                  <a:pt x="261" y="110"/>
                </a:cubicBezTo>
                <a:cubicBezTo>
                  <a:pt x="261" y="110"/>
                  <a:pt x="261" y="110"/>
                  <a:pt x="261" y="110"/>
                </a:cubicBezTo>
                <a:cubicBezTo>
                  <a:pt x="261" y="110"/>
                  <a:pt x="261" y="110"/>
                  <a:pt x="261" y="110"/>
                </a:cubicBezTo>
                <a:cubicBezTo>
                  <a:pt x="261" y="110"/>
                  <a:pt x="260" y="111"/>
                  <a:pt x="260" y="111"/>
                </a:cubicBezTo>
                <a:cubicBezTo>
                  <a:pt x="260" y="111"/>
                  <a:pt x="261" y="111"/>
                  <a:pt x="261" y="111"/>
                </a:cubicBezTo>
                <a:cubicBezTo>
                  <a:pt x="261" y="112"/>
                  <a:pt x="261" y="112"/>
                  <a:pt x="261" y="112"/>
                </a:cubicBezTo>
                <a:cubicBezTo>
                  <a:pt x="261" y="112"/>
                  <a:pt x="261" y="112"/>
                  <a:pt x="261" y="112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13"/>
                  <a:pt x="262" y="113"/>
                  <a:pt x="262" y="113"/>
                </a:cubicBezTo>
                <a:cubicBezTo>
                  <a:pt x="262" y="113"/>
                  <a:pt x="262" y="114"/>
                  <a:pt x="262" y="114"/>
                </a:cubicBezTo>
                <a:cubicBezTo>
                  <a:pt x="262" y="114"/>
                  <a:pt x="262" y="114"/>
                  <a:pt x="262" y="114"/>
                </a:cubicBezTo>
                <a:cubicBezTo>
                  <a:pt x="262" y="114"/>
                  <a:pt x="262" y="115"/>
                  <a:pt x="262" y="115"/>
                </a:cubicBezTo>
                <a:cubicBezTo>
                  <a:pt x="262" y="115"/>
                  <a:pt x="262" y="115"/>
                  <a:pt x="262" y="115"/>
                </a:cubicBezTo>
                <a:cubicBezTo>
                  <a:pt x="262" y="115"/>
                  <a:pt x="263" y="115"/>
                  <a:pt x="263" y="115"/>
                </a:cubicBezTo>
                <a:cubicBezTo>
                  <a:pt x="262" y="115"/>
                  <a:pt x="262" y="115"/>
                  <a:pt x="262" y="115"/>
                </a:cubicBezTo>
                <a:cubicBezTo>
                  <a:pt x="262" y="116"/>
                  <a:pt x="262" y="116"/>
                  <a:pt x="262" y="116"/>
                </a:cubicBezTo>
                <a:cubicBezTo>
                  <a:pt x="262" y="116"/>
                  <a:pt x="262" y="116"/>
                  <a:pt x="263" y="116"/>
                </a:cubicBezTo>
                <a:cubicBezTo>
                  <a:pt x="263" y="116"/>
                  <a:pt x="263" y="116"/>
                  <a:pt x="264" y="116"/>
                </a:cubicBezTo>
                <a:cubicBezTo>
                  <a:pt x="264" y="116"/>
                  <a:pt x="264" y="116"/>
                  <a:pt x="265" y="116"/>
                </a:cubicBezTo>
                <a:cubicBezTo>
                  <a:pt x="265" y="116"/>
                  <a:pt x="265" y="115"/>
                  <a:pt x="265" y="115"/>
                </a:cubicBezTo>
                <a:cubicBezTo>
                  <a:pt x="264" y="115"/>
                  <a:pt x="264" y="116"/>
                  <a:pt x="264" y="115"/>
                </a:cubicBezTo>
                <a:cubicBezTo>
                  <a:pt x="264" y="115"/>
                  <a:pt x="264" y="115"/>
                  <a:pt x="265" y="115"/>
                </a:cubicBezTo>
                <a:cubicBezTo>
                  <a:pt x="265" y="115"/>
                  <a:pt x="265" y="115"/>
                  <a:pt x="265" y="115"/>
                </a:cubicBezTo>
                <a:cubicBezTo>
                  <a:pt x="265" y="115"/>
                  <a:pt x="265" y="114"/>
                  <a:pt x="265" y="114"/>
                </a:cubicBezTo>
                <a:cubicBezTo>
                  <a:pt x="265" y="114"/>
                  <a:pt x="265" y="114"/>
                  <a:pt x="266" y="114"/>
                </a:cubicBezTo>
                <a:cubicBezTo>
                  <a:pt x="266" y="114"/>
                  <a:pt x="266" y="114"/>
                  <a:pt x="266" y="114"/>
                </a:cubicBezTo>
                <a:cubicBezTo>
                  <a:pt x="266" y="114"/>
                  <a:pt x="266" y="114"/>
                  <a:pt x="266" y="114"/>
                </a:cubicBezTo>
                <a:cubicBezTo>
                  <a:pt x="266" y="113"/>
                  <a:pt x="266" y="113"/>
                  <a:pt x="266" y="113"/>
                </a:cubicBezTo>
                <a:cubicBezTo>
                  <a:pt x="266" y="113"/>
                  <a:pt x="265" y="113"/>
                  <a:pt x="265" y="113"/>
                </a:cubicBezTo>
                <a:cubicBezTo>
                  <a:pt x="265" y="113"/>
                  <a:pt x="265" y="112"/>
                  <a:pt x="265" y="112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264" y="112"/>
                  <a:pt x="264" y="112"/>
                  <a:pt x="264" y="112"/>
                </a:cubicBezTo>
                <a:cubicBezTo>
                  <a:pt x="264" y="112"/>
                  <a:pt x="264" y="112"/>
                  <a:pt x="264" y="112"/>
                </a:cubicBezTo>
                <a:cubicBezTo>
                  <a:pt x="264" y="112"/>
                  <a:pt x="265" y="112"/>
                  <a:pt x="265" y="112"/>
                </a:cubicBezTo>
                <a:cubicBezTo>
                  <a:pt x="266" y="112"/>
                  <a:pt x="266" y="112"/>
                  <a:pt x="266" y="112"/>
                </a:cubicBezTo>
                <a:cubicBezTo>
                  <a:pt x="266" y="112"/>
                  <a:pt x="267" y="112"/>
                  <a:pt x="267" y="112"/>
                </a:cubicBezTo>
                <a:cubicBezTo>
                  <a:pt x="267" y="112"/>
                  <a:pt x="268" y="112"/>
                  <a:pt x="268" y="112"/>
                </a:cubicBezTo>
                <a:cubicBezTo>
                  <a:pt x="269" y="113"/>
                  <a:pt x="270" y="112"/>
                  <a:pt x="270" y="111"/>
                </a:cubicBezTo>
                <a:cubicBezTo>
                  <a:pt x="270" y="111"/>
                  <a:pt x="270" y="111"/>
                  <a:pt x="271" y="111"/>
                </a:cubicBezTo>
                <a:cubicBezTo>
                  <a:pt x="271" y="111"/>
                  <a:pt x="271" y="110"/>
                  <a:pt x="271" y="110"/>
                </a:cubicBezTo>
                <a:cubicBezTo>
                  <a:pt x="271" y="110"/>
                  <a:pt x="271" y="110"/>
                  <a:pt x="270" y="110"/>
                </a:cubicBezTo>
                <a:cubicBezTo>
                  <a:pt x="271" y="110"/>
                  <a:pt x="271" y="110"/>
                  <a:pt x="271" y="110"/>
                </a:cubicBezTo>
                <a:cubicBezTo>
                  <a:pt x="271" y="110"/>
                  <a:pt x="271" y="110"/>
                  <a:pt x="271" y="110"/>
                </a:cubicBezTo>
                <a:cubicBezTo>
                  <a:pt x="272" y="109"/>
                  <a:pt x="272" y="109"/>
                  <a:pt x="272" y="109"/>
                </a:cubicBezTo>
                <a:cubicBezTo>
                  <a:pt x="272" y="109"/>
                  <a:pt x="272" y="109"/>
                  <a:pt x="272" y="109"/>
                </a:cubicBezTo>
                <a:cubicBezTo>
                  <a:pt x="272" y="109"/>
                  <a:pt x="273" y="108"/>
                  <a:pt x="273" y="108"/>
                </a:cubicBezTo>
                <a:close/>
                <a:moveTo>
                  <a:pt x="259" y="127"/>
                </a:moveTo>
                <a:cubicBezTo>
                  <a:pt x="259" y="127"/>
                  <a:pt x="259" y="127"/>
                  <a:pt x="258" y="127"/>
                </a:cubicBezTo>
                <a:cubicBezTo>
                  <a:pt x="258" y="127"/>
                  <a:pt x="258" y="127"/>
                  <a:pt x="257" y="126"/>
                </a:cubicBezTo>
                <a:cubicBezTo>
                  <a:pt x="257" y="126"/>
                  <a:pt x="256" y="126"/>
                  <a:pt x="255" y="125"/>
                </a:cubicBezTo>
                <a:cubicBezTo>
                  <a:pt x="255" y="125"/>
                  <a:pt x="255" y="125"/>
                  <a:pt x="255" y="125"/>
                </a:cubicBezTo>
                <a:cubicBezTo>
                  <a:pt x="255" y="125"/>
                  <a:pt x="255" y="125"/>
                  <a:pt x="254" y="125"/>
                </a:cubicBezTo>
                <a:cubicBezTo>
                  <a:pt x="254" y="126"/>
                  <a:pt x="254" y="126"/>
                  <a:pt x="254" y="126"/>
                </a:cubicBezTo>
                <a:cubicBezTo>
                  <a:pt x="254" y="126"/>
                  <a:pt x="254" y="126"/>
                  <a:pt x="254" y="126"/>
                </a:cubicBezTo>
                <a:cubicBezTo>
                  <a:pt x="253" y="126"/>
                  <a:pt x="254" y="127"/>
                  <a:pt x="254" y="127"/>
                </a:cubicBezTo>
                <a:cubicBezTo>
                  <a:pt x="253" y="127"/>
                  <a:pt x="254" y="127"/>
                  <a:pt x="254" y="127"/>
                </a:cubicBezTo>
                <a:cubicBezTo>
                  <a:pt x="254" y="127"/>
                  <a:pt x="254" y="127"/>
                  <a:pt x="254" y="127"/>
                </a:cubicBezTo>
                <a:cubicBezTo>
                  <a:pt x="253" y="127"/>
                  <a:pt x="253" y="128"/>
                  <a:pt x="253" y="128"/>
                </a:cubicBezTo>
                <a:cubicBezTo>
                  <a:pt x="253" y="128"/>
                  <a:pt x="252" y="128"/>
                  <a:pt x="252" y="128"/>
                </a:cubicBezTo>
                <a:cubicBezTo>
                  <a:pt x="251" y="128"/>
                  <a:pt x="251" y="128"/>
                  <a:pt x="251" y="129"/>
                </a:cubicBezTo>
                <a:cubicBezTo>
                  <a:pt x="251" y="129"/>
                  <a:pt x="251" y="129"/>
                  <a:pt x="251" y="129"/>
                </a:cubicBezTo>
                <a:cubicBezTo>
                  <a:pt x="252" y="129"/>
                  <a:pt x="252" y="129"/>
                  <a:pt x="252" y="129"/>
                </a:cubicBezTo>
                <a:cubicBezTo>
                  <a:pt x="252" y="129"/>
                  <a:pt x="252" y="129"/>
                  <a:pt x="252" y="129"/>
                </a:cubicBezTo>
                <a:cubicBezTo>
                  <a:pt x="252" y="129"/>
                  <a:pt x="252" y="129"/>
                  <a:pt x="252" y="129"/>
                </a:cubicBezTo>
                <a:cubicBezTo>
                  <a:pt x="252" y="129"/>
                  <a:pt x="253" y="129"/>
                  <a:pt x="253" y="129"/>
                </a:cubicBezTo>
                <a:cubicBezTo>
                  <a:pt x="253" y="129"/>
                  <a:pt x="253" y="129"/>
                  <a:pt x="253" y="129"/>
                </a:cubicBezTo>
                <a:cubicBezTo>
                  <a:pt x="253" y="130"/>
                  <a:pt x="253" y="129"/>
                  <a:pt x="254" y="130"/>
                </a:cubicBezTo>
                <a:cubicBezTo>
                  <a:pt x="254" y="130"/>
                  <a:pt x="254" y="130"/>
                  <a:pt x="254" y="129"/>
                </a:cubicBezTo>
                <a:cubicBezTo>
                  <a:pt x="254" y="129"/>
                  <a:pt x="254" y="130"/>
                  <a:pt x="254" y="130"/>
                </a:cubicBezTo>
                <a:cubicBezTo>
                  <a:pt x="255" y="130"/>
                  <a:pt x="255" y="130"/>
                  <a:pt x="255" y="130"/>
                </a:cubicBezTo>
                <a:cubicBezTo>
                  <a:pt x="256" y="130"/>
                  <a:pt x="256" y="131"/>
                  <a:pt x="256" y="131"/>
                </a:cubicBezTo>
                <a:cubicBezTo>
                  <a:pt x="256" y="131"/>
                  <a:pt x="257" y="131"/>
                  <a:pt x="257" y="131"/>
                </a:cubicBezTo>
                <a:cubicBezTo>
                  <a:pt x="257" y="131"/>
                  <a:pt x="257" y="131"/>
                  <a:pt x="257" y="131"/>
                </a:cubicBezTo>
                <a:cubicBezTo>
                  <a:pt x="257" y="131"/>
                  <a:pt x="257" y="130"/>
                  <a:pt x="257" y="130"/>
                </a:cubicBezTo>
                <a:cubicBezTo>
                  <a:pt x="257" y="130"/>
                  <a:pt x="257" y="131"/>
                  <a:pt x="258" y="131"/>
                </a:cubicBezTo>
                <a:cubicBezTo>
                  <a:pt x="258" y="131"/>
                  <a:pt x="259" y="131"/>
                  <a:pt x="259" y="131"/>
                </a:cubicBezTo>
                <a:cubicBezTo>
                  <a:pt x="259" y="131"/>
                  <a:pt x="259" y="131"/>
                  <a:pt x="259" y="131"/>
                </a:cubicBezTo>
                <a:cubicBezTo>
                  <a:pt x="260" y="130"/>
                  <a:pt x="261" y="130"/>
                  <a:pt x="262" y="129"/>
                </a:cubicBezTo>
                <a:cubicBezTo>
                  <a:pt x="261" y="129"/>
                  <a:pt x="261" y="129"/>
                  <a:pt x="261" y="129"/>
                </a:cubicBezTo>
                <a:cubicBezTo>
                  <a:pt x="261" y="129"/>
                  <a:pt x="261" y="129"/>
                  <a:pt x="260" y="129"/>
                </a:cubicBezTo>
                <a:cubicBezTo>
                  <a:pt x="260" y="129"/>
                  <a:pt x="260" y="129"/>
                  <a:pt x="260" y="129"/>
                </a:cubicBezTo>
                <a:cubicBezTo>
                  <a:pt x="260" y="129"/>
                  <a:pt x="260" y="129"/>
                  <a:pt x="260" y="128"/>
                </a:cubicBezTo>
                <a:cubicBezTo>
                  <a:pt x="260" y="128"/>
                  <a:pt x="260" y="128"/>
                  <a:pt x="260" y="128"/>
                </a:cubicBezTo>
                <a:cubicBezTo>
                  <a:pt x="260" y="127"/>
                  <a:pt x="260" y="128"/>
                  <a:pt x="259" y="129"/>
                </a:cubicBezTo>
                <a:cubicBezTo>
                  <a:pt x="259" y="128"/>
                  <a:pt x="259" y="128"/>
                  <a:pt x="259" y="128"/>
                </a:cubicBezTo>
                <a:cubicBezTo>
                  <a:pt x="259" y="128"/>
                  <a:pt x="259" y="128"/>
                  <a:pt x="259" y="128"/>
                </a:cubicBezTo>
                <a:cubicBezTo>
                  <a:pt x="259" y="128"/>
                  <a:pt x="259" y="128"/>
                  <a:pt x="259" y="127"/>
                </a:cubicBezTo>
                <a:close/>
                <a:moveTo>
                  <a:pt x="259" y="113"/>
                </a:moveTo>
                <a:cubicBezTo>
                  <a:pt x="259" y="113"/>
                  <a:pt x="259" y="113"/>
                  <a:pt x="259" y="113"/>
                </a:cubicBezTo>
                <a:cubicBezTo>
                  <a:pt x="259" y="112"/>
                  <a:pt x="259" y="112"/>
                  <a:pt x="258" y="112"/>
                </a:cubicBezTo>
                <a:cubicBezTo>
                  <a:pt x="258" y="112"/>
                  <a:pt x="258" y="112"/>
                  <a:pt x="258" y="112"/>
                </a:cubicBezTo>
                <a:cubicBezTo>
                  <a:pt x="258" y="113"/>
                  <a:pt x="257" y="113"/>
                  <a:pt x="257" y="113"/>
                </a:cubicBezTo>
                <a:cubicBezTo>
                  <a:pt x="257" y="113"/>
                  <a:pt x="257" y="112"/>
                  <a:pt x="257" y="112"/>
                </a:cubicBezTo>
                <a:cubicBezTo>
                  <a:pt x="257" y="112"/>
                  <a:pt x="257" y="112"/>
                  <a:pt x="257" y="112"/>
                </a:cubicBezTo>
                <a:cubicBezTo>
                  <a:pt x="257" y="111"/>
                  <a:pt x="257" y="111"/>
                  <a:pt x="256" y="111"/>
                </a:cubicBezTo>
                <a:cubicBezTo>
                  <a:pt x="256" y="111"/>
                  <a:pt x="256" y="111"/>
                  <a:pt x="256" y="111"/>
                </a:cubicBezTo>
                <a:cubicBezTo>
                  <a:pt x="256" y="111"/>
                  <a:pt x="255" y="111"/>
                  <a:pt x="255" y="111"/>
                </a:cubicBezTo>
                <a:cubicBezTo>
                  <a:pt x="255" y="111"/>
                  <a:pt x="254" y="111"/>
                  <a:pt x="254" y="112"/>
                </a:cubicBezTo>
                <a:cubicBezTo>
                  <a:pt x="254" y="112"/>
                  <a:pt x="254" y="111"/>
                  <a:pt x="254" y="111"/>
                </a:cubicBezTo>
                <a:cubicBezTo>
                  <a:pt x="254" y="111"/>
                  <a:pt x="254" y="111"/>
                  <a:pt x="254" y="111"/>
                </a:cubicBezTo>
                <a:cubicBezTo>
                  <a:pt x="254" y="111"/>
                  <a:pt x="255" y="111"/>
                  <a:pt x="255" y="110"/>
                </a:cubicBezTo>
                <a:cubicBezTo>
                  <a:pt x="255" y="110"/>
                  <a:pt x="255" y="110"/>
                  <a:pt x="256" y="110"/>
                </a:cubicBezTo>
                <a:cubicBezTo>
                  <a:pt x="256" y="110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6" y="109"/>
                  <a:pt x="256" y="109"/>
                  <a:pt x="256" y="109"/>
                </a:cubicBezTo>
                <a:cubicBezTo>
                  <a:pt x="256" y="109"/>
                  <a:pt x="256" y="109"/>
                  <a:pt x="256" y="109"/>
                </a:cubicBezTo>
                <a:cubicBezTo>
                  <a:pt x="256" y="109"/>
                  <a:pt x="256" y="109"/>
                  <a:pt x="256" y="109"/>
                </a:cubicBezTo>
                <a:cubicBezTo>
                  <a:pt x="256" y="109"/>
                  <a:pt x="256" y="108"/>
                  <a:pt x="256" y="108"/>
                </a:cubicBezTo>
                <a:cubicBezTo>
                  <a:pt x="257" y="109"/>
                  <a:pt x="258" y="108"/>
                  <a:pt x="258" y="108"/>
                </a:cubicBezTo>
                <a:cubicBezTo>
                  <a:pt x="257" y="108"/>
                  <a:pt x="257" y="107"/>
                  <a:pt x="257" y="107"/>
                </a:cubicBezTo>
                <a:cubicBezTo>
                  <a:pt x="256" y="107"/>
                  <a:pt x="256" y="107"/>
                  <a:pt x="256" y="107"/>
                </a:cubicBezTo>
                <a:cubicBezTo>
                  <a:pt x="256" y="107"/>
                  <a:pt x="256" y="107"/>
                  <a:pt x="255" y="107"/>
                </a:cubicBezTo>
                <a:cubicBezTo>
                  <a:pt x="255" y="107"/>
                  <a:pt x="255" y="107"/>
                  <a:pt x="255" y="107"/>
                </a:cubicBezTo>
                <a:cubicBezTo>
                  <a:pt x="255" y="107"/>
                  <a:pt x="254" y="107"/>
                  <a:pt x="254" y="107"/>
                </a:cubicBezTo>
                <a:cubicBezTo>
                  <a:pt x="254" y="107"/>
                  <a:pt x="253" y="108"/>
                  <a:pt x="253" y="108"/>
                </a:cubicBezTo>
                <a:cubicBezTo>
                  <a:pt x="253" y="108"/>
                  <a:pt x="253" y="108"/>
                  <a:pt x="252" y="108"/>
                </a:cubicBezTo>
                <a:cubicBezTo>
                  <a:pt x="252" y="108"/>
                  <a:pt x="252" y="108"/>
                  <a:pt x="252" y="108"/>
                </a:cubicBezTo>
                <a:cubicBezTo>
                  <a:pt x="252" y="108"/>
                  <a:pt x="252" y="107"/>
                  <a:pt x="251" y="107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1" y="107"/>
                  <a:pt x="251" y="107"/>
                  <a:pt x="251" y="107"/>
                </a:cubicBezTo>
                <a:cubicBezTo>
                  <a:pt x="250" y="107"/>
                  <a:pt x="250" y="107"/>
                  <a:pt x="250" y="107"/>
                </a:cubicBezTo>
                <a:cubicBezTo>
                  <a:pt x="250" y="107"/>
                  <a:pt x="249" y="107"/>
                  <a:pt x="250" y="107"/>
                </a:cubicBezTo>
                <a:cubicBezTo>
                  <a:pt x="250" y="107"/>
                  <a:pt x="250" y="107"/>
                  <a:pt x="250" y="107"/>
                </a:cubicBezTo>
                <a:cubicBezTo>
                  <a:pt x="250" y="107"/>
                  <a:pt x="251" y="107"/>
                  <a:pt x="251" y="107"/>
                </a:cubicBezTo>
                <a:cubicBezTo>
                  <a:pt x="251" y="107"/>
                  <a:pt x="250" y="107"/>
                  <a:pt x="250" y="107"/>
                </a:cubicBezTo>
                <a:cubicBezTo>
                  <a:pt x="250" y="108"/>
                  <a:pt x="250" y="108"/>
                  <a:pt x="250" y="107"/>
                </a:cubicBezTo>
                <a:cubicBezTo>
                  <a:pt x="250" y="107"/>
                  <a:pt x="249" y="107"/>
                  <a:pt x="249" y="107"/>
                </a:cubicBezTo>
                <a:cubicBezTo>
                  <a:pt x="249" y="107"/>
                  <a:pt x="249" y="107"/>
                  <a:pt x="248" y="107"/>
                </a:cubicBezTo>
                <a:cubicBezTo>
                  <a:pt x="248" y="107"/>
                  <a:pt x="248" y="107"/>
                  <a:pt x="248" y="107"/>
                </a:cubicBezTo>
                <a:cubicBezTo>
                  <a:pt x="248" y="107"/>
                  <a:pt x="248" y="108"/>
                  <a:pt x="248" y="108"/>
                </a:cubicBezTo>
                <a:cubicBezTo>
                  <a:pt x="248" y="108"/>
                  <a:pt x="248" y="108"/>
                  <a:pt x="248" y="108"/>
                </a:cubicBezTo>
                <a:cubicBezTo>
                  <a:pt x="248" y="108"/>
                  <a:pt x="248" y="108"/>
                  <a:pt x="248" y="108"/>
                </a:cubicBezTo>
                <a:cubicBezTo>
                  <a:pt x="248" y="108"/>
                  <a:pt x="248" y="108"/>
                  <a:pt x="249" y="108"/>
                </a:cubicBezTo>
                <a:cubicBezTo>
                  <a:pt x="249" y="108"/>
                  <a:pt x="249" y="109"/>
                  <a:pt x="249" y="109"/>
                </a:cubicBezTo>
                <a:cubicBezTo>
                  <a:pt x="249" y="109"/>
                  <a:pt x="249" y="109"/>
                  <a:pt x="249" y="109"/>
                </a:cubicBezTo>
                <a:cubicBezTo>
                  <a:pt x="248" y="109"/>
                  <a:pt x="248" y="108"/>
                  <a:pt x="248" y="108"/>
                </a:cubicBezTo>
                <a:cubicBezTo>
                  <a:pt x="248" y="108"/>
                  <a:pt x="247" y="108"/>
                  <a:pt x="247" y="108"/>
                </a:cubicBezTo>
                <a:cubicBezTo>
                  <a:pt x="247" y="108"/>
                  <a:pt x="247" y="108"/>
                  <a:pt x="247" y="108"/>
                </a:cubicBezTo>
                <a:cubicBezTo>
                  <a:pt x="247" y="109"/>
                  <a:pt x="247" y="109"/>
                  <a:pt x="247" y="109"/>
                </a:cubicBezTo>
                <a:cubicBezTo>
                  <a:pt x="246" y="109"/>
                  <a:pt x="246" y="109"/>
                  <a:pt x="247" y="109"/>
                </a:cubicBezTo>
                <a:cubicBezTo>
                  <a:pt x="247" y="109"/>
                  <a:pt x="247" y="109"/>
                  <a:pt x="248" y="110"/>
                </a:cubicBezTo>
                <a:cubicBezTo>
                  <a:pt x="248" y="110"/>
                  <a:pt x="248" y="110"/>
                  <a:pt x="249" y="110"/>
                </a:cubicBezTo>
                <a:cubicBezTo>
                  <a:pt x="249" y="110"/>
                  <a:pt x="249" y="110"/>
                  <a:pt x="249" y="110"/>
                </a:cubicBezTo>
                <a:cubicBezTo>
                  <a:pt x="249" y="109"/>
                  <a:pt x="249" y="109"/>
                  <a:pt x="250" y="109"/>
                </a:cubicBezTo>
                <a:cubicBezTo>
                  <a:pt x="250" y="110"/>
                  <a:pt x="250" y="110"/>
                  <a:pt x="250" y="110"/>
                </a:cubicBezTo>
                <a:cubicBezTo>
                  <a:pt x="250" y="110"/>
                  <a:pt x="250" y="110"/>
                  <a:pt x="251" y="110"/>
                </a:cubicBezTo>
                <a:cubicBezTo>
                  <a:pt x="250" y="110"/>
                  <a:pt x="250" y="110"/>
                  <a:pt x="249" y="110"/>
                </a:cubicBezTo>
                <a:cubicBezTo>
                  <a:pt x="249" y="110"/>
                  <a:pt x="249" y="110"/>
                  <a:pt x="249" y="110"/>
                </a:cubicBezTo>
                <a:cubicBezTo>
                  <a:pt x="249" y="110"/>
                  <a:pt x="249" y="110"/>
                  <a:pt x="249" y="110"/>
                </a:cubicBezTo>
                <a:cubicBezTo>
                  <a:pt x="249" y="110"/>
                  <a:pt x="249" y="110"/>
                  <a:pt x="249" y="110"/>
                </a:cubicBezTo>
                <a:cubicBezTo>
                  <a:pt x="249" y="111"/>
                  <a:pt x="249" y="111"/>
                  <a:pt x="249" y="111"/>
                </a:cubicBezTo>
                <a:cubicBezTo>
                  <a:pt x="249" y="111"/>
                  <a:pt x="249" y="110"/>
                  <a:pt x="250" y="111"/>
                </a:cubicBezTo>
                <a:cubicBezTo>
                  <a:pt x="250" y="111"/>
                  <a:pt x="250" y="111"/>
                  <a:pt x="250" y="111"/>
                </a:cubicBezTo>
                <a:cubicBezTo>
                  <a:pt x="250" y="111"/>
                  <a:pt x="250" y="112"/>
                  <a:pt x="250" y="112"/>
                </a:cubicBezTo>
                <a:cubicBezTo>
                  <a:pt x="250" y="112"/>
                  <a:pt x="250" y="112"/>
                  <a:pt x="250" y="112"/>
                </a:cubicBezTo>
                <a:cubicBezTo>
                  <a:pt x="249" y="112"/>
                  <a:pt x="250" y="112"/>
                  <a:pt x="249" y="111"/>
                </a:cubicBezTo>
                <a:cubicBezTo>
                  <a:pt x="249" y="111"/>
                  <a:pt x="249" y="111"/>
                  <a:pt x="249" y="111"/>
                </a:cubicBezTo>
                <a:cubicBezTo>
                  <a:pt x="249" y="111"/>
                  <a:pt x="249" y="111"/>
                  <a:pt x="249" y="111"/>
                </a:cubicBezTo>
                <a:cubicBezTo>
                  <a:pt x="249" y="111"/>
                  <a:pt x="249" y="111"/>
                  <a:pt x="249" y="112"/>
                </a:cubicBezTo>
                <a:cubicBezTo>
                  <a:pt x="249" y="112"/>
                  <a:pt x="249" y="112"/>
                  <a:pt x="249" y="112"/>
                </a:cubicBezTo>
                <a:cubicBezTo>
                  <a:pt x="249" y="112"/>
                  <a:pt x="249" y="112"/>
                  <a:pt x="248" y="112"/>
                </a:cubicBezTo>
                <a:cubicBezTo>
                  <a:pt x="248" y="112"/>
                  <a:pt x="248" y="112"/>
                  <a:pt x="248" y="112"/>
                </a:cubicBezTo>
                <a:cubicBezTo>
                  <a:pt x="248" y="113"/>
                  <a:pt x="248" y="113"/>
                  <a:pt x="248" y="112"/>
                </a:cubicBezTo>
                <a:cubicBezTo>
                  <a:pt x="248" y="112"/>
                  <a:pt x="247" y="112"/>
                  <a:pt x="247" y="112"/>
                </a:cubicBezTo>
                <a:cubicBezTo>
                  <a:pt x="247" y="112"/>
                  <a:pt x="247" y="112"/>
                  <a:pt x="246" y="111"/>
                </a:cubicBezTo>
                <a:cubicBezTo>
                  <a:pt x="246" y="111"/>
                  <a:pt x="246" y="111"/>
                  <a:pt x="246" y="111"/>
                </a:cubicBezTo>
                <a:cubicBezTo>
                  <a:pt x="245" y="111"/>
                  <a:pt x="245" y="111"/>
                  <a:pt x="245" y="111"/>
                </a:cubicBezTo>
                <a:cubicBezTo>
                  <a:pt x="245" y="111"/>
                  <a:pt x="245" y="111"/>
                  <a:pt x="245" y="111"/>
                </a:cubicBezTo>
                <a:cubicBezTo>
                  <a:pt x="245" y="111"/>
                  <a:pt x="245" y="111"/>
                  <a:pt x="245" y="111"/>
                </a:cubicBezTo>
                <a:cubicBezTo>
                  <a:pt x="245" y="111"/>
                  <a:pt x="245" y="111"/>
                  <a:pt x="245" y="111"/>
                </a:cubicBezTo>
                <a:cubicBezTo>
                  <a:pt x="244" y="111"/>
                  <a:pt x="244" y="111"/>
                  <a:pt x="244" y="111"/>
                </a:cubicBezTo>
                <a:cubicBezTo>
                  <a:pt x="244" y="111"/>
                  <a:pt x="244" y="112"/>
                  <a:pt x="244" y="112"/>
                </a:cubicBezTo>
                <a:cubicBezTo>
                  <a:pt x="244" y="112"/>
                  <a:pt x="243" y="112"/>
                  <a:pt x="244" y="112"/>
                </a:cubicBezTo>
                <a:cubicBezTo>
                  <a:pt x="244" y="113"/>
                  <a:pt x="245" y="113"/>
                  <a:pt x="245" y="113"/>
                </a:cubicBezTo>
                <a:cubicBezTo>
                  <a:pt x="245" y="113"/>
                  <a:pt x="245" y="113"/>
                  <a:pt x="245" y="113"/>
                </a:cubicBezTo>
                <a:cubicBezTo>
                  <a:pt x="245" y="113"/>
                  <a:pt x="246" y="114"/>
                  <a:pt x="246" y="114"/>
                </a:cubicBezTo>
                <a:cubicBezTo>
                  <a:pt x="246" y="114"/>
                  <a:pt x="246" y="114"/>
                  <a:pt x="246" y="114"/>
                </a:cubicBezTo>
                <a:cubicBezTo>
                  <a:pt x="246" y="114"/>
                  <a:pt x="246" y="114"/>
                  <a:pt x="246" y="114"/>
                </a:cubicBezTo>
                <a:cubicBezTo>
                  <a:pt x="247" y="114"/>
                  <a:pt x="247" y="115"/>
                  <a:pt x="247" y="115"/>
                </a:cubicBezTo>
                <a:cubicBezTo>
                  <a:pt x="247" y="115"/>
                  <a:pt x="247" y="114"/>
                  <a:pt x="247" y="114"/>
                </a:cubicBezTo>
                <a:cubicBezTo>
                  <a:pt x="247" y="114"/>
                  <a:pt x="248" y="115"/>
                  <a:pt x="248" y="115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249" y="116"/>
                  <a:pt x="250" y="116"/>
                  <a:pt x="250" y="116"/>
                </a:cubicBezTo>
                <a:cubicBezTo>
                  <a:pt x="250" y="116"/>
                  <a:pt x="250" y="116"/>
                  <a:pt x="251" y="116"/>
                </a:cubicBezTo>
                <a:cubicBezTo>
                  <a:pt x="251" y="116"/>
                  <a:pt x="251" y="117"/>
                  <a:pt x="251" y="117"/>
                </a:cubicBezTo>
                <a:cubicBezTo>
                  <a:pt x="251" y="117"/>
                  <a:pt x="251" y="117"/>
                  <a:pt x="251" y="117"/>
                </a:cubicBezTo>
                <a:cubicBezTo>
                  <a:pt x="251" y="117"/>
                  <a:pt x="251" y="117"/>
                  <a:pt x="251" y="117"/>
                </a:cubicBezTo>
                <a:cubicBezTo>
                  <a:pt x="251" y="117"/>
                  <a:pt x="252" y="117"/>
                  <a:pt x="252" y="117"/>
                </a:cubicBezTo>
                <a:cubicBezTo>
                  <a:pt x="252" y="118"/>
                  <a:pt x="252" y="118"/>
                  <a:pt x="252" y="118"/>
                </a:cubicBezTo>
                <a:cubicBezTo>
                  <a:pt x="252" y="118"/>
                  <a:pt x="252" y="118"/>
                  <a:pt x="252" y="118"/>
                </a:cubicBezTo>
                <a:cubicBezTo>
                  <a:pt x="252" y="119"/>
                  <a:pt x="252" y="119"/>
                  <a:pt x="252" y="118"/>
                </a:cubicBezTo>
                <a:cubicBezTo>
                  <a:pt x="253" y="118"/>
                  <a:pt x="253" y="118"/>
                  <a:pt x="253" y="119"/>
                </a:cubicBezTo>
                <a:cubicBezTo>
                  <a:pt x="253" y="119"/>
                  <a:pt x="253" y="119"/>
                  <a:pt x="253" y="119"/>
                </a:cubicBezTo>
                <a:cubicBezTo>
                  <a:pt x="253" y="119"/>
                  <a:pt x="254" y="119"/>
                  <a:pt x="254" y="118"/>
                </a:cubicBezTo>
                <a:cubicBezTo>
                  <a:pt x="254" y="118"/>
                  <a:pt x="255" y="118"/>
                  <a:pt x="255" y="118"/>
                </a:cubicBezTo>
                <a:cubicBezTo>
                  <a:pt x="255" y="118"/>
                  <a:pt x="254" y="117"/>
                  <a:pt x="254" y="117"/>
                </a:cubicBezTo>
                <a:cubicBezTo>
                  <a:pt x="254" y="117"/>
                  <a:pt x="254" y="117"/>
                  <a:pt x="254" y="117"/>
                </a:cubicBezTo>
                <a:cubicBezTo>
                  <a:pt x="254" y="117"/>
                  <a:pt x="254" y="117"/>
                  <a:pt x="254" y="117"/>
                </a:cubicBezTo>
                <a:cubicBezTo>
                  <a:pt x="254" y="117"/>
                  <a:pt x="254" y="117"/>
                  <a:pt x="254" y="117"/>
                </a:cubicBezTo>
                <a:cubicBezTo>
                  <a:pt x="254" y="117"/>
                  <a:pt x="254" y="117"/>
                  <a:pt x="254" y="117"/>
                </a:cubicBezTo>
                <a:cubicBezTo>
                  <a:pt x="255" y="117"/>
                  <a:pt x="255" y="117"/>
                  <a:pt x="255" y="117"/>
                </a:cubicBezTo>
                <a:cubicBezTo>
                  <a:pt x="255" y="117"/>
                  <a:pt x="255" y="117"/>
                  <a:pt x="255" y="117"/>
                </a:cubicBezTo>
                <a:cubicBezTo>
                  <a:pt x="256" y="117"/>
                  <a:pt x="256" y="117"/>
                  <a:pt x="256" y="117"/>
                </a:cubicBezTo>
                <a:cubicBezTo>
                  <a:pt x="257" y="117"/>
                  <a:pt x="258" y="116"/>
                  <a:pt x="258" y="116"/>
                </a:cubicBezTo>
                <a:cubicBezTo>
                  <a:pt x="259" y="116"/>
                  <a:pt x="259" y="116"/>
                  <a:pt x="259" y="116"/>
                </a:cubicBezTo>
                <a:cubicBezTo>
                  <a:pt x="259" y="116"/>
                  <a:pt x="259" y="115"/>
                  <a:pt x="258" y="116"/>
                </a:cubicBezTo>
                <a:cubicBezTo>
                  <a:pt x="258" y="115"/>
                  <a:pt x="259" y="115"/>
                  <a:pt x="259" y="115"/>
                </a:cubicBezTo>
                <a:cubicBezTo>
                  <a:pt x="259" y="115"/>
                  <a:pt x="259" y="115"/>
                  <a:pt x="259" y="115"/>
                </a:cubicBezTo>
                <a:cubicBezTo>
                  <a:pt x="259" y="115"/>
                  <a:pt x="258" y="114"/>
                  <a:pt x="258" y="114"/>
                </a:cubicBezTo>
                <a:cubicBezTo>
                  <a:pt x="258" y="114"/>
                  <a:pt x="258" y="114"/>
                  <a:pt x="258" y="114"/>
                </a:cubicBezTo>
                <a:cubicBezTo>
                  <a:pt x="258" y="114"/>
                  <a:pt x="258" y="114"/>
                  <a:pt x="259" y="114"/>
                </a:cubicBezTo>
                <a:cubicBezTo>
                  <a:pt x="259" y="114"/>
                  <a:pt x="259" y="114"/>
                  <a:pt x="259" y="113"/>
                </a:cubicBezTo>
                <a:close/>
                <a:moveTo>
                  <a:pt x="304" y="152"/>
                </a:moveTo>
                <a:cubicBezTo>
                  <a:pt x="304" y="152"/>
                  <a:pt x="304" y="152"/>
                  <a:pt x="304" y="152"/>
                </a:cubicBezTo>
                <a:cubicBezTo>
                  <a:pt x="304" y="152"/>
                  <a:pt x="304" y="151"/>
                  <a:pt x="304" y="151"/>
                </a:cubicBezTo>
                <a:cubicBezTo>
                  <a:pt x="304" y="151"/>
                  <a:pt x="304" y="151"/>
                  <a:pt x="304" y="151"/>
                </a:cubicBezTo>
                <a:cubicBezTo>
                  <a:pt x="304" y="151"/>
                  <a:pt x="304" y="151"/>
                  <a:pt x="304" y="151"/>
                </a:cubicBezTo>
                <a:cubicBezTo>
                  <a:pt x="303" y="151"/>
                  <a:pt x="303" y="151"/>
                  <a:pt x="303" y="151"/>
                </a:cubicBezTo>
                <a:cubicBezTo>
                  <a:pt x="303" y="151"/>
                  <a:pt x="303" y="151"/>
                  <a:pt x="303" y="151"/>
                </a:cubicBezTo>
                <a:cubicBezTo>
                  <a:pt x="303" y="151"/>
                  <a:pt x="302" y="151"/>
                  <a:pt x="302" y="151"/>
                </a:cubicBezTo>
                <a:cubicBezTo>
                  <a:pt x="302" y="151"/>
                  <a:pt x="302" y="151"/>
                  <a:pt x="302" y="151"/>
                </a:cubicBezTo>
                <a:cubicBezTo>
                  <a:pt x="302" y="152"/>
                  <a:pt x="303" y="152"/>
                  <a:pt x="303" y="152"/>
                </a:cubicBezTo>
                <a:cubicBezTo>
                  <a:pt x="303" y="152"/>
                  <a:pt x="303" y="152"/>
                  <a:pt x="304" y="152"/>
                </a:cubicBezTo>
                <a:close/>
                <a:moveTo>
                  <a:pt x="303" y="149"/>
                </a:moveTo>
                <a:cubicBezTo>
                  <a:pt x="303" y="149"/>
                  <a:pt x="304" y="149"/>
                  <a:pt x="304" y="149"/>
                </a:cubicBezTo>
                <a:cubicBezTo>
                  <a:pt x="304" y="149"/>
                  <a:pt x="303" y="149"/>
                  <a:pt x="303" y="149"/>
                </a:cubicBezTo>
                <a:close/>
                <a:moveTo>
                  <a:pt x="302" y="161"/>
                </a:moveTo>
                <a:cubicBezTo>
                  <a:pt x="302" y="161"/>
                  <a:pt x="302" y="161"/>
                  <a:pt x="302" y="161"/>
                </a:cubicBezTo>
                <a:cubicBezTo>
                  <a:pt x="302" y="161"/>
                  <a:pt x="302" y="161"/>
                  <a:pt x="302" y="161"/>
                </a:cubicBezTo>
                <a:cubicBezTo>
                  <a:pt x="302" y="161"/>
                  <a:pt x="301" y="161"/>
                  <a:pt x="301" y="161"/>
                </a:cubicBezTo>
                <a:cubicBezTo>
                  <a:pt x="302" y="161"/>
                  <a:pt x="302" y="161"/>
                  <a:pt x="303" y="161"/>
                </a:cubicBezTo>
                <a:cubicBezTo>
                  <a:pt x="302" y="161"/>
                  <a:pt x="302" y="161"/>
                  <a:pt x="302" y="161"/>
                </a:cubicBezTo>
                <a:close/>
                <a:moveTo>
                  <a:pt x="305" y="127"/>
                </a:moveTo>
                <a:cubicBezTo>
                  <a:pt x="305" y="127"/>
                  <a:pt x="305" y="127"/>
                  <a:pt x="305" y="127"/>
                </a:cubicBezTo>
                <a:cubicBezTo>
                  <a:pt x="305" y="127"/>
                  <a:pt x="305" y="127"/>
                  <a:pt x="305" y="127"/>
                </a:cubicBezTo>
                <a:cubicBezTo>
                  <a:pt x="305" y="128"/>
                  <a:pt x="305" y="128"/>
                  <a:pt x="305" y="128"/>
                </a:cubicBezTo>
                <a:cubicBezTo>
                  <a:pt x="305" y="128"/>
                  <a:pt x="306" y="128"/>
                  <a:pt x="306" y="128"/>
                </a:cubicBezTo>
                <a:cubicBezTo>
                  <a:pt x="306" y="128"/>
                  <a:pt x="306" y="128"/>
                  <a:pt x="306" y="128"/>
                </a:cubicBezTo>
                <a:cubicBezTo>
                  <a:pt x="306" y="128"/>
                  <a:pt x="306" y="127"/>
                  <a:pt x="306" y="127"/>
                </a:cubicBezTo>
                <a:cubicBezTo>
                  <a:pt x="306" y="127"/>
                  <a:pt x="305" y="127"/>
                  <a:pt x="305" y="127"/>
                </a:cubicBezTo>
                <a:close/>
                <a:moveTo>
                  <a:pt x="311" y="131"/>
                </a:moveTo>
                <a:cubicBezTo>
                  <a:pt x="311" y="131"/>
                  <a:pt x="311" y="131"/>
                  <a:pt x="311" y="131"/>
                </a:cubicBezTo>
                <a:cubicBezTo>
                  <a:pt x="311" y="131"/>
                  <a:pt x="311" y="131"/>
                  <a:pt x="310" y="131"/>
                </a:cubicBezTo>
                <a:cubicBezTo>
                  <a:pt x="310" y="130"/>
                  <a:pt x="310" y="130"/>
                  <a:pt x="310" y="130"/>
                </a:cubicBezTo>
                <a:cubicBezTo>
                  <a:pt x="310" y="130"/>
                  <a:pt x="310" y="130"/>
                  <a:pt x="310" y="130"/>
                </a:cubicBezTo>
                <a:cubicBezTo>
                  <a:pt x="310" y="130"/>
                  <a:pt x="310" y="130"/>
                  <a:pt x="310" y="130"/>
                </a:cubicBezTo>
                <a:cubicBezTo>
                  <a:pt x="309" y="130"/>
                  <a:pt x="310" y="131"/>
                  <a:pt x="310" y="131"/>
                </a:cubicBezTo>
                <a:cubicBezTo>
                  <a:pt x="311" y="131"/>
                  <a:pt x="311" y="132"/>
                  <a:pt x="311" y="131"/>
                </a:cubicBezTo>
                <a:close/>
                <a:moveTo>
                  <a:pt x="309" y="132"/>
                </a:moveTo>
                <a:cubicBezTo>
                  <a:pt x="308" y="131"/>
                  <a:pt x="308" y="131"/>
                  <a:pt x="308" y="132"/>
                </a:cubicBezTo>
                <a:cubicBezTo>
                  <a:pt x="308" y="132"/>
                  <a:pt x="308" y="132"/>
                  <a:pt x="308" y="132"/>
                </a:cubicBezTo>
                <a:cubicBezTo>
                  <a:pt x="307" y="132"/>
                  <a:pt x="307" y="131"/>
                  <a:pt x="307" y="131"/>
                </a:cubicBezTo>
                <a:cubicBezTo>
                  <a:pt x="307" y="131"/>
                  <a:pt x="307" y="132"/>
                  <a:pt x="307" y="132"/>
                </a:cubicBezTo>
                <a:cubicBezTo>
                  <a:pt x="306" y="132"/>
                  <a:pt x="306" y="132"/>
                  <a:pt x="306" y="132"/>
                </a:cubicBezTo>
                <a:cubicBezTo>
                  <a:pt x="306" y="132"/>
                  <a:pt x="306" y="133"/>
                  <a:pt x="305" y="133"/>
                </a:cubicBezTo>
                <a:cubicBezTo>
                  <a:pt x="305" y="133"/>
                  <a:pt x="305" y="134"/>
                  <a:pt x="305" y="134"/>
                </a:cubicBezTo>
                <a:cubicBezTo>
                  <a:pt x="305" y="134"/>
                  <a:pt x="305" y="135"/>
                  <a:pt x="305" y="135"/>
                </a:cubicBezTo>
                <a:cubicBezTo>
                  <a:pt x="306" y="136"/>
                  <a:pt x="306" y="136"/>
                  <a:pt x="307" y="136"/>
                </a:cubicBezTo>
                <a:cubicBezTo>
                  <a:pt x="307" y="136"/>
                  <a:pt x="308" y="136"/>
                  <a:pt x="308" y="136"/>
                </a:cubicBezTo>
                <a:cubicBezTo>
                  <a:pt x="309" y="136"/>
                  <a:pt x="310" y="135"/>
                  <a:pt x="310" y="134"/>
                </a:cubicBezTo>
                <a:cubicBezTo>
                  <a:pt x="310" y="134"/>
                  <a:pt x="310" y="134"/>
                  <a:pt x="310" y="133"/>
                </a:cubicBezTo>
                <a:cubicBezTo>
                  <a:pt x="310" y="133"/>
                  <a:pt x="311" y="132"/>
                  <a:pt x="310" y="132"/>
                </a:cubicBezTo>
                <a:cubicBezTo>
                  <a:pt x="310" y="132"/>
                  <a:pt x="310" y="132"/>
                  <a:pt x="309" y="132"/>
                </a:cubicBezTo>
                <a:cubicBezTo>
                  <a:pt x="309" y="132"/>
                  <a:pt x="309" y="132"/>
                  <a:pt x="309" y="132"/>
                </a:cubicBezTo>
                <a:close/>
                <a:moveTo>
                  <a:pt x="299" y="158"/>
                </a:moveTo>
                <a:cubicBezTo>
                  <a:pt x="299" y="158"/>
                  <a:pt x="299" y="158"/>
                  <a:pt x="299" y="157"/>
                </a:cubicBezTo>
                <a:cubicBezTo>
                  <a:pt x="299" y="157"/>
                  <a:pt x="299" y="157"/>
                  <a:pt x="299" y="157"/>
                </a:cubicBezTo>
                <a:cubicBezTo>
                  <a:pt x="300" y="157"/>
                  <a:pt x="300" y="157"/>
                  <a:pt x="300" y="157"/>
                </a:cubicBezTo>
                <a:cubicBezTo>
                  <a:pt x="300" y="157"/>
                  <a:pt x="300" y="156"/>
                  <a:pt x="300" y="156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0" y="156"/>
                  <a:pt x="300" y="156"/>
                  <a:pt x="300" y="156"/>
                </a:cubicBezTo>
                <a:cubicBezTo>
                  <a:pt x="300" y="155"/>
                  <a:pt x="300" y="155"/>
                  <a:pt x="300" y="155"/>
                </a:cubicBezTo>
                <a:cubicBezTo>
                  <a:pt x="300" y="155"/>
                  <a:pt x="300" y="155"/>
                  <a:pt x="300" y="155"/>
                </a:cubicBezTo>
                <a:cubicBezTo>
                  <a:pt x="300" y="155"/>
                  <a:pt x="299" y="155"/>
                  <a:pt x="299" y="155"/>
                </a:cubicBezTo>
                <a:cubicBezTo>
                  <a:pt x="299" y="155"/>
                  <a:pt x="299" y="155"/>
                  <a:pt x="299" y="155"/>
                </a:cubicBezTo>
                <a:cubicBezTo>
                  <a:pt x="299" y="155"/>
                  <a:pt x="299" y="155"/>
                  <a:pt x="299" y="155"/>
                </a:cubicBezTo>
                <a:cubicBezTo>
                  <a:pt x="299" y="155"/>
                  <a:pt x="298" y="155"/>
                  <a:pt x="298" y="155"/>
                </a:cubicBezTo>
                <a:cubicBezTo>
                  <a:pt x="298" y="155"/>
                  <a:pt x="298" y="155"/>
                  <a:pt x="298" y="155"/>
                </a:cubicBezTo>
                <a:cubicBezTo>
                  <a:pt x="298" y="156"/>
                  <a:pt x="298" y="156"/>
                  <a:pt x="298" y="156"/>
                </a:cubicBezTo>
                <a:cubicBezTo>
                  <a:pt x="298" y="156"/>
                  <a:pt x="298" y="157"/>
                  <a:pt x="298" y="157"/>
                </a:cubicBezTo>
                <a:cubicBezTo>
                  <a:pt x="298" y="157"/>
                  <a:pt x="298" y="158"/>
                  <a:pt x="299" y="158"/>
                </a:cubicBezTo>
                <a:close/>
                <a:moveTo>
                  <a:pt x="370" y="328"/>
                </a:moveTo>
                <a:cubicBezTo>
                  <a:pt x="370" y="328"/>
                  <a:pt x="370" y="328"/>
                  <a:pt x="370" y="328"/>
                </a:cubicBezTo>
                <a:cubicBezTo>
                  <a:pt x="370" y="328"/>
                  <a:pt x="370" y="328"/>
                  <a:pt x="370" y="328"/>
                </a:cubicBezTo>
                <a:cubicBezTo>
                  <a:pt x="370" y="328"/>
                  <a:pt x="370" y="328"/>
                  <a:pt x="370" y="328"/>
                </a:cubicBezTo>
                <a:cubicBezTo>
                  <a:pt x="370" y="327"/>
                  <a:pt x="370" y="327"/>
                  <a:pt x="370" y="327"/>
                </a:cubicBezTo>
                <a:cubicBezTo>
                  <a:pt x="370" y="327"/>
                  <a:pt x="370" y="327"/>
                  <a:pt x="370" y="327"/>
                </a:cubicBezTo>
                <a:cubicBezTo>
                  <a:pt x="370" y="327"/>
                  <a:pt x="370" y="327"/>
                  <a:pt x="370" y="327"/>
                </a:cubicBezTo>
                <a:cubicBezTo>
                  <a:pt x="370" y="327"/>
                  <a:pt x="370" y="327"/>
                  <a:pt x="370" y="327"/>
                </a:cubicBezTo>
                <a:cubicBezTo>
                  <a:pt x="370" y="327"/>
                  <a:pt x="370" y="327"/>
                  <a:pt x="369" y="327"/>
                </a:cubicBezTo>
                <a:cubicBezTo>
                  <a:pt x="369" y="327"/>
                  <a:pt x="369" y="328"/>
                  <a:pt x="369" y="328"/>
                </a:cubicBezTo>
                <a:cubicBezTo>
                  <a:pt x="369" y="328"/>
                  <a:pt x="369" y="328"/>
                  <a:pt x="369" y="328"/>
                </a:cubicBezTo>
                <a:cubicBezTo>
                  <a:pt x="370" y="328"/>
                  <a:pt x="370" y="328"/>
                  <a:pt x="370" y="328"/>
                </a:cubicBezTo>
                <a:close/>
                <a:moveTo>
                  <a:pt x="369" y="328"/>
                </a:moveTo>
                <a:cubicBezTo>
                  <a:pt x="369" y="328"/>
                  <a:pt x="369" y="328"/>
                  <a:pt x="369" y="328"/>
                </a:cubicBezTo>
                <a:cubicBezTo>
                  <a:pt x="369" y="329"/>
                  <a:pt x="369" y="329"/>
                  <a:pt x="369" y="329"/>
                </a:cubicBezTo>
                <a:cubicBezTo>
                  <a:pt x="369" y="329"/>
                  <a:pt x="369" y="329"/>
                  <a:pt x="369" y="329"/>
                </a:cubicBezTo>
                <a:cubicBezTo>
                  <a:pt x="369" y="328"/>
                  <a:pt x="369" y="328"/>
                  <a:pt x="369" y="328"/>
                </a:cubicBezTo>
                <a:cubicBezTo>
                  <a:pt x="369" y="328"/>
                  <a:pt x="369" y="328"/>
                  <a:pt x="369" y="328"/>
                </a:cubicBezTo>
                <a:close/>
                <a:moveTo>
                  <a:pt x="369" y="329"/>
                </a:moveTo>
                <a:cubicBezTo>
                  <a:pt x="369" y="329"/>
                  <a:pt x="369" y="329"/>
                  <a:pt x="369" y="329"/>
                </a:cubicBezTo>
                <a:cubicBezTo>
                  <a:pt x="369" y="329"/>
                  <a:pt x="369" y="329"/>
                  <a:pt x="369" y="329"/>
                </a:cubicBezTo>
                <a:cubicBezTo>
                  <a:pt x="369" y="329"/>
                  <a:pt x="369" y="329"/>
                  <a:pt x="368" y="329"/>
                </a:cubicBezTo>
                <a:cubicBezTo>
                  <a:pt x="368" y="329"/>
                  <a:pt x="368" y="329"/>
                  <a:pt x="368" y="329"/>
                </a:cubicBezTo>
                <a:cubicBezTo>
                  <a:pt x="368" y="329"/>
                  <a:pt x="368" y="329"/>
                  <a:pt x="368" y="329"/>
                </a:cubicBezTo>
                <a:cubicBezTo>
                  <a:pt x="368" y="329"/>
                  <a:pt x="368" y="329"/>
                  <a:pt x="368" y="329"/>
                </a:cubicBezTo>
                <a:cubicBezTo>
                  <a:pt x="368" y="329"/>
                  <a:pt x="368" y="329"/>
                  <a:pt x="368" y="329"/>
                </a:cubicBezTo>
                <a:cubicBezTo>
                  <a:pt x="369" y="329"/>
                  <a:pt x="369" y="329"/>
                  <a:pt x="369" y="329"/>
                </a:cubicBezTo>
                <a:cubicBezTo>
                  <a:pt x="369" y="329"/>
                  <a:pt x="369" y="329"/>
                  <a:pt x="369" y="329"/>
                </a:cubicBezTo>
                <a:close/>
                <a:moveTo>
                  <a:pt x="368" y="329"/>
                </a:moveTo>
                <a:cubicBezTo>
                  <a:pt x="368" y="329"/>
                  <a:pt x="368" y="329"/>
                  <a:pt x="368" y="329"/>
                </a:cubicBezTo>
                <a:cubicBezTo>
                  <a:pt x="368" y="329"/>
                  <a:pt x="368" y="329"/>
                  <a:pt x="368" y="329"/>
                </a:cubicBezTo>
                <a:cubicBezTo>
                  <a:pt x="368" y="329"/>
                  <a:pt x="367" y="329"/>
                  <a:pt x="367" y="330"/>
                </a:cubicBezTo>
                <a:cubicBezTo>
                  <a:pt x="367" y="330"/>
                  <a:pt x="368" y="329"/>
                  <a:pt x="368" y="329"/>
                </a:cubicBezTo>
                <a:cubicBezTo>
                  <a:pt x="368" y="329"/>
                  <a:pt x="368" y="329"/>
                  <a:pt x="368" y="329"/>
                </a:cubicBezTo>
                <a:close/>
                <a:moveTo>
                  <a:pt x="366" y="332"/>
                </a:moveTo>
                <a:cubicBezTo>
                  <a:pt x="366" y="332"/>
                  <a:pt x="366" y="332"/>
                  <a:pt x="366" y="332"/>
                </a:cubicBezTo>
                <a:cubicBezTo>
                  <a:pt x="367" y="332"/>
                  <a:pt x="367" y="332"/>
                  <a:pt x="367" y="331"/>
                </a:cubicBezTo>
                <a:cubicBezTo>
                  <a:pt x="367" y="331"/>
                  <a:pt x="367" y="331"/>
                  <a:pt x="367" y="331"/>
                </a:cubicBezTo>
                <a:cubicBezTo>
                  <a:pt x="368" y="331"/>
                  <a:pt x="368" y="330"/>
                  <a:pt x="368" y="330"/>
                </a:cubicBezTo>
                <a:cubicBezTo>
                  <a:pt x="368" y="330"/>
                  <a:pt x="368" y="330"/>
                  <a:pt x="367" y="330"/>
                </a:cubicBezTo>
                <a:cubicBezTo>
                  <a:pt x="367" y="330"/>
                  <a:pt x="367" y="330"/>
                  <a:pt x="367" y="330"/>
                </a:cubicBezTo>
                <a:cubicBezTo>
                  <a:pt x="366" y="330"/>
                  <a:pt x="366" y="331"/>
                  <a:pt x="366" y="332"/>
                </a:cubicBezTo>
                <a:close/>
                <a:moveTo>
                  <a:pt x="286" y="65"/>
                </a:moveTo>
                <a:cubicBezTo>
                  <a:pt x="286" y="65"/>
                  <a:pt x="286" y="65"/>
                  <a:pt x="286" y="65"/>
                </a:cubicBezTo>
                <a:cubicBezTo>
                  <a:pt x="286" y="65"/>
                  <a:pt x="286" y="65"/>
                  <a:pt x="286" y="65"/>
                </a:cubicBezTo>
                <a:close/>
                <a:moveTo>
                  <a:pt x="370" y="327"/>
                </a:moveTo>
                <a:cubicBezTo>
                  <a:pt x="370" y="327"/>
                  <a:pt x="370" y="328"/>
                  <a:pt x="370" y="328"/>
                </a:cubicBezTo>
                <a:cubicBezTo>
                  <a:pt x="370" y="328"/>
                  <a:pt x="370" y="327"/>
                  <a:pt x="370" y="327"/>
                </a:cubicBezTo>
                <a:cubicBezTo>
                  <a:pt x="370" y="327"/>
                  <a:pt x="370" y="327"/>
                  <a:pt x="370" y="327"/>
                </a:cubicBezTo>
                <a:cubicBezTo>
                  <a:pt x="370" y="327"/>
                  <a:pt x="370" y="327"/>
                  <a:pt x="370" y="327"/>
                </a:cubicBezTo>
                <a:cubicBezTo>
                  <a:pt x="370" y="327"/>
                  <a:pt x="370" y="327"/>
                  <a:pt x="370" y="327"/>
                </a:cubicBezTo>
                <a:cubicBezTo>
                  <a:pt x="370" y="327"/>
                  <a:pt x="370" y="327"/>
                  <a:pt x="370" y="327"/>
                </a:cubicBezTo>
                <a:cubicBezTo>
                  <a:pt x="370" y="327"/>
                  <a:pt x="370" y="327"/>
                  <a:pt x="370" y="327"/>
                </a:cubicBezTo>
                <a:cubicBezTo>
                  <a:pt x="370" y="327"/>
                  <a:pt x="370" y="327"/>
                  <a:pt x="370" y="327"/>
                </a:cubicBezTo>
                <a:cubicBezTo>
                  <a:pt x="370" y="327"/>
                  <a:pt x="370" y="327"/>
                  <a:pt x="370" y="327"/>
                </a:cubicBezTo>
                <a:close/>
                <a:moveTo>
                  <a:pt x="370" y="327"/>
                </a:moveTo>
                <a:cubicBezTo>
                  <a:pt x="370" y="327"/>
                  <a:pt x="370" y="326"/>
                  <a:pt x="370" y="326"/>
                </a:cubicBezTo>
                <a:cubicBezTo>
                  <a:pt x="370" y="326"/>
                  <a:pt x="370" y="327"/>
                  <a:pt x="370" y="327"/>
                </a:cubicBezTo>
                <a:cubicBezTo>
                  <a:pt x="370" y="327"/>
                  <a:pt x="370" y="327"/>
                  <a:pt x="370" y="327"/>
                </a:cubicBezTo>
                <a:cubicBezTo>
                  <a:pt x="370" y="327"/>
                  <a:pt x="370" y="327"/>
                  <a:pt x="370" y="327"/>
                </a:cubicBezTo>
                <a:cubicBezTo>
                  <a:pt x="370" y="327"/>
                  <a:pt x="370" y="327"/>
                  <a:pt x="370" y="327"/>
                </a:cubicBezTo>
                <a:close/>
                <a:moveTo>
                  <a:pt x="371" y="329"/>
                </a:moveTo>
                <a:cubicBezTo>
                  <a:pt x="371" y="329"/>
                  <a:pt x="371" y="329"/>
                  <a:pt x="371" y="329"/>
                </a:cubicBezTo>
                <a:cubicBezTo>
                  <a:pt x="371" y="329"/>
                  <a:pt x="371" y="329"/>
                  <a:pt x="371" y="329"/>
                </a:cubicBezTo>
                <a:cubicBezTo>
                  <a:pt x="371" y="329"/>
                  <a:pt x="371" y="329"/>
                  <a:pt x="371" y="329"/>
                </a:cubicBezTo>
                <a:cubicBezTo>
                  <a:pt x="371" y="329"/>
                  <a:pt x="371" y="329"/>
                  <a:pt x="371" y="329"/>
                </a:cubicBezTo>
                <a:cubicBezTo>
                  <a:pt x="371" y="329"/>
                  <a:pt x="372" y="329"/>
                  <a:pt x="372" y="329"/>
                </a:cubicBezTo>
                <a:cubicBezTo>
                  <a:pt x="372" y="329"/>
                  <a:pt x="371" y="329"/>
                  <a:pt x="371" y="329"/>
                </a:cubicBezTo>
                <a:close/>
                <a:moveTo>
                  <a:pt x="370" y="328"/>
                </a:moveTo>
                <a:cubicBezTo>
                  <a:pt x="370" y="328"/>
                  <a:pt x="370" y="328"/>
                  <a:pt x="370" y="328"/>
                </a:cubicBezTo>
                <a:cubicBezTo>
                  <a:pt x="370" y="328"/>
                  <a:pt x="370" y="328"/>
                  <a:pt x="370" y="328"/>
                </a:cubicBezTo>
                <a:cubicBezTo>
                  <a:pt x="370" y="328"/>
                  <a:pt x="370" y="328"/>
                  <a:pt x="370" y="328"/>
                </a:cubicBezTo>
                <a:cubicBezTo>
                  <a:pt x="369" y="328"/>
                  <a:pt x="370" y="328"/>
                  <a:pt x="370" y="328"/>
                </a:cubicBezTo>
                <a:cubicBezTo>
                  <a:pt x="370" y="329"/>
                  <a:pt x="370" y="329"/>
                  <a:pt x="370" y="329"/>
                </a:cubicBezTo>
                <a:cubicBezTo>
                  <a:pt x="370" y="329"/>
                  <a:pt x="371" y="329"/>
                  <a:pt x="371" y="329"/>
                </a:cubicBezTo>
                <a:cubicBezTo>
                  <a:pt x="371" y="329"/>
                  <a:pt x="371" y="329"/>
                  <a:pt x="371" y="329"/>
                </a:cubicBezTo>
                <a:cubicBezTo>
                  <a:pt x="371" y="329"/>
                  <a:pt x="371" y="328"/>
                  <a:pt x="371" y="328"/>
                </a:cubicBezTo>
                <a:cubicBezTo>
                  <a:pt x="371" y="328"/>
                  <a:pt x="371" y="328"/>
                  <a:pt x="371" y="328"/>
                </a:cubicBezTo>
                <a:cubicBezTo>
                  <a:pt x="371" y="328"/>
                  <a:pt x="371" y="328"/>
                  <a:pt x="371" y="328"/>
                </a:cubicBezTo>
                <a:cubicBezTo>
                  <a:pt x="371" y="328"/>
                  <a:pt x="371" y="328"/>
                  <a:pt x="371" y="328"/>
                </a:cubicBezTo>
                <a:cubicBezTo>
                  <a:pt x="371" y="328"/>
                  <a:pt x="371" y="328"/>
                  <a:pt x="371" y="328"/>
                </a:cubicBezTo>
                <a:cubicBezTo>
                  <a:pt x="371" y="328"/>
                  <a:pt x="371" y="328"/>
                  <a:pt x="370" y="328"/>
                </a:cubicBezTo>
                <a:close/>
                <a:moveTo>
                  <a:pt x="190" y="197"/>
                </a:moveTo>
                <a:cubicBezTo>
                  <a:pt x="190" y="197"/>
                  <a:pt x="190" y="197"/>
                  <a:pt x="190" y="197"/>
                </a:cubicBezTo>
                <a:cubicBezTo>
                  <a:pt x="190" y="197"/>
                  <a:pt x="190" y="197"/>
                  <a:pt x="190" y="197"/>
                </a:cubicBezTo>
                <a:cubicBezTo>
                  <a:pt x="190" y="196"/>
                  <a:pt x="190" y="196"/>
                  <a:pt x="190" y="196"/>
                </a:cubicBezTo>
                <a:cubicBezTo>
                  <a:pt x="190" y="196"/>
                  <a:pt x="190" y="196"/>
                  <a:pt x="190" y="196"/>
                </a:cubicBezTo>
                <a:cubicBezTo>
                  <a:pt x="190" y="196"/>
                  <a:pt x="190" y="196"/>
                  <a:pt x="190" y="196"/>
                </a:cubicBezTo>
                <a:cubicBezTo>
                  <a:pt x="190" y="196"/>
                  <a:pt x="190" y="196"/>
                  <a:pt x="190" y="196"/>
                </a:cubicBezTo>
                <a:cubicBezTo>
                  <a:pt x="189" y="196"/>
                  <a:pt x="189" y="196"/>
                  <a:pt x="189" y="196"/>
                </a:cubicBezTo>
                <a:cubicBezTo>
                  <a:pt x="189" y="196"/>
                  <a:pt x="189" y="196"/>
                  <a:pt x="189" y="196"/>
                </a:cubicBezTo>
                <a:cubicBezTo>
                  <a:pt x="189" y="196"/>
                  <a:pt x="189" y="196"/>
                  <a:pt x="189" y="196"/>
                </a:cubicBezTo>
                <a:cubicBezTo>
                  <a:pt x="189" y="196"/>
                  <a:pt x="189" y="196"/>
                  <a:pt x="189" y="196"/>
                </a:cubicBezTo>
                <a:cubicBezTo>
                  <a:pt x="189" y="196"/>
                  <a:pt x="189" y="196"/>
                  <a:pt x="189" y="196"/>
                </a:cubicBezTo>
                <a:cubicBezTo>
                  <a:pt x="189" y="196"/>
                  <a:pt x="189" y="196"/>
                  <a:pt x="189" y="196"/>
                </a:cubicBezTo>
                <a:cubicBezTo>
                  <a:pt x="189" y="196"/>
                  <a:pt x="189" y="196"/>
                  <a:pt x="189" y="196"/>
                </a:cubicBezTo>
                <a:cubicBezTo>
                  <a:pt x="189" y="196"/>
                  <a:pt x="189" y="196"/>
                  <a:pt x="189" y="196"/>
                </a:cubicBezTo>
                <a:cubicBezTo>
                  <a:pt x="189" y="196"/>
                  <a:pt x="189" y="196"/>
                  <a:pt x="189" y="196"/>
                </a:cubicBezTo>
                <a:cubicBezTo>
                  <a:pt x="189" y="196"/>
                  <a:pt x="189" y="196"/>
                  <a:pt x="189" y="196"/>
                </a:cubicBezTo>
                <a:cubicBezTo>
                  <a:pt x="189" y="196"/>
                  <a:pt x="189" y="196"/>
                  <a:pt x="189" y="197"/>
                </a:cubicBezTo>
                <a:cubicBezTo>
                  <a:pt x="189" y="197"/>
                  <a:pt x="189" y="197"/>
                  <a:pt x="189" y="197"/>
                </a:cubicBezTo>
                <a:cubicBezTo>
                  <a:pt x="189" y="197"/>
                  <a:pt x="190" y="197"/>
                  <a:pt x="190" y="197"/>
                </a:cubicBezTo>
                <a:cubicBezTo>
                  <a:pt x="190" y="197"/>
                  <a:pt x="190" y="197"/>
                  <a:pt x="190" y="197"/>
                </a:cubicBezTo>
                <a:cubicBezTo>
                  <a:pt x="190" y="197"/>
                  <a:pt x="190" y="197"/>
                  <a:pt x="190" y="197"/>
                </a:cubicBezTo>
                <a:cubicBezTo>
                  <a:pt x="190" y="197"/>
                  <a:pt x="190" y="197"/>
                  <a:pt x="190" y="197"/>
                </a:cubicBezTo>
                <a:cubicBezTo>
                  <a:pt x="190" y="197"/>
                  <a:pt x="190" y="197"/>
                  <a:pt x="190" y="197"/>
                </a:cubicBezTo>
                <a:cubicBezTo>
                  <a:pt x="190" y="197"/>
                  <a:pt x="190" y="197"/>
                  <a:pt x="190" y="197"/>
                </a:cubicBezTo>
                <a:cubicBezTo>
                  <a:pt x="190" y="197"/>
                  <a:pt x="190" y="197"/>
                  <a:pt x="190" y="197"/>
                </a:cubicBezTo>
                <a:cubicBezTo>
                  <a:pt x="190" y="197"/>
                  <a:pt x="190" y="197"/>
                  <a:pt x="190" y="197"/>
                </a:cubicBezTo>
                <a:cubicBezTo>
                  <a:pt x="190" y="197"/>
                  <a:pt x="190" y="197"/>
                  <a:pt x="190" y="197"/>
                </a:cubicBezTo>
                <a:cubicBezTo>
                  <a:pt x="190" y="197"/>
                  <a:pt x="190" y="197"/>
                  <a:pt x="190" y="197"/>
                </a:cubicBezTo>
                <a:close/>
                <a:moveTo>
                  <a:pt x="315" y="119"/>
                </a:moveTo>
                <a:cubicBezTo>
                  <a:pt x="315" y="119"/>
                  <a:pt x="315" y="119"/>
                  <a:pt x="315" y="119"/>
                </a:cubicBezTo>
                <a:cubicBezTo>
                  <a:pt x="314" y="119"/>
                  <a:pt x="314" y="118"/>
                  <a:pt x="314" y="119"/>
                </a:cubicBezTo>
                <a:cubicBezTo>
                  <a:pt x="314" y="119"/>
                  <a:pt x="313" y="120"/>
                  <a:pt x="313" y="120"/>
                </a:cubicBezTo>
                <a:cubicBezTo>
                  <a:pt x="313" y="120"/>
                  <a:pt x="313" y="120"/>
                  <a:pt x="314" y="119"/>
                </a:cubicBezTo>
                <a:cubicBezTo>
                  <a:pt x="314" y="119"/>
                  <a:pt x="314" y="119"/>
                  <a:pt x="314" y="119"/>
                </a:cubicBezTo>
                <a:cubicBezTo>
                  <a:pt x="314" y="118"/>
                  <a:pt x="314" y="118"/>
                  <a:pt x="314" y="118"/>
                </a:cubicBezTo>
                <a:cubicBezTo>
                  <a:pt x="314" y="118"/>
                  <a:pt x="314" y="118"/>
                  <a:pt x="314" y="118"/>
                </a:cubicBezTo>
                <a:cubicBezTo>
                  <a:pt x="314" y="118"/>
                  <a:pt x="314" y="118"/>
                  <a:pt x="314" y="118"/>
                </a:cubicBezTo>
                <a:cubicBezTo>
                  <a:pt x="314" y="117"/>
                  <a:pt x="313" y="117"/>
                  <a:pt x="313" y="118"/>
                </a:cubicBezTo>
                <a:cubicBezTo>
                  <a:pt x="313" y="118"/>
                  <a:pt x="313" y="119"/>
                  <a:pt x="312" y="119"/>
                </a:cubicBezTo>
                <a:cubicBezTo>
                  <a:pt x="312" y="119"/>
                  <a:pt x="313" y="118"/>
                  <a:pt x="312" y="118"/>
                </a:cubicBezTo>
                <a:cubicBezTo>
                  <a:pt x="312" y="118"/>
                  <a:pt x="312" y="118"/>
                  <a:pt x="312" y="118"/>
                </a:cubicBezTo>
                <a:cubicBezTo>
                  <a:pt x="312" y="118"/>
                  <a:pt x="312" y="118"/>
                  <a:pt x="312" y="118"/>
                </a:cubicBezTo>
                <a:cubicBezTo>
                  <a:pt x="313" y="118"/>
                  <a:pt x="313" y="118"/>
                  <a:pt x="313" y="118"/>
                </a:cubicBezTo>
                <a:cubicBezTo>
                  <a:pt x="313" y="118"/>
                  <a:pt x="313" y="117"/>
                  <a:pt x="313" y="117"/>
                </a:cubicBezTo>
                <a:cubicBezTo>
                  <a:pt x="313" y="117"/>
                  <a:pt x="314" y="117"/>
                  <a:pt x="314" y="117"/>
                </a:cubicBezTo>
                <a:cubicBezTo>
                  <a:pt x="314" y="117"/>
                  <a:pt x="313" y="117"/>
                  <a:pt x="313" y="117"/>
                </a:cubicBezTo>
                <a:cubicBezTo>
                  <a:pt x="313" y="117"/>
                  <a:pt x="312" y="117"/>
                  <a:pt x="312" y="118"/>
                </a:cubicBezTo>
                <a:cubicBezTo>
                  <a:pt x="312" y="117"/>
                  <a:pt x="313" y="117"/>
                  <a:pt x="312" y="117"/>
                </a:cubicBezTo>
                <a:cubicBezTo>
                  <a:pt x="312" y="117"/>
                  <a:pt x="311" y="117"/>
                  <a:pt x="311" y="118"/>
                </a:cubicBezTo>
                <a:cubicBezTo>
                  <a:pt x="311" y="118"/>
                  <a:pt x="311" y="118"/>
                  <a:pt x="311" y="118"/>
                </a:cubicBezTo>
                <a:cubicBezTo>
                  <a:pt x="311" y="118"/>
                  <a:pt x="311" y="119"/>
                  <a:pt x="311" y="119"/>
                </a:cubicBezTo>
                <a:cubicBezTo>
                  <a:pt x="311" y="119"/>
                  <a:pt x="310" y="119"/>
                  <a:pt x="310" y="119"/>
                </a:cubicBezTo>
                <a:cubicBezTo>
                  <a:pt x="310" y="119"/>
                  <a:pt x="311" y="118"/>
                  <a:pt x="311" y="118"/>
                </a:cubicBezTo>
                <a:cubicBezTo>
                  <a:pt x="311" y="118"/>
                  <a:pt x="311" y="118"/>
                  <a:pt x="311" y="118"/>
                </a:cubicBezTo>
                <a:cubicBezTo>
                  <a:pt x="310" y="118"/>
                  <a:pt x="311" y="118"/>
                  <a:pt x="311" y="118"/>
                </a:cubicBezTo>
                <a:cubicBezTo>
                  <a:pt x="310" y="118"/>
                  <a:pt x="310" y="118"/>
                  <a:pt x="310" y="118"/>
                </a:cubicBezTo>
                <a:cubicBezTo>
                  <a:pt x="311" y="118"/>
                  <a:pt x="311" y="117"/>
                  <a:pt x="311" y="117"/>
                </a:cubicBezTo>
                <a:cubicBezTo>
                  <a:pt x="311" y="117"/>
                  <a:pt x="310" y="118"/>
                  <a:pt x="309" y="118"/>
                </a:cubicBezTo>
                <a:cubicBezTo>
                  <a:pt x="309" y="118"/>
                  <a:pt x="310" y="117"/>
                  <a:pt x="310" y="117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10" y="117"/>
                  <a:pt x="310" y="117"/>
                  <a:pt x="311" y="117"/>
                </a:cubicBezTo>
                <a:cubicBezTo>
                  <a:pt x="311" y="117"/>
                  <a:pt x="311" y="116"/>
                  <a:pt x="311" y="116"/>
                </a:cubicBezTo>
                <a:cubicBezTo>
                  <a:pt x="312" y="116"/>
                  <a:pt x="312" y="117"/>
                  <a:pt x="312" y="116"/>
                </a:cubicBezTo>
                <a:cubicBezTo>
                  <a:pt x="312" y="116"/>
                  <a:pt x="312" y="116"/>
                  <a:pt x="312" y="116"/>
                </a:cubicBezTo>
                <a:cubicBezTo>
                  <a:pt x="312" y="115"/>
                  <a:pt x="312" y="115"/>
                  <a:pt x="312" y="115"/>
                </a:cubicBezTo>
                <a:cubicBezTo>
                  <a:pt x="312" y="115"/>
                  <a:pt x="311" y="115"/>
                  <a:pt x="311" y="115"/>
                </a:cubicBezTo>
                <a:cubicBezTo>
                  <a:pt x="311" y="115"/>
                  <a:pt x="311" y="115"/>
                  <a:pt x="310" y="115"/>
                </a:cubicBezTo>
                <a:cubicBezTo>
                  <a:pt x="310" y="115"/>
                  <a:pt x="310" y="116"/>
                  <a:pt x="310" y="116"/>
                </a:cubicBezTo>
                <a:cubicBezTo>
                  <a:pt x="309" y="116"/>
                  <a:pt x="309" y="116"/>
                  <a:pt x="309" y="116"/>
                </a:cubicBezTo>
                <a:cubicBezTo>
                  <a:pt x="309" y="116"/>
                  <a:pt x="309" y="117"/>
                  <a:pt x="308" y="117"/>
                </a:cubicBezTo>
                <a:cubicBezTo>
                  <a:pt x="308" y="117"/>
                  <a:pt x="308" y="117"/>
                  <a:pt x="308" y="117"/>
                </a:cubicBezTo>
                <a:cubicBezTo>
                  <a:pt x="308" y="117"/>
                  <a:pt x="308" y="117"/>
                  <a:pt x="308" y="117"/>
                </a:cubicBezTo>
                <a:cubicBezTo>
                  <a:pt x="309" y="116"/>
                  <a:pt x="309" y="116"/>
                  <a:pt x="309" y="116"/>
                </a:cubicBezTo>
                <a:cubicBezTo>
                  <a:pt x="309" y="116"/>
                  <a:pt x="309" y="116"/>
                  <a:pt x="309" y="116"/>
                </a:cubicBezTo>
                <a:cubicBezTo>
                  <a:pt x="310" y="115"/>
                  <a:pt x="310" y="115"/>
                  <a:pt x="309" y="115"/>
                </a:cubicBezTo>
                <a:cubicBezTo>
                  <a:pt x="309" y="115"/>
                  <a:pt x="308" y="115"/>
                  <a:pt x="308" y="115"/>
                </a:cubicBezTo>
                <a:cubicBezTo>
                  <a:pt x="308" y="115"/>
                  <a:pt x="307" y="116"/>
                  <a:pt x="307" y="116"/>
                </a:cubicBezTo>
                <a:cubicBezTo>
                  <a:pt x="307" y="116"/>
                  <a:pt x="307" y="116"/>
                  <a:pt x="307" y="116"/>
                </a:cubicBezTo>
                <a:cubicBezTo>
                  <a:pt x="307" y="116"/>
                  <a:pt x="307" y="116"/>
                  <a:pt x="307" y="116"/>
                </a:cubicBezTo>
                <a:cubicBezTo>
                  <a:pt x="307" y="116"/>
                  <a:pt x="308" y="116"/>
                  <a:pt x="308" y="115"/>
                </a:cubicBezTo>
                <a:cubicBezTo>
                  <a:pt x="308" y="115"/>
                  <a:pt x="308" y="115"/>
                  <a:pt x="308" y="115"/>
                </a:cubicBezTo>
                <a:cubicBezTo>
                  <a:pt x="309" y="115"/>
                  <a:pt x="309" y="115"/>
                  <a:pt x="309" y="115"/>
                </a:cubicBezTo>
                <a:cubicBezTo>
                  <a:pt x="310" y="115"/>
                  <a:pt x="310" y="115"/>
                  <a:pt x="310" y="115"/>
                </a:cubicBezTo>
                <a:cubicBezTo>
                  <a:pt x="310" y="115"/>
                  <a:pt x="310" y="115"/>
                  <a:pt x="310" y="114"/>
                </a:cubicBezTo>
                <a:cubicBezTo>
                  <a:pt x="310" y="114"/>
                  <a:pt x="310" y="114"/>
                  <a:pt x="310" y="114"/>
                </a:cubicBezTo>
                <a:cubicBezTo>
                  <a:pt x="310" y="113"/>
                  <a:pt x="310" y="113"/>
                  <a:pt x="309" y="113"/>
                </a:cubicBezTo>
                <a:cubicBezTo>
                  <a:pt x="309" y="113"/>
                  <a:pt x="309" y="113"/>
                  <a:pt x="309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8" y="113"/>
                  <a:pt x="308" y="113"/>
                  <a:pt x="308" y="113"/>
                </a:cubicBezTo>
                <a:cubicBezTo>
                  <a:pt x="307" y="113"/>
                  <a:pt x="308" y="113"/>
                  <a:pt x="308" y="113"/>
                </a:cubicBezTo>
                <a:cubicBezTo>
                  <a:pt x="307" y="113"/>
                  <a:pt x="307" y="113"/>
                  <a:pt x="307" y="113"/>
                </a:cubicBezTo>
                <a:cubicBezTo>
                  <a:pt x="307" y="113"/>
                  <a:pt x="307" y="113"/>
                  <a:pt x="307" y="113"/>
                </a:cubicBezTo>
                <a:cubicBezTo>
                  <a:pt x="307" y="113"/>
                  <a:pt x="306" y="113"/>
                  <a:pt x="306" y="113"/>
                </a:cubicBezTo>
                <a:cubicBezTo>
                  <a:pt x="306" y="113"/>
                  <a:pt x="306" y="113"/>
                  <a:pt x="306" y="113"/>
                </a:cubicBezTo>
                <a:cubicBezTo>
                  <a:pt x="306" y="112"/>
                  <a:pt x="304" y="112"/>
                  <a:pt x="304" y="112"/>
                </a:cubicBezTo>
                <a:cubicBezTo>
                  <a:pt x="303" y="113"/>
                  <a:pt x="303" y="113"/>
                  <a:pt x="302" y="113"/>
                </a:cubicBezTo>
                <a:cubicBezTo>
                  <a:pt x="302" y="113"/>
                  <a:pt x="302" y="113"/>
                  <a:pt x="302" y="114"/>
                </a:cubicBezTo>
                <a:cubicBezTo>
                  <a:pt x="302" y="114"/>
                  <a:pt x="302" y="114"/>
                  <a:pt x="303" y="114"/>
                </a:cubicBezTo>
                <a:cubicBezTo>
                  <a:pt x="303" y="114"/>
                  <a:pt x="304" y="114"/>
                  <a:pt x="304" y="115"/>
                </a:cubicBezTo>
                <a:cubicBezTo>
                  <a:pt x="304" y="115"/>
                  <a:pt x="304" y="115"/>
                  <a:pt x="305" y="115"/>
                </a:cubicBezTo>
                <a:cubicBezTo>
                  <a:pt x="305" y="115"/>
                  <a:pt x="305" y="115"/>
                  <a:pt x="306" y="115"/>
                </a:cubicBezTo>
                <a:cubicBezTo>
                  <a:pt x="305" y="115"/>
                  <a:pt x="305" y="115"/>
                  <a:pt x="305" y="115"/>
                </a:cubicBezTo>
                <a:cubicBezTo>
                  <a:pt x="304" y="115"/>
                  <a:pt x="304" y="115"/>
                  <a:pt x="304" y="115"/>
                </a:cubicBezTo>
                <a:cubicBezTo>
                  <a:pt x="304" y="115"/>
                  <a:pt x="304" y="115"/>
                  <a:pt x="304" y="115"/>
                </a:cubicBezTo>
                <a:cubicBezTo>
                  <a:pt x="304" y="115"/>
                  <a:pt x="304" y="115"/>
                  <a:pt x="304" y="115"/>
                </a:cubicBezTo>
                <a:cubicBezTo>
                  <a:pt x="304" y="115"/>
                  <a:pt x="303" y="114"/>
                  <a:pt x="303" y="114"/>
                </a:cubicBezTo>
                <a:cubicBezTo>
                  <a:pt x="303" y="114"/>
                  <a:pt x="303" y="115"/>
                  <a:pt x="303" y="115"/>
                </a:cubicBezTo>
                <a:cubicBezTo>
                  <a:pt x="303" y="115"/>
                  <a:pt x="303" y="114"/>
                  <a:pt x="303" y="114"/>
                </a:cubicBezTo>
                <a:cubicBezTo>
                  <a:pt x="303" y="114"/>
                  <a:pt x="303" y="114"/>
                  <a:pt x="302" y="114"/>
                </a:cubicBezTo>
                <a:cubicBezTo>
                  <a:pt x="302" y="114"/>
                  <a:pt x="302" y="114"/>
                  <a:pt x="302" y="115"/>
                </a:cubicBezTo>
                <a:cubicBezTo>
                  <a:pt x="302" y="114"/>
                  <a:pt x="302" y="114"/>
                  <a:pt x="302" y="114"/>
                </a:cubicBezTo>
                <a:cubicBezTo>
                  <a:pt x="302" y="114"/>
                  <a:pt x="301" y="114"/>
                  <a:pt x="301" y="114"/>
                </a:cubicBezTo>
                <a:cubicBezTo>
                  <a:pt x="301" y="114"/>
                  <a:pt x="301" y="115"/>
                  <a:pt x="301" y="115"/>
                </a:cubicBezTo>
                <a:cubicBezTo>
                  <a:pt x="302" y="115"/>
                  <a:pt x="302" y="115"/>
                  <a:pt x="302" y="115"/>
                </a:cubicBezTo>
                <a:cubicBezTo>
                  <a:pt x="302" y="115"/>
                  <a:pt x="302" y="115"/>
                  <a:pt x="302" y="116"/>
                </a:cubicBezTo>
                <a:cubicBezTo>
                  <a:pt x="302" y="116"/>
                  <a:pt x="303" y="116"/>
                  <a:pt x="303" y="116"/>
                </a:cubicBezTo>
                <a:cubicBezTo>
                  <a:pt x="303" y="116"/>
                  <a:pt x="303" y="116"/>
                  <a:pt x="303" y="116"/>
                </a:cubicBezTo>
                <a:cubicBezTo>
                  <a:pt x="303" y="116"/>
                  <a:pt x="304" y="116"/>
                  <a:pt x="304" y="116"/>
                </a:cubicBezTo>
                <a:cubicBezTo>
                  <a:pt x="303" y="117"/>
                  <a:pt x="303" y="116"/>
                  <a:pt x="303" y="116"/>
                </a:cubicBezTo>
                <a:cubicBezTo>
                  <a:pt x="302" y="116"/>
                  <a:pt x="302" y="116"/>
                  <a:pt x="303" y="116"/>
                </a:cubicBezTo>
                <a:cubicBezTo>
                  <a:pt x="303" y="116"/>
                  <a:pt x="303" y="117"/>
                  <a:pt x="303" y="117"/>
                </a:cubicBezTo>
                <a:cubicBezTo>
                  <a:pt x="303" y="117"/>
                  <a:pt x="303" y="116"/>
                  <a:pt x="302" y="116"/>
                </a:cubicBezTo>
                <a:cubicBezTo>
                  <a:pt x="302" y="116"/>
                  <a:pt x="302" y="115"/>
                  <a:pt x="302" y="115"/>
                </a:cubicBezTo>
                <a:cubicBezTo>
                  <a:pt x="302" y="115"/>
                  <a:pt x="301" y="115"/>
                  <a:pt x="301" y="115"/>
                </a:cubicBezTo>
                <a:cubicBezTo>
                  <a:pt x="301" y="115"/>
                  <a:pt x="301" y="115"/>
                  <a:pt x="301" y="115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1" y="116"/>
                  <a:pt x="302" y="116"/>
                  <a:pt x="302" y="116"/>
                </a:cubicBezTo>
                <a:cubicBezTo>
                  <a:pt x="302" y="116"/>
                  <a:pt x="302" y="116"/>
                  <a:pt x="302" y="116"/>
                </a:cubicBezTo>
                <a:cubicBezTo>
                  <a:pt x="302" y="116"/>
                  <a:pt x="301" y="116"/>
                  <a:pt x="301" y="116"/>
                </a:cubicBezTo>
                <a:cubicBezTo>
                  <a:pt x="301" y="116"/>
                  <a:pt x="301" y="116"/>
                  <a:pt x="300" y="116"/>
                </a:cubicBezTo>
                <a:cubicBezTo>
                  <a:pt x="300" y="116"/>
                  <a:pt x="301" y="115"/>
                  <a:pt x="301" y="115"/>
                </a:cubicBezTo>
                <a:cubicBezTo>
                  <a:pt x="301" y="115"/>
                  <a:pt x="301" y="115"/>
                  <a:pt x="301" y="115"/>
                </a:cubicBezTo>
                <a:cubicBezTo>
                  <a:pt x="301" y="114"/>
                  <a:pt x="300" y="114"/>
                  <a:pt x="300" y="114"/>
                </a:cubicBezTo>
                <a:cubicBezTo>
                  <a:pt x="300" y="114"/>
                  <a:pt x="300" y="114"/>
                  <a:pt x="299" y="114"/>
                </a:cubicBezTo>
                <a:cubicBezTo>
                  <a:pt x="299" y="114"/>
                  <a:pt x="299" y="115"/>
                  <a:pt x="299" y="115"/>
                </a:cubicBezTo>
                <a:cubicBezTo>
                  <a:pt x="299" y="115"/>
                  <a:pt x="299" y="115"/>
                  <a:pt x="299" y="115"/>
                </a:cubicBezTo>
                <a:cubicBezTo>
                  <a:pt x="299" y="115"/>
                  <a:pt x="299" y="114"/>
                  <a:pt x="299" y="114"/>
                </a:cubicBezTo>
                <a:cubicBezTo>
                  <a:pt x="299" y="114"/>
                  <a:pt x="299" y="114"/>
                  <a:pt x="299" y="114"/>
                </a:cubicBezTo>
                <a:cubicBezTo>
                  <a:pt x="299" y="114"/>
                  <a:pt x="299" y="114"/>
                  <a:pt x="299" y="114"/>
                </a:cubicBezTo>
                <a:cubicBezTo>
                  <a:pt x="299" y="114"/>
                  <a:pt x="299" y="113"/>
                  <a:pt x="299" y="113"/>
                </a:cubicBezTo>
                <a:cubicBezTo>
                  <a:pt x="299" y="113"/>
                  <a:pt x="298" y="114"/>
                  <a:pt x="298" y="114"/>
                </a:cubicBezTo>
                <a:cubicBezTo>
                  <a:pt x="298" y="114"/>
                  <a:pt x="298" y="114"/>
                  <a:pt x="298" y="114"/>
                </a:cubicBezTo>
                <a:cubicBezTo>
                  <a:pt x="298" y="115"/>
                  <a:pt x="299" y="115"/>
                  <a:pt x="299" y="115"/>
                </a:cubicBezTo>
                <a:cubicBezTo>
                  <a:pt x="299" y="115"/>
                  <a:pt x="298" y="115"/>
                  <a:pt x="298" y="114"/>
                </a:cubicBezTo>
                <a:cubicBezTo>
                  <a:pt x="298" y="114"/>
                  <a:pt x="298" y="114"/>
                  <a:pt x="298" y="115"/>
                </a:cubicBezTo>
                <a:cubicBezTo>
                  <a:pt x="298" y="115"/>
                  <a:pt x="298" y="115"/>
                  <a:pt x="298" y="115"/>
                </a:cubicBezTo>
                <a:cubicBezTo>
                  <a:pt x="297" y="115"/>
                  <a:pt x="297" y="115"/>
                  <a:pt x="297" y="115"/>
                </a:cubicBezTo>
                <a:cubicBezTo>
                  <a:pt x="297" y="115"/>
                  <a:pt x="298" y="115"/>
                  <a:pt x="297" y="115"/>
                </a:cubicBezTo>
                <a:cubicBezTo>
                  <a:pt x="297" y="116"/>
                  <a:pt x="297" y="116"/>
                  <a:pt x="297" y="116"/>
                </a:cubicBezTo>
                <a:cubicBezTo>
                  <a:pt x="296" y="116"/>
                  <a:pt x="296" y="116"/>
                  <a:pt x="296" y="116"/>
                </a:cubicBezTo>
                <a:cubicBezTo>
                  <a:pt x="296" y="116"/>
                  <a:pt x="296" y="116"/>
                  <a:pt x="296" y="116"/>
                </a:cubicBezTo>
                <a:cubicBezTo>
                  <a:pt x="296" y="115"/>
                  <a:pt x="296" y="116"/>
                  <a:pt x="296" y="115"/>
                </a:cubicBezTo>
                <a:cubicBezTo>
                  <a:pt x="296" y="115"/>
                  <a:pt x="296" y="115"/>
                  <a:pt x="296" y="115"/>
                </a:cubicBezTo>
                <a:cubicBezTo>
                  <a:pt x="297" y="115"/>
                  <a:pt x="296" y="115"/>
                  <a:pt x="297" y="115"/>
                </a:cubicBezTo>
                <a:cubicBezTo>
                  <a:pt x="297" y="115"/>
                  <a:pt x="297" y="115"/>
                  <a:pt x="297" y="115"/>
                </a:cubicBezTo>
                <a:cubicBezTo>
                  <a:pt x="296" y="115"/>
                  <a:pt x="296" y="115"/>
                  <a:pt x="296" y="115"/>
                </a:cubicBezTo>
                <a:cubicBezTo>
                  <a:pt x="296" y="115"/>
                  <a:pt x="296" y="115"/>
                  <a:pt x="296" y="114"/>
                </a:cubicBezTo>
                <a:cubicBezTo>
                  <a:pt x="296" y="114"/>
                  <a:pt x="297" y="114"/>
                  <a:pt x="297" y="114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14"/>
                  <a:pt x="297" y="113"/>
                  <a:pt x="297" y="113"/>
                </a:cubicBezTo>
                <a:cubicBezTo>
                  <a:pt x="297" y="113"/>
                  <a:pt x="296" y="114"/>
                  <a:pt x="296" y="114"/>
                </a:cubicBezTo>
                <a:cubicBezTo>
                  <a:pt x="296" y="114"/>
                  <a:pt x="295" y="115"/>
                  <a:pt x="295" y="115"/>
                </a:cubicBezTo>
                <a:cubicBezTo>
                  <a:pt x="295" y="114"/>
                  <a:pt x="295" y="114"/>
                  <a:pt x="295" y="114"/>
                </a:cubicBezTo>
                <a:cubicBezTo>
                  <a:pt x="295" y="114"/>
                  <a:pt x="295" y="114"/>
                  <a:pt x="295" y="114"/>
                </a:cubicBezTo>
                <a:cubicBezTo>
                  <a:pt x="296" y="114"/>
                  <a:pt x="296" y="114"/>
                  <a:pt x="296" y="114"/>
                </a:cubicBezTo>
                <a:cubicBezTo>
                  <a:pt x="296" y="114"/>
                  <a:pt x="296" y="113"/>
                  <a:pt x="296" y="113"/>
                </a:cubicBezTo>
                <a:cubicBezTo>
                  <a:pt x="297" y="113"/>
                  <a:pt x="297" y="113"/>
                  <a:pt x="297" y="113"/>
                </a:cubicBezTo>
                <a:cubicBezTo>
                  <a:pt x="297" y="113"/>
                  <a:pt x="297" y="113"/>
                  <a:pt x="297" y="113"/>
                </a:cubicBezTo>
                <a:cubicBezTo>
                  <a:pt x="297" y="113"/>
                  <a:pt x="298" y="112"/>
                  <a:pt x="298" y="112"/>
                </a:cubicBezTo>
                <a:cubicBezTo>
                  <a:pt x="297" y="112"/>
                  <a:pt x="297" y="112"/>
                  <a:pt x="297" y="111"/>
                </a:cubicBezTo>
                <a:cubicBezTo>
                  <a:pt x="297" y="111"/>
                  <a:pt x="297" y="110"/>
                  <a:pt x="297" y="110"/>
                </a:cubicBezTo>
                <a:cubicBezTo>
                  <a:pt x="296" y="110"/>
                  <a:pt x="295" y="110"/>
                  <a:pt x="295" y="110"/>
                </a:cubicBezTo>
                <a:cubicBezTo>
                  <a:pt x="295" y="109"/>
                  <a:pt x="295" y="109"/>
                  <a:pt x="295" y="109"/>
                </a:cubicBezTo>
                <a:cubicBezTo>
                  <a:pt x="295" y="109"/>
                  <a:pt x="295" y="109"/>
                  <a:pt x="295" y="108"/>
                </a:cubicBezTo>
                <a:cubicBezTo>
                  <a:pt x="295" y="108"/>
                  <a:pt x="295" y="108"/>
                  <a:pt x="295" y="108"/>
                </a:cubicBezTo>
                <a:cubicBezTo>
                  <a:pt x="295" y="108"/>
                  <a:pt x="295" y="108"/>
                  <a:pt x="295" y="108"/>
                </a:cubicBezTo>
                <a:cubicBezTo>
                  <a:pt x="294" y="108"/>
                  <a:pt x="294" y="108"/>
                  <a:pt x="294" y="108"/>
                </a:cubicBezTo>
                <a:cubicBezTo>
                  <a:pt x="294" y="108"/>
                  <a:pt x="293" y="108"/>
                  <a:pt x="293" y="108"/>
                </a:cubicBezTo>
                <a:cubicBezTo>
                  <a:pt x="292" y="108"/>
                  <a:pt x="292" y="108"/>
                  <a:pt x="291" y="108"/>
                </a:cubicBezTo>
                <a:cubicBezTo>
                  <a:pt x="291" y="108"/>
                  <a:pt x="291" y="108"/>
                  <a:pt x="291" y="108"/>
                </a:cubicBezTo>
                <a:cubicBezTo>
                  <a:pt x="291" y="108"/>
                  <a:pt x="290" y="108"/>
                  <a:pt x="290" y="108"/>
                </a:cubicBezTo>
                <a:cubicBezTo>
                  <a:pt x="290" y="108"/>
                  <a:pt x="289" y="108"/>
                  <a:pt x="289" y="109"/>
                </a:cubicBezTo>
                <a:cubicBezTo>
                  <a:pt x="289" y="109"/>
                  <a:pt x="289" y="109"/>
                  <a:pt x="289" y="109"/>
                </a:cubicBezTo>
                <a:cubicBezTo>
                  <a:pt x="289" y="109"/>
                  <a:pt x="289" y="109"/>
                  <a:pt x="289" y="109"/>
                </a:cubicBezTo>
                <a:cubicBezTo>
                  <a:pt x="290" y="109"/>
                  <a:pt x="290" y="109"/>
                  <a:pt x="289" y="110"/>
                </a:cubicBezTo>
                <a:cubicBezTo>
                  <a:pt x="289" y="109"/>
                  <a:pt x="289" y="109"/>
                  <a:pt x="288" y="109"/>
                </a:cubicBezTo>
                <a:cubicBezTo>
                  <a:pt x="288" y="109"/>
                  <a:pt x="288" y="109"/>
                  <a:pt x="287" y="109"/>
                </a:cubicBezTo>
                <a:cubicBezTo>
                  <a:pt x="287" y="109"/>
                  <a:pt x="287" y="109"/>
                  <a:pt x="287" y="109"/>
                </a:cubicBezTo>
                <a:cubicBezTo>
                  <a:pt x="287" y="110"/>
                  <a:pt x="288" y="110"/>
                  <a:pt x="288" y="110"/>
                </a:cubicBezTo>
                <a:cubicBezTo>
                  <a:pt x="288" y="110"/>
                  <a:pt x="287" y="110"/>
                  <a:pt x="287" y="110"/>
                </a:cubicBezTo>
                <a:cubicBezTo>
                  <a:pt x="287" y="110"/>
                  <a:pt x="287" y="109"/>
                  <a:pt x="287" y="109"/>
                </a:cubicBezTo>
                <a:cubicBezTo>
                  <a:pt x="286" y="109"/>
                  <a:pt x="286" y="109"/>
                  <a:pt x="286" y="110"/>
                </a:cubicBezTo>
                <a:cubicBezTo>
                  <a:pt x="286" y="110"/>
                  <a:pt x="286" y="110"/>
                  <a:pt x="286" y="109"/>
                </a:cubicBezTo>
                <a:cubicBezTo>
                  <a:pt x="286" y="110"/>
                  <a:pt x="286" y="110"/>
                  <a:pt x="286" y="110"/>
                </a:cubicBezTo>
                <a:cubicBezTo>
                  <a:pt x="286" y="109"/>
                  <a:pt x="286" y="109"/>
                  <a:pt x="286" y="109"/>
                </a:cubicBezTo>
                <a:cubicBezTo>
                  <a:pt x="286" y="109"/>
                  <a:pt x="286" y="108"/>
                  <a:pt x="286" y="108"/>
                </a:cubicBezTo>
                <a:cubicBezTo>
                  <a:pt x="286" y="108"/>
                  <a:pt x="286" y="108"/>
                  <a:pt x="286" y="108"/>
                </a:cubicBezTo>
                <a:cubicBezTo>
                  <a:pt x="286" y="108"/>
                  <a:pt x="286" y="108"/>
                  <a:pt x="286" y="108"/>
                </a:cubicBezTo>
                <a:cubicBezTo>
                  <a:pt x="286" y="108"/>
                  <a:pt x="286" y="108"/>
                  <a:pt x="286" y="108"/>
                </a:cubicBezTo>
                <a:cubicBezTo>
                  <a:pt x="287" y="108"/>
                  <a:pt x="287" y="108"/>
                  <a:pt x="286" y="107"/>
                </a:cubicBezTo>
                <a:cubicBezTo>
                  <a:pt x="286" y="108"/>
                  <a:pt x="286" y="108"/>
                  <a:pt x="286" y="108"/>
                </a:cubicBezTo>
                <a:cubicBezTo>
                  <a:pt x="286" y="107"/>
                  <a:pt x="286" y="107"/>
                  <a:pt x="286" y="107"/>
                </a:cubicBezTo>
                <a:cubicBezTo>
                  <a:pt x="286" y="107"/>
                  <a:pt x="285" y="107"/>
                  <a:pt x="285" y="107"/>
                </a:cubicBezTo>
                <a:cubicBezTo>
                  <a:pt x="284" y="107"/>
                  <a:pt x="283" y="107"/>
                  <a:pt x="282" y="107"/>
                </a:cubicBezTo>
                <a:cubicBezTo>
                  <a:pt x="281" y="107"/>
                  <a:pt x="280" y="108"/>
                  <a:pt x="280" y="108"/>
                </a:cubicBezTo>
                <a:cubicBezTo>
                  <a:pt x="279" y="108"/>
                  <a:pt x="279" y="108"/>
                  <a:pt x="278" y="108"/>
                </a:cubicBezTo>
                <a:cubicBezTo>
                  <a:pt x="278" y="109"/>
                  <a:pt x="278" y="109"/>
                  <a:pt x="278" y="109"/>
                </a:cubicBezTo>
                <a:cubicBezTo>
                  <a:pt x="277" y="109"/>
                  <a:pt x="277" y="109"/>
                  <a:pt x="277" y="110"/>
                </a:cubicBezTo>
                <a:cubicBezTo>
                  <a:pt x="277" y="110"/>
                  <a:pt x="277" y="110"/>
                  <a:pt x="277" y="110"/>
                </a:cubicBezTo>
                <a:cubicBezTo>
                  <a:pt x="277" y="110"/>
                  <a:pt x="277" y="110"/>
                  <a:pt x="277" y="110"/>
                </a:cubicBezTo>
                <a:cubicBezTo>
                  <a:pt x="277" y="110"/>
                  <a:pt x="277" y="110"/>
                  <a:pt x="276" y="110"/>
                </a:cubicBezTo>
                <a:cubicBezTo>
                  <a:pt x="276" y="110"/>
                  <a:pt x="276" y="110"/>
                  <a:pt x="276" y="110"/>
                </a:cubicBezTo>
                <a:cubicBezTo>
                  <a:pt x="276" y="111"/>
                  <a:pt x="276" y="111"/>
                  <a:pt x="276" y="111"/>
                </a:cubicBezTo>
                <a:cubicBezTo>
                  <a:pt x="276" y="111"/>
                  <a:pt x="276" y="111"/>
                  <a:pt x="276" y="111"/>
                </a:cubicBezTo>
                <a:cubicBezTo>
                  <a:pt x="276" y="111"/>
                  <a:pt x="276" y="111"/>
                  <a:pt x="276" y="112"/>
                </a:cubicBezTo>
                <a:cubicBezTo>
                  <a:pt x="276" y="112"/>
                  <a:pt x="276" y="112"/>
                  <a:pt x="276" y="112"/>
                </a:cubicBezTo>
                <a:cubicBezTo>
                  <a:pt x="276" y="112"/>
                  <a:pt x="276" y="112"/>
                  <a:pt x="276" y="112"/>
                </a:cubicBezTo>
                <a:cubicBezTo>
                  <a:pt x="276" y="112"/>
                  <a:pt x="276" y="112"/>
                  <a:pt x="276" y="112"/>
                </a:cubicBezTo>
                <a:cubicBezTo>
                  <a:pt x="276" y="112"/>
                  <a:pt x="276" y="112"/>
                  <a:pt x="275" y="112"/>
                </a:cubicBezTo>
                <a:cubicBezTo>
                  <a:pt x="275" y="112"/>
                  <a:pt x="275" y="112"/>
                  <a:pt x="275" y="113"/>
                </a:cubicBezTo>
                <a:cubicBezTo>
                  <a:pt x="275" y="113"/>
                  <a:pt x="275" y="113"/>
                  <a:pt x="275" y="113"/>
                </a:cubicBezTo>
                <a:cubicBezTo>
                  <a:pt x="275" y="113"/>
                  <a:pt x="275" y="113"/>
                  <a:pt x="275" y="114"/>
                </a:cubicBezTo>
                <a:cubicBezTo>
                  <a:pt x="275" y="114"/>
                  <a:pt x="275" y="114"/>
                  <a:pt x="274" y="114"/>
                </a:cubicBezTo>
                <a:cubicBezTo>
                  <a:pt x="274" y="114"/>
                  <a:pt x="275" y="114"/>
                  <a:pt x="274" y="114"/>
                </a:cubicBezTo>
                <a:cubicBezTo>
                  <a:pt x="274" y="114"/>
                  <a:pt x="274" y="114"/>
                  <a:pt x="274" y="115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115"/>
                  <a:pt x="275" y="115"/>
                  <a:pt x="274" y="115"/>
                </a:cubicBezTo>
                <a:cubicBezTo>
                  <a:pt x="274" y="115"/>
                  <a:pt x="274" y="115"/>
                  <a:pt x="274" y="116"/>
                </a:cubicBezTo>
                <a:cubicBezTo>
                  <a:pt x="274" y="116"/>
                  <a:pt x="274" y="116"/>
                  <a:pt x="274" y="116"/>
                </a:cubicBezTo>
                <a:cubicBezTo>
                  <a:pt x="274" y="116"/>
                  <a:pt x="274" y="117"/>
                  <a:pt x="275" y="117"/>
                </a:cubicBezTo>
                <a:cubicBezTo>
                  <a:pt x="275" y="117"/>
                  <a:pt x="274" y="117"/>
                  <a:pt x="274" y="117"/>
                </a:cubicBezTo>
                <a:cubicBezTo>
                  <a:pt x="274" y="117"/>
                  <a:pt x="274" y="118"/>
                  <a:pt x="274" y="118"/>
                </a:cubicBezTo>
                <a:cubicBezTo>
                  <a:pt x="274" y="118"/>
                  <a:pt x="274" y="118"/>
                  <a:pt x="275" y="119"/>
                </a:cubicBezTo>
                <a:cubicBezTo>
                  <a:pt x="275" y="119"/>
                  <a:pt x="276" y="119"/>
                  <a:pt x="276" y="119"/>
                </a:cubicBezTo>
                <a:cubicBezTo>
                  <a:pt x="277" y="119"/>
                  <a:pt x="277" y="119"/>
                  <a:pt x="278" y="119"/>
                </a:cubicBezTo>
                <a:cubicBezTo>
                  <a:pt x="278" y="119"/>
                  <a:pt x="279" y="119"/>
                  <a:pt x="279" y="119"/>
                </a:cubicBezTo>
                <a:cubicBezTo>
                  <a:pt x="279" y="119"/>
                  <a:pt x="279" y="119"/>
                  <a:pt x="280" y="119"/>
                </a:cubicBezTo>
                <a:cubicBezTo>
                  <a:pt x="280" y="120"/>
                  <a:pt x="280" y="120"/>
                  <a:pt x="281" y="120"/>
                </a:cubicBezTo>
                <a:cubicBezTo>
                  <a:pt x="281" y="120"/>
                  <a:pt x="281" y="120"/>
                  <a:pt x="281" y="120"/>
                </a:cubicBezTo>
                <a:cubicBezTo>
                  <a:pt x="281" y="120"/>
                  <a:pt x="281" y="120"/>
                  <a:pt x="281" y="120"/>
                </a:cubicBezTo>
                <a:cubicBezTo>
                  <a:pt x="281" y="120"/>
                  <a:pt x="281" y="120"/>
                  <a:pt x="281" y="120"/>
                </a:cubicBezTo>
                <a:cubicBezTo>
                  <a:pt x="280" y="120"/>
                  <a:pt x="280" y="120"/>
                  <a:pt x="280" y="120"/>
                </a:cubicBezTo>
                <a:cubicBezTo>
                  <a:pt x="279" y="120"/>
                  <a:pt x="279" y="120"/>
                  <a:pt x="278" y="120"/>
                </a:cubicBezTo>
                <a:cubicBezTo>
                  <a:pt x="278" y="120"/>
                  <a:pt x="278" y="120"/>
                  <a:pt x="278" y="120"/>
                </a:cubicBezTo>
                <a:cubicBezTo>
                  <a:pt x="277" y="120"/>
                  <a:pt x="277" y="120"/>
                  <a:pt x="277" y="120"/>
                </a:cubicBezTo>
                <a:cubicBezTo>
                  <a:pt x="277" y="120"/>
                  <a:pt x="277" y="120"/>
                  <a:pt x="277" y="120"/>
                </a:cubicBezTo>
                <a:cubicBezTo>
                  <a:pt x="277" y="120"/>
                  <a:pt x="276" y="120"/>
                  <a:pt x="276" y="120"/>
                </a:cubicBezTo>
                <a:cubicBezTo>
                  <a:pt x="276" y="120"/>
                  <a:pt x="275" y="120"/>
                  <a:pt x="275" y="120"/>
                </a:cubicBezTo>
                <a:cubicBezTo>
                  <a:pt x="275" y="120"/>
                  <a:pt x="275" y="120"/>
                  <a:pt x="275" y="120"/>
                </a:cubicBezTo>
                <a:cubicBezTo>
                  <a:pt x="275" y="120"/>
                  <a:pt x="276" y="120"/>
                  <a:pt x="276" y="120"/>
                </a:cubicBezTo>
                <a:cubicBezTo>
                  <a:pt x="275" y="120"/>
                  <a:pt x="276" y="121"/>
                  <a:pt x="276" y="121"/>
                </a:cubicBezTo>
                <a:cubicBezTo>
                  <a:pt x="277" y="122"/>
                  <a:pt x="277" y="122"/>
                  <a:pt x="278" y="122"/>
                </a:cubicBezTo>
                <a:cubicBezTo>
                  <a:pt x="278" y="123"/>
                  <a:pt x="278" y="123"/>
                  <a:pt x="279" y="123"/>
                </a:cubicBezTo>
                <a:cubicBezTo>
                  <a:pt x="279" y="123"/>
                  <a:pt x="279" y="123"/>
                  <a:pt x="279" y="123"/>
                </a:cubicBezTo>
                <a:cubicBezTo>
                  <a:pt x="279" y="123"/>
                  <a:pt x="279" y="123"/>
                  <a:pt x="278" y="123"/>
                </a:cubicBezTo>
                <a:cubicBezTo>
                  <a:pt x="279" y="123"/>
                  <a:pt x="279" y="124"/>
                  <a:pt x="280" y="123"/>
                </a:cubicBezTo>
                <a:cubicBezTo>
                  <a:pt x="280" y="123"/>
                  <a:pt x="280" y="123"/>
                  <a:pt x="280" y="123"/>
                </a:cubicBezTo>
                <a:cubicBezTo>
                  <a:pt x="280" y="123"/>
                  <a:pt x="280" y="123"/>
                  <a:pt x="280" y="123"/>
                </a:cubicBezTo>
                <a:cubicBezTo>
                  <a:pt x="280" y="123"/>
                  <a:pt x="280" y="123"/>
                  <a:pt x="280" y="123"/>
                </a:cubicBezTo>
                <a:cubicBezTo>
                  <a:pt x="281" y="123"/>
                  <a:pt x="281" y="123"/>
                  <a:pt x="281" y="123"/>
                </a:cubicBezTo>
                <a:cubicBezTo>
                  <a:pt x="282" y="123"/>
                  <a:pt x="281" y="123"/>
                  <a:pt x="281" y="123"/>
                </a:cubicBezTo>
                <a:cubicBezTo>
                  <a:pt x="281" y="122"/>
                  <a:pt x="281" y="122"/>
                  <a:pt x="282" y="123"/>
                </a:cubicBezTo>
                <a:cubicBezTo>
                  <a:pt x="282" y="123"/>
                  <a:pt x="282" y="123"/>
                  <a:pt x="282" y="123"/>
                </a:cubicBezTo>
                <a:cubicBezTo>
                  <a:pt x="282" y="123"/>
                  <a:pt x="282" y="123"/>
                  <a:pt x="282" y="123"/>
                </a:cubicBezTo>
                <a:cubicBezTo>
                  <a:pt x="282" y="123"/>
                  <a:pt x="282" y="123"/>
                  <a:pt x="282" y="123"/>
                </a:cubicBezTo>
                <a:cubicBezTo>
                  <a:pt x="282" y="123"/>
                  <a:pt x="282" y="123"/>
                  <a:pt x="282" y="123"/>
                </a:cubicBezTo>
                <a:cubicBezTo>
                  <a:pt x="283" y="123"/>
                  <a:pt x="283" y="122"/>
                  <a:pt x="283" y="122"/>
                </a:cubicBezTo>
                <a:cubicBezTo>
                  <a:pt x="283" y="123"/>
                  <a:pt x="282" y="123"/>
                  <a:pt x="282" y="123"/>
                </a:cubicBezTo>
                <a:cubicBezTo>
                  <a:pt x="282" y="124"/>
                  <a:pt x="283" y="124"/>
                  <a:pt x="284" y="124"/>
                </a:cubicBezTo>
                <a:cubicBezTo>
                  <a:pt x="284" y="124"/>
                  <a:pt x="284" y="124"/>
                  <a:pt x="285" y="124"/>
                </a:cubicBezTo>
                <a:cubicBezTo>
                  <a:pt x="285" y="124"/>
                  <a:pt x="285" y="124"/>
                  <a:pt x="286" y="124"/>
                </a:cubicBezTo>
                <a:cubicBezTo>
                  <a:pt x="285" y="124"/>
                  <a:pt x="285" y="124"/>
                  <a:pt x="284" y="124"/>
                </a:cubicBezTo>
                <a:cubicBezTo>
                  <a:pt x="285" y="124"/>
                  <a:pt x="286" y="124"/>
                  <a:pt x="286" y="124"/>
                </a:cubicBezTo>
                <a:cubicBezTo>
                  <a:pt x="286" y="124"/>
                  <a:pt x="286" y="124"/>
                  <a:pt x="286" y="124"/>
                </a:cubicBezTo>
                <a:cubicBezTo>
                  <a:pt x="286" y="124"/>
                  <a:pt x="286" y="124"/>
                  <a:pt x="286" y="124"/>
                </a:cubicBezTo>
                <a:cubicBezTo>
                  <a:pt x="286" y="124"/>
                  <a:pt x="287" y="124"/>
                  <a:pt x="287" y="124"/>
                </a:cubicBezTo>
                <a:cubicBezTo>
                  <a:pt x="287" y="124"/>
                  <a:pt x="287" y="124"/>
                  <a:pt x="287" y="124"/>
                </a:cubicBezTo>
                <a:cubicBezTo>
                  <a:pt x="287" y="124"/>
                  <a:pt x="288" y="124"/>
                  <a:pt x="288" y="125"/>
                </a:cubicBezTo>
                <a:cubicBezTo>
                  <a:pt x="288" y="125"/>
                  <a:pt x="288" y="125"/>
                  <a:pt x="289" y="125"/>
                </a:cubicBezTo>
                <a:cubicBezTo>
                  <a:pt x="289" y="125"/>
                  <a:pt x="289" y="125"/>
                  <a:pt x="289" y="125"/>
                </a:cubicBezTo>
                <a:cubicBezTo>
                  <a:pt x="290" y="125"/>
                  <a:pt x="290" y="124"/>
                  <a:pt x="291" y="124"/>
                </a:cubicBezTo>
                <a:cubicBezTo>
                  <a:pt x="291" y="124"/>
                  <a:pt x="291" y="125"/>
                  <a:pt x="291" y="125"/>
                </a:cubicBezTo>
                <a:cubicBezTo>
                  <a:pt x="291" y="125"/>
                  <a:pt x="292" y="125"/>
                  <a:pt x="292" y="125"/>
                </a:cubicBezTo>
                <a:cubicBezTo>
                  <a:pt x="292" y="125"/>
                  <a:pt x="292" y="125"/>
                  <a:pt x="292" y="125"/>
                </a:cubicBezTo>
                <a:cubicBezTo>
                  <a:pt x="292" y="125"/>
                  <a:pt x="292" y="125"/>
                  <a:pt x="292" y="125"/>
                </a:cubicBezTo>
                <a:cubicBezTo>
                  <a:pt x="293" y="125"/>
                  <a:pt x="293" y="125"/>
                  <a:pt x="293" y="125"/>
                </a:cubicBezTo>
                <a:cubicBezTo>
                  <a:pt x="293" y="125"/>
                  <a:pt x="293" y="125"/>
                  <a:pt x="293" y="125"/>
                </a:cubicBezTo>
                <a:cubicBezTo>
                  <a:pt x="294" y="125"/>
                  <a:pt x="294" y="125"/>
                  <a:pt x="294" y="125"/>
                </a:cubicBezTo>
                <a:cubicBezTo>
                  <a:pt x="294" y="125"/>
                  <a:pt x="294" y="125"/>
                  <a:pt x="294" y="125"/>
                </a:cubicBezTo>
                <a:cubicBezTo>
                  <a:pt x="294" y="125"/>
                  <a:pt x="294" y="125"/>
                  <a:pt x="294" y="125"/>
                </a:cubicBezTo>
                <a:cubicBezTo>
                  <a:pt x="294" y="125"/>
                  <a:pt x="294" y="125"/>
                  <a:pt x="294" y="125"/>
                </a:cubicBezTo>
                <a:cubicBezTo>
                  <a:pt x="294" y="125"/>
                  <a:pt x="294" y="125"/>
                  <a:pt x="294" y="125"/>
                </a:cubicBezTo>
                <a:cubicBezTo>
                  <a:pt x="294" y="124"/>
                  <a:pt x="293" y="124"/>
                  <a:pt x="293" y="124"/>
                </a:cubicBezTo>
                <a:cubicBezTo>
                  <a:pt x="293" y="124"/>
                  <a:pt x="293" y="124"/>
                  <a:pt x="293" y="124"/>
                </a:cubicBezTo>
                <a:cubicBezTo>
                  <a:pt x="292" y="124"/>
                  <a:pt x="292" y="124"/>
                  <a:pt x="292" y="124"/>
                </a:cubicBezTo>
                <a:cubicBezTo>
                  <a:pt x="291" y="123"/>
                  <a:pt x="291" y="123"/>
                  <a:pt x="291" y="123"/>
                </a:cubicBezTo>
                <a:cubicBezTo>
                  <a:pt x="292" y="123"/>
                  <a:pt x="292" y="124"/>
                  <a:pt x="293" y="124"/>
                </a:cubicBezTo>
                <a:cubicBezTo>
                  <a:pt x="293" y="124"/>
                  <a:pt x="294" y="124"/>
                  <a:pt x="294" y="124"/>
                </a:cubicBezTo>
                <a:cubicBezTo>
                  <a:pt x="294" y="125"/>
                  <a:pt x="294" y="125"/>
                  <a:pt x="295" y="125"/>
                </a:cubicBezTo>
                <a:cubicBezTo>
                  <a:pt x="295" y="125"/>
                  <a:pt x="295" y="125"/>
                  <a:pt x="295" y="125"/>
                </a:cubicBezTo>
                <a:cubicBezTo>
                  <a:pt x="296" y="125"/>
                  <a:pt x="296" y="126"/>
                  <a:pt x="296" y="126"/>
                </a:cubicBezTo>
                <a:cubicBezTo>
                  <a:pt x="297" y="126"/>
                  <a:pt x="296" y="125"/>
                  <a:pt x="296" y="125"/>
                </a:cubicBezTo>
                <a:cubicBezTo>
                  <a:pt x="296" y="125"/>
                  <a:pt x="296" y="125"/>
                  <a:pt x="295" y="124"/>
                </a:cubicBezTo>
                <a:cubicBezTo>
                  <a:pt x="295" y="124"/>
                  <a:pt x="295" y="124"/>
                  <a:pt x="295" y="124"/>
                </a:cubicBezTo>
                <a:cubicBezTo>
                  <a:pt x="295" y="124"/>
                  <a:pt x="295" y="124"/>
                  <a:pt x="295" y="124"/>
                </a:cubicBezTo>
                <a:cubicBezTo>
                  <a:pt x="294" y="124"/>
                  <a:pt x="294" y="124"/>
                  <a:pt x="294" y="124"/>
                </a:cubicBezTo>
                <a:cubicBezTo>
                  <a:pt x="294" y="124"/>
                  <a:pt x="295" y="124"/>
                  <a:pt x="295" y="124"/>
                </a:cubicBezTo>
                <a:cubicBezTo>
                  <a:pt x="295" y="124"/>
                  <a:pt x="295" y="124"/>
                  <a:pt x="296" y="12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97" y="124"/>
                  <a:pt x="297" y="124"/>
                  <a:pt x="297" y="124"/>
                </a:cubicBezTo>
                <a:cubicBezTo>
                  <a:pt x="297" y="125"/>
                  <a:pt x="297" y="124"/>
                  <a:pt x="298" y="124"/>
                </a:cubicBezTo>
                <a:cubicBezTo>
                  <a:pt x="298" y="124"/>
                  <a:pt x="298" y="125"/>
                  <a:pt x="298" y="125"/>
                </a:cubicBezTo>
                <a:cubicBezTo>
                  <a:pt x="299" y="125"/>
                  <a:pt x="299" y="125"/>
                  <a:pt x="299" y="125"/>
                </a:cubicBezTo>
                <a:cubicBezTo>
                  <a:pt x="299" y="125"/>
                  <a:pt x="299" y="125"/>
                  <a:pt x="299" y="125"/>
                </a:cubicBezTo>
                <a:cubicBezTo>
                  <a:pt x="299" y="125"/>
                  <a:pt x="300" y="125"/>
                  <a:pt x="300" y="125"/>
                </a:cubicBezTo>
                <a:cubicBezTo>
                  <a:pt x="300" y="125"/>
                  <a:pt x="300" y="125"/>
                  <a:pt x="301" y="125"/>
                </a:cubicBezTo>
                <a:cubicBezTo>
                  <a:pt x="301" y="125"/>
                  <a:pt x="302" y="125"/>
                  <a:pt x="302" y="124"/>
                </a:cubicBezTo>
                <a:cubicBezTo>
                  <a:pt x="301" y="124"/>
                  <a:pt x="301" y="123"/>
                  <a:pt x="301" y="123"/>
                </a:cubicBezTo>
                <a:cubicBezTo>
                  <a:pt x="301" y="123"/>
                  <a:pt x="301" y="123"/>
                  <a:pt x="300" y="123"/>
                </a:cubicBezTo>
                <a:cubicBezTo>
                  <a:pt x="300" y="123"/>
                  <a:pt x="300" y="123"/>
                  <a:pt x="300" y="123"/>
                </a:cubicBezTo>
                <a:cubicBezTo>
                  <a:pt x="300" y="123"/>
                  <a:pt x="300" y="123"/>
                  <a:pt x="300" y="123"/>
                </a:cubicBezTo>
                <a:cubicBezTo>
                  <a:pt x="299" y="123"/>
                  <a:pt x="299" y="123"/>
                  <a:pt x="299" y="123"/>
                </a:cubicBezTo>
                <a:cubicBezTo>
                  <a:pt x="299" y="123"/>
                  <a:pt x="300" y="123"/>
                  <a:pt x="300" y="123"/>
                </a:cubicBezTo>
                <a:cubicBezTo>
                  <a:pt x="300" y="122"/>
                  <a:pt x="300" y="122"/>
                  <a:pt x="300" y="122"/>
                </a:cubicBezTo>
                <a:cubicBezTo>
                  <a:pt x="300" y="123"/>
                  <a:pt x="300" y="123"/>
                  <a:pt x="300" y="122"/>
                </a:cubicBezTo>
                <a:cubicBezTo>
                  <a:pt x="300" y="122"/>
                  <a:pt x="301" y="122"/>
                  <a:pt x="301" y="122"/>
                </a:cubicBezTo>
                <a:cubicBezTo>
                  <a:pt x="301" y="122"/>
                  <a:pt x="300" y="122"/>
                  <a:pt x="300" y="122"/>
                </a:cubicBezTo>
                <a:cubicBezTo>
                  <a:pt x="301" y="121"/>
                  <a:pt x="301" y="122"/>
                  <a:pt x="301" y="122"/>
                </a:cubicBezTo>
                <a:cubicBezTo>
                  <a:pt x="301" y="122"/>
                  <a:pt x="301" y="122"/>
                  <a:pt x="301" y="122"/>
                </a:cubicBezTo>
                <a:cubicBezTo>
                  <a:pt x="301" y="122"/>
                  <a:pt x="301" y="122"/>
                  <a:pt x="301" y="122"/>
                </a:cubicBezTo>
                <a:cubicBezTo>
                  <a:pt x="301" y="122"/>
                  <a:pt x="301" y="122"/>
                  <a:pt x="301" y="122"/>
                </a:cubicBezTo>
                <a:cubicBezTo>
                  <a:pt x="301" y="122"/>
                  <a:pt x="301" y="122"/>
                  <a:pt x="301" y="122"/>
                </a:cubicBezTo>
                <a:cubicBezTo>
                  <a:pt x="301" y="122"/>
                  <a:pt x="300" y="122"/>
                  <a:pt x="301" y="122"/>
                </a:cubicBezTo>
                <a:cubicBezTo>
                  <a:pt x="301" y="122"/>
                  <a:pt x="301" y="123"/>
                  <a:pt x="301" y="123"/>
                </a:cubicBezTo>
                <a:cubicBezTo>
                  <a:pt x="301" y="123"/>
                  <a:pt x="301" y="122"/>
                  <a:pt x="301" y="122"/>
                </a:cubicBezTo>
                <a:cubicBezTo>
                  <a:pt x="301" y="123"/>
                  <a:pt x="301" y="122"/>
                  <a:pt x="301" y="123"/>
                </a:cubicBezTo>
                <a:cubicBezTo>
                  <a:pt x="301" y="123"/>
                  <a:pt x="302" y="123"/>
                  <a:pt x="302" y="123"/>
                </a:cubicBezTo>
                <a:cubicBezTo>
                  <a:pt x="302" y="123"/>
                  <a:pt x="302" y="123"/>
                  <a:pt x="302" y="123"/>
                </a:cubicBezTo>
                <a:cubicBezTo>
                  <a:pt x="302" y="123"/>
                  <a:pt x="302" y="123"/>
                  <a:pt x="302" y="123"/>
                </a:cubicBezTo>
                <a:cubicBezTo>
                  <a:pt x="302" y="123"/>
                  <a:pt x="302" y="123"/>
                  <a:pt x="302" y="123"/>
                </a:cubicBezTo>
                <a:cubicBezTo>
                  <a:pt x="302" y="124"/>
                  <a:pt x="302" y="123"/>
                  <a:pt x="302" y="124"/>
                </a:cubicBezTo>
                <a:cubicBezTo>
                  <a:pt x="302" y="124"/>
                  <a:pt x="302" y="123"/>
                  <a:pt x="302" y="123"/>
                </a:cubicBezTo>
                <a:cubicBezTo>
                  <a:pt x="303" y="123"/>
                  <a:pt x="303" y="124"/>
                  <a:pt x="303" y="124"/>
                </a:cubicBezTo>
                <a:cubicBezTo>
                  <a:pt x="303" y="124"/>
                  <a:pt x="303" y="123"/>
                  <a:pt x="303" y="123"/>
                </a:cubicBezTo>
                <a:cubicBezTo>
                  <a:pt x="303" y="124"/>
                  <a:pt x="303" y="123"/>
                  <a:pt x="304" y="124"/>
                </a:cubicBezTo>
                <a:cubicBezTo>
                  <a:pt x="304" y="124"/>
                  <a:pt x="304" y="125"/>
                  <a:pt x="304" y="125"/>
                </a:cubicBezTo>
                <a:cubicBezTo>
                  <a:pt x="304" y="126"/>
                  <a:pt x="304" y="125"/>
                  <a:pt x="304" y="125"/>
                </a:cubicBezTo>
                <a:cubicBezTo>
                  <a:pt x="304" y="125"/>
                  <a:pt x="304" y="125"/>
                  <a:pt x="304" y="125"/>
                </a:cubicBezTo>
                <a:cubicBezTo>
                  <a:pt x="304" y="125"/>
                  <a:pt x="305" y="125"/>
                  <a:pt x="306" y="125"/>
                </a:cubicBezTo>
                <a:cubicBezTo>
                  <a:pt x="305" y="125"/>
                  <a:pt x="305" y="125"/>
                  <a:pt x="305" y="125"/>
                </a:cubicBezTo>
                <a:cubicBezTo>
                  <a:pt x="305" y="125"/>
                  <a:pt x="305" y="125"/>
                  <a:pt x="305" y="125"/>
                </a:cubicBezTo>
                <a:cubicBezTo>
                  <a:pt x="305" y="125"/>
                  <a:pt x="305" y="125"/>
                  <a:pt x="305" y="125"/>
                </a:cubicBezTo>
                <a:cubicBezTo>
                  <a:pt x="306" y="125"/>
                  <a:pt x="305" y="125"/>
                  <a:pt x="306" y="125"/>
                </a:cubicBezTo>
                <a:cubicBezTo>
                  <a:pt x="306" y="125"/>
                  <a:pt x="306" y="125"/>
                  <a:pt x="306" y="125"/>
                </a:cubicBezTo>
                <a:cubicBezTo>
                  <a:pt x="306" y="125"/>
                  <a:pt x="306" y="125"/>
                  <a:pt x="306" y="126"/>
                </a:cubicBezTo>
                <a:cubicBezTo>
                  <a:pt x="306" y="126"/>
                  <a:pt x="306" y="126"/>
                  <a:pt x="306" y="126"/>
                </a:cubicBezTo>
                <a:cubicBezTo>
                  <a:pt x="305" y="126"/>
                  <a:pt x="305" y="126"/>
                  <a:pt x="305" y="126"/>
                </a:cubicBezTo>
                <a:cubicBezTo>
                  <a:pt x="305" y="126"/>
                  <a:pt x="305" y="126"/>
                  <a:pt x="306" y="126"/>
                </a:cubicBezTo>
                <a:cubicBezTo>
                  <a:pt x="306" y="126"/>
                  <a:pt x="306" y="126"/>
                  <a:pt x="306" y="126"/>
                </a:cubicBezTo>
                <a:cubicBezTo>
                  <a:pt x="306" y="126"/>
                  <a:pt x="306" y="126"/>
                  <a:pt x="306" y="126"/>
                </a:cubicBezTo>
                <a:cubicBezTo>
                  <a:pt x="306" y="126"/>
                  <a:pt x="306" y="126"/>
                  <a:pt x="306" y="126"/>
                </a:cubicBezTo>
                <a:cubicBezTo>
                  <a:pt x="306" y="126"/>
                  <a:pt x="306" y="126"/>
                  <a:pt x="306" y="126"/>
                </a:cubicBezTo>
                <a:cubicBezTo>
                  <a:pt x="307" y="126"/>
                  <a:pt x="307" y="126"/>
                  <a:pt x="306" y="126"/>
                </a:cubicBezTo>
                <a:cubicBezTo>
                  <a:pt x="307" y="126"/>
                  <a:pt x="307" y="126"/>
                  <a:pt x="307" y="126"/>
                </a:cubicBezTo>
                <a:cubicBezTo>
                  <a:pt x="307" y="126"/>
                  <a:pt x="307" y="126"/>
                  <a:pt x="307" y="126"/>
                </a:cubicBezTo>
                <a:cubicBezTo>
                  <a:pt x="307" y="126"/>
                  <a:pt x="307" y="126"/>
                  <a:pt x="307" y="126"/>
                </a:cubicBezTo>
                <a:cubicBezTo>
                  <a:pt x="306" y="126"/>
                  <a:pt x="307" y="126"/>
                  <a:pt x="307" y="127"/>
                </a:cubicBezTo>
                <a:cubicBezTo>
                  <a:pt x="307" y="127"/>
                  <a:pt x="307" y="127"/>
                  <a:pt x="307" y="127"/>
                </a:cubicBezTo>
                <a:cubicBezTo>
                  <a:pt x="308" y="127"/>
                  <a:pt x="308" y="127"/>
                  <a:pt x="308" y="127"/>
                </a:cubicBezTo>
                <a:cubicBezTo>
                  <a:pt x="308" y="127"/>
                  <a:pt x="309" y="127"/>
                  <a:pt x="309" y="127"/>
                </a:cubicBezTo>
                <a:cubicBezTo>
                  <a:pt x="309" y="128"/>
                  <a:pt x="309" y="128"/>
                  <a:pt x="309" y="128"/>
                </a:cubicBezTo>
                <a:cubicBezTo>
                  <a:pt x="309" y="128"/>
                  <a:pt x="308" y="128"/>
                  <a:pt x="308" y="129"/>
                </a:cubicBezTo>
                <a:cubicBezTo>
                  <a:pt x="308" y="129"/>
                  <a:pt x="307" y="128"/>
                  <a:pt x="307" y="129"/>
                </a:cubicBezTo>
                <a:cubicBezTo>
                  <a:pt x="307" y="129"/>
                  <a:pt x="306" y="129"/>
                  <a:pt x="306" y="129"/>
                </a:cubicBezTo>
                <a:cubicBezTo>
                  <a:pt x="306" y="129"/>
                  <a:pt x="307" y="129"/>
                  <a:pt x="306" y="130"/>
                </a:cubicBezTo>
                <a:cubicBezTo>
                  <a:pt x="306" y="130"/>
                  <a:pt x="307" y="130"/>
                  <a:pt x="307" y="130"/>
                </a:cubicBezTo>
                <a:cubicBezTo>
                  <a:pt x="308" y="130"/>
                  <a:pt x="308" y="130"/>
                  <a:pt x="308" y="129"/>
                </a:cubicBezTo>
                <a:cubicBezTo>
                  <a:pt x="308" y="129"/>
                  <a:pt x="309" y="129"/>
                  <a:pt x="309" y="129"/>
                </a:cubicBezTo>
                <a:cubicBezTo>
                  <a:pt x="309" y="129"/>
                  <a:pt x="309" y="129"/>
                  <a:pt x="309" y="129"/>
                </a:cubicBezTo>
                <a:cubicBezTo>
                  <a:pt x="310" y="129"/>
                  <a:pt x="310" y="129"/>
                  <a:pt x="310" y="129"/>
                </a:cubicBezTo>
                <a:cubicBezTo>
                  <a:pt x="310" y="129"/>
                  <a:pt x="310" y="129"/>
                  <a:pt x="310" y="128"/>
                </a:cubicBezTo>
                <a:cubicBezTo>
                  <a:pt x="311" y="128"/>
                  <a:pt x="311" y="128"/>
                  <a:pt x="311" y="129"/>
                </a:cubicBezTo>
                <a:cubicBezTo>
                  <a:pt x="311" y="129"/>
                  <a:pt x="311" y="129"/>
                  <a:pt x="310" y="129"/>
                </a:cubicBezTo>
                <a:cubicBezTo>
                  <a:pt x="310" y="129"/>
                  <a:pt x="311" y="129"/>
                  <a:pt x="311" y="129"/>
                </a:cubicBezTo>
                <a:cubicBezTo>
                  <a:pt x="311" y="129"/>
                  <a:pt x="310" y="129"/>
                  <a:pt x="310" y="129"/>
                </a:cubicBezTo>
                <a:cubicBezTo>
                  <a:pt x="310" y="129"/>
                  <a:pt x="311" y="129"/>
                  <a:pt x="311" y="129"/>
                </a:cubicBezTo>
                <a:cubicBezTo>
                  <a:pt x="311" y="129"/>
                  <a:pt x="310" y="129"/>
                  <a:pt x="310" y="129"/>
                </a:cubicBezTo>
                <a:cubicBezTo>
                  <a:pt x="310" y="129"/>
                  <a:pt x="311" y="129"/>
                  <a:pt x="311" y="129"/>
                </a:cubicBezTo>
                <a:cubicBezTo>
                  <a:pt x="311" y="129"/>
                  <a:pt x="311" y="129"/>
                  <a:pt x="310" y="129"/>
                </a:cubicBezTo>
                <a:cubicBezTo>
                  <a:pt x="311" y="130"/>
                  <a:pt x="311" y="130"/>
                  <a:pt x="311" y="129"/>
                </a:cubicBezTo>
                <a:cubicBezTo>
                  <a:pt x="311" y="129"/>
                  <a:pt x="311" y="129"/>
                  <a:pt x="311" y="130"/>
                </a:cubicBezTo>
                <a:cubicBezTo>
                  <a:pt x="311" y="130"/>
                  <a:pt x="311" y="130"/>
                  <a:pt x="311" y="130"/>
                </a:cubicBezTo>
                <a:cubicBezTo>
                  <a:pt x="311" y="130"/>
                  <a:pt x="311" y="130"/>
                  <a:pt x="311" y="130"/>
                </a:cubicBezTo>
                <a:cubicBezTo>
                  <a:pt x="311" y="130"/>
                  <a:pt x="312" y="130"/>
                  <a:pt x="312" y="130"/>
                </a:cubicBezTo>
                <a:cubicBezTo>
                  <a:pt x="312" y="131"/>
                  <a:pt x="312" y="131"/>
                  <a:pt x="312" y="131"/>
                </a:cubicBezTo>
                <a:cubicBezTo>
                  <a:pt x="313" y="131"/>
                  <a:pt x="313" y="131"/>
                  <a:pt x="313" y="131"/>
                </a:cubicBezTo>
                <a:cubicBezTo>
                  <a:pt x="313" y="130"/>
                  <a:pt x="312" y="130"/>
                  <a:pt x="313" y="130"/>
                </a:cubicBezTo>
                <a:cubicBezTo>
                  <a:pt x="313" y="130"/>
                  <a:pt x="313" y="130"/>
                  <a:pt x="313" y="130"/>
                </a:cubicBezTo>
                <a:cubicBezTo>
                  <a:pt x="313" y="131"/>
                  <a:pt x="313" y="131"/>
                  <a:pt x="313" y="132"/>
                </a:cubicBezTo>
                <a:cubicBezTo>
                  <a:pt x="314" y="132"/>
                  <a:pt x="314" y="132"/>
                  <a:pt x="314" y="132"/>
                </a:cubicBezTo>
                <a:cubicBezTo>
                  <a:pt x="314" y="132"/>
                  <a:pt x="314" y="131"/>
                  <a:pt x="314" y="131"/>
                </a:cubicBezTo>
                <a:cubicBezTo>
                  <a:pt x="314" y="131"/>
                  <a:pt x="314" y="131"/>
                  <a:pt x="315" y="131"/>
                </a:cubicBezTo>
                <a:cubicBezTo>
                  <a:pt x="315" y="131"/>
                  <a:pt x="315" y="132"/>
                  <a:pt x="315" y="132"/>
                </a:cubicBezTo>
                <a:cubicBezTo>
                  <a:pt x="315" y="132"/>
                  <a:pt x="315" y="132"/>
                  <a:pt x="315" y="132"/>
                </a:cubicBezTo>
                <a:cubicBezTo>
                  <a:pt x="315" y="132"/>
                  <a:pt x="315" y="132"/>
                  <a:pt x="315" y="132"/>
                </a:cubicBezTo>
                <a:cubicBezTo>
                  <a:pt x="315" y="132"/>
                  <a:pt x="315" y="132"/>
                  <a:pt x="315" y="132"/>
                </a:cubicBezTo>
                <a:cubicBezTo>
                  <a:pt x="315" y="133"/>
                  <a:pt x="315" y="133"/>
                  <a:pt x="315" y="133"/>
                </a:cubicBezTo>
                <a:cubicBezTo>
                  <a:pt x="316" y="133"/>
                  <a:pt x="315" y="133"/>
                  <a:pt x="316" y="133"/>
                </a:cubicBezTo>
                <a:cubicBezTo>
                  <a:pt x="316" y="133"/>
                  <a:pt x="316" y="133"/>
                  <a:pt x="316" y="133"/>
                </a:cubicBezTo>
                <a:cubicBezTo>
                  <a:pt x="316" y="133"/>
                  <a:pt x="316" y="134"/>
                  <a:pt x="316" y="134"/>
                </a:cubicBezTo>
                <a:cubicBezTo>
                  <a:pt x="316" y="134"/>
                  <a:pt x="316" y="134"/>
                  <a:pt x="316" y="134"/>
                </a:cubicBezTo>
                <a:cubicBezTo>
                  <a:pt x="316" y="134"/>
                  <a:pt x="316" y="134"/>
                  <a:pt x="316" y="134"/>
                </a:cubicBezTo>
                <a:cubicBezTo>
                  <a:pt x="316" y="134"/>
                  <a:pt x="316" y="135"/>
                  <a:pt x="316" y="135"/>
                </a:cubicBezTo>
                <a:cubicBezTo>
                  <a:pt x="316" y="135"/>
                  <a:pt x="316" y="135"/>
                  <a:pt x="316" y="135"/>
                </a:cubicBezTo>
                <a:cubicBezTo>
                  <a:pt x="317" y="135"/>
                  <a:pt x="317" y="135"/>
                  <a:pt x="317" y="135"/>
                </a:cubicBezTo>
                <a:cubicBezTo>
                  <a:pt x="317" y="136"/>
                  <a:pt x="317" y="136"/>
                  <a:pt x="317" y="136"/>
                </a:cubicBezTo>
                <a:cubicBezTo>
                  <a:pt x="317" y="136"/>
                  <a:pt x="317" y="136"/>
                  <a:pt x="317" y="136"/>
                </a:cubicBezTo>
                <a:cubicBezTo>
                  <a:pt x="317" y="136"/>
                  <a:pt x="317" y="136"/>
                  <a:pt x="317" y="136"/>
                </a:cubicBezTo>
                <a:cubicBezTo>
                  <a:pt x="316" y="137"/>
                  <a:pt x="316" y="137"/>
                  <a:pt x="315" y="138"/>
                </a:cubicBezTo>
                <a:cubicBezTo>
                  <a:pt x="316" y="138"/>
                  <a:pt x="316" y="138"/>
                  <a:pt x="317" y="138"/>
                </a:cubicBezTo>
                <a:cubicBezTo>
                  <a:pt x="317" y="138"/>
                  <a:pt x="318" y="138"/>
                  <a:pt x="318" y="138"/>
                </a:cubicBezTo>
                <a:cubicBezTo>
                  <a:pt x="318" y="138"/>
                  <a:pt x="319" y="139"/>
                  <a:pt x="319" y="139"/>
                </a:cubicBezTo>
                <a:cubicBezTo>
                  <a:pt x="319" y="138"/>
                  <a:pt x="319" y="138"/>
                  <a:pt x="319" y="138"/>
                </a:cubicBezTo>
                <a:cubicBezTo>
                  <a:pt x="319" y="138"/>
                  <a:pt x="319" y="138"/>
                  <a:pt x="320" y="137"/>
                </a:cubicBezTo>
                <a:cubicBezTo>
                  <a:pt x="320" y="137"/>
                  <a:pt x="320" y="137"/>
                  <a:pt x="319" y="137"/>
                </a:cubicBezTo>
                <a:cubicBezTo>
                  <a:pt x="320" y="137"/>
                  <a:pt x="320" y="137"/>
                  <a:pt x="320" y="137"/>
                </a:cubicBezTo>
                <a:cubicBezTo>
                  <a:pt x="320" y="137"/>
                  <a:pt x="320" y="137"/>
                  <a:pt x="320" y="137"/>
                </a:cubicBezTo>
                <a:cubicBezTo>
                  <a:pt x="320" y="137"/>
                  <a:pt x="320" y="137"/>
                  <a:pt x="320" y="137"/>
                </a:cubicBezTo>
                <a:cubicBezTo>
                  <a:pt x="321" y="137"/>
                  <a:pt x="321" y="137"/>
                  <a:pt x="321" y="137"/>
                </a:cubicBezTo>
                <a:cubicBezTo>
                  <a:pt x="321" y="137"/>
                  <a:pt x="321" y="137"/>
                  <a:pt x="321" y="138"/>
                </a:cubicBezTo>
                <a:cubicBezTo>
                  <a:pt x="321" y="138"/>
                  <a:pt x="321" y="138"/>
                  <a:pt x="321" y="138"/>
                </a:cubicBezTo>
                <a:cubicBezTo>
                  <a:pt x="321" y="138"/>
                  <a:pt x="321" y="138"/>
                  <a:pt x="321" y="138"/>
                </a:cubicBezTo>
                <a:cubicBezTo>
                  <a:pt x="321" y="138"/>
                  <a:pt x="321" y="138"/>
                  <a:pt x="321" y="138"/>
                </a:cubicBezTo>
                <a:cubicBezTo>
                  <a:pt x="321" y="138"/>
                  <a:pt x="321" y="138"/>
                  <a:pt x="322" y="138"/>
                </a:cubicBezTo>
                <a:cubicBezTo>
                  <a:pt x="322" y="138"/>
                  <a:pt x="322" y="138"/>
                  <a:pt x="322" y="138"/>
                </a:cubicBezTo>
                <a:cubicBezTo>
                  <a:pt x="322" y="138"/>
                  <a:pt x="322" y="138"/>
                  <a:pt x="323" y="138"/>
                </a:cubicBezTo>
                <a:cubicBezTo>
                  <a:pt x="323" y="138"/>
                  <a:pt x="323" y="139"/>
                  <a:pt x="323" y="139"/>
                </a:cubicBezTo>
                <a:cubicBezTo>
                  <a:pt x="323" y="139"/>
                  <a:pt x="324" y="139"/>
                  <a:pt x="324" y="139"/>
                </a:cubicBezTo>
                <a:cubicBezTo>
                  <a:pt x="324" y="139"/>
                  <a:pt x="324" y="139"/>
                  <a:pt x="324" y="139"/>
                </a:cubicBezTo>
                <a:cubicBezTo>
                  <a:pt x="324" y="139"/>
                  <a:pt x="324" y="139"/>
                  <a:pt x="324" y="139"/>
                </a:cubicBezTo>
                <a:cubicBezTo>
                  <a:pt x="324" y="139"/>
                  <a:pt x="324" y="139"/>
                  <a:pt x="324" y="139"/>
                </a:cubicBezTo>
                <a:cubicBezTo>
                  <a:pt x="324" y="139"/>
                  <a:pt x="324" y="139"/>
                  <a:pt x="324" y="139"/>
                </a:cubicBezTo>
                <a:cubicBezTo>
                  <a:pt x="324" y="139"/>
                  <a:pt x="325" y="139"/>
                  <a:pt x="324" y="139"/>
                </a:cubicBezTo>
                <a:cubicBezTo>
                  <a:pt x="324" y="139"/>
                  <a:pt x="324" y="140"/>
                  <a:pt x="324" y="140"/>
                </a:cubicBezTo>
                <a:cubicBezTo>
                  <a:pt x="324" y="140"/>
                  <a:pt x="324" y="140"/>
                  <a:pt x="324" y="140"/>
                </a:cubicBezTo>
                <a:cubicBezTo>
                  <a:pt x="323" y="140"/>
                  <a:pt x="324" y="140"/>
                  <a:pt x="323" y="140"/>
                </a:cubicBezTo>
                <a:cubicBezTo>
                  <a:pt x="323" y="140"/>
                  <a:pt x="323" y="140"/>
                  <a:pt x="324" y="140"/>
                </a:cubicBezTo>
                <a:cubicBezTo>
                  <a:pt x="323" y="140"/>
                  <a:pt x="323" y="140"/>
                  <a:pt x="323" y="140"/>
                </a:cubicBezTo>
                <a:cubicBezTo>
                  <a:pt x="322" y="140"/>
                  <a:pt x="322" y="140"/>
                  <a:pt x="321" y="140"/>
                </a:cubicBezTo>
                <a:cubicBezTo>
                  <a:pt x="321" y="140"/>
                  <a:pt x="321" y="140"/>
                  <a:pt x="321" y="140"/>
                </a:cubicBezTo>
                <a:cubicBezTo>
                  <a:pt x="321" y="140"/>
                  <a:pt x="321" y="140"/>
                  <a:pt x="321" y="140"/>
                </a:cubicBezTo>
                <a:cubicBezTo>
                  <a:pt x="321" y="140"/>
                  <a:pt x="321" y="140"/>
                  <a:pt x="321" y="140"/>
                </a:cubicBezTo>
                <a:cubicBezTo>
                  <a:pt x="321" y="140"/>
                  <a:pt x="321" y="140"/>
                  <a:pt x="321" y="140"/>
                </a:cubicBezTo>
                <a:cubicBezTo>
                  <a:pt x="321" y="140"/>
                  <a:pt x="321" y="140"/>
                  <a:pt x="321" y="140"/>
                </a:cubicBezTo>
                <a:cubicBezTo>
                  <a:pt x="320" y="140"/>
                  <a:pt x="320" y="140"/>
                  <a:pt x="320" y="141"/>
                </a:cubicBezTo>
                <a:cubicBezTo>
                  <a:pt x="320" y="141"/>
                  <a:pt x="320" y="141"/>
                  <a:pt x="319" y="141"/>
                </a:cubicBezTo>
                <a:cubicBezTo>
                  <a:pt x="320" y="141"/>
                  <a:pt x="320" y="141"/>
                  <a:pt x="320" y="141"/>
                </a:cubicBezTo>
                <a:cubicBezTo>
                  <a:pt x="320" y="141"/>
                  <a:pt x="319" y="141"/>
                  <a:pt x="319" y="141"/>
                </a:cubicBezTo>
                <a:cubicBezTo>
                  <a:pt x="319" y="141"/>
                  <a:pt x="319" y="140"/>
                  <a:pt x="320" y="140"/>
                </a:cubicBezTo>
                <a:cubicBezTo>
                  <a:pt x="320" y="140"/>
                  <a:pt x="320" y="140"/>
                  <a:pt x="320" y="140"/>
                </a:cubicBezTo>
                <a:cubicBezTo>
                  <a:pt x="320" y="140"/>
                  <a:pt x="320" y="140"/>
                  <a:pt x="320" y="140"/>
                </a:cubicBezTo>
                <a:cubicBezTo>
                  <a:pt x="320" y="140"/>
                  <a:pt x="320" y="140"/>
                  <a:pt x="320" y="140"/>
                </a:cubicBezTo>
                <a:cubicBezTo>
                  <a:pt x="320" y="140"/>
                  <a:pt x="320" y="140"/>
                  <a:pt x="320" y="140"/>
                </a:cubicBezTo>
                <a:cubicBezTo>
                  <a:pt x="319" y="139"/>
                  <a:pt x="319" y="139"/>
                  <a:pt x="319" y="139"/>
                </a:cubicBezTo>
                <a:cubicBezTo>
                  <a:pt x="319" y="139"/>
                  <a:pt x="319" y="139"/>
                  <a:pt x="319" y="139"/>
                </a:cubicBezTo>
                <a:cubicBezTo>
                  <a:pt x="319" y="139"/>
                  <a:pt x="318" y="139"/>
                  <a:pt x="318" y="138"/>
                </a:cubicBezTo>
                <a:cubicBezTo>
                  <a:pt x="318" y="138"/>
                  <a:pt x="317" y="138"/>
                  <a:pt x="317" y="138"/>
                </a:cubicBezTo>
                <a:cubicBezTo>
                  <a:pt x="317" y="138"/>
                  <a:pt x="316" y="138"/>
                  <a:pt x="316" y="138"/>
                </a:cubicBezTo>
                <a:cubicBezTo>
                  <a:pt x="315" y="138"/>
                  <a:pt x="315" y="138"/>
                  <a:pt x="315" y="138"/>
                </a:cubicBezTo>
                <a:cubicBezTo>
                  <a:pt x="314" y="139"/>
                  <a:pt x="313" y="140"/>
                  <a:pt x="312" y="141"/>
                </a:cubicBezTo>
                <a:cubicBezTo>
                  <a:pt x="312" y="141"/>
                  <a:pt x="312" y="141"/>
                  <a:pt x="312" y="141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2"/>
                  <a:pt x="313" y="142"/>
                  <a:pt x="314" y="142"/>
                </a:cubicBezTo>
                <a:cubicBezTo>
                  <a:pt x="314" y="142"/>
                  <a:pt x="313" y="142"/>
                  <a:pt x="313" y="142"/>
                </a:cubicBezTo>
                <a:cubicBezTo>
                  <a:pt x="314" y="142"/>
                  <a:pt x="314" y="142"/>
                  <a:pt x="314" y="142"/>
                </a:cubicBezTo>
                <a:cubicBezTo>
                  <a:pt x="314" y="142"/>
                  <a:pt x="314" y="142"/>
                  <a:pt x="314" y="143"/>
                </a:cubicBezTo>
                <a:cubicBezTo>
                  <a:pt x="314" y="143"/>
                  <a:pt x="314" y="143"/>
                  <a:pt x="314" y="143"/>
                </a:cubicBezTo>
                <a:cubicBezTo>
                  <a:pt x="314" y="143"/>
                  <a:pt x="314" y="143"/>
                  <a:pt x="314" y="143"/>
                </a:cubicBezTo>
                <a:cubicBezTo>
                  <a:pt x="313" y="143"/>
                  <a:pt x="313" y="143"/>
                  <a:pt x="313" y="143"/>
                </a:cubicBezTo>
                <a:cubicBezTo>
                  <a:pt x="312" y="143"/>
                  <a:pt x="312" y="143"/>
                  <a:pt x="312" y="143"/>
                </a:cubicBezTo>
                <a:cubicBezTo>
                  <a:pt x="311" y="144"/>
                  <a:pt x="311" y="144"/>
                  <a:pt x="311" y="143"/>
                </a:cubicBezTo>
                <a:cubicBezTo>
                  <a:pt x="311" y="143"/>
                  <a:pt x="311" y="143"/>
                  <a:pt x="310" y="143"/>
                </a:cubicBezTo>
                <a:cubicBezTo>
                  <a:pt x="310" y="143"/>
                  <a:pt x="310" y="143"/>
                  <a:pt x="310" y="144"/>
                </a:cubicBezTo>
                <a:cubicBezTo>
                  <a:pt x="310" y="144"/>
                  <a:pt x="310" y="144"/>
                  <a:pt x="310" y="144"/>
                </a:cubicBezTo>
                <a:cubicBezTo>
                  <a:pt x="310" y="144"/>
                  <a:pt x="309" y="144"/>
                  <a:pt x="309" y="144"/>
                </a:cubicBezTo>
                <a:cubicBezTo>
                  <a:pt x="309" y="144"/>
                  <a:pt x="309" y="144"/>
                  <a:pt x="309" y="144"/>
                </a:cubicBezTo>
                <a:cubicBezTo>
                  <a:pt x="309" y="144"/>
                  <a:pt x="309" y="144"/>
                  <a:pt x="309" y="144"/>
                </a:cubicBezTo>
                <a:cubicBezTo>
                  <a:pt x="309" y="144"/>
                  <a:pt x="308" y="144"/>
                  <a:pt x="308" y="144"/>
                </a:cubicBezTo>
                <a:cubicBezTo>
                  <a:pt x="308" y="144"/>
                  <a:pt x="309" y="144"/>
                  <a:pt x="309" y="144"/>
                </a:cubicBezTo>
                <a:cubicBezTo>
                  <a:pt x="309" y="144"/>
                  <a:pt x="309" y="145"/>
                  <a:pt x="309" y="145"/>
                </a:cubicBezTo>
                <a:cubicBezTo>
                  <a:pt x="310" y="145"/>
                  <a:pt x="309" y="145"/>
                  <a:pt x="310" y="145"/>
                </a:cubicBezTo>
                <a:cubicBezTo>
                  <a:pt x="310" y="145"/>
                  <a:pt x="310" y="145"/>
                  <a:pt x="310" y="145"/>
                </a:cubicBezTo>
                <a:cubicBezTo>
                  <a:pt x="310" y="145"/>
                  <a:pt x="309" y="145"/>
                  <a:pt x="309" y="145"/>
                </a:cubicBezTo>
                <a:cubicBezTo>
                  <a:pt x="309" y="145"/>
                  <a:pt x="309" y="145"/>
                  <a:pt x="310" y="145"/>
                </a:cubicBezTo>
                <a:cubicBezTo>
                  <a:pt x="309" y="146"/>
                  <a:pt x="310" y="146"/>
                  <a:pt x="310" y="146"/>
                </a:cubicBezTo>
                <a:cubicBezTo>
                  <a:pt x="309" y="146"/>
                  <a:pt x="309" y="146"/>
                  <a:pt x="309" y="146"/>
                </a:cubicBezTo>
                <a:cubicBezTo>
                  <a:pt x="309" y="146"/>
                  <a:pt x="309" y="146"/>
                  <a:pt x="309" y="145"/>
                </a:cubicBezTo>
                <a:cubicBezTo>
                  <a:pt x="309" y="145"/>
                  <a:pt x="309" y="145"/>
                  <a:pt x="309" y="145"/>
                </a:cubicBezTo>
                <a:cubicBezTo>
                  <a:pt x="309" y="145"/>
                  <a:pt x="309" y="145"/>
                  <a:pt x="309" y="145"/>
                </a:cubicBezTo>
                <a:cubicBezTo>
                  <a:pt x="309" y="145"/>
                  <a:pt x="309" y="145"/>
                  <a:pt x="309" y="145"/>
                </a:cubicBezTo>
                <a:cubicBezTo>
                  <a:pt x="309" y="145"/>
                  <a:pt x="309" y="144"/>
                  <a:pt x="309" y="144"/>
                </a:cubicBezTo>
                <a:cubicBezTo>
                  <a:pt x="309" y="144"/>
                  <a:pt x="309" y="144"/>
                  <a:pt x="308" y="144"/>
                </a:cubicBezTo>
                <a:cubicBezTo>
                  <a:pt x="308" y="144"/>
                  <a:pt x="308" y="144"/>
                  <a:pt x="307" y="144"/>
                </a:cubicBezTo>
                <a:cubicBezTo>
                  <a:pt x="307" y="144"/>
                  <a:pt x="307" y="143"/>
                  <a:pt x="306" y="143"/>
                </a:cubicBezTo>
                <a:cubicBezTo>
                  <a:pt x="306" y="143"/>
                  <a:pt x="306" y="143"/>
                  <a:pt x="305" y="143"/>
                </a:cubicBezTo>
                <a:cubicBezTo>
                  <a:pt x="305" y="143"/>
                  <a:pt x="305" y="143"/>
                  <a:pt x="305" y="143"/>
                </a:cubicBezTo>
                <a:cubicBezTo>
                  <a:pt x="305" y="143"/>
                  <a:pt x="305" y="144"/>
                  <a:pt x="305" y="144"/>
                </a:cubicBezTo>
                <a:cubicBezTo>
                  <a:pt x="305" y="144"/>
                  <a:pt x="305" y="144"/>
                  <a:pt x="305" y="144"/>
                </a:cubicBezTo>
                <a:cubicBezTo>
                  <a:pt x="305" y="144"/>
                  <a:pt x="304" y="144"/>
                  <a:pt x="304" y="144"/>
                </a:cubicBezTo>
                <a:cubicBezTo>
                  <a:pt x="304" y="144"/>
                  <a:pt x="304" y="145"/>
                  <a:pt x="303" y="145"/>
                </a:cubicBezTo>
                <a:cubicBezTo>
                  <a:pt x="303" y="145"/>
                  <a:pt x="303" y="146"/>
                  <a:pt x="302" y="146"/>
                </a:cubicBezTo>
                <a:cubicBezTo>
                  <a:pt x="302" y="146"/>
                  <a:pt x="303" y="147"/>
                  <a:pt x="303" y="147"/>
                </a:cubicBezTo>
                <a:cubicBezTo>
                  <a:pt x="303" y="147"/>
                  <a:pt x="303" y="147"/>
                  <a:pt x="303" y="147"/>
                </a:cubicBezTo>
                <a:cubicBezTo>
                  <a:pt x="303" y="147"/>
                  <a:pt x="303" y="147"/>
                  <a:pt x="303" y="147"/>
                </a:cubicBezTo>
                <a:cubicBezTo>
                  <a:pt x="303" y="147"/>
                  <a:pt x="303" y="147"/>
                  <a:pt x="303" y="147"/>
                </a:cubicBezTo>
                <a:cubicBezTo>
                  <a:pt x="304" y="148"/>
                  <a:pt x="304" y="148"/>
                  <a:pt x="305" y="148"/>
                </a:cubicBezTo>
                <a:cubicBezTo>
                  <a:pt x="305" y="148"/>
                  <a:pt x="305" y="148"/>
                  <a:pt x="306" y="148"/>
                </a:cubicBezTo>
                <a:cubicBezTo>
                  <a:pt x="306" y="148"/>
                  <a:pt x="306" y="148"/>
                  <a:pt x="306" y="148"/>
                </a:cubicBezTo>
                <a:cubicBezTo>
                  <a:pt x="306" y="148"/>
                  <a:pt x="306" y="148"/>
                  <a:pt x="306" y="148"/>
                </a:cubicBezTo>
                <a:cubicBezTo>
                  <a:pt x="306" y="147"/>
                  <a:pt x="307" y="148"/>
                  <a:pt x="307" y="148"/>
                </a:cubicBezTo>
                <a:cubicBezTo>
                  <a:pt x="307" y="148"/>
                  <a:pt x="307" y="148"/>
                  <a:pt x="307" y="148"/>
                </a:cubicBezTo>
                <a:cubicBezTo>
                  <a:pt x="307" y="148"/>
                  <a:pt x="307" y="148"/>
                  <a:pt x="307" y="148"/>
                </a:cubicBezTo>
                <a:cubicBezTo>
                  <a:pt x="308" y="148"/>
                  <a:pt x="307" y="147"/>
                  <a:pt x="307" y="147"/>
                </a:cubicBezTo>
                <a:cubicBezTo>
                  <a:pt x="307" y="147"/>
                  <a:pt x="307" y="147"/>
                  <a:pt x="307" y="147"/>
                </a:cubicBezTo>
                <a:cubicBezTo>
                  <a:pt x="308" y="147"/>
                  <a:pt x="307" y="147"/>
                  <a:pt x="308" y="147"/>
                </a:cubicBezTo>
                <a:cubicBezTo>
                  <a:pt x="308" y="147"/>
                  <a:pt x="308" y="147"/>
                  <a:pt x="309" y="147"/>
                </a:cubicBezTo>
                <a:cubicBezTo>
                  <a:pt x="309" y="147"/>
                  <a:pt x="308" y="147"/>
                  <a:pt x="308" y="147"/>
                </a:cubicBezTo>
                <a:cubicBezTo>
                  <a:pt x="308" y="147"/>
                  <a:pt x="308" y="147"/>
                  <a:pt x="308" y="147"/>
                </a:cubicBezTo>
                <a:cubicBezTo>
                  <a:pt x="308" y="147"/>
                  <a:pt x="309" y="147"/>
                  <a:pt x="309" y="147"/>
                </a:cubicBezTo>
                <a:cubicBezTo>
                  <a:pt x="309" y="147"/>
                  <a:pt x="308" y="147"/>
                  <a:pt x="308" y="147"/>
                </a:cubicBezTo>
                <a:cubicBezTo>
                  <a:pt x="308" y="147"/>
                  <a:pt x="308" y="147"/>
                  <a:pt x="308" y="147"/>
                </a:cubicBezTo>
                <a:cubicBezTo>
                  <a:pt x="308" y="146"/>
                  <a:pt x="308" y="146"/>
                  <a:pt x="309" y="146"/>
                </a:cubicBezTo>
                <a:cubicBezTo>
                  <a:pt x="309" y="147"/>
                  <a:pt x="310" y="147"/>
                  <a:pt x="310" y="147"/>
                </a:cubicBezTo>
                <a:cubicBezTo>
                  <a:pt x="311" y="147"/>
                  <a:pt x="311" y="147"/>
                  <a:pt x="312" y="147"/>
                </a:cubicBezTo>
                <a:cubicBezTo>
                  <a:pt x="311" y="147"/>
                  <a:pt x="311" y="147"/>
                  <a:pt x="311" y="147"/>
                </a:cubicBezTo>
                <a:cubicBezTo>
                  <a:pt x="311" y="147"/>
                  <a:pt x="311" y="147"/>
                  <a:pt x="311" y="147"/>
                </a:cubicBezTo>
                <a:cubicBezTo>
                  <a:pt x="312" y="147"/>
                  <a:pt x="312" y="147"/>
                  <a:pt x="311" y="146"/>
                </a:cubicBezTo>
                <a:cubicBezTo>
                  <a:pt x="311" y="146"/>
                  <a:pt x="311" y="146"/>
                  <a:pt x="310" y="146"/>
                </a:cubicBezTo>
                <a:cubicBezTo>
                  <a:pt x="310" y="146"/>
                  <a:pt x="311" y="146"/>
                  <a:pt x="311" y="146"/>
                </a:cubicBezTo>
                <a:cubicBezTo>
                  <a:pt x="311" y="146"/>
                  <a:pt x="311" y="145"/>
                  <a:pt x="311" y="145"/>
                </a:cubicBezTo>
                <a:cubicBezTo>
                  <a:pt x="311" y="145"/>
                  <a:pt x="311" y="145"/>
                  <a:pt x="311" y="145"/>
                </a:cubicBezTo>
                <a:cubicBezTo>
                  <a:pt x="311" y="145"/>
                  <a:pt x="311" y="146"/>
                  <a:pt x="311" y="146"/>
                </a:cubicBezTo>
                <a:cubicBezTo>
                  <a:pt x="311" y="146"/>
                  <a:pt x="311" y="146"/>
                  <a:pt x="311" y="146"/>
                </a:cubicBezTo>
                <a:cubicBezTo>
                  <a:pt x="312" y="147"/>
                  <a:pt x="312" y="146"/>
                  <a:pt x="312" y="146"/>
                </a:cubicBezTo>
                <a:cubicBezTo>
                  <a:pt x="312" y="146"/>
                  <a:pt x="312" y="146"/>
                  <a:pt x="312" y="146"/>
                </a:cubicBezTo>
                <a:cubicBezTo>
                  <a:pt x="313" y="146"/>
                  <a:pt x="312" y="146"/>
                  <a:pt x="313" y="147"/>
                </a:cubicBezTo>
                <a:cubicBezTo>
                  <a:pt x="313" y="147"/>
                  <a:pt x="312" y="147"/>
                  <a:pt x="313" y="147"/>
                </a:cubicBezTo>
                <a:cubicBezTo>
                  <a:pt x="312" y="147"/>
                  <a:pt x="312" y="147"/>
                  <a:pt x="312" y="147"/>
                </a:cubicBezTo>
                <a:cubicBezTo>
                  <a:pt x="312" y="147"/>
                  <a:pt x="313" y="147"/>
                  <a:pt x="313" y="147"/>
                </a:cubicBezTo>
                <a:cubicBezTo>
                  <a:pt x="313" y="147"/>
                  <a:pt x="312" y="147"/>
                  <a:pt x="312" y="147"/>
                </a:cubicBezTo>
                <a:cubicBezTo>
                  <a:pt x="313" y="147"/>
                  <a:pt x="313" y="147"/>
                  <a:pt x="312" y="147"/>
                </a:cubicBezTo>
                <a:cubicBezTo>
                  <a:pt x="313" y="147"/>
                  <a:pt x="313" y="147"/>
                  <a:pt x="313" y="147"/>
                </a:cubicBezTo>
                <a:cubicBezTo>
                  <a:pt x="313" y="147"/>
                  <a:pt x="313" y="147"/>
                  <a:pt x="313" y="147"/>
                </a:cubicBezTo>
                <a:cubicBezTo>
                  <a:pt x="313" y="147"/>
                  <a:pt x="313" y="147"/>
                  <a:pt x="313" y="147"/>
                </a:cubicBezTo>
                <a:cubicBezTo>
                  <a:pt x="313" y="147"/>
                  <a:pt x="313" y="147"/>
                  <a:pt x="313" y="146"/>
                </a:cubicBezTo>
                <a:cubicBezTo>
                  <a:pt x="313" y="146"/>
                  <a:pt x="313" y="147"/>
                  <a:pt x="314" y="147"/>
                </a:cubicBezTo>
                <a:cubicBezTo>
                  <a:pt x="314" y="147"/>
                  <a:pt x="313" y="146"/>
                  <a:pt x="314" y="146"/>
                </a:cubicBezTo>
                <a:cubicBezTo>
                  <a:pt x="314" y="146"/>
                  <a:pt x="314" y="146"/>
                  <a:pt x="314" y="147"/>
                </a:cubicBezTo>
                <a:cubicBezTo>
                  <a:pt x="314" y="147"/>
                  <a:pt x="314" y="147"/>
                  <a:pt x="314" y="147"/>
                </a:cubicBezTo>
                <a:cubicBezTo>
                  <a:pt x="314" y="147"/>
                  <a:pt x="314" y="147"/>
                  <a:pt x="314" y="147"/>
                </a:cubicBezTo>
                <a:cubicBezTo>
                  <a:pt x="314" y="146"/>
                  <a:pt x="314" y="146"/>
                  <a:pt x="314" y="146"/>
                </a:cubicBezTo>
                <a:cubicBezTo>
                  <a:pt x="315" y="147"/>
                  <a:pt x="315" y="147"/>
                  <a:pt x="314" y="147"/>
                </a:cubicBezTo>
                <a:cubicBezTo>
                  <a:pt x="314" y="147"/>
                  <a:pt x="314" y="147"/>
                  <a:pt x="314" y="147"/>
                </a:cubicBezTo>
                <a:cubicBezTo>
                  <a:pt x="314" y="147"/>
                  <a:pt x="314" y="147"/>
                  <a:pt x="314" y="147"/>
                </a:cubicBezTo>
                <a:cubicBezTo>
                  <a:pt x="314" y="147"/>
                  <a:pt x="314" y="147"/>
                  <a:pt x="314" y="147"/>
                </a:cubicBezTo>
                <a:cubicBezTo>
                  <a:pt x="314" y="147"/>
                  <a:pt x="314" y="148"/>
                  <a:pt x="314" y="147"/>
                </a:cubicBezTo>
                <a:cubicBezTo>
                  <a:pt x="314" y="148"/>
                  <a:pt x="314" y="148"/>
                  <a:pt x="314" y="148"/>
                </a:cubicBezTo>
                <a:cubicBezTo>
                  <a:pt x="314" y="148"/>
                  <a:pt x="314" y="148"/>
                  <a:pt x="314" y="148"/>
                </a:cubicBezTo>
                <a:cubicBezTo>
                  <a:pt x="315" y="148"/>
                  <a:pt x="315" y="148"/>
                  <a:pt x="315" y="148"/>
                </a:cubicBezTo>
                <a:cubicBezTo>
                  <a:pt x="315" y="148"/>
                  <a:pt x="315" y="149"/>
                  <a:pt x="315" y="149"/>
                </a:cubicBezTo>
                <a:cubicBezTo>
                  <a:pt x="316" y="149"/>
                  <a:pt x="316" y="149"/>
                  <a:pt x="316" y="148"/>
                </a:cubicBezTo>
                <a:cubicBezTo>
                  <a:pt x="316" y="149"/>
                  <a:pt x="316" y="149"/>
                  <a:pt x="316" y="149"/>
                </a:cubicBezTo>
                <a:cubicBezTo>
                  <a:pt x="316" y="149"/>
                  <a:pt x="316" y="149"/>
                  <a:pt x="316" y="149"/>
                </a:cubicBezTo>
                <a:cubicBezTo>
                  <a:pt x="316" y="149"/>
                  <a:pt x="316" y="149"/>
                  <a:pt x="316" y="149"/>
                </a:cubicBezTo>
                <a:cubicBezTo>
                  <a:pt x="316" y="150"/>
                  <a:pt x="317" y="149"/>
                  <a:pt x="317" y="149"/>
                </a:cubicBezTo>
                <a:cubicBezTo>
                  <a:pt x="317" y="149"/>
                  <a:pt x="317" y="149"/>
                  <a:pt x="317" y="149"/>
                </a:cubicBezTo>
                <a:cubicBezTo>
                  <a:pt x="317" y="149"/>
                  <a:pt x="317" y="150"/>
                  <a:pt x="317" y="150"/>
                </a:cubicBezTo>
                <a:cubicBezTo>
                  <a:pt x="317" y="150"/>
                  <a:pt x="317" y="150"/>
                  <a:pt x="317" y="150"/>
                </a:cubicBezTo>
                <a:cubicBezTo>
                  <a:pt x="317" y="150"/>
                  <a:pt x="317" y="150"/>
                  <a:pt x="317" y="150"/>
                </a:cubicBezTo>
                <a:cubicBezTo>
                  <a:pt x="317" y="150"/>
                  <a:pt x="317" y="150"/>
                  <a:pt x="317" y="150"/>
                </a:cubicBezTo>
                <a:cubicBezTo>
                  <a:pt x="317" y="150"/>
                  <a:pt x="317" y="150"/>
                  <a:pt x="318" y="150"/>
                </a:cubicBezTo>
                <a:cubicBezTo>
                  <a:pt x="318" y="150"/>
                  <a:pt x="318" y="150"/>
                  <a:pt x="318" y="150"/>
                </a:cubicBezTo>
                <a:cubicBezTo>
                  <a:pt x="318" y="149"/>
                  <a:pt x="318" y="150"/>
                  <a:pt x="318" y="150"/>
                </a:cubicBezTo>
                <a:cubicBezTo>
                  <a:pt x="319" y="150"/>
                  <a:pt x="319" y="150"/>
                  <a:pt x="319" y="150"/>
                </a:cubicBezTo>
                <a:cubicBezTo>
                  <a:pt x="319" y="150"/>
                  <a:pt x="319" y="150"/>
                  <a:pt x="319" y="150"/>
                </a:cubicBezTo>
                <a:cubicBezTo>
                  <a:pt x="319" y="150"/>
                  <a:pt x="319" y="150"/>
                  <a:pt x="319" y="150"/>
                </a:cubicBezTo>
                <a:cubicBezTo>
                  <a:pt x="319" y="151"/>
                  <a:pt x="319" y="151"/>
                  <a:pt x="319" y="151"/>
                </a:cubicBezTo>
                <a:cubicBezTo>
                  <a:pt x="319" y="151"/>
                  <a:pt x="319" y="151"/>
                  <a:pt x="318" y="151"/>
                </a:cubicBezTo>
                <a:cubicBezTo>
                  <a:pt x="318" y="151"/>
                  <a:pt x="318" y="151"/>
                  <a:pt x="318" y="151"/>
                </a:cubicBezTo>
                <a:cubicBezTo>
                  <a:pt x="318" y="151"/>
                  <a:pt x="317" y="151"/>
                  <a:pt x="317" y="151"/>
                </a:cubicBezTo>
                <a:cubicBezTo>
                  <a:pt x="317" y="151"/>
                  <a:pt x="318" y="151"/>
                  <a:pt x="318" y="151"/>
                </a:cubicBezTo>
                <a:cubicBezTo>
                  <a:pt x="318" y="152"/>
                  <a:pt x="318" y="152"/>
                  <a:pt x="318" y="152"/>
                </a:cubicBezTo>
                <a:cubicBezTo>
                  <a:pt x="318" y="152"/>
                  <a:pt x="319" y="152"/>
                  <a:pt x="319" y="152"/>
                </a:cubicBezTo>
                <a:cubicBezTo>
                  <a:pt x="319" y="152"/>
                  <a:pt x="320" y="152"/>
                  <a:pt x="320" y="152"/>
                </a:cubicBezTo>
                <a:cubicBezTo>
                  <a:pt x="320" y="152"/>
                  <a:pt x="320" y="152"/>
                  <a:pt x="320" y="152"/>
                </a:cubicBezTo>
                <a:cubicBezTo>
                  <a:pt x="320" y="152"/>
                  <a:pt x="320" y="152"/>
                  <a:pt x="320" y="152"/>
                </a:cubicBezTo>
                <a:cubicBezTo>
                  <a:pt x="320" y="153"/>
                  <a:pt x="320" y="152"/>
                  <a:pt x="320" y="153"/>
                </a:cubicBezTo>
                <a:cubicBezTo>
                  <a:pt x="320" y="153"/>
                  <a:pt x="323" y="153"/>
                  <a:pt x="323" y="154"/>
                </a:cubicBezTo>
                <a:cubicBezTo>
                  <a:pt x="323" y="153"/>
                  <a:pt x="323" y="153"/>
                  <a:pt x="323" y="153"/>
                </a:cubicBezTo>
                <a:cubicBezTo>
                  <a:pt x="323" y="153"/>
                  <a:pt x="324" y="153"/>
                  <a:pt x="324" y="153"/>
                </a:cubicBezTo>
                <a:cubicBezTo>
                  <a:pt x="324" y="154"/>
                  <a:pt x="324" y="154"/>
                  <a:pt x="324" y="154"/>
                </a:cubicBezTo>
                <a:cubicBezTo>
                  <a:pt x="323" y="154"/>
                  <a:pt x="323" y="154"/>
                  <a:pt x="323" y="154"/>
                </a:cubicBezTo>
                <a:cubicBezTo>
                  <a:pt x="324" y="154"/>
                  <a:pt x="324" y="154"/>
                  <a:pt x="324" y="154"/>
                </a:cubicBezTo>
                <a:cubicBezTo>
                  <a:pt x="324" y="155"/>
                  <a:pt x="324" y="155"/>
                  <a:pt x="325" y="155"/>
                </a:cubicBezTo>
                <a:cubicBezTo>
                  <a:pt x="325" y="155"/>
                  <a:pt x="326" y="155"/>
                  <a:pt x="327" y="156"/>
                </a:cubicBezTo>
                <a:cubicBezTo>
                  <a:pt x="327" y="156"/>
                  <a:pt x="327" y="156"/>
                  <a:pt x="327" y="156"/>
                </a:cubicBezTo>
                <a:cubicBezTo>
                  <a:pt x="327" y="156"/>
                  <a:pt x="327" y="156"/>
                  <a:pt x="327" y="156"/>
                </a:cubicBezTo>
                <a:cubicBezTo>
                  <a:pt x="328" y="156"/>
                  <a:pt x="329" y="156"/>
                  <a:pt x="330" y="157"/>
                </a:cubicBezTo>
                <a:cubicBezTo>
                  <a:pt x="331" y="157"/>
                  <a:pt x="331" y="157"/>
                  <a:pt x="331" y="157"/>
                </a:cubicBezTo>
                <a:cubicBezTo>
                  <a:pt x="331" y="157"/>
                  <a:pt x="332" y="157"/>
                  <a:pt x="332" y="157"/>
                </a:cubicBezTo>
                <a:cubicBezTo>
                  <a:pt x="332" y="157"/>
                  <a:pt x="332" y="156"/>
                  <a:pt x="332" y="156"/>
                </a:cubicBezTo>
                <a:cubicBezTo>
                  <a:pt x="332" y="156"/>
                  <a:pt x="332" y="156"/>
                  <a:pt x="331" y="156"/>
                </a:cubicBezTo>
                <a:cubicBezTo>
                  <a:pt x="332" y="156"/>
                  <a:pt x="332" y="156"/>
                  <a:pt x="332" y="156"/>
                </a:cubicBezTo>
                <a:cubicBezTo>
                  <a:pt x="332" y="156"/>
                  <a:pt x="332" y="156"/>
                  <a:pt x="332" y="156"/>
                </a:cubicBezTo>
                <a:cubicBezTo>
                  <a:pt x="332" y="155"/>
                  <a:pt x="332" y="156"/>
                  <a:pt x="331" y="155"/>
                </a:cubicBezTo>
                <a:cubicBezTo>
                  <a:pt x="331" y="155"/>
                  <a:pt x="332" y="155"/>
                  <a:pt x="332" y="155"/>
                </a:cubicBezTo>
                <a:cubicBezTo>
                  <a:pt x="331" y="155"/>
                  <a:pt x="331" y="155"/>
                  <a:pt x="331" y="155"/>
                </a:cubicBezTo>
                <a:cubicBezTo>
                  <a:pt x="331" y="155"/>
                  <a:pt x="331" y="155"/>
                  <a:pt x="331" y="155"/>
                </a:cubicBezTo>
                <a:cubicBezTo>
                  <a:pt x="331" y="155"/>
                  <a:pt x="331" y="155"/>
                  <a:pt x="331" y="155"/>
                </a:cubicBezTo>
                <a:cubicBezTo>
                  <a:pt x="331" y="155"/>
                  <a:pt x="331" y="154"/>
                  <a:pt x="331" y="154"/>
                </a:cubicBezTo>
                <a:cubicBezTo>
                  <a:pt x="331" y="154"/>
                  <a:pt x="330" y="154"/>
                  <a:pt x="330" y="154"/>
                </a:cubicBezTo>
                <a:cubicBezTo>
                  <a:pt x="330" y="154"/>
                  <a:pt x="330" y="154"/>
                  <a:pt x="330" y="154"/>
                </a:cubicBezTo>
                <a:cubicBezTo>
                  <a:pt x="330" y="154"/>
                  <a:pt x="330" y="154"/>
                  <a:pt x="329" y="154"/>
                </a:cubicBezTo>
                <a:cubicBezTo>
                  <a:pt x="329" y="154"/>
                  <a:pt x="329" y="153"/>
                  <a:pt x="329" y="153"/>
                </a:cubicBezTo>
                <a:cubicBezTo>
                  <a:pt x="329" y="153"/>
                  <a:pt x="329" y="153"/>
                  <a:pt x="329" y="153"/>
                </a:cubicBezTo>
                <a:cubicBezTo>
                  <a:pt x="329" y="153"/>
                  <a:pt x="329" y="153"/>
                  <a:pt x="329" y="153"/>
                </a:cubicBezTo>
                <a:cubicBezTo>
                  <a:pt x="329" y="153"/>
                  <a:pt x="329" y="153"/>
                  <a:pt x="329" y="153"/>
                </a:cubicBezTo>
                <a:cubicBezTo>
                  <a:pt x="329" y="153"/>
                  <a:pt x="329" y="153"/>
                  <a:pt x="329" y="153"/>
                </a:cubicBezTo>
                <a:cubicBezTo>
                  <a:pt x="329" y="153"/>
                  <a:pt x="329" y="153"/>
                  <a:pt x="328" y="153"/>
                </a:cubicBezTo>
                <a:cubicBezTo>
                  <a:pt x="328" y="153"/>
                  <a:pt x="328" y="153"/>
                  <a:pt x="328" y="153"/>
                </a:cubicBezTo>
                <a:cubicBezTo>
                  <a:pt x="328" y="153"/>
                  <a:pt x="328" y="153"/>
                  <a:pt x="328" y="153"/>
                </a:cubicBezTo>
                <a:cubicBezTo>
                  <a:pt x="328" y="152"/>
                  <a:pt x="328" y="152"/>
                  <a:pt x="328" y="153"/>
                </a:cubicBezTo>
                <a:cubicBezTo>
                  <a:pt x="328" y="153"/>
                  <a:pt x="328" y="153"/>
                  <a:pt x="328" y="153"/>
                </a:cubicBezTo>
                <a:cubicBezTo>
                  <a:pt x="328" y="153"/>
                  <a:pt x="328" y="153"/>
                  <a:pt x="328" y="153"/>
                </a:cubicBezTo>
                <a:cubicBezTo>
                  <a:pt x="328" y="152"/>
                  <a:pt x="328" y="152"/>
                  <a:pt x="328" y="152"/>
                </a:cubicBezTo>
                <a:cubicBezTo>
                  <a:pt x="328" y="152"/>
                  <a:pt x="328" y="152"/>
                  <a:pt x="327" y="152"/>
                </a:cubicBezTo>
                <a:cubicBezTo>
                  <a:pt x="327" y="152"/>
                  <a:pt x="327" y="153"/>
                  <a:pt x="327" y="152"/>
                </a:cubicBezTo>
                <a:cubicBezTo>
                  <a:pt x="327" y="152"/>
                  <a:pt x="327" y="152"/>
                  <a:pt x="327" y="152"/>
                </a:cubicBezTo>
                <a:cubicBezTo>
                  <a:pt x="327" y="152"/>
                  <a:pt x="327" y="152"/>
                  <a:pt x="327" y="152"/>
                </a:cubicBezTo>
                <a:cubicBezTo>
                  <a:pt x="327" y="152"/>
                  <a:pt x="327" y="152"/>
                  <a:pt x="326" y="151"/>
                </a:cubicBezTo>
                <a:cubicBezTo>
                  <a:pt x="326" y="151"/>
                  <a:pt x="326" y="151"/>
                  <a:pt x="326" y="151"/>
                </a:cubicBezTo>
                <a:cubicBezTo>
                  <a:pt x="325" y="151"/>
                  <a:pt x="325" y="151"/>
                  <a:pt x="325" y="150"/>
                </a:cubicBezTo>
                <a:cubicBezTo>
                  <a:pt x="325" y="150"/>
                  <a:pt x="325" y="150"/>
                  <a:pt x="325" y="150"/>
                </a:cubicBezTo>
                <a:cubicBezTo>
                  <a:pt x="325" y="150"/>
                  <a:pt x="325" y="150"/>
                  <a:pt x="325" y="150"/>
                </a:cubicBezTo>
                <a:cubicBezTo>
                  <a:pt x="325" y="150"/>
                  <a:pt x="325" y="150"/>
                  <a:pt x="326" y="150"/>
                </a:cubicBezTo>
                <a:cubicBezTo>
                  <a:pt x="326" y="150"/>
                  <a:pt x="326" y="150"/>
                  <a:pt x="326" y="150"/>
                </a:cubicBezTo>
                <a:cubicBezTo>
                  <a:pt x="326" y="150"/>
                  <a:pt x="326" y="150"/>
                  <a:pt x="327" y="150"/>
                </a:cubicBezTo>
                <a:cubicBezTo>
                  <a:pt x="327" y="150"/>
                  <a:pt x="327" y="150"/>
                  <a:pt x="327" y="150"/>
                </a:cubicBezTo>
                <a:cubicBezTo>
                  <a:pt x="327" y="150"/>
                  <a:pt x="327" y="150"/>
                  <a:pt x="327" y="150"/>
                </a:cubicBezTo>
                <a:cubicBezTo>
                  <a:pt x="327" y="150"/>
                  <a:pt x="327" y="151"/>
                  <a:pt x="327" y="151"/>
                </a:cubicBezTo>
                <a:cubicBezTo>
                  <a:pt x="327" y="151"/>
                  <a:pt x="327" y="151"/>
                  <a:pt x="327" y="151"/>
                </a:cubicBezTo>
                <a:cubicBezTo>
                  <a:pt x="327" y="151"/>
                  <a:pt x="327" y="151"/>
                  <a:pt x="327" y="151"/>
                </a:cubicBezTo>
                <a:cubicBezTo>
                  <a:pt x="327" y="151"/>
                  <a:pt x="327" y="151"/>
                  <a:pt x="328" y="151"/>
                </a:cubicBezTo>
                <a:cubicBezTo>
                  <a:pt x="328" y="151"/>
                  <a:pt x="328" y="151"/>
                  <a:pt x="328" y="151"/>
                </a:cubicBezTo>
                <a:cubicBezTo>
                  <a:pt x="328" y="151"/>
                  <a:pt x="328" y="150"/>
                  <a:pt x="328" y="150"/>
                </a:cubicBezTo>
                <a:cubicBezTo>
                  <a:pt x="328" y="150"/>
                  <a:pt x="327" y="150"/>
                  <a:pt x="327" y="150"/>
                </a:cubicBezTo>
                <a:cubicBezTo>
                  <a:pt x="327" y="150"/>
                  <a:pt x="327" y="150"/>
                  <a:pt x="327" y="150"/>
                </a:cubicBezTo>
                <a:cubicBezTo>
                  <a:pt x="328" y="150"/>
                  <a:pt x="328" y="150"/>
                  <a:pt x="328" y="150"/>
                </a:cubicBezTo>
                <a:cubicBezTo>
                  <a:pt x="328" y="150"/>
                  <a:pt x="328" y="150"/>
                  <a:pt x="328" y="150"/>
                </a:cubicBezTo>
                <a:cubicBezTo>
                  <a:pt x="328" y="150"/>
                  <a:pt x="328" y="150"/>
                  <a:pt x="328" y="150"/>
                </a:cubicBezTo>
                <a:cubicBezTo>
                  <a:pt x="328" y="150"/>
                  <a:pt x="328" y="151"/>
                  <a:pt x="328" y="151"/>
                </a:cubicBezTo>
                <a:cubicBezTo>
                  <a:pt x="328" y="151"/>
                  <a:pt x="328" y="151"/>
                  <a:pt x="329" y="151"/>
                </a:cubicBezTo>
                <a:cubicBezTo>
                  <a:pt x="329" y="151"/>
                  <a:pt x="329" y="152"/>
                  <a:pt x="329" y="152"/>
                </a:cubicBezTo>
                <a:cubicBezTo>
                  <a:pt x="330" y="152"/>
                  <a:pt x="330" y="151"/>
                  <a:pt x="330" y="152"/>
                </a:cubicBezTo>
                <a:cubicBezTo>
                  <a:pt x="330" y="152"/>
                  <a:pt x="330" y="152"/>
                  <a:pt x="330" y="152"/>
                </a:cubicBezTo>
                <a:cubicBezTo>
                  <a:pt x="330" y="152"/>
                  <a:pt x="330" y="152"/>
                  <a:pt x="330" y="152"/>
                </a:cubicBezTo>
                <a:cubicBezTo>
                  <a:pt x="330" y="152"/>
                  <a:pt x="330" y="152"/>
                  <a:pt x="330" y="152"/>
                </a:cubicBezTo>
                <a:cubicBezTo>
                  <a:pt x="330" y="152"/>
                  <a:pt x="330" y="152"/>
                  <a:pt x="330" y="152"/>
                </a:cubicBezTo>
                <a:cubicBezTo>
                  <a:pt x="330" y="152"/>
                  <a:pt x="330" y="152"/>
                  <a:pt x="331" y="153"/>
                </a:cubicBezTo>
                <a:cubicBezTo>
                  <a:pt x="331" y="152"/>
                  <a:pt x="330" y="152"/>
                  <a:pt x="330" y="152"/>
                </a:cubicBezTo>
                <a:cubicBezTo>
                  <a:pt x="331" y="152"/>
                  <a:pt x="330" y="152"/>
                  <a:pt x="330" y="152"/>
                </a:cubicBezTo>
                <a:cubicBezTo>
                  <a:pt x="331" y="152"/>
                  <a:pt x="331" y="152"/>
                  <a:pt x="331" y="153"/>
                </a:cubicBezTo>
                <a:cubicBezTo>
                  <a:pt x="331" y="153"/>
                  <a:pt x="331" y="153"/>
                  <a:pt x="331" y="153"/>
                </a:cubicBezTo>
                <a:cubicBezTo>
                  <a:pt x="332" y="153"/>
                  <a:pt x="332" y="153"/>
                  <a:pt x="332" y="153"/>
                </a:cubicBezTo>
                <a:cubicBezTo>
                  <a:pt x="332" y="152"/>
                  <a:pt x="331" y="152"/>
                  <a:pt x="331" y="152"/>
                </a:cubicBezTo>
                <a:cubicBezTo>
                  <a:pt x="332" y="152"/>
                  <a:pt x="332" y="152"/>
                  <a:pt x="332" y="152"/>
                </a:cubicBezTo>
                <a:cubicBezTo>
                  <a:pt x="332" y="152"/>
                  <a:pt x="332" y="152"/>
                  <a:pt x="332" y="152"/>
                </a:cubicBezTo>
                <a:cubicBezTo>
                  <a:pt x="332" y="152"/>
                  <a:pt x="332" y="152"/>
                  <a:pt x="332" y="152"/>
                </a:cubicBezTo>
                <a:cubicBezTo>
                  <a:pt x="332" y="152"/>
                  <a:pt x="332" y="153"/>
                  <a:pt x="332" y="153"/>
                </a:cubicBezTo>
                <a:cubicBezTo>
                  <a:pt x="332" y="153"/>
                  <a:pt x="332" y="152"/>
                  <a:pt x="332" y="152"/>
                </a:cubicBezTo>
                <a:cubicBezTo>
                  <a:pt x="332" y="153"/>
                  <a:pt x="332" y="153"/>
                  <a:pt x="332" y="153"/>
                </a:cubicBezTo>
                <a:cubicBezTo>
                  <a:pt x="332" y="153"/>
                  <a:pt x="332" y="153"/>
                  <a:pt x="332" y="153"/>
                </a:cubicBezTo>
                <a:cubicBezTo>
                  <a:pt x="333" y="153"/>
                  <a:pt x="332" y="153"/>
                  <a:pt x="333" y="153"/>
                </a:cubicBezTo>
                <a:cubicBezTo>
                  <a:pt x="333" y="153"/>
                  <a:pt x="333" y="154"/>
                  <a:pt x="334" y="153"/>
                </a:cubicBezTo>
                <a:cubicBezTo>
                  <a:pt x="334" y="153"/>
                  <a:pt x="334" y="153"/>
                  <a:pt x="334" y="153"/>
                </a:cubicBezTo>
                <a:cubicBezTo>
                  <a:pt x="333" y="153"/>
                  <a:pt x="333" y="154"/>
                  <a:pt x="334" y="153"/>
                </a:cubicBezTo>
                <a:cubicBezTo>
                  <a:pt x="334" y="153"/>
                  <a:pt x="333" y="154"/>
                  <a:pt x="334" y="154"/>
                </a:cubicBezTo>
                <a:cubicBezTo>
                  <a:pt x="334" y="154"/>
                  <a:pt x="334" y="154"/>
                  <a:pt x="334" y="154"/>
                </a:cubicBezTo>
                <a:cubicBezTo>
                  <a:pt x="334" y="154"/>
                  <a:pt x="334" y="154"/>
                  <a:pt x="335" y="154"/>
                </a:cubicBezTo>
                <a:cubicBezTo>
                  <a:pt x="334" y="154"/>
                  <a:pt x="334" y="153"/>
                  <a:pt x="334" y="153"/>
                </a:cubicBezTo>
                <a:cubicBezTo>
                  <a:pt x="334" y="153"/>
                  <a:pt x="334" y="153"/>
                  <a:pt x="334" y="153"/>
                </a:cubicBezTo>
                <a:cubicBezTo>
                  <a:pt x="334" y="153"/>
                  <a:pt x="334" y="153"/>
                  <a:pt x="334" y="153"/>
                </a:cubicBezTo>
                <a:cubicBezTo>
                  <a:pt x="334" y="153"/>
                  <a:pt x="334" y="153"/>
                  <a:pt x="334" y="153"/>
                </a:cubicBezTo>
                <a:cubicBezTo>
                  <a:pt x="334" y="153"/>
                  <a:pt x="334" y="153"/>
                  <a:pt x="335" y="153"/>
                </a:cubicBezTo>
                <a:cubicBezTo>
                  <a:pt x="335" y="153"/>
                  <a:pt x="335" y="153"/>
                  <a:pt x="335" y="153"/>
                </a:cubicBezTo>
                <a:cubicBezTo>
                  <a:pt x="335" y="153"/>
                  <a:pt x="335" y="153"/>
                  <a:pt x="335" y="153"/>
                </a:cubicBezTo>
                <a:cubicBezTo>
                  <a:pt x="335" y="153"/>
                  <a:pt x="335" y="152"/>
                  <a:pt x="335" y="152"/>
                </a:cubicBezTo>
                <a:cubicBezTo>
                  <a:pt x="335" y="152"/>
                  <a:pt x="335" y="152"/>
                  <a:pt x="334" y="152"/>
                </a:cubicBezTo>
                <a:cubicBezTo>
                  <a:pt x="334" y="152"/>
                  <a:pt x="334" y="152"/>
                  <a:pt x="334" y="152"/>
                </a:cubicBezTo>
                <a:cubicBezTo>
                  <a:pt x="334" y="152"/>
                  <a:pt x="334" y="152"/>
                  <a:pt x="334" y="152"/>
                </a:cubicBezTo>
                <a:cubicBezTo>
                  <a:pt x="334" y="152"/>
                  <a:pt x="334" y="152"/>
                  <a:pt x="334" y="151"/>
                </a:cubicBezTo>
                <a:cubicBezTo>
                  <a:pt x="334" y="152"/>
                  <a:pt x="335" y="152"/>
                  <a:pt x="335" y="151"/>
                </a:cubicBezTo>
                <a:cubicBezTo>
                  <a:pt x="334" y="151"/>
                  <a:pt x="334" y="151"/>
                  <a:pt x="334" y="151"/>
                </a:cubicBezTo>
                <a:cubicBezTo>
                  <a:pt x="334" y="151"/>
                  <a:pt x="334" y="151"/>
                  <a:pt x="334" y="151"/>
                </a:cubicBezTo>
                <a:cubicBezTo>
                  <a:pt x="334" y="151"/>
                  <a:pt x="334" y="151"/>
                  <a:pt x="334" y="151"/>
                </a:cubicBezTo>
                <a:cubicBezTo>
                  <a:pt x="334" y="150"/>
                  <a:pt x="334" y="150"/>
                  <a:pt x="334" y="150"/>
                </a:cubicBezTo>
                <a:cubicBezTo>
                  <a:pt x="334" y="150"/>
                  <a:pt x="334" y="150"/>
                  <a:pt x="334" y="150"/>
                </a:cubicBezTo>
                <a:cubicBezTo>
                  <a:pt x="334" y="150"/>
                  <a:pt x="334" y="150"/>
                  <a:pt x="334" y="150"/>
                </a:cubicBezTo>
                <a:cubicBezTo>
                  <a:pt x="334" y="150"/>
                  <a:pt x="334" y="150"/>
                  <a:pt x="334" y="150"/>
                </a:cubicBezTo>
                <a:cubicBezTo>
                  <a:pt x="334" y="150"/>
                  <a:pt x="334" y="150"/>
                  <a:pt x="335" y="150"/>
                </a:cubicBezTo>
                <a:cubicBezTo>
                  <a:pt x="335" y="150"/>
                  <a:pt x="335" y="151"/>
                  <a:pt x="335" y="151"/>
                </a:cubicBezTo>
                <a:cubicBezTo>
                  <a:pt x="335" y="151"/>
                  <a:pt x="335" y="151"/>
                  <a:pt x="335" y="152"/>
                </a:cubicBezTo>
                <a:cubicBezTo>
                  <a:pt x="335" y="152"/>
                  <a:pt x="335" y="152"/>
                  <a:pt x="336" y="152"/>
                </a:cubicBezTo>
                <a:cubicBezTo>
                  <a:pt x="336" y="152"/>
                  <a:pt x="335" y="151"/>
                  <a:pt x="335" y="151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35" y="150"/>
                  <a:pt x="336" y="150"/>
                  <a:pt x="335" y="150"/>
                </a:cubicBezTo>
                <a:cubicBezTo>
                  <a:pt x="335" y="150"/>
                  <a:pt x="334" y="150"/>
                  <a:pt x="335" y="149"/>
                </a:cubicBezTo>
                <a:cubicBezTo>
                  <a:pt x="335" y="149"/>
                  <a:pt x="335" y="149"/>
                  <a:pt x="335" y="149"/>
                </a:cubicBezTo>
                <a:cubicBezTo>
                  <a:pt x="335" y="149"/>
                  <a:pt x="335" y="149"/>
                  <a:pt x="335" y="149"/>
                </a:cubicBezTo>
                <a:cubicBezTo>
                  <a:pt x="335" y="149"/>
                  <a:pt x="335" y="149"/>
                  <a:pt x="335" y="149"/>
                </a:cubicBezTo>
                <a:cubicBezTo>
                  <a:pt x="335" y="149"/>
                  <a:pt x="334" y="149"/>
                  <a:pt x="334" y="149"/>
                </a:cubicBezTo>
                <a:cubicBezTo>
                  <a:pt x="334" y="149"/>
                  <a:pt x="334" y="149"/>
                  <a:pt x="334" y="149"/>
                </a:cubicBezTo>
                <a:cubicBezTo>
                  <a:pt x="334" y="149"/>
                  <a:pt x="334" y="149"/>
                  <a:pt x="334" y="149"/>
                </a:cubicBezTo>
                <a:cubicBezTo>
                  <a:pt x="334" y="149"/>
                  <a:pt x="334" y="148"/>
                  <a:pt x="334" y="148"/>
                </a:cubicBezTo>
                <a:cubicBezTo>
                  <a:pt x="334" y="148"/>
                  <a:pt x="334" y="148"/>
                  <a:pt x="333" y="148"/>
                </a:cubicBezTo>
                <a:cubicBezTo>
                  <a:pt x="334" y="148"/>
                  <a:pt x="334" y="148"/>
                  <a:pt x="334" y="148"/>
                </a:cubicBezTo>
                <a:cubicBezTo>
                  <a:pt x="334" y="148"/>
                  <a:pt x="333" y="148"/>
                  <a:pt x="333" y="148"/>
                </a:cubicBezTo>
                <a:cubicBezTo>
                  <a:pt x="333" y="148"/>
                  <a:pt x="333" y="148"/>
                  <a:pt x="333" y="148"/>
                </a:cubicBezTo>
                <a:cubicBezTo>
                  <a:pt x="333" y="148"/>
                  <a:pt x="333" y="148"/>
                  <a:pt x="333" y="148"/>
                </a:cubicBezTo>
                <a:cubicBezTo>
                  <a:pt x="333" y="147"/>
                  <a:pt x="334" y="148"/>
                  <a:pt x="334" y="148"/>
                </a:cubicBezTo>
                <a:cubicBezTo>
                  <a:pt x="334" y="148"/>
                  <a:pt x="334" y="147"/>
                  <a:pt x="334" y="147"/>
                </a:cubicBezTo>
                <a:cubicBezTo>
                  <a:pt x="334" y="147"/>
                  <a:pt x="334" y="147"/>
                  <a:pt x="334" y="147"/>
                </a:cubicBezTo>
                <a:cubicBezTo>
                  <a:pt x="334" y="147"/>
                  <a:pt x="334" y="147"/>
                  <a:pt x="334" y="147"/>
                </a:cubicBezTo>
                <a:cubicBezTo>
                  <a:pt x="334" y="147"/>
                  <a:pt x="334" y="147"/>
                  <a:pt x="334" y="147"/>
                </a:cubicBezTo>
                <a:cubicBezTo>
                  <a:pt x="334" y="147"/>
                  <a:pt x="333" y="147"/>
                  <a:pt x="333" y="147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2" y="147"/>
                  <a:pt x="333" y="146"/>
                  <a:pt x="333" y="146"/>
                </a:cubicBezTo>
                <a:cubicBezTo>
                  <a:pt x="333" y="146"/>
                  <a:pt x="333" y="146"/>
                  <a:pt x="333" y="146"/>
                </a:cubicBezTo>
                <a:cubicBezTo>
                  <a:pt x="333" y="146"/>
                  <a:pt x="333" y="146"/>
                  <a:pt x="333" y="146"/>
                </a:cubicBezTo>
                <a:cubicBezTo>
                  <a:pt x="333" y="146"/>
                  <a:pt x="333" y="146"/>
                  <a:pt x="332" y="146"/>
                </a:cubicBezTo>
                <a:cubicBezTo>
                  <a:pt x="332" y="146"/>
                  <a:pt x="332" y="145"/>
                  <a:pt x="332" y="145"/>
                </a:cubicBezTo>
                <a:cubicBezTo>
                  <a:pt x="332" y="146"/>
                  <a:pt x="332" y="145"/>
                  <a:pt x="332" y="145"/>
                </a:cubicBezTo>
                <a:cubicBezTo>
                  <a:pt x="332" y="146"/>
                  <a:pt x="332" y="146"/>
                  <a:pt x="332" y="146"/>
                </a:cubicBezTo>
                <a:cubicBezTo>
                  <a:pt x="332" y="146"/>
                  <a:pt x="332" y="146"/>
                  <a:pt x="332" y="146"/>
                </a:cubicBezTo>
                <a:cubicBezTo>
                  <a:pt x="332" y="146"/>
                  <a:pt x="332" y="146"/>
                  <a:pt x="332" y="146"/>
                </a:cubicBezTo>
                <a:cubicBezTo>
                  <a:pt x="332" y="146"/>
                  <a:pt x="332" y="146"/>
                  <a:pt x="332" y="146"/>
                </a:cubicBezTo>
                <a:cubicBezTo>
                  <a:pt x="331" y="146"/>
                  <a:pt x="331" y="146"/>
                  <a:pt x="331" y="146"/>
                </a:cubicBezTo>
                <a:cubicBezTo>
                  <a:pt x="331" y="146"/>
                  <a:pt x="332" y="146"/>
                  <a:pt x="332" y="145"/>
                </a:cubicBezTo>
                <a:cubicBezTo>
                  <a:pt x="331" y="145"/>
                  <a:pt x="331" y="145"/>
                  <a:pt x="331" y="145"/>
                </a:cubicBezTo>
                <a:cubicBezTo>
                  <a:pt x="331" y="145"/>
                  <a:pt x="331" y="145"/>
                  <a:pt x="331" y="145"/>
                </a:cubicBezTo>
                <a:cubicBezTo>
                  <a:pt x="331" y="145"/>
                  <a:pt x="331" y="145"/>
                  <a:pt x="331" y="145"/>
                </a:cubicBezTo>
                <a:cubicBezTo>
                  <a:pt x="331" y="145"/>
                  <a:pt x="331" y="145"/>
                  <a:pt x="331" y="145"/>
                </a:cubicBezTo>
                <a:cubicBezTo>
                  <a:pt x="331" y="145"/>
                  <a:pt x="330" y="145"/>
                  <a:pt x="330" y="145"/>
                </a:cubicBezTo>
                <a:cubicBezTo>
                  <a:pt x="330" y="145"/>
                  <a:pt x="330" y="145"/>
                  <a:pt x="330" y="145"/>
                </a:cubicBezTo>
                <a:cubicBezTo>
                  <a:pt x="330" y="146"/>
                  <a:pt x="330" y="146"/>
                  <a:pt x="330" y="146"/>
                </a:cubicBezTo>
                <a:cubicBezTo>
                  <a:pt x="330" y="145"/>
                  <a:pt x="330" y="145"/>
                  <a:pt x="330" y="145"/>
                </a:cubicBezTo>
                <a:cubicBezTo>
                  <a:pt x="330" y="145"/>
                  <a:pt x="330" y="144"/>
                  <a:pt x="330" y="144"/>
                </a:cubicBezTo>
                <a:cubicBezTo>
                  <a:pt x="330" y="144"/>
                  <a:pt x="330" y="144"/>
                  <a:pt x="330" y="145"/>
                </a:cubicBezTo>
                <a:cubicBezTo>
                  <a:pt x="330" y="145"/>
                  <a:pt x="330" y="145"/>
                  <a:pt x="330" y="145"/>
                </a:cubicBezTo>
                <a:cubicBezTo>
                  <a:pt x="330" y="145"/>
                  <a:pt x="329" y="145"/>
                  <a:pt x="329" y="145"/>
                </a:cubicBezTo>
                <a:cubicBezTo>
                  <a:pt x="330" y="145"/>
                  <a:pt x="330" y="145"/>
                  <a:pt x="330" y="144"/>
                </a:cubicBezTo>
                <a:cubicBezTo>
                  <a:pt x="330" y="144"/>
                  <a:pt x="329" y="144"/>
                  <a:pt x="329" y="144"/>
                </a:cubicBezTo>
                <a:cubicBezTo>
                  <a:pt x="329" y="144"/>
                  <a:pt x="329" y="144"/>
                  <a:pt x="329" y="144"/>
                </a:cubicBezTo>
                <a:cubicBezTo>
                  <a:pt x="329" y="144"/>
                  <a:pt x="329" y="144"/>
                  <a:pt x="329" y="144"/>
                </a:cubicBezTo>
                <a:cubicBezTo>
                  <a:pt x="329" y="144"/>
                  <a:pt x="329" y="144"/>
                  <a:pt x="329" y="144"/>
                </a:cubicBezTo>
                <a:cubicBezTo>
                  <a:pt x="329" y="144"/>
                  <a:pt x="329" y="143"/>
                  <a:pt x="329" y="143"/>
                </a:cubicBezTo>
                <a:cubicBezTo>
                  <a:pt x="329" y="143"/>
                  <a:pt x="329" y="143"/>
                  <a:pt x="329" y="143"/>
                </a:cubicBezTo>
                <a:cubicBezTo>
                  <a:pt x="329" y="143"/>
                  <a:pt x="329" y="143"/>
                  <a:pt x="329" y="143"/>
                </a:cubicBezTo>
                <a:cubicBezTo>
                  <a:pt x="328" y="143"/>
                  <a:pt x="329" y="143"/>
                  <a:pt x="329" y="143"/>
                </a:cubicBezTo>
                <a:cubicBezTo>
                  <a:pt x="329" y="142"/>
                  <a:pt x="329" y="142"/>
                  <a:pt x="329" y="142"/>
                </a:cubicBezTo>
                <a:cubicBezTo>
                  <a:pt x="329" y="142"/>
                  <a:pt x="328" y="142"/>
                  <a:pt x="328" y="142"/>
                </a:cubicBezTo>
                <a:cubicBezTo>
                  <a:pt x="328" y="142"/>
                  <a:pt x="328" y="142"/>
                  <a:pt x="328" y="142"/>
                </a:cubicBezTo>
                <a:cubicBezTo>
                  <a:pt x="328" y="143"/>
                  <a:pt x="328" y="143"/>
                  <a:pt x="327" y="143"/>
                </a:cubicBezTo>
                <a:cubicBezTo>
                  <a:pt x="327" y="143"/>
                  <a:pt x="327" y="143"/>
                  <a:pt x="327" y="143"/>
                </a:cubicBezTo>
                <a:cubicBezTo>
                  <a:pt x="327" y="143"/>
                  <a:pt x="327" y="143"/>
                  <a:pt x="327" y="143"/>
                </a:cubicBezTo>
                <a:cubicBezTo>
                  <a:pt x="327" y="143"/>
                  <a:pt x="327" y="143"/>
                  <a:pt x="327" y="143"/>
                </a:cubicBezTo>
                <a:cubicBezTo>
                  <a:pt x="327" y="143"/>
                  <a:pt x="327" y="142"/>
                  <a:pt x="327" y="142"/>
                </a:cubicBezTo>
                <a:cubicBezTo>
                  <a:pt x="327" y="142"/>
                  <a:pt x="327" y="142"/>
                  <a:pt x="327" y="142"/>
                </a:cubicBezTo>
                <a:cubicBezTo>
                  <a:pt x="327" y="142"/>
                  <a:pt x="327" y="141"/>
                  <a:pt x="327" y="141"/>
                </a:cubicBezTo>
                <a:cubicBezTo>
                  <a:pt x="327" y="141"/>
                  <a:pt x="327" y="141"/>
                  <a:pt x="327" y="141"/>
                </a:cubicBezTo>
                <a:cubicBezTo>
                  <a:pt x="326" y="141"/>
                  <a:pt x="326" y="141"/>
                  <a:pt x="326" y="141"/>
                </a:cubicBezTo>
                <a:cubicBezTo>
                  <a:pt x="326" y="141"/>
                  <a:pt x="326" y="141"/>
                  <a:pt x="326" y="141"/>
                </a:cubicBezTo>
                <a:cubicBezTo>
                  <a:pt x="326" y="141"/>
                  <a:pt x="327" y="141"/>
                  <a:pt x="327" y="141"/>
                </a:cubicBezTo>
                <a:cubicBezTo>
                  <a:pt x="327" y="141"/>
                  <a:pt x="327" y="141"/>
                  <a:pt x="327" y="141"/>
                </a:cubicBezTo>
                <a:cubicBezTo>
                  <a:pt x="327" y="141"/>
                  <a:pt x="327" y="140"/>
                  <a:pt x="327" y="140"/>
                </a:cubicBezTo>
                <a:cubicBezTo>
                  <a:pt x="327" y="141"/>
                  <a:pt x="327" y="141"/>
                  <a:pt x="327" y="141"/>
                </a:cubicBezTo>
                <a:cubicBezTo>
                  <a:pt x="327" y="141"/>
                  <a:pt x="327" y="141"/>
                  <a:pt x="327" y="141"/>
                </a:cubicBezTo>
                <a:cubicBezTo>
                  <a:pt x="327" y="141"/>
                  <a:pt x="327" y="141"/>
                  <a:pt x="327" y="141"/>
                </a:cubicBezTo>
                <a:cubicBezTo>
                  <a:pt x="327" y="141"/>
                  <a:pt x="327" y="141"/>
                  <a:pt x="327" y="141"/>
                </a:cubicBezTo>
                <a:cubicBezTo>
                  <a:pt x="327" y="141"/>
                  <a:pt x="327" y="141"/>
                  <a:pt x="327" y="141"/>
                </a:cubicBezTo>
                <a:cubicBezTo>
                  <a:pt x="327" y="141"/>
                  <a:pt x="327" y="141"/>
                  <a:pt x="327" y="141"/>
                </a:cubicBezTo>
                <a:cubicBezTo>
                  <a:pt x="327" y="141"/>
                  <a:pt x="327" y="141"/>
                  <a:pt x="327" y="141"/>
                </a:cubicBezTo>
                <a:cubicBezTo>
                  <a:pt x="327" y="141"/>
                  <a:pt x="327" y="141"/>
                  <a:pt x="327" y="141"/>
                </a:cubicBezTo>
                <a:cubicBezTo>
                  <a:pt x="328" y="142"/>
                  <a:pt x="329" y="141"/>
                  <a:pt x="329" y="141"/>
                </a:cubicBezTo>
                <a:cubicBezTo>
                  <a:pt x="329" y="141"/>
                  <a:pt x="329" y="141"/>
                  <a:pt x="329" y="141"/>
                </a:cubicBezTo>
                <a:cubicBezTo>
                  <a:pt x="329" y="141"/>
                  <a:pt x="329" y="141"/>
                  <a:pt x="329" y="141"/>
                </a:cubicBezTo>
                <a:cubicBezTo>
                  <a:pt x="329" y="140"/>
                  <a:pt x="329" y="141"/>
                  <a:pt x="329" y="140"/>
                </a:cubicBezTo>
                <a:cubicBezTo>
                  <a:pt x="328" y="140"/>
                  <a:pt x="328" y="140"/>
                  <a:pt x="328" y="140"/>
                </a:cubicBezTo>
                <a:cubicBezTo>
                  <a:pt x="328" y="140"/>
                  <a:pt x="328" y="140"/>
                  <a:pt x="328" y="140"/>
                </a:cubicBezTo>
                <a:cubicBezTo>
                  <a:pt x="328" y="140"/>
                  <a:pt x="328" y="140"/>
                  <a:pt x="328" y="140"/>
                </a:cubicBezTo>
                <a:cubicBezTo>
                  <a:pt x="328" y="140"/>
                  <a:pt x="328" y="140"/>
                  <a:pt x="328" y="140"/>
                </a:cubicBezTo>
                <a:cubicBezTo>
                  <a:pt x="328" y="140"/>
                  <a:pt x="328" y="140"/>
                  <a:pt x="328" y="140"/>
                </a:cubicBezTo>
                <a:cubicBezTo>
                  <a:pt x="328" y="139"/>
                  <a:pt x="327" y="139"/>
                  <a:pt x="327" y="139"/>
                </a:cubicBezTo>
                <a:cubicBezTo>
                  <a:pt x="328" y="139"/>
                  <a:pt x="328" y="139"/>
                  <a:pt x="328" y="139"/>
                </a:cubicBezTo>
                <a:cubicBezTo>
                  <a:pt x="328" y="140"/>
                  <a:pt x="329" y="140"/>
                  <a:pt x="329" y="140"/>
                </a:cubicBezTo>
                <a:cubicBezTo>
                  <a:pt x="329" y="140"/>
                  <a:pt x="329" y="139"/>
                  <a:pt x="329" y="139"/>
                </a:cubicBezTo>
                <a:cubicBezTo>
                  <a:pt x="329" y="139"/>
                  <a:pt x="329" y="139"/>
                  <a:pt x="329" y="139"/>
                </a:cubicBezTo>
                <a:cubicBezTo>
                  <a:pt x="329" y="139"/>
                  <a:pt x="329" y="139"/>
                  <a:pt x="329" y="139"/>
                </a:cubicBezTo>
                <a:cubicBezTo>
                  <a:pt x="329" y="139"/>
                  <a:pt x="328" y="139"/>
                  <a:pt x="328" y="139"/>
                </a:cubicBezTo>
                <a:cubicBezTo>
                  <a:pt x="328" y="139"/>
                  <a:pt x="328" y="139"/>
                  <a:pt x="328" y="139"/>
                </a:cubicBezTo>
                <a:cubicBezTo>
                  <a:pt x="328" y="138"/>
                  <a:pt x="329" y="139"/>
                  <a:pt x="329" y="139"/>
                </a:cubicBezTo>
                <a:cubicBezTo>
                  <a:pt x="329" y="139"/>
                  <a:pt x="330" y="139"/>
                  <a:pt x="330" y="139"/>
                </a:cubicBezTo>
                <a:cubicBezTo>
                  <a:pt x="330" y="139"/>
                  <a:pt x="329" y="138"/>
                  <a:pt x="329" y="138"/>
                </a:cubicBezTo>
                <a:cubicBezTo>
                  <a:pt x="330" y="138"/>
                  <a:pt x="330" y="139"/>
                  <a:pt x="330" y="139"/>
                </a:cubicBezTo>
                <a:cubicBezTo>
                  <a:pt x="330" y="139"/>
                  <a:pt x="330" y="139"/>
                  <a:pt x="330" y="139"/>
                </a:cubicBezTo>
                <a:cubicBezTo>
                  <a:pt x="330" y="140"/>
                  <a:pt x="330" y="139"/>
                  <a:pt x="331" y="139"/>
                </a:cubicBezTo>
                <a:cubicBezTo>
                  <a:pt x="331" y="140"/>
                  <a:pt x="331" y="140"/>
                  <a:pt x="331" y="140"/>
                </a:cubicBezTo>
                <a:cubicBezTo>
                  <a:pt x="331" y="140"/>
                  <a:pt x="331" y="140"/>
                  <a:pt x="332" y="140"/>
                </a:cubicBezTo>
                <a:cubicBezTo>
                  <a:pt x="332" y="140"/>
                  <a:pt x="331" y="140"/>
                  <a:pt x="331" y="140"/>
                </a:cubicBezTo>
                <a:cubicBezTo>
                  <a:pt x="332" y="140"/>
                  <a:pt x="332" y="141"/>
                  <a:pt x="332" y="140"/>
                </a:cubicBezTo>
                <a:cubicBezTo>
                  <a:pt x="333" y="140"/>
                  <a:pt x="333" y="140"/>
                  <a:pt x="333" y="140"/>
                </a:cubicBezTo>
                <a:cubicBezTo>
                  <a:pt x="333" y="140"/>
                  <a:pt x="333" y="140"/>
                  <a:pt x="333" y="140"/>
                </a:cubicBezTo>
                <a:cubicBezTo>
                  <a:pt x="333" y="140"/>
                  <a:pt x="333" y="140"/>
                  <a:pt x="333" y="140"/>
                </a:cubicBezTo>
                <a:cubicBezTo>
                  <a:pt x="333" y="140"/>
                  <a:pt x="333" y="140"/>
                  <a:pt x="333" y="140"/>
                </a:cubicBezTo>
                <a:cubicBezTo>
                  <a:pt x="333" y="140"/>
                  <a:pt x="333" y="140"/>
                  <a:pt x="333" y="140"/>
                </a:cubicBezTo>
                <a:cubicBezTo>
                  <a:pt x="333" y="140"/>
                  <a:pt x="333" y="140"/>
                  <a:pt x="333" y="140"/>
                </a:cubicBezTo>
                <a:cubicBezTo>
                  <a:pt x="333" y="140"/>
                  <a:pt x="333" y="140"/>
                  <a:pt x="333" y="140"/>
                </a:cubicBezTo>
                <a:cubicBezTo>
                  <a:pt x="333" y="140"/>
                  <a:pt x="333" y="140"/>
                  <a:pt x="333" y="140"/>
                </a:cubicBezTo>
                <a:cubicBezTo>
                  <a:pt x="333" y="140"/>
                  <a:pt x="333" y="140"/>
                  <a:pt x="333" y="140"/>
                </a:cubicBezTo>
                <a:cubicBezTo>
                  <a:pt x="333" y="140"/>
                  <a:pt x="333" y="140"/>
                  <a:pt x="333" y="140"/>
                </a:cubicBezTo>
                <a:cubicBezTo>
                  <a:pt x="333" y="140"/>
                  <a:pt x="333" y="140"/>
                  <a:pt x="333" y="140"/>
                </a:cubicBezTo>
                <a:cubicBezTo>
                  <a:pt x="332" y="141"/>
                  <a:pt x="332" y="141"/>
                  <a:pt x="332" y="141"/>
                </a:cubicBezTo>
                <a:cubicBezTo>
                  <a:pt x="333" y="141"/>
                  <a:pt x="333" y="141"/>
                  <a:pt x="334" y="141"/>
                </a:cubicBezTo>
                <a:cubicBezTo>
                  <a:pt x="334" y="140"/>
                  <a:pt x="335" y="140"/>
                  <a:pt x="335" y="140"/>
                </a:cubicBezTo>
                <a:cubicBezTo>
                  <a:pt x="335" y="140"/>
                  <a:pt x="335" y="140"/>
                  <a:pt x="335" y="140"/>
                </a:cubicBezTo>
                <a:cubicBezTo>
                  <a:pt x="335" y="140"/>
                  <a:pt x="336" y="140"/>
                  <a:pt x="336" y="140"/>
                </a:cubicBezTo>
                <a:cubicBezTo>
                  <a:pt x="335" y="140"/>
                  <a:pt x="335" y="140"/>
                  <a:pt x="335" y="140"/>
                </a:cubicBezTo>
                <a:cubicBezTo>
                  <a:pt x="335" y="140"/>
                  <a:pt x="335" y="140"/>
                  <a:pt x="335" y="141"/>
                </a:cubicBezTo>
                <a:cubicBezTo>
                  <a:pt x="335" y="141"/>
                  <a:pt x="335" y="141"/>
                  <a:pt x="335" y="141"/>
                </a:cubicBezTo>
                <a:cubicBezTo>
                  <a:pt x="334" y="141"/>
                  <a:pt x="334" y="141"/>
                  <a:pt x="333" y="142"/>
                </a:cubicBezTo>
                <a:cubicBezTo>
                  <a:pt x="333" y="142"/>
                  <a:pt x="333" y="142"/>
                  <a:pt x="333" y="142"/>
                </a:cubicBezTo>
                <a:cubicBezTo>
                  <a:pt x="333" y="142"/>
                  <a:pt x="333" y="142"/>
                  <a:pt x="333" y="142"/>
                </a:cubicBezTo>
                <a:cubicBezTo>
                  <a:pt x="333" y="142"/>
                  <a:pt x="333" y="142"/>
                  <a:pt x="333" y="142"/>
                </a:cubicBezTo>
                <a:cubicBezTo>
                  <a:pt x="333" y="142"/>
                  <a:pt x="334" y="142"/>
                  <a:pt x="334" y="142"/>
                </a:cubicBezTo>
                <a:cubicBezTo>
                  <a:pt x="334" y="142"/>
                  <a:pt x="334" y="142"/>
                  <a:pt x="334" y="143"/>
                </a:cubicBezTo>
                <a:cubicBezTo>
                  <a:pt x="333" y="143"/>
                  <a:pt x="334" y="143"/>
                  <a:pt x="335" y="143"/>
                </a:cubicBezTo>
                <a:cubicBezTo>
                  <a:pt x="335" y="143"/>
                  <a:pt x="334" y="143"/>
                  <a:pt x="334" y="143"/>
                </a:cubicBezTo>
                <a:cubicBezTo>
                  <a:pt x="334" y="143"/>
                  <a:pt x="334" y="143"/>
                  <a:pt x="334" y="143"/>
                </a:cubicBezTo>
                <a:cubicBezTo>
                  <a:pt x="335" y="144"/>
                  <a:pt x="335" y="143"/>
                  <a:pt x="335" y="143"/>
                </a:cubicBezTo>
                <a:cubicBezTo>
                  <a:pt x="336" y="143"/>
                  <a:pt x="336" y="143"/>
                  <a:pt x="336" y="143"/>
                </a:cubicBezTo>
                <a:cubicBezTo>
                  <a:pt x="335" y="143"/>
                  <a:pt x="335" y="143"/>
                  <a:pt x="335" y="144"/>
                </a:cubicBezTo>
                <a:cubicBezTo>
                  <a:pt x="335" y="144"/>
                  <a:pt x="335" y="144"/>
                  <a:pt x="335" y="144"/>
                </a:cubicBezTo>
                <a:cubicBezTo>
                  <a:pt x="335" y="144"/>
                  <a:pt x="335" y="144"/>
                  <a:pt x="335" y="144"/>
                </a:cubicBezTo>
                <a:cubicBezTo>
                  <a:pt x="335" y="144"/>
                  <a:pt x="335" y="144"/>
                  <a:pt x="335" y="144"/>
                </a:cubicBezTo>
                <a:cubicBezTo>
                  <a:pt x="335" y="144"/>
                  <a:pt x="335" y="144"/>
                  <a:pt x="335" y="144"/>
                </a:cubicBezTo>
                <a:cubicBezTo>
                  <a:pt x="335" y="144"/>
                  <a:pt x="335" y="144"/>
                  <a:pt x="335" y="144"/>
                </a:cubicBezTo>
                <a:cubicBezTo>
                  <a:pt x="335" y="144"/>
                  <a:pt x="335" y="144"/>
                  <a:pt x="335" y="145"/>
                </a:cubicBezTo>
                <a:cubicBezTo>
                  <a:pt x="336" y="144"/>
                  <a:pt x="336" y="144"/>
                  <a:pt x="336" y="144"/>
                </a:cubicBezTo>
                <a:cubicBezTo>
                  <a:pt x="336" y="144"/>
                  <a:pt x="336" y="143"/>
                  <a:pt x="336" y="143"/>
                </a:cubicBezTo>
                <a:cubicBezTo>
                  <a:pt x="336" y="143"/>
                  <a:pt x="336" y="144"/>
                  <a:pt x="336" y="144"/>
                </a:cubicBezTo>
                <a:cubicBezTo>
                  <a:pt x="336" y="144"/>
                  <a:pt x="336" y="144"/>
                  <a:pt x="336" y="144"/>
                </a:cubicBezTo>
                <a:cubicBezTo>
                  <a:pt x="336" y="144"/>
                  <a:pt x="336" y="144"/>
                  <a:pt x="337" y="144"/>
                </a:cubicBezTo>
                <a:cubicBezTo>
                  <a:pt x="336" y="144"/>
                  <a:pt x="336" y="144"/>
                  <a:pt x="336" y="145"/>
                </a:cubicBezTo>
                <a:cubicBezTo>
                  <a:pt x="336" y="144"/>
                  <a:pt x="336" y="145"/>
                  <a:pt x="336" y="145"/>
                </a:cubicBezTo>
                <a:cubicBezTo>
                  <a:pt x="337" y="145"/>
                  <a:pt x="337" y="145"/>
                  <a:pt x="337" y="145"/>
                </a:cubicBezTo>
                <a:cubicBezTo>
                  <a:pt x="337" y="145"/>
                  <a:pt x="337" y="145"/>
                  <a:pt x="338" y="145"/>
                </a:cubicBezTo>
                <a:cubicBezTo>
                  <a:pt x="338" y="145"/>
                  <a:pt x="337" y="145"/>
                  <a:pt x="337" y="145"/>
                </a:cubicBezTo>
                <a:cubicBezTo>
                  <a:pt x="337" y="145"/>
                  <a:pt x="338" y="145"/>
                  <a:pt x="338" y="145"/>
                </a:cubicBezTo>
                <a:cubicBezTo>
                  <a:pt x="338" y="145"/>
                  <a:pt x="338" y="145"/>
                  <a:pt x="338" y="145"/>
                </a:cubicBezTo>
                <a:cubicBezTo>
                  <a:pt x="338" y="145"/>
                  <a:pt x="338" y="145"/>
                  <a:pt x="338" y="145"/>
                </a:cubicBezTo>
                <a:cubicBezTo>
                  <a:pt x="338" y="145"/>
                  <a:pt x="338" y="144"/>
                  <a:pt x="338" y="144"/>
                </a:cubicBezTo>
                <a:cubicBezTo>
                  <a:pt x="338" y="144"/>
                  <a:pt x="338" y="144"/>
                  <a:pt x="338" y="144"/>
                </a:cubicBezTo>
                <a:cubicBezTo>
                  <a:pt x="338" y="144"/>
                  <a:pt x="338" y="144"/>
                  <a:pt x="338" y="144"/>
                </a:cubicBezTo>
                <a:cubicBezTo>
                  <a:pt x="338" y="144"/>
                  <a:pt x="338" y="144"/>
                  <a:pt x="338" y="144"/>
                </a:cubicBezTo>
                <a:cubicBezTo>
                  <a:pt x="338" y="144"/>
                  <a:pt x="338" y="144"/>
                  <a:pt x="338" y="144"/>
                </a:cubicBezTo>
                <a:cubicBezTo>
                  <a:pt x="338" y="144"/>
                  <a:pt x="338" y="144"/>
                  <a:pt x="338" y="144"/>
                </a:cubicBezTo>
                <a:cubicBezTo>
                  <a:pt x="338" y="143"/>
                  <a:pt x="338" y="143"/>
                  <a:pt x="338" y="143"/>
                </a:cubicBezTo>
                <a:cubicBezTo>
                  <a:pt x="338" y="143"/>
                  <a:pt x="338" y="143"/>
                  <a:pt x="338" y="143"/>
                </a:cubicBezTo>
                <a:cubicBezTo>
                  <a:pt x="338" y="143"/>
                  <a:pt x="338" y="143"/>
                  <a:pt x="338" y="143"/>
                </a:cubicBezTo>
                <a:cubicBezTo>
                  <a:pt x="338" y="143"/>
                  <a:pt x="338" y="143"/>
                  <a:pt x="338" y="143"/>
                </a:cubicBezTo>
                <a:cubicBezTo>
                  <a:pt x="338" y="143"/>
                  <a:pt x="338" y="143"/>
                  <a:pt x="338" y="142"/>
                </a:cubicBezTo>
                <a:cubicBezTo>
                  <a:pt x="338" y="142"/>
                  <a:pt x="338" y="142"/>
                  <a:pt x="337" y="142"/>
                </a:cubicBezTo>
                <a:cubicBezTo>
                  <a:pt x="338" y="142"/>
                  <a:pt x="338" y="142"/>
                  <a:pt x="338" y="142"/>
                </a:cubicBezTo>
                <a:cubicBezTo>
                  <a:pt x="338" y="142"/>
                  <a:pt x="338" y="142"/>
                  <a:pt x="338" y="141"/>
                </a:cubicBezTo>
                <a:cubicBezTo>
                  <a:pt x="338" y="142"/>
                  <a:pt x="338" y="142"/>
                  <a:pt x="339" y="142"/>
                </a:cubicBezTo>
                <a:cubicBezTo>
                  <a:pt x="339" y="142"/>
                  <a:pt x="339" y="142"/>
                  <a:pt x="339" y="142"/>
                </a:cubicBezTo>
                <a:cubicBezTo>
                  <a:pt x="339" y="142"/>
                  <a:pt x="339" y="142"/>
                  <a:pt x="339" y="143"/>
                </a:cubicBezTo>
                <a:cubicBezTo>
                  <a:pt x="339" y="142"/>
                  <a:pt x="339" y="142"/>
                  <a:pt x="339" y="142"/>
                </a:cubicBezTo>
                <a:cubicBezTo>
                  <a:pt x="339" y="142"/>
                  <a:pt x="339" y="142"/>
                  <a:pt x="340" y="142"/>
                </a:cubicBezTo>
                <a:cubicBezTo>
                  <a:pt x="340" y="143"/>
                  <a:pt x="340" y="143"/>
                  <a:pt x="340" y="143"/>
                </a:cubicBezTo>
                <a:cubicBezTo>
                  <a:pt x="340" y="142"/>
                  <a:pt x="340" y="142"/>
                  <a:pt x="340" y="142"/>
                </a:cubicBezTo>
                <a:cubicBezTo>
                  <a:pt x="340" y="142"/>
                  <a:pt x="340" y="142"/>
                  <a:pt x="340" y="142"/>
                </a:cubicBezTo>
                <a:cubicBezTo>
                  <a:pt x="340" y="142"/>
                  <a:pt x="340" y="142"/>
                  <a:pt x="340" y="142"/>
                </a:cubicBezTo>
                <a:cubicBezTo>
                  <a:pt x="340" y="142"/>
                  <a:pt x="340" y="142"/>
                  <a:pt x="340" y="142"/>
                </a:cubicBezTo>
                <a:cubicBezTo>
                  <a:pt x="340" y="142"/>
                  <a:pt x="340" y="142"/>
                  <a:pt x="339" y="141"/>
                </a:cubicBezTo>
                <a:cubicBezTo>
                  <a:pt x="340" y="141"/>
                  <a:pt x="340" y="142"/>
                  <a:pt x="340" y="142"/>
                </a:cubicBezTo>
                <a:cubicBezTo>
                  <a:pt x="340" y="142"/>
                  <a:pt x="341" y="142"/>
                  <a:pt x="341" y="142"/>
                </a:cubicBezTo>
                <a:cubicBezTo>
                  <a:pt x="341" y="142"/>
                  <a:pt x="341" y="141"/>
                  <a:pt x="341" y="141"/>
                </a:cubicBezTo>
                <a:cubicBezTo>
                  <a:pt x="341" y="141"/>
                  <a:pt x="341" y="141"/>
                  <a:pt x="341" y="141"/>
                </a:cubicBezTo>
                <a:cubicBezTo>
                  <a:pt x="340" y="141"/>
                  <a:pt x="341" y="141"/>
                  <a:pt x="340" y="141"/>
                </a:cubicBezTo>
                <a:cubicBezTo>
                  <a:pt x="340" y="141"/>
                  <a:pt x="340" y="141"/>
                  <a:pt x="340" y="141"/>
                </a:cubicBezTo>
                <a:cubicBezTo>
                  <a:pt x="340" y="141"/>
                  <a:pt x="340" y="141"/>
                  <a:pt x="340" y="141"/>
                </a:cubicBezTo>
                <a:cubicBezTo>
                  <a:pt x="340" y="141"/>
                  <a:pt x="340" y="141"/>
                  <a:pt x="339" y="141"/>
                </a:cubicBezTo>
                <a:cubicBezTo>
                  <a:pt x="339" y="141"/>
                  <a:pt x="339" y="141"/>
                  <a:pt x="339" y="141"/>
                </a:cubicBezTo>
                <a:cubicBezTo>
                  <a:pt x="339" y="140"/>
                  <a:pt x="339" y="141"/>
                  <a:pt x="340" y="141"/>
                </a:cubicBezTo>
                <a:cubicBezTo>
                  <a:pt x="340" y="141"/>
                  <a:pt x="340" y="141"/>
                  <a:pt x="340" y="141"/>
                </a:cubicBezTo>
                <a:cubicBezTo>
                  <a:pt x="340" y="141"/>
                  <a:pt x="340" y="141"/>
                  <a:pt x="341" y="141"/>
                </a:cubicBezTo>
                <a:cubicBezTo>
                  <a:pt x="341" y="141"/>
                  <a:pt x="341" y="141"/>
                  <a:pt x="341" y="141"/>
                </a:cubicBezTo>
                <a:cubicBezTo>
                  <a:pt x="341" y="141"/>
                  <a:pt x="341" y="141"/>
                  <a:pt x="342" y="141"/>
                </a:cubicBezTo>
                <a:cubicBezTo>
                  <a:pt x="342" y="141"/>
                  <a:pt x="341" y="141"/>
                  <a:pt x="341" y="141"/>
                </a:cubicBezTo>
                <a:cubicBezTo>
                  <a:pt x="341" y="141"/>
                  <a:pt x="341" y="140"/>
                  <a:pt x="341" y="140"/>
                </a:cubicBezTo>
                <a:cubicBezTo>
                  <a:pt x="341" y="140"/>
                  <a:pt x="341" y="140"/>
                  <a:pt x="340" y="140"/>
                </a:cubicBezTo>
                <a:cubicBezTo>
                  <a:pt x="340" y="140"/>
                  <a:pt x="340" y="140"/>
                  <a:pt x="340" y="140"/>
                </a:cubicBezTo>
                <a:cubicBezTo>
                  <a:pt x="340" y="140"/>
                  <a:pt x="340" y="140"/>
                  <a:pt x="340" y="140"/>
                </a:cubicBezTo>
                <a:cubicBezTo>
                  <a:pt x="340" y="140"/>
                  <a:pt x="340" y="140"/>
                  <a:pt x="339" y="140"/>
                </a:cubicBezTo>
                <a:cubicBezTo>
                  <a:pt x="340" y="140"/>
                  <a:pt x="340" y="140"/>
                  <a:pt x="340" y="140"/>
                </a:cubicBezTo>
                <a:cubicBezTo>
                  <a:pt x="340" y="140"/>
                  <a:pt x="341" y="139"/>
                  <a:pt x="340" y="139"/>
                </a:cubicBezTo>
                <a:cubicBezTo>
                  <a:pt x="340" y="139"/>
                  <a:pt x="340" y="139"/>
                  <a:pt x="340" y="139"/>
                </a:cubicBezTo>
                <a:cubicBezTo>
                  <a:pt x="340" y="139"/>
                  <a:pt x="341" y="140"/>
                  <a:pt x="342" y="140"/>
                </a:cubicBezTo>
                <a:cubicBezTo>
                  <a:pt x="342" y="140"/>
                  <a:pt x="342" y="140"/>
                  <a:pt x="342" y="140"/>
                </a:cubicBezTo>
                <a:cubicBezTo>
                  <a:pt x="342" y="140"/>
                  <a:pt x="342" y="140"/>
                  <a:pt x="342" y="140"/>
                </a:cubicBezTo>
                <a:cubicBezTo>
                  <a:pt x="343" y="140"/>
                  <a:pt x="343" y="140"/>
                  <a:pt x="343" y="140"/>
                </a:cubicBezTo>
                <a:cubicBezTo>
                  <a:pt x="342" y="139"/>
                  <a:pt x="341" y="139"/>
                  <a:pt x="341" y="139"/>
                </a:cubicBezTo>
                <a:cubicBezTo>
                  <a:pt x="341" y="139"/>
                  <a:pt x="341" y="139"/>
                  <a:pt x="341" y="139"/>
                </a:cubicBezTo>
                <a:cubicBezTo>
                  <a:pt x="342" y="139"/>
                  <a:pt x="342" y="139"/>
                  <a:pt x="342" y="139"/>
                </a:cubicBezTo>
                <a:cubicBezTo>
                  <a:pt x="342" y="139"/>
                  <a:pt x="342" y="139"/>
                  <a:pt x="343" y="139"/>
                </a:cubicBezTo>
                <a:cubicBezTo>
                  <a:pt x="342" y="139"/>
                  <a:pt x="342" y="138"/>
                  <a:pt x="342" y="138"/>
                </a:cubicBezTo>
                <a:cubicBezTo>
                  <a:pt x="341" y="138"/>
                  <a:pt x="341" y="139"/>
                  <a:pt x="341" y="138"/>
                </a:cubicBezTo>
                <a:cubicBezTo>
                  <a:pt x="341" y="138"/>
                  <a:pt x="342" y="138"/>
                  <a:pt x="342" y="138"/>
                </a:cubicBezTo>
                <a:cubicBezTo>
                  <a:pt x="342" y="138"/>
                  <a:pt x="342" y="138"/>
                  <a:pt x="342" y="138"/>
                </a:cubicBezTo>
                <a:cubicBezTo>
                  <a:pt x="343" y="139"/>
                  <a:pt x="343" y="139"/>
                  <a:pt x="343" y="139"/>
                </a:cubicBezTo>
                <a:cubicBezTo>
                  <a:pt x="343" y="139"/>
                  <a:pt x="343" y="139"/>
                  <a:pt x="343" y="139"/>
                </a:cubicBezTo>
                <a:cubicBezTo>
                  <a:pt x="343" y="138"/>
                  <a:pt x="343" y="138"/>
                  <a:pt x="342" y="137"/>
                </a:cubicBezTo>
                <a:cubicBezTo>
                  <a:pt x="342" y="137"/>
                  <a:pt x="342" y="137"/>
                  <a:pt x="342" y="137"/>
                </a:cubicBezTo>
                <a:cubicBezTo>
                  <a:pt x="341" y="137"/>
                  <a:pt x="341" y="137"/>
                  <a:pt x="341" y="137"/>
                </a:cubicBezTo>
                <a:cubicBezTo>
                  <a:pt x="341" y="137"/>
                  <a:pt x="341" y="137"/>
                  <a:pt x="342" y="137"/>
                </a:cubicBezTo>
                <a:cubicBezTo>
                  <a:pt x="341" y="137"/>
                  <a:pt x="341" y="137"/>
                  <a:pt x="341" y="137"/>
                </a:cubicBezTo>
                <a:cubicBezTo>
                  <a:pt x="341" y="137"/>
                  <a:pt x="341" y="137"/>
                  <a:pt x="341" y="137"/>
                </a:cubicBezTo>
                <a:cubicBezTo>
                  <a:pt x="341" y="137"/>
                  <a:pt x="341" y="137"/>
                  <a:pt x="341" y="137"/>
                </a:cubicBezTo>
                <a:cubicBezTo>
                  <a:pt x="340" y="138"/>
                  <a:pt x="341" y="138"/>
                  <a:pt x="341" y="138"/>
                </a:cubicBezTo>
                <a:cubicBezTo>
                  <a:pt x="341" y="138"/>
                  <a:pt x="340" y="137"/>
                  <a:pt x="340" y="137"/>
                </a:cubicBezTo>
                <a:cubicBezTo>
                  <a:pt x="340" y="137"/>
                  <a:pt x="340" y="137"/>
                  <a:pt x="340" y="138"/>
                </a:cubicBezTo>
                <a:cubicBezTo>
                  <a:pt x="340" y="138"/>
                  <a:pt x="340" y="138"/>
                  <a:pt x="340" y="138"/>
                </a:cubicBezTo>
                <a:cubicBezTo>
                  <a:pt x="340" y="138"/>
                  <a:pt x="340" y="138"/>
                  <a:pt x="340" y="138"/>
                </a:cubicBezTo>
                <a:cubicBezTo>
                  <a:pt x="340" y="138"/>
                  <a:pt x="340" y="138"/>
                  <a:pt x="339" y="138"/>
                </a:cubicBezTo>
                <a:cubicBezTo>
                  <a:pt x="339" y="138"/>
                  <a:pt x="340" y="138"/>
                  <a:pt x="340" y="138"/>
                </a:cubicBezTo>
                <a:cubicBezTo>
                  <a:pt x="340" y="137"/>
                  <a:pt x="340" y="137"/>
                  <a:pt x="340" y="137"/>
                </a:cubicBezTo>
                <a:cubicBezTo>
                  <a:pt x="339" y="137"/>
                  <a:pt x="338" y="137"/>
                  <a:pt x="338" y="137"/>
                </a:cubicBezTo>
                <a:cubicBezTo>
                  <a:pt x="338" y="137"/>
                  <a:pt x="338" y="138"/>
                  <a:pt x="338" y="138"/>
                </a:cubicBezTo>
                <a:cubicBezTo>
                  <a:pt x="338" y="138"/>
                  <a:pt x="338" y="138"/>
                  <a:pt x="338" y="138"/>
                </a:cubicBezTo>
                <a:cubicBezTo>
                  <a:pt x="338" y="138"/>
                  <a:pt x="338" y="138"/>
                  <a:pt x="338" y="137"/>
                </a:cubicBezTo>
                <a:cubicBezTo>
                  <a:pt x="338" y="138"/>
                  <a:pt x="338" y="138"/>
                  <a:pt x="337" y="138"/>
                </a:cubicBezTo>
                <a:cubicBezTo>
                  <a:pt x="337" y="138"/>
                  <a:pt x="338" y="138"/>
                  <a:pt x="338" y="138"/>
                </a:cubicBezTo>
                <a:cubicBezTo>
                  <a:pt x="338" y="138"/>
                  <a:pt x="338" y="137"/>
                  <a:pt x="338" y="137"/>
                </a:cubicBezTo>
                <a:cubicBezTo>
                  <a:pt x="338" y="137"/>
                  <a:pt x="338" y="137"/>
                  <a:pt x="339" y="137"/>
                </a:cubicBezTo>
                <a:cubicBezTo>
                  <a:pt x="339" y="137"/>
                  <a:pt x="338" y="137"/>
                  <a:pt x="339" y="136"/>
                </a:cubicBezTo>
                <a:cubicBezTo>
                  <a:pt x="339" y="136"/>
                  <a:pt x="339" y="136"/>
                  <a:pt x="339" y="136"/>
                </a:cubicBezTo>
                <a:cubicBezTo>
                  <a:pt x="339" y="136"/>
                  <a:pt x="339" y="136"/>
                  <a:pt x="339" y="136"/>
                </a:cubicBezTo>
                <a:cubicBezTo>
                  <a:pt x="338" y="136"/>
                  <a:pt x="338" y="136"/>
                  <a:pt x="338" y="136"/>
                </a:cubicBezTo>
                <a:cubicBezTo>
                  <a:pt x="338" y="136"/>
                  <a:pt x="338" y="137"/>
                  <a:pt x="338" y="137"/>
                </a:cubicBezTo>
                <a:cubicBezTo>
                  <a:pt x="338" y="137"/>
                  <a:pt x="337" y="137"/>
                  <a:pt x="337" y="137"/>
                </a:cubicBezTo>
                <a:cubicBezTo>
                  <a:pt x="337" y="137"/>
                  <a:pt x="338" y="137"/>
                  <a:pt x="338" y="136"/>
                </a:cubicBezTo>
                <a:cubicBezTo>
                  <a:pt x="337" y="136"/>
                  <a:pt x="337" y="136"/>
                  <a:pt x="336" y="136"/>
                </a:cubicBezTo>
                <a:cubicBezTo>
                  <a:pt x="336" y="136"/>
                  <a:pt x="336" y="136"/>
                  <a:pt x="335" y="136"/>
                </a:cubicBezTo>
                <a:cubicBezTo>
                  <a:pt x="335" y="137"/>
                  <a:pt x="335" y="137"/>
                  <a:pt x="335" y="137"/>
                </a:cubicBezTo>
                <a:cubicBezTo>
                  <a:pt x="335" y="136"/>
                  <a:pt x="336" y="136"/>
                  <a:pt x="336" y="136"/>
                </a:cubicBezTo>
                <a:cubicBezTo>
                  <a:pt x="336" y="136"/>
                  <a:pt x="337" y="136"/>
                  <a:pt x="337" y="136"/>
                </a:cubicBezTo>
                <a:cubicBezTo>
                  <a:pt x="336" y="136"/>
                  <a:pt x="336" y="136"/>
                  <a:pt x="336" y="136"/>
                </a:cubicBezTo>
                <a:cubicBezTo>
                  <a:pt x="335" y="136"/>
                  <a:pt x="335" y="136"/>
                  <a:pt x="335" y="136"/>
                </a:cubicBezTo>
                <a:cubicBezTo>
                  <a:pt x="335" y="136"/>
                  <a:pt x="336" y="136"/>
                  <a:pt x="336" y="136"/>
                </a:cubicBezTo>
                <a:cubicBezTo>
                  <a:pt x="336" y="136"/>
                  <a:pt x="335" y="136"/>
                  <a:pt x="335" y="136"/>
                </a:cubicBezTo>
                <a:cubicBezTo>
                  <a:pt x="336" y="135"/>
                  <a:pt x="336" y="136"/>
                  <a:pt x="337" y="136"/>
                </a:cubicBezTo>
                <a:cubicBezTo>
                  <a:pt x="337" y="136"/>
                  <a:pt x="337" y="136"/>
                  <a:pt x="337" y="135"/>
                </a:cubicBezTo>
                <a:cubicBezTo>
                  <a:pt x="337" y="135"/>
                  <a:pt x="337" y="135"/>
                  <a:pt x="337" y="135"/>
                </a:cubicBezTo>
                <a:cubicBezTo>
                  <a:pt x="337" y="135"/>
                  <a:pt x="336" y="134"/>
                  <a:pt x="336" y="134"/>
                </a:cubicBezTo>
                <a:cubicBezTo>
                  <a:pt x="336" y="134"/>
                  <a:pt x="336" y="133"/>
                  <a:pt x="335" y="134"/>
                </a:cubicBezTo>
                <a:cubicBezTo>
                  <a:pt x="335" y="134"/>
                  <a:pt x="335" y="134"/>
                  <a:pt x="335" y="134"/>
                </a:cubicBezTo>
                <a:cubicBezTo>
                  <a:pt x="335" y="134"/>
                  <a:pt x="335" y="134"/>
                  <a:pt x="335" y="134"/>
                </a:cubicBezTo>
                <a:cubicBezTo>
                  <a:pt x="335" y="134"/>
                  <a:pt x="335" y="134"/>
                  <a:pt x="335" y="134"/>
                </a:cubicBezTo>
                <a:cubicBezTo>
                  <a:pt x="335" y="134"/>
                  <a:pt x="334" y="134"/>
                  <a:pt x="334" y="134"/>
                </a:cubicBezTo>
                <a:cubicBezTo>
                  <a:pt x="334" y="134"/>
                  <a:pt x="334" y="134"/>
                  <a:pt x="334" y="134"/>
                </a:cubicBezTo>
                <a:cubicBezTo>
                  <a:pt x="334" y="134"/>
                  <a:pt x="334" y="134"/>
                  <a:pt x="334" y="134"/>
                </a:cubicBezTo>
                <a:cubicBezTo>
                  <a:pt x="334" y="134"/>
                  <a:pt x="334" y="134"/>
                  <a:pt x="334" y="134"/>
                </a:cubicBezTo>
                <a:cubicBezTo>
                  <a:pt x="334" y="134"/>
                  <a:pt x="334" y="134"/>
                  <a:pt x="334" y="133"/>
                </a:cubicBezTo>
                <a:cubicBezTo>
                  <a:pt x="334" y="134"/>
                  <a:pt x="335" y="133"/>
                  <a:pt x="334" y="133"/>
                </a:cubicBezTo>
                <a:cubicBezTo>
                  <a:pt x="335" y="133"/>
                  <a:pt x="335" y="133"/>
                  <a:pt x="335" y="133"/>
                </a:cubicBezTo>
                <a:cubicBezTo>
                  <a:pt x="334" y="133"/>
                  <a:pt x="333" y="133"/>
                  <a:pt x="333" y="134"/>
                </a:cubicBezTo>
                <a:cubicBezTo>
                  <a:pt x="333" y="134"/>
                  <a:pt x="333" y="134"/>
                  <a:pt x="333" y="134"/>
                </a:cubicBezTo>
                <a:cubicBezTo>
                  <a:pt x="334" y="134"/>
                  <a:pt x="334" y="134"/>
                  <a:pt x="334" y="135"/>
                </a:cubicBezTo>
                <a:cubicBezTo>
                  <a:pt x="333" y="134"/>
                  <a:pt x="333" y="134"/>
                  <a:pt x="333" y="134"/>
                </a:cubicBezTo>
                <a:cubicBezTo>
                  <a:pt x="333" y="134"/>
                  <a:pt x="333" y="134"/>
                  <a:pt x="333" y="133"/>
                </a:cubicBezTo>
                <a:cubicBezTo>
                  <a:pt x="333" y="133"/>
                  <a:pt x="333" y="133"/>
                  <a:pt x="333" y="133"/>
                </a:cubicBezTo>
                <a:cubicBezTo>
                  <a:pt x="333" y="133"/>
                  <a:pt x="333" y="133"/>
                  <a:pt x="333" y="133"/>
                </a:cubicBezTo>
                <a:cubicBezTo>
                  <a:pt x="333" y="133"/>
                  <a:pt x="333" y="133"/>
                  <a:pt x="333" y="133"/>
                </a:cubicBezTo>
                <a:cubicBezTo>
                  <a:pt x="332" y="133"/>
                  <a:pt x="332" y="133"/>
                  <a:pt x="332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32" y="134"/>
                  <a:pt x="332" y="133"/>
                  <a:pt x="332" y="133"/>
                </a:cubicBezTo>
                <a:cubicBezTo>
                  <a:pt x="332" y="133"/>
                  <a:pt x="332" y="133"/>
                  <a:pt x="332" y="133"/>
                </a:cubicBezTo>
                <a:cubicBezTo>
                  <a:pt x="332" y="133"/>
                  <a:pt x="333" y="133"/>
                  <a:pt x="332" y="132"/>
                </a:cubicBezTo>
                <a:cubicBezTo>
                  <a:pt x="332" y="133"/>
                  <a:pt x="332" y="133"/>
                  <a:pt x="332" y="133"/>
                </a:cubicBezTo>
                <a:cubicBezTo>
                  <a:pt x="332" y="133"/>
                  <a:pt x="331" y="133"/>
                  <a:pt x="331" y="133"/>
                </a:cubicBezTo>
                <a:cubicBezTo>
                  <a:pt x="331" y="133"/>
                  <a:pt x="331" y="133"/>
                  <a:pt x="331" y="134"/>
                </a:cubicBezTo>
                <a:cubicBezTo>
                  <a:pt x="331" y="134"/>
                  <a:pt x="331" y="134"/>
                  <a:pt x="331" y="134"/>
                </a:cubicBezTo>
                <a:cubicBezTo>
                  <a:pt x="331" y="134"/>
                  <a:pt x="330" y="133"/>
                  <a:pt x="330" y="133"/>
                </a:cubicBezTo>
                <a:cubicBezTo>
                  <a:pt x="330" y="133"/>
                  <a:pt x="331" y="134"/>
                  <a:pt x="331" y="133"/>
                </a:cubicBezTo>
                <a:cubicBezTo>
                  <a:pt x="331" y="133"/>
                  <a:pt x="331" y="133"/>
                  <a:pt x="331" y="133"/>
                </a:cubicBezTo>
                <a:cubicBezTo>
                  <a:pt x="331" y="133"/>
                  <a:pt x="332" y="133"/>
                  <a:pt x="331" y="133"/>
                </a:cubicBezTo>
                <a:cubicBezTo>
                  <a:pt x="331" y="132"/>
                  <a:pt x="330" y="133"/>
                  <a:pt x="330" y="133"/>
                </a:cubicBezTo>
                <a:cubicBezTo>
                  <a:pt x="330" y="133"/>
                  <a:pt x="330" y="133"/>
                  <a:pt x="330" y="132"/>
                </a:cubicBezTo>
                <a:cubicBezTo>
                  <a:pt x="330" y="132"/>
                  <a:pt x="330" y="133"/>
                  <a:pt x="330" y="133"/>
                </a:cubicBezTo>
                <a:cubicBezTo>
                  <a:pt x="330" y="133"/>
                  <a:pt x="330" y="132"/>
                  <a:pt x="330" y="132"/>
                </a:cubicBezTo>
                <a:cubicBezTo>
                  <a:pt x="330" y="132"/>
                  <a:pt x="330" y="132"/>
                  <a:pt x="330" y="132"/>
                </a:cubicBezTo>
                <a:cubicBezTo>
                  <a:pt x="330" y="132"/>
                  <a:pt x="330" y="132"/>
                  <a:pt x="330" y="132"/>
                </a:cubicBezTo>
                <a:cubicBezTo>
                  <a:pt x="330" y="132"/>
                  <a:pt x="330" y="132"/>
                  <a:pt x="329" y="132"/>
                </a:cubicBezTo>
                <a:cubicBezTo>
                  <a:pt x="329" y="132"/>
                  <a:pt x="329" y="132"/>
                  <a:pt x="329" y="132"/>
                </a:cubicBezTo>
                <a:cubicBezTo>
                  <a:pt x="329" y="132"/>
                  <a:pt x="328" y="132"/>
                  <a:pt x="328" y="132"/>
                </a:cubicBezTo>
                <a:cubicBezTo>
                  <a:pt x="328" y="132"/>
                  <a:pt x="329" y="132"/>
                  <a:pt x="329" y="132"/>
                </a:cubicBezTo>
                <a:cubicBezTo>
                  <a:pt x="329" y="132"/>
                  <a:pt x="329" y="132"/>
                  <a:pt x="329" y="132"/>
                </a:cubicBezTo>
                <a:cubicBezTo>
                  <a:pt x="329" y="132"/>
                  <a:pt x="329" y="132"/>
                  <a:pt x="330" y="132"/>
                </a:cubicBezTo>
                <a:cubicBezTo>
                  <a:pt x="329" y="132"/>
                  <a:pt x="329" y="131"/>
                  <a:pt x="328" y="132"/>
                </a:cubicBezTo>
                <a:cubicBezTo>
                  <a:pt x="328" y="132"/>
                  <a:pt x="328" y="132"/>
                  <a:pt x="328" y="132"/>
                </a:cubicBezTo>
                <a:cubicBezTo>
                  <a:pt x="328" y="132"/>
                  <a:pt x="328" y="132"/>
                  <a:pt x="328" y="132"/>
                </a:cubicBezTo>
                <a:cubicBezTo>
                  <a:pt x="328" y="132"/>
                  <a:pt x="328" y="132"/>
                  <a:pt x="328" y="131"/>
                </a:cubicBezTo>
                <a:cubicBezTo>
                  <a:pt x="328" y="131"/>
                  <a:pt x="328" y="132"/>
                  <a:pt x="328" y="132"/>
                </a:cubicBezTo>
                <a:cubicBezTo>
                  <a:pt x="328" y="131"/>
                  <a:pt x="328" y="131"/>
                  <a:pt x="328" y="131"/>
                </a:cubicBezTo>
                <a:cubicBezTo>
                  <a:pt x="328" y="131"/>
                  <a:pt x="329" y="131"/>
                  <a:pt x="329" y="131"/>
                </a:cubicBezTo>
                <a:cubicBezTo>
                  <a:pt x="329" y="131"/>
                  <a:pt x="329" y="131"/>
                  <a:pt x="330" y="131"/>
                </a:cubicBezTo>
                <a:cubicBezTo>
                  <a:pt x="330" y="131"/>
                  <a:pt x="330" y="131"/>
                  <a:pt x="330" y="131"/>
                </a:cubicBezTo>
                <a:cubicBezTo>
                  <a:pt x="330" y="131"/>
                  <a:pt x="330" y="131"/>
                  <a:pt x="330" y="131"/>
                </a:cubicBezTo>
                <a:cubicBezTo>
                  <a:pt x="330" y="131"/>
                  <a:pt x="329" y="131"/>
                  <a:pt x="328" y="131"/>
                </a:cubicBezTo>
                <a:cubicBezTo>
                  <a:pt x="328" y="131"/>
                  <a:pt x="328" y="131"/>
                  <a:pt x="328" y="131"/>
                </a:cubicBezTo>
                <a:cubicBezTo>
                  <a:pt x="328" y="131"/>
                  <a:pt x="328" y="131"/>
                  <a:pt x="328" y="131"/>
                </a:cubicBezTo>
                <a:cubicBezTo>
                  <a:pt x="328" y="131"/>
                  <a:pt x="328" y="131"/>
                  <a:pt x="327" y="131"/>
                </a:cubicBezTo>
                <a:cubicBezTo>
                  <a:pt x="327" y="131"/>
                  <a:pt x="327" y="131"/>
                  <a:pt x="327" y="131"/>
                </a:cubicBezTo>
                <a:cubicBezTo>
                  <a:pt x="327" y="131"/>
                  <a:pt x="327" y="131"/>
                  <a:pt x="327" y="131"/>
                </a:cubicBezTo>
                <a:cubicBezTo>
                  <a:pt x="327" y="131"/>
                  <a:pt x="327" y="131"/>
                  <a:pt x="327" y="131"/>
                </a:cubicBezTo>
                <a:cubicBezTo>
                  <a:pt x="327" y="131"/>
                  <a:pt x="327" y="131"/>
                  <a:pt x="327" y="131"/>
                </a:cubicBezTo>
                <a:cubicBezTo>
                  <a:pt x="327" y="131"/>
                  <a:pt x="327" y="131"/>
                  <a:pt x="327" y="131"/>
                </a:cubicBezTo>
                <a:cubicBezTo>
                  <a:pt x="327" y="131"/>
                  <a:pt x="327" y="131"/>
                  <a:pt x="327" y="131"/>
                </a:cubicBezTo>
                <a:cubicBezTo>
                  <a:pt x="327" y="131"/>
                  <a:pt x="327" y="131"/>
                  <a:pt x="327" y="131"/>
                </a:cubicBezTo>
                <a:cubicBezTo>
                  <a:pt x="327" y="130"/>
                  <a:pt x="326" y="130"/>
                  <a:pt x="326" y="130"/>
                </a:cubicBezTo>
                <a:cubicBezTo>
                  <a:pt x="326" y="130"/>
                  <a:pt x="326" y="131"/>
                  <a:pt x="325" y="130"/>
                </a:cubicBezTo>
                <a:cubicBezTo>
                  <a:pt x="325" y="130"/>
                  <a:pt x="326" y="130"/>
                  <a:pt x="326" y="130"/>
                </a:cubicBezTo>
                <a:cubicBezTo>
                  <a:pt x="326" y="130"/>
                  <a:pt x="326" y="130"/>
                  <a:pt x="326" y="130"/>
                </a:cubicBezTo>
                <a:cubicBezTo>
                  <a:pt x="326" y="130"/>
                  <a:pt x="326" y="130"/>
                  <a:pt x="326" y="130"/>
                </a:cubicBezTo>
                <a:cubicBezTo>
                  <a:pt x="327" y="130"/>
                  <a:pt x="327" y="130"/>
                  <a:pt x="327" y="130"/>
                </a:cubicBezTo>
                <a:cubicBezTo>
                  <a:pt x="327" y="130"/>
                  <a:pt x="326" y="130"/>
                  <a:pt x="325" y="130"/>
                </a:cubicBezTo>
                <a:cubicBezTo>
                  <a:pt x="325" y="130"/>
                  <a:pt x="325" y="130"/>
                  <a:pt x="325" y="130"/>
                </a:cubicBezTo>
                <a:cubicBezTo>
                  <a:pt x="325" y="130"/>
                  <a:pt x="325" y="130"/>
                  <a:pt x="325" y="130"/>
                </a:cubicBezTo>
                <a:cubicBezTo>
                  <a:pt x="325" y="129"/>
                  <a:pt x="324" y="129"/>
                  <a:pt x="324" y="129"/>
                </a:cubicBezTo>
                <a:cubicBezTo>
                  <a:pt x="324" y="129"/>
                  <a:pt x="324" y="129"/>
                  <a:pt x="324" y="129"/>
                </a:cubicBezTo>
                <a:cubicBezTo>
                  <a:pt x="324" y="129"/>
                  <a:pt x="324" y="129"/>
                  <a:pt x="324" y="129"/>
                </a:cubicBezTo>
                <a:cubicBezTo>
                  <a:pt x="324" y="129"/>
                  <a:pt x="325" y="130"/>
                  <a:pt x="326" y="130"/>
                </a:cubicBezTo>
                <a:cubicBezTo>
                  <a:pt x="326" y="130"/>
                  <a:pt x="326" y="129"/>
                  <a:pt x="326" y="129"/>
                </a:cubicBezTo>
                <a:cubicBezTo>
                  <a:pt x="327" y="129"/>
                  <a:pt x="327" y="130"/>
                  <a:pt x="327" y="130"/>
                </a:cubicBezTo>
                <a:cubicBezTo>
                  <a:pt x="327" y="129"/>
                  <a:pt x="326" y="129"/>
                  <a:pt x="326" y="129"/>
                </a:cubicBezTo>
                <a:cubicBezTo>
                  <a:pt x="326" y="129"/>
                  <a:pt x="327" y="129"/>
                  <a:pt x="327" y="129"/>
                </a:cubicBezTo>
                <a:cubicBezTo>
                  <a:pt x="327" y="129"/>
                  <a:pt x="326" y="129"/>
                  <a:pt x="326" y="129"/>
                </a:cubicBezTo>
                <a:cubicBezTo>
                  <a:pt x="326" y="129"/>
                  <a:pt x="326" y="129"/>
                  <a:pt x="326" y="129"/>
                </a:cubicBezTo>
                <a:cubicBezTo>
                  <a:pt x="326" y="129"/>
                  <a:pt x="326" y="129"/>
                  <a:pt x="327" y="129"/>
                </a:cubicBezTo>
                <a:cubicBezTo>
                  <a:pt x="327" y="129"/>
                  <a:pt x="327" y="129"/>
                  <a:pt x="327" y="129"/>
                </a:cubicBezTo>
                <a:cubicBezTo>
                  <a:pt x="327" y="129"/>
                  <a:pt x="327" y="129"/>
                  <a:pt x="327" y="129"/>
                </a:cubicBezTo>
                <a:cubicBezTo>
                  <a:pt x="327" y="129"/>
                  <a:pt x="328" y="129"/>
                  <a:pt x="328" y="129"/>
                </a:cubicBezTo>
                <a:cubicBezTo>
                  <a:pt x="328" y="128"/>
                  <a:pt x="327" y="128"/>
                  <a:pt x="327" y="128"/>
                </a:cubicBezTo>
                <a:cubicBezTo>
                  <a:pt x="327" y="128"/>
                  <a:pt x="327" y="128"/>
                  <a:pt x="327" y="128"/>
                </a:cubicBezTo>
                <a:cubicBezTo>
                  <a:pt x="327" y="128"/>
                  <a:pt x="327" y="128"/>
                  <a:pt x="327" y="128"/>
                </a:cubicBezTo>
                <a:cubicBezTo>
                  <a:pt x="327" y="128"/>
                  <a:pt x="327" y="128"/>
                  <a:pt x="327" y="128"/>
                </a:cubicBezTo>
                <a:cubicBezTo>
                  <a:pt x="326" y="128"/>
                  <a:pt x="325" y="128"/>
                  <a:pt x="325" y="128"/>
                </a:cubicBezTo>
                <a:cubicBezTo>
                  <a:pt x="325" y="128"/>
                  <a:pt x="325" y="128"/>
                  <a:pt x="325" y="128"/>
                </a:cubicBezTo>
                <a:cubicBezTo>
                  <a:pt x="325" y="128"/>
                  <a:pt x="325" y="128"/>
                  <a:pt x="325" y="128"/>
                </a:cubicBezTo>
                <a:cubicBezTo>
                  <a:pt x="326" y="128"/>
                  <a:pt x="326" y="128"/>
                  <a:pt x="326" y="128"/>
                </a:cubicBezTo>
                <a:cubicBezTo>
                  <a:pt x="326" y="128"/>
                  <a:pt x="325" y="128"/>
                  <a:pt x="325" y="128"/>
                </a:cubicBezTo>
                <a:cubicBezTo>
                  <a:pt x="325" y="128"/>
                  <a:pt x="326" y="128"/>
                  <a:pt x="326" y="128"/>
                </a:cubicBezTo>
                <a:cubicBezTo>
                  <a:pt x="326" y="128"/>
                  <a:pt x="327" y="128"/>
                  <a:pt x="327" y="128"/>
                </a:cubicBezTo>
                <a:cubicBezTo>
                  <a:pt x="327" y="128"/>
                  <a:pt x="327" y="128"/>
                  <a:pt x="327" y="128"/>
                </a:cubicBezTo>
                <a:cubicBezTo>
                  <a:pt x="327" y="128"/>
                  <a:pt x="327" y="128"/>
                  <a:pt x="327" y="128"/>
                </a:cubicBezTo>
                <a:cubicBezTo>
                  <a:pt x="326" y="127"/>
                  <a:pt x="326" y="128"/>
                  <a:pt x="326" y="128"/>
                </a:cubicBezTo>
                <a:cubicBezTo>
                  <a:pt x="326" y="128"/>
                  <a:pt x="326" y="127"/>
                  <a:pt x="325" y="127"/>
                </a:cubicBezTo>
                <a:cubicBezTo>
                  <a:pt x="325" y="127"/>
                  <a:pt x="325" y="127"/>
                  <a:pt x="325" y="127"/>
                </a:cubicBezTo>
                <a:cubicBezTo>
                  <a:pt x="325" y="127"/>
                  <a:pt x="324" y="127"/>
                  <a:pt x="324" y="128"/>
                </a:cubicBezTo>
                <a:cubicBezTo>
                  <a:pt x="325" y="127"/>
                  <a:pt x="325" y="127"/>
                  <a:pt x="326" y="127"/>
                </a:cubicBezTo>
                <a:cubicBezTo>
                  <a:pt x="326" y="127"/>
                  <a:pt x="327" y="127"/>
                  <a:pt x="327" y="128"/>
                </a:cubicBezTo>
                <a:cubicBezTo>
                  <a:pt x="327" y="127"/>
                  <a:pt x="327" y="127"/>
                  <a:pt x="327" y="127"/>
                </a:cubicBezTo>
                <a:cubicBezTo>
                  <a:pt x="327" y="128"/>
                  <a:pt x="327" y="128"/>
                  <a:pt x="327" y="128"/>
                </a:cubicBezTo>
                <a:cubicBezTo>
                  <a:pt x="327" y="128"/>
                  <a:pt x="328" y="128"/>
                  <a:pt x="328" y="128"/>
                </a:cubicBezTo>
                <a:cubicBezTo>
                  <a:pt x="328" y="128"/>
                  <a:pt x="328" y="128"/>
                  <a:pt x="328" y="128"/>
                </a:cubicBezTo>
                <a:cubicBezTo>
                  <a:pt x="329" y="128"/>
                  <a:pt x="329" y="128"/>
                  <a:pt x="329" y="128"/>
                </a:cubicBezTo>
                <a:cubicBezTo>
                  <a:pt x="329" y="128"/>
                  <a:pt x="329" y="128"/>
                  <a:pt x="329" y="128"/>
                </a:cubicBezTo>
                <a:cubicBezTo>
                  <a:pt x="329" y="128"/>
                  <a:pt x="330" y="128"/>
                  <a:pt x="330" y="128"/>
                </a:cubicBezTo>
                <a:cubicBezTo>
                  <a:pt x="330" y="128"/>
                  <a:pt x="330" y="128"/>
                  <a:pt x="330" y="127"/>
                </a:cubicBezTo>
                <a:cubicBezTo>
                  <a:pt x="330" y="127"/>
                  <a:pt x="330" y="127"/>
                  <a:pt x="330" y="127"/>
                </a:cubicBezTo>
                <a:cubicBezTo>
                  <a:pt x="329" y="127"/>
                  <a:pt x="329" y="127"/>
                  <a:pt x="328" y="127"/>
                </a:cubicBezTo>
                <a:cubicBezTo>
                  <a:pt x="328" y="127"/>
                  <a:pt x="327" y="127"/>
                  <a:pt x="327" y="127"/>
                </a:cubicBezTo>
                <a:cubicBezTo>
                  <a:pt x="327" y="127"/>
                  <a:pt x="327" y="127"/>
                  <a:pt x="327" y="127"/>
                </a:cubicBezTo>
                <a:cubicBezTo>
                  <a:pt x="327" y="127"/>
                  <a:pt x="327" y="127"/>
                  <a:pt x="327" y="127"/>
                </a:cubicBezTo>
                <a:cubicBezTo>
                  <a:pt x="327" y="127"/>
                  <a:pt x="326" y="126"/>
                  <a:pt x="326" y="126"/>
                </a:cubicBezTo>
                <a:cubicBezTo>
                  <a:pt x="326" y="126"/>
                  <a:pt x="325" y="126"/>
                  <a:pt x="325" y="126"/>
                </a:cubicBezTo>
                <a:cubicBezTo>
                  <a:pt x="324" y="126"/>
                  <a:pt x="324" y="127"/>
                  <a:pt x="324" y="126"/>
                </a:cubicBezTo>
                <a:cubicBezTo>
                  <a:pt x="323" y="126"/>
                  <a:pt x="323" y="126"/>
                  <a:pt x="323" y="126"/>
                </a:cubicBezTo>
                <a:cubicBezTo>
                  <a:pt x="323" y="126"/>
                  <a:pt x="322" y="127"/>
                  <a:pt x="322" y="126"/>
                </a:cubicBezTo>
                <a:cubicBezTo>
                  <a:pt x="323" y="126"/>
                  <a:pt x="323" y="126"/>
                  <a:pt x="323" y="126"/>
                </a:cubicBezTo>
                <a:cubicBezTo>
                  <a:pt x="324" y="126"/>
                  <a:pt x="324" y="126"/>
                  <a:pt x="324" y="126"/>
                </a:cubicBezTo>
                <a:cubicBezTo>
                  <a:pt x="325" y="126"/>
                  <a:pt x="325" y="126"/>
                  <a:pt x="326" y="126"/>
                </a:cubicBezTo>
                <a:cubicBezTo>
                  <a:pt x="326" y="126"/>
                  <a:pt x="326" y="126"/>
                  <a:pt x="327" y="126"/>
                </a:cubicBezTo>
                <a:cubicBezTo>
                  <a:pt x="327" y="126"/>
                  <a:pt x="327" y="126"/>
                  <a:pt x="327" y="125"/>
                </a:cubicBezTo>
                <a:cubicBezTo>
                  <a:pt x="327" y="125"/>
                  <a:pt x="327" y="125"/>
                  <a:pt x="327" y="125"/>
                </a:cubicBezTo>
                <a:cubicBezTo>
                  <a:pt x="327" y="125"/>
                  <a:pt x="327" y="125"/>
                  <a:pt x="327" y="125"/>
                </a:cubicBezTo>
                <a:cubicBezTo>
                  <a:pt x="327" y="125"/>
                  <a:pt x="328" y="125"/>
                  <a:pt x="328" y="125"/>
                </a:cubicBezTo>
                <a:cubicBezTo>
                  <a:pt x="328" y="125"/>
                  <a:pt x="328" y="126"/>
                  <a:pt x="329" y="126"/>
                </a:cubicBezTo>
                <a:cubicBezTo>
                  <a:pt x="329" y="126"/>
                  <a:pt x="329" y="126"/>
                  <a:pt x="329" y="125"/>
                </a:cubicBezTo>
                <a:cubicBezTo>
                  <a:pt x="329" y="125"/>
                  <a:pt x="329" y="125"/>
                  <a:pt x="329" y="125"/>
                </a:cubicBezTo>
                <a:cubicBezTo>
                  <a:pt x="329" y="125"/>
                  <a:pt x="329" y="125"/>
                  <a:pt x="329" y="125"/>
                </a:cubicBezTo>
                <a:cubicBezTo>
                  <a:pt x="329" y="125"/>
                  <a:pt x="329" y="124"/>
                  <a:pt x="329" y="124"/>
                </a:cubicBezTo>
                <a:cubicBezTo>
                  <a:pt x="329" y="124"/>
                  <a:pt x="328" y="124"/>
                  <a:pt x="328" y="124"/>
                </a:cubicBezTo>
                <a:cubicBezTo>
                  <a:pt x="328" y="124"/>
                  <a:pt x="328" y="123"/>
                  <a:pt x="327" y="123"/>
                </a:cubicBezTo>
                <a:cubicBezTo>
                  <a:pt x="327" y="123"/>
                  <a:pt x="327" y="123"/>
                  <a:pt x="327" y="123"/>
                </a:cubicBezTo>
                <a:cubicBezTo>
                  <a:pt x="327" y="123"/>
                  <a:pt x="327" y="123"/>
                  <a:pt x="327" y="123"/>
                </a:cubicBezTo>
                <a:cubicBezTo>
                  <a:pt x="327" y="123"/>
                  <a:pt x="327" y="123"/>
                  <a:pt x="327" y="124"/>
                </a:cubicBezTo>
                <a:cubicBezTo>
                  <a:pt x="327" y="124"/>
                  <a:pt x="327" y="124"/>
                  <a:pt x="326" y="124"/>
                </a:cubicBezTo>
                <a:cubicBezTo>
                  <a:pt x="326" y="124"/>
                  <a:pt x="326" y="124"/>
                  <a:pt x="325" y="125"/>
                </a:cubicBezTo>
                <a:cubicBezTo>
                  <a:pt x="325" y="125"/>
                  <a:pt x="325" y="125"/>
                  <a:pt x="325" y="125"/>
                </a:cubicBezTo>
                <a:cubicBezTo>
                  <a:pt x="324" y="125"/>
                  <a:pt x="324" y="125"/>
                  <a:pt x="324" y="125"/>
                </a:cubicBezTo>
                <a:cubicBezTo>
                  <a:pt x="323" y="125"/>
                  <a:pt x="323" y="125"/>
                  <a:pt x="323" y="125"/>
                </a:cubicBezTo>
                <a:cubicBezTo>
                  <a:pt x="323" y="125"/>
                  <a:pt x="323" y="125"/>
                  <a:pt x="323" y="125"/>
                </a:cubicBezTo>
                <a:cubicBezTo>
                  <a:pt x="323" y="125"/>
                  <a:pt x="323" y="125"/>
                  <a:pt x="323" y="125"/>
                </a:cubicBezTo>
                <a:cubicBezTo>
                  <a:pt x="324" y="125"/>
                  <a:pt x="324" y="125"/>
                  <a:pt x="324" y="125"/>
                </a:cubicBezTo>
                <a:cubicBezTo>
                  <a:pt x="324" y="125"/>
                  <a:pt x="325" y="124"/>
                  <a:pt x="325" y="124"/>
                </a:cubicBezTo>
                <a:cubicBezTo>
                  <a:pt x="325" y="123"/>
                  <a:pt x="325" y="124"/>
                  <a:pt x="325" y="124"/>
                </a:cubicBezTo>
                <a:cubicBezTo>
                  <a:pt x="325" y="124"/>
                  <a:pt x="325" y="124"/>
                  <a:pt x="324" y="124"/>
                </a:cubicBezTo>
                <a:cubicBezTo>
                  <a:pt x="324" y="124"/>
                  <a:pt x="324" y="124"/>
                  <a:pt x="324" y="124"/>
                </a:cubicBezTo>
                <a:cubicBezTo>
                  <a:pt x="324" y="124"/>
                  <a:pt x="324" y="124"/>
                  <a:pt x="323" y="124"/>
                </a:cubicBezTo>
                <a:cubicBezTo>
                  <a:pt x="323" y="124"/>
                  <a:pt x="323" y="124"/>
                  <a:pt x="323" y="124"/>
                </a:cubicBezTo>
                <a:cubicBezTo>
                  <a:pt x="323" y="125"/>
                  <a:pt x="323" y="125"/>
                  <a:pt x="322" y="125"/>
                </a:cubicBezTo>
                <a:cubicBezTo>
                  <a:pt x="322" y="125"/>
                  <a:pt x="322" y="125"/>
                  <a:pt x="321" y="125"/>
                </a:cubicBezTo>
                <a:cubicBezTo>
                  <a:pt x="322" y="125"/>
                  <a:pt x="322" y="125"/>
                  <a:pt x="323" y="125"/>
                </a:cubicBezTo>
                <a:cubicBezTo>
                  <a:pt x="323" y="124"/>
                  <a:pt x="322" y="124"/>
                  <a:pt x="322" y="124"/>
                </a:cubicBezTo>
                <a:cubicBezTo>
                  <a:pt x="322" y="124"/>
                  <a:pt x="322" y="124"/>
                  <a:pt x="323" y="124"/>
                </a:cubicBezTo>
                <a:cubicBezTo>
                  <a:pt x="323" y="124"/>
                  <a:pt x="323" y="124"/>
                  <a:pt x="323" y="124"/>
                </a:cubicBezTo>
                <a:cubicBezTo>
                  <a:pt x="323" y="124"/>
                  <a:pt x="323" y="124"/>
                  <a:pt x="324" y="123"/>
                </a:cubicBezTo>
                <a:cubicBezTo>
                  <a:pt x="324" y="123"/>
                  <a:pt x="325" y="123"/>
                  <a:pt x="325" y="123"/>
                </a:cubicBezTo>
                <a:cubicBezTo>
                  <a:pt x="325" y="123"/>
                  <a:pt x="325" y="123"/>
                  <a:pt x="325" y="123"/>
                </a:cubicBezTo>
                <a:cubicBezTo>
                  <a:pt x="325" y="123"/>
                  <a:pt x="326" y="123"/>
                  <a:pt x="326" y="123"/>
                </a:cubicBezTo>
                <a:cubicBezTo>
                  <a:pt x="326" y="123"/>
                  <a:pt x="326" y="123"/>
                  <a:pt x="326" y="123"/>
                </a:cubicBezTo>
                <a:cubicBezTo>
                  <a:pt x="326" y="123"/>
                  <a:pt x="326" y="122"/>
                  <a:pt x="326" y="122"/>
                </a:cubicBezTo>
                <a:cubicBezTo>
                  <a:pt x="326" y="122"/>
                  <a:pt x="326" y="122"/>
                  <a:pt x="325" y="122"/>
                </a:cubicBezTo>
                <a:cubicBezTo>
                  <a:pt x="325" y="122"/>
                  <a:pt x="325" y="121"/>
                  <a:pt x="325" y="121"/>
                </a:cubicBezTo>
                <a:cubicBezTo>
                  <a:pt x="324" y="121"/>
                  <a:pt x="324" y="121"/>
                  <a:pt x="324" y="121"/>
                </a:cubicBezTo>
                <a:cubicBezTo>
                  <a:pt x="324" y="121"/>
                  <a:pt x="323" y="121"/>
                  <a:pt x="323" y="121"/>
                </a:cubicBezTo>
                <a:cubicBezTo>
                  <a:pt x="323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2"/>
                </a:cubicBezTo>
                <a:cubicBezTo>
                  <a:pt x="321" y="122"/>
                  <a:pt x="322" y="122"/>
                  <a:pt x="322" y="122"/>
                </a:cubicBezTo>
                <a:cubicBezTo>
                  <a:pt x="321" y="122"/>
                  <a:pt x="321" y="122"/>
                  <a:pt x="321" y="122"/>
                </a:cubicBezTo>
                <a:cubicBezTo>
                  <a:pt x="321" y="122"/>
                  <a:pt x="322" y="122"/>
                  <a:pt x="322" y="122"/>
                </a:cubicBezTo>
                <a:cubicBezTo>
                  <a:pt x="322" y="122"/>
                  <a:pt x="322" y="122"/>
                  <a:pt x="322" y="121"/>
                </a:cubicBezTo>
                <a:cubicBezTo>
                  <a:pt x="322" y="121"/>
                  <a:pt x="323" y="121"/>
                  <a:pt x="323" y="121"/>
                </a:cubicBezTo>
                <a:cubicBezTo>
                  <a:pt x="323" y="121"/>
                  <a:pt x="323" y="121"/>
                  <a:pt x="322" y="121"/>
                </a:cubicBezTo>
                <a:cubicBezTo>
                  <a:pt x="322" y="121"/>
                  <a:pt x="321" y="121"/>
                  <a:pt x="321" y="121"/>
                </a:cubicBezTo>
                <a:cubicBezTo>
                  <a:pt x="321" y="121"/>
                  <a:pt x="321" y="121"/>
                  <a:pt x="320" y="122"/>
                </a:cubicBezTo>
                <a:cubicBezTo>
                  <a:pt x="320" y="122"/>
                  <a:pt x="320" y="122"/>
                  <a:pt x="320" y="122"/>
                </a:cubicBezTo>
                <a:cubicBezTo>
                  <a:pt x="320" y="122"/>
                  <a:pt x="320" y="123"/>
                  <a:pt x="319" y="123"/>
                </a:cubicBezTo>
                <a:cubicBezTo>
                  <a:pt x="319" y="123"/>
                  <a:pt x="319" y="124"/>
                  <a:pt x="319" y="124"/>
                </a:cubicBezTo>
                <a:cubicBezTo>
                  <a:pt x="319" y="123"/>
                  <a:pt x="319" y="123"/>
                  <a:pt x="319" y="123"/>
                </a:cubicBezTo>
                <a:cubicBezTo>
                  <a:pt x="319" y="122"/>
                  <a:pt x="320" y="122"/>
                  <a:pt x="319" y="122"/>
                </a:cubicBezTo>
                <a:cubicBezTo>
                  <a:pt x="319" y="122"/>
                  <a:pt x="319" y="122"/>
                  <a:pt x="319" y="122"/>
                </a:cubicBezTo>
                <a:cubicBezTo>
                  <a:pt x="319" y="122"/>
                  <a:pt x="319" y="122"/>
                  <a:pt x="318" y="122"/>
                </a:cubicBezTo>
                <a:cubicBezTo>
                  <a:pt x="318" y="122"/>
                  <a:pt x="318" y="122"/>
                  <a:pt x="319" y="122"/>
                </a:cubicBezTo>
                <a:cubicBezTo>
                  <a:pt x="319" y="122"/>
                  <a:pt x="318" y="122"/>
                  <a:pt x="319" y="122"/>
                </a:cubicBezTo>
                <a:cubicBezTo>
                  <a:pt x="319" y="122"/>
                  <a:pt x="319" y="122"/>
                  <a:pt x="319" y="122"/>
                </a:cubicBezTo>
                <a:cubicBezTo>
                  <a:pt x="320" y="122"/>
                  <a:pt x="320" y="122"/>
                  <a:pt x="320" y="121"/>
                </a:cubicBezTo>
                <a:cubicBezTo>
                  <a:pt x="320" y="121"/>
                  <a:pt x="321" y="121"/>
                  <a:pt x="321" y="121"/>
                </a:cubicBezTo>
                <a:cubicBezTo>
                  <a:pt x="321" y="120"/>
                  <a:pt x="321" y="120"/>
                  <a:pt x="321" y="120"/>
                </a:cubicBezTo>
                <a:cubicBezTo>
                  <a:pt x="321" y="120"/>
                  <a:pt x="321" y="120"/>
                  <a:pt x="320" y="120"/>
                </a:cubicBezTo>
                <a:cubicBezTo>
                  <a:pt x="320" y="120"/>
                  <a:pt x="320" y="120"/>
                  <a:pt x="320" y="120"/>
                </a:cubicBezTo>
                <a:cubicBezTo>
                  <a:pt x="320" y="120"/>
                  <a:pt x="320" y="121"/>
                  <a:pt x="319" y="121"/>
                </a:cubicBezTo>
                <a:cubicBezTo>
                  <a:pt x="319" y="121"/>
                  <a:pt x="319" y="121"/>
                  <a:pt x="319" y="121"/>
                </a:cubicBezTo>
                <a:cubicBezTo>
                  <a:pt x="318" y="121"/>
                  <a:pt x="318" y="121"/>
                  <a:pt x="317" y="121"/>
                </a:cubicBezTo>
                <a:cubicBezTo>
                  <a:pt x="317" y="121"/>
                  <a:pt x="317" y="121"/>
                  <a:pt x="317" y="121"/>
                </a:cubicBezTo>
                <a:cubicBezTo>
                  <a:pt x="317" y="121"/>
                  <a:pt x="317" y="121"/>
                  <a:pt x="317" y="121"/>
                </a:cubicBezTo>
                <a:cubicBezTo>
                  <a:pt x="317" y="121"/>
                  <a:pt x="317" y="121"/>
                  <a:pt x="317" y="121"/>
                </a:cubicBezTo>
                <a:cubicBezTo>
                  <a:pt x="317" y="121"/>
                  <a:pt x="316" y="121"/>
                  <a:pt x="316" y="121"/>
                </a:cubicBezTo>
                <a:cubicBezTo>
                  <a:pt x="316" y="121"/>
                  <a:pt x="316" y="121"/>
                  <a:pt x="317" y="121"/>
                </a:cubicBezTo>
                <a:cubicBezTo>
                  <a:pt x="317" y="121"/>
                  <a:pt x="317" y="120"/>
                  <a:pt x="317" y="120"/>
                </a:cubicBezTo>
                <a:cubicBezTo>
                  <a:pt x="318" y="120"/>
                  <a:pt x="318" y="120"/>
                  <a:pt x="318" y="120"/>
                </a:cubicBezTo>
                <a:cubicBezTo>
                  <a:pt x="318" y="120"/>
                  <a:pt x="319" y="120"/>
                  <a:pt x="319" y="120"/>
                </a:cubicBezTo>
                <a:cubicBezTo>
                  <a:pt x="319" y="120"/>
                  <a:pt x="319" y="119"/>
                  <a:pt x="319" y="119"/>
                </a:cubicBezTo>
                <a:cubicBezTo>
                  <a:pt x="319" y="119"/>
                  <a:pt x="320" y="119"/>
                  <a:pt x="320" y="119"/>
                </a:cubicBezTo>
                <a:cubicBezTo>
                  <a:pt x="320" y="119"/>
                  <a:pt x="319" y="119"/>
                  <a:pt x="319" y="119"/>
                </a:cubicBezTo>
                <a:cubicBezTo>
                  <a:pt x="319" y="118"/>
                  <a:pt x="319" y="118"/>
                  <a:pt x="318" y="118"/>
                </a:cubicBezTo>
                <a:cubicBezTo>
                  <a:pt x="318" y="118"/>
                  <a:pt x="318" y="118"/>
                  <a:pt x="317" y="118"/>
                </a:cubicBezTo>
                <a:cubicBezTo>
                  <a:pt x="317" y="117"/>
                  <a:pt x="317" y="117"/>
                  <a:pt x="317" y="117"/>
                </a:cubicBezTo>
                <a:cubicBezTo>
                  <a:pt x="317" y="117"/>
                  <a:pt x="316" y="117"/>
                  <a:pt x="316" y="117"/>
                </a:cubicBezTo>
                <a:cubicBezTo>
                  <a:pt x="316" y="117"/>
                  <a:pt x="316" y="118"/>
                  <a:pt x="316" y="118"/>
                </a:cubicBezTo>
                <a:cubicBezTo>
                  <a:pt x="316" y="118"/>
                  <a:pt x="315" y="118"/>
                  <a:pt x="315" y="118"/>
                </a:cubicBezTo>
                <a:cubicBezTo>
                  <a:pt x="315" y="118"/>
                  <a:pt x="315" y="119"/>
                  <a:pt x="315" y="119"/>
                </a:cubicBezTo>
                <a:cubicBezTo>
                  <a:pt x="315" y="119"/>
                  <a:pt x="315" y="119"/>
                  <a:pt x="315" y="119"/>
                </a:cubicBezTo>
                <a:close/>
                <a:moveTo>
                  <a:pt x="286" y="110"/>
                </a:moveTo>
                <a:cubicBezTo>
                  <a:pt x="286" y="110"/>
                  <a:pt x="286" y="110"/>
                  <a:pt x="286" y="110"/>
                </a:cubicBezTo>
                <a:cubicBezTo>
                  <a:pt x="286" y="110"/>
                  <a:pt x="286" y="110"/>
                  <a:pt x="286" y="110"/>
                </a:cubicBezTo>
                <a:cubicBezTo>
                  <a:pt x="286" y="110"/>
                  <a:pt x="286" y="110"/>
                  <a:pt x="286" y="110"/>
                </a:cubicBezTo>
                <a:close/>
                <a:moveTo>
                  <a:pt x="287" y="118"/>
                </a:moveTo>
                <a:cubicBezTo>
                  <a:pt x="287" y="118"/>
                  <a:pt x="287" y="118"/>
                  <a:pt x="287" y="118"/>
                </a:cubicBezTo>
                <a:cubicBezTo>
                  <a:pt x="287" y="118"/>
                  <a:pt x="287" y="119"/>
                  <a:pt x="287" y="119"/>
                </a:cubicBezTo>
                <a:cubicBezTo>
                  <a:pt x="287" y="119"/>
                  <a:pt x="287" y="119"/>
                  <a:pt x="287" y="119"/>
                </a:cubicBezTo>
                <a:cubicBezTo>
                  <a:pt x="287" y="119"/>
                  <a:pt x="287" y="119"/>
                  <a:pt x="287" y="119"/>
                </a:cubicBezTo>
                <a:cubicBezTo>
                  <a:pt x="287" y="119"/>
                  <a:pt x="287" y="119"/>
                  <a:pt x="287" y="120"/>
                </a:cubicBezTo>
                <a:cubicBezTo>
                  <a:pt x="287" y="120"/>
                  <a:pt x="287" y="120"/>
                  <a:pt x="287" y="120"/>
                </a:cubicBezTo>
                <a:cubicBezTo>
                  <a:pt x="287" y="120"/>
                  <a:pt x="286" y="120"/>
                  <a:pt x="286" y="120"/>
                </a:cubicBezTo>
                <a:cubicBezTo>
                  <a:pt x="286" y="120"/>
                  <a:pt x="286" y="120"/>
                  <a:pt x="286" y="120"/>
                </a:cubicBezTo>
                <a:cubicBezTo>
                  <a:pt x="286" y="120"/>
                  <a:pt x="286" y="120"/>
                  <a:pt x="286" y="120"/>
                </a:cubicBezTo>
                <a:cubicBezTo>
                  <a:pt x="286" y="120"/>
                  <a:pt x="286" y="120"/>
                  <a:pt x="286" y="120"/>
                </a:cubicBezTo>
                <a:cubicBezTo>
                  <a:pt x="286" y="120"/>
                  <a:pt x="286" y="120"/>
                  <a:pt x="286" y="120"/>
                </a:cubicBezTo>
                <a:cubicBezTo>
                  <a:pt x="286" y="120"/>
                  <a:pt x="286" y="120"/>
                  <a:pt x="286" y="120"/>
                </a:cubicBezTo>
                <a:cubicBezTo>
                  <a:pt x="286" y="120"/>
                  <a:pt x="286" y="120"/>
                  <a:pt x="287" y="120"/>
                </a:cubicBezTo>
                <a:cubicBezTo>
                  <a:pt x="287" y="119"/>
                  <a:pt x="287" y="119"/>
                  <a:pt x="286" y="119"/>
                </a:cubicBezTo>
                <a:cubicBezTo>
                  <a:pt x="286" y="119"/>
                  <a:pt x="286" y="119"/>
                  <a:pt x="286" y="119"/>
                </a:cubicBezTo>
                <a:cubicBezTo>
                  <a:pt x="286" y="119"/>
                  <a:pt x="286" y="119"/>
                  <a:pt x="286" y="119"/>
                </a:cubicBezTo>
                <a:cubicBezTo>
                  <a:pt x="286" y="119"/>
                  <a:pt x="286" y="119"/>
                  <a:pt x="286" y="119"/>
                </a:cubicBezTo>
                <a:cubicBezTo>
                  <a:pt x="286" y="119"/>
                  <a:pt x="286" y="119"/>
                  <a:pt x="286" y="119"/>
                </a:cubicBezTo>
                <a:cubicBezTo>
                  <a:pt x="286" y="119"/>
                  <a:pt x="286" y="119"/>
                  <a:pt x="286" y="119"/>
                </a:cubicBezTo>
                <a:cubicBezTo>
                  <a:pt x="286" y="119"/>
                  <a:pt x="286" y="119"/>
                  <a:pt x="286" y="119"/>
                </a:cubicBezTo>
                <a:cubicBezTo>
                  <a:pt x="286" y="119"/>
                  <a:pt x="286" y="119"/>
                  <a:pt x="286" y="119"/>
                </a:cubicBezTo>
                <a:cubicBezTo>
                  <a:pt x="286" y="119"/>
                  <a:pt x="286" y="119"/>
                  <a:pt x="286" y="119"/>
                </a:cubicBezTo>
                <a:cubicBezTo>
                  <a:pt x="286" y="119"/>
                  <a:pt x="286" y="119"/>
                  <a:pt x="286" y="119"/>
                </a:cubicBezTo>
                <a:cubicBezTo>
                  <a:pt x="287" y="119"/>
                  <a:pt x="287" y="119"/>
                  <a:pt x="287" y="119"/>
                </a:cubicBezTo>
                <a:cubicBezTo>
                  <a:pt x="287" y="119"/>
                  <a:pt x="286" y="118"/>
                  <a:pt x="286" y="118"/>
                </a:cubicBezTo>
                <a:cubicBezTo>
                  <a:pt x="286" y="118"/>
                  <a:pt x="286" y="118"/>
                  <a:pt x="286" y="118"/>
                </a:cubicBezTo>
                <a:cubicBezTo>
                  <a:pt x="286" y="118"/>
                  <a:pt x="286" y="118"/>
                  <a:pt x="286" y="118"/>
                </a:cubicBezTo>
                <a:cubicBezTo>
                  <a:pt x="286" y="118"/>
                  <a:pt x="286" y="118"/>
                  <a:pt x="286" y="118"/>
                </a:cubicBezTo>
                <a:cubicBezTo>
                  <a:pt x="286" y="118"/>
                  <a:pt x="286" y="117"/>
                  <a:pt x="286" y="117"/>
                </a:cubicBezTo>
                <a:cubicBezTo>
                  <a:pt x="286" y="117"/>
                  <a:pt x="286" y="117"/>
                  <a:pt x="286" y="117"/>
                </a:cubicBezTo>
                <a:cubicBezTo>
                  <a:pt x="286" y="117"/>
                  <a:pt x="286" y="117"/>
                  <a:pt x="286" y="117"/>
                </a:cubicBezTo>
                <a:cubicBezTo>
                  <a:pt x="286" y="117"/>
                  <a:pt x="286" y="117"/>
                  <a:pt x="286" y="117"/>
                </a:cubicBezTo>
                <a:cubicBezTo>
                  <a:pt x="287" y="117"/>
                  <a:pt x="287" y="117"/>
                  <a:pt x="287" y="117"/>
                </a:cubicBezTo>
                <a:cubicBezTo>
                  <a:pt x="287" y="117"/>
                  <a:pt x="287" y="117"/>
                  <a:pt x="287" y="118"/>
                </a:cubicBezTo>
                <a:cubicBezTo>
                  <a:pt x="287" y="118"/>
                  <a:pt x="287" y="118"/>
                  <a:pt x="287" y="118"/>
                </a:cubicBezTo>
                <a:close/>
                <a:moveTo>
                  <a:pt x="286" y="118"/>
                </a:moveTo>
                <a:cubicBezTo>
                  <a:pt x="286" y="118"/>
                  <a:pt x="286" y="118"/>
                  <a:pt x="286" y="118"/>
                </a:cubicBezTo>
                <a:cubicBezTo>
                  <a:pt x="286" y="118"/>
                  <a:pt x="286" y="118"/>
                  <a:pt x="286" y="118"/>
                </a:cubicBezTo>
                <a:cubicBezTo>
                  <a:pt x="286" y="118"/>
                  <a:pt x="286" y="118"/>
                  <a:pt x="286" y="118"/>
                </a:cubicBezTo>
                <a:close/>
                <a:moveTo>
                  <a:pt x="287" y="115"/>
                </a:moveTo>
                <a:cubicBezTo>
                  <a:pt x="287" y="115"/>
                  <a:pt x="287" y="115"/>
                  <a:pt x="286" y="115"/>
                </a:cubicBezTo>
                <a:cubicBezTo>
                  <a:pt x="286" y="115"/>
                  <a:pt x="286" y="115"/>
                  <a:pt x="286" y="115"/>
                </a:cubicBezTo>
                <a:cubicBezTo>
                  <a:pt x="286" y="115"/>
                  <a:pt x="286" y="115"/>
                  <a:pt x="286" y="115"/>
                </a:cubicBezTo>
                <a:cubicBezTo>
                  <a:pt x="286" y="115"/>
                  <a:pt x="286" y="115"/>
                  <a:pt x="286" y="115"/>
                </a:cubicBezTo>
                <a:cubicBezTo>
                  <a:pt x="286" y="114"/>
                  <a:pt x="286" y="114"/>
                  <a:pt x="286" y="114"/>
                </a:cubicBezTo>
                <a:cubicBezTo>
                  <a:pt x="286" y="114"/>
                  <a:pt x="286" y="114"/>
                  <a:pt x="286" y="114"/>
                </a:cubicBezTo>
                <a:cubicBezTo>
                  <a:pt x="286" y="114"/>
                  <a:pt x="286" y="114"/>
                  <a:pt x="286" y="114"/>
                </a:cubicBezTo>
                <a:cubicBezTo>
                  <a:pt x="286" y="114"/>
                  <a:pt x="286" y="114"/>
                  <a:pt x="286" y="114"/>
                </a:cubicBezTo>
                <a:cubicBezTo>
                  <a:pt x="286" y="114"/>
                  <a:pt x="287" y="114"/>
                  <a:pt x="287" y="114"/>
                </a:cubicBezTo>
                <a:cubicBezTo>
                  <a:pt x="287" y="114"/>
                  <a:pt x="287" y="114"/>
                  <a:pt x="287" y="114"/>
                </a:cubicBezTo>
                <a:cubicBezTo>
                  <a:pt x="287" y="114"/>
                  <a:pt x="287" y="114"/>
                  <a:pt x="288" y="114"/>
                </a:cubicBezTo>
                <a:cubicBezTo>
                  <a:pt x="287" y="114"/>
                  <a:pt x="287" y="114"/>
                  <a:pt x="287" y="114"/>
                </a:cubicBezTo>
                <a:cubicBezTo>
                  <a:pt x="287" y="114"/>
                  <a:pt x="286" y="114"/>
                  <a:pt x="287" y="115"/>
                </a:cubicBezTo>
                <a:cubicBezTo>
                  <a:pt x="287" y="115"/>
                  <a:pt x="287" y="115"/>
                  <a:pt x="287" y="115"/>
                </a:cubicBezTo>
                <a:cubicBezTo>
                  <a:pt x="287" y="115"/>
                  <a:pt x="287" y="115"/>
                  <a:pt x="288" y="115"/>
                </a:cubicBezTo>
                <a:cubicBezTo>
                  <a:pt x="288" y="115"/>
                  <a:pt x="288" y="115"/>
                  <a:pt x="288" y="116"/>
                </a:cubicBezTo>
                <a:cubicBezTo>
                  <a:pt x="288" y="116"/>
                  <a:pt x="288" y="115"/>
                  <a:pt x="287" y="115"/>
                </a:cubicBezTo>
                <a:close/>
                <a:moveTo>
                  <a:pt x="287" y="112"/>
                </a:moveTo>
                <a:cubicBezTo>
                  <a:pt x="287" y="112"/>
                  <a:pt x="287" y="112"/>
                  <a:pt x="286" y="112"/>
                </a:cubicBezTo>
                <a:cubicBezTo>
                  <a:pt x="286" y="112"/>
                  <a:pt x="286" y="112"/>
                  <a:pt x="286" y="112"/>
                </a:cubicBezTo>
                <a:cubicBezTo>
                  <a:pt x="286" y="112"/>
                  <a:pt x="286" y="112"/>
                  <a:pt x="286" y="111"/>
                </a:cubicBezTo>
                <a:cubicBezTo>
                  <a:pt x="286" y="111"/>
                  <a:pt x="286" y="112"/>
                  <a:pt x="286" y="112"/>
                </a:cubicBezTo>
                <a:cubicBezTo>
                  <a:pt x="286" y="111"/>
                  <a:pt x="286" y="111"/>
                  <a:pt x="286" y="111"/>
                </a:cubicBezTo>
                <a:cubicBezTo>
                  <a:pt x="286" y="111"/>
                  <a:pt x="286" y="111"/>
                  <a:pt x="286" y="111"/>
                </a:cubicBezTo>
                <a:cubicBezTo>
                  <a:pt x="286" y="111"/>
                  <a:pt x="286" y="111"/>
                  <a:pt x="286" y="111"/>
                </a:cubicBezTo>
                <a:cubicBezTo>
                  <a:pt x="286" y="111"/>
                  <a:pt x="286" y="111"/>
                  <a:pt x="286" y="111"/>
                </a:cubicBezTo>
                <a:cubicBezTo>
                  <a:pt x="286" y="111"/>
                  <a:pt x="286" y="111"/>
                  <a:pt x="286" y="111"/>
                </a:cubicBezTo>
                <a:cubicBezTo>
                  <a:pt x="286" y="111"/>
                  <a:pt x="286" y="111"/>
                  <a:pt x="286" y="111"/>
                </a:cubicBezTo>
                <a:cubicBezTo>
                  <a:pt x="286" y="111"/>
                  <a:pt x="286" y="111"/>
                  <a:pt x="286" y="111"/>
                </a:cubicBezTo>
                <a:cubicBezTo>
                  <a:pt x="286" y="111"/>
                  <a:pt x="287" y="111"/>
                  <a:pt x="287" y="111"/>
                </a:cubicBezTo>
                <a:cubicBezTo>
                  <a:pt x="287" y="112"/>
                  <a:pt x="287" y="112"/>
                  <a:pt x="287" y="112"/>
                </a:cubicBezTo>
                <a:cubicBezTo>
                  <a:pt x="288" y="112"/>
                  <a:pt x="288" y="112"/>
                  <a:pt x="288" y="112"/>
                </a:cubicBezTo>
                <a:cubicBezTo>
                  <a:pt x="288" y="112"/>
                  <a:pt x="289" y="112"/>
                  <a:pt x="289" y="112"/>
                </a:cubicBezTo>
                <a:cubicBezTo>
                  <a:pt x="288" y="112"/>
                  <a:pt x="288" y="112"/>
                  <a:pt x="287" y="112"/>
                </a:cubicBezTo>
                <a:close/>
                <a:moveTo>
                  <a:pt x="289" y="111"/>
                </a:moveTo>
                <a:cubicBezTo>
                  <a:pt x="288" y="111"/>
                  <a:pt x="288" y="111"/>
                  <a:pt x="288" y="111"/>
                </a:cubicBezTo>
                <a:cubicBezTo>
                  <a:pt x="287" y="111"/>
                  <a:pt x="287" y="111"/>
                  <a:pt x="286" y="111"/>
                </a:cubicBezTo>
                <a:cubicBezTo>
                  <a:pt x="286" y="111"/>
                  <a:pt x="286" y="111"/>
                  <a:pt x="286" y="111"/>
                </a:cubicBezTo>
                <a:cubicBezTo>
                  <a:pt x="286" y="111"/>
                  <a:pt x="286" y="111"/>
                  <a:pt x="286" y="111"/>
                </a:cubicBezTo>
                <a:cubicBezTo>
                  <a:pt x="286" y="111"/>
                  <a:pt x="286" y="111"/>
                  <a:pt x="286" y="111"/>
                </a:cubicBezTo>
                <a:cubicBezTo>
                  <a:pt x="286" y="110"/>
                  <a:pt x="286" y="110"/>
                  <a:pt x="286" y="110"/>
                </a:cubicBezTo>
                <a:cubicBezTo>
                  <a:pt x="286" y="110"/>
                  <a:pt x="286" y="110"/>
                  <a:pt x="286" y="110"/>
                </a:cubicBezTo>
                <a:cubicBezTo>
                  <a:pt x="286" y="110"/>
                  <a:pt x="286" y="110"/>
                  <a:pt x="286" y="110"/>
                </a:cubicBezTo>
                <a:cubicBezTo>
                  <a:pt x="286" y="110"/>
                  <a:pt x="287" y="110"/>
                  <a:pt x="287" y="110"/>
                </a:cubicBezTo>
                <a:cubicBezTo>
                  <a:pt x="288" y="111"/>
                  <a:pt x="289" y="111"/>
                  <a:pt x="290" y="111"/>
                </a:cubicBezTo>
                <a:cubicBezTo>
                  <a:pt x="289" y="111"/>
                  <a:pt x="289" y="111"/>
                  <a:pt x="289" y="111"/>
                </a:cubicBezTo>
                <a:close/>
                <a:moveTo>
                  <a:pt x="333" y="139"/>
                </a:moveTo>
                <a:cubicBezTo>
                  <a:pt x="333" y="139"/>
                  <a:pt x="333" y="139"/>
                  <a:pt x="333" y="139"/>
                </a:cubicBezTo>
                <a:cubicBezTo>
                  <a:pt x="333" y="139"/>
                  <a:pt x="333" y="139"/>
                  <a:pt x="333" y="140"/>
                </a:cubicBezTo>
                <a:cubicBezTo>
                  <a:pt x="333" y="139"/>
                  <a:pt x="333" y="139"/>
                  <a:pt x="333" y="139"/>
                </a:cubicBezTo>
                <a:close/>
                <a:moveTo>
                  <a:pt x="328" y="142"/>
                </a:moveTo>
                <a:cubicBezTo>
                  <a:pt x="327" y="141"/>
                  <a:pt x="327" y="142"/>
                  <a:pt x="327" y="142"/>
                </a:cubicBezTo>
                <a:cubicBezTo>
                  <a:pt x="327" y="143"/>
                  <a:pt x="327" y="143"/>
                  <a:pt x="327" y="143"/>
                </a:cubicBezTo>
                <a:cubicBezTo>
                  <a:pt x="327" y="142"/>
                  <a:pt x="327" y="142"/>
                  <a:pt x="327" y="142"/>
                </a:cubicBezTo>
                <a:cubicBezTo>
                  <a:pt x="327" y="142"/>
                  <a:pt x="327" y="142"/>
                  <a:pt x="328" y="142"/>
                </a:cubicBezTo>
                <a:close/>
                <a:moveTo>
                  <a:pt x="327" y="162"/>
                </a:moveTo>
                <a:cubicBezTo>
                  <a:pt x="327" y="162"/>
                  <a:pt x="326" y="162"/>
                  <a:pt x="326" y="163"/>
                </a:cubicBezTo>
                <a:cubicBezTo>
                  <a:pt x="326" y="163"/>
                  <a:pt x="327" y="163"/>
                  <a:pt x="327" y="163"/>
                </a:cubicBezTo>
                <a:cubicBezTo>
                  <a:pt x="328" y="162"/>
                  <a:pt x="327" y="162"/>
                  <a:pt x="327" y="162"/>
                </a:cubicBezTo>
                <a:cubicBezTo>
                  <a:pt x="327" y="161"/>
                  <a:pt x="327" y="162"/>
                  <a:pt x="327" y="162"/>
                </a:cubicBezTo>
                <a:close/>
                <a:moveTo>
                  <a:pt x="311" y="154"/>
                </a:moveTo>
                <a:cubicBezTo>
                  <a:pt x="312" y="154"/>
                  <a:pt x="312" y="154"/>
                  <a:pt x="313" y="154"/>
                </a:cubicBezTo>
                <a:cubicBezTo>
                  <a:pt x="312" y="154"/>
                  <a:pt x="312" y="154"/>
                  <a:pt x="312" y="154"/>
                </a:cubicBezTo>
                <a:cubicBezTo>
                  <a:pt x="311" y="154"/>
                  <a:pt x="311" y="154"/>
                  <a:pt x="311" y="154"/>
                </a:cubicBezTo>
                <a:close/>
                <a:moveTo>
                  <a:pt x="370" y="329"/>
                </a:moveTo>
                <a:cubicBezTo>
                  <a:pt x="370" y="329"/>
                  <a:pt x="370" y="329"/>
                  <a:pt x="370" y="329"/>
                </a:cubicBezTo>
                <a:cubicBezTo>
                  <a:pt x="370" y="329"/>
                  <a:pt x="370" y="329"/>
                  <a:pt x="369" y="329"/>
                </a:cubicBezTo>
                <a:cubicBezTo>
                  <a:pt x="369" y="329"/>
                  <a:pt x="369" y="329"/>
                  <a:pt x="369" y="329"/>
                </a:cubicBezTo>
                <a:cubicBezTo>
                  <a:pt x="369" y="329"/>
                  <a:pt x="369" y="329"/>
                  <a:pt x="369" y="329"/>
                </a:cubicBezTo>
                <a:cubicBezTo>
                  <a:pt x="369" y="329"/>
                  <a:pt x="369" y="330"/>
                  <a:pt x="369" y="330"/>
                </a:cubicBezTo>
                <a:cubicBezTo>
                  <a:pt x="369" y="330"/>
                  <a:pt x="369" y="330"/>
                  <a:pt x="369" y="330"/>
                </a:cubicBezTo>
                <a:cubicBezTo>
                  <a:pt x="369" y="330"/>
                  <a:pt x="369" y="330"/>
                  <a:pt x="369" y="330"/>
                </a:cubicBezTo>
                <a:cubicBezTo>
                  <a:pt x="369" y="330"/>
                  <a:pt x="369" y="330"/>
                  <a:pt x="369" y="330"/>
                </a:cubicBezTo>
                <a:cubicBezTo>
                  <a:pt x="369" y="330"/>
                  <a:pt x="369" y="330"/>
                  <a:pt x="369" y="330"/>
                </a:cubicBezTo>
                <a:cubicBezTo>
                  <a:pt x="369" y="330"/>
                  <a:pt x="369" y="330"/>
                  <a:pt x="369" y="330"/>
                </a:cubicBezTo>
                <a:cubicBezTo>
                  <a:pt x="369" y="330"/>
                  <a:pt x="369" y="330"/>
                  <a:pt x="369" y="330"/>
                </a:cubicBezTo>
                <a:cubicBezTo>
                  <a:pt x="369" y="330"/>
                  <a:pt x="369" y="330"/>
                  <a:pt x="369" y="330"/>
                </a:cubicBezTo>
                <a:cubicBezTo>
                  <a:pt x="369" y="330"/>
                  <a:pt x="369" y="330"/>
                  <a:pt x="369" y="330"/>
                </a:cubicBezTo>
                <a:cubicBezTo>
                  <a:pt x="369" y="330"/>
                  <a:pt x="369" y="330"/>
                  <a:pt x="369" y="330"/>
                </a:cubicBezTo>
                <a:cubicBezTo>
                  <a:pt x="369" y="331"/>
                  <a:pt x="369" y="331"/>
                  <a:pt x="369" y="331"/>
                </a:cubicBezTo>
                <a:cubicBezTo>
                  <a:pt x="369" y="331"/>
                  <a:pt x="369" y="331"/>
                  <a:pt x="369" y="331"/>
                </a:cubicBezTo>
                <a:cubicBezTo>
                  <a:pt x="369" y="331"/>
                  <a:pt x="369" y="331"/>
                  <a:pt x="369" y="331"/>
                </a:cubicBezTo>
                <a:cubicBezTo>
                  <a:pt x="369" y="331"/>
                  <a:pt x="369" y="331"/>
                  <a:pt x="369" y="331"/>
                </a:cubicBezTo>
                <a:cubicBezTo>
                  <a:pt x="369" y="331"/>
                  <a:pt x="369" y="331"/>
                  <a:pt x="369" y="331"/>
                </a:cubicBezTo>
                <a:cubicBezTo>
                  <a:pt x="369" y="331"/>
                  <a:pt x="369" y="331"/>
                  <a:pt x="369" y="331"/>
                </a:cubicBezTo>
                <a:cubicBezTo>
                  <a:pt x="369" y="331"/>
                  <a:pt x="369" y="331"/>
                  <a:pt x="369" y="331"/>
                </a:cubicBezTo>
                <a:cubicBezTo>
                  <a:pt x="369" y="331"/>
                  <a:pt x="369" y="331"/>
                  <a:pt x="369" y="331"/>
                </a:cubicBezTo>
                <a:cubicBezTo>
                  <a:pt x="369" y="331"/>
                  <a:pt x="369" y="331"/>
                  <a:pt x="369" y="331"/>
                </a:cubicBezTo>
                <a:cubicBezTo>
                  <a:pt x="369" y="331"/>
                  <a:pt x="369" y="331"/>
                  <a:pt x="369" y="331"/>
                </a:cubicBezTo>
                <a:cubicBezTo>
                  <a:pt x="369" y="331"/>
                  <a:pt x="369" y="331"/>
                  <a:pt x="369" y="331"/>
                </a:cubicBezTo>
                <a:cubicBezTo>
                  <a:pt x="369" y="331"/>
                  <a:pt x="369" y="331"/>
                  <a:pt x="369" y="331"/>
                </a:cubicBezTo>
                <a:cubicBezTo>
                  <a:pt x="369" y="331"/>
                  <a:pt x="369" y="331"/>
                  <a:pt x="369" y="331"/>
                </a:cubicBezTo>
                <a:cubicBezTo>
                  <a:pt x="369" y="331"/>
                  <a:pt x="369" y="331"/>
                  <a:pt x="369" y="331"/>
                </a:cubicBezTo>
                <a:cubicBezTo>
                  <a:pt x="369" y="331"/>
                  <a:pt x="369" y="331"/>
                  <a:pt x="369" y="331"/>
                </a:cubicBezTo>
                <a:cubicBezTo>
                  <a:pt x="369" y="331"/>
                  <a:pt x="369" y="331"/>
                  <a:pt x="369" y="331"/>
                </a:cubicBezTo>
                <a:cubicBezTo>
                  <a:pt x="369" y="331"/>
                  <a:pt x="369" y="331"/>
                  <a:pt x="369" y="331"/>
                </a:cubicBezTo>
                <a:cubicBezTo>
                  <a:pt x="368" y="331"/>
                  <a:pt x="369" y="332"/>
                  <a:pt x="369" y="332"/>
                </a:cubicBezTo>
                <a:cubicBezTo>
                  <a:pt x="369" y="332"/>
                  <a:pt x="369" y="332"/>
                  <a:pt x="369" y="332"/>
                </a:cubicBezTo>
                <a:cubicBezTo>
                  <a:pt x="369" y="332"/>
                  <a:pt x="369" y="333"/>
                  <a:pt x="369" y="333"/>
                </a:cubicBezTo>
                <a:cubicBezTo>
                  <a:pt x="369" y="333"/>
                  <a:pt x="369" y="333"/>
                  <a:pt x="369" y="333"/>
                </a:cubicBezTo>
                <a:cubicBezTo>
                  <a:pt x="370" y="333"/>
                  <a:pt x="370" y="333"/>
                  <a:pt x="371" y="333"/>
                </a:cubicBezTo>
                <a:cubicBezTo>
                  <a:pt x="371" y="333"/>
                  <a:pt x="371" y="333"/>
                  <a:pt x="371" y="333"/>
                </a:cubicBezTo>
                <a:cubicBezTo>
                  <a:pt x="371" y="333"/>
                  <a:pt x="371" y="333"/>
                  <a:pt x="371" y="333"/>
                </a:cubicBezTo>
                <a:cubicBezTo>
                  <a:pt x="371" y="333"/>
                  <a:pt x="371" y="333"/>
                  <a:pt x="371" y="333"/>
                </a:cubicBezTo>
                <a:cubicBezTo>
                  <a:pt x="371" y="333"/>
                  <a:pt x="371" y="333"/>
                  <a:pt x="371" y="333"/>
                </a:cubicBezTo>
                <a:cubicBezTo>
                  <a:pt x="371" y="333"/>
                  <a:pt x="371" y="333"/>
                  <a:pt x="371" y="333"/>
                </a:cubicBezTo>
                <a:cubicBezTo>
                  <a:pt x="371" y="333"/>
                  <a:pt x="371" y="333"/>
                  <a:pt x="372" y="333"/>
                </a:cubicBezTo>
                <a:cubicBezTo>
                  <a:pt x="372" y="333"/>
                  <a:pt x="372" y="333"/>
                  <a:pt x="372" y="333"/>
                </a:cubicBezTo>
                <a:cubicBezTo>
                  <a:pt x="372" y="333"/>
                  <a:pt x="372" y="333"/>
                  <a:pt x="372" y="333"/>
                </a:cubicBezTo>
                <a:cubicBezTo>
                  <a:pt x="372" y="333"/>
                  <a:pt x="372" y="333"/>
                  <a:pt x="372" y="332"/>
                </a:cubicBezTo>
                <a:cubicBezTo>
                  <a:pt x="372" y="332"/>
                  <a:pt x="372" y="332"/>
                  <a:pt x="372" y="332"/>
                </a:cubicBezTo>
                <a:cubicBezTo>
                  <a:pt x="372" y="332"/>
                  <a:pt x="372" y="332"/>
                  <a:pt x="372" y="332"/>
                </a:cubicBezTo>
                <a:cubicBezTo>
                  <a:pt x="372" y="332"/>
                  <a:pt x="372" y="332"/>
                  <a:pt x="372" y="332"/>
                </a:cubicBezTo>
                <a:cubicBezTo>
                  <a:pt x="372" y="332"/>
                  <a:pt x="372" y="332"/>
                  <a:pt x="372" y="332"/>
                </a:cubicBezTo>
                <a:cubicBezTo>
                  <a:pt x="372" y="332"/>
                  <a:pt x="372" y="332"/>
                  <a:pt x="372" y="333"/>
                </a:cubicBezTo>
                <a:cubicBezTo>
                  <a:pt x="372" y="333"/>
                  <a:pt x="372" y="333"/>
                  <a:pt x="372" y="333"/>
                </a:cubicBezTo>
                <a:cubicBezTo>
                  <a:pt x="372" y="333"/>
                  <a:pt x="372" y="333"/>
                  <a:pt x="372" y="333"/>
                </a:cubicBezTo>
                <a:cubicBezTo>
                  <a:pt x="372" y="333"/>
                  <a:pt x="372" y="333"/>
                  <a:pt x="372" y="333"/>
                </a:cubicBezTo>
                <a:cubicBezTo>
                  <a:pt x="372" y="333"/>
                  <a:pt x="372" y="333"/>
                  <a:pt x="372" y="333"/>
                </a:cubicBezTo>
                <a:cubicBezTo>
                  <a:pt x="372" y="333"/>
                  <a:pt x="372" y="332"/>
                  <a:pt x="372" y="332"/>
                </a:cubicBezTo>
                <a:cubicBezTo>
                  <a:pt x="372" y="332"/>
                  <a:pt x="372" y="332"/>
                  <a:pt x="372" y="332"/>
                </a:cubicBezTo>
                <a:cubicBezTo>
                  <a:pt x="372" y="332"/>
                  <a:pt x="372" y="332"/>
                  <a:pt x="372" y="332"/>
                </a:cubicBezTo>
                <a:cubicBezTo>
                  <a:pt x="372" y="332"/>
                  <a:pt x="372" y="332"/>
                  <a:pt x="372" y="332"/>
                </a:cubicBezTo>
                <a:cubicBezTo>
                  <a:pt x="373" y="332"/>
                  <a:pt x="373" y="332"/>
                  <a:pt x="373" y="332"/>
                </a:cubicBezTo>
                <a:cubicBezTo>
                  <a:pt x="373" y="332"/>
                  <a:pt x="373" y="332"/>
                  <a:pt x="374" y="331"/>
                </a:cubicBezTo>
                <a:cubicBezTo>
                  <a:pt x="374" y="331"/>
                  <a:pt x="374" y="331"/>
                  <a:pt x="374" y="331"/>
                </a:cubicBezTo>
                <a:cubicBezTo>
                  <a:pt x="374" y="331"/>
                  <a:pt x="374" y="331"/>
                  <a:pt x="374" y="331"/>
                </a:cubicBezTo>
                <a:cubicBezTo>
                  <a:pt x="374" y="331"/>
                  <a:pt x="374" y="331"/>
                  <a:pt x="374" y="331"/>
                </a:cubicBezTo>
                <a:cubicBezTo>
                  <a:pt x="374" y="331"/>
                  <a:pt x="374" y="331"/>
                  <a:pt x="374" y="331"/>
                </a:cubicBezTo>
                <a:cubicBezTo>
                  <a:pt x="374" y="331"/>
                  <a:pt x="374" y="331"/>
                  <a:pt x="374" y="331"/>
                </a:cubicBezTo>
                <a:cubicBezTo>
                  <a:pt x="374" y="331"/>
                  <a:pt x="374" y="331"/>
                  <a:pt x="374" y="331"/>
                </a:cubicBezTo>
                <a:cubicBezTo>
                  <a:pt x="374" y="331"/>
                  <a:pt x="374" y="331"/>
                  <a:pt x="374" y="331"/>
                </a:cubicBezTo>
                <a:cubicBezTo>
                  <a:pt x="374" y="331"/>
                  <a:pt x="374" y="331"/>
                  <a:pt x="374" y="331"/>
                </a:cubicBezTo>
                <a:cubicBezTo>
                  <a:pt x="374" y="331"/>
                  <a:pt x="374" y="331"/>
                  <a:pt x="374" y="331"/>
                </a:cubicBezTo>
                <a:cubicBezTo>
                  <a:pt x="374" y="331"/>
                  <a:pt x="374" y="331"/>
                  <a:pt x="374" y="331"/>
                </a:cubicBezTo>
                <a:cubicBezTo>
                  <a:pt x="374" y="330"/>
                  <a:pt x="374" y="330"/>
                  <a:pt x="374" y="330"/>
                </a:cubicBezTo>
                <a:cubicBezTo>
                  <a:pt x="374" y="330"/>
                  <a:pt x="374" y="330"/>
                  <a:pt x="374" y="330"/>
                </a:cubicBezTo>
                <a:cubicBezTo>
                  <a:pt x="374" y="330"/>
                  <a:pt x="374" y="330"/>
                  <a:pt x="374" y="330"/>
                </a:cubicBezTo>
                <a:cubicBezTo>
                  <a:pt x="374" y="330"/>
                  <a:pt x="374" y="330"/>
                  <a:pt x="374" y="330"/>
                </a:cubicBezTo>
                <a:cubicBezTo>
                  <a:pt x="374" y="330"/>
                  <a:pt x="374" y="330"/>
                  <a:pt x="374" y="330"/>
                </a:cubicBezTo>
                <a:cubicBezTo>
                  <a:pt x="374" y="330"/>
                  <a:pt x="374" y="330"/>
                  <a:pt x="374" y="330"/>
                </a:cubicBezTo>
                <a:cubicBezTo>
                  <a:pt x="374" y="330"/>
                  <a:pt x="374" y="330"/>
                  <a:pt x="374" y="330"/>
                </a:cubicBezTo>
                <a:cubicBezTo>
                  <a:pt x="374" y="329"/>
                  <a:pt x="374" y="329"/>
                  <a:pt x="374" y="329"/>
                </a:cubicBezTo>
                <a:cubicBezTo>
                  <a:pt x="374" y="329"/>
                  <a:pt x="374" y="329"/>
                  <a:pt x="374" y="329"/>
                </a:cubicBezTo>
                <a:cubicBezTo>
                  <a:pt x="374" y="329"/>
                  <a:pt x="374" y="329"/>
                  <a:pt x="374" y="329"/>
                </a:cubicBezTo>
                <a:cubicBezTo>
                  <a:pt x="374" y="329"/>
                  <a:pt x="373" y="329"/>
                  <a:pt x="373" y="329"/>
                </a:cubicBezTo>
                <a:cubicBezTo>
                  <a:pt x="373" y="329"/>
                  <a:pt x="373" y="329"/>
                  <a:pt x="373" y="329"/>
                </a:cubicBezTo>
                <a:cubicBezTo>
                  <a:pt x="372" y="329"/>
                  <a:pt x="372" y="329"/>
                  <a:pt x="372" y="329"/>
                </a:cubicBezTo>
                <a:cubicBezTo>
                  <a:pt x="372" y="329"/>
                  <a:pt x="372" y="329"/>
                  <a:pt x="372" y="329"/>
                </a:cubicBezTo>
                <a:cubicBezTo>
                  <a:pt x="372" y="329"/>
                  <a:pt x="372" y="329"/>
                  <a:pt x="372" y="329"/>
                </a:cubicBezTo>
                <a:cubicBezTo>
                  <a:pt x="372" y="329"/>
                  <a:pt x="372" y="329"/>
                  <a:pt x="372" y="329"/>
                </a:cubicBezTo>
                <a:cubicBezTo>
                  <a:pt x="371" y="329"/>
                  <a:pt x="371" y="329"/>
                  <a:pt x="370" y="329"/>
                </a:cubicBezTo>
                <a:close/>
                <a:moveTo>
                  <a:pt x="335" y="154"/>
                </a:moveTo>
                <a:cubicBezTo>
                  <a:pt x="335" y="154"/>
                  <a:pt x="335" y="154"/>
                  <a:pt x="335" y="154"/>
                </a:cubicBezTo>
                <a:cubicBezTo>
                  <a:pt x="335" y="154"/>
                  <a:pt x="335" y="154"/>
                  <a:pt x="334" y="155"/>
                </a:cubicBezTo>
                <a:cubicBezTo>
                  <a:pt x="335" y="155"/>
                  <a:pt x="335" y="155"/>
                  <a:pt x="335" y="155"/>
                </a:cubicBezTo>
                <a:cubicBezTo>
                  <a:pt x="335" y="155"/>
                  <a:pt x="336" y="155"/>
                  <a:pt x="336" y="154"/>
                </a:cubicBezTo>
                <a:cubicBezTo>
                  <a:pt x="336" y="154"/>
                  <a:pt x="336" y="154"/>
                  <a:pt x="335" y="154"/>
                </a:cubicBezTo>
                <a:close/>
                <a:moveTo>
                  <a:pt x="320" y="154"/>
                </a:moveTo>
                <a:cubicBezTo>
                  <a:pt x="320" y="154"/>
                  <a:pt x="320" y="154"/>
                  <a:pt x="320" y="154"/>
                </a:cubicBezTo>
                <a:cubicBezTo>
                  <a:pt x="321" y="154"/>
                  <a:pt x="321" y="154"/>
                  <a:pt x="322" y="154"/>
                </a:cubicBezTo>
                <a:cubicBezTo>
                  <a:pt x="322" y="154"/>
                  <a:pt x="321" y="154"/>
                  <a:pt x="321" y="153"/>
                </a:cubicBezTo>
                <a:cubicBezTo>
                  <a:pt x="320" y="153"/>
                  <a:pt x="320" y="153"/>
                  <a:pt x="319" y="153"/>
                </a:cubicBezTo>
                <a:cubicBezTo>
                  <a:pt x="320" y="153"/>
                  <a:pt x="320" y="153"/>
                  <a:pt x="320" y="154"/>
                </a:cubicBezTo>
                <a:close/>
                <a:moveTo>
                  <a:pt x="305" y="150"/>
                </a:moveTo>
                <a:cubicBezTo>
                  <a:pt x="305" y="150"/>
                  <a:pt x="304" y="150"/>
                  <a:pt x="304" y="150"/>
                </a:cubicBezTo>
                <a:cubicBezTo>
                  <a:pt x="304" y="150"/>
                  <a:pt x="305" y="151"/>
                  <a:pt x="305" y="151"/>
                </a:cubicBezTo>
                <a:cubicBezTo>
                  <a:pt x="305" y="151"/>
                  <a:pt x="306" y="152"/>
                  <a:pt x="307" y="151"/>
                </a:cubicBezTo>
                <a:cubicBezTo>
                  <a:pt x="306" y="151"/>
                  <a:pt x="306" y="151"/>
                  <a:pt x="306" y="151"/>
                </a:cubicBezTo>
                <a:cubicBezTo>
                  <a:pt x="306" y="151"/>
                  <a:pt x="306" y="150"/>
                  <a:pt x="305" y="150"/>
                </a:cubicBezTo>
                <a:close/>
                <a:moveTo>
                  <a:pt x="334" y="159"/>
                </a:moveTo>
                <a:cubicBezTo>
                  <a:pt x="335" y="159"/>
                  <a:pt x="335" y="159"/>
                  <a:pt x="335" y="159"/>
                </a:cubicBezTo>
                <a:cubicBezTo>
                  <a:pt x="335" y="159"/>
                  <a:pt x="335" y="159"/>
                  <a:pt x="335" y="158"/>
                </a:cubicBezTo>
                <a:cubicBezTo>
                  <a:pt x="335" y="158"/>
                  <a:pt x="335" y="158"/>
                  <a:pt x="335" y="158"/>
                </a:cubicBezTo>
                <a:cubicBezTo>
                  <a:pt x="335" y="158"/>
                  <a:pt x="335" y="158"/>
                  <a:pt x="335" y="158"/>
                </a:cubicBezTo>
                <a:cubicBezTo>
                  <a:pt x="335" y="158"/>
                  <a:pt x="334" y="158"/>
                  <a:pt x="333" y="158"/>
                </a:cubicBezTo>
                <a:cubicBezTo>
                  <a:pt x="334" y="158"/>
                  <a:pt x="334" y="158"/>
                  <a:pt x="334" y="159"/>
                </a:cubicBezTo>
                <a:close/>
                <a:moveTo>
                  <a:pt x="335" y="162"/>
                </a:moveTo>
                <a:cubicBezTo>
                  <a:pt x="335" y="162"/>
                  <a:pt x="335" y="162"/>
                  <a:pt x="335" y="162"/>
                </a:cubicBezTo>
                <a:cubicBezTo>
                  <a:pt x="335" y="162"/>
                  <a:pt x="335" y="162"/>
                  <a:pt x="335" y="162"/>
                </a:cubicBezTo>
                <a:cubicBezTo>
                  <a:pt x="335" y="162"/>
                  <a:pt x="335" y="162"/>
                  <a:pt x="336" y="163"/>
                </a:cubicBezTo>
                <a:cubicBezTo>
                  <a:pt x="336" y="162"/>
                  <a:pt x="336" y="162"/>
                  <a:pt x="336" y="162"/>
                </a:cubicBezTo>
                <a:cubicBezTo>
                  <a:pt x="336" y="162"/>
                  <a:pt x="335" y="162"/>
                  <a:pt x="335" y="162"/>
                </a:cubicBezTo>
                <a:cubicBezTo>
                  <a:pt x="335" y="162"/>
                  <a:pt x="335" y="162"/>
                  <a:pt x="335" y="162"/>
                </a:cubicBezTo>
                <a:cubicBezTo>
                  <a:pt x="335" y="162"/>
                  <a:pt x="335" y="162"/>
                  <a:pt x="335" y="162"/>
                </a:cubicBezTo>
                <a:cubicBezTo>
                  <a:pt x="335" y="162"/>
                  <a:pt x="335" y="162"/>
                  <a:pt x="335" y="162"/>
                </a:cubicBezTo>
                <a:cubicBezTo>
                  <a:pt x="335" y="162"/>
                  <a:pt x="335" y="162"/>
                  <a:pt x="335" y="162"/>
                </a:cubicBezTo>
                <a:cubicBezTo>
                  <a:pt x="335" y="162"/>
                  <a:pt x="335" y="162"/>
                  <a:pt x="335" y="162"/>
                </a:cubicBezTo>
                <a:close/>
                <a:moveTo>
                  <a:pt x="335" y="157"/>
                </a:moveTo>
                <a:cubicBezTo>
                  <a:pt x="335" y="157"/>
                  <a:pt x="334" y="157"/>
                  <a:pt x="334" y="157"/>
                </a:cubicBezTo>
                <a:cubicBezTo>
                  <a:pt x="334" y="157"/>
                  <a:pt x="334" y="157"/>
                  <a:pt x="334" y="157"/>
                </a:cubicBezTo>
                <a:cubicBezTo>
                  <a:pt x="334" y="157"/>
                  <a:pt x="334" y="157"/>
                  <a:pt x="334" y="157"/>
                </a:cubicBezTo>
                <a:cubicBezTo>
                  <a:pt x="334" y="157"/>
                  <a:pt x="334" y="157"/>
                  <a:pt x="335" y="157"/>
                </a:cubicBezTo>
                <a:close/>
                <a:moveTo>
                  <a:pt x="368" y="330"/>
                </a:moveTo>
                <a:cubicBezTo>
                  <a:pt x="368" y="330"/>
                  <a:pt x="368" y="330"/>
                  <a:pt x="368" y="330"/>
                </a:cubicBezTo>
                <a:cubicBezTo>
                  <a:pt x="368" y="330"/>
                  <a:pt x="368" y="330"/>
                  <a:pt x="368" y="330"/>
                </a:cubicBezTo>
                <a:cubicBezTo>
                  <a:pt x="368" y="330"/>
                  <a:pt x="369" y="330"/>
                  <a:pt x="369" y="330"/>
                </a:cubicBezTo>
                <a:cubicBezTo>
                  <a:pt x="368" y="330"/>
                  <a:pt x="368" y="330"/>
                  <a:pt x="368" y="331"/>
                </a:cubicBezTo>
                <a:cubicBezTo>
                  <a:pt x="368" y="331"/>
                  <a:pt x="368" y="331"/>
                  <a:pt x="368" y="331"/>
                </a:cubicBezTo>
                <a:cubicBezTo>
                  <a:pt x="368" y="331"/>
                  <a:pt x="368" y="331"/>
                  <a:pt x="368" y="331"/>
                </a:cubicBezTo>
                <a:cubicBezTo>
                  <a:pt x="368" y="331"/>
                  <a:pt x="368" y="330"/>
                  <a:pt x="368" y="330"/>
                </a:cubicBezTo>
                <a:close/>
                <a:moveTo>
                  <a:pt x="386" y="164"/>
                </a:moveTo>
                <a:cubicBezTo>
                  <a:pt x="386" y="164"/>
                  <a:pt x="386" y="164"/>
                  <a:pt x="386" y="164"/>
                </a:cubicBezTo>
                <a:cubicBezTo>
                  <a:pt x="386" y="164"/>
                  <a:pt x="386" y="164"/>
                  <a:pt x="386" y="164"/>
                </a:cubicBezTo>
                <a:cubicBezTo>
                  <a:pt x="386" y="164"/>
                  <a:pt x="386" y="164"/>
                  <a:pt x="386" y="164"/>
                </a:cubicBezTo>
                <a:cubicBezTo>
                  <a:pt x="385" y="164"/>
                  <a:pt x="385" y="164"/>
                  <a:pt x="385" y="164"/>
                </a:cubicBezTo>
                <a:cubicBezTo>
                  <a:pt x="385" y="164"/>
                  <a:pt x="385" y="164"/>
                  <a:pt x="385" y="164"/>
                </a:cubicBezTo>
                <a:cubicBezTo>
                  <a:pt x="385" y="164"/>
                  <a:pt x="385" y="164"/>
                  <a:pt x="385" y="164"/>
                </a:cubicBezTo>
                <a:cubicBezTo>
                  <a:pt x="385" y="164"/>
                  <a:pt x="385" y="164"/>
                  <a:pt x="385" y="164"/>
                </a:cubicBezTo>
                <a:cubicBezTo>
                  <a:pt x="385" y="164"/>
                  <a:pt x="385" y="164"/>
                  <a:pt x="385" y="164"/>
                </a:cubicBezTo>
                <a:cubicBezTo>
                  <a:pt x="385" y="164"/>
                  <a:pt x="385" y="164"/>
                  <a:pt x="386" y="164"/>
                </a:cubicBezTo>
                <a:cubicBezTo>
                  <a:pt x="386" y="164"/>
                  <a:pt x="386" y="164"/>
                  <a:pt x="386" y="164"/>
                </a:cubicBezTo>
                <a:cubicBezTo>
                  <a:pt x="386" y="164"/>
                  <a:pt x="386" y="164"/>
                  <a:pt x="386" y="164"/>
                </a:cubicBezTo>
                <a:cubicBezTo>
                  <a:pt x="386" y="164"/>
                  <a:pt x="386" y="164"/>
                  <a:pt x="386" y="164"/>
                </a:cubicBezTo>
                <a:cubicBezTo>
                  <a:pt x="386" y="164"/>
                  <a:pt x="386" y="164"/>
                  <a:pt x="386" y="164"/>
                </a:cubicBezTo>
                <a:cubicBezTo>
                  <a:pt x="386" y="164"/>
                  <a:pt x="386" y="164"/>
                  <a:pt x="386" y="164"/>
                </a:cubicBezTo>
                <a:close/>
                <a:moveTo>
                  <a:pt x="385" y="163"/>
                </a:moveTo>
                <a:cubicBezTo>
                  <a:pt x="385" y="163"/>
                  <a:pt x="386" y="164"/>
                  <a:pt x="386" y="164"/>
                </a:cubicBezTo>
                <a:cubicBezTo>
                  <a:pt x="386" y="164"/>
                  <a:pt x="386" y="164"/>
                  <a:pt x="386" y="164"/>
                </a:cubicBezTo>
                <a:cubicBezTo>
                  <a:pt x="386" y="164"/>
                  <a:pt x="386" y="164"/>
                  <a:pt x="386" y="163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86" y="163"/>
                  <a:pt x="386" y="164"/>
                  <a:pt x="387" y="164"/>
                </a:cubicBezTo>
                <a:cubicBezTo>
                  <a:pt x="387" y="164"/>
                  <a:pt x="387" y="164"/>
                  <a:pt x="387" y="164"/>
                </a:cubicBezTo>
                <a:cubicBezTo>
                  <a:pt x="387" y="164"/>
                  <a:pt x="387" y="164"/>
                  <a:pt x="387" y="164"/>
                </a:cubicBezTo>
                <a:cubicBezTo>
                  <a:pt x="387" y="164"/>
                  <a:pt x="387" y="164"/>
                  <a:pt x="387" y="164"/>
                </a:cubicBezTo>
                <a:cubicBezTo>
                  <a:pt x="387" y="164"/>
                  <a:pt x="387" y="164"/>
                  <a:pt x="387" y="164"/>
                </a:cubicBezTo>
                <a:cubicBezTo>
                  <a:pt x="387" y="164"/>
                  <a:pt x="387" y="164"/>
                  <a:pt x="387" y="164"/>
                </a:cubicBezTo>
                <a:cubicBezTo>
                  <a:pt x="387" y="164"/>
                  <a:pt x="387" y="164"/>
                  <a:pt x="387" y="164"/>
                </a:cubicBezTo>
                <a:cubicBezTo>
                  <a:pt x="387" y="164"/>
                  <a:pt x="387" y="164"/>
                  <a:pt x="387" y="164"/>
                </a:cubicBezTo>
                <a:cubicBezTo>
                  <a:pt x="387" y="164"/>
                  <a:pt x="387" y="164"/>
                  <a:pt x="387" y="164"/>
                </a:cubicBezTo>
                <a:cubicBezTo>
                  <a:pt x="387" y="164"/>
                  <a:pt x="387" y="164"/>
                  <a:pt x="387" y="164"/>
                </a:cubicBezTo>
                <a:cubicBezTo>
                  <a:pt x="387" y="164"/>
                  <a:pt x="387" y="164"/>
                  <a:pt x="387" y="163"/>
                </a:cubicBezTo>
                <a:cubicBezTo>
                  <a:pt x="387" y="163"/>
                  <a:pt x="387" y="163"/>
                  <a:pt x="387" y="163"/>
                </a:cubicBezTo>
                <a:cubicBezTo>
                  <a:pt x="386" y="163"/>
                  <a:pt x="385" y="163"/>
                  <a:pt x="385" y="163"/>
                </a:cubicBezTo>
                <a:cubicBezTo>
                  <a:pt x="385" y="163"/>
                  <a:pt x="385" y="163"/>
                  <a:pt x="385" y="163"/>
                </a:cubicBezTo>
                <a:cubicBezTo>
                  <a:pt x="385" y="163"/>
                  <a:pt x="385" y="163"/>
                  <a:pt x="385" y="163"/>
                </a:cubicBezTo>
                <a:cubicBezTo>
                  <a:pt x="385" y="163"/>
                  <a:pt x="385" y="163"/>
                  <a:pt x="385" y="163"/>
                </a:cubicBezTo>
                <a:cubicBezTo>
                  <a:pt x="385" y="163"/>
                  <a:pt x="385" y="163"/>
                  <a:pt x="385" y="163"/>
                </a:cubicBezTo>
                <a:close/>
                <a:moveTo>
                  <a:pt x="389" y="154"/>
                </a:moveTo>
                <a:cubicBezTo>
                  <a:pt x="389" y="154"/>
                  <a:pt x="389" y="154"/>
                  <a:pt x="389" y="154"/>
                </a:cubicBezTo>
                <a:cubicBezTo>
                  <a:pt x="390" y="154"/>
                  <a:pt x="390" y="154"/>
                  <a:pt x="390" y="154"/>
                </a:cubicBezTo>
                <a:cubicBezTo>
                  <a:pt x="390" y="154"/>
                  <a:pt x="390" y="154"/>
                  <a:pt x="390" y="154"/>
                </a:cubicBezTo>
                <a:cubicBezTo>
                  <a:pt x="390" y="154"/>
                  <a:pt x="390" y="154"/>
                  <a:pt x="390" y="154"/>
                </a:cubicBezTo>
                <a:cubicBezTo>
                  <a:pt x="389" y="153"/>
                  <a:pt x="389" y="153"/>
                  <a:pt x="389" y="153"/>
                </a:cubicBezTo>
                <a:cubicBezTo>
                  <a:pt x="389" y="153"/>
                  <a:pt x="389" y="154"/>
                  <a:pt x="389" y="154"/>
                </a:cubicBezTo>
                <a:cubicBezTo>
                  <a:pt x="389" y="154"/>
                  <a:pt x="389" y="154"/>
                  <a:pt x="389" y="154"/>
                </a:cubicBezTo>
                <a:cubicBezTo>
                  <a:pt x="389" y="154"/>
                  <a:pt x="389" y="154"/>
                  <a:pt x="389" y="154"/>
                </a:cubicBezTo>
                <a:cubicBezTo>
                  <a:pt x="389" y="154"/>
                  <a:pt x="389" y="154"/>
                  <a:pt x="389" y="154"/>
                </a:cubicBezTo>
                <a:close/>
                <a:moveTo>
                  <a:pt x="394" y="147"/>
                </a:moveTo>
                <a:cubicBezTo>
                  <a:pt x="394" y="147"/>
                  <a:pt x="393" y="147"/>
                  <a:pt x="393" y="147"/>
                </a:cubicBezTo>
                <a:cubicBezTo>
                  <a:pt x="393" y="147"/>
                  <a:pt x="393" y="147"/>
                  <a:pt x="393" y="146"/>
                </a:cubicBezTo>
                <a:cubicBezTo>
                  <a:pt x="393" y="146"/>
                  <a:pt x="393" y="146"/>
                  <a:pt x="393" y="146"/>
                </a:cubicBezTo>
                <a:cubicBezTo>
                  <a:pt x="393" y="146"/>
                  <a:pt x="393" y="146"/>
                  <a:pt x="393" y="146"/>
                </a:cubicBezTo>
                <a:cubicBezTo>
                  <a:pt x="393" y="146"/>
                  <a:pt x="393" y="146"/>
                  <a:pt x="393" y="146"/>
                </a:cubicBezTo>
                <a:cubicBezTo>
                  <a:pt x="393" y="146"/>
                  <a:pt x="393" y="146"/>
                  <a:pt x="393" y="146"/>
                </a:cubicBezTo>
                <a:cubicBezTo>
                  <a:pt x="393" y="146"/>
                  <a:pt x="393" y="146"/>
                  <a:pt x="393" y="146"/>
                </a:cubicBezTo>
                <a:cubicBezTo>
                  <a:pt x="393" y="146"/>
                  <a:pt x="393" y="146"/>
                  <a:pt x="393" y="145"/>
                </a:cubicBezTo>
                <a:cubicBezTo>
                  <a:pt x="393" y="145"/>
                  <a:pt x="393" y="145"/>
                  <a:pt x="393" y="145"/>
                </a:cubicBezTo>
                <a:cubicBezTo>
                  <a:pt x="393" y="145"/>
                  <a:pt x="393" y="145"/>
                  <a:pt x="393" y="145"/>
                </a:cubicBezTo>
                <a:cubicBezTo>
                  <a:pt x="393" y="145"/>
                  <a:pt x="393" y="145"/>
                  <a:pt x="393" y="145"/>
                </a:cubicBezTo>
                <a:cubicBezTo>
                  <a:pt x="392" y="145"/>
                  <a:pt x="393" y="145"/>
                  <a:pt x="393" y="145"/>
                </a:cubicBezTo>
                <a:cubicBezTo>
                  <a:pt x="393" y="146"/>
                  <a:pt x="393" y="146"/>
                  <a:pt x="393" y="146"/>
                </a:cubicBezTo>
                <a:cubicBezTo>
                  <a:pt x="393" y="146"/>
                  <a:pt x="393" y="146"/>
                  <a:pt x="393" y="146"/>
                </a:cubicBezTo>
                <a:cubicBezTo>
                  <a:pt x="393" y="146"/>
                  <a:pt x="393" y="146"/>
                  <a:pt x="393" y="146"/>
                </a:cubicBezTo>
                <a:cubicBezTo>
                  <a:pt x="393" y="146"/>
                  <a:pt x="393" y="147"/>
                  <a:pt x="393" y="147"/>
                </a:cubicBezTo>
                <a:cubicBezTo>
                  <a:pt x="394" y="147"/>
                  <a:pt x="394" y="147"/>
                  <a:pt x="394" y="147"/>
                </a:cubicBezTo>
                <a:cubicBezTo>
                  <a:pt x="394" y="147"/>
                  <a:pt x="394" y="147"/>
                  <a:pt x="394" y="147"/>
                </a:cubicBezTo>
                <a:close/>
                <a:moveTo>
                  <a:pt x="384" y="164"/>
                </a:moveTo>
                <a:cubicBezTo>
                  <a:pt x="384" y="164"/>
                  <a:pt x="384" y="164"/>
                  <a:pt x="384" y="164"/>
                </a:cubicBezTo>
                <a:cubicBezTo>
                  <a:pt x="385" y="164"/>
                  <a:pt x="385" y="164"/>
                  <a:pt x="385" y="164"/>
                </a:cubicBezTo>
                <a:cubicBezTo>
                  <a:pt x="385" y="164"/>
                  <a:pt x="385" y="164"/>
                  <a:pt x="385" y="164"/>
                </a:cubicBezTo>
                <a:cubicBezTo>
                  <a:pt x="385" y="164"/>
                  <a:pt x="385" y="164"/>
                  <a:pt x="385" y="164"/>
                </a:cubicBezTo>
                <a:cubicBezTo>
                  <a:pt x="385" y="164"/>
                  <a:pt x="385" y="164"/>
                  <a:pt x="385" y="164"/>
                </a:cubicBezTo>
                <a:cubicBezTo>
                  <a:pt x="385" y="164"/>
                  <a:pt x="385" y="164"/>
                  <a:pt x="384" y="164"/>
                </a:cubicBezTo>
                <a:cubicBezTo>
                  <a:pt x="384" y="164"/>
                  <a:pt x="384" y="164"/>
                  <a:pt x="384" y="164"/>
                </a:cubicBezTo>
                <a:close/>
                <a:moveTo>
                  <a:pt x="399" y="142"/>
                </a:moveTo>
                <a:cubicBezTo>
                  <a:pt x="400" y="143"/>
                  <a:pt x="400" y="143"/>
                  <a:pt x="401" y="143"/>
                </a:cubicBezTo>
                <a:cubicBezTo>
                  <a:pt x="401" y="143"/>
                  <a:pt x="401" y="143"/>
                  <a:pt x="401" y="143"/>
                </a:cubicBezTo>
                <a:cubicBezTo>
                  <a:pt x="401" y="143"/>
                  <a:pt x="401" y="143"/>
                  <a:pt x="401" y="143"/>
                </a:cubicBezTo>
                <a:cubicBezTo>
                  <a:pt x="401" y="143"/>
                  <a:pt x="401" y="143"/>
                  <a:pt x="401" y="143"/>
                </a:cubicBezTo>
                <a:cubicBezTo>
                  <a:pt x="401" y="142"/>
                  <a:pt x="401" y="142"/>
                  <a:pt x="401" y="142"/>
                </a:cubicBezTo>
                <a:cubicBezTo>
                  <a:pt x="401" y="142"/>
                  <a:pt x="401" y="142"/>
                  <a:pt x="401" y="142"/>
                </a:cubicBezTo>
                <a:cubicBezTo>
                  <a:pt x="401" y="142"/>
                  <a:pt x="401" y="142"/>
                  <a:pt x="401" y="142"/>
                </a:cubicBezTo>
                <a:cubicBezTo>
                  <a:pt x="401" y="142"/>
                  <a:pt x="401" y="142"/>
                  <a:pt x="401" y="142"/>
                </a:cubicBezTo>
                <a:cubicBezTo>
                  <a:pt x="401" y="142"/>
                  <a:pt x="401" y="142"/>
                  <a:pt x="401" y="142"/>
                </a:cubicBezTo>
                <a:cubicBezTo>
                  <a:pt x="401" y="142"/>
                  <a:pt x="401" y="142"/>
                  <a:pt x="401" y="142"/>
                </a:cubicBezTo>
                <a:cubicBezTo>
                  <a:pt x="400" y="141"/>
                  <a:pt x="400" y="141"/>
                  <a:pt x="400" y="141"/>
                </a:cubicBezTo>
                <a:cubicBezTo>
                  <a:pt x="400" y="141"/>
                  <a:pt x="400" y="141"/>
                  <a:pt x="400" y="142"/>
                </a:cubicBezTo>
                <a:cubicBezTo>
                  <a:pt x="400" y="142"/>
                  <a:pt x="400" y="142"/>
                  <a:pt x="400" y="142"/>
                </a:cubicBezTo>
                <a:cubicBezTo>
                  <a:pt x="400" y="142"/>
                  <a:pt x="399" y="142"/>
                  <a:pt x="399" y="142"/>
                </a:cubicBezTo>
                <a:cubicBezTo>
                  <a:pt x="399" y="142"/>
                  <a:pt x="399" y="142"/>
                  <a:pt x="399" y="142"/>
                </a:cubicBezTo>
                <a:cubicBezTo>
                  <a:pt x="399" y="142"/>
                  <a:pt x="399" y="142"/>
                  <a:pt x="399" y="142"/>
                </a:cubicBezTo>
                <a:cubicBezTo>
                  <a:pt x="399" y="142"/>
                  <a:pt x="399" y="142"/>
                  <a:pt x="399" y="142"/>
                </a:cubicBezTo>
                <a:cubicBezTo>
                  <a:pt x="399" y="142"/>
                  <a:pt x="399" y="142"/>
                  <a:pt x="399" y="142"/>
                </a:cubicBezTo>
                <a:cubicBezTo>
                  <a:pt x="399" y="142"/>
                  <a:pt x="399" y="142"/>
                  <a:pt x="399" y="142"/>
                </a:cubicBezTo>
                <a:close/>
                <a:moveTo>
                  <a:pt x="382" y="162"/>
                </a:moveTo>
                <a:cubicBezTo>
                  <a:pt x="382" y="162"/>
                  <a:pt x="382" y="162"/>
                  <a:pt x="382" y="162"/>
                </a:cubicBezTo>
                <a:cubicBezTo>
                  <a:pt x="382" y="163"/>
                  <a:pt x="382" y="163"/>
                  <a:pt x="382" y="163"/>
                </a:cubicBezTo>
                <a:cubicBezTo>
                  <a:pt x="382" y="163"/>
                  <a:pt x="382" y="162"/>
                  <a:pt x="382" y="162"/>
                </a:cubicBezTo>
                <a:cubicBezTo>
                  <a:pt x="382" y="162"/>
                  <a:pt x="382" y="162"/>
                  <a:pt x="382" y="162"/>
                </a:cubicBezTo>
                <a:close/>
                <a:moveTo>
                  <a:pt x="379" y="161"/>
                </a:moveTo>
                <a:cubicBezTo>
                  <a:pt x="379" y="161"/>
                  <a:pt x="379" y="161"/>
                  <a:pt x="379" y="161"/>
                </a:cubicBezTo>
                <a:cubicBezTo>
                  <a:pt x="379" y="161"/>
                  <a:pt x="379" y="161"/>
                  <a:pt x="379" y="161"/>
                </a:cubicBezTo>
                <a:cubicBezTo>
                  <a:pt x="379" y="161"/>
                  <a:pt x="379" y="161"/>
                  <a:pt x="379" y="161"/>
                </a:cubicBezTo>
                <a:cubicBezTo>
                  <a:pt x="379" y="161"/>
                  <a:pt x="379" y="161"/>
                  <a:pt x="379" y="161"/>
                </a:cubicBezTo>
                <a:cubicBezTo>
                  <a:pt x="379" y="161"/>
                  <a:pt x="379" y="161"/>
                  <a:pt x="379" y="161"/>
                </a:cubicBezTo>
                <a:cubicBezTo>
                  <a:pt x="379" y="161"/>
                  <a:pt x="379" y="161"/>
                  <a:pt x="379" y="161"/>
                </a:cubicBezTo>
                <a:cubicBezTo>
                  <a:pt x="379" y="161"/>
                  <a:pt x="379" y="161"/>
                  <a:pt x="379" y="161"/>
                </a:cubicBezTo>
                <a:close/>
                <a:moveTo>
                  <a:pt x="307" y="111"/>
                </a:moveTo>
                <a:cubicBezTo>
                  <a:pt x="307" y="110"/>
                  <a:pt x="307" y="110"/>
                  <a:pt x="306" y="110"/>
                </a:cubicBezTo>
                <a:cubicBezTo>
                  <a:pt x="306" y="110"/>
                  <a:pt x="306" y="110"/>
                  <a:pt x="306" y="110"/>
                </a:cubicBezTo>
                <a:cubicBezTo>
                  <a:pt x="306" y="110"/>
                  <a:pt x="305" y="109"/>
                  <a:pt x="305" y="109"/>
                </a:cubicBezTo>
                <a:cubicBezTo>
                  <a:pt x="305" y="109"/>
                  <a:pt x="305" y="109"/>
                  <a:pt x="305" y="109"/>
                </a:cubicBezTo>
                <a:cubicBezTo>
                  <a:pt x="304" y="109"/>
                  <a:pt x="304" y="109"/>
                  <a:pt x="304" y="108"/>
                </a:cubicBezTo>
                <a:cubicBezTo>
                  <a:pt x="304" y="108"/>
                  <a:pt x="304" y="108"/>
                  <a:pt x="303" y="108"/>
                </a:cubicBezTo>
                <a:cubicBezTo>
                  <a:pt x="303" y="108"/>
                  <a:pt x="303" y="108"/>
                  <a:pt x="302" y="108"/>
                </a:cubicBezTo>
                <a:cubicBezTo>
                  <a:pt x="302" y="108"/>
                  <a:pt x="302" y="108"/>
                  <a:pt x="301" y="108"/>
                </a:cubicBezTo>
                <a:cubicBezTo>
                  <a:pt x="301" y="108"/>
                  <a:pt x="301" y="108"/>
                  <a:pt x="301" y="108"/>
                </a:cubicBezTo>
                <a:cubicBezTo>
                  <a:pt x="300" y="108"/>
                  <a:pt x="300" y="108"/>
                  <a:pt x="299" y="108"/>
                </a:cubicBezTo>
                <a:cubicBezTo>
                  <a:pt x="299" y="108"/>
                  <a:pt x="299" y="108"/>
                  <a:pt x="299" y="108"/>
                </a:cubicBezTo>
                <a:cubicBezTo>
                  <a:pt x="299" y="108"/>
                  <a:pt x="298" y="108"/>
                  <a:pt x="298" y="108"/>
                </a:cubicBezTo>
                <a:cubicBezTo>
                  <a:pt x="298" y="108"/>
                  <a:pt x="298" y="108"/>
                  <a:pt x="298" y="108"/>
                </a:cubicBezTo>
                <a:cubicBezTo>
                  <a:pt x="298" y="108"/>
                  <a:pt x="298" y="108"/>
                  <a:pt x="297" y="108"/>
                </a:cubicBezTo>
                <a:cubicBezTo>
                  <a:pt x="297" y="108"/>
                  <a:pt x="297" y="108"/>
                  <a:pt x="296" y="108"/>
                </a:cubicBezTo>
                <a:cubicBezTo>
                  <a:pt x="297" y="108"/>
                  <a:pt x="296" y="108"/>
                  <a:pt x="296" y="109"/>
                </a:cubicBezTo>
                <a:cubicBezTo>
                  <a:pt x="296" y="109"/>
                  <a:pt x="297" y="109"/>
                  <a:pt x="297" y="109"/>
                </a:cubicBezTo>
                <a:cubicBezTo>
                  <a:pt x="297" y="109"/>
                  <a:pt x="296" y="109"/>
                  <a:pt x="296" y="109"/>
                </a:cubicBezTo>
                <a:cubicBezTo>
                  <a:pt x="296" y="109"/>
                  <a:pt x="296" y="110"/>
                  <a:pt x="296" y="110"/>
                </a:cubicBezTo>
                <a:cubicBezTo>
                  <a:pt x="297" y="110"/>
                  <a:pt x="297" y="110"/>
                  <a:pt x="297" y="110"/>
                </a:cubicBezTo>
                <a:cubicBezTo>
                  <a:pt x="298" y="110"/>
                  <a:pt x="298" y="110"/>
                  <a:pt x="298" y="110"/>
                </a:cubicBezTo>
                <a:cubicBezTo>
                  <a:pt x="298" y="110"/>
                  <a:pt x="298" y="111"/>
                  <a:pt x="298" y="111"/>
                </a:cubicBezTo>
                <a:cubicBezTo>
                  <a:pt x="298" y="111"/>
                  <a:pt x="298" y="112"/>
                  <a:pt x="298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299" y="112"/>
                  <a:pt x="300" y="112"/>
                  <a:pt x="300" y="112"/>
                </a:cubicBezTo>
                <a:cubicBezTo>
                  <a:pt x="301" y="112"/>
                  <a:pt x="302" y="112"/>
                  <a:pt x="304" y="112"/>
                </a:cubicBezTo>
                <a:cubicBezTo>
                  <a:pt x="305" y="112"/>
                  <a:pt x="306" y="112"/>
                  <a:pt x="308" y="112"/>
                </a:cubicBezTo>
                <a:cubicBezTo>
                  <a:pt x="308" y="111"/>
                  <a:pt x="307" y="112"/>
                  <a:pt x="307" y="111"/>
                </a:cubicBezTo>
                <a:cubicBezTo>
                  <a:pt x="307" y="111"/>
                  <a:pt x="307" y="111"/>
                  <a:pt x="307" y="111"/>
                </a:cubicBezTo>
                <a:cubicBezTo>
                  <a:pt x="307" y="111"/>
                  <a:pt x="307" y="111"/>
                  <a:pt x="307" y="111"/>
                </a:cubicBezTo>
                <a:close/>
                <a:moveTo>
                  <a:pt x="382" y="162"/>
                </a:moveTo>
                <a:cubicBezTo>
                  <a:pt x="382" y="162"/>
                  <a:pt x="382" y="162"/>
                  <a:pt x="382" y="162"/>
                </a:cubicBezTo>
                <a:cubicBezTo>
                  <a:pt x="382" y="162"/>
                  <a:pt x="382" y="162"/>
                  <a:pt x="382" y="162"/>
                </a:cubicBezTo>
                <a:cubicBezTo>
                  <a:pt x="382" y="162"/>
                  <a:pt x="382" y="162"/>
                  <a:pt x="382" y="162"/>
                </a:cubicBezTo>
                <a:cubicBezTo>
                  <a:pt x="382" y="162"/>
                  <a:pt x="382" y="162"/>
                  <a:pt x="382" y="162"/>
                </a:cubicBezTo>
                <a:cubicBezTo>
                  <a:pt x="382" y="162"/>
                  <a:pt x="382" y="162"/>
                  <a:pt x="382" y="162"/>
                </a:cubicBezTo>
                <a:cubicBezTo>
                  <a:pt x="382" y="162"/>
                  <a:pt x="382" y="162"/>
                  <a:pt x="382" y="162"/>
                </a:cubicBezTo>
                <a:cubicBezTo>
                  <a:pt x="382" y="162"/>
                  <a:pt x="382" y="162"/>
                  <a:pt x="382" y="162"/>
                </a:cubicBezTo>
                <a:close/>
                <a:moveTo>
                  <a:pt x="384" y="164"/>
                </a:moveTo>
                <a:cubicBezTo>
                  <a:pt x="384" y="164"/>
                  <a:pt x="384" y="164"/>
                  <a:pt x="384" y="164"/>
                </a:cubicBezTo>
                <a:cubicBezTo>
                  <a:pt x="384" y="164"/>
                  <a:pt x="384" y="164"/>
                  <a:pt x="384" y="164"/>
                </a:cubicBezTo>
                <a:cubicBezTo>
                  <a:pt x="384" y="164"/>
                  <a:pt x="384" y="164"/>
                  <a:pt x="384" y="164"/>
                </a:cubicBezTo>
                <a:cubicBezTo>
                  <a:pt x="384" y="164"/>
                  <a:pt x="384" y="164"/>
                  <a:pt x="384" y="164"/>
                </a:cubicBezTo>
                <a:cubicBezTo>
                  <a:pt x="384" y="163"/>
                  <a:pt x="384" y="163"/>
                  <a:pt x="384" y="163"/>
                </a:cubicBezTo>
                <a:cubicBezTo>
                  <a:pt x="384" y="163"/>
                  <a:pt x="384" y="163"/>
                  <a:pt x="384" y="163"/>
                </a:cubicBezTo>
                <a:cubicBezTo>
                  <a:pt x="384" y="163"/>
                  <a:pt x="384" y="163"/>
                  <a:pt x="384" y="163"/>
                </a:cubicBezTo>
                <a:cubicBezTo>
                  <a:pt x="384" y="163"/>
                  <a:pt x="384" y="163"/>
                  <a:pt x="384" y="163"/>
                </a:cubicBezTo>
                <a:cubicBezTo>
                  <a:pt x="384" y="163"/>
                  <a:pt x="384" y="163"/>
                  <a:pt x="384" y="163"/>
                </a:cubicBezTo>
                <a:cubicBezTo>
                  <a:pt x="384" y="163"/>
                  <a:pt x="384" y="163"/>
                  <a:pt x="384" y="163"/>
                </a:cubicBezTo>
                <a:cubicBezTo>
                  <a:pt x="384" y="163"/>
                  <a:pt x="384" y="164"/>
                  <a:pt x="384" y="164"/>
                </a:cubicBezTo>
                <a:cubicBezTo>
                  <a:pt x="384" y="164"/>
                  <a:pt x="384" y="164"/>
                  <a:pt x="384" y="164"/>
                </a:cubicBezTo>
                <a:cubicBezTo>
                  <a:pt x="384" y="164"/>
                  <a:pt x="384" y="164"/>
                  <a:pt x="384" y="164"/>
                </a:cubicBezTo>
                <a:cubicBezTo>
                  <a:pt x="384" y="164"/>
                  <a:pt x="384" y="164"/>
                  <a:pt x="384" y="164"/>
                </a:cubicBezTo>
                <a:close/>
                <a:moveTo>
                  <a:pt x="380" y="160"/>
                </a:moveTo>
                <a:cubicBezTo>
                  <a:pt x="380" y="160"/>
                  <a:pt x="379" y="160"/>
                  <a:pt x="379" y="160"/>
                </a:cubicBezTo>
                <a:cubicBezTo>
                  <a:pt x="379" y="160"/>
                  <a:pt x="379" y="160"/>
                  <a:pt x="379" y="160"/>
                </a:cubicBezTo>
                <a:cubicBezTo>
                  <a:pt x="379" y="160"/>
                  <a:pt x="378" y="161"/>
                  <a:pt x="378" y="161"/>
                </a:cubicBezTo>
                <a:cubicBezTo>
                  <a:pt x="378" y="161"/>
                  <a:pt x="378" y="161"/>
                  <a:pt x="378" y="161"/>
                </a:cubicBezTo>
                <a:cubicBezTo>
                  <a:pt x="379" y="161"/>
                  <a:pt x="379" y="161"/>
                  <a:pt x="380" y="160"/>
                </a:cubicBezTo>
                <a:close/>
                <a:moveTo>
                  <a:pt x="362" y="120"/>
                </a:moveTo>
                <a:cubicBezTo>
                  <a:pt x="363" y="120"/>
                  <a:pt x="362" y="119"/>
                  <a:pt x="362" y="119"/>
                </a:cubicBezTo>
                <a:cubicBezTo>
                  <a:pt x="362" y="119"/>
                  <a:pt x="361" y="119"/>
                  <a:pt x="361" y="119"/>
                </a:cubicBezTo>
                <a:cubicBezTo>
                  <a:pt x="361" y="120"/>
                  <a:pt x="361" y="120"/>
                  <a:pt x="361" y="120"/>
                </a:cubicBezTo>
                <a:cubicBezTo>
                  <a:pt x="362" y="120"/>
                  <a:pt x="362" y="120"/>
                  <a:pt x="362" y="120"/>
                </a:cubicBezTo>
                <a:close/>
                <a:moveTo>
                  <a:pt x="363" y="118"/>
                </a:moveTo>
                <a:cubicBezTo>
                  <a:pt x="363" y="118"/>
                  <a:pt x="363" y="118"/>
                  <a:pt x="363" y="118"/>
                </a:cubicBezTo>
                <a:cubicBezTo>
                  <a:pt x="363" y="118"/>
                  <a:pt x="363" y="118"/>
                  <a:pt x="363" y="117"/>
                </a:cubicBezTo>
                <a:cubicBezTo>
                  <a:pt x="363" y="117"/>
                  <a:pt x="364" y="117"/>
                  <a:pt x="364" y="117"/>
                </a:cubicBezTo>
                <a:cubicBezTo>
                  <a:pt x="364" y="117"/>
                  <a:pt x="364" y="117"/>
                  <a:pt x="364" y="117"/>
                </a:cubicBezTo>
                <a:cubicBezTo>
                  <a:pt x="364" y="117"/>
                  <a:pt x="364" y="117"/>
                  <a:pt x="364" y="117"/>
                </a:cubicBezTo>
                <a:cubicBezTo>
                  <a:pt x="364" y="117"/>
                  <a:pt x="363" y="117"/>
                  <a:pt x="363" y="117"/>
                </a:cubicBezTo>
                <a:cubicBezTo>
                  <a:pt x="363" y="117"/>
                  <a:pt x="362" y="117"/>
                  <a:pt x="362" y="117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362" y="117"/>
                  <a:pt x="363" y="118"/>
                  <a:pt x="363" y="118"/>
                </a:cubicBezTo>
                <a:close/>
                <a:moveTo>
                  <a:pt x="271" y="67"/>
                </a:moveTo>
                <a:cubicBezTo>
                  <a:pt x="271" y="67"/>
                  <a:pt x="272" y="67"/>
                  <a:pt x="272" y="67"/>
                </a:cubicBezTo>
                <a:cubicBezTo>
                  <a:pt x="272" y="67"/>
                  <a:pt x="272" y="67"/>
                  <a:pt x="272" y="67"/>
                </a:cubicBezTo>
                <a:cubicBezTo>
                  <a:pt x="272" y="67"/>
                  <a:pt x="272" y="67"/>
                  <a:pt x="272" y="67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3" y="66"/>
                  <a:pt x="274" y="67"/>
                  <a:pt x="274" y="67"/>
                </a:cubicBezTo>
                <a:cubicBezTo>
                  <a:pt x="274" y="67"/>
                  <a:pt x="275" y="67"/>
                  <a:pt x="275" y="67"/>
                </a:cubicBezTo>
                <a:cubicBezTo>
                  <a:pt x="275" y="67"/>
                  <a:pt x="274" y="67"/>
                  <a:pt x="274" y="67"/>
                </a:cubicBezTo>
                <a:cubicBezTo>
                  <a:pt x="273" y="68"/>
                  <a:pt x="273" y="68"/>
                  <a:pt x="272" y="68"/>
                </a:cubicBezTo>
                <a:cubicBezTo>
                  <a:pt x="272" y="68"/>
                  <a:pt x="273" y="68"/>
                  <a:pt x="273" y="68"/>
                </a:cubicBezTo>
                <a:cubicBezTo>
                  <a:pt x="274" y="68"/>
                  <a:pt x="274" y="68"/>
                  <a:pt x="274" y="68"/>
                </a:cubicBezTo>
                <a:cubicBezTo>
                  <a:pt x="275" y="68"/>
                  <a:pt x="276" y="68"/>
                  <a:pt x="276" y="67"/>
                </a:cubicBezTo>
                <a:cubicBezTo>
                  <a:pt x="278" y="67"/>
                  <a:pt x="279" y="67"/>
                  <a:pt x="281" y="68"/>
                </a:cubicBezTo>
                <a:cubicBezTo>
                  <a:pt x="281" y="68"/>
                  <a:pt x="281" y="68"/>
                  <a:pt x="281" y="68"/>
                </a:cubicBezTo>
                <a:cubicBezTo>
                  <a:pt x="281" y="68"/>
                  <a:pt x="280" y="68"/>
                  <a:pt x="280" y="68"/>
                </a:cubicBezTo>
                <a:cubicBezTo>
                  <a:pt x="280" y="68"/>
                  <a:pt x="279" y="68"/>
                  <a:pt x="279" y="68"/>
                </a:cubicBezTo>
                <a:cubicBezTo>
                  <a:pt x="278" y="67"/>
                  <a:pt x="278" y="67"/>
                  <a:pt x="277" y="68"/>
                </a:cubicBezTo>
                <a:cubicBezTo>
                  <a:pt x="277" y="68"/>
                  <a:pt x="277" y="68"/>
                  <a:pt x="277" y="68"/>
                </a:cubicBezTo>
                <a:cubicBezTo>
                  <a:pt x="276" y="68"/>
                  <a:pt x="276" y="68"/>
                  <a:pt x="276" y="68"/>
                </a:cubicBezTo>
                <a:cubicBezTo>
                  <a:pt x="275" y="68"/>
                  <a:pt x="275" y="68"/>
                  <a:pt x="274" y="69"/>
                </a:cubicBezTo>
                <a:cubicBezTo>
                  <a:pt x="275" y="69"/>
                  <a:pt x="275" y="69"/>
                  <a:pt x="276" y="69"/>
                </a:cubicBezTo>
                <a:cubicBezTo>
                  <a:pt x="276" y="69"/>
                  <a:pt x="276" y="69"/>
                  <a:pt x="277" y="69"/>
                </a:cubicBezTo>
                <a:cubicBezTo>
                  <a:pt x="276" y="69"/>
                  <a:pt x="276" y="69"/>
                  <a:pt x="275" y="69"/>
                </a:cubicBezTo>
                <a:cubicBezTo>
                  <a:pt x="275" y="69"/>
                  <a:pt x="275" y="69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69"/>
                  <a:pt x="273" y="69"/>
                  <a:pt x="273" y="70"/>
                </a:cubicBezTo>
                <a:cubicBezTo>
                  <a:pt x="274" y="70"/>
                  <a:pt x="274" y="70"/>
                  <a:pt x="274" y="70"/>
                </a:cubicBezTo>
                <a:cubicBezTo>
                  <a:pt x="275" y="71"/>
                  <a:pt x="276" y="70"/>
                  <a:pt x="277" y="70"/>
                </a:cubicBezTo>
                <a:cubicBezTo>
                  <a:pt x="277" y="70"/>
                  <a:pt x="277" y="70"/>
                  <a:pt x="278" y="70"/>
                </a:cubicBezTo>
                <a:cubicBezTo>
                  <a:pt x="278" y="70"/>
                  <a:pt x="279" y="70"/>
                  <a:pt x="279" y="70"/>
                </a:cubicBezTo>
                <a:cubicBezTo>
                  <a:pt x="280" y="70"/>
                  <a:pt x="281" y="70"/>
                  <a:pt x="282" y="70"/>
                </a:cubicBezTo>
                <a:cubicBezTo>
                  <a:pt x="282" y="70"/>
                  <a:pt x="282" y="70"/>
                  <a:pt x="283" y="70"/>
                </a:cubicBezTo>
                <a:cubicBezTo>
                  <a:pt x="283" y="70"/>
                  <a:pt x="283" y="70"/>
                  <a:pt x="283" y="69"/>
                </a:cubicBezTo>
                <a:cubicBezTo>
                  <a:pt x="284" y="69"/>
                  <a:pt x="285" y="69"/>
                  <a:pt x="286" y="69"/>
                </a:cubicBezTo>
                <a:cubicBezTo>
                  <a:pt x="286" y="69"/>
                  <a:pt x="286" y="69"/>
                  <a:pt x="286" y="69"/>
                </a:cubicBezTo>
                <a:cubicBezTo>
                  <a:pt x="286" y="69"/>
                  <a:pt x="286" y="69"/>
                  <a:pt x="286" y="69"/>
                </a:cubicBezTo>
                <a:cubicBezTo>
                  <a:pt x="286" y="69"/>
                  <a:pt x="286" y="69"/>
                  <a:pt x="286" y="69"/>
                </a:cubicBezTo>
                <a:cubicBezTo>
                  <a:pt x="286" y="69"/>
                  <a:pt x="287" y="69"/>
                  <a:pt x="287" y="69"/>
                </a:cubicBezTo>
                <a:cubicBezTo>
                  <a:pt x="287" y="69"/>
                  <a:pt x="286" y="69"/>
                  <a:pt x="286" y="69"/>
                </a:cubicBezTo>
                <a:cubicBezTo>
                  <a:pt x="286" y="69"/>
                  <a:pt x="286" y="69"/>
                  <a:pt x="286" y="69"/>
                </a:cubicBezTo>
                <a:cubicBezTo>
                  <a:pt x="286" y="69"/>
                  <a:pt x="286" y="69"/>
                  <a:pt x="286" y="69"/>
                </a:cubicBezTo>
                <a:cubicBezTo>
                  <a:pt x="286" y="69"/>
                  <a:pt x="285" y="69"/>
                  <a:pt x="284" y="70"/>
                </a:cubicBezTo>
                <a:cubicBezTo>
                  <a:pt x="284" y="70"/>
                  <a:pt x="284" y="70"/>
                  <a:pt x="284" y="70"/>
                </a:cubicBezTo>
                <a:cubicBezTo>
                  <a:pt x="284" y="70"/>
                  <a:pt x="284" y="70"/>
                  <a:pt x="284" y="70"/>
                </a:cubicBezTo>
                <a:cubicBezTo>
                  <a:pt x="284" y="70"/>
                  <a:pt x="284" y="70"/>
                  <a:pt x="284" y="70"/>
                </a:cubicBezTo>
                <a:cubicBezTo>
                  <a:pt x="283" y="70"/>
                  <a:pt x="283" y="70"/>
                  <a:pt x="283" y="70"/>
                </a:cubicBezTo>
                <a:cubicBezTo>
                  <a:pt x="282" y="71"/>
                  <a:pt x="281" y="71"/>
                  <a:pt x="281" y="71"/>
                </a:cubicBezTo>
                <a:cubicBezTo>
                  <a:pt x="280" y="71"/>
                  <a:pt x="279" y="70"/>
                  <a:pt x="278" y="70"/>
                </a:cubicBezTo>
                <a:cubicBezTo>
                  <a:pt x="277" y="70"/>
                  <a:pt x="276" y="71"/>
                  <a:pt x="276" y="71"/>
                </a:cubicBezTo>
                <a:cubicBezTo>
                  <a:pt x="276" y="72"/>
                  <a:pt x="277" y="72"/>
                  <a:pt x="278" y="72"/>
                </a:cubicBezTo>
                <a:cubicBezTo>
                  <a:pt x="278" y="72"/>
                  <a:pt x="279" y="72"/>
                  <a:pt x="279" y="72"/>
                </a:cubicBezTo>
                <a:cubicBezTo>
                  <a:pt x="280" y="72"/>
                  <a:pt x="281" y="73"/>
                  <a:pt x="281" y="72"/>
                </a:cubicBezTo>
                <a:cubicBezTo>
                  <a:pt x="281" y="72"/>
                  <a:pt x="281" y="72"/>
                  <a:pt x="281" y="72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283" y="71"/>
                  <a:pt x="283" y="71"/>
                  <a:pt x="284" y="70"/>
                </a:cubicBezTo>
                <a:cubicBezTo>
                  <a:pt x="284" y="70"/>
                  <a:pt x="285" y="70"/>
                  <a:pt x="285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7" y="70"/>
                  <a:pt x="288" y="70"/>
                  <a:pt x="289" y="70"/>
                </a:cubicBezTo>
                <a:cubicBezTo>
                  <a:pt x="290" y="70"/>
                  <a:pt x="290" y="70"/>
                  <a:pt x="291" y="70"/>
                </a:cubicBezTo>
                <a:cubicBezTo>
                  <a:pt x="292" y="70"/>
                  <a:pt x="292" y="70"/>
                  <a:pt x="293" y="69"/>
                </a:cubicBezTo>
                <a:cubicBezTo>
                  <a:pt x="292" y="70"/>
                  <a:pt x="292" y="70"/>
                  <a:pt x="292" y="70"/>
                </a:cubicBezTo>
                <a:cubicBezTo>
                  <a:pt x="291" y="70"/>
                  <a:pt x="291" y="70"/>
                  <a:pt x="291" y="70"/>
                </a:cubicBezTo>
                <a:cubicBezTo>
                  <a:pt x="290" y="70"/>
                  <a:pt x="289" y="70"/>
                  <a:pt x="289" y="70"/>
                </a:cubicBezTo>
                <a:cubicBezTo>
                  <a:pt x="288" y="70"/>
                  <a:pt x="287" y="70"/>
                  <a:pt x="287" y="70"/>
                </a:cubicBezTo>
                <a:cubicBezTo>
                  <a:pt x="287" y="70"/>
                  <a:pt x="286" y="70"/>
                  <a:pt x="286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6" y="70"/>
                  <a:pt x="286" y="70"/>
                  <a:pt x="285" y="71"/>
                </a:cubicBezTo>
                <a:cubicBezTo>
                  <a:pt x="285" y="71"/>
                  <a:pt x="285" y="71"/>
                  <a:pt x="284" y="71"/>
                </a:cubicBezTo>
                <a:cubicBezTo>
                  <a:pt x="284" y="71"/>
                  <a:pt x="284" y="71"/>
                  <a:pt x="283" y="72"/>
                </a:cubicBezTo>
                <a:cubicBezTo>
                  <a:pt x="283" y="72"/>
                  <a:pt x="282" y="72"/>
                  <a:pt x="282" y="72"/>
                </a:cubicBezTo>
                <a:cubicBezTo>
                  <a:pt x="282" y="73"/>
                  <a:pt x="283" y="73"/>
                  <a:pt x="283" y="73"/>
                </a:cubicBezTo>
                <a:cubicBezTo>
                  <a:pt x="283" y="73"/>
                  <a:pt x="283" y="73"/>
                  <a:pt x="284" y="73"/>
                </a:cubicBezTo>
                <a:cubicBezTo>
                  <a:pt x="284" y="73"/>
                  <a:pt x="284" y="73"/>
                  <a:pt x="285" y="73"/>
                </a:cubicBezTo>
                <a:cubicBezTo>
                  <a:pt x="285" y="73"/>
                  <a:pt x="284" y="73"/>
                  <a:pt x="284" y="73"/>
                </a:cubicBezTo>
                <a:cubicBezTo>
                  <a:pt x="284" y="73"/>
                  <a:pt x="285" y="73"/>
                  <a:pt x="285" y="73"/>
                </a:cubicBezTo>
                <a:cubicBezTo>
                  <a:pt x="285" y="73"/>
                  <a:pt x="286" y="73"/>
                  <a:pt x="286" y="73"/>
                </a:cubicBezTo>
                <a:cubicBezTo>
                  <a:pt x="286" y="73"/>
                  <a:pt x="286" y="73"/>
                  <a:pt x="286" y="73"/>
                </a:cubicBezTo>
                <a:cubicBezTo>
                  <a:pt x="286" y="73"/>
                  <a:pt x="286" y="73"/>
                  <a:pt x="286" y="73"/>
                </a:cubicBezTo>
                <a:cubicBezTo>
                  <a:pt x="287" y="73"/>
                  <a:pt x="288" y="73"/>
                  <a:pt x="288" y="73"/>
                </a:cubicBezTo>
                <a:cubicBezTo>
                  <a:pt x="289" y="73"/>
                  <a:pt x="289" y="73"/>
                  <a:pt x="289" y="73"/>
                </a:cubicBezTo>
                <a:cubicBezTo>
                  <a:pt x="290" y="73"/>
                  <a:pt x="289" y="72"/>
                  <a:pt x="289" y="72"/>
                </a:cubicBezTo>
                <a:cubicBezTo>
                  <a:pt x="289" y="72"/>
                  <a:pt x="290" y="71"/>
                  <a:pt x="291" y="71"/>
                </a:cubicBezTo>
                <a:cubicBezTo>
                  <a:pt x="291" y="71"/>
                  <a:pt x="290" y="72"/>
                  <a:pt x="290" y="72"/>
                </a:cubicBezTo>
                <a:cubicBezTo>
                  <a:pt x="290" y="72"/>
                  <a:pt x="290" y="72"/>
                  <a:pt x="290" y="72"/>
                </a:cubicBezTo>
                <a:cubicBezTo>
                  <a:pt x="290" y="72"/>
                  <a:pt x="290" y="72"/>
                  <a:pt x="290" y="72"/>
                </a:cubicBezTo>
                <a:cubicBezTo>
                  <a:pt x="291" y="72"/>
                  <a:pt x="292" y="72"/>
                  <a:pt x="292" y="72"/>
                </a:cubicBezTo>
                <a:cubicBezTo>
                  <a:pt x="293" y="72"/>
                  <a:pt x="293" y="72"/>
                  <a:pt x="293" y="72"/>
                </a:cubicBezTo>
                <a:cubicBezTo>
                  <a:pt x="294" y="71"/>
                  <a:pt x="294" y="71"/>
                  <a:pt x="294" y="71"/>
                </a:cubicBezTo>
                <a:cubicBezTo>
                  <a:pt x="294" y="72"/>
                  <a:pt x="293" y="72"/>
                  <a:pt x="292" y="72"/>
                </a:cubicBezTo>
                <a:cubicBezTo>
                  <a:pt x="292" y="72"/>
                  <a:pt x="290" y="73"/>
                  <a:pt x="291" y="73"/>
                </a:cubicBezTo>
                <a:cubicBezTo>
                  <a:pt x="291" y="73"/>
                  <a:pt x="292" y="73"/>
                  <a:pt x="292" y="73"/>
                </a:cubicBezTo>
                <a:cubicBezTo>
                  <a:pt x="293" y="73"/>
                  <a:pt x="293" y="73"/>
                  <a:pt x="293" y="73"/>
                </a:cubicBezTo>
                <a:cubicBezTo>
                  <a:pt x="294" y="73"/>
                  <a:pt x="295" y="73"/>
                  <a:pt x="296" y="72"/>
                </a:cubicBezTo>
                <a:cubicBezTo>
                  <a:pt x="296" y="72"/>
                  <a:pt x="297" y="72"/>
                  <a:pt x="298" y="72"/>
                </a:cubicBezTo>
                <a:cubicBezTo>
                  <a:pt x="298" y="72"/>
                  <a:pt x="299" y="72"/>
                  <a:pt x="299" y="71"/>
                </a:cubicBezTo>
                <a:cubicBezTo>
                  <a:pt x="299" y="71"/>
                  <a:pt x="299" y="71"/>
                  <a:pt x="300" y="71"/>
                </a:cubicBezTo>
                <a:cubicBezTo>
                  <a:pt x="300" y="71"/>
                  <a:pt x="300" y="71"/>
                  <a:pt x="300" y="71"/>
                </a:cubicBezTo>
                <a:cubicBezTo>
                  <a:pt x="300" y="71"/>
                  <a:pt x="300" y="71"/>
                  <a:pt x="300" y="71"/>
                </a:cubicBezTo>
                <a:cubicBezTo>
                  <a:pt x="300" y="71"/>
                  <a:pt x="300" y="71"/>
                  <a:pt x="300" y="70"/>
                </a:cubicBezTo>
                <a:cubicBezTo>
                  <a:pt x="300" y="70"/>
                  <a:pt x="300" y="70"/>
                  <a:pt x="300" y="70"/>
                </a:cubicBezTo>
                <a:cubicBezTo>
                  <a:pt x="301" y="70"/>
                  <a:pt x="300" y="70"/>
                  <a:pt x="300" y="70"/>
                </a:cubicBezTo>
                <a:cubicBezTo>
                  <a:pt x="300" y="70"/>
                  <a:pt x="300" y="70"/>
                  <a:pt x="300" y="69"/>
                </a:cubicBezTo>
                <a:cubicBezTo>
                  <a:pt x="300" y="69"/>
                  <a:pt x="300" y="70"/>
                  <a:pt x="301" y="70"/>
                </a:cubicBezTo>
                <a:cubicBezTo>
                  <a:pt x="301" y="70"/>
                  <a:pt x="301" y="70"/>
                  <a:pt x="301" y="70"/>
                </a:cubicBezTo>
                <a:cubicBezTo>
                  <a:pt x="301" y="70"/>
                  <a:pt x="301" y="70"/>
                  <a:pt x="301" y="70"/>
                </a:cubicBezTo>
                <a:cubicBezTo>
                  <a:pt x="301" y="70"/>
                  <a:pt x="301" y="70"/>
                  <a:pt x="301" y="70"/>
                </a:cubicBezTo>
                <a:cubicBezTo>
                  <a:pt x="302" y="69"/>
                  <a:pt x="302" y="69"/>
                  <a:pt x="302" y="69"/>
                </a:cubicBezTo>
                <a:cubicBezTo>
                  <a:pt x="302" y="69"/>
                  <a:pt x="302" y="69"/>
                  <a:pt x="303" y="69"/>
                </a:cubicBezTo>
                <a:cubicBezTo>
                  <a:pt x="303" y="69"/>
                  <a:pt x="303" y="69"/>
                  <a:pt x="303" y="69"/>
                </a:cubicBezTo>
                <a:cubicBezTo>
                  <a:pt x="303" y="69"/>
                  <a:pt x="303" y="69"/>
                  <a:pt x="303" y="69"/>
                </a:cubicBezTo>
                <a:cubicBezTo>
                  <a:pt x="303" y="68"/>
                  <a:pt x="304" y="68"/>
                  <a:pt x="304" y="68"/>
                </a:cubicBezTo>
                <a:cubicBezTo>
                  <a:pt x="305" y="68"/>
                  <a:pt x="305" y="68"/>
                  <a:pt x="306" y="68"/>
                </a:cubicBezTo>
                <a:cubicBezTo>
                  <a:pt x="305" y="69"/>
                  <a:pt x="304" y="69"/>
                  <a:pt x="303" y="69"/>
                </a:cubicBezTo>
                <a:cubicBezTo>
                  <a:pt x="303" y="69"/>
                  <a:pt x="303" y="69"/>
                  <a:pt x="303" y="69"/>
                </a:cubicBezTo>
                <a:cubicBezTo>
                  <a:pt x="303" y="69"/>
                  <a:pt x="303" y="69"/>
                  <a:pt x="303" y="69"/>
                </a:cubicBezTo>
                <a:cubicBezTo>
                  <a:pt x="302" y="70"/>
                  <a:pt x="302" y="69"/>
                  <a:pt x="302" y="70"/>
                </a:cubicBezTo>
                <a:cubicBezTo>
                  <a:pt x="302" y="70"/>
                  <a:pt x="302" y="70"/>
                  <a:pt x="302" y="70"/>
                </a:cubicBezTo>
                <a:cubicBezTo>
                  <a:pt x="301" y="70"/>
                  <a:pt x="301" y="70"/>
                  <a:pt x="301" y="70"/>
                </a:cubicBezTo>
                <a:cubicBezTo>
                  <a:pt x="301" y="70"/>
                  <a:pt x="301" y="70"/>
                  <a:pt x="301" y="71"/>
                </a:cubicBezTo>
                <a:cubicBezTo>
                  <a:pt x="301" y="71"/>
                  <a:pt x="301" y="71"/>
                  <a:pt x="301" y="71"/>
                </a:cubicBezTo>
                <a:cubicBezTo>
                  <a:pt x="301" y="71"/>
                  <a:pt x="302" y="71"/>
                  <a:pt x="302" y="71"/>
                </a:cubicBezTo>
                <a:cubicBezTo>
                  <a:pt x="303" y="71"/>
                  <a:pt x="304" y="71"/>
                  <a:pt x="304" y="71"/>
                </a:cubicBezTo>
                <a:cubicBezTo>
                  <a:pt x="305" y="71"/>
                  <a:pt x="305" y="71"/>
                  <a:pt x="305" y="71"/>
                </a:cubicBezTo>
                <a:cubicBezTo>
                  <a:pt x="306" y="71"/>
                  <a:pt x="306" y="71"/>
                  <a:pt x="307" y="71"/>
                </a:cubicBezTo>
                <a:cubicBezTo>
                  <a:pt x="307" y="71"/>
                  <a:pt x="307" y="71"/>
                  <a:pt x="306" y="71"/>
                </a:cubicBezTo>
                <a:cubicBezTo>
                  <a:pt x="306" y="71"/>
                  <a:pt x="305" y="71"/>
                  <a:pt x="305" y="71"/>
                </a:cubicBezTo>
                <a:cubicBezTo>
                  <a:pt x="304" y="71"/>
                  <a:pt x="303" y="72"/>
                  <a:pt x="302" y="72"/>
                </a:cubicBezTo>
                <a:cubicBezTo>
                  <a:pt x="302" y="72"/>
                  <a:pt x="301" y="72"/>
                  <a:pt x="300" y="72"/>
                </a:cubicBezTo>
                <a:cubicBezTo>
                  <a:pt x="300" y="72"/>
                  <a:pt x="299" y="72"/>
                  <a:pt x="298" y="73"/>
                </a:cubicBezTo>
                <a:cubicBezTo>
                  <a:pt x="299" y="73"/>
                  <a:pt x="300" y="73"/>
                  <a:pt x="301" y="73"/>
                </a:cubicBezTo>
                <a:cubicBezTo>
                  <a:pt x="302" y="73"/>
                  <a:pt x="302" y="73"/>
                  <a:pt x="303" y="73"/>
                </a:cubicBezTo>
                <a:cubicBezTo>
                  <a:pt x="303" y="73"/>
                  <a:pt x="302" y="73"/>
                  <a:pt x="302" y="73"/>
                </a:cubicBezTo>
                <a:cubicBezTo>
                  <a:pt x="301" y="73"/>
                  <a:pt x="301" y="73"/>
                  <a:pt x="300" y="73"/>
                </a:cubicBezTo>
                <a:cubicBezTo>
                  <a:pt x="300" y="73"/>
                  <a:pt x="299" y="73"/>
                  <a:pt x="298" y="73"/>
                </a:cubicBezTo>
                <a:cubicBezTo>
                  <a:pt x="298" y="73"/>
                  <a:pt x="298" y="73"/>
                  <a:pt x="297" y="73"/>
                </a:cubicBezTo>
                <a:cubicBezTo>
                  <a:pt x="297" y="74"/>
                  <a:pt x="296" y="74"/>
                  <a:pt x="296" y="74"/>
                </a:cubicBezTo>
                <a:cubicBezTo>
                  <a:pt x="295" y="74"/>
                  <a:pt x="295" y="74"/>
                  <a:pt x="294" y="74"/>
                </a:cubicBezTo>
                <a:cubicBezTo>
                  <a:pt x="293" y="74"/>
                  <a:pt x="293" y="74"/>
                  <a:pt x="292" y="74"/>
                </a:cubicBezTo>
                <a:cubicBezTo>
                  <a:pt x="292" y="74"/>
                  <a:pt x="291" y="74"/>
                  <a:pt x="291" y="74"/>
                </a:cubicBezTo>
                <a:cubicBezTo>
                  <a:pt x="291" y="74"/>
                  <a:pt x="291" y="75"/>
                  <a:pt x="291" y="75"/>
                </a:cubicBezTo>
                <a:cubicBezTo>
                  <a:pt x="292" y="75"/>
                  <a:pt x="293" y="76"/>
                  <a:pt x="294" y="76"/>
                </a:cubicBezTo>
                <a:cubicBezTo>
                  <a:pt x="294" y="76"/>
                  <a:pt x="294" y="76"/>
                  <a:pt x="295" y="76"/>
                </a:cubicBezTo>
                <a:cubicBezTo>
                  <a:pt x="294" y="77"/>
                  <a:pt x="294" y="76"/>
                  <a:pt x="294" y="77"/>
                </a:cubicBezTo>
                <a:cubicBezTo>
                  <a:pt x="295" y="77"/>
                  <a:pt x="295" y="77"/>
                  <a:pt x="295" y="78"/>
                </a:cubicBezTo>
                <a:cubicBezTo>
                  <a:pt x="295" y="78"/>
                  <a:pt x="296" y="78"/>
                  <a:pt x="296" y="78"/>
                </a:cubicBezTo>
                <a:cubicBezTo>
                  <a:pt x="296" y="78"/>
                  <a:pt x="297" y="78"/>
                  <a:pt x="297" y="78"/>
                </a:cubicBezTo>
                <a:cubicBezTo>
                  <a:pt x="298" y="78"/>
                  <a:pt x="298" y="78"/>
                  <a:pt x="299" y="78"/>
                </a:cubicBezTo>
                <a:cubicBezTo>
                  <a:pt x="298" y="78"/>
                  <a:pt x="298" y="78"/>
                  <a:pt x="297" y="78"/>
                </a:cubicBezTo>
                <a:cubicBezTo>
                  <a:pt x="297" y="78"/>
                  <a:pt x="297" y="78"/>
                  <a:pt x="297" y="78"/>
                </a:cubicBezTo>
                <a:cubicBezTo>
                  <a:pt x="296" y="78"/>
                  <a:pt x="296" y="78"/>
                  <a:pt x="296" y="78"/>
                </a:cubicBezTo>
                <a:cubicBezTo>
                  <a:pt x="296" y="78"/>
                  <a:pt x="295" y="78"/>
                  <a:pt x="295" y="78"/>
                </a:cubicBezTo>
                <a:cubicBezTo>
                  <a:pt x="295" y="78"/>
                  <a:pt x="294" y="79"/>
                  <a:pt x="294" y="78"/>
                </a:cubicBezTo>
                <a:cubicBezTo>
                  <a:pt x="295" y="78"/>
                  <a:pt x="294" y="78"/>
                  <a:pt x="294" y="78"/>
                </a:cubicBezTo>
                <a:cubicBezTo>
                  <a:pt x="294" y="78"/>
                  <a:pt x="294" y="77"/>
                  <a:pt x="293" y="77"/>
                </a:cubicBezTo>
                <a:cubicBezTo>
                  <a:pt x="293" y="77"/>
                  <a:pt x="293" y="77"/>
                  <a:pt x="292" y="76"/>
                </a:cubicBezTo>
                <a:cubicBezTo>
                  <a:pt x="291" y="76"/>
                  <a:pt x="290" y="76"/>
                  <a:pt x="290" y="75"/>
                </a:cubicBezTo>
                <a:cubicBezTo>
                  <a:pt x="289" y="74"/>
                  <a:pt x="288" y="75"/>
                  <a:pt x="287" y="75"/>
                </a:cubicBezTo>
                <a:cubicBezTo>
                  <a:pt x="287" y="75"/>
                  <a:pt x="287" y="74"/>
                  <a:pt x="286" y="75"/>
                </a:cubicBezTo>
                <a:cubicBezTo>
                  <a:pt x="286" y="75"/>
                  <a:pt x="286" y="75"/>
                  <a:pt x="286" y="75"/>
                </a:cubicBezTo>
                <a:cubicBezTo>
                  <a:pt x="286" y="75"/>
                  <a:pt x="286" y="75"/>
                  <a:pt x="286" y="75"/>
                </a:cubicBezTo>
                <a:cubicBezTo>
                  <a:pt x="286" y="75"/>
                  <a:pt x="286" y="75"/>
                  <a:pt x="286" y="75"/>
                </a:cubicBezTo>
                <a:cubicBezTo>
                  <a:pt x="286" y="75"/>
                  <a:pt x="285" y="74"/>
                  <a:pt x="284" y="74"/>
                </a:cubicBezTo>
                <a:cubicBezTo>
                  <a:pt x="284" y="74"/>
                  <a:pt x="283" y="74"/>
                  <a:pt x="283" y="75"/>
                </a:cubicBezTo>
                <a:cubicBezTo>
                  <a:pt x="282" y="75"/>
                  <a:pt x="282" y="75"/>
                  <a:pt x="283" y="76"/>
                </a:cubicBezTo>
                <a:cubicBezTo>
                  <a:pt x="283" y="76"/>
                  <a:pt x="283" y="76"/>
                  <a:pt x="284" y="76"/>
                </a:cubicBezTo>
                <a:cubicBezTo>
                  <a:pt x="284" y="76"/>
                  <a:pt x="284" y="76"/>
                  <a:pt x="285" y="76"/>
                </a:cubicBezTo>
                <a:cubicBezTo>
                  <a:pt x="285" y="76"/>
                  <a:pt x="285" y="76"/>
                  <a:pt x="285" y="76"/>
                </a:cubicBezTo>
                <a:cubicBezTo>
                  <a:pt x="285" y="76"/>
                  <a:pt x="286" y="76"/>
                  <a:pt x="286" y="76"/>
                </a:cubicBezTo>
                <a:cubicBezTo>
                  <a:pt x="285" y="77"/>
                  <a:pt x="285" y="76"/>
                  <a:pt x="285" y="76"/>
                </a:cubicBezTo>
                <a:cubicBezTo>
                  <a:pt x="284" y="76"/>
                  <a:pt x="284" y="76"/>
                  <a:pt x="284" y="76"/>
                </a:cubicBezTo>
                <a:cubicBezTo>
                  <a:pt x="284" y="76"/>
                  <a:pt x="283" y="76"/>
                  <a:pt x="283" y="76"/>
                </a:cubicBezTo>
                <a:cubicBezTo>
                  <a:pt x="283" y="76"/>
                  <a:pt x="283" y="77"/>
                  <a:pt x="283" y="77"/>
                </a:cubicBezTo>
                <a:cubicBezTo>
                  <a:pt x="283" y="77"/>
                  <a:pt x="283" y="77"/>
                  <a:pt x="283" y="77"/>
                </a:cubicBezTo>
                <a:cubicBezTo>
                  <a:pt x="283" y="77"/>
                  <a:pt x="283" y="77"/>
                  <a:pt x="283" y="78"/>
                </a:cubicBezTo>
                <a:cubicBezTo>
                  <a:pt x="284" y="78"/>
                  <a:pt x="284" y="78"/>
                  <a:pt x="284" y="78"/>
                </a:cubicBezTo>
                <a:cubicBezTo>
                  <a:pt x="285" y="78"/>
                  <a:pt x="285" y="78"/>
                  <a:pt x="286" y="78"/>
                </a:cubicBezTo>
                <a:cubicBezTo>
                  <a:pt x="286" y="78"/>
                  <a:pt x="286" y="78"/>
                  <a:pt x="286" y="78"/>
                </a:cubicBezTo>
                <a:cubicBezTo>
                  <a:pt x="286" y="78"/>
                  <a:pt x="286" y="78"/>
                  <a:pt x="286" y="78"/>
                </a:cubicBezTo>
                <a:cubicBezTo>
                  <a:pt x="286" y="78"/>
                  <a:pt x="286" y="78"/>
                  <a:pt x="286" y="79"/>
                </a:cubicBezTo>
                <a:cubicBezTo>
                  <a:pt x="287" y="79"/>
                  <a:pt x="287" y="79"/>
                  <a:pt x="287" y="79"/>
                </a:cubicBezTo>
                <a:cubicBezTo>
                  <a:pt x="288" y="79"/>
                  <a:pt x="288" y="80"/>
                  <a:pt x="288" y="80"/>
                </a:cubicBezTo>
                <a:cubicBezTo>
                  <a:pt x="288" y="81"/>
                  <a:pt x="288" y="80"/>
                  <a:pt x="289" y="80"/>
                </a:cubicBezTo>
                <a:cubicBezTo>
                  <a:pt x="289" y="80"/>
                  <a:pt x="289" y="80"/>
                  <a:pt x="289" y="80"/>
                </a:cubicBezTo>
                <a:cubicBezTo>
                  <a:pt x="289" y="80"/>
                  <a:pt x="289" y="81"/>
                  <a:pt x="289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81"/>
                  <a:pt x="290" y="81"/>
                  <a:pt x="290" y="81"/>
                </a:cubicBezTo>
                <a:cubicBezTo>
                  <a:pt x="290" y="81"/>
                  <a:pt x="290" y="81"/>
                  <a:pt x="290" y="81"/>
                </a:cubicBezTo>
                <a:cubicBezTo>
                  <a:pt x="290" y="82"/>
                  <a:pt x="289" y="81"/>
                  <a:pt x="289" y="81"/>
                </a:cubicBezTo>
                <a:cubicBezTo>
                  <a:pt x="288" y="81"/>
                  <a:pt x="288" y="81"/>
                  <a:pt x="287" y="81"/>
                </a:cubicBezTo>
                <a:cubicBezTo>
                  <a:pt x="287" y="81"/>
                  <a:pt x="287" y="81"/>
                  <a:pt x="287" y="81"/>
                </a:cubicBezTo>
                <a:cubicBezTo>
                  <a:pt x="287" y="81"/>
                  <a:pt x="287" y="81"/>
                  <a:pt x="287" y="81"/>
                </a:cubicBezTo>
                <a:cubicBezTo>
                  <a:pt x="288" y="81"/>
                  <a:pt x="288" y="82"/>
                  <a:pt x="288" y="82"/>
                </a:cubicBezTo>
                <a:cubicBezTo>
                  <a:pt x="288" y="82"/>
                  <a:pt x="289" y="82"/>
                  <a:pt x="289" y="82"/>
                </a:cubicBezTo>
                <a:cubicBezTo>
                  <a:pt x="289" y="82"/>
                  <a:pt x="289" y="82"/>
                  <a:pt x="290" y="82"/>
                </a:cubicBezTo>
                <a:cubicBezTo>
                  <a:pt x="290" y="82"/>
                  <a:pt x="291" y="82"/>
                  <a:pt x="291" y="82"/>
                </a:cubicBezTo>
                <a:cubicBezTo>
                  <a:pt x="292" y="82"/>
                  <a:pt x="293" y="82"/>
                  <a:pt x="293" y="82"/>
                </a:cubicBezTo>
                <a:cubicBezTo>
                  <a:pt x="293" y="82"/>
                  <a:pt x="294" y="81"/>
                  <a:pt x="294" y="81"/>
                </a:cubicBezTo>
                <a:cubicBezTo>
                  <a:pt x="294" y="81"/>
                  <a:pt x="294" y="81"/>
                  <a:pt x="295" y="81"/>
                </a:cubicBezTo>
                <a:cubicBezTo>
                  <a:pt x="295" y="81"/>
                  <a:pt x="295" y="81"/>
                  <a:pt x="294" y="81"/>
                </a:cubicBezTo>
                <a:cubicBezTo>
                  <a:pt x="294" y="82"/>
                  <a:pt x="294" y="82"/>
                  <a:pt x="294" y="82"/>
                </a:cubicBezTo>
                <a:cubicBezTo>
                  <a:pt x="294" y="82"/>
                  <a:pt x="294" y="82"/>
                  <a:pt x="294" y="82"/>
                </a:cubicBezTo>
                <a:cubicBezTo>
                  <a:pt x="294" y="82"/>
                  <a:pt x="294" y="82"/>
                  <a:pt x="294" y="82"/>
                </a:cubicBezTo>
                <a:cubicBezTo>
                  <a:pt x="293" y="82"/>
                  <a:pt x="293" y="82"/>
                  <a:pt x="292" y="82"/>
                </a:cubicBezTo>
                <a:cubicBezTo>
                  <a:pt x="292" y="82"/>
                  <a:pt x="291" y="82"/>
                  <a:pt x="291" y="82"/>
                </a:cubicBezTo>
                <a:cubicBezTo>
                  <a:pt x="290" y="82"/>
                  <a:pt x="291" y="83"/>
                  <a:pt x="291" y="83"/>
                </a:cubicBezTo>
                <a:cubicBezTo>
                  <a:pt x="291" y="83"/>
                  <a:pt x="291" y="83"/>
                  <a:pt x="292" y="83"/>
                </a:cubicBezTo>
                <a:cubicBezTo>
                  <a:pt x="292" y="83"/>
                  <a:pt x="293" y="83"/>
                  <a:pt x="293" y="83"/>
                </a:cubicBezTo>
                <a:cubicBezTo>
                  <a:pt x="293" y="83"/>
                  <a:pt x="292" y="83"/>
                  <a:pt x="292" y="83"/>
                </a:cubicBezTo>
                <a:cubicBezTo>
                  <a:pt x="292" y="83"/>
                  <a:pt x="293" y="83"/>
                  <a:pt x="293" y="84"/>
                </a:cubicBezTo>
                <a:cubicBezTo>
                  <a:pt x="293" y="84"/>
                  <a:pt x="292" y="84"/>
                  <a:pt x="292" y="84"/>
                </a:cubicBezTo>
                <a:cubicBezTo>
                  <a:pt x="292" y="84"/>
                  <a:pt x="292" y="83"/>
                  <a:pt x="292" y="83"/>
                </a:cubicBezTo>
                <a:cubicBezTo>
                  <a:pt x="291" y="83"/>
                  <a:pt x="291" y="83"/>
                  <a:pt x="291" y="83"/>
                </a:cubicBezTo>
                <a:cubicBezTo>
                  <a:pt x="291" y="83"/>
                  <a:pt x="291" y="83"/>
                  <a:pt x="290" y="83"/>
                </a:cubicBezTo>
                <a:cubicBezTo>
                  <a:pt x="290" y="83"/>
                  <a:pt x="290" y="83"/>
                  <a:pt x="290" y="82"/>
                </a:cubicBezTo>
                <a:cubicBezTo>
                  <a:pt x="289" y="82"/>
                  <a:pt x="289" y="82"/>
                  <a:pt x="289" y="82"/>
                </a:cubicBezTo>
                <a:cubicBezTo>
                  <a:pt x="288" y="82"/>
                  <a:pt x="287" y="82"/>
                  <a:pt x="286" y="82"/>
                </a:cubicBezTo>
                <a:cubicBezTo>
                  <a:pt x="286" y="82"/>
                  <a:pt x="285" y="82"/>
                  <a:pt x="285" y="82"/>
                </a:cubicBezTo>
                <a:cubicBezTo>
                  <a:pt x="284" y="82"/>
                  <a:pt x="283" y="82"/>
                  <a:pt x="283" y="83"/>
                </a:cubicBezTo>
                <a:cubicBezTo>
                  <a:pt x="282" y="83"/>
                  <a:pt x="282" y="83"/>
                  <a:pt x="281" y="83"/>
                </a:cubicBezTo>
                <a:cubicBezTo>
                  <a:pt x="281" y="84"/>
                  <a:pt x="281" y="84"/>
                  <a:pt x="280" y="84"/>
                </a:cubicBezTo>
                <a:cubicBezTo>
                  <a:pt x="280" y="85"/>
                  <a:pt x="280" y="85"/>
                  <a:pt x="280" y="85"/>
                </a:cubicBezTo>
                <a:cubicBezTo>
                  <a:pt x="280" y="86"/>
                  <a:pt x="280" y="86"/>
                  <a:pt x="280" y="86"/>
                </a:cubicBezTo>
                <a:cubicBezTo>
                  <a:pt x="281" y="86"/>
                  <a:pt x="281" y="86"/>
                  <a:pt x="281" y="86"/>
                </a:cubicBezTo>
                <a:cubicBezTo>
                  <a:pt x="281" y="86"/>
                  <a:pt x="280" y="86"/>
                  <a:pt x="280" y="86"/>
                </a:cubicBezTo>
                <a:cubicBezTo>
                  <a:pt x="281" y="86"/>
                  <a:pt x="281" y="86"/>
                  <a:pt x="282" y="86"/>
                </a:cubicBezTo>
                <a:cubicBezTo>
                  <a:pt x="282" y="86"/>
                  <a:pt x="283" y="86"/>
                  <a:pt x="283" y="86"/>
                </a:cubicBezTo>
                <a:cubicBezTo>
                  <a:pt x="283" y="86"/>
                  <a:pt x="283" y="86"/>
                  <a:pt x="284" y="85"/>
                </a:cubicBezTo>
                <a:cubicBezTo>
                  <a:pt x="284" y="85"/>
                  <a:pt x="284" y="85"/>
                  <a:pt x="284" y="85"/>
                </a:cubicBezTo>
                <a:cubicBezTo>
                  <a:pt x="284" y="85"/>
                  <a:pt x="284" y="85"/>
                  <a:pt x="284" y="85"/>
                </a:cubicBezTo>
                <a:cubicBezTo>
                  <a:pt x="284" y="85"/>
                  <a:pt x="284" y="85"/>
                  <a:pt x="284" y="86"/>
                </a:cubicBezTo>
                <a:cubicBezTo>
                  <a:pt x="284" y="86"/>
                  <a:pt x="284" y="86"/>
                  <a:pt x="284" y="86"/>
                </a:cubicBezTo>
                <a:cubicBezTo>
                  <a:pt x="283" y="86"/>
                  <a:pt x="283" y="86"/>
                  <a:pt x="283" y="86"/>
                </a:cubicBezTo>
                <a:cubicBezTo>
                  <a:pt x="283" y="87"/>
                  <a:pt x="284" y="86"/>
                  <a:pt x="285" y="86"/>
                </a:cubicBezTo>
                <a:cubicBezTo>
                  <a:pt x="285" y="86"/>
                  <a:pt x="285" y="86"/>
                  <a:pt x="285" y="86"/>
                </a:cubicBezTo>
                <a:cubicBezTo>
                  <a:pt x="286" y="86"/>
                  <a:pt x="286" y="86"/>
                  <a:pt x="286" y="85"/>
                </a:cubicBezTo>
                <a:cubicBezTo>
                  <a:pt x="286" y="85"/>
                  <a:pt x="286" y="85"/>
                  <a:pt x="286" y="85"/>
                </a:cubicBezTo>
                <a:cubicBezTo>
                  <a:pt x="286" y="85"/>
                  <a:pt x="286" y="85"/>
                  <a:pt x="286" y="85"/>
                </a:cubicBezTo>
                <a:cubicBezTo>
                  <a:pt x="286" y="85"/>
                  <a:pt x="286" y="85"/>
                  <a:pt x="286" y="85"/>
                </a:cubicBezTo>
                <a:cubicBezTo>
                  <a:pt x="286" y="85"/>
                  <a:pt x="286" y="84"/>
                  <a:pt x="287" y="84"/>
                </a:cubicBezTo>
                <a:cubicBezTo>
                  <a:pt x="287" y="84"/>
                  <a:pt x="287" y="84"/>
                  <a:pt x="287" y="84"/>
                </a:cubicBezTo>
                <a:cubicBezTo>
                  <a:pt x="287" y="84"/>
                  <a:pt x="287" y="84"/>
                  <a:pt x="287" y="84"/>
                </a:cubicBezTo>
                <a:cubicBezTo>
                  <a:pt x="287" y="84"/>
                  <a:pt x="287" y="84"/>
                  <a:pt x="287" y="84"/>
                </a:cubicBezTo>
                <a:cubicBezTo>
                  <a:pt x="287" y="85"/>
                  <a:pt x="287" y="85"/>
                  <a:pt x="287" y="85"/>
                </a:cubicBezTo>
                <a:cubicBezTo>
                  <a:pt x="287" y="85"/>
                  <a:pt x="287" y="85"/>
                  <a:pt x="287" y="85"/>
                </a:cubicBezTo>
                <a:cubicBezTo>
                  <a:pt x="287" y="85"/>
                  <a:pt x="287" y="85"/>
                  <a:pt x="287" y="85"/>
                </a:cubicBezTo>
                <a:cubicBezTo>
                  <a:pt x="287" y="85"/>
                  <a:pt x="286" y="85"/>
                  <a:pt x="286" y="86"/>
                </a:cubicBezTo>
                <a:cubicBezTo>
                  <a:pt x="287" y="86"/>
                  <a:pt x="287" y="86"/>
                  <a:pt x="288" y="86"/>
                </a:cubicBezTo>
                <a:cubicBezTo>
                  <a:pt x="288" y="86"/>
                  <a:pt x="288" y="86"/>
                  <a:pt x="289" y="86"/>
                </a:cubicBezTo>
                <a:cubicBezTo>
                  <a:pt x="288" y="86"/>
                  <a:pt x="288" y="86"/>
                  <a:pt x="287" y="86"/>
                </a:cubicBezTo>
                <a:cubicBezTo>
                  <a:pt x="287" y="86"/>
                  <a:pt x="287" y="86"/>
                  <a:pt x="286" y="86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6" y="86"/>
                  <a:pt x="286" y="86"/>
                  <a:pt x="287" y="86"/>
                </a:cubicBezTo>
                <a:cubicBezTo>
                  <a:pt x="287" y="86"/>
                  <a:pt x="287" y="86"/>
                  <a:pt x="287" y="86"/>
                </a:cubicBezTo>
                <a:cubicBezTo>
                  <a:pt x="287" y="86"/>
                  <a:pt x="288" y="86"/>
                  <a:pt x="288" y="86"/>
                </a:cubicBezTo>
                <a:cubicBezTo>
                  <a:pt x="288" y="86"/>
                  <a:pt x="287" y="86"/>
                  <a:pt x="287" y="86"/>
                </a:cubicBezTo>
                <a:cubicBezTo>
                  <a:pt x="287" y="87"/>
                  <a:pt x="287" y="87"/>
                  <a:pt x="286" y="86"/>
                </a:cubicBezTo>
                <a:cubicBezTo>
                  <a:pt x="286" y="86"/>
                  <a:pt x="285" y="87"/>
                  <a:pt x="285" y="87"/>
                </a:cubicBezTo>
                <a:cubicBezTo>
                  <a:pt x="285" y="87"/>
                  <a:pt x="286" y="87"/>
                  <a:pt x="286" y="87"/>
                </a:cubicBezTo>
                <a:cubicBezTo>
                  <a:pt x="286" y="87"/>
                  <a:pt x="286" y="87"/>
                  <a:pt x="286" y="87"/>
                </a:cubicBezTo>
                <a:cubicBezTo>
                  <a:pt x="286" y="87"/>
                  <a:pt x="286" y="87"/>
                  <a:pt x="286" y="87"/>
                </a:cubicBezTo>
                <a:cubicBezTo>
                  <a:pt x="287" y="87"/>
                  <a:pt x="287" y="87"/>
                  <a:pt x="287" y="87"/>
                </a:cubicBezTo>
                <a:cubicBezTo>
                  <a:pt x="287" y="87"/>
                  <a:pt x="288" y="87"/>
                  <a:pt x="288" y="87"/>
                </a:cubicBezTo>
                <a:cubicBezTo>
                  <a:pt x="288" y="87"/>
                  <a:pt x="287" y="87"/>
                  <a:pt x="287" y="87"/>
                </a:cubicBezTo>
                <a:cubicBezTo>
                  <a:pt x="287" y="87"/>
                  <a:pt x="287" y="88"/>
                  <a:pt x="287" y="88"/>
                </a:cubicBezTo>
                <a:cubicBezTo>
                  <a:pt x="286" y="88"/>
                  <a:pt x="286" y="87"/>
                  <a:pt x="286" y="87"/>
                </a:cubicBezTo>
                <a:cubicBezTo>
                  <a:pt x="286" y="87"/>
                  <a:pt x="286" y="87"/>
                  <a:pt x="285" y="87"/>
                </a:cubicBezTo>
                <a:cubicBezTo>
                  <a:pt x="285" y="88"/>
                  <a:pt x="286" y="88"/>
                  <a:pt x="286" y="87"/>
                </a:cubicBezTo>
                <a:cubicBezTo>
                  <a:pt x="286" y="88"/>
                  <a:pt x="286" y="88"/>
                  <a:pt x="286" y="88"/>
                </a:cubicBezTo>
                <a:cubicBezTo>
                  <a:pt x="286" y="88"/>
                  <a:pt x="286" y="88"/>
                  <a:pt x="286" y="88"/>
                </a:cubicBezTo>
                <a:cubicBezTo>
                  <a:pt x="286" y="88"/>
                  <a:pt x="286" y="88"/>
                  <a:pt x="286" y="88"/>
                </a:cubicBezTo>
                <a:cubicBezTo>
                  <a:pt x="285" y="88"/>
                  <a:pt x="286" y="89"/>
                  <a:pt x="286" y="89"/>
                </a:cubicBezTo>
                <a:cubicBezTo>
                  <a:pt x="286" y="89"/>
                  <a:pt x="286" y="89"/>
                  <a:pt x="286" y="89"/>
                </a:cubicBezTo>
                <a:cubicBezTo>
                  <a:pt x="286" y="89"/>
                  <a:pt x="287" y="89"/>
                  <a:pt x="287" y="89"/>
                </a:cubicBezTo>
                <a:cubicBezTo>
                  <a:pt x="287" y="89"/>
                  <a:pt x="288" y="88"/>
                  <a:pt x="288" y="88"/>
                </a:cubicBezTo>
                <a:cubicBezTo>
                  <a:pt x="288" y="88"/>
                  <a:pt x="287" y="89"/>
                  <a:pt x="287" y="89"/>
                </a:cubicBezTo>
                <a:cubicBezTo>
                  <a:pt x="287" y="89"/>
                  <a:pt x="286" y="89"/>
                  <a:pt x="287" y="89"/>
                </a:cubicBezTo>
                <a:cubicBezTo>
                  <a:pt x="287" y="89"/>
                  <a:pt x="288" y="89"/>
                  <a:pt x="288" y="89"/>
                </a:cubicBezTo>
                <a:cubicBezTo>
                  <a:pt x="288" y="89"/>
                  <a:pt x="288" y="89"/>
                  <a:pt x="289" y="89"/>
                </a:cubicBezTo>
                <a:cubicBezTo>
                  <a:pt x="290" y="89"/>
                  <a:pt x="290" y="88"/>
                  <a:pt x="291" y="88"/>
                </a:cubicBezTo>
                <a:cubicBezTo>
                  <a:pt x="291" y="88"/>
                  <a:pt x="291" y="87"/>
                  <a:pt x="291" y="87"/>
                </a:cubicBezTo>
                <a:cubicBezTo>
                  <a:pt x="292" y="87"/>
                  <a:pt x="292" y="87"/>
                  <a:pt x="292" y="87"/>
                </a:cubicBezTo>
                <a:cubicBezTo>
                  <a:pt x="291" y="86"/>
                  <a:pt x="292" y="86"/>
                  <a:pt x="293" y="86"/>
                </a:cubicBezTo>
                <a:cubicBezTo>
                  <a:pt x="293" y="86"/>
                  <a:pt x="292" y="86"/>
                  <a:pt x="292" y="87"/>
                </a:cubicBezTo>
                <a:cubicBezTo>
                  <a:pt x="292" y="87"/>
                  <a:pt x="292" y="87"/>
                  <a:pt x="292" y="87"/>
                </a:cubicBezTo>
                <a:cubicBezTo>
                  <a:pt x="292" y="88"/>
                  <a:pt x="291" y="88"/>
                  <a:pt x="291" y="88"/>
                </a:cubicBezTo>
                <a:cubicBezTo>
                  <a:pt x="291" y="89"/>
                  <a:pt x="290" y="89"/>
                  <a:pt x="290" y="89"/>
                </a:cubicBezTo>
                <a:cubicBezTo>
                  <a:pt x="290" y="89"/>
                  <a:pt x="290" y="89"/>
                  <a:pt x="289" y="89"/>
                </a:cubicBezTo>
                <a:cubicBezTo>
                  <a:pt x="289" y="89"/>
                  <a:pt x="290" y="90"/>
                  <a:pt x="290" y="90"/>
                </a:cubicBezTo>
                <a:cubicBezTo>
                  <a:pt x="290" y="90"/>
                  <a:pt x="289" y="90"/>
                  <a:pt x="288" y="90"/>
                </a:cubicBezTo>
                <a:cubicBezTo>
                  <a:pt x="288" y="90"/>
                  <a:pt x="288" y="90"/>
                  <a:pt x="288" y="90"/>
                </a:cubicBezTo>
                <a:cubicBezTo>
                  <a:pt x="288" y="90"/>
                  <a:pt x="287" y="90"/>
                  <a:pt x="287" y="90"/>
                </a:cubicBezTo>
                <a:cubicBezTo>
                  <a:pt x="287" y="90"/>
                  <a:pt x="287" y="90"/>
                  <a:pt x="287" y="90"/>
                </a:cubicBezTo>
                <a:cubicBezTo>
                  <a:pt x="287" y="90"/>
                  <a:pt x="286" y="90"/>
                  <a:pt x="286" y="90"/>
                </a:cubicBezTo>
                <a:cubicBezTo>
                  <a:pt x="286" y="90"/>
                  <a:pt x="285" y="90"/>
                  <a:pt x="285" y="89"/>
                </a:cubicBezTo>
                <a:cubicBezTo>
                  <a:pt x="285" y="90"/>
                  <a:pt x="284" y="90"/>
                  <a:pt x="284" y="90"/>
                </a:cubicBezTo>
                <a:cubicBezTo>
                  <a:pt x="284" y="90"/>
                  <a:pt x="284" y="89"/>
                  <a:pt x="284" y="8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284" y="88"/>
                  <a:pt x="284" y="88"/>
                  <a:pt x="283" y="88"/>
                </a:cubicBezTo>
                <a:cubicBezTo>
                  <a:pt x="283" y="87"/>
                  <a:pt x="281" y="87"/>
                  <a:pt x="280" y="87"/>
                </a:cubicBezTo>
                <a:cubicBezTo>
                  <a:pt x="280" y="87"/>
                  <a:pt x="279" y="88"/>
                  <a:pt x="279" y="88"/>
                </a:cubicBezTo>
                <a:cubicBezTo>
                  <a:pt x="279" y="88"/>
                  <a:pt x="279" y="87"/>
                  <a:pt x="279" y="88"/>
                </a:cubicBezTo>
                <a:cubicBezTo>
                  <a:pt x="279" y="88"/>
                  <a:pt x="279" y="88"/>
                  <a:pt x="279" y="88"/>
                </a:cubicBezTo>
                <a:cubicBezTo>
                  <a:pt x="279" y="88"/>
                  <a:pt x="279" y="88"/>
                  <a:pt x="279" y="88"/>
                </a:cubicBezTo>
                <a:cubicBezTo>
                  <a:pt x="279" y="89"/>
                  <a:pt x="279" y="89"/>
                  <a:pt x="279" y="89"/>
                </a:cubicBezTo>
                <a:cubicBezTo>
                  <a:pt x="279" y="89"/>
                  <a:pt x="279" y="89"/>
                  <a:pt x="279" y="89"/>
                </a:cubicBezTo>
                <a:cubicBezTo>
                  <a:pt x="280" y="89"/>
                  <a:pt x="280" y="90"/>
                  <a:pt x="280" y="90"/>
                </a:cubicBezTo>
                <a:cubicBezTo>
                  <a:pt x="280" y="90"/>
                  <a:pt x="280" y="90"/>
                  <a:pt x="280" y="90"/>
                </a:cubicBezTo>
                <a:cubicBezTo>
                  <a:pt x="280" y="90"/>
                  <a:pt x="280" y="90"/>
                  <a:pt x="280" y="90"/>
                </a:cubicBezTo>
                <a:cubicBezTo>
                  <a:pt x="280" y="90"/>
                  <a:pt x="281" y="90"/>
                  <a:pt x="281" y="90"/>
                </a:cubicBezTo>
                <a:cubicBezTo>
                  <a:pt x="281" y="90"/>
                  <a:pt x="281" y="90"/>
                  <a:pt x="282" y="90"/>
                </a:cubicBezTo>
                <a:cubicBezTo>
                  <a:pt x="282" y="90"/>
                  <a:pt x="281" y="90"/>
                  <a:pt x="281" y="90"/>
                </a:cubicBezTo>
                <a:cubicBezTo>
                  <a:pt x="281" y="90"/>
                  <a:pt x="281" y="91"/>
                  <a:pt x="281" y="91"/>
                </a:cubicBezTo>
                <a:cubicBezTo>
                  <a:pt x="281" y="91"/>
                  <a:pt x="281" y="91"/>
                  <a:pt x="281" y="91"/>
                </a:cubicBezTo>
                <a:cubicBezTo>
                  <a:pt x="281" y="91"/>
                  <a:pt x="281" y="91"/>
                  <a:pt x="282" y="91"/>
                </a:cubicBezTo>
                <a:cubicBezTo>
                  <a:pt x="281" y="91"/>
                  <a:pt x="281" y="91"/>
                  <a:pt x="281" y="91"/>
                </a:cubicBezTo>
                <a:cubicBezTo>
                  <a:pt x="281" y="91"/>
                  <a:pt x="280" y="91"/>
                  <a:pt x="280" y="91"/>
                </a:cubicBezTo>
                <a:cubicBezTo>
                  <a:pt x="280" y="91"/>
                  <a:pt x="280" y="91"/>
                  <a:pt x="280" y="91"/>
                </a:cubicBezTo>
                <a:cubicBezTo>
                  <a:pt x="279" y="91"/>
                  <a:pt x="279" y="91"/>
                  <a:pt x="279" y="91"/>
                </a:cubicBezTo>
                <a:cubicBezTo>
                  <a:pt x="279" y="91"/>
                  <a:pt x="278" y="91"/>
                  <a:pt x="278" y="91"/>
                </a:cubicBezTo>
                <a:cubicBezTo>
                  <a:pt x="278" y="91"/>
                  <a:pt x="278" y="91"/>
                  <a:pt x="278" y="92"/>
                </a:cubicBezTo>
                <a:cubicBezTo>
                  <a:pt x="277" y="92"/>
                  <a:pt x="277" y="92"/>
                  <a:pt x="277" y="92"/>
                </a:cubicBezTo>
                <a:cubicBezTo>
                  <a:pt x="277" y="92"/>
                  <a:pt x="277" y="92"/>
                  <a:pt x="276" y="92"/>
                </a:cubicBezTo>
                <a:cubicBezTo>
                  <a:pt x="276" y="92"/>
                  <a:pt x="276" y="92"/>
                  <a:pt x="276" y="92"/>
                </a:cubicBezTo>
                <a:cubicBezTo>
                  <a:pt x="275" y="93"/>
                  <a:pt x="276" y="93"/>
                  <a:pt x="276" y="93"/>
                </a:cubicBezTo>
                <a:cubicBezTo>
                  <a:pt x="276" y="94"/>
                  <a:pt x="276" y="94"/>
                  <a:pt x="275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275" y="94"/>
                  <a:pt x="276" y="95"/>
                  <a:pt x="276" y="95"/>
                </a:cubicBezTo>
                <a:cubicBezTo>
                  <a:pt x="277" y="95"/>
                  <a:pt x="277" y="94"/>
                  <a:pt x="277" y="94"/>
                </a:cubicBezTo>
                <a:cubicBezTo>
                  <a:pt x="277" y="94"/>
                  <a:pt x="277" y="94"/>
                  <a:pt x="277" y="94"/>
                </a:cubicBezTo>
                <a:cubicBezTo>
                  <a:pt x="278" y="94"/>
                  <a:pt x="277" y="94"/>
                  <a:pt x="277" y="94"/>
                </a:cubicBezTo>
                <a:cubicBezTo>
                  <a:pt x="277" y="95"/>
                  <a:pt x="277" y="95"/>
                  <a:pt x="277" y="95"/>
                </a:cubicBezTo>
                <a:cubicBezTo>
                  <a:pt x="278" y="95"/>
                  <a:pt x="278" y="94"/>
                  <a:pt x="278" y="94"/>
                </a:cubicBezTo>
                <a:cubicBezTo>
                  <a:pt x="278" y="94"/>
                  <a:pt x="278" y="94"/>
                  <a:pt x="277" y="94"/>
                </a:cubicBezTo>
                <a:cubicBezTo>
                  <a:pt x="278" y="94"/>
                  <a:pt x="277" y="94"/>
                  <a:pt x="277" y="93"/>
                </a:cubicBezTo>
                <a:cubicBezTo>
                  <a:pt x="277" y="93"/>
                  <a:pt x="278" y="93"/>
                  <a:pt x="278" y="93"/>
                </a:cubicBezTo>
                <a:cubicBezTo>
                  <a:pt x="278" y="93"/>
                  <a:pt x="278" y="93"/>
                  <a:pt x="278" y="93"/>
                </a:cubicBezTo>
                <a:cubicBezTo>
                  <a:pt x="278" y="93"/>
                  <a:pt x="278" y="93"/>
                  <a:pt x="278" y="93"/>
                </a:cubicBezTo>
                <a:cubicBezTo>
                  <a:pt x="278" y="93"/>
                  <a:pt x="278" y="94"/>
                  <a:pt x="278" y="94"/>
                </a:cubicBezTo>
                <a:cubicBezTo>
                  <a:pt x="278" y="94"/>
                  <a:pt x="278" y="94"/>
                  <a:pt x="278" y="94"/>
                </a:cubicBezTo>
                <a:cubicBezTo>
                  <a:pt x="278" y="94"/>
                  <a:pt x="278" y="94"/>
                  <a:pt x="278" y="95"/>
                </a:cubicBezTo>
                <a:cubicBezTo>
                  <a:pt x="278" y="95"/>
                  <a:pt x="278" y="95"/>
                  <a:pt x="278" y="95"/>
                </a:cubicBezTo>
                <a:cubicBezTo>
                  <a:pt x="279" y="95"/>
                  <a:pt x="279" y="95"/>
                  <a:pt x="279" y="95"/>
                </a:cubicBezTo>
                <a:cubicBezTo>
                  <a:pt x="279" y="95"/>
                  <a:pt x="280" y="95"/>
                  <a:pt x="280" y="95"/>
                </a:cubicBezTo>
                <a:cubicBezTo>
                  <a:pt x="280" y="95"/>
                  <a:pt x="280" y="94"/>
                  <a:pt x="280" y="94"/>
                </a:cubicBezTo>
                <a:cubicBezTo>
                  <a:pt x="280" y="94"/>
                  <a:pt x="280" y="94"/>
                  <a:pt x="280" y="94"/>
                </a:cubicBezTo>
                <a:cubicBezTo>
                  <a:pt x="280" y="94"/>
                  <a:pt x="280" y="94"/>
                  <a:pt x="280" y="94"/>
                </a:cubicBezTo>
                <a:cubicBezTo>
                  <a:pt x="280" y="94"/>
                  <a:pt x="280" y="94"/>
                  <a:pt x="280" y="94"/>
                </a:cubicBezTo>
                <a:cubicBezTo>
                  <a:pt x="280" y="94"/>
                  <a:pt x="280" y="95"/>
                  <a:pt x="280" y="95"/>
                </a:cubicBezTo>
                <a:cubicBezTo>
                  <a:pt x="281" y="95"/>
                  <a:pt x="281" y="95"/>
                  <a:pt x="281" y="95"/>
                </a:cubicBezTo>
                <a:cubicBezTo>
                  <a:pt x="281" y="95"/>
                  <a:pt x="281" y="95"/>
                  <a:pt x="281" y="95"/>
                </a:cubicBezTo>
                <a:cubicBezTo>
                  <a:pt x="281" y="95"/>
                  <a:pt x="281" y="95"/>
                  <a:pt x="281" y="95"/>
                </a:cubicBezTo>
                <a:cubicBezTo>
                  <a:pt x="281" y="95"/>
                  <a:pt x="282" y="95"/>
                  <a:pt x="282" y="95"/>
                </a:cubicBezTo>
                <a:cubicBezTo>
                  <a:pt x="282" y="95"/>
                  <a:pt x="282" y="95"/>
                  <a:pt x="282" y="95"/>
                </a:cubicBezTo>
                <a:cubicBezTo>
                  <a:pt x="282" y="94"/>
                  <a:pt x="283" y="94"/>
                  <a:pt x="283" y="94"/>
                </a:cubicBezTo>
                <a:cubicBezTo>
                  <a:pt x="283" y="94"/>
                  <a:pt x="283" y="94"/>
                  <a:pt x="283" y="94"/>
                </a:cubicBezTo>
                <a:cubicBezTo>
                  <a:pt x="283" y="94"/>
                  <a:pt x="283" y="94"/>
                  <a:pt x="282" y="94"/>
                </a:cubicBezTo>
                <a:cubicBezTo>
                  <a:pt x="283" y="94"/>
                  <a:pt x="283" y="94"/>
                  <a:pt x="283" y="94"/>
                </a:cubicBezTo>
                <a:cubicBezTo>
                  <a:pt x="283" y="94"/>
                  <a:pt x="283" y="94"/>
                  <a:pt x="283" y="94"/>
                </a:cubicBezTo>
                <a:cubicBezTo>
                  <a:pt x="283" y="95"/>
                  <a:pt x="283" y="95"/>
                  <a:pt x="283" y="95"/>
                </a:cubicBezTo>
                <a:cubicBezTo>
                  <a:pt x="284" y="95"/>
                  <a:pt x="284" y="95"/>
                  <a:pt x="285" y="95"/>
                </a:cubicBezTo>
                <a:cubicBezTo>
                  <a:pt x="285" y="95"/>
                  <a:pt x="286" y="95"/>
                  <a:pt x="286" y="95"/>
                </a:cubicBezTo>
                <a:cubicBezTo>
                  <a:pt x="286" y="95"/>
                  <a:pt x="286" y="95"/>
                  <a:pt x="286" y="95"/>
                </a:cubicBezTo>
                <a:cubicBezTo>
                  <a:pt x="286" y="95"/>
                  <a:pt x="286" y="95"/>
                  <a:pt x="286" y="95"/>
                </a:cubicBezTo>
                <a:cubicBezTo>
                  <a:pt x="287" y="95"/>
                  <a:pt x="287" y="95"/>
                  <a:pt x="287" y="95"/>
                </a:cubicBezTo>
                <a:cubicBezTo>
                  <a:pt x="287" y="95"/>
                  <a:pt x="286" y="95"/>
                  <a:pt x="286" y="95"/>
                </a:cubicBezTo>
                <a:cubicBezTo>
                  <a:pt x="286" y="95"/>
                  <a:pt x="286" y="95"/>
                  <a:pt x="286" y="95"/>
                </a:cubicBezTo>
                <a:cubicBezTo>
                  <a:pt x="286" y="95"/>
                  <a:pt x="286" y="95"/>
                  <a:pt x="286" y="95"/>
                </a:cubicBezTo>
                <a:cubicBezTo>
                  <a:pt x="286" y="94"/>
                  <a:pt x="286" y="94"/>
                  <a:pt x="286" y="94"/>
                </a:cubicBezTo>
                <a:cubicBezTo>
                  <a:pt x="286" y="94"/>
                  <a:pt x="286" y="94"/>
                  <a:pt x="286" y="94"/>
                </a:cubicBezTo>
                <a:cubicBezTo>
                  <a:pt x="286" y="94"/>
                  <a:pt x="286" y="94"/>
                  <a:pt x="286" y="94"/>
                </a:cubicBezTo>
                <a:cubicBezTo>
                  <a:pt x="286" y="94"/>
                  <a:pt x="286" y="94"/>
                  <a:pt x="287" y="94"/>
                </a:cubicBezTo>
                <a:cubicBezTo>
                  <a:pt x="287" y="95"/>
                  <a:pt x="287" y="95"/>
                  <a:pt x="287" y="95"/>
                </a:cubicBezTo>
                <a:cubicBezTo>
                  <a:pt x="288" y="95"/>
                  <a:pt x="288" y="94"/>
                  <a:pt x="288" y="94"/>
                </a:cubicBezTo>
                <a:cubicBezTo>
                  <a:pt x="288" y="94"/>
                  <a:pt x="288" y="94"/>
                  <a:pt x="288" y="94"/>
                </a:cubicBezTo>
                <a:cubicBezTo>
                  <a:pt x="289" y="94"/>
                  <a:pt x="289" y="95"/>
                  <a:pt x="290" y="95"/>
                </a:cubicBezTo>
                <a:cubicBezTo>
                  <a:pt x="290" y="95"/>
                  <a:pt x="290" y="95"/>
                  <a:pt x="290" y="94"/>
                </a:cubicBezTo>
                <a:cubicBezTo>
                  <a:pt x="290" y="94"/>
                  <a:pt x="290" y="94"/>
                  <a:pt x="290" y="94"/>
                </a:cubicBezTo>
                <a:cubicBezTo>
                  <a:pt x="290" y="94"/>
                  <a:pt x="290" y="94"/>
                  <a:pt x="290" y="93"/>
                </a:cubicBezTo>
                <a:cubicBezTo>
                  <a:pt x="290" y="93"/>
                  <a:pt x="291" y="94"/>
                  <a:pt x="291" y="94"/>
                </a:cubicBezTo>
                <a:cubicBezTo>
                  <a:pt x="291" y="94"/>
                  <a:pt x="291" y="94"/>
                  <a:pt x="291" y="94"/>
                </a:cubicBezTo>
                <a:cubicBezTo>
                  <a:pt x="291" y="94"/>
                  <a:pt x="291" y="94"/>
                  <a:pt x="291" y="94"/>
                </a:cubicBezTo>
                <a:cubicBezTo>
                  <a:pt x="291" y="94"/>
                  <a:pt x="291" y="94"/>
                  <a:pt x="291" y="95"/>
                </a:cubicBezTo>
                <a:cubicBezTo>
                  <a:pt x="291" y="95"/>
                  <a:pt x="291" y="95"/>
                  <a:pt x="291" y="95"/>
                </a:cubicBezTo>
                <a:cubicBezTo>
                  <a:pt x="292" y="95"/>
                  <a:pt x="292" y="95"/>
                  <a:pt x="292" y="95"/>
                </a:cubicBezTo>
                <a:cubicBezTo>
                  <a:pt x="292" y="95"/>
                  <a:pt x="292" y="95"/>
                  <a:pt x="292" y="95"/>
                </a:cubicBezTo>
                <a:cubicBezTo>
                  <a:pt x="293" y="95"/>
                  <a:pt x="293" y="95"/>
                  <a:pt x="293" y="95"/>
                </a:cubicBezTo>
                <a:cubicBezTo>
                  <a:pt x="293" y="95"/>
                  <a:pt x="293" y="94"/>
                  <a:pt x="293" y="94"/>
                </a:cubicBezTo>
                <a:cubicBezTo>
                  <a:pt x="293" y="94"/>
                  <a:pt x="292" y="93"/>
                  <a:pt x="292" y="93"/>
                </a:cubicBezTo>
                <a:cubicBezTo>
                  <a:pt x="292" y="93"/>
                  <a:pt x="292" y="93"/>
                  <a:pt x="292" y="93"/>
                </a:cubicBezTo>
                <a:cubicBezTo>
                  <a:pt x="292" y="93"/>
                  <a:pt x="293" y="93"/>
                  <a:pt x="293" y="93"/>
                </a:cubicBezTo>
                <a:cubicBezTo>
                  <a:pt x="293" y="93"/>
                  <a:pt x="294" y="94"/>
                  <a:pt x="294" y="93"/>
                </a:cubicBezTo>
                <a:cubicBezTo>
                  <a:pt x="294" y="94"/>
                  <a:pt x="293" y="94"/>
                  <a:pt x="293" y="94"/>
                </a:cubicBezTo>
                <a:cubicBezTo>
                  <a:pt x="293" y="94"/>
                  <a:pt x="294" y="94"/>
                  <a:pt x="293" y="94"/>
                </a:cubicBezTo>
                <a:cubicBezTo>
                  <a:pt x="294" y="94"/>
                  <a:pt x="294" y="95"/>
                  <a:pt x="295" y="95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96" y="94"/>
                  <a:pt x="296" y="95"/>
                  <a:pt x="296" y="95"/>
                </a:cubicBezTo>
                <a:cubicBezTo>
                  <a:pt x="296" y="95"/>
                  <a:pt x="296" y="95"/>
                  <a:pt x="296" y="95"/>
                </a:cubicBezTo>
                <a:cubicBezTo>
                  <a:pt x="296" y="95"/>
                  <a:pt x="296" y="95"/>
                  <a:pt x="296" y="95"/>
                </a:cubicBezTo>
                <a:cubicBezTo>
                  <a:pt x="296" y="95"/>
                  <a:pt x="296" y="96"/>
                  <a:pt x="296" y="96"/>
                </a:cubicBezTo>
                <a:cubicBezTo>
                  <a:pt x="296" y="96"/>
                  <a:pt x="297" y="96"/>
                  <a:pt x="298" y="96"/>
                </a:cubicBezTo>
                <a:cubicBezTo>
                  <a:pt x="298" y="96"/>
                  <a:pt x="299" y="96"/>
                  <a:pt x="299" y="95"/>
                </a:cubicBezTo>
                <a:cubicBezTo>
                  <a:pt x="299" y="95"/>
                  <a:pt x="300" y="95"/>
                  <a:pt x="300" y="95"/>
                </a:cubicBezTo>
                <a:cubicBezTo>
                  <a:pt x="300" y="95"/>
                  <a:pt x="301" y="95"/>
                  <a:pt x="301" y="94"/>
                </a:cubicBezTo>
                <a:cubicBezTo>
                  <a:pt x="301" y="94"/>
                  <a:pt x="302" y="95"/>
                  <a:pt x="302" y="95"/>
                </a:cubicBezTo>
                <a:cubicBezTo>
                  <a:pt x="302" y="94"/>
                  <a:pt x="304" y="94"/>
                  <a:pt x="304" y="93"/>
                </a:cubicBezTo>
                <a:cubicBezTo>
                  <a:pt x="304" y="93"/>
                  <a:pt x="304" y="93"/>
                  <a:pt x="304" y="93"/>
                </a:cubicBezTo>
                <a:cubicBezTo>
                  <a:pt x="304" y="93"/>
                  <a:pt x="304" y="93"/>
                  <a:pt x="303" y="93"/>
                </a:cubicBezTo>
                <a:cubicBezTo>
                  <a:pt x="303" y="92"/>
                  <a:pt x="303" y="92"/>
                  <a:pt x="303" y="92"/>
                </a:cubicBezTo>
                <a:cubicBezTo>
                  <a:pt x="303" y="92"/>
                  <a:pt x="303" y="92"/>
                  <a:pt x="303" y="92"/>
                </a:cubicBezTo>
                <a:cubicBezTo>
                  <a:pt x="302" y="92"/>
                  <a:pt x="301" y="93"/>
                  <a:pt x="301" y="93"/>
                </a:cubicBezTo>
                <a:cubicBezTo>
                  <a:pt x="301" y="93"/>
                  <a:pt x="301" y="92"/>
                  <a:pt x="301" y="92"/>
                </a:cubicBezTo>
                <a:cubicBezTo>
                  <a:pt x="301" y="92"/>
                  <a:pt x="300" y="92"/>
                  <a:pt x="300" y="92"/>
                </a:cubicBezTo>
                <a:cubicBezTo>
                  <a:pt x="299" y="92"/>
                  <a:pt x="300" y="91"/>
                  <a:pt x="300" y="91"/>
                </a:cubicBezTo>
                <a:cubicBezTo>
                  <a:pt x="301" y="91"/>
                  <a:pt x="300" y="91"/>
                  <a:pt x="300" y="91"/>
                </a:cubicBezTo>
                <a:cubicBezTo>
                  <a:pt x="300" y="91"/>
                  <a:pt x="299" y="91"/>
                  <a:pt x="299" y="91"/>
                </a:cubicBezTo>
                <a:cubicBezTo>
                  <a:pt x="298" y="91"/>
                  <a:pt x="298" y="92"/>
                  <a:pt x="297" y="91"/>
                </a:cubicBezTo>
                <a:cubicBezTo>
                  <a:pt x="297" y="91"/>
                  <a:pt x="298" y="91"/>
                  <a:pt x="298" y="91"/>
                </a:cubicBezTo>
                <a:cubicBezTo>
                  <a:pt x="298" y="91"/>
                  <a:pt x="297" y="91"/>
                  <a:pt x="297" y="91"/>
                </a:cubicBezTo>
                <a:cubicBezTo>
                  <a:pt x="297" y="91"/>
                  <a:pt x="297" y="91"/>
                  <a:pt x="297" y="91"/>
                </a:cubicBezTo>
                <a:cubicBezTo>
                  <a:pt x="296" y="91"/>
                  <a:pt x="296" y="91"/>
                  <a:pt x="296" y="90"/>
                </a:cubicBezTo>
                <a:cubicBezTo>
                  <a:pt x="296" y="90"/>
                  <a:pt x="296" y="90"/>
                  <a:pt x="295" y="91"/>
                </a:cubicBezTo>
                <a:cubicBezTo>
                  <a:pt x="295" y="91"/>
                  <a:pt x="295" y="91"/>
                  <a:pt x="295" y="91"/>
                </a:cubicBezTo>
                <a:cubicBezTo>
                  <a:pt x="295" y="91"/>
                  <a:pt x="294" y="91"/>
                  <a:pt x="294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294" y="90"/>
                  <a:pt x="293" y="90"/>
                  <a:pt x="293" y="90"/>
                </a:cubicBezTo>
                <a:cubicBezTo>
                  <a:pt x="294" y="90"/>
                  <a:pt x="295" y="90"/>
                  <a:pt x="295" y="90"/>
                </a:cubicBezTo>
                <a:cubicBezTo>
                  <a:pt x="295" y="90"/>
                  <a:pt x="295" y="90"/>
                  <a:pt x="294" y="90"/>
                </a:cubicBezTo>
                <a:cubicBezTo>
                  <a:pt x="294" y="90"/>
                  <a:pt x="294" y="90"/>
                  <a:pt x="294" y="90"/>
                </a:cubicBezTo>
                <a:cubicBezTo>
                  <a:pt x="294" y="89"/>
                  <a:pt x="294" y="90"/>
                  <a:pt x="294" y="89"/>
                </a:cubicBezTo>
                <a:cubicBezTo>
                  <a:pt x="294" y="89"/>
                  <a:pt x="294" y="89"/>
                  <a:pt x="294" y="89"/>
                </a:cubicBezTo>
                <a:cubicBezTo>
                  <a:pt x="294" y="89"/>
                  <a:pt x="294" y="89"/>
                  <a:pt x="294" y="88"/>
                </a:cubicBezTo>
                <a:cubicBezTo>
                  <a:pt x="294" y="88"/>
                  <a:pt x="294" y="89"/>
                  <a:pt x="294" y="89"/>
                </a:cubicBezTo>
                <a:cubicBezTo>
                  <a:pt x="294" y="89"/>
                  <a:pt x="294" y="89"/>
                  <a:pt x="294" y="89"/>
                </a:cubicBezTo>
                <a:cubicBezTo>
                  <a:pt x="295" y="89"/>
                  <a:pt x="295" y="89"/>
                  <a:pt x="295" y="89"/>
                </a:cubicBezTo>
                <a:cubicBezTo>
                  <a:pt x="295" y="89"/>
                  <a:pt x="295" y="90"/>
                  <a:pt x="295" y="90"/>
                </a:cubicBezTo>
                <a:cubicBezTo>
                  <a:pt x="295" y="90"/>
                  <a:pt x="295" y="90"/>
                  <a:pt x="296" y="90"/>
                </a:cubicBezTo>
                <a:cubicBezTo>
                  <a:pt x="296" y="90"/>
                  <a:pt x="296" y="90"/>
                  <a:pt x="296" y="90"/>
                </a:cubicBezTo>
                <a:cubicBezTo>
                  <a:pt x="296" y="90"/>
                  <a:pt x="296" y="90"/>
                  <a:pt x="296" y="90"/>
                </a:cubicBezTo>
                <a:cubicBezTo>
                  <a:pt x="297" y="90"/>
                  <a:pt x="297" y="90"/>
                  <a:pt x="298" y="90"/>
                </a:cubicBezTo>
                <a:cubicBezTo>
                  <a:pt x="298" y="90"/>
                  <a:pt x="299" y="90"/>
                  <a:pt x="299" y="90"/>
                </a:cubicBezTo>
                <a:cubicBezTo>
                  <a:pt x="299" y="90"/>
                  <a:pt x="300" y="90"/>
                  <a:pt x="300" y="90"/>
                </a:cubicBezTo>
                <a:cubicBezTo>
                  <a:pt x="300" y="90"/>
                  <a:pt x="301" y="90"/>
                  <a:pt x="301" y="90"/>
                </a:cubicBezTo>
                <a:cubicBezTo>
                  <a:pt x="301" y="90"/>
                  <a:pt x="301" y="90"/>
                  <a:pt x="301" y="90"/>
                </a:cubicBezTo>
                <a:cubicBezTo>
                  <a:pt x="301" y="90"/>
                  <a:pt x="302" y="90"/>
                  <a:pt x="302" y="90"/>
                </a:cubicBezTo>
                <a:cubicBezTo>
                  <a:pt x="302" y="89"/>
                  <a:pt x="303" y="89"/>
                  <a:pt x="303" y="88"/>
                </a:cubicBezTo>
                <a:cubicBezTo>
                  <a:pt x="303" y="88"/>
                  <a:pt x="303" y="88"/>
                  <a:pt x="303" y="88"/>
                </a:cubicBezTo>
                <a:cubicBezTo>
                  <a:pt x="303" y="88"/>
                  <a:pt x="303" y="88"/>
                  <a:pt x="303" y="88"/>
                </a:cubicBezTo>
                <a:cubicBezTo>
                  <a:pt x="303" y="88"/>
                  <a:pt x="303" y="88"/>
                  <a:pt x="303" y="88"/>
                </a:cubicBezTo>
                <a:cubicBezTo>
                  <a:pt x="303" y="88"/>
                  <a:pt x="303" y="87"/>
                  <a:pt x="303" y="87"/>
                </a:cubicBezTo>
                <a:cubicBezTo>
                  <a:pt x="302" y="87"/>
                  <a:pt x="302" y="87"/>
                  <a:pt x="302" y="87"/>
                </a:cubicBezTo>
                <a:cubicBezTo>
                  <a:pt x="302" y="87"/>
                  <a:pt x="302" y="87"/>
                  <a:pt x="302" y="87"/>
                </a:cubicBezTo>
                <a:cubicBezTo>
                  <a:pt x="303" y="87"/>
                  <a:pt x="303" y="87"/>
                  <a:pt x="303" y="87"/>
                </a:cubicBezTo>
                <a:cubicBezTo>
                  <a:pt x="303" y="87"/>
                  <a:pt x="303" y="87"/>
                  <a:pt x="304" y="87"/>
                </a:cubicBezTo>
                <a:cubicBezTo>
                  <a:pt x="304" y="87"/>
                  <a:pt x="304" y="87"/>
                  <a:pt x="305" y="87"/>
                </a:cubicBezTo>
                <a:cubicBezTo>
                  <a:pt x="305" y="87"/>
                  <a:pt x="305" y="87"/>
                  <a:pt x="305" y="87"/>
                </a:cubicBezTo>
                <a:cubicBezTo>
                  <a:pt x="306" y="87"/>
                  <a:pt x="307" y="87"/>
                  <a:pt x="308" y="87"/>
                </a:cubicBezTo>
                <a:cubicBezTo>
                  <a:pt x="308" y="87"/>
                  <a:pt x="308" y="87"/>
                  <a:pt x="308" y="87"/>
                </a:cubicBezTo>
                <a:cubicBezTo>
                  <a:pt x="308" y="87"/>
                  <a:pt x="308" y="86"/>
                  <a:pt x="308" y="86"/>
                </a:cubicBezTo>
                <a:cubicBezTo>
                  <a:pt x="308" y="86"/>
                  <a:pt x="307" y="86"/>
                  <a:pt x="307" y="86"/>
                </a:cubicBezTo>
                <a:cubicBezTo>
                  <a:pt x="307" y="86"/>
                  <a:pt x="307" y="86"/>
                  <a:pt x="306" y="86"/>
                </a:cubicBezTo>
                <a:cubicBezTo>
                  <a:pt x="306" y="86"/>
                  <a:pt x="305" y="86"/>
                  <a:pt x="306" y="86"/>
                </a:cubicBezTo>
                <a:cubicBezTo>
                  <a:pt x="307" y="86"/>
                  <a:pt x="307" y="85"/>
                  <a:pt x="308" y="86"/>
                </a:cubicBezTo>
                <a:cubicBezTo>
                  <a:pt x="308" y="86"/>
                  <a:pt x="308" y="86"/>
                  <a:pt x="309" y="86"/>
                </a:cubicBezTo>
                <a:cubicBezTo>
                  <a:pt x="309" y="86"/>
                  <a:pt x="309" y="86"/>
                  <a:pt x="309" y="85"/>
                </a:cubicBezTo>
                <a:cubicBezTo>
                  <a:pt x="309" y="85"/>
                  <a:pt x="309" y="85"/>
                  <a:pt x="309" y="84"/>
                </a:cubicBezTo>
                <a:cubicBezTo>
                  <a:pt x="309" y="84"/>
                  <a:pt x="309" y="84"/>
                  <a:pt x="309" y="84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307" y="84"/>
                  <a:pt x="307" y="84"/>
                  <a:pt x="306" y="84"/>
                </a:cubicBezTo>
                <a:cubicBezTo>
                  <a:pt x="306" y="84"/>
                  <a:pt x="306" y="84"/>
                  <a:pt x="307" y="84"/>
                </a:cubicBezTo>
                <a:cubicBezTo>
                  <a:pt x="307" y="84"/>
                  <a:pt x="308" y="84"/>
                  <a:pt x="308" y="84"/>
                </a:cubicBezTo>
                <a:cubicBezTo>
                  <a:pt x="311" y="84"/>
                  <a:pt x="311" y="84"/>
                  <a:pt x="311" y="84"/>
                </a:cubicBezTo>
                <a:cubicBezTo>
                  <a:pt x="311" y="84"/>
                  <a:pt x="311" y="83"/>
                  <a:pt x="311" y="83"/>
                </a:cubicBezTo>
                <a:cubicBezTo>
                  <a:pt x="311" y="83"/>
                  <a:pt x="311" y="83"/>
                  <a:pt x="311" y="83"/>
                </a:cubicBezTo>
                <a:cubicBezTo>
                  <a:pt x="311" y="83"/>
                  <a:pt x="311" y="83"/>
                  <a:pt x="311" y="83"/>
                </a:cubicBezTo>
                <a:cubicBezTo>
                  <a:pt x="311" y="83"/>
                  <a:pt x="310" y="83"/>
                  <a:pt x="311" y="82"/>
                </a:cubicBezTo>
                <a:cubicBezTo>
                  <a:pt x="310" y="82"/>
                  <a:pt x="310" y="82"/>
                  <a:pt x="310" y="82"/>
                </a:cubicBezTo>
                <a:cubicBezTo>
                  <a:pt x="310" y="82"/>
                  <a:pt x="309" y="82"/>
                  <a:pt x="309" y="82"/>
                </a:cubicBezTo>
                <a:cubicBezTo>
                  <a:pt x="308" y="82"/>
                  <a:pt x="308" y="82"/>
                  <a:pt x="308" y="82"/>
                </a:cubicBezTo>
                <a:cubicBezTo>
                  <a:pt x="308" y="82"/>
                  <a:pt x="307" y="82"/>
                  <a:pt x="307" y="82"/>
                </a:cubicBezTo>
                <a:cubicBezTo>
                  <a:pt x="307" y="82"/>
                  <a:pt x="307" y="82"/>
                  <a:pt x="307" y="82"/>
                </a:cubicBezTo>
                <a:cubicBezTo>
                  <a:pt x="307" y="82"/>
                  <a:pt x="307" y="82"/>
                  <a:pt x="308" y="81"/>
                </a:cubicBezTo>
                <a:cubicBezTo>
                  <a:pt x="307" y="81"/>
                  <a:pt x="306" y="81"/>
                  <a:pt x="305" y="81"/>
                </a:cubicBezTo>
                <a:cubicBezTo>
                  <a:pt x="305" y="82"/>
                  <a:pt x="305" y="82"/>
                  <a:pt x="304" y="82"/>
                </a:cubicBezTo>
                <a:cubicBezTo>
                  <a:pt x="303" y="82"/>
                  <a:pt x="303" y="82"/>
                  <a:pt x="302" y="83"/>
                </a:cubicBezTo>
                <a:cubicBezTo>
                  <a:pt x="303" y="82"/>
                  <a:pt x="303" y="82"/>
                  <a:pt x="303" y="82"/>
                </a:cubicBezTo>
                <a:cubicBezTo>
                  <a:pt x="303" y="82"/>
                  <a:pt x="304" y="81"/>
                  <a:pt x="304" y="81"/>
                </a:cubicBezTo>
                <a:cubicBezTo>
                  <a:pt x="303" y="81"/>
                  <a:pt x="303" y="81"/>
                  <a:pt x="303" y="81"/>
                </a:cubicBezTo>
                <a:cubicBezTo>
                  <a:pt x="303" y="81"/>
                  <a:pt x="303" y="81"/>
                  <a:pt x="302" y="81"/>
                </a:cubicBezTo>
                <a:cubicBezTo>
                  <a:pt x="303" y="81"/>
                  <a:pt x="303" y="81"/>
                  <a:pt x="303" y="81"/>
                </a:cubicBezTo>
                <a:cubicBezTo>
                  <a:pt x="304" y="81"/>
                  <a:pt x="304" y="81"/>
                  <a:pt x="304" y="81"/>
                </a:cubicBezTo>
                <a:cubicBezTo>
                  <a:pt x="305" y="81"/>
                  <a:pt x="305" y="81"/>
                  <a:pt x="305" y="81"/>
                </a:cubicBezTo>
                <a:cubicBezTo>
                  <a:pt x="306" y="81"/>
                  <a:pt x="306" y="81"/>
                  <a:pt x="306" y="81"/>
                </a:cubicBezTo>
                <a:cubicBezTo>
                  <a:pt x="306" y="81"/>
                  <a:pt x="307" y="81"/>
                  <a:pt x="307" y="81"/>
                </a:cubicBezTo>
                <a:cubicBezTo>
                  <a:pt x="307" y="81"/>
                  <a:pt x="306" y="81"/>
                  <a:pt x="305" y="81"/>
                </a:cubicBezTo>
                <a:cubicBezTo>
                  <a:pt x="305" y="81"/>
                  <a:pt x="304" y="81"/>
                  <a:pt x="304" y="81"/>
                </a:cubicBezTo>
                <a:cubicBezTo>
                  <a:pt x="303" y="80"/>
                  <a:pt x="303" y="81"/>
                  <a:pt x="303" y="81"/>
                </a:cubicBezTo>
                <a:cubicBezTo>
                  <a:pt x="303" y="81"/>
                  <a:pt x="302" y="81"/>
                  <a:pt x="303" y="81"/>
                </a:cubicBezTo>
                <a:cubicBezTo>
                  <a:pt x="303" y="80"/>
                  <a:pt x="303" y="80"/>
                  <a:pt x="304" y="80"/>
                </a:cubicBezTo>
                <a:cubicBezTo>
                  <a:pt x="304" y="80"/>
                  <a:pt x="305" y="80"/>
                  <a:pt x="305" y="80"/>
                </a:cubicBezTo>
                <a:cubicBezTo>
                  <a:pt x="305" y="80"/>
                  <a:pt x="306" y="81"/>
                  <a:pt x="306" y="80"/>
                </a:cubicBezTo>
                <a:cubicBezTo>
                  <a:pt x="306" y="80"/>
                  <a:pt x="307" y="80"/>
                  <a:pt x="307" y="80"/>
                </a:cubicBezTo>
                <a:cubicBezTo>
                  <a:pt x="308" y="80"/>
                  <a:pt x="308" y="80"/>
                  <a:pt x="308" y="81"/>
                </a:cubicBezTo>
                <a:cubicBezTo>
                  <a:pt x="308" y="81"/>
                  <a:pt x="308" y="81"/>
                  <a:pt x="308" y="81"/>
                </a:cubicBezTo>
                <a:cubicBezTo>
                  <a:pt x="308" y="81"/>
                  <a:pt x="309" y="81"/>
                  <a:pt x="309" y="81"/>
                </a:cubicBezTo>
                <a:cubicBezTo>
                  <a:pt x="309" y="81"/>
                  <a:pt x="310" y="81"/>
                  <a:pt x="310" y="81"/>
                </a:cubicBezTo>
                <a:cubicBezTo>
                  <a:pt x="310" y="81"/>
                  <a:pt x="311" y="81"/>
                  <a:pt x="311" y="81"/>
                </a:cubicBezTo>
                <a:cubicBezTo>
                  <a:pt x="311" y="81"/>
                  <a:pt x="311" y="81"/>
                  <a:pt x="311" y="81"/>
                </a:cubicBezTo>
                <a:cubicBezTo>
                  <a:pt x="312" y="81"/>
                  <a:pt x="311" y="81"/>
                  <a:pt x="311" y="81"/>
                </a:cubicBezTo>
                <a:cubicBezTo>
                  <a:pt x="311" y="81"/>
                  <a:pt x="311" y="81"/>
                  <a:pt x="311" y="81"/>
                </a:cubicBezTo>
                <a:cubicBezTo>
                  <a:pt x="311" y="81"/>
                  <a:pt x="311" y="80"/>
                  <a:pt x="311" y="80"/>
                </a:cubicBezTo>
                <a:cubicBezTo>
                  <a:pt x="311" y="80"/>
                  <a:pt x="310" y="80"/>
                  <a:pt x="310" y="80"/>
                </a:cubicBezTo>
                <a:cubicBezTo>
                  <a:pt x="309" y="80"/>
                  <a:pt x="309" y="80"/>
                  <a:pt x="308" y="80"/>
                </a:cubicBezTo>
                <a:cubicBezTo>
                  <a:pt x="308" y="80"/>
                  <a:pt x="308" y="80"/>
                  <a:pt x="307" y="80"/>
                </a:cubicBezTo>
                <a:cubicBezTo>
                  <a:pt x="307" y="80"/>
                  <a:pt x="307" y="80"/>
                  <a:pt x="306" y="80"/>
                </a:cubicBezTo>
                <a:cubicBezTo>
                  <a:pt x="306" y="80"/>
                  <a:pt x="306" y="80"/>
                  <a:pt x="306" y="80"/>
                </a:cubicBezTo>
                <a:cubicBezTo>
                  <a:pt x="305" y="80"/>
                  <a:pt x="305" y="80"/>
                  <a:pt x="305" y="80"/>
                </a:cubicBezTo>
                <a:cubicBezTo>
                  <a:pt x="304" y="80"/>
                  <a:pt x="304" y="80"/>
                  <a:pt x="304" y="80"/>
                </a:cubicBezTo>
                <a:cubicBezTo>
                  <a:pt x="305" y="80"/>
                  <a:pt x="304" y="80"/>
                  <a:pt x="304" y="80"/>
                </a:cubicBezTo>
                <a:cubicBezTo>
                  <a:pt x="304" y="80"/>
                  <a:pt x="303" y="80"/>
                  <a:pt x="303" y="80"/>
                </a:cubicBezTo>
                <a:cubicBezTo>
                  <a:pt x="304" y="80"/>
                  <a:pt x="304" y="80"/>
                  <a:pt x="305" y="80"/>
                </a:cubicBezTo>
                <a:cubicBezTo>
                  <a:pt x="305" y="80"/>
                  <a:pt x="305" y="79"/>
                  <a:pt x="305" y="79"/>
                </a:cubicBezTo>
                <a:cubicBezTo>
                  <a:pt x="305" y="79"/>
                  <a:pt x="305" y="79"/>
                  <a:pt x="306" y="79"/>
                </a:cubicBezTo>
                <a:cubicBezTo>
                  <a:pt x="306" y="80"/>
                  <a:pt x="306" y="80"/>
                  <a:pt x="306" y="80"/>
                </a:cubicBezTo>
                <a:cubicBezTo>
                  <a:pt x="307" y="80"/>
                  <a:pt x="308" y="80"/>
                  <a:pt x="308" y="80"/>
                </a:cubicBezTo>
                <a:cubicBezTo>
                  <a:pt x="308" y="79"/>
                  <a:pt x="308" y="79"/>
                  <a:pt x="307" y="79"/>
                </a:cubicBezTo>
                <a:cubicBezTo>
                  <a:pt x="307" y="79"/>
                  <a:pt x="308" y="79"/>
                  <a:pt x="307" y="79"/>
                </a:cubicBezTo>
                <a:cubicBezTo>
                  <a:pt x="307" y="79"/>
                  <a:pt x="307" y="79"/>
                  <a:pt x="307" y="79"/>
                </a:cubicBezTo>
                <a:cubicBezTo>
                  <a:pt x="306" y="79"/>
                  <a:pt x="306" y="79"/>
                  <a:pt x="306" y="79"/>
                </a:cubicBezTo>
                <a:cubicBezTo>
                  <a:pt x="306" y="79"/>
                  <a:pt x="305" y="79"/>
                  <a:pt x="305" y="79"/>
                </a:cubicBezTo>
                <a:cubicBezTo>
                  <a:pt x="305" y="78"/>
                  <a:pt x="307" y="79"/>
                  <a:pt x="308" y="79"/>
                </a:cubicBezTo>
                <a:cubicBezTo>
                  <a:pt x="308" y="79"/>
                  <a:pt x="308" y="79"/>
                  <a:pt x="308" y="79"/>
                </a:cubicBezTo>
                <a:cubicBezTo>
                  <a:pt x="308" y="79"/>
                  <a:pt x="308" y="79"/>
                  <a:pt x="308" y="79"/>
                </a:cubicBezTo>
                <a:cubicBezTo>
                  <a:pt x="308" y="79"/>
                  <a:pt x="309" y="79"/>
                  <a:pt x="309" y="79"/>
                </a:cubicBezTo>
                <a:cubicBezTo>
                  <a:pt x="309" y="79"/>
                  <a:pt x="309" y="79"/>
                  <a:pt x="309" y="79"/>
                </a:cubicBezTo>
                <a:cubicBezTo>
                  <a:pt x="309" y="79"/>
                  <a:pt x="310" y="79"/>
                  <a:pt x="310" y="79"/>
                </a:cubicBezTo>
                <a:cubicBezTo>
                  <a:pt x="310" y="79"/>
                  <a:pt x="310" y="79"/>
                  <a:pt x="310" y="79"/>
                </a:cubicBezTo>
                <a:cubicBezTo>
                  <a:pt x="310" y="79"/>
                  <a:pt x="310" y="79"/>
                  <a:pt x="310" y="79"/>
                </a:cubicBezTo>
                <a:cubicBezTo>
                  <a:pt x="311" y="79"/>
                  <a:pt x="311" y="79"/>
                  <a:pt x="311" y="79"/>
                </a:cubicBezTo>
                <a:cubicBezTo>
                  <a:pt x="311" y="79"/>
                  <a:pt x="312" y="79"/>
                  <a:pt x="312" y="79"/>
                </a:cubicBezTo>
                <a:cubicBezTo>
                  <a:pt x="313" y="79"/>
                  <a:pt x="313" y="79"/>
                  <a:pt x="314" y="79"/>
                </a:cubicBezTo>
                <a:cubicBezTo>
                  <a:pt x="315" y="79"/>
                  <a:pt x="315" y="78"/>
                  <a:pt x="315" y="78"/>
                </a:cubicBezTo>
                <a:cubicBezTo>
                  <a:pt x="314" y="78"/>
                  <a:pt x="314" y="78"/>
                  <a:pt x="314" y="77"/>
                </a:cubicBezTo>
                <a:cubicBezTo>
                  <a:pt x="314" y="77"/>
                  <a:pt x="314" y="77"/>
                  <a:pt x="313" y="77"/>
                </a:cubicBezTo>
                <a:cubicBezTo>
                  <a:pt x="313" y="77"/>
                  <a:pt x="313" y="77"/>
                  <a:pt x="313" y="77"/>
                </a:cubicBezTo>
                <a:cubicBezTo>
                  <a:pt x="312" y="77"/>
                  <a:pt x="312" y="77"/>
                  <a:pt x="312" y="77"/>
                </a:cubicBezTo>
                <a:cubicBezTo>
                  <a:pt x="311" y="77"/>
                  <a:pt x="311" y="77"/>
                  <a:pt x="311" y="77"/>
                </a:cubicBezTo>
                <a:cubicBezTo>
                  <a:pt x="311" y="77"/>
                  <a:pt x="311" y="77"/>
                  <a:pt x="311" y="77"/>
                </a:cubicBezTo>
                <a:cubicBezTo>
                  <a:pt x="311" y="77"/>
                  <a:pt x="313" y="77"/>
                  <a:pt x="313" y="77"/>
                </a:cubicBezTo>
                <a:cubicBezTo>
                  <a:pt x="313" y="77"/>
                  <a:pt x="313" y="77"/>
                  <a:pt x="313" y="77"/>
                </a:cubicBezTo>
                <a:cubicBezTo>
                  <a:pt x="314" y="77"/>
                  <a:pt x="315" y="77"/>
                  <a:pt x="315" y="77"/>
                </a:cubicBezTo>
                <a:cubicBezTo>
                  <a:pt x="315" y="77"/>
                  <a:pt x="316" y="78"/>
                  <a:pt x="316" y="78"/>
                </a:cubicBezTo>
                <a:cubicBezTo>
                  <a:pt x="316" y="78"/>
                  <a:pt x="317" y="78"/>
                  <a:pt x="317" y="78"/>
                </a:cubicBezTo>
                <a:cubicBezTo>
                  <a:pt x="317" y="78"/>
                  <a:pt x="318" y="78"/>
                  <a:pt x="318" y="78"/>
                </a:cubicBezTo>
                <a:cubicBezTo>
                  <a:pt x="318" y="78"/>
                  <a:pt x="319" y="78"/>
                  <a:pt x="319" y="77"/>
                </a:cubicBezTo>
                <a:cubicBezTo>
                  <a:pt x="319" y="77"/>
                  <a:pt x="320" y="77"/>
                  <a:pt x="320" y="77"/>
                </a:cubicBezTo>
                <a:cubicBezTo>
                  <a:pt x="320" y="76"/>
                  <a:pt x="319" y="77"/>
                  <a:pt x="319" y="77"/>
                </a:cubicBezTo>
                <a:cubicBezTo>
                  <a:pt x="319" y="77"/>
                  <a:pt x="319" y="76"/>
                  <a:pt x="319" y="76"/>
                </a:cubicBezTo>
                <a:cubicBezTo>
                  <a:pt x="320" y="76"/>
                  <a:pt x="320" y="76"/>
                  <a:pt x="320" y="76"/>
                </a:cubicBezTo>
                <a:cubicBezTo>
                  <a:pt x="321" y="76"/>
                  <a:pt x="321" y="76"/>
                  <a:pt x="321" y="76"/>
                </a:cubicBezTo>
                <a:cubicBezTo>
                  <a:pt x="321" y="75"/>
                  <a:pt x="320" y="75"/>
                  <a:pt x="320" y="75"/>
                </a:cubicBezTo>
                <a:cubicBezTo>
                  <a:pt x="320" y="76"/>
                  <a:pt x="319" y="76"/>
                  <a:pt x="319" y="76"/>
                </a:cubicBezTo>
                <a:cubicBezTo>
                  <a:pt x="318" y="76"/>
                  <a:pt x="318" y="76"/>
                  <a:pt x="317" y="76"/>
                </a:cubicBezTo>
                <a:cubicBezTo>
                  <a:pt x="317" y="76"/>
                  <a:pt x="317" y="76"/>
                  <a:pt x="316" y="76"/>
                </a:cubicBezTo>
                <a:cubicBezTo>
                  <a:pt x="317" y="75"/>
                  <a:pt x="317" y="75"/>
                  <a:pt x="317" y="75"/>
                </a:cubicBezTo>
                <a:cubicBezTo>
                  <a:pt x="317" y="75"/>
                  <a:pt x="317" y="75"/>
                  <a:pt x="316" y="75"/>
                </a:cubicBezTo>
                <a:cubicBezTo>
                  <a:pt x="317" y="75"/>
                  <a:pt x="317" y="75"/>
                  <a:pt x="318" y="75"/>
                </a:cubicBezTo>
                <a:cubicBezTo>
                  <a:pt x="318" y="75"/>
                  <a:pt x="318" y="75"/>
                  <a:pt x="319" y="75"/>
                </a:cubicBezTo>
                <a:cubicBezTo>
                  <a:pt x="319" y="75"/>
                  <a:pt x="320" y="75"/>
                  <a:pt x="320" y="75"/>
                </a:cubicBezTo>
                <a:cubicBezTo>
                  <a:pt x="321" y="75"/>
                  <a:pt x="321" y="75"/>
                  <a:pt x="321" y="75"/>
                </a:cubicBezTo>
                <a:cubicBezTo>
                  <a:pt x="321" y="75"/>
                  <a:pt x="322" y="75"/>
                  <a:pt x="322" y="75"/>
                </a:cubicBezTo>
                <a:cubicBezTo>
                  <a:pt x="322" y="75"/>
                  <a:pt x="322" y="74"/>
                  <a:pt x="322" y="74"/>
                </a:cubicBezTo>
                <a:cubicBezTo>
                  <a:pt x="322" y="74"/>
                  <a:pt x="321" y="74"/>
                  <a:pt x="321" y="74"/>
                </a:cubicBezTo>
                <a:cubicBezTo>
                  <a:pt x="321" y="74"/>
                  <a:pt x="321" y="74"/>
                  <a:pt x="321" y="74"/>
                </a:cubicBezTo>
                <a:cubicBezTo>
                  <a:pt x="321" y="74"/>
                  <a:pt x="321" y="74"/>
                  <a:pt x="321" y="73"/>
                </a:cubicBezTo>
                <a:cubicBezTo>
                  <a:pt x="321" y="73"/>
                  <a:pt x="321" y="73"/>
                  <a:pt x="320" y="73"/>
                </a:cubicBezTo>
                <a:cubicBezTo>
                  <a:pt x="320" y="73"/>
                  <a:pt x="320" y="73"/>
                  <a:pt x="320" y="73"/>
                </a:cubicBezTo>
                <a:cubicBezTo>
                  <a:pt x="321" y="73"/>
                  <a:pt x="321" y="73"/>
                  <a:pt x="322" y="73"/>
                </a:cubicBezTo>
                <a:cubicBezTo>
                  <a:pt x="322" y="74"/>
                  <a:pt x="322" y="74"/>
                  <a:pt x="322" y="74"/>
                </a:cubicBezTo>
                <a:cubicBezTo>
                  <a:pt x="322" y="74"/>
                  <a:pt x="321" y="74"/>
                  <a:pt x="322" y="74"/>
                </a:cubicBezTo>
                <a:cubicBezTo>
                  <a:pt x="322" y="74"/>
                  <a:pt x="323" y="74"/>
                  <a:pt x="324" y="74"/>
                </a:cubicBezTo>
                <a:cubicBezTo>
                  <a:pt x="325" y="73"/>
                  <a:pt x="327" y="72"/>
                  <a:pt x="328" y="71"/>
                </a:cubicBezTo>
                <a:cubicBezTo>
                  <a:pt x="329" y="71"/>
                  <a:pt x="329" y="71"/>
                  <a:pt x="329" y="70"/>
                </a:cubicBezTo>
                <a:cubicBezTo>
                  <a:pt x="330" y="70"/>
                  <a:pt x="331" y="70"/>
                  <a:pt x="332" y="69"/>
                </a:cubicBezTo>
                <a:cubicBezTo>
                  <a:pt x="333" y="69"/>
                  <a:pt x="333" y="69"/>
                  <a:pt x="334" y="69"/>
                </a:cubicBezTo>
                <a:cubicBezTo>
                  <a:pt x="334" y="69"/>
                  <a:pt x="335" y="69"/>
                  <a:pt x="335" y="68"/>
                </a:cubicBezTo>
                <a:cubicBezTo>
                  <a:pt x="335" y="68"/>
                  <a:pt x="335" y="68"/>
                  <a:pt x="335" y="67"/>
                </a:cubicBezTo>
                <a:cubicBezTo>
                  <a:pt x="335" y="67"/>
                  <a:pt x="334" y="68"/>
                  <a:pt x="333" y="68"/>
                </a:cubicBezTo>
                <a:cubicBezTo>
                  <a:pt x="333" y="68"/>
                  <a:pt x="332" y="68"/>
                  <a:pt x="331" y="68"/>
                </a:cubicBezTo>
                <a:cubicBezTo>
                  <a:pt x="330" y="68"/>
                  <a:pt x="328" y="68"/>
                  <a:pt x="327" y="69"/>
                </a:cubicBezTo>
                <a:cubicBezTo>
                  <a:pt x="326" y="69"/>
                  <a:pt x="325" y="69"/>
                  <a:pt x="325" y="69"/>
                </a:cubicBezTo>
                <a:cubicBezTo>
                  <a:pt x="324" y="69"/>
                  <a:pt x="324" y="69"/>
                  <a:pt x="324" y="69"/>
                </a:cubicBezTo>
                <a:cubicBezTo>
                  <a:pt x="323" y="70"/>
                  <a:pt x="323" y="70"/>
                  <a:pt x="322" y="70"/>
                </a:cubicBezTo>
                <a:cubicBezTo>
                  <a:pt x="322" y="70"/>
                  <a:pt x="323" y="70"/>
                  <a:pt x="323" y="70"/>
                </a:cubicBezTo>
                <a:cubicBezTo>
                  <a:pt x="322" y="70"/>
                  <a:pt x="322" y="70"/>
                  <a:pt x="322" y="69"/>
                </a:cubicBezTo>
                <a:cubicBezTo>
                  <a:pt x="324" y="69"/>
                  <a:pt x="327" y="68"/>
                  <a:pt x="330" y="68"/>
                </a:cubicBezTo>
                <a:cubicBezTo>
                  <a:pt x="330" y="68"/>
                  <a:pt x="330" y="68"/>
                  <a:pt x="330" y="68"/>
                </a:cubicBezTo>
                <a:cubicBezTo>
                  <a:pt x="330" y="67"/>
                  <a:pt x="329" y="67"/>
                  <a:pt x="329" y="67"/>
                </a:cubicBezTo>
                <a:cubicBezTo>
                  <a:pt x="329" y="67"/>
                  <a:pt x="328" y="67"/>
                  <a:pt x="328" y="67"/>
                </a:cubicBezTo>
                <a:cubicBezTo>
                  <a:pt x="327" y="67"/>
                  <a:pt x="326" y="68"/>
                  <a:pt x="325" y="67"/>
                </a:cubicBezTo>
                <a:cubicBezTo>
                  <a:pt x="325" y="67"/>
                  <a:pt x="325" y="67"/>
                  <a:pt x="325" y="67"/>
                </a:cubicBezTo>
                <a:cubicBezTo>
                  <a:pt x="325" y="67"/>
                  <a:pt x="326" y="67"/>
                  <a:pt x="325" y="67"/>
                </a:cubicBezTo>
                <a:cubicBezTo>
                  <a:pt x="325" y="67"/>
                  <a:pt x="325" y="67"/>
                  <a:pt x="325" y="67"/>
                </a:cubicBezTo>
                <a:cubicBezTo>
                  <a:pt x="325" y="67"/>
                  <a:pt x="324" y="67"/>
                  <a:pt x="324" y="66"/>
                </a:cubicBezTo>
                <a:cubicBezTo>
                  <a:pt x="325" y="67"/>
                  <a:pt x="326" y="67"/>
                  <a:pt x="326" y="67"/>
                </a:cubicBezTo>
                <a:cubicBezTo>
                  <a:pt x="327" y="67"/>
                  <a:pt x="327" y="67"/>
                  <a:pt x="328" y="67"/>
                </a:cubicBezTo>
                <a:cubicBezTo>
                  <a:pt x="328" y="67"/>
                  <a:pt x="329" y="67"/>
                  <a:pt x="329" y="67"/>
                </a:cubicBezTo>
                <a:cubicBezTo>
                  <a:pt x="330" y="67"/>
                  <a:pt x="330" y="67"/>
                  <a:pt x="330" y="67"/>
                </a:cubicBezTo>
                <a:cubicBezTo>
                  <a:pt x="331" y="67"/>
                  <a:pt x="331" y="67"/>
                  <a:pt x="332" y="67"/>
                </a:cubicBezTo>
                <a:cubicBezTo>
                  <a:pt x="333" y="67"/>
                  <a:pt x="334" y="67"/>
                  <a:pt x="335" y="66"/>
                </a:cubicBezTo>
                <a:cubicBezTo>
                  <a:pt x="336" y="66"/>
                  <a:pt x="336" y="66"/>
                  <a:pt x="336" y="66"/>
                </a:cubicBezTo>
                <a:cubicBezTo>
                  <a:pt x="337" y="66"/>
                  <a:pt x="338" y="65"/>
                  <a:pt x="339" y="65"/>
                </a:cubicBezTo>
                <a:cubicBezTo>
                  <a:pt x="341" y="64"/>
                  <a:pt x="342" y="64"/>
                  <a:pt x="344" y="63"/>
                </a:cubicBezTo>
                <a:cubicBezTo>
                  <a:pt x="344" y="63"/>
                  <a:pt x="343" y="62"/>
                  <a:pt x="343" y="62"/>
                </a:cubicBezTo>
                <a:cubicBezTo>
                  <a:pt x="342" y="62"/>
                  <a:pt x="341" y="62"/>
                  <a:pt x="341" y="62"/>
                </a:cubicBezTo>
                <a:cubicBezTo>
                  <a:pt x="340" y="62"/>
                  <a:pt x="340" y="62"/>
                  <a:pt x="339" y="62"/>
                </a:cubicBezTo>
                <a:cubicBezTo>
                  <a:pt x="339" y="62"/>
                  <a:pt x="339" y="62"/>
                  <a:pt x="338" y="62"/>
                </a:cubicBezTo>
                <a:cubicBezTo>
                  <a:pt x="339" y="62"/>
                  <a:pt x="339" y="62"/>
                  <a:pt x="339" y="61"/>
                </a:cubicBezTo>
                <a:cubicBezTo>
                  <a:pt x="339" y="61"/>
                  <a:pt x="339" y="61"/>
                  <a:pt x="339" y="61"/>
                </a:cubicBezTo>
                <a:cubicBezTo>
                  <a:pt x="339" y="61"/>
                  <a:pt x="339" y="61"/>
                  <a:pt x="339" y="61"/>
                </a:cubicBezTo>
                <a:cubicBezTo>
                  <a:pt x="339" y="61"/>
                  <a:pt x="338" y="61"/>
                  <a:pt x="338" y="61"/>
                </a:cubicBezTo>
                <a:cubicBezTo>
                  <a:pt x="338" y="61"/>
                  <a:pt x="338" y="61"/>
                  <a:pt x="337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8" y="60"/>
                  <a:pt x="338" y="60"/>
                  <a:pt x="338" y="60"/>
                </a:cubicBezTo>
                <a:cubicBezTo>
                  <a:pt x="337" y="60"/>
                  <a:pt x="335" y="60"/>
                  <a:pt x="334" y="60"/>
                </a:cubicBezTo>
                <a:cubicBezTo>
                  <a:pt x="334" y="60"/>
                  <a:pt x="334" y="60"/>
                  <a:pt x="334" y="60"/>
                </a:cubicBezTo>
                <a:cubicBezTo>
                  <a:pt x="333" y="60"/>
                  <a:pt x="332" y="60"/>
                  <a:pt x="331" y="60"/>
                </a:cubicBezTo>
                <a:cubicBezTo>
                  <a:pt x="331" y="60"/>
                  <a:pt x="331" y="60"/>
                  <a:pt x="330" y="60"/>
                </a:cubicBezTo>
                <a:cubicBezTo>
                  <a:pt x="330" y="60"/>
                  <a:pt x="330" y="61"/>
                  <a:pt x="330" y="61"/>
                </a:cubicBezTo>
                <a:cubicBezTo>
                  <a:pt x="330" y="61"/>
                  <a:pt x="330" y="61"/>
                  <a:pt x="329" y="61"/>
                </a:cubicBezTo>
                <a:cubicBezTo>
                  <a:pt x="329" y="61"/>
                  <a:pt x="329" y="61"/>
                  <a:pt x="328" y="61"/>
                </a:cubicBezTo>
                <a:cubicBezTo>
                  <a:pt x="327" y="61"/>
                  <a:pt x="326" y="61"/>
                  <a:pt x="326" y="61"/>
                </a:cubicBezTo>
                <a:cubicBezTo>
                  <a:pt x="327" y="61"/>
                  <a:pt x="328" y="60"/>
                  <a:pt x="329" y="60"/>
                </a:cubicBezTo>
                <a:cubicBezTo>
                  <a:pt x="330" y="60"/>
                  <a:pt x="330" y="60"/>
                  <a:pt x="331" y="60"/>
                </a:cubicBezTo>
                <a:cubicBezTo>
                  <a:pt x="330" y="59"/>
                  <a:pt x="329" y="59"/>
                  <a:pt x="328" y="59"/>
                </a:cubicBezTo>
                <a:cubicBezTo>
                  <a:pt x="327" y="59"/>
                  <a:pt x="326" y="59"/>
                  <a:pt x="325" y="59"/>
                </a:cubicBezTo>
                <a:cubicBezTo>
                  <a:pt x="324" y="59"/>
                  <a:pt x="324" y="59"/>
                  <a:pt x="323" y="59"/>
                </a:cubicBezTo>
                <a:cubicBezTo>
                  <a:pt x="324" y="59"/>
                  <a:pt x="323" y="59"/>
                  <a:pt x="323" y="58"/>
                </a:cubicBezTo>
                <a:cubicBezTo>
                  <a:pt x="323" y="58"/>
                  <a:pt x="322" y="58"/>
                  <a:pt x="322" y="58"/>
                </a:cubicBezTo>
                <a:cubicBezTo>
                  <a:pt x="321" y="59"/>
                  <a:pt x="320" y="59"/>
                  <a:pt x="319" y="59"/>
                </a:cubicBezTo>
                <a:cubicBezTo>
                  <a:pt x="319" y="59"/>
                  <a:pt x="320" y="59"/>
                  <a:pt x="320" y="59"/>
                </a:cubicBezTo>
                <a:cubicBezTo>
                  <a:pt x="320" y="60"/>
                  <a:pt x="319" y="59"/>
                  <a:pt x="319" y="59"/>
                </a:cubicBezTo>
                <a:cubicBezTo>
                  <a:pt x="318" y="59"/>
                  <a:pt x="318" y="59"/>
                  <a:pt x="318" y="59"/>
                </a:cubicBezTo>
                <a:cubicBezTo>
                  <a:pt x="318" y="59"/>
                  <a:pt x="318" y="58"/>
                  <a:pt x="318" y="58"/>
                </a:cubicBezTo>
                <a:cubicBezTo>
                  <a:pt x="317" y="59"/>
                  <a:pt x="315" y="59"/>
                  <a:pt x="314" y="59"/>
                </a:cubicBezTo>
                <a:cubicBezTo>
                  <a:pt x="314" y="60"/>
                  <a:pt x="314" y="60"/>
                  <a:pt x="315" y="60"/>
                </a:cubicBezTo>
                <a:cubicBezTo>
                  <a:pt x="315" y="60"/>
                  <a:pt x="316" y="60"/>
                  <a:pt x="316" y="61"/>
                </a:cubicBezTo>
                <a:cubicBezTo>
                  <a:pt x="316" y="61"/>
                  <a:pt x="316" y="61"/>
                  <a:pt x="316" y="61"/>
                </a:cubicBezTo>
                <a:cubicBezTo>
                  <a:pt x="316" y="61"/>
                  <a:pt x="316" y="61"/>
                  <a:pt x="316" y="61"/>
                </a:cubicBezTo>
                <a:cubicBezTo>
                  <a:pt x="315" y="60"/>
                  <a:pt x="314" y="60"/>
                  <a:pt x="313" y="60"/>
                </a:cubicBezTo>
                <a:cubicBezTo>
                  <a:pt x="313" y="60"/>
                  <a:pt x="313" y="59"/>
                  <a:pt x="313" y="59"/>
                </a:cubicBezTo>
                <a:cubicBezTo>
                  <a:pt x="312" y="59"/>
                  <a:pt x="312" y="59"/>
                  <a:pt x="312" y="59"/>
                </a:cubicBezTo>
                <a:cubicBezTo>
                  <a:pt x="311" y="58"/>
                  <a:pt x="310" y="59"/>
                  <a:pt x="309" y="59"/>
                </a:cubicBezTo>
                <a:cubicBezTo>
                  <a:pt x="309" y="59"/>
                  <a:pt x="308" y="59"/>
                  <a:pt x="308" y="59"/>
                </a:cubicBezTo>
                <a:cubicBezTo>
                  <a:pt x="307" y="58"/>
                  <a:pt x="306" y="59"/>
                  <a:pt x="305" y="59"/>
                </a:cubicBezTo>
                <a:cubicBezTo>
                  <a:pt x="305" y="59"/>
                  <a:pt x="305" y="59"/>
                  <a:pt x="304" y="59"/>
                </a:cubicBezTo>
                <a:cubicBezTo>
                  <a:pt x="305" y="59"/>
                  <a:pt x="305" y="59"/>
                  <a:pt x="305" y="59"/>
                </a:cubicBezTo>
                <a:cubicBezTo>
                  <a:pt x="306" y="59"/>
                  <a:pt x="306" y="60"/>
                  <a:pt x="306" y="60"/>
                </a:cubicBezTo>
                <a:cubicBezTo>
                  <a:pt x="306" y="60"/>
                  <a:pt x="307" y="60"/>
                  <a:pt x="308" y="60"/>
                </a:cubicBezTo>
                <a:cubicBezTo>
                  <a:pt x="307" y="60"/>
                  <a:pt x="307" y="60"/>
                  <a:pt x="307" y="61"/>
                </a:cubicBezTo>
                <a:cubicBezTo>
                  <a:pt x="307" y="61"/>
                  <a:pt x="307" y="61"/>
                  <a:pt x="307" y="61"/>
                </a:cubicBezTo>
                <a:cubicBezTo>
                  <a:pt x="308" y="61"/>
                  <a:pt x="308" y="61"/>
                  <a:pt x="308" y="61"/>
                </a:cubicBezTo>
                <a:cubicBezTo>
                  <a:pt x="308" y="61"/>
                  <a:pt x="309" y="61"/>
                  <a:pt x="309" y="61"/>
                </a:cubicBezTo>
                <a:cubicBezTo>
                  <a:pt x="309" y="61"/>
                  <a:pt x="308" y="61"/>
                  <a:pt x="308" y="62"/>
                </a:cubicBezTo>
                <a:cubicBezTo>
                  <a:pt x="308" y="62"/>
                  <a:pt x="307" y="62"/>
                  <a:pt x="307" y="62"/>
                </a:cubicBezTo>
                <a:cubicBezTo>
                  <a:pt x="307" y="62"/>
                  <a:pt x="307" y="62"/>
                  <a:pt x="307" y="61"/>
                </a:cubicBezTo>
                <a:cubicBezTo>
                  <a:pt x="307" y="61"/>
                  <a:pt x="308" y="61"/>
                  <a:pt x="308" y="61"/>
                </a:cubicBezTo>
                <a:cubicBezTo>
                  <a:pt x="308" y="61"/>
                  <a:pt x="307" y="61"/>
                  <a:pt x="307" y="61"/>
                </a:cubicBezTo>
                <a:cubicBezTo>
                  <a:pt x="307" y="61"/>
                  <a:pt x="306" y="61"/>
                  <a:pt x="306" y="61"/>
                </a:cubicBezTo>
                <a:cubicBezTo>
                  <a:pt x="306" y="61"/>
                  <a:pt x="306" y="60"/>
                  <a:pt x="305" y="60"/>
                </a:cubicBezTo>
                <a:cubicBezTo>
                  <a:pt x="305" y="60"/>
                  <a:pt x="305" y="60"/>
                  <a:pt x="305" y="60"/>
                </a:cubicBezTo>
                <a:cubicBezTo>
                  <a:pt x="305" y="60"/>
                  <a:pt x="305" y="60"/>
                  <a:pt x="305" y="60"/>
                </a:cubicBezTo>
                <a:cubicBezTo>
                  <a:pt x="305" y="60"/>
                  <a:pt x="305" y="60"/>
                  <a:pt x="305" y="60"/>
                </a:cubicBezTo>
                <a:cubicBezTo>
                  <a:pt x="305" y="60"/>
                  <a:pt x="304" y="60"/>
                  <a:pt x="304" y="60"/>
                </a:cubicBezTo>
                <a:cubicBezTo>
                  <a:pt x="303" y="59"/>
                  <a:pt x="303" y="59"/>
                  <a:pt x="303" y="59"/>
                </a:cubicBezTo>
                <a:cubicBezTo>
                  <a:pt x="302" y="59"/>
                  <a:pt x="302" y="59"/>
                  <a:pt x="301" y="59"/>
                </a:cubicBezTo>
                <a:cubicBezTo>
                  <a:pt x="301" y="59"/>
                  <a:pt x="300" y="59"/>
                  <a:pt x="300" y="59"/>
                </a:cubicBezTo>
                <a:cubicBezTo>
                  <a:pt x="300" y="59"/>
                  <a:pt x="300" y="59"/>
                  <a:pt x="300" y="59"/>
                </a:cubicBezTo>
                <a:cubicBezTo>
                  <a:pt x="299" y="59"/>
                  <a:pt x="299" y="59"/>
                  <a:pt x="299" y="60"/>
                </a:cubicBezTo>
                <a:cubicBezTo>
                  <a:pt x="299" y="60"/>
                  <a:pt x="299" y="60"/>
                  <a:pt x="299" y="60"/>
                </a:cubicBezTo>
                <a:cubicBezTo>
                  <a:pt x="299" y="60"/>
                  <a:pt x="298" y="60"/>
                  <a:pt x="299" y="60"/>
                </a:cubicBezTo>
                <a:cubicBezTo>
                  <a:pt x="299" y="60"/>
                  <a:pt x="299" y="60"/>
                  <a:pt x="299" y="60"/>
                </a:cubicBezTo>
                <a:cubicBezTo>
                  <a:pt x="299" y="61"/>
                  <a:pt x="300" y="61"/>
                  <a:pt x="300" y="61"/>
                </a:cubicBezTo>
                <a:cubicBezTo>
                  <a:pt x="301" y="61"/>
                  <a:pt x="301" y="61"/>
                  <a:pt x="302" y="61"/>
                </a:cubicBezTo>
                <a:cubicBezTo>
                  <a:pt x="302" y="61"/>
                  <a:pt x="301" y="61"/>
                  <a:pt x="300" y="61"/>
                </a:cubicBezTo>
                <a:cubicBezTo>
                  <a:pt x="300" y="61"/>
                  <a:pt x="299" y="61"/>
                  <a:pt x="298" y="61"/>
                </a:cubicBezTo>
                <a:cubicBezTo>
                  <a:pt x="298" y="60"/>
                  <a:pt x="298" y="60"/>
                  <a:pt x="298" y="60"/>
                </a:cubicBezTo>
                <a:cubicBezTo>
                  <a:pt x="297" y="60"/>
                  <a:pt x="297" y="60"/>
                  <a:pt x="297" y="60"/>
                </a:cubicBezTo>
                <a:cubicBezTo>
                  <a:pt x="297" y="60"/>
                  <a:pt x="296" y="60"/>
                  <a:pt x="296" y="60"/>
                </a:cubicBezTo>
                <a:cubicBezTo>
                  <a:pt x="296" y="60"/>
                  <a:pt x="295" y="60"/>
                  <a:pt x="295" y="60"/>
                </a:cubicBezTo>
                <a:cubicBezTo>
                  <a:pt x="295" y="60"/>
                  <a:pt x="295" y="60"/>
                  <a:pt x="295" y="61"/>
                </a:cubicBezTo>
                <a:cubicBezTo>
                  <a:pt x="296" y="61"/>
                  <a:pt x="296" y="61"/>
                  <a:pt x="296" y="61"/>
                </a:cubicBezTo>
                <a:cubicBezTo>
                  <a:pt x="296" y="61"/>
                  <a:pt x="297" y="61"/>
                  <a:pt x="297" y="61"/>
                </a:cubicBezTo>
                <a:cubicBezTo>
                  <a:pt x="296" y="61"/>
                  <a:pt x="295" y="61"/>
                  <a:pt x="295" y="61"/>
                </a:cubicBezTo>
                <a:cubicBezTo>
                  <a:pt x="295" y="61"/>
                  <a:pt x="294" y="61"/>
                  <a:pt x="294" y="61"/>
                </a:cubicBezTo>
                <a:cubicBezTo>
                  <a:pt x="294" y="61"/>
                  <a:pt x="294" y="61"/>
                  <a:pt x="293" y="61"/>
                </a:cubicBezTo>
                <a:cubicBezTo>
                  <a:pt x="293" y="61"/>
                  <a:pt x="293" y="62"/>
                  <a:pt x="294" y="62"/>
                </a:cubicBezTo>
                <a:cubicBezTo>
                  <a:pt x="294" y="62"/>
                  <a:pt x="294" y="62"/>
                  <a:pt x="295" y="62"/>
                </a:cubicBezTo>
                <a:cubicBezTo>
                  <a:pt x="293" y="62"/>
                  <a:pt x="293" y="62"/>
                  <a:pt x="293" y="62"/>
                </a:cubicBezTo>
                <a:cubicBezTo>
                  <a:pt x="293" y="62"/>
                  <a:pt x="292" y="62"/>
                  <a:pt x="292" y="62"/>
                </a:cubicBezTo>
                <a:cubicBezTo>
                  <a:pt x="292" y="62"/>
                  <a:pt x="292" y="62"/>
                  <a:pt x="292" y="62"/>
                </a:cubicBezTo>
                <a:cubicBezTo>
                  <a:pt x="292" y="63"/>
                  <a:pt x="293" y="63"/>
                  <a:pt x="293" y="63"/>
                </a:cubicBezTo>
                <a:cubicBezTo>
                  <a:pt x="293" y="63"/>
                  <a:pt x="294" y="63"/>
                  <a:pt x="294" y="64"/>
                </a:cubicBezTo>
                <a:cubicBezTo>
                  <a:pt x="295" y="64"/>
                  <a:pt x="295" y="64"/>
                  <a:pt x="295" y="64"/>
                </a:cubicBezTo>
                <a:cubicBezTo>
                  <a:pt x="295" y="64"/>
                  <a:pt x="296" y="64"/>
                  <a:pt x="296" y="64"/>
                </a:cubicBezTo>
                <a:cubicBezTo>
                  <a:pt x="296" y="64"/>
                  <a:pt x="297" y="64"/>
                  <a:pt x="297" y="64"/>
                </a:cubicBezTo>
                <a:cubicBezTo>
                  <a:pt x="297" y="64"/>
                  <a:pt x="297" y="64"/>
                  <a:pt x="298" y="65"/>
                </a:cubicBezTo>
                <a:cubicBezTo>
                  <a:pt x="298" y="65"/>
                  <a:pt x="298" y="64"/>
                  <a:pt x="299" y="65"/>
                </a:cubicBezTo>
                <a:cubicBezTo>
                  <a:pt x="299" y="65"/>
                  <a:pt x="298" y="65"/>
                  <a:pt x="299" y="65"/>
                </a:cubicBezTo>
                <a:cubicBezTo>
                  <a:pt x="299" y="65"/>
                  <a:pt x="299" y="65"/>
                  <a:pt x="299" y="65"/>
                </a:cubicBezTo>
                <a:cubicBezTo>
                  <a:pt x="299" y="65"/>
                  <a:pt x="300" y="65"/>
                  <a:pt x="300" y="65"/>
                </a:cubicBezTo>
                <a:cubicBezTo>
                  <a:pt x="300" y="66"/>
                  <a:pt x="300" y="66"/>
                  <a:pt x="300" y="66"/>
                </a:cubicBezTo>
                <a:cubicBezTo>
                  <a:pt x="297" y="65"/>
                  <a:pt x="295" y="65"/>
                  <a:pt x="292" y="64"/>
                </a:cubicBezTo>
                <a:cubicBezTo>
                  <a:pt x="292" y="64"/>
                  <a:pt x="292" y="64"/>
                  <a:pt x="292" y="64"/>
                </a:cubicBezTo>
                <a:cubicBezTo>
                  <a:pt x="292" y="64"/>
                  <a:pt x="292" y="64"/>
                  <a:pt x="292" y="64"/>
                </a:cubicBezTo>
                <a:cubicBezTo>
                  <a:pt x="292" y="64"/>
                  <a:pt x="291" y="64"/>
                  <a:pt x="291" y="64"/>
                </a:cubicBezTo>
                <a:cubicBezTo>
                  <a:pt x="291" y="64"/>
                  <a:pt x="291" y="64"/>
                  <a:pt x="291" y="64"/>
                </a:cubicBezTo>
                <a:cubicBezTo>
                  <a:pt x="291" y="64"/>
                  <a:pt x="290" y="63"/>
                  <a:pt x="290" y="63"/>
                </a:cubicBezTo>
                <a:cubicBezTo>
                  <a:pt x="290" y="63"/>
                  <a:pt x="290" y="63"/>
                  <a:pt x="289" y="63"/>
                </a:cubicBezTo>
                <a:cubicBezTo>
                  <a:pt x="288" y="62"/>
                  <a:pt x="287" y="62"/>
                  <a:pt x="286" y="62"/>
                </a:cubicBezTo>
                <a:cubicBezTo>
                  <a:pt x="286" y="62"/>
                  <a:pt x="286" y="62"/>
                  <a:pt x="286" y="62"/>
                </a:cubicBezTo>
                <a:cubicBezTo>
                  <a:pt x="285" y="62"/>
                  <a:pt x="285" y="62"/>
                  <a:pt x="284" y="62"/>
                </a:cubicBezTo>
                <a:cubicBezTo>
                  <a:pt x="285" y="62"/>
                  <a:pt x="285" y="62"/>
                  <a:pt x="285" y="63"/>
                </a:cubicBezTo>
                <a:cubicBezTo>
                  <a:pt x="285" y="63"/>
                  <a:pt x="285" y="63"/>
                  <a:pt x="285" y="63"/>
                </a:cubicBezTo>
                <a:cubicBezTo>
                  <a:pt x="285" y="63"/>
                  <a:pt x="285" y="63"/>
                  <a:pt x="285" y="63"/>
                </a:cubicBezTo>
                <a:cubicBezTo>
                  <a:pt x="284" y="64"/>
                  <a:pt x="283" y="63"/>
                  <a:pt x="282" y="63"/>
                </a:cubicBezTo>
                <a:cubicBezTo>
                  <a:pt x="281" y="64"/>
                  <a:pt x="282" y="64"/>
                  <a:pt x="283" y="64"/>
                </a:cubicBezTo>
                <a:cubicBezTo>
                  <a:pt x="283" y="64"/>
                  <a:pt x="283" y="64"/>
                  <a:pt x="284" y="64"/>
                </a:cubicBezTo>
                <a:cubicBezTo>
                  <a:pt x="284" y="64"/>
                  <a:pt x="285" y="64"/>
                  <a:pt x="286" y="65"/>
                </a:cubicBezTo>
                <a:cubicBezTo>
                  <a:pt x="286" y="65"/>
                  <a:pt x="286" y="65"/>
                  <a:pt x="286" y="65"/>
                </a:cubicBezTo>
                <a:cubicBezTo>
                  <a:pt x="286" y="65"/>
                  <a:pt x="286" y="65"/>
                  <a:pt x="286" y="65"/>
                </a:cubicBezTo>
                <a:cubicBezTo>
                  <a:pt x="286" y="65"/>
                  <a:pt x="286" y="65"/>
                  <a:pt x="286" y="65"/>
                </a:cubicBezTo>
                <a:cubicBezTo>
                  <a:pt x="287" y="65"/>
                  <a:pt x="287" y="65"/>
                  <a:pt x="287" y="65"/>
                </a:cubicBezTo>
                <a:cubicBezTo>
                  <a:pt x="287" y="65"/>
                  <a:pt x="287" y="65"/>
                  <a:pt x="286" y="65"/>
                </a:cubicBezTo>
                <a:cubicBezTo>
                  <a:pt x="286" y="65"/>
                  <a:pt x="287" y="65"/>
                  <a:pt x="287" y="65"/>
                </a:cubicBezTo>
                <a:cubicBezTo>
                  <a:pt x="287" y="65"/>
                  <a:pt x="286" y="65"/>
                  <a:pt x="286" y="65"/>
                </a:cubicBezTo>
                <a:cubicBezTo>
                  <a:pt x="286" y="65"/>
                  <a:pt x="286" y="65"/>
                  <a:pt x="286" y="65"/>
                </a:cubicBezTo>
                <a:cubicBezTo>
                  <a:pt x="286" y="65"/>
                  <a:pt x="285" y="65"/>
                  <a:pt x="285" y="65"/>
                </a:cubicBezTo>
                <a:cubicBezTo>
                  <a:pt x="285" y="65"/>
                  <a:pt x="284" y="65"/>
                  <a:pt x="285" y="65"/>
                </a:cubicBezTo>
                <a:cubicBezTo>
                  <a:pt x="285" y="65"/>
                  <a:pt x="285" y="65"/>
                  <a:pt x="285" y="65"/>
                </a:cubicBezTo>
                <a:cubicBezTo>
                  <a:pt x="285" y="66"/>
                  <a:pt x="285" y="65"/>
                  <a:pt x="285" y="65"/>
                </a:cubicBezTo>
                <a:cubicBezTo>
                  <a:pt x="284" y="65"/>
                  <a:pt x="284" y="65"/>
                  <a:pt x="284" y="65"/>
                </a:cubicBezTo>
                <a:cubicBezTo>
                  <a:pt x="283" y="64"/>
                  <a:pt x="283" y="64"/>
                  <a:pt x="282" y="64"/>
                </a:cubicBezTo>
                <a:cubicBezTo>
                  <a:pt x="282" y="64"/>
                  <a:pt x="282" y="64"/>
                  <a:pt x="282" y="64"/>
                </a:cubicBezTo>
                <a:cubicBezTo>
                  <a:pt x="281" y="65"/>
                  <a:pt x="282" y="65"/>
                  <a:pt x="282" y="65"/>
                </a:cubicBezTo>
                <a:cubicBezTo>
                  <a:pt x="282" y="65"/>
                  <a:pt x="281" y="65"/>
                  <a:pt x="281" y="65"/>
                </a:cubicBezTo>
                <a:cubicBezTo>
                  <a:pt x="281" y="65"/>
                  <a:pt x="282" y="65"/>
                  <a:pt x="282" y="65"/>
                </a:cubicBezTo>
                <a:cubicBezTo>
                  <a:pt x="282" y="65"/>
                  <a:pt x="281" y="65"/>
                  <a:pt x="281" y="65"/>
                </a:cubicBezTo>
                <a:cubicBezTo>
                  <a:pt x="281" y="65"/>
                  <a:pt x="281" y="65"/>
                  <a:pt x="281" y="65"/>
                </a:cubicBezTo>
                <a:cubicBezTo>
                  <a:pt x="281" y="65"/>
                  <a:pt x="281" y="65"/>
                  <a:pt x="281" y="65"/>
                </a:cubicBezTo>
                <a:cubicBezTo>
                  <a:pt x="281" y="65"/>
                  <a:pt x="281" y="64"/>
                  <a:pt x="281" y="64"/>
                </a:cubicBezTo>
                <a:cubicBezTo>
                  <a:pt x="280" y="64"/>
                  <a:pt x="280" y="64"/>
                  <a:pt x="280" y="64"/>
                </a:cubicBezTo>
                <a:cubicBezTo>
                  <a:pt x="280" y="64"/>
                  <a:pt x="279" y="64"/>
                  <a:pt x="279" y="64"/>
                </a:cubicBezTo>
                <a:cubicBezTo>
                  <a:pt x="278" y="64"/>
                  <a:pt x="278" y="64"/>
                  <a:pt x="277" y="65"/>
                </a:cubicBezTo>
                <a:cubicBezTo>
                  <a:pt x="277" y="65"/>
                  <a:pt x="277" y="65"/>
                  <a:pt x="277" y="65"/>
                </a:cubicBezTo>
                <a:cubicBezTo>
                  <a:pt x="276" y="65"/>
                  <a:pt x="277" y="65"/>
                  <a:pt x="276" y="65"/>
                </a:cubicBezTo>
                <a:cubicBezTo>
                  <a:pt x="276" y="65"/>
                  <a:pt x="276" y="65"/>
                  <a:pt x="276" y="65"/>
                </a:cubicBezTo>
                <a:cubicBezTo>
                  <a:pt x="276" y="65"/>
                  <a:pt x="276" y="65"/>
                  <a:pt x="276" y="65"/>
                </a:cubicBezTo>
                <a:cubicBezTo>
                  <a:pt x="276" y="66"/>
                  <a:pt x="276" y="66"/>
                  <a:pt x="276" y="66"/>
                </a:cubicBezTo>
                <a:cubicBezTo>
                  <a:pt x="276" y="66"/>
                  <a:pt x="275" y="66"/>
                  <a:pt x="275" y="65"/>
                </a:cubicBezTo>
                <a:cubicBezTo>
                  <a:pt x="275" y="65"/>
                  <a:pt x="275" y="65"/>
                  <a:pt x="274" y="65"/>
                </a:cubicBezTo>
                <a:cubicBezTo>
                  <a:pt x="274" y="65"/>
                  <a:pt x="273" y="65"/>
                  <a:pt x="273" y="65"/>
                </a:cubicBezTo>
                <a:cubicBezTo>
                  <a:pt x="273" y="65"/>
                  <a:pt x="273" y="66"/>
                  <a:pt x="273" y="66"/>
                </a:cubicBezTo>
                <a:cubicBezTo>
                  <a:pt x="272" y="66"/>
                  <a:pt x="272" y="66"/>
                  <a:pt x="272" y="66"/>
                </a:cubicBezTo>
                <a:cubicBezTo>
                  <a:pt x="272" y="66"/>
                  <a:pt x="272" y="66"/>
                  <a:pt x="272" y="66"/>
                </a:cubicBezTo>
                <a:cubicBezTo>
                  <a:pt x="271" y="66"/>
                  <a:pt x="271" y="66"/>
                  <a:pt x="271" y="66"/>
                </a:cubicBezTo>
                <a:cubicBezTo>
                  <a:pt x="271" y="66"/>
                  <a:pt x="271" y="66"/>
                  <a:pt x="271" y="66"/>
                </a:cubicBezTo>
                <a:cubicBezTo>
                  <a:pt x="270" y="66"/>
                  <a:pt x="270" y="66"/>
                  <a:pt x="270" y="66"/>
                </a:cubicBezTo>
                <a:cubicBezTo>
                  <a:pt x="270" y="66"/>
                  <a:pt x="270" y="67"/>
                  <a:pt x="270" y="67"/>
                </a:cubicBezTo>
                <a:cubicBezTo>
                  <a:pt x="270" y="67"/>
                  <a:pt x="270" y="67"/>
                  <a:pt x="270" y="67"/>
                </a:cubicBezTo>
                <a:cubicBezTo>
                  <a:pt x="270" y="67"/>
                  <a:pt x="270" y="67"/>
                  <a:pt x="271" y="67"/>
                </a:cubicBezTo>
                <a:cubicBezTo>
                  <a:pt x="271" y="67"/>
                  <a:pt x="271" y="67"/>
                  <a:pt x="271" y="67"/>
                </a:cubicBezTo>
                <a:close/>
                <a:moveTo>
                  <a:pt x="364" y="119"/>
                </a:moveTo>
                <a:cubicBezTo>
                  <a:pt x="364" y="119"/>
                  <a:pt x="364" y="119"/>
                  <a:pt x="364" y="119"/>
                </a:cubicBezTo>
                <a:cubicBezTo>
                  <a:pt x="364" y="119"/>
                  <a:pt x="365" y="119"/>
                  <a:pt x="365" y="119"/>
                </a:cubicBezTo>
                <a:cubicBezTo>
                  <a:pt x="364" y="119"/>
                  <a:pt x="364" y="119"/>
                  <a:pt x="363" y="119"/>
                </a:cubicBezTo>
                <a:cubicBezTo>
                  <a:pt x="363" y="119"/>
                  <a:pt x="363" y="119"/>
                  <a:pt x="364" y="119"/>
                </a:cubicBezTo>
                <a:close/>
                <a:moveTo>
                  <a:pt x="367" y="126"/>
                </a:moveTo>
                <a:cubicBezTo>
                  <a:pt x="367" y="126"/>
                  <a:pt x="368" y="127"/>
                  <a:pt x="368" y="126"/>
                </a:cubicBezTo>
                <a:cubicBezTo>
                  <a:pt x="368" y="126"/>
                  <a:pt x="368" y="126"/>
                  <a:pt x="368" y="126"/>
                </a:cubicBezTo>
                <a:cubicBezTo>
                  <a:pt x="368" y="126"/>
                  <a:pt x="369" y="125"/>
                  <a:pt x="369" y="125"/>
                </a:cubicBezTo>
                <a:cubicBezTo>
                  <a:pt x="369" y="125"/>
                  <a:pt x="369" y="125"/>
                  <a:pt x="369" y="125"/>
                </a:cubicBezTo>
                <a:cubicBezTo>
                  <a:pt x="369" y="125"/>
                  <a:pt x="368" y="125"/>
                  <a:pt x="368" y="125"/>
                </a:cubicBezTo>
                <a:cubicBezTo>
                  <a:pt x="368" y="125"/>
                  <a:pt x="368" y="125"/>
                  <a:pt x="368" y="125"/>
                </a:cubicBezTo>
                <a:cubicBezTo>
                  <a:pt x="368" y="125"/>
                  <a:pt x="368" y="125"/>
                  <a:pt x="368" y="125"/>
                </a:cubicBezTo>
                <a:cubicBezTo>
                  <a:pt x="367" y="125"/>
                  <a:pt x="367" y="125"/>
                  <a:pt x="367" y="125"/>
                </a:cubicBezTo>
                <a:cubicBezTo>
                  <a:pt x="368" y="125"/>
                  <a:pt x="368" y="125"/>
                  <a:pt x="368" y="125"/>
                </a:cubicBezTo>
                <a:cubicBezTo>
                  <a:pt x="368" y="125"/>
                  <a:pt x="367" y="125"/>
                  <a:pt x="367" y="126"/>
                </a:cubicBezTo>
                <a:close/>
                <a:moveTo>
                  <a:pt x="300" y="97"/>
                </a:moveTo>
                <a:cubicBezTo>
                  <a:pt x="301" y="97"/>
                  <a:pt x="301" y="96"/>
                  <a:pt x="301" y="96"/>
                </a:cubicBezTo>
                <a:cubicBezTo>
                  <a:pt x="301" y="96"/>
                  <a:pt x="301" y="96"/>
                  <a:pt x="301" y="96"/>
                </a:cubicBezTo>
                <a:cubicBezTo>
                  <a:pt x="300" y="96"/>
                  <a:pt x="300" y="96"/>
                  <a:pt x="300" y="96"/>
                </a:cubicBezTo>
                <a:cubicBezTo>
                  <a:pt x="300" y="97"/>
                  <a:pt x="300" y="97"/>
                  <a:pt x="300" y="97"/>
                </a:cubicBezTo>
                <a:cubicBezTo>
                  <a:pt x="300" y="97"/>
                  <a:pt x="300" y="97"/>
                  <a:pt x="300" y="97"/>
                </a:cubicBezTo>
                <a:cubicBezTo>
                  <a:pt x="299" y="97"/>
                  <a:pt x="299" y="97"/>
                  <a:pt x="299" y="97"/>
                </a:cubicBezTo>
                <a:cubicBezTo>
                  <a:pt x="299" y="98"/>
                  <a:pt x="299" y="98"/>
                  <a:pt x="299" y="98"/>
                </a:cubicBezTo>
                <a:cubicBezTo>
                  <a:pt x="300" y="98"/>
                  <a:pt x="300" y="98"/>
                  <a:pt x="300" y="98"/>
                </a:cubicBezTo>
                <a:cubicBezTo>
                  <a:pt x="300" y="98"/>
                  <a:pt x="300" y="97"/>
                  <a:pt x="301" y="97"/>
                </a:cubicBezTo>
                <a:cubicBezTo>
                  <a:pt x="301" y="98"/>
                  <a:pt x="301" y="98"/>
                  <a:pt x="301" y="98"/>
                </a:cubicBezTo>
                <a:cubicBezTo>
                  <a:pt x="301" y="98"/>
                  <a:pt x="301" y="98"/>
                  <a:pt x="301" y="98"/>
                </a:cubicBezTo>
                <a:cubicBezTo>
                  <a:pt x="301" y="98"/>
                  <a:pt x="301" y="98"/>
                  <a:pt x="301" y="98"/>
                </a:cubicBezTo>
                <a:cubicBezTo>
                  <a:pt x="301" y="98"/>
                  <a:pt x="301" y="97"/>
                  <a:pt x="301" y="97"/>
                </a:cubicBezTo>
                <a:cubicBezTo>
                  <a:pt x="301" y="97"/>
                  <a:pt x="300" y="97"/>
                  <a:pt x="300" y="97"/>
                </a:cubicBezTo>
                <a:cubicBezTo>
                  <a:pt x="300" y="97"/>
                  <a:pt x="300" y="97"/>
                  <a:pt x="300" y="97"/>
                </a:cubicBezTo>
                <a:cubicBezTo>
                  <a:pt x="300" y="97"/>
                  <a:pt x="300" y="97"/>
                  <a:pt x="300" y="97"/>
                </a:cubicBezTo>
                <a:close/>
                <a:moveTo>
                  <a:pt x="364" y="64"/>
                </a:moveTo>
                <a:cubicBezTo>
                  <a:pt x="365" y="65"/>
                  <a:pt x="367" y="65"/>
                  <a:pt x="368" y="65"/>
                </a:cubicBezTo>
                <a:cubicBezTo>
                  <a:pt x="367" y="64"/>
                  <a:pt x="367" y="64"/>
                  <a:pt x="366" y="64"/>
                </a:cubicBezTo>
                <a:cubicBezTo>
                  <a:pt x="366" y="64"/>
                  <a:pt x="365" y="64"/>
                  <a:pt x="365" y="64"/>
                </a:cubicBezTo>
                <a:cubicBezTo>
                  <a:pt x="364" y="63"/>
                  <a:pt x="364" y="63"/>
                  <a:pt x="363" y="63"/>
                </a:cubicBezTo>
                <a:cubicBezTo>
                  <a:pt x="363" y="63"/>
                  <a:pt x="363" y="63"/>
                  <a:pt x="362" y="63"/>
                </a:cubicBezTo>
                <a:cubicBezTo>
                  <a:pt x="362" y="64"/>
                  <a:pt x="363" y="64"/>
                  <a:pt x="363" y="64"/>
                </a:cubicBezTo>
                <a:cubicBezTo>
                  <a:pt x="363" y="64"/>
                  <a:pt x="364" y="64"/>
                  <a:pt x="364" y="64"/>
                </a:cubicBezTo>
                <a:close/>
                <a:moveTo>
                  <a:pt x="382" y="64"/>
                </a:moveTo>
                <a:cubicBezTo>
                  <a:pt x="382" y="64"/>
                  <a:pt x="383" y="64"/>
                  <a:pt x="383" y="64"/>
                </a:cubicBezTo>
                <a:cubicBezTo>
                  <a:pt x="383" y="64"/>
                  <a:pt x="383" y="64"/>
                  <a:pt x="383" y="64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3" y="63"/>
                  <a:pt x="383" y="63"/>
                  <a:pt x="384" y="63"/>
                </a:cubicBezTo>
                <a:cubicBezTo>
                  <a:pt x="384" y="62"/>
                  <a:pt x="383" y="62"/>
                  <a:pt x="383" y="62"/>
                </a:cubicBezTo>
                <a:cubicBezTo>
                  <a:pt x="383" y="62"/>
                  <a:pt x="383" y="62"/>
                  <a:pt x="382" y="62"/>
                </a:cubicBezTo>
                <a:cubicBezTo>
                  <a:pt x="382" y="62"/>
                  <a:pt x="381" y="61"/>
                  <a:pt x="381" y="61"/>
                </a:cubicBezTo>
                <a:cubicBezTo>
                  <a:pt x="380" y="61"/>
                  <a:pt x="380" y="61"/>
                  <a:pt x="380" y="61"/>
                </a:cubicBezTo>
                <a:cubicBezTo>
                  <a:pt x="379" y="61"/>
                  <a:pt x="378" y="61"/>
                  <a:pt x="378" y="61"/>
                </a:cubicBezTo>
                <a:cubicBezTo>
                  <a:pt x="378" y="61"/>
                  <a:pt x="378" y="61"/>
                  <a:pt x="378" y="61"/>
                </a:cubicBezTo>
                <a:cubicBezTo>
                  <a:pt x="378" y="61"/>
                  <a:pt x="378" y="61"/>
                  <a:pt x="377" y="61"/>
                </a:cubicBezTo>
                <a:cubicBezTo>
                  <a:pt x="377" y="61"/>
                  <a:pt x="376" y="61"/>
                  <a:pt x="376" y="61"/>
                </a:cubicBezTo>
                <a:cubicBezTo>
                  <a:pt x="376" y="61"/>
                  <a:pt x="377" y="62"/>
                  <a:pt x="377" y="62"/>
                </a:cubicBezTo>
                <a:cubicBezTo>
                  <a:pt x="379" y="63"/>
                  <a:pt x="380" y="63"/>
                  <a:pt x="382" y="64"/>
                </a:cubicBezTo>
                <a:close/>
                <a:moveTo>
                  <a:pt x="402" y="143"/>
                </a:moveTo>
                <a:cubicBezTo>
                  <a:pt x="401" y="143"/>
                  <a:pt x="401" y="143"/>
                  <a:pt x="401" y="143"/>
                </a:cubicBezTo>
                <a:cubicBezTo>
                  <a:pt x="401" y="143"/>
                  <a:pt x="401" y="143"/>
                  <a:pt x="401" y="143"/>
                </a:cubicBezTo>
                <a:cubicBezTo>
                  <a:pt x="401" y="143"/>
                  <a:pt x="402" y="143"/>
                  <a:pt x="402" y="143"/>
                </a:cubicBezTo>
                <a:cubicBezTo>
                  <a:pt x="402" y="143"/>
                  <a:pt x="402" y="143"/>
                  <a:pt x="402" y="143"/>
                </a:cubicBezTo>
                <a:close/>
                <a:moveTo>
                  <a:pt x="320" y="90"/>
                </a:moveTo>
                <a:cubicBezTo>
                  <a:pt x="320" y="90"/>
                  <a:pt x="320" y="90"/>
                  <a:pt x="321" y="90"/>
                </a:cubicBezTo>
                <a:cubicBezTo>
                  <a:pt x="321" y="90"/>
                  <a:pt x="322" y="90"/>
                  <a:pt x="322" y="90"/>
                </a:cubicBezTo>
                <a:cubicBezTo>
                  <a:pt x="321" y="90"/>
                  <a:pt x="320" y="90"/>
                  <a:pt x="319" y="90"/>
                </a:cubicBezTo>
                <a:cubicBezTo>
                  <a:pt x="320" y="90"/>
                  <a:pt x="320" y="90"/>
                  <a:pt x="320" y="90"/>
                </a:cubicBezTo>
                <a:close/>
                <a:moveTo>
                  <a:pt x="249" y="130"/>
                </a:moveTo>
                <a:cubicBezTo>
                  <a:pt x="249" y="130"/>
                  <a:pt x="249" y="130"/>
                  <a:pt x="249" y="130"/>
                </a:cubicBezTo>
                <a:cubicBezTo>
                  <a:pt x="249" y="130"/>
                  <a:pt x="249" y="130"/>
                  <a:pt x="249" y="130"/>
                </a:cubicBezTo>
                <a:cubicBezTo>
                  <a:pt x="249" y="130"/>
                  <a:pt x="249" y="130"/>
                  <a:pt x="249" y="130"/>
                </a:cubicBezTo>
                <a:cubicBezTo>
                  <a:pt x="249" y="130"/>
                  <a:pt x="250" y="130"/>
                  <a:pt x="250" y="130"/>
                </a:cubicBezTo>
                <a:cubicBezTo>
                  <a:pt x="250" y="129"/>
                  <a:pt x="250" y="129"/>
                  <a:pt x="249" y="129"/>
                </a:cubicBezTo>
                <a:cubicBezTo>
                  <a:pt x="249" y="129"/>
                  <a:pt x="249" y="129"/>
                  <a:pt x="249" y="129"/>
                </a:cubicBezTo>
                <a:cubicBezTo>
                  <a:pt x="249" y="129"/>
                  <a:pt x="249" y="129"/>
                  <a:pt x="249" y="129"/>
                </a:cubicBezTo>
                <a:cubicBezTo>
                  <a:pt x="249" y="129"/>
                  <a:pt x="249" y="129"/>
                  <a:pt x="249" y="129"/>
                </a:cubicBezTo>
                <a:cubicBezTo>
                  <a:pt x="249" y="129"/>
                  <a:pt x="249" y="129"/>
                  <a:pt x="249" y="129"/>
                </a:cubicBezTo>
                <a:cubicBezTo>
                  <a:pt x="249" y="129"/>
                  <a:pt x="249" y="129"/>
                  <a:pt x="249" y="129"/>
                </a:cubicBezTo>
                <a:cubicBezTo>
                  <a:pt x="249" y="129"/>
                  <a:pt x="249" y="129"/>
                  <a:pt x="249" y="129"/>
                </a:cubicBezTo>
                <a:cubicBezTo>
                  <a:pt x="249" y="129"/>
                  <a:pt x="249" y="130"/>
                  <a:pt x="249" y="130"/>
                </a:cubicBezTo>
                <a:cubicBezTo>
                  <a:pt x="249" y="130"/>
                  <a:pt x="249" y="130"/>
                  <a:pt x="249" y="130"/>
                </a:cubicBezTo>
                <a:close/>
                <a:moveTo>
                  <a:pt x="248" y="88"/>
                </a:moveTo>
                <a:cubicBezTo>
                  <a:pt x="248" y="88"/>
                  <a:pt x="248" y="88"/>
                  <a:pt x="248" y="88"/>
                </a:cubicBezTo>
                <a:cubicBezTo>
                  <a:pt x="247" y="88"/>
                  <a:pt x="247" y="88"/>
                  <a:pt x="247" y="87"/>
                </a:cubicBezTo>
                <a:cubicBezTo>
                  <a:pt x="247" y="87"/>
                  <a:pt x="247" y="87"/>
                  <a:pt x="247" y="87"/>
                </a:cubicBezTo>
                <a:cubicBezTo>
                  <a:pt x="246" y="87"/>
                  <a:pt x="246" y="87"/>
                  <a:pt x="246" y="87"/>
                </a:cubicBezTo>
                <a:cubicBezTo>
                  <a:pt x="246" y="87"/>
                  <a:pt x="246" y="87"/>
                  <a:pt x="246" y="87"/>
                </a:cubicBezTo>
                <a:cubicBezTo>
                  <a:pt x="246" y="87"/>
                  <a:pt x="246" y="87"/>
                  <a:pt x="245" y="87"/>
                </a:cubicBezTo>
                <a:cubicBezTo>
                  <a:pt x="245" y="87"/>
                  <a:pt x="245" y="87"/>
                  <a:pt x="245" y="87"/>
                </a:cubicBezTo>
                <a:cubicBezTo>
                  <a:pt x="245" y="87"/>
                  <a:pt x="245" y="87"/>
                  <a:pt x="244" y="88"/>
                </a:cubicBezTo>
                <a:cubicBezTo>
                  <a:pt x="244" y="88"/>
                  <a:pt x="244" y="88"/>
                  <a:pt x="244" y="88"/>
                </a:cubicBezTo>
                <a:cubicBezTo>
                  <a:pt x="244" y="88"/>
                  <a:pt x="244" y="88"/>
                  <a:pt x="244" y="88"/>
                </a:cubicBezTo>
                <a:cubicBezTo>
                  <a:pt x="244" y="88"/>
                  <a:pt x="245" y="88"/>
                  <a:pt x="245" y="88"/>
                </a:cubicBezTo>
                <a:cubicBezTo>
                  <a:pt x="246" y="88"/>
                  <a:pt x="246" y="88"/>
                  <a:pt x="246" y="88"/>
                </a:cubicBezTo>
                <a:cubicBezTo>
                  <a:pt x="247" y="88"/>
                  <a:pt x="247" y="88"/>
                  <a:pt x="248" y="88"/>
                </a:cubicBezTo>
                <a:cubicBezTo>
                  <a:pt x="248" y="88"/>
                  <a:pt x="248" y="88"/>
                  <a:pt x="248" y="88"/>
                </a:cubicBezTo>
                <a:cubicBezTo>
                  <a:pt x="248" y="88"/>
                  <a:pt x="248" y="88"/>
                  <a:pt x="248" y="88"/>
                </a:cubicBezTo>
                <a:close/>
                <a:moveTo>
                  <a:pt x="232" y="108"/>
                </a:moveTo>
                <a:cubicBezTo>
                  <a:pt x="232" y="108"/>
                  <a:pt x="231" y="108"/>
                  <a:pt x="231" y="108"/>
                </a:cubicBezTo>
                <a:cubicBezTo>
                  <a:pt x="231" y="108"/>
                  <a:pt x="231" y="108"/>
                  <a:pt x="231" y="108"/>
                </a:cubicBezTo>
                <a:cubicBezTo>
                  <a:pt x="231" y="108"/>
                  <a:pt x="231" y="108"/>
                  <a:pt x="231" y="108"/>
                </a:cubicBezTo>
                <a:cubicBezTo>
                  <a:pt x="231" y="108"/>
                  <a:pt x="232" y="108"/>
                  <a:pt x="232" y="108"/>
                </a:cubicBezTo>
                <a:close/>
                <a:moveTo>
                  <a:pt x="248" y="93"/>
                </a:moveTo>
                <a:cubicBezTo>
                  <a:pt x="248" y="93"/>
                  <a:pt x="248" y="93"/>
                  <a:pt x="248" y="93"/>
                </a:cubicBezTo>
                <a:cubicBezTo>
                  <a:pt x="247" y="94"/>
                  <a:pt x="247" y="94"/>
                  <a:pt x="247" y="94"/>
                </a:cubicBezTo>
                <a:cubicBezTo>
                  <a:pt x="247" y="94"/>
                  <a:pt x="246" y="94"/>
                  <a:pt x="246" y="94"/>
                </a:cubicBezTo>
                <a:cubicBezTo>
                  <a:pt x="247" y="94"/>
                  <a:pt x="248" y="93"/>
                  <a:pt x="249" y="93"/>
                </a:cubicBezTo>
                <a:cubicBezTo>
                  <a:pt x="249" y="93"/>
                  <a:pt x="249" y="93"/>
                  <a:pt x="249" y="93"/>
                </a:cubicBezTo>
                <a:cubicBezTo>
                  <a:pt x="249" y="93"/>
                  <a:pt x="249" y="93"/>
                  <a:pt x="248" y="93"/>
                </a:cubicBezTo>
                <a:cubicBezTo>
                  <a:pt x="248" y="93"/>
                  <a:pt x="248" y="93"/>
                  <a:pt x="248" y="93"/>
                </a:cubicBezTo>
                <a:cubicBezTo>
                  <a:pt x="248" y="93"/>
                  <a:pt x="248" y="93"/>
                  <a:pt x="248" y="93"/>
                </a:cubicBezTo>
                <a:cubicBezTo>
                  <a:pt x="248" y="93"/>
                  <a:pt x="248" y="93"/>
                  <a:pt x="248" y="93"/>
                </a:cubicBezTo>
                <a:close/>
                <a:moveTo>
                  <a:pt x="241" y="96"/>
                </a:moveTo>
                <a:cubicBezTo>
                  <a:pt x="241" y="96"/>
                  <a:pt x="241" y="96"/>
                  <a:pt x="240" y="96"/>
                </a:cubicBezTo>
                <a:cubicBezTo>
                  <a:pt x="240" y="96"/>
                  <a:pt x="240" y="96"/>
                  <a:pt x="240" y="96"/>
                </a:cubicBezTo>
                <a:cubicBezTo>
                  <a:pt x="240" y="96"/>
                  <a:pt x="240" y="96"/>
                  <a:pt x="240" y="96"/>
                </a:cubicBezTo>
                <a:cubicBezTo>
                  <a:pt x="239" y="96"/>
                  <a:pt x="240" y="96"/>
                  <a:pt x="240" y="96"/>
                </a:cubicBezTo>
                <a:cubicBezTo>
                  <a:pt x="240" y="96"/>
                  <a:pt x="240" y="97"/>
                  <a:pt x="240" y="97"/>
                </a:cubicBezTo>
                <a:cubicBezTo>
                  <a:pt x="241" y="97"/>
                  <a:pt x="241" y="97"/>
                  <a:pt x="241" y="97"/>
                </a:cubicBezTo>
                <a:cubicBezTo>
                  <a:pt x="241" y="97"/>
                  <a:pt x="241" y="97"/>
                  <a:pt x="241" y="97"/>
                </a:cubicBezTo>
                <a:cubicBezTo>
                  <a:pt x="241" y="97"/>
                  <a:pt x="242" y="97"/>
                  <a:pt x="242" y="97"/>
                </a:cubicBezTo>
                <a:cubicBezTo>
                  <a:pt x="243" y="97"/>
                  <a:pt x="243" y="97"/>
                  <a:pt x="244" y="96"/>
                </a:cubicBezTo>
                <a:cubicBezTo>
                  <a:pt x="244" y="96"/>
                  <a:pt x="244" y="96"/>
                  <a:pt x="244" y="95"/>
                </a:cubicBezTo>
                <a:cubicBezTo>
                  <a:pt x="243" y="95"/>
                  <a:pt x="242" y="95"/>
                  <a:pt x="241" y="96"/>
                </a:cubicBezTo>
                <a:close/>
                <a:moveTo>
                  <a:pt x="224" y="131"/>
                </a:moveTo>
                <a:cubicBezTo>
                  <a:pt x="224" y="131"/>
                  <a:pt x="224" y="131"/>
                  <a:pt x="224" y="131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24" y="131"/>
                  <a:pt x="224" y="131"/>
                  <a:pt x="224" y="131"/>
                </a:cubicBezTo>
                <a:close/>
                <a:moveTo>
                  <a:pt x="244" y="97"/>
                </a:moveTo>
                <a:cubicBezTo>
                  <a:pt x="244" y="97"/>
                  <a:pt x="243" y="97"/>
                  <a:pt x="243" y="97"/>
                </a:cubicBezTo>
                <a:cubicBezTo>
                  <a:pt x="243" y="97"/>
                  <a:pt x="243" y="97"/>
                  <a:pt x="243" y="97"/>
                </a:cubicBezTo>
                <a:cubicBezTo>
                  <a:pt x="243" y="97"/>
                  <a:pt x="243" y="97"/>
                  <a:pt x="243" y="97"/>
                </a:cubicBezTo>
                <a:cubicBezTo>
                  <a:pt x="243" y="97"/>
                  <a:pt x="243" y="97"/>
                  <a:pt x="243" y="97"/>
                </a:cubicBezTo>
                <a:cubicBezTo>
                  <a:pt x="242" y="98"/>
                  <a:pt x="242" y="98"/>
                  <a:pt x="242" y="98"/>
                </a:cubicBezTo>
                <a:cubicBezTo>
                  <a:pt x="243" y="98"/>
                  <a:pt x="244" y="97"/>
                  <a:pt x="245" y="97"/>
                </a:cubicBezTo>
                <a:cubicBezTo>
                  <a:pt x="245" y="97"/>
                  <a:pt x="245" y="97"/>
                  <a:pt x="245" y="97"/>
                </a:cubicBezTo>
                <a:cubicBezTo>
                  <a:pt x="245" y="97"/>
                  <a:pt x="245" y="97"/>
                  <a:pt x="245" y="97"/>
                </a:cubicBezTo>
                <a:cubicBezTo>
                  <a:pt x="245" y="97"/>
                  <a:pt x="245" y="97"/>
                  <a:pt x="245" y="97"/>
                </a:cubicBezTo>
                <a:cubicBezTo>
                  <a:pt x="245" y="97"/>
                  <a:pt x="245" y="97"/>
                  <a:pt x="245" y="97"/>
                </a:cubicBezTo>
                <a:cubicBezTo>
                  <a:pt x="245" y="97"/>
                  <a:pt x="245" y="97"/>
                  <a:pt x="245" y="97"/>
                </a:cubicBezTo>
                <a:cubicBezTo>
                  <a:pt x="245" y="97"/>
                  <a:pt x="245" y="97"/>
                  <a:pt x="245" y="97"/>
                </a:cubicBezTo>
                <a:cubicBezTo>
                  <a:pt x="244" y="97"/>
                  <a:pt x="244" y="97"/>
                  <a:pt x="244" y="97"/>
                </a:cubicBezTo>
                <a:cubicBezTo>
                  <a:pt x="244" y="97"/>
                  <a:pt x="244" y="97"/>
                  <a:pt x="244" y="97"/>
                </a:cubicBezTo>
                <a:close/>
                <a:moveTo>
                  <a:pt x="369" y="323"/>
                </a:moveTo>
                <a:cubicBezTo>
                  <a:pt x="369" y="323"/>
                  <a:pt x="369" y="323"/>
                  <a:pt x="369" y="323"/>
                </a:cubicBezTo>
                <a:cubicBezTo>
                  <a:pt x="369" y="323"/>
                  <a:pt x="369" y="323"/>
                  <a:pt x="369" y="323"/>
                </a:cubicBezTo>
                <a:cubicBezTo>
                  <a:pt x="369" y="323"/>
                  <a:pt x="369" y="323"/>
                  <a:pt x="369" y="323"/>
                </a:cubicBezTo>
                <a:close/>
                <a:moveTo>
                  <a:pt x="249" y="122"/>
                </a:moveTo>
                <a:cubicBezTo>
                  <a:pt x="249" y="122"/>
                  <a:pt x="249" y="122"/>
                  <a:pt x="249" y="122"/>
                </a:cubicBezTo>
                <a:cubicBezTo>
                  <a:pt x="249" y="122"/>
                  <a:pt x="250" y="122"/>
                  <a:pt x="250" y="122"/>
                </a:cubicBezTo>
                <a:cubicBezTo>
                  <a:pt x="250" y="122"/>
                  <a:pt x="250" y="122"/>
                  <a:pt x="250" y="122"/>
                </a:cubicBezTo>
                <a:cubicBezTo>
                  <a:pt x="250" y="122"/>
                  <a:pt x="249" y="122"/>
                  <a:pt x="249" y="122"/>
                </a:cubicBezTo>
                <a:cubicBezTo>
                  <a:pt x="249" y="122"/>
                  <a:pt x="249" y="122"/>
                  <a:pt x="249" y="122"/>
                </a:cubicBezTo>
                <a:cubicBezTo>
                  <a:pt x="249" y="122"/>
                  <a:pt x="249" y="122"/>
                  <a:pt x="249" y="121"/>
                </a:cubicBezTo>
                <a:cubicBezTo>
                  <a:pt x="249" y="122"/>
                  <a:pt x="249" y="122"/>
                  <a:pt x="249" y="122"/>
                </a:cubicBezTo>
                <a:cubicBezTo>
                  <a:pt x="249" y="122"/>
                  <a:pt x="249" y="122"/>
                  <a:pt x="249" y="122"/>
                </a:cubicBezTo>
                <a:cubicBezTo>
                  <a:pt x="249" y="122"/>
                  <a:pt x="249" y="122"/>
                  <a:pt x="249" y="122"/>
                </a:cubicBezTo>
                <a:close/>
                <a:moveTo>
                  <a:pt x="246" y="129"/>
                </a:moveTo>
                <a:cubicBezTo>
                  <a:pt x="245" y="129"/>
                  <a:pt x="245" y="129"/>
                  <a:pt x="245" y="129"/>
                </a:cubicBezTo>
                <a:cubicBezTo>
                  <a:pt x="245" y="129"/>
                  <a:pt x="245" y="129"/>
                  <a:pt x="245" y="129"/>
                </a:cubicBezTo>
                <a:cubicBezTo>
                  <a:pt x="245" y="129"/>
                  <a:pt x="245" y="129"/>
                  <a:pt x="245" y="129"/>
                </a:cubicBezTo>
                <a:cubicBezTo>
                  <a:pt x="245" y="129"/>
                  <a:pt x="245" y="130"/>
                  <a:pt x="245" y="130"/>
                </a:cubicBezTo>
                <a:cubicBezTo>
                  <a:pt x="245" y="130"/>
                  <a:pt x="245" y="130"/>
                  <a:pt x="245" y="130"/>
                </a:cubicBezTo>
                <a:cubicBezTo>
                  <a:pt x="245" y="130"/>
                  <a:pt x="245" y="130"/>
                  <a:pt x="245" y="130"/>
                </a:cubicBezTo>
                <a:cubicBezTo>
                  <a:pt x="245" y="130"/>
                  <a:pt x="245" y="130"/>
                  <a:pt x="245" y="130"/>
                </a:cubicBezTo>
                <a:cubicBezTo>
                  <a:pt x="245" y="130"/>
                  <a:pt x="245" y="130"/>
                  <a:pt x="245" y="130"/>
                </a:cubicBezTo>
                <a:cubicBezTo>
                  <a:pt x="246" y="130"/>
                  <a:pt x="246" y="130"/>
                  <a:pt x="246" y="130"/>
                </a:cubicBezTo>
                <a:cubicBezTo>
                  <a:pt x="246" y="130"/>
                  <a:pt x="246" y="130"/>
                  <a:pt x="246" y="130"/>
                </a:cubicBezTo>
                <a:cubicBezTo>
                  <a:pt x="246" y="130"/>
                  <a:pt x="246" y="130"/>
                  <a:pt x="246" y="130"/>
                </a:cubicBezTo>
                <a:cubicBezTo>
                  <a:pt x="246" y="130"/>
                  <a:pt x="246" y="130"/>
                  <a:pt x="246" y="130"/>
                </a:cubicBezTo>
                <a:cubicBezTo>
                  <a:pt x="246" y="130"/>
                  <a:pt x="246" y="129"/>
                  <a:pt x="246" y="129"/>
                </a:cubicBezTo>
                <a:cubicBezTo>
                  <a:pt x="246" y="129"/>
                  <a:pt x="246" y="129"/>
                  <a:pt x="246" y="129"/>
                </a:cubicBezTo>
                <a:close/>
                <a:moveTo>
                  <a:pt x="247" y="125"/>
                </a:moveTo>
                <a:cubicBezTo>
                  <a:pt x="247" y="126"/>
                  <a:pt x="248" y="126"/>
                  <a:pt x="248" y="126"/>
                </a:cubicBezTo>
                <a:cubicBezTo>
                  <a:pt x="248" y="126"/>
                  <a:pt x="248" y="124"/>
                  <a:pt x="248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8" y="124"/>
                  <a:pt x="248" y="124"/>
                  <a:pt x="247" y="124"/>
                </a:cubicBezTo>
                <a:cubicBezTo>
                  <a:pt x="247" y="124"/>
                  <a:pt x="247" y="124"/>
                  <a:pt x="247" y="124"/>
                </a:cubicBezTo>
                <a:cubicBezTo>
                  <a:pt x="247" y="124"/>
                  <a:pt x="247" y="124"/>
                  <a:pt x="247" y="124"/>
                </a:cubicBezTo>
                <a:cubicBezTo>
                  <a:pt x="247" y="124"/>
                  <a:pt x="247" y="124"/>
                  <a:pt x="247" y="124"/>
                </a:cubicBezTo>
                <a:cubicBezTo>
                  <a:pt x="247" y="124"/>
                  <a:pt x="247" y="124"/>
                  <a:pt x="247" y="124"/>
                </a:cubicBezTo>
                <a:cubicBezTo>
                  <a:pt x="246" y="124"/>
                  <a:pt x="246" y="124"/>
                  <a:pt x="246" y="124"/>
                </a:cubicBezTo>
                <a:cubicBezTo>
                  <a:pt x="246" y="124"/>
                  <a:pt x="247" y="123"/>
                  <a:pt x="246" y="123"/>
                </a:cubicBezTo>
                <a:cubicBezTo>
                  <a:pt x="246" y="123"/>
                  <a:pt x="246" y="123"/>
                  <a:pt x="245" y="123"/>
                </a:cubicBezTo>
                <a:cubicBezTo>
                  <a:pt x="245" y="123"/>
                  <a:pt x="245" y="123"/>
                  <a:pt x="245" y="123"/>
                </a:cubicBezTo>
                <a:cubicBezTo>
                  <a:pt x="245" y="123"/>
                  <a:pt x="245" y="123"/>
                  <a:pt x="245" y="123"/>
                </a:cubicBezTo>
                <a:cubicBezTo>
                  <a:pt x="245" y="123"/>
                  <a:pt x="245" y="123"/>
                  <a:pt x="245" y="123"/>
                </a:cubicBezTo>
                <a:cubicBezTo>
                  <a:pt x="245" y="123"/>
                  <a:pt x="245" y="123"/>
                  <a:pt x="245" y="123"/>
                </a:cubicBezTo>
                <a:cubicBezTo>
                  <a:pt x="244" y="123"/>
                  <a:pt x="244" y="123"/>
                  <a:pt x="244" y="122"/>
                </a:cubicBezTo>
                <a:cubicBezTo>
                  <a:pt x="244" y="122"/>
                  <a:pt x="244" y="122"/>
                  <a:pt x="243" y="122"/>
                </a:cubicBezTo>
                <a:cubicBezTo>
                  <a:pt x="243" y="122"/>
                  <a:pt x="243" y="122"/>
                  <a:pt x="243" y="122"/>
                </a:cubicBezTo>
                <a:cubicBezTo>
                  <a:pt x="243" y="122"/>
                  <a:pt x="243" y="122"/>
                  <a:pt x="243" y="122"/>
                </a:cubicBezTo>
                <a:cubicBezTo>
                  <a:pt x="243" y="122"/>
                  <a:pt x="243" y="122"/>
                  <a:pt x="243" y="122"/>
                </a:cubicBezTo>
                <a:cubicBezTo>
                  <a:pt x="243" y="122"/>
                  <a:pt x="243" y="122"/>
                  <a:pt x="243" y="122"/>
                </a:cubicBezTo>
                <a:cubicBezTo>
                  <a:pt x="243" y="122"/>
                  <a:pt x="243" y="122"/>
                  <a:pt x="242" y="122"/>
                </a:cubicBezTo>
                <a:cubicBezTo>
                  <a:pt x="242" y="122"/>
                  <a:pt x="242" y="122"/>
                  <a:pt x="242" y="122"/>
                </a:cubicBezTo>
                <a:cubicBezTo>
                  <a:pt x="242" y="122"/>
                  <a:pt x="241" y="122"/>
                  <a:pt x="241" y="121"/>
                </a:cubicBezTo>
                <a:cubicBezTo>
                  <a:pt x="241" y="121"/>
                  <a:pt x="241" y="121"/>
                  <a:pt x="241" y="121"/>
                </a:cubicBezTo>
                <a:cubicBezTo>
                  <a:pt x="241" y="121"/>
                  <a:pt x="241" y="121"/>
                  <a:pt x="241" y="121"/>
                </a:cubicBezTo>
                <a:cubicBezTo>
                  <a:pt x="240" y="121"/>
                  <a:pt x="240" y="121"/>
                  <a:pt x="240" y="121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0"/>
                  <a:pt x="240" y="120"/>
                  <a:pt x="239" y="120"/>
                </a:cubicBezTo>
                <a:cubicBezTo>
                  <a:pt x="239" y="120"/>
                  <a:pt x="239" y="120"/>
                  <a:pt x="239" y="120"/>
                </a:cubicBezTo>
                <a:cubicBezTo>
                  <a:pt x="239" y="119"/>
                  <a:pt x="240" y="119"/>
                  <a:pt x="240" y="119"/>
                </a:cubicBezTo>
                <a:cubicBezTo>
                  <a:pt x="240" y="118"/>
                  <a:pt x="240" y="117"/>
                  <a:pt x="239" y="117"/>
                </a:cubicBezTo>
                <a:cubicBezTo>
                  <a:pt x="239" y="117"/>
                  <a:pt x="239" y="117"/>
                  <a:pt x="239" y="117"/>
                </a:cubicBezTo>
                <a:cubicBezTo>
                  <a:pt x="239" y="116"/>
                  <a:pt x="239" y="116"/>
                  <a:pt x="239" y="116"/>
                </a:cubicBezTo>
                <a:cubicBezTo>
                  <a:pt x="239" y="116"/>
                  <a:pt x="238" y="116"/>
                  <a:pt x="238" y="116"/>
                </a:cubicBezTo>
                <a:cubicBezTo>
                  <a:pt x="238" y="115"/>
                  <a:pt x="238" y="115"/>
                  <a:pt x="238" y="115"/>
                </a:cubicBezTo>
                <a:cubicBezTo>
                  <a:pt x="238" y="114"/>
                  <a:pt x="238" y="114"/>
                  <a:pt x="238" y="113"/>
                </a:cubicBezTo>
                <a:cubicBezTo>
                  <a:pt x="237" y="113"/>
                  <a:pt x="237" y="113"/>
                  <a:pt x="237" y="113"/>
                </a:cubicBezTo>
                <a:cubicBezTo>
                  <a:pt x="237" y="112"/>
                  <a:pt x="237" y="112"/>
                  <a:pt x="237" y="112"/>
                </a:cubicBezTo>
                <a:cubicBezTo>
                  <a:pt x="237" y="112"/>
                  <a:pt x="237" y="112"/>
                  <a:pt x="237" y="112"/>
                </a:cubicBezTo>
                <a:cubicBezTo>
                  <a:pt x="237" y="112"/>
                  <a:pt x="237" y="112"/>
                  <a:pt x="237" y="112"/>
                </a:cubicBezTo>
                <a:cubicBezTo>
                  <a:pt x="237" y="112"/>
                  <a:pt x="237" y="111"/>
                  <a:pt x="237" y="111"/>
                </a:cubicBezTo>
                <a:cubicBezTo>
                  <a:pt x="237" y="111"/>
                  <a:pt x="236" y="111"/>
                  <a:pt x="236" y="111"/>
                </a:cubicBezTo>
                <a:cubicBezTo>
                  <a:pt x="236" y="111"/>
                  <a:pt x="236" y="111"/>
                  <a:pt x="236" y="111"/>
                </a:cubicBezTo>
                <a:cubicBezTo>
                  <a:pt x="236" y="111"/>
                  <a:pt x="236" y="111"/>
                  <a:pt x="236" y="111"/>
                </a:cubicBezTo>
                <a:cubicBezTo>
                  <a:pt x="236" y="111"/>
                  <a:pt x="235" y="111"/>
                  <a:pt x="235" y="111"/>
                </a:cubicBezTo>
                <a:cubicBezTo>
                  <a:pt x="235" y="111"/>
                  <a:pt x="235" y="110"/>
                  <a:pt x="235" y="110"/>
                </a:cubicBezTo>
                <a:cubicBezTo>
                  <a:pt x="234" y="110"/>
                  <a:pt x="234" y="110"/>
                  <a:pt x="234" y="110"/>
                </a:cubicBezTo>
                <a:cubicBezTo>
                  <a:pt x="234" y="110"/>
                  <a:pt x="234" y="110"/>
                  <a:pt x="233" y="110"/>
                </a:cubicBezTo>
                <a:cubicBezTo>
                  <a:pt x="233" y="110"/>
                  <a:pt x="234" y="110"/>
                  <a:pt x="233" y="110"/>
                </a:cubicBezTo>
                <a:cubicBezTo>
                  <a:pt x="233" y="110"/>
                  <a:pt x="233" y="110"/>
                  <a:pt x="232" y="110"/>
                </a:cubicBezTo>
                <a:cubicBezTo>
                  <a:pt x="232" y="110"/>
                  <a:pt x="232" y="110"/>
                  <a:pt x="232" y="110"/>
                </a:cubicBezTo>
                <a:cubicBezTo>
                  <a:pt x="231" y="110"/>
                  <a:pt x="231" y="110"/>
                  <a:pt x="231" y="109"/>
                </a:cubicBezTo>
                <a:cubicBezTo>
                  <a:pt x="231" y="109"/>
                  <a:pt x="231" y="110"/>
                  <a:pt x="231" y="110"/>
                </a:cubicBezTo>
                <a:cubicBezTo>
                  <a:pt x="231" y="110"/>
                  <a:pt x="231" y="110"/>
                  <a:pt x="231" y="110"/>
                </a:cubicBezTo>
                <a:cubicBezTo>
                  <a:pt x="231" y="110"/>
                  <a:pt x="231" y="110"/>
                  <a:pt x="231" y="110"/>
                </a:cubicBezTo>
                <a:cubicBezTo>
                  <a:pt x="230" y="110"/>
                  <a:pt x="230" y="111"/>
                  <a:pt x="230" y="111"/>
                </a:cubicBezTo>
                <a:cubicBezTo>
                  <a:pt x="230" y="111"/>
                  <a:pt x="230" y="111"/>
                  <a:pt x="230" y="111"/>
                </a:cubicBezTo>
                <a:cubicBezTo>
                  <a:pt x="230" y="111"/>
                  <a:pt x="231" y="111"/>
                  <a:pt x="231" y="111"/>
                </a:cubicBezTo>
                <a:cubicBezTo>
                  <a:pt x="231" y="111"/>
                  <a:pt x="231" y="111"/>
                  <a:pt x="231" y="111"/>
                </a:cubicBezTo>
                <a:cubicBezTo>
                  <a:pt x="231" y="112"/>
                  <a:pt x="231" y="112"/>
                  <a:pt x="231" y="112"/>
                </a:cubicBezTo>
                <a:cubicBezTo>
                  <a:pt x="231" y="112"/>
                  <a:pt x="231" y="112"/>
                  <a:pt x="231" y="113"/>
                </a:cubicBezTo>
                <a:cubicBezTo>
                  <a:pt x="231" y="113"/>
                  <a:pt x="231" y="113"/>
                  <a:pt x="231" y="113"/>
                </a:cubicBezTo>
                <a:cubicBezTo>
                  <a:pt x="231" y="113"/>
                  <a:pt x="231" y="113"/>
                  <a:pt x="231" y="114"/>
                </a:cubicBezTo>
                <a:cubicBezTo>
                  <a:pt x="231" y="114"/>
                  <a:pt x="231" y="114"/>
                  <a:pt x="231" y="114"/>
                </a:cubicBezTo>
                <a:cubicBezTo>
                  <a:pt x="231" y="114"/>
                  <a:pt x="232" y="114"/>
                  <a:pt x="231" y="114"/>
                </a:cubicBezTo>
                <a:cubicBezTo>
                  <a:pt x="232" y="115"/>
                  <a:pt x="231" y="115"/>
                  <a:pt x="231" y="115"/>
                </a:cubicBezTo>
                <a:cubicBezTo>
                  <a:pt x="232" y="115"/>
                  <a:pt x="232" y="115"/>
                  <a:pt x="232" y="115"/>
                </a:cubicBezTo>
                <a:cubicBezTo>
                  <a:pt x="232" y="115"/>
                  <a:pt x="232" y="115"/>
                  <a:pt x="232" y="115"/>
                </a:cubicBezTo>
                <a:cubicBezTo>
                  <a:pt x="232" y="116"/>
                  <a:pt x="232" y="116"/>
                  <a:pt x="232" y="116"/>
                </a:cubicBezTo>
                <a:cubicBezTo>
                  <a:pt x="232" y="116"/>
                  <a:pt x="232" y="116"/>
                  <a:pt x="232" y="116"/>
                </a:cubicBezTo>
                <a:cubicBezTo>
                  <a:pt x="232" y="116"/>
                  <a:pt x="233" y="116"/>
                  <a:pt x="233" y="116"/>
                </a:cubicBezTo>
                <a:cubicBezTo>
                  <a:pt x="233" y="116"/>
                  <a:pt x="232" y="116"/>
                  <a:pt x="232" y="116"/>
                </a:cubicBezTo>
                <a:cubicBezTo>
                  <a:pt x="232" y="116"/>
                  <a:pt x="233" y="116"/>
                  <a:pt x="233" y="117"/>
                </a:cubicBezTo>
                <a:cubicBezTo>
                  <a:pt x="232" y="117"/>
                  <a:pt x="232" y="117"/>
                  <a:pt x="232" y="117"/>
                </a:cubicBezTo>
                <a:cubicBezTo>
                  <a:pt x="232" y="117"/>
                  <a:pt x="232" y="117"/>
                  <a:pt x="232" y="117"/>
                </a:cubicBezTo>
                <a:cubicBezTo>
                  <a:pt x="232" y="117"/>
                  <a:pt x="231" y="117"/>
                  <a:pt x="231" y="117"/>
                </a:cubicBezTo>
                <a:cubicBezTo>
                  <a:pt x="231" y="117"/>
                  <a:pt x="232" y="117"/>
                  <a:pt x="231" y="117"/>
                </a:cubicBezTo>
                <a:cubicBezTo>
                  <a:pt x="231" y="117"/>
                  <a:pt x="231" y="117"/>
                  <a:pt x="231" y="117"/>
                </a:cubicBezTo>
                <a:cubicBezTo>
                  <a:pt x="231" y="117"/>
                  <a:pt x="231" y="117"/>
                  <a:pt x="231" y="117"/>
                </a:cubicBezTo>
                <a:cubicBezTo>
                  <a:pt x="231" y="117"/>
                  <a:pt x="231" y="117"/>
                  <a:pt x="231" y="117"/>
                </a:cubicBezTo>
                <a:cubicBezTo>
                  <a:pt x="230" y="117"/>
                  <a:pt x="231" y="116"/>
                  <a:pt x="231" y="116"/>
                </a:cubicBezTo>
                <a:cubicBezTo>
                  <a:pt x="230" y="116"/>
                  <a:pt x="231" y="116"/>
                  <a:pt x="230" y="116"/>
                </a:cubicBezTo>
                <a:cubicBezTo>
                  <a:pt x="230" y="116"/>
                  <a:pt x="230" y="116"/>
                  <a:pt x="230" y="116"/>
                </a:cubicBezTo>
                <a:cubicBezTo>
                  <a:pt x="230" y="116"/>
                  <a:pt x="230" y="116"/>
                  <a:pt x="230" y="115"/>
                </a:cubicBezTo>
                <a:cubicBezTo>
                  <a:pt x="230" y="115"/>
                  <a:pt x="230" y="115"/>
                  <a:pt x="230" y="115"/>
                </a:cubicBezTo>
                <a:cubicBezTo>
                  <a:pt x="230" y="115"/>
                  <a:pt x="230" y="115"/>
                  <a:pt x="230" y="115"/>
                </a:cubicBezTo>
                <a:cubicBezTo>
                  <a:pt x="230" y="115"/>
                  <a:pt x="230" y="115"/>
                  <a:pt x="230" y="115"/>
                </a:cubicBezTo>
                <a:cubicBezTo>
                  <a:pt x="230" y="114"/>
                  <a:pt x="230" y="114"/>
                  <a:pt x="229" y="113"/>
                </a:cubicBezTo>
                <a:cubicBezTo>
                  <a:pt x="229" y="113"/>
                  <a:pt x="229" y="113"/>
                  <a:pt x="229" y="113"/>
                </a:cubicBezTo>
                <a:cubicBezTo>
                  <a:pt x="229" y="113"/>
                  <a:pt x="229" y="113"/>
                  <a:pt x="229" y="113"/>
                </a:cubicBezTo>
                <a:cubicBezTo>
                  <a:pt x="229" y="113"/>
                  <a:pt x="229" y="113"/>
                  <a:pt x="229" y="113"/>
                </a:cubicBezTo>
                <a:cubicBezTo>
                  <a:pt x="229" y="113"/>
                  <a:pt x="228" y="113"/>
                  <a:pt x="228" y="113"/>
                </a:cubicBezTo>
                <a:cubicBezTo>
                  <a:pt x="228" y="112"/>
                  <a:pt x="228" y="112"/>
                  <a:pt x="228" y="112"/>
                </a:cubicBezTo>
                <a:cubicBezTo>
                  <a:pt x="228" y="112"/>
                  <a:pt x="228" y="112"/>
                  <a:pt x="228" y="112"/>
                </a:cubicBezTo>
                <a:cubicBezTo>
                  <a:pt x="228" y="112"/>
                  <a:pt x="228" y="112"/>
                  <a:pt x="227" y="112"/>
                </a:cubicBezTo>
                <a:cubicBezTo>
                  <a:pt x="227" y="112"/>
                  <a:pt x="227" y="112"/>
                  <a:pt x="227" y="112"/>
                </a:cubicBezTo>
                <a:cubicBezTo>
                  <a:pt x="227" y="112"/>
                  <a:pt x="227" y="112"/>
                  <a:pt x="227" y="111"/>
                </a:cubicBezTo>
                <a:cubicBezTo>
                  <a:pt x="227" y="111"/>
                  <a:pt x="227" y="111"/>
                  <a:pt x="227" y="111"/>
                </a:cubicBezTo>
                <a:cubicBezTo>
                  <a:pt x="227" y="111"/>
                  <a:pt x="227" y="112"/>
                  <a:pt x="226" y="111"/>
                </a:cubicBezTo>
                <a:cubicBezTo>
                  <a:pt x="226" y="111"/>
                  <a:pt x="226" y="111"/>
                  <a:pt x="226" y="111"/>
                </a:cubicBezTo>
                <a:cubicBezTo>
                  <a:pt x="226" y="111"/>
                  <a:pt x="226" y="111"/>
                  <a:pt x="225" y="111"/>
                </a:cubicBezTo>
                <a:cubicBezTo>
                  <a:pt x="225" y="111"/>
                  <a:pt x="225" y="111"/>
                  <a:pt x="224" y="111"/>
                </a:cubicBezTo>
                <a:cubicBezTo>
                  <a:pt x="224" y="111"/>
                  <a:pt x="225" y="112"/>
                  <a:pt x="225" y="112"/>
                </a:cubicBezTo>
                <a:cubicBezTo>
                  <a:pt x="225" y="112"/>
                  <a:pt x="225" y="112"/>
                  <a:pt x="225" y="112"/>
                </a:cubicBezTo>
                <a:cubicBezTo>
                  <a:pt x="226" y="112"/>
                  <a:pt x="227" y="112"/>
                  <a:pt x="227" y="112"/>
                </a:cubicBezTo>
                <a:cubicBezTo>
                  <a:pt x="227" y="113"/>
                  <a:pt x="226" y="113"/>
                  <a:pt x="226" y="113"/>
                </a:cubicBezTo>
                <a:cubicBezTo>
                  <a:pt x="226" y="113"/>
                  <a:pt x="226" y="112"/>
                  <a:pt x="226" y="113"/>
                </a:cubicBezTo>
                <a:cubicBezTo>
                  <a:pt x="226" y="113"/>
                  <a:pt x="226" y="113"/>
                  <a:pt x="225" y="113"/>
                </a:cubicBezTo>
                <a:cubicBezTo>
                  <a:pt x="226" y="113"/>
                  <a:pt x="226" y="113"/>
                  <a:pt x="226" y="113"/>
                </a:cubicBezTo>
                <a:cubicBezTo>
                  <a:pt x="226" y="113"/>
                  <a:pt x="227" y="113"/>
                  <a:pt x="227" y="113"/>
                </a:cubicBezTo>
                <a:cubicBezTo>
                  <a:pt x="226" y="114"/>
                  <a:pt x="226" y="113"/>
                  <a:pt x="226" y="113"/>
                </a:cubicBezTo>
                <a:cubicBezTo>
                  <a:pt x="226" y="113"/>
                  <a:pt x="226" y="113"/>
                  <a:pt x="227" y="114"/>
                </a:cubicBezTo>
                <a:cubicBezTo>
                  <a:pt x="226" y="114"/>
                  <a:pt x="226" y="113"/>
                  <a:pt x="225" y="113"/>
                </a:cubicBezTo>
                <a:cubicBezTo>
                  <a:pt x="225" y="113"/>
                  <a:pt x="225" y="113"/>
                  <a:pt x="224" y="113"/>
                </a:cubicBezTo>
                <a:cubicBezTo>
                  <a:pt x="224" y="113"/>
                  <a:pt x="224" y="113"/>
                  <a:pt x="224" y="113"/>
                </a:cubicBezTo>
                <a:cubicBezTo>
                  <a:pt x="224" y="113"/>
                  <a:pt x="224" y="113"/>
                  <a:pt x="224" y="114"/>
                </a:cubicBezTo>
                <a:cubicBezTo>
                  <a:pt x="224" y="114"/>
                  <a:pt x="224" y="114"/>
                  <a:pt x="224" y="114"/>
                </a:cubicBezTo>
                <a:cubicBezTo>
                  <a:pt x="224" y="114"/>
                  <a:pt x="224" y="114"/>
                  <a:pt x="224" y="114"/>
                </a:cubicBezTo>
                <a:cubicBezTo>
                  <a:pt x="223" y="114"/>
                  <a:pt x="224" y="114"/>
                  <a:pt x="224" y="114"/>
                </a:cubicBezTo>
                <a:cubicBezTo>
                  <a:pt x="224" y="114"/>
                  <a:pt x="223" y="114"/>
                  <a:pt x="223" y="114"/>
                </a:cubicBezTo>
                <a:cubicBezTo>
                  <a:pt x="223" y="114"/>
                  <a:pt x="223" y="114"/>
                  <a:pt x="223" y="114"/>
                </a:cubicBezTo>
                <a:cubicBezTo>
                  <a:pt x="223" y="114"/>
                  <a:pt x="222" y="114"/>
                  <a:pt x="222" y="114"/>
                </a:cubicBezTo>
                <a:cubicBezTo>
                  <a:pt x="222" y="114"/>
                  <a:pt x="222" y="114"/>
                  <a:pt x="222" y="114"/>
                </a:cubicBezTo>
                <a:cubicBezTo>
                  <a:pt x="222" y="114"/>
                  <a:pt x="222" y="115"/>
                  <a:pt x="222" y="115"/>
                </a:cubicBezTo>
                <a:cubicBezTo>
                  <a:pt x="222" y="114"/>
                  <a:pt x="222" y="114"/>
                  <a:pt x="222" y="114"/>
                </a:cubicBezTo>
                <a:cubicBezTo>
                  <a:pt x="221" y="114"/>
                  <a:pt x="222" y="114"/>
                  <a:pt x="222" y="114"/>
                </a:cubicBezTo>
                <a:cubicBezTo>
                  <a:pt x="222" y="114"/>
                  <a:pt x="222" y="114"/>
                  <a:pt x="223" y="113"/>
                </a:cubicBezTo>
                <a:cubicBezTo>
                  <a:pt x="223" y="113"/>
                  <a:pt x="223" y="113"/>
                  <a:pt x="223" y="113"/>
                </a:cubicBezTo>
                <a:cubicBezTo>
                  <a:pt x="223" y="113"/>
                  <a:pt x="223" y="113"/>
                  <a:pt x="223" y="113"/>
                </a:cubicBezTo>
                <a:cubicBezTo>
                  <a:pt x="223" y="113"/>
                  <a:pt x="223" y="113"/>
                  <a:pt x="223" y="113"/>
                </a:cubicBezTo>
                <a:cubicBezTo>
                  <a:pt x="222" y="113"/>
                  <a:pt x="221" y="112"/>
                  <a:pt x="220" y="112"/>
                </a:cubicBezTo>
                <a:cubicBezTo>
                  <a:pt x="219" y="111"/>
                  <a:pt x="219" y="111"/>
                  <a:pt x="218" y="111"/>
                </a:cubicBezTo>
                <a:cubicBezTo>
                  <a:pt x="218" y="111"/>
                  <a:pt x="218" y="111"/>
                  <a:pt x="218" y="112"/>
                </a:cubicBezTo>
                <a:cubicBezTo>
                  <a:pt x="218" y="112"/>
                  <a:pt x="218" y="112"/>
                  <a:pt x="218" y="112"/>
                </a:cubicBezTo>
                <a:cubicBezTo>
                  <a:pt x="217" y="112"/>
                  <a:pt x="218" y="112"/>
                  <a:pt x="218" y="112"/>
                </a:cubicBezTo>
                <a:cubicBezTo>
                  <a:pt x="218" y="112"/>
                  <a:pt x="217" y="113"/>
                  <a:pt x="217" y="113"/>
                </a:cubicBezTo>
                <a:cubicBezTo>
                  <a:pt x="217" y="113"/>
                  <a:pt x="218" y="113"/>
                  <a:pt x="218" y="112"/>
                </a:cubicBezTo>
                <a:cubicBezTo>
                  <a:pt x="217" y="113"/>
                  <a:pt x="217" y="113"/>
                  <a:pt x="217" y="113"/>
                </a:cubicBezTo>
                <a:cubicBezTo>
                  <a:pt x="216" y="113"/>
                  <a:pt x="215" y="113"/>
                  <a:pt x="215" y="113"/>
                </a:cubicBezTo>
                <a:cubicBezTo>
                  <a:pt x="215" y="113"/>
                  <a:pt x="216" y="113"/>
                  <a:pt x="216" y="113"/>
                </a:cubicBezTo>
                <a:cubicBezTo>
                  <a:pt x="216" y="113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7" y="112"/>
                  <a:pt x="217" y="112"/>
                </a:cubicBezTo>
                <a:cubicBezTo>
                  <a:pt x="217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16" y="112"/>
                  <a:pt x="216" y="112"/>
                  <a:pt x="216" y="111"/>
                </a:cubicBezTo>
                <a:cubicBezTo>
                  <a:pt x="216" y="111"/>
                  <a:pt x="216" y="111"/>
                  <a:pt x="217" y="111"/>
                </a:cubicBezTo>
                <a:cubicBezTo>
                  <a:pt x="217" y="111"/>
                  <a:pt x="217" y="111"/>
                  <a:pt x="217" y="110"/>
                </a:cubicBezTo>
                <a:cubicBezTo>
                  <a:pt x="217" y="110"/>
                  <a:pt x="216" y="110"/>
                  <a:pt x="216" y="110"/>
                </a:cubicBezTo>
                <a:cubicBezTo>
                  <a:pt x="216" y="110"/>
                  <a:pt x="215" y="109"/>
                  <a:pt x="215" y="109"/>
                </a:cubicBezTo>
                <a:cubicBezTo>
                  <a:pt x="215" y="109"/>
                  <a:pt x="215" y="110"/>
                  <a:pt x="214" y="110"/>
                </a:cubicBezTo>
                <a:cubicBezTo>
                  <a:pt x="213" y="110"/>
                  <a:pt x="212" y="110"/>
                  <a:pt x="211" y="111"/>
                </a:cubicBezTo>
                <a:cubicBezTo>
                  <a:pt x="211" y="111"/>
                  <a:pt x="210" y="111"/>
                  <a:pt x="210" y="111"/>
                </a:cubicBezTo>
                <a:cubicBezTo>
                  <a:pt x="209" y="111"/>
                  <a:pt x="209" y="111"/>
                  <a:pt x="208" y="112"/>
                </a:cubicBezTo>
                <a:cubicBezTo>
                  <a:pt x="208" y="112"/>
                  <a:pt x="208" y="112"/>
                  <a:pt x="208" y="112"/>
                </a:cubicBezTo>
                <a:cubicBezTo>
                  <a:pt x="207" y="112"/>
                  <a:pt x="207" y="113"/>
                  <a:pt x="206" y="113"/>
                </a:cubicBezTo>
                <a:cubicBezTo>
                  <a:pt x="206" y="113"/>
                  <a:pt x="206" y="113"/>
                  <a:pt x="206" y="113"/>
                </a:cubicBezTo>
                <a:cubicBezTo>
                  <a:pt x="205" y="114"/>
                  <a:pt x="206" y="114"/>
                  <a:pt x="206" y="114"/>
                </a:cubicBezTo>
                <a:cubicBezTo>
                  <a:pt x="207" y="114"/>
                  <a:pt x="206" y="115"/>
                  <a:pt x="206" y="115"/>
                </a:cubicBezTo>
                <a:cubicBezTo>
                  <a:pt x="206" y="115"/>
                  <a:pt x="205" y="115"/>
                  <a:pt x="205" y="115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05" y="116"/>
                  <a:pt x="204" y="116"/>
                  <a:pt x="204" y="116"/>
                </a:cubicBezTo>
                <a:cubicBezTo>
                  <a:pt x="204" y="116"/>
                  <a:pt x="204" y="117"/>
                  <a:pt x="204" y="117"/>
                </a:cubicBezTo>
                <a:cubicBezTo>
                  <a:pt x="204" y="117"/>
                  <a:pt x="204" y="117"/>
                  <a:pt x="204" y="117"/>
                </a:cubicBezTo>
                <a:cubicBezTo>
                  <a:pt x="205" y="117"/>
                  <a:pt x="205" y="117"/>
                  <a:pt x="205" y="117"/>
                </a:cubicBezTo>
                <a:cubicBezTo>
                  <a:pt x="205" y="117"/>
                  <a:pt x="206" y="117"/>
                  <a:pt x="206" y="117"/>
                </a:cubicBezTo>
                <a:cubicBezTo>
                  <a:pt x="206" y="118"/>
                  <a:pt x="207" y="117"/>
                  <a:pt x="207" y="117"/>
                </a:cubicBezTo>
                <a:cubicBezTo>
                  <a:pt x="207" y="117"/>
                  <a:pt x="207" y="117"/>
                  <a:pt x="207" y="117"/>
                </a:cubicBezTo>
                <a:cubicBezTo>
                  <a:pt x="207" y="118"/>
                  <a:pt x="207" y="118"/>
                  <a:pt x="206" y="118"/>
                </a:cubicBezTo>
                <a:cubicBezTo>
                  <a:pt x="206" y="118"/>
                  <a:pt x="206" y="118"/>
                  <a:pt x="206" y="118"/>
                </a:cubicBezTo>
                <a:cubicBezTo>
                  <a:pt x="206" y="119"/>
                  <a:pt x="207" y="118"/>
                  <a:pt x="207" y="118"/>
                </a:cubicBezTo>
                <a:cubicBezTo>
                  <a:pt x="208" y="118"/>
                  <a:pt x="208" y="118"/>
                  <a:pt x="208" y="118"/>
                </a:cubicBezTo>
                <a:cubicBezTo>
                  <a:pt x="208" y="118"/>
                  <a:pt x="208" y="118"/>
                  <a:pt x="208" y="118"/>
                </a:cubicBezTo>
                <a:cubicBezTo>
                  <a:pt x="208" y="118"/>
                  <a:pt x="208" y="118"/>
                  <a:pt x="208" y="118"/>
                </a:cubicBezTo>
                <a:cubicBezTo>
                  <a:pt x="209" y="118"/>
                  <a:pt x="208" y="118"/>
                  <a:pt x="208" y="118"/>
                </a:cubicBezTo>
                <a:cubicBezTo>
                  <a:pt x="208" y="118"/>
                  <a:pt x="209" y="118"/>
                  <a:pt x="209" y="118"/>
                </a:cubicBezTo>
                <a:cubicBezTo>
                  <a:pt x="209" y="118"/>
                  <a:pt x="210" y="118"/>
                  <a:pt x="210" y="118"/>
                </a:cubicBezTo>
                <a:cubicBezTo>
                  <a:pt x="211" y="118"/>
                  <a:pt x="211" y="118"/>
                  <a:pt x="212" y="118"/>
                </a:cubicBezTo>
                <a:cubicBezTo>
                  <a:pt x="210" y="118"/>
                  <a:pt x="209" y="119"/>
                  <a:pt x="207" y="119"/>
                </a:cubicBezTo>
                <a:cubicBezTo>
                  <a:pt x="207" y="120"/>
                  <a:pt x="207" y="120"/>
                  <a:pt x="206" y="120"/>
                </a:cubicBezTo>
                <a:cubicBezTo>
                  <a:pt x="206" y="120"/>
                  <a:pt x="206" y="120"/>
                  <a:pt x="206" y="120"/>
                </a:cubicBezTo>
                <a:cubicBezTo>
                  <a:pt x="206" y="120"/>
                  <a:pt x="206" y="121"/>
                  <a:pt x="206" y="121"/>
                </a:cubicBezTo>
                <a:cubicBezTo>
                  <a:pt x="207" y="121"/>
                  <a:pt x="207" y="121"/>
                  <a:pt x="207" y="121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8" y="122"/>
                  <a:pt x="208" y="122"/>
                  <a:pt x="209" y="122"/>
                </a:cubicBezTo>
                <a:cubicBezTo>
                  <a:pt x="209" y="122"/>
                  <a:pt x="210" y="122"/>
                  <a:pt x="210" y="122"/>
                </a:cubicBezTo>
                <a:cubicBezTo>
                  <a:pt x="210" y="122"/>
                  <a:pt x="211" y="122"/>
                  <a:pt x="211" y="122"/>
                </a:cubicBezTo>
                <a:cubicBezTo>
                  <a:pt x="211" y="122"/>
                  <a:pt x="211" y="122"/>
                  <a:pt x="212" y="122"/>
                </a:cubicBezTo>
                <a:cubicBezTo>
                  <a:pt x="212" y="122"/>
                  <a:pt x="212" y="122"/>
                  <a:pt x="212" y="122"/>
                </a:cubicBezTo>
                <a:cubicBezTo>
                  <a:pt x="212" y="122"/>
                  <a:pt x="213" y="122"/>
                  <a:pt x="213" y="122"/>
                </a:cubicBezTo>
                <a:cubicBezTo>
                  <a:pt x="213" y="122"/>
                  <a:pt x="213" y="122"/>
                  <a:pt x="213" y="122"/>
                </a:cubicBezTo>
                <a:cubicBezTo>
                  <a:pt x="214" y="122"/>
                  <a:pt x="214" y="122"/>
                  <a:pt x="215" y="122"/>
                </a:cubicBezTo>
                <a:cubicBezTo>
                  <a:pt x="215" y="122"/>
                  <a:pt x="215" y="122"/>
                  <a:pt x="215" y="122"/>
                </a:cubicBezTo>
                <a:cubicBezTo>
                  <a:pt x="216" y="121"/>
                  <a:pt x="216" y="122"/>
                  <a:pt x="216" y="122"/>
                </a:cubicBezTo>
                <a:cubicBezTo>
                  <a:pt x="216" y="122"/>
                  <a:pt x="216" y="121"/>
                  <a:pt x="217" y="121"/>
                </a:cubicBezTo>
                <a:cubicBezTo>
                  <a:pt x="217" y="121"/>
                  <a:pt x="217" y="122"/>
                  <a:pt x="217" y="122"/>
                </a:cubicBezTo>
                <a:cubicBezTo>
                  <a:pt x="218" y="122"/>
                  <a:pt x="218" y="122"/>
                  <a:pt x="218" y="122"/>
                </a:cubicBezTo>
                <a:cubicBezTo>
                  <a:pt x="218" y="122"/>
                  <a:pt x="218" y="122"/>
                  <a:pt x="218" y="122"/>
                </a:cubicBezTo>
                <a:cubicBezTo>
                  <a:pt x="218" y="122"/>
                  <a:pt x="218" y="122"/>
                  <a:pt x="219" y="122"/>
                </a:cubicBezTo>
                <a:cubicBezTo>
                  <a:pt x="219" y="122"/>
                  <a:pt x="219" y="122"/>
                  <a:pt x="219" y="122"/>
                </a:cubicBezTo>
                <a:cubicBezTo>
                  <a:pt x="219" y="122"/>
                  <a:pt x="219" y="122"/>
                  <a:pt x="219" y="122"/>
                </a:cubicBezTo>
                <a:cubicBezTo>
                  <a:pt x="219" y="122"/>
                  <a:pt x="219" y="122"/>
                  <a:pt x="219" y="122"/>
                </a:cubicBezTo>
                <a:cubicBezTo>
                  <a:pt x="220" y="122"/>
                  <a:pt x="220" y="122"/>
                  <a:pt x="220" y="122"/>
                </a:cubicBezTo>
                <a:cubicBezTo>
                  <a:pt x="220" y="122"/>
                  <a:pt x="220" y="122"/>
                  <a:pt x="220" y="122"/>
                </a:cubicBezTo>
                <a:cubicBezTo>
                  <a:pt x="220" y="122"/>
                  <a:pt x="220" y="122"/>
                  <a:pt x="220" y="122"/>
                </a:cubicBezTo>
                <a:cubicBezTo>
                  <a:pt x="220" y="122"/>
                  <a:pt x="221" y="122"/>
                  <a:pt x="221" y="122"/>
                </a:cubicBezTo>
                <a:cubicBezTo>
                  <a:pt x="221" y="122"/>
                  <a:pt x="221" y="122"/>
                  <a:pt x="221" y="123"/>
                </a:cubicBezTo>
                <a:cubicBezTo>
                  <a:pt x="221" y="123"/>
                  <a:pt x="222" y="123"/>
                  <a:pt x="222" y="123"/>
                </a:cubicBezTo>
                <a:cubicBezTo>
                  <a:pt x="222" y="123"/>
                  <a:pt x="222" y="123"/>
                  <a:pt x="222" y="123"/>
                </a:cubicBezTo>
                <a:cubicBezTo>
                  <a:pt x="222" y="123"/>
                  <a:pt x="222" y="123"/>
                  <a:pt x="223" y="123"/>
                </a:cubicBezTo>
                <a:cubicBezTo>
                  <a:pt x="222" y="123"/>
                  <a:pt x="221" y="123"/>
                  <a:pt x="221" y="123"/>
                </a:cubicBezTo>
                <a:cubicBezTo>
                  <a:pt x="221" y="123"/>
                  <a:pt x="221" y="123"/>
                  <a:pt x="221" y="123"/>
                </a:cubicBezTo>
                <a:cubicBezTo>
                  <a:pt x="221" y="123"/>
                  <a:pt x="220" y="124"/>
                  <a:pt x="220" y="124"/>
                </a:cubicBezTo>
                <a:cubicBezTo>
                  <a:pt x="220" y="124"/>
                  <a:pt x="219" y="123"/>
                  <a:pt x="219" y="123"/>
                </a:cubicBezTo>
                <a:cubicBezTo>
                  <a:pt x="219" y="123"/>
                  <a:pt x="218" y="123"/>
                  <a:pt x="218" y="123"/>
                </a:cubicBezTo>
                <a:cubicBezTo>
                  <a:pt x="217" y="123"/>
                  <a:pt x="217" y="123"/>
                  <a:pt x="216" y="123"/>
                </a:cubicBezTo>
                <a:cubicBezTo>
                  <a:pt x="216" y="123"/>
                  <a:pt x="215" y="123"/>
                  <a:pt x="214" y="123"/>
                </a:cubicBezTo>
                <a:cubicBezTo>
                  <a:pt x="213" y="123"/>
                  <a:pt x="213" y="123"/>
                  <a:pt x="212" y="123"/>
                </a:cubicBezTo>
                <a:cubicBezTo>
                  <a:pt x="211" y="124"/>
                  <a:pt x="209" y="124"/>
                  <a:pt x="208" y="124"/>
                </a:cubicBezTo>
                <a:cubicBezTo>
                  <a:pt x="208" y="125"/>
                  <a:pt x="209" y="125"/>
                  <a:pt x="209" y="125"/>
                </a:cubicBezTo>
                <a:cubicBezTo>
                  <a:pt x="209" y="126"/>
                  <a:pt x="209" y="126"/>
                  <a:pt x="210" y="126"/>
                </a:cubicBezTo>
                <a:cubicBezTo>
                  <a:pt x="210" y="126"/>
                  <a:pt x="210" y="126"/>
                  <a:pt x="209" y="126"/>
                </a:cubicBezTo>
                <a:cubicBezTo>
                  <a:pt x="210" y="127"/>
                  <a:pt x="211" y="127"/>
                  <a:pt x="212" y="127"/>
                </a:cubicBezTo>
                <a:cubicBezTo>
                  <a:pt x="212" y="128"/>
                  <a:pt x="213" y="128"/>
                  <a:pt x="213" y="128"/>
                </a:cubicBezTo>
                <a:cubicBezTo>
                  <a:pt x="214" y="128"/>
                  <a:pt x="214" y="128"/>
                  <a:pt x="215" y="128"/>
                </a:cubicBezTo>
                <a:cubicBezTo>
                  <a:pt x="215" y="128"/>
                  <a:pt x="216" y="128"/>
                  <a:pt x="217" y="128"/>
                </a:cubicBezTo>
                <a:cubicBezTo>
                  <a:pt x="217" y="128"/>
                  <a:pt x="217" y="128"/>
                  <a:pt x="218" y="128"/>
                </a:cubicBezTo>
                <a:cubicBezTo>
                  <a:pt x="218" y="128"/>
                  <a:pt x="217" y="128"/>
                  <a:pt x="217" y="128"/>
                </a:cubicBezTo>
                <a:cubicBezTo>
                  <a:pt x="217" y="128"/>
                  <a:pt x="217" y="128"/>
                  <a:pt x="218" y="129"/>
                </a:cubicBezTo>
                <a:cubicBezTo>
                  <a:pt x="218" y="129"/>
                  <a:pt x="218" y="129"/>
                  <a:pt x="217" y="129"/>
                </a:cubicBezTo>
                <a:cubicBezTo>
                  <a:pt x="218" y="129"/>
                  <a:pt x="217" y="129"/>
                  <a:pt x="217" y="129"/>
                </a:cubicBezTo>
                <a:cubicBezTo>
                  <a:pt x="217" y="130"/>
                  <a:pt x="218" y="130"/>
                  <a:pt x="219" y="131"/>
                </a:cubicBezTo>
                <a:cubicBezTo>
                  <a:pt x="219" y="131"/>
                  <a:pt x="220" y="131"/>
                  <a:pt x="220" y="131"/>
                </a:cubicBezTo>
                <a:cubicBezTo>
                  <a:pt x="221" y="131"/>
                  <a:pt x="222" y="131"/>
                  <a:pt x="223" y="131"/>
                </a:cubicBezTo>
                <a:cubicBezTo>
                  <a:pt x="224" y="130"/>
                  <a:pt x="225" y="130"/>
                  <a:pt x="227" y="130"/>
                </a:cubicBezTo>
                <a:cubicBezTo>
                  <a:pt x="227" y="130"/>
                  <a:pt x="228" y="130"/>
                  <a:pt x="229" y="130"/>
                </a:cubicBezTo>
                <a:cubicBezTo>
                  <a:pt x="229" y="129"/>
                  <a:pt x="229" y="129"/>
                  <a:pt x="230" y="129"/>
                </a:cubicBezTo>
                <a:cubicBezTo>
                  <a:pt x="231" y="129"/>
                  <a:pt x="231" y="129"/>
                  <a:pt x="231" y="129"/>
                </a:cubicBezTo>
                <a:cubicBezTo>
                  <a:pt x="232" y="129"/>
                  <a:pt x="232" y="129"/>
                  <a:pt x="232" y="129"/>
                </a:cubicBezTo>
                <a:cubicBezTo>
                  <a:pt x="233" y="129"/>
                  <a:pt x="233" y="128"/>
                  <a:pt x="233" y="128"/>
                </a:cubicBezTo>
                <a:cubicBezTo>
                  <a:pt x="233" y="128"/>
                  <a:pt x="233" y="128"/>
                  <a:pt x="233" y="128"/>
                </a:cubicBezTo>
                <a:cubicBezTo>
                  <a:pt x="234" y="128"/>
                  <a:pt x="233" y="128"/>
                  <a:pt x="233" y="128"/>
                </a:cubicBezTo>
                <a:cubicBezTo>
                  <a:pt x="234" y="127"/>
                  <a:pt x="234" y="127"/>
                  <a:pt x="234" y="127"/>
                </a:cubicBezTo>
                <a:cubicBezTo>
                  <a:pt x="235" y="127"/>
                  <a:pt x="235" y="127"/>
                  <a:pt x="235" y="128"/>
                </a:cubicBezTo>
                <a:cubicBezTo>
                  <a:pt x="235" y="128"/>
                  <a:pt x="235" y="128"/>
                  <a:pt x="235" y="128"/>
                </a:cubicBezTo>
                <a:cubicBezTo>
                  <a:pt x="235" y="128"/>
                  <a:pt x="236" y="128"/>
                  <a:pt x="236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37" y="128"/>
                  <a:pt x="238" y="128"/>
                  <a:pt x="238" y="128"/>
                </a:cubicBezTo>
                <a:cubicBezTo>
                  <a:pt x="238" y="128"/>
                  <a:pt x="238" y="128"/>
                  <a:pt x="238" y="128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9" y="129"/>
                  <a:pt x="240" y="129"/>
                  <a:pt x="240" y="129"/>
                </a:cubicBezTo>
                <a:cubicBezTo>
                  <a:pt x="240" y="129"/>
                  <a:pt x="240" y="129"/>
                  <a:pt x="240" y="129"/>
                </a:cubicBezTo>
                <a:cubicBezTo>
                  <a:pt x="241" y="129"/>
                  <a:pt x="241" y="129"/>
                  <a:pt x="242" y="129"/>
                </a:cubicBezTo>
                <a:cubicBezTo>
                  <a:pt x="243" y="129"/>
                  <a:pt x="243" y="130"/>
                  <a:pt x="244" y="129"/>
                </a:cubicBezTo>
                <a:cubicBezTo>
                  <a:pt x="244" y="129"/>
                  <a:pt x="245" y="129"/>
                  <a:pt x="245" y="129"/>
                </a:cubicBezTo>
                <a:cubicBezTo>
                  <a:pt x="245" y="129"/>
                  <a:pt x="245" y="129"/>
                  <a:pt x="245" y="129"/>
                </a:cubicBezTo>
                <a:cubicBezTo>
                  <a:pt x="245" y="129"/>
                  <a:pt x="245" y="129"/>
                  <a:pt x="245" y="129"/>
                </a:cubicBezTo>
                <a:cubicBezTo>
                  <a:pt x="246" y="129"/>
                  <a:pt x="246" y="129"/>
                  <a:pt x="246" y="129"/>
                </a:cubicBezTo>
                <a:cubicBezTo>
                  <a:pt x="246" y="129"/>
                  <a:pt x="246" y="129"/>
                  <a:pt x="246" y="129"/>
                </a:cubicBezTo>
                <a:cubicBezTo>
                  <a:pt x="246" y="128"/>
                  <a:pt x="246" y="128"/>
                  <a:pt x="246" y="128"/>
                </a:cubicBezTo>
                <a:cubicBezTo>
                  <a:pt x="246" y="128"/>
                  <a:pt x="246" y="128"/>
                  <a:pt x="246" y="128"/>
                </a:cubicBezTo>
                <a:cubicBezTo>
                  <a:pt x="246" y="128"/>
                  <a:pt x="246" y="128"/>
                  <a:pt x="246" y="128"/>
                </a:cubicBezTo>
                <a:cubicBezTo>
                  <a:pt x="245" y="128"/>
                  <a:pt x="245" y="128"/>
                  <a:pt x="245" y="128"/>
                </a:cubicBezTo>
                <a:cubicBezTo>
                  <a:pt x="245" y="128"/>
                  <a:pt x="245" y="128"/>
                  <a:pt x="245" y="128"/>
                </a:cubicBezTo>
                <a:cubicBezTo>
                  <a:pt x="245" y="128"/>
                  <a:pt x="245" y="128"/>
                  <a:pt x="245" y="128"/>
                </a:cubicBezTo>
                <a:cubicBezTo>
                  <a:pt x="245" y="128"/>
                  <a:pt x="245" y="128"/>
                  <a:pt x="245" y="128"/>
                </a:cubicBezTo>
                <a:cubicBezTo>
                  <a:pt x="245" y="127"/>
                  <a:pt x="245" y="127"/>
                  <a:pt x="245" y="127"/>
                </a:cubicBezTo>
                <a:cubicBezTo>
                  <a:pt x="245" y="127"/>
                  <a:pt x="245" y="127"/>
                  <a:pt x="245" y="127"/>
                </a:cubicBezTo>
                <a:cubicBezTo>
                  <a:pt x="245" y="127"/>
                  <a:pt x="245" y="127"/>
                  <a:pt x="245" y="127"/>
                </a:cubicBezTo>
                <a:cubicBezTo>
                  <a:pt x="246" y="127"/>
                  <a:pt x="246" y="127"/>
                  <a:pt x="245" y="127"/>
                </a:cubicBezTo>
                <a:cubicBezTo>
                  <a:pt x="245" y="127"/>
                  <a:pt x="245" y="127"/>
                  <a:pt x="245" y="127"/>
                </a:cubicBezTo>
                <a:cubicBezTo>
                  <a:pt x="245" y="127"/>
                  <a:pt x="245" y="127"/>
                  <a:pt x="245" y="127"/>
                </a:cubicBezTo>
                <a:cubicBezTo>
                  <a:pt x="244" y="127"/>
                  <a:pt x="244" y="127"/>
                  <a:pt x="244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8"/>
                  <a:pt x="243" y="128"/>
                </a:cubicBezTo>
                <a:cubicBezTo>
                  <a:pt x="242" y="128"/>
                  <a:pt x="243" y="128"/>
                  <a:pt x="243" y="128"/>
                </a:cubicBezTo>
                <a:cubicBezTo>
                  <a:pt x="243" y="128"/>
                  <a:pt x="243" y="128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3" y="127"/>
                </a:cubicBezTo>
                <a:cubicBezTo>
                  <a:pt x="243" y="127"/>
                  <a:pt x="243" y="127"/>
                  <a:pt x="242" y="126"/>
                </a:cubicBezTo>
                <a:cubicBezTo>
                  <a:pt x="242" y="126"/>
                  <a:pt x="242" y="126"/>
                  <a:pt x="242" y="126"/>
                </a:cubicBezTo>
                <a:cubicBezTo>
                  <a:pt x="242" y="126"/>
                  <a:pt x="242" y="126"/>
                  <a:pt x="242" y="126"/>
                </a:cubicBezTo>
                <a:cubicBezTo>
                  <a:pt x="242" y="126"/>
                  <a:pt x="243" y="126"/>
                  <a:pt x="243" y="126"/>
                </a:cubicBezTo>
                <a:cubicBezTo>
                  <a:pt x="243" y="126"/>
                  <a:pt x="244" y="127"/>
                  <a:pt x="244" y="126"/>
                </a:cubicBezTo>
                <a:cubicBezTo>
                  <a:pt x="244" y="126"/>
                  <a:pt x="244" y="126"/>
                  <a:pt x="244" y="126"/>
                </a:cubicBezTo>
                <a:cubicBezTo>
                  <a:pt x="244" y="126"/>
                  <a:pt x="244" y="126"/>
                  <a:pt x="244" y="126"/>
                </a:cubicBezTo>
                <a:cubicBezTo>
                  <a:pt x="244" y="126"/>
                  <a:pt x="244" y="126"/>
                  <a:pt x="245" y="125"/>
                </a:cubicBezTo>
                <a:cubicBezTo>
                  <a:pt x="245" y="125"/>
                  <a:pt x="245" y="125"/>
                  <a:pt x="245" y="125"/>
                </a:cubicBezTo>
                <a:cubicBezTo>
                  <a:pt x="245" y="125"/>
                  <a:pt x="245" y="125"/>
                  <a:pt x="245" y="125"/>
                </a:cubicBezTo>
                <a:cubicBezTo>
                  <a:pt x="245" y="125"/>
                  <a:pt x="245" y="125"/>
                  <a:pt x="245" y="125"/>
                </a:cubicBezTo>
                <a:cubicBezTo>
                  <a:pt x="245" y="125"/>
                  <a:pt x="245" y="125"/>
                  <a:pt x="245" y="125"/>
                </a:cubicBezTo>
                <a:cubicBezTo>
                  <a:pt x="245" y="125"/>
                  <a:pt x="245" y="125"/>
                  <a:pt x="245" y="125"/>
                </a:cubicBezTo>
                <a:cubicBezTo>
                  <a:pt x="245" y="125"/>
                  <a:pt x="245" y="125"/>
                  <a:pt x="245" y="125"/>
                </a:cubicBezTo>
                <a:cubicBezTo>
                  <a:pt x="246" y="126"/>
                  <a:pt x="246" y="126"/>
                  <a:pt x="246" y="126"/>
                </a:cubicBezTo>
                <a:cubicBezTo>
                  <a:pt x="246" y="126"/>
                  <a:pt x="246" y="126"/>
                  <a:pt x="246" y="126"/>
                </a:cubicBezTo>
                <a:cubicBezTo>
                  <a:pt x="246" y="126"/>
                  <a:pt x="246" y="126"/>
                  <a:pt x="246" y="126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lose/>
                <a:moveTo>
                  <a:pt x="238" y="130"/>
                </a:moveTo>
                <a:cubicBezTo>
                  <a:pt x="238" y="130"/>
                  <a:pt x="238" y="130"/>
                  <a:pt x="238" y="130"/>
                </a:cubicBezTo>
                <a:cubicBezTo>
                  <a:pt x="238" y="131"/>
                  <a:pt x="238" y="131"/>
                  <a:pt x="238" y="131"/>
                </a:cubicBezTo>
                <a:cubicBezTo>
                  <a:pt x="238" y="131"/>
                  <a:pt x="238" y="131"/>
                  <a:pt x="239" y="131"/>
                </a:cubicBezTo>
                <a:cubicBezTo>
                  <a:pt x="239" y="131"/>
                  <a:pt x="239" y="131"/>
                  <a:pt x="239" y="131"/>
                </a:cubicBezTo>
                <a:cubicBezTo>
                  <a:pt x="239" y="131"/>
                  <a:pt x="240" y="131"/>
                  <a:pt x="240" y="131"/>
                </a:cubicBezTo>
                <a:cubicBezTo>
                  <a:pt x="240" y="131"/>
                  <a:pt x="239" y="131"/>
                  <a:pt x="239" y="131"/>
                </a:cubicBezTo>
                <a:cubicBezTo>
                  <a:pt x="239" y="131"/>
                  <a:pt x="239" y="131"/>
                  <a:pt x="239" y="130"/>
                </a:cubicBezTo>
                <a:cubicBezTo>
                  <a:pt x="239" y="130"/>
                  <a:pt x="238" y="130"/>
                  <a:pt x="238" y="130"/>
                </a:cubicBezTo>
                <a:close/>
                <a:moveTo>
                  <a:pt x="238" y="108"/>
                </a:moveTo>
                <a:cubicBezTo>
                  <a:pt x="238" y="108"/>
                  <a:pt x="237" y="108"/>
                  <a:pt x="237" y="108"/>
                </a:cubicBezTo>
                <a:cubicBezTo>
                  <a:pt x="237" y="108"/>
                  <a:pt x="237" y="108"/>
                  <a:pt x="237" y="108"/>
                </a:cubicBezTo>
                <a:cubicBezTo>
                  <a:pt x="237" y="108"/>
                  <a:pt x="236" y="108"/>
                  <a:pt x="236" y="108"/>
                </a:cubicBezTo>
                <a:cubicBezTo>
                  <a:pt x="236" y="108"/>
                  <a:pt x="235" y="108"/>
                  <a:pt x="235" y="108"/>
                </a:cubicBezTo>
                <a:cubicBezTo>
                  <a:pt x="235" y="108"/>
                  <a:pt x="235" y="108"/>
                  <a:pt x="235" y="108"/>
                </a:cubicBezTo>
                <a:cubicBezTo>
                  <a:pt x="235" y="108"/>
                  <a:pt x="235" y="108"/>
                  <a:pt x="235" y="108"/>
                </a:cubicBezTo>
                <a:cubicBezTo>
                  <a:pt x="235" y="108"/>
                  <a:pt x="234" y="108"/>
                  <a:pt x="234" y="108"/>
                </a:cubicBezTo>
                <a:cubicBezTo>
                  <a:pt x="234" y="108"/>
                  <a:pt x="234" y="108"/>
                  <a:pt x="234" y="108"/>
                </a:cubicBezTo>
                <a:cubicBezTo>
                  <a:pt x="234" y="108"/>
                  <a:pt x="234" y="108"/>
                  <a:pt x="234" y="108"/>
                </a:cubicBezTo>
                <a:cubicBezTo>
                  <a:pt x="234" y="108"/>
                  <a:pt x="234" y="108"/>
                  <a:pt x="234" y="108"/>
                </a:cubicBezTo>
                <a:cubicBezTo>
                  <a:pt x="234" y="108"/>
                  <a:pt x="234" y="108"/>
                  <a:pt x="234" y="108"/>
                </a:cubicBezTo>
                <a:cubicBezTo>
                  <a:pt x="234" y="108"/>
                  <a:pt x="234" y="108"/>
                  <a:pt x="234" y="108"/>
                </a:cubicBezTo>
                <a:cubicBezTo>
                  <a:pt x="234" y="108"/>
                  <a:pt x="234" y="109"/>
                  <a:pt x="234" y="109"/>
                </a:cubicBezTo>
                <a:cubicBezTo>
                  <a:pt x="233" y="109"/>
                  <a:pt x="233" y="109"/>
                  <a:pt x="233" y="109"/>
                </a:cubicBezTo>
                <a:cubicBezTo>
                  <a:pt x="233" y="109"/>
                  <a:pt x="233" y="109"/>
                  <a:pt x="233" y="109"/>
                </a:cubicBezTo>
                <a:cubicBezTo>
                  <a:pt x="234" y="109"/>
                  <a:pt x="234" y="109"/>
                  <a:pt x="234" y="109"/>
                </a:cubicBezTo>
                <a:cubicBezTo>
                  <a:pt x="234" y="109"/>
                  <a:pt x="234" y="109"/>
                  <a:pt x="235" y="109"/>
                </a:cubicBezTo>
                <a:cubicBezTo>
                  <a:pt x="235" y="109"/>
                  <a:pt x="235" y="109"/>
                  <a:pt x="235" y="109"/>
                </a:cubicBezTo>
                <a:cubicBezTo>
                  <a:pt x="235" y="110"/>
                  <a:pt x="235" y="110"/>
                  <a:pt x="235" y="110"/>
                </a:cubicBezTo>
                <a:cubicBezTo>
                  <a:pt x="235" y="110"/>
                  <a:pt x="235" y="110"/>
                  <a:pt x="235" y="110"/>
                </a:cubicBezTo>
                <a:cubicBezTo>
                  <a:pt x="235" y="110"/>
                  <a:pt x="235" y="110"/>
                  <a:pt x="235" y="110"/>
                </a:cubicBezTo>
                <a:cubicBezTo>
                  <a:pt x="235" y="110"/>
                  <a:pt x="235" y="110"/>
                  <a:pt x="235" y="110"/>
                </a:cubicBezTo>
                <a:cubicBezTo>
                  <a:pt x="236" y="110"/>
                  <a:pt x="236" y="110"/>
                  <a:pt x="236" y="110"/>
                </a:cubicBezTo>
                <a:cubicBezTo>
                  <a:pt x="236" y="110"/>
                  <a:pt x="236" y="110"/>
                  <a:pt x="236" y="110"/>
                </a:cubicBezTo>
                <a:cubicBezTo>
                  <a:pt x="236" y="110"/>
                  <a:pt x="236" y="110"/>
                  <a:pt x="236" y="110"/>
                </a:cubicBezTo>
                <a:cubicBezTo>
                  <a:pt x="236" y="110"/>
                  <a:pt x="236" y="110"/>
                  <a:pt x="236" y="111"/>
                </a:cubicBezTo>
                <a:cubicBezTo>
                  <a:pt x="236" y="111"/>
                  <a:pt x="237" y="111"/>
                  <a:pt x="237" y="111"/>
                </a:cubicBezTo>
                <a:cubicBezTo>
                  <a:pt x="237" y="111"/>
                  <a:pt x="237" y="111"/>
                  <a:pt x="237" y="112"/>
                </a:cubicBezTo>
                <a:cubicBezTo>
                  <a:pt x="237" y="112"/>
                  <a:pt x="237" y="112"/>
                  <a:pt x="237" y="112"/>
                </a:cubicBezTo>
                <a:cubicBezTo>
                  <a:pt x="237" y="112"/>
                  <a:pt x="237" y="112"/>
                  <a:pt x="237" y="111"/>
                </a:cubicBezTo>
                <a:cubicBezTo>
                  <a:pt x="238" y="111"/>
                  <a:pt x="238" y="111"/>
                  <a:pt x="238" y="111"/>
                </a:cubicBezTo>
                <a:cubicBezTo>
                  <a:pt x="238" y="111"/>
                  <a:pt x="238" y="111"/>
                  <a:pt x="238" y="111"/>
                </a:cubicBezTo>
                <a:cubicBezTo>
                  <a:pt x="238" y="111"/>
                  <a:pt x="238" y="111"/>
                  <a:pt x="238" y="111"/>
                </a:cubicBezTo>
                <a:cubicBezTo>
                  <a:pt x="238" y="111"/>
                  <a:pt x="239" y="110"/>
                  <a:pt x="239" y="110"/>
                </a:cubicBezTo>
                <a:cubicBezTo>
                  <a:pt x="239" y="109"/>
                  <a:pt x="239" y="109"/>
                  <a:pt x="239" y="109"/>
                </a:cubicBezTo>
                <a:cubicBezTo>
                  <a:pt x="239" y="109"/>
                  <a:pt x="239" y="109"/>
                  <a:pt x="239" y="109"/>
                </a:cubicBezTo>
                <a:cubicBezTo>
                  <a:pt x="239" y="109"/>
                  <a:pt x="239" y="109"/>
                  <a:pt x="239" y="109"/>
                </a:cubicBezTo>
                <a:cubicBezTo>
                  <a:pt x="239" y="109"/>
                  <a:pt x="239" y="109"/>
                  <a:pt x="239" y="109"/>
                </a:cubicBezTo>
                <a:cubicBezTo>
                  <a:pt x="239" y="108"/>
                  <a:pt x="239" y="108"/>
                  <a:pt x="239" y="108"/>
                </a:cubicBezTo>
                <a:cubicBezTo>
                  <a:pt x="239" y="108"/>
                  <a:pt x="239" y="108"/>
                  <a:pt x="239" y="108"/>
                </a:cubicBezTo>
                <a:cubicBezTo>
                  <a:pt x="239" y="108"/>
                  <a:pt x="239" y="108"/>
                  <a:pt x="238" y="108"/>
                </a:cubicBezTo>
                <a:cubicBezTo>
                  <a:pt x="238" y="108"/>
                  <a:pt x="238" y="108"/>
                  <a:pt x="238" y="108"/>
                </a:cubicBezTo>
                <a:close/>
                <a:moveTo>
                  <a:pt x="274" y="104"/>
                </a:moveTo>
                <a:cubicBezTo>
                  <a:pt x="274" y="104"/>
                  <a:pt x="274" y="104"/>
                  <a:pt x="274" y="104"/>
                </a:cubicBezTo>
                <a:cubicBezTo>
                  <a:pt x="274" y="104"/>
                  <a:pt x="274" y="104"/>
                  <a:pt x="275" y="104"/>
                </a:cubicBezTo>
                <a:cubicBezTo>
                  <a:pt x="275" y="104"/>
                  <a:pt x="275" y="104"/>
                  <a:pt x="275" y="104"/>
                </a:cubicBezTo>
                <a:cubicBezTo>
                  <a:pt x="275" y="104"/>
                  <a:pt x="276" y="104"/>
                  <a:pt x="276" y="104"/>
                </a:cubicBezTo>
                <a:cubicBezTo>
                  <a:pt x="276" y="104"/>
                  <a:pt x="276" y="104"/>
                  <a:pt x="276" y="104"/>
                </a:cubicBezTo>
                <a:cubicBezTo>
                  <a:pt x="276" y="104"/>
                  <a:pt x="276" y="104"/>
                  <a:pt x="276" y="104"/>
                </a:cubicBezTo>
                <a:cubicBezTo>
                  <a:pt x="276" y="104"/>
                  <a:pt x="276" y="104"/>
                  <a:pt x="276" y="103"/>
                </a:cubicBezTo>
                <a:cubicBezTo>
                  <a:pt x="276" y="103"/>
                  <a:pt x="276" y="103"/>
                  <a:pt x="276" y="103"/>
                </a:cubicBezTo>
                <a:cubicBezTo>
                  <a:pt x="276" y="103"/>
                  <a:pt x="276" y="103"/>
                  <a:pt x="276" y="103"/>
                </a:cubicBezTo>
                <a:cubicBezTo>
                  <a:pt x="277" y="103"/>
                  <a:pt x="276" y="103"/>
                  <a:pt x="276" y="102"/>
                </a:cubicBezTo>
                <a:cubicBezTo>
                  <a:pt x="277" y="103"/>
                  <a:pt x="277" y="103"/>
                  <a:pt x="277" y="103"/>
                </a:cubicBezTo>
                <a:cubicBezTo>
                  <a:pt x="277" y="103"/>
                  <a:pt x="277" y="103"/>
                  <a:pt x="277" y="103"/>
                </a:cubicBezTo>
                <a:cubicBezTo>
                  <a:pt x="277" y="103"/>
                  <a:pt x="277" y="102"/>
                  <a:pt x="278" y="103"/>
                </a:cubicBezTo>
                <a:cubicBezTo>
                  <a:pt x="278" y="102"/>
                  <a:pt x="278" y="102"/>
                  <a:pt x="278" y="102"/>
                </a:cubicBezTo>
                <a:cubicBezTo>
                  <a:pt x="278" y="102"/>
                  <a:pt x="278" y="103"/>
                  <a:pt x="278" y="103"/>
                </a:cubicBezTo>
                <a:cubicBezTo>
                  <a:pt x="278" y="103"/>
                  <a:pt x="278" y="103"/>
                  <a:pt x="278" y="103"/>
                </a:cubicBezTo>
                <a:cubicBezTo>
                  <a:pt x="278" y="103"/>
                  <a:pt x="278" y="103"/>
                  <a:pt x="278" y="103"/>
                </a:cubicBezTo>
                <a:cubicBezTo>
                  <a:pt x="278" y="103"/>
                  <a:pt x="277" y="104"/>
                  <a:pt x="278" y="104"/>
                </a:cubicBezTo>
                <a:cubicBezTo>
                  <a:pt x="278" y="104"/>
                  <a:pt x="278" y="104"/>
                  <a:pt x="278" y="104"/>
                </a:cubicBezTo>
                <a:cubicBezTo>
                  <a:pt x="278" y="104"/>
                  <a:pt x="279" y="104"/>
                  <a:pt x="279" y="104"/>
                </a:cubicBezTo>
                <a:cubicBezTo>
                  <a:pt x="279" y="104"/>
                  <a:pt x="279" y="104"/>
                  <a:pt x="279" y="104"/>
                </a:cubicBezTo>
                <a:cubicBezTo>
                  <a:pt x="279" y="104"/>
                  <a:pt x="280" y="104"/>
                  <a:pt x="280" y="104"/>
                </a:cubicBezTo>
                <a:cubicBezTo>
                  <a:pt x="280" y="104"/>
                  <a:pt x="280" y="104"/>
                  <a:pt x="280" y="104"/>
                </a:cubicBezTo>
                <a:cubicBezTo>
                  <a:pt x="280" y="104"/>
                  <a:pt x="280" y="104"/>
                  <a:pt x="280" y="104"/>
                </a:cubicBezTo>
                <a:cubicBezTo>
                  <a:pt x="280" y="104"/>
                  <a:pt x="280" y="104"/>
                  <a:pt x="280" y="104"/>
                </a:cubicBezTo>
                <a:cubicBezTo>
                  <a:pt x="281" y="104"/>
                  <a:pt x="281" y="104"/>
                  <a:pt x="281" y="104"/>
                </a:cubicBezTo>
                <a:cubicBezTo>
                  <a:pt x="281" y="104"/>
                  <a:pt x="281" y="104"/>
                  <a:pt x="281" y="104"/>
                </a:cubicBezTo>
                <a:cubicBezTo>
                  <a:pt x="281" y="104"/>
                  <a:pt x="281" y="104"/>
                  <a:pt x="281" y="104"/>
                </a:cubicBezTo>
                <a:cubicBezTo>
                  <a:pt x="281" y="104"/>
                  <a:pt x="281" y="104"/>
                  <a:pt x="282" y="104"/>
                </a:cubicBezTo>
                <a:cubicBezTo>
                  <a:pt x="282" y="104"/>
                  <a:pt x="282" y="104"/>
                  <a:pt x="282" y="104"/>
                </a:cubicBezTo>
                <a:cubicBezTo>
                  <a:pt x="282" y="104"/>
                  <a:pt x="282" y="104"/>
                  <a:pt x="282" y="104"/>
                </a:cubicBezTo>
                <a:cubicBezTo>
                  <a:pt x="282" y="104"/>
                  <a:pt x="283" y="104"/>
                  <a:pt x="283" y="104"/>
                </a:cubicBezTo>
                <a:cubicBezTo>
                  <a:pt x="283" y="104"/>
                  <a:pt x="283" y="103"/>
                  <a:pt x="284" y="104"/>
                </a:cubicBezTo>
                <a:cubicBezTo>
                  <a:pt x="284" y="104"/>
                  <a:pt x="283" y="104"/>
                  <a:pt x="284" y="104"/>
                </a:cubicBezTo>
                <a:cubicBezTo>
                  <a:pt x="284" y="104"/>
                  <a:pt x="284" y="104"/>
                  <a:pt x="284" y="104"/>
                </a:cubicBezTo>
                <a:cubicBezTo>
                  <a:pt x="284" y="104"/>
                  <a:pt x="284" y="104"/>
                  <a:pt x="285" y="104"/>
                </a:cubicBezTo>
                <a:cubicBezTo>
                  <a:pt x="285" y="104"/>
                  <a:pt x="285" y="104"/>
                  <a:pt x="285" y="103"/>
                </a:cubicBezTo>
                <a:cubicBezTo>
                  <a:pt x="285" y="103"/>
                  <a:pt x="285" y="104"/>
                  <a:pt x="285" y="104"/>
                </a:cubicBezTo>
                <a:cubicBezTo>
                  <a:pt x="285" y="104"/>
                  <a:pt x="285" y="104"/>
                  <a:pt x="286" y="104"/>
                </a:cubicBezTo>
                <a:cubicBezTo>
                  <a:pt x="286" y="104"/>
                  <a:pt x="286" y="103"/>
                  <a:pt x="286" y="103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6" y="103"/>
                  <a:pt x="286" y="103"/>
                  <a:pt x="286" y="103"/>
                </a:cubicBezTo>
                <a:cubicBezTo>
                  <a:pt x="286" y="103"/>
                  <a:pt x="286" y="104"/>
                  <a:pt x="287" y="104"/>
                </a:cubicBezTo>
                <a:cubicBezTo>
                  <a:pt x="287" y="104"/>
                  <a:pt x="287" y="104"/>
                  <a:pt x="287" y="104"/>
                </a:cubicBezTo>
                <a:cubicBezTo>
                  <a:pt x="287" y="104"/>
                  <a:pt x="287" y="104"/>
                  <a:pt x="287" y="104"/>
                </a:cubicBezTo>
                <a:cubicBezTo>
                  <a:pt x="288" y="104"/>
                  <a:pt x="288" y="104"/>
                  <a:pt x="288" y="104"/>
                </a:cubicBezTo>
                <a:cubicBezTo>
                  <a:pt x="289" y="104"/>
                  <a:pt x="289" y="104"/>
                  <a:pt x="290" y="104"/>
                </a:cubicBezTo>
                <a:cubicBezTo>
                  <a:pt x="290" y="104"/>
                  <a:pt x="290" y="104"/>
                  <a:pt x="290" y="103"/>
                </a:cubicBezTo>
                <a:cubicBezTo>
                  <a:pt x="290" y="103"/>
                  <a:pt x="290" y="103"/>
                  <a:pt x="290" y="103"/>
                </a:cubicBezTo>
                <a:cubicBezTo>
                  <a:pt x="290" y="103"/>
                  <a:pt x="290" y="102"/>
                  <a:pt x="290" y="102"/>
                </a:cubicBezTo>
                <a:cubicBezTo>
                  <a:pt x="290" y="102"/>
                  <a:pt x="290" y="103"/>
                  <a:pt x="291" y="103"/>
                </a:cubicBezTo>
                <a:cubicBezTo>
                  <a:pt x="291" y="103"/>
                  <a:pt x="291" y="103"/>
                  <a:pt x="291" y="103"/>
                </a:cubicBezTo>
                <a:cubicBezTo>
                  <a:pt x="291" y="104"/>
                  <a:pt x="292" y="104"/>
                  <a:pt x="292" y="104"/>
                </a:cubicBezTo>
                <a:cubicBezTo>
                  <a:pt x="292" y="104"/>
                  <a:pt x="293" y="104"/>
                  <a:pt x="293" y="104"/>
                </a:cubicBezTo>
                <a:cubicBezTo>
                  <a:pt x="294" y="104"/>
                  <a:pt x="294" y="104"/>
                  <a:pt x="294" y="104"/>
                </a:cubicBezTo>
                <a:cubicBezTo>
                  <a:pt x="297" y="104"/>
                  <a:pt x="297" y="104"/>
                  <a:pt x="297" y="104"/>
                </a:cubicBezTo>
                <a:cubicBezTo>
                  <a:pt x="297" y="104"/>
                  <a:pt x="298" y="104"/>
                  <a:pt x="298" y="104"/>
                </a:cubicBezTo>
                <a:cubicBezTo>
                  <a:pt x="298" y="103"/>
                  <a:pt x="298" y="103"/>
                  <a:pt x="298" y="103"/>
                </a:cubicBezTo>
                <a:cubicBezTo>
                  <a:pt x="298" y="103"/>
                  <a:pt x="298" y="103"/>
                  <a:pt x="298" y="103"/>
                </a:cubicBezTo>
                <a:cubicBezTo>
                  <a:pt x="298" y="103"/>
                  <a:pt x="298" y="103"/>
                  <a:pt x="298" y="103"/>
                </a:cubicBezTo>
                <a:cubicBezTo>
                  <a:pt x="298" y="103"/>
                  <a:pt x="298" y="103"/>
                  <a:pt x="298" y="103"/>
                </a:cubicBezTo>
                <a:cubicBezTo>
                  <a:pt x="298" y="102"/>
                  <a:pt x="298" y="102"/>
                  <a:pt x="298" y="102"/>
                </a:cubicBezTo>
                <a:cubicBezTo>
                  <a:pt x="298" y="102"/>
                  <a:pt x="298" y="102"/>
                  <a:pt x="298" y="102"/>
                </a:cubicBezTo>
                <a:cubicBezTo>
                  <a:pt x="298" y="102"/>
                  <a:pt x="298" y="102"/>
                  <a:pt x="298" y="102"/>
                </a:cubicBezTo>
                <a:cubicBezTo>
                  <a:pt x="298" y="102"/>
                  <a:pt x="299" y="102"/>
                  <a:pt x="299" y="102"/>
                </a:cubicBezTo>
                <a:cubicBezTo>
                  <a:pt x="299" y="102"/>
                  <a:pt x="300" y="102"/>
                  <a:pt x="300" y="102"/>
                </a:cubicBezTo>
                <a:cubicBezTo>
                  <a:pt x="300" y="102"/>
                  <a:pt x="300" y="102"/>
                  <a:pt x="299" y="102"/>
                </a:cubicBezTo>
                <a:cubicBezTo>
                  <a:pt x="299" y="102"/>
                  <a:pt x="299" y="102"/>
                  <a:pt x="299" y="102"/>
                </a:cubicBezTo>
                <a:cubicBezTo>
                  <a:pt x="298" y="102"/>
                  <a:pt x="298" y="102"/>
                  <a:pt x="298" y="102"/>
                </a:cubicBezTo>
                <a:cubicBezTo>
                  <a:pt x="298" y="102"/>
                  <a:pt x="297" y="102"/>
                  <a:pt x="297" y="102"/>
                </a:cubicBezTo>
                <a:cubicBezTo>
                  <a:pt x="298" y="101"/>
                  <a:pt x="299" y="101"/>
                  <a:pt x="300" y="100"/>
                </a:cubicBezTo>
                <a:cubicBezTo>
                  <a:pt x="299" y="100"/>
                  <a:pt x="300" y="100"/>
                  <a:pt x="300" y="100"/>
                </a:cubicBezTo>
                <a:cubicBezTo>
                  <a:pt x="300" y="100"/>
                  <a:pt x="299" y="100"/>
                  <a:pt x="299" y="100"/>
                </a:cubicBezTo>
                <a:cubicBezTo>
                  <a:pt x="299" y="100"/>
                  <a:pt x="299" y="99"/>
                  <a:pt x="299" y="99"/>
                </a:cubicBezTo>
                <a:cubicBezTo>
                  <a:pt x="298" y="99"/>
                  <a:pt x="298" y="100"/>
                  <a:pt x="297" y="99"/>
                </a:cubicBezTo>
                <a:cubicBezTo>
                  <a:pt x="298" y="99"/>
                  <a:pt x="298" y="99"/>
                  <a:pt x="298" y="99"/>
                </a:cubicBezTo>
                <a:cubicBezTo>
                  <a:pt x="298" y="99"/>
                  <a:pt x="298" y="99"/>
                  <a:pt x="298" y="99"/>
                </a:cubicBezTo>
                <a:cubicBezTo>
                  <a:pt x="298" y="99"/>
                  <a:pt x="297" y="99"/>
                  <a:pt x="297" y="99"/>
                </a:cubicBezTo>
                <a:cubicBezTo>
                  <a:pt x="297" y="99"/>
                  <a:pt x="297" y="99"/>
                  <a:pt x="296" y="99"/>
                </a:cubicBezTo>
                <a:cubicBezTo>
                  <a:pt x="296" y="99"/>
                  <a:pt x="296" y="99"/>
                  <a:pt x="296" y="99"/>
                </a:cubicBezTo>
                <a:cubicBezTo>
                  <a:pt x="296" y="99"/>
                  <a:pt x="296" y="98"/>
                  <a:pt x="296" y="98"/>
                </a:cubicBezTo>
                <a:cubicBezTo>
                  <a:pt x="295" y="98"/>
                  <a:pt x="295" y="98"/>
                  <a:pt x="295" y="98"/>
                </a:cubicBezTo>
                <a:cubicBezTo>
                  <a:pt x="294" y="98"/>
                  <a:pt x="294" y="98"/>
                  <a:pt x="294" y="98"/>
                </a:cubicBezTo>
                <a:cubicBezTo>
                  <a:pt x="293" y="98"/>
                  <a:pt x="293" y="98"/>
                  <a:pt x="292" y="98"/>
                </a:cubicBezTo>
                <a:cubicBezTo>
                  <a:pt x="292" y="98"/>
                  <a:pt x="291" y="98"/>
                  <a:pt x="291" y="98"/>
                </a:cubicBezTo>
                <a:cubicBezTo>
                  <a:pt x="291" y="98"/>
                  <a:pt x="290" y="98"/>
                  <a:pt x="290" y="98"/>
                </a:cubicBezTo>
                <a:cubicBezTo>
                  <a:pt x="290" y="98"/>
                  <a:pt x="289" y="98"/>
                  <a:pt x="289" y="98"/>
                </a:cubicBezTo>
                <a:cubicBezTo>
                  <a:pt x="289" y="98"/>
                  <a:pt x="289" y="98"/>
                  <a:pt x="288" y="98"/>
                </a:cubicBezTo>
                <a:cubicBezTo>
                  <a:pt x="288" y="98"/>
                  <a:pt x="288" y="98"/>
                  <a:pt x="288" y="98"/>
                </a:cubicBezTo>
                <a:cubicBezTo>
                  <a:pt x="288" y="98"/>
                  <a:pt x="288" y="98"/>
                  <a:pt x="288" y="98"/>
                </a:cubicBezTo>
                <a:cubicBezTo>
                  <a:pt x="288" y="98"/>
                  <a:pt x="287" y="98"/>
                  <a:pt x="287" y="99"/>
                </a:cubicBezTo>
                <a:cubicBezTo>
                  <a:pt x="287" y="99"/>
                  <a:pt x="287" y="98"/>
                  <a:pt x="286" y="99"/>
                </a:cubicBezTo>
                <a:cubicBezTo>
                  <a:pt x="286" y="99"/>
                  <a:pt x="286" y="99"/>
                  <a:pt x="286" y="99"/>
                </a:cubicBezTo>
                <a:cubicBezTo>
                  <a:pt x="286" y="99"/>
                  <a:pt x="286" y="99"/>
                  <a:pt x="286" y="99"/>
                </a:cubicBezTo>
                <a:cubicBezTo>
                  <a:pt x="286" y="99"/>
                  <a:pt x="285" y="99"/>
                  <a:pt x="286" y="99"/>
                </a:cubicBezTo>
                <a:cubicBezTo>
                  <a:pt x="285" y="99"/>
                  <a:pt x="285" y="99"/>
                  <a:pt x="285" y="99"/>
                </a:cubicBezTo>
                <a:cubicBezTo>
                  <a:pt x="285" y="99"/>
                  <a:pt x="285" y="99"/>
                  <a:pt x="284" y="99"/>
                </a:cubicBezTo>
                <a:cubicBezTo>
                  <a:pt x="284" y="99"/>
                  <a:pt x="284" y="99"/>
                  <a:pt x="284" y="99"/>
                </a:cubicBezTo>
                <a:cubicBezTo>
                  <a:pt x="284" y="99"/>
                  <a:pt x="285" y="100"/>
                  <a:pt x="285" y="100"/>
                </a:cubicBezTo>
                <a:cubicBezTo>
                  <a:pt x="285" y="100"/>
                  <a:pt x="284" y="100"/>
                  <a:pt x="284" y="100"/>
                </a:cubicBezTo>
                <a:cubicBezTo>
                  <a:pt x="283" y="100"/>
                  <a:pt x="283" y="100"/>
                  <a:pt x="282" y="100"/>
                </a:cubicBezTo>
                <a:cubicBezTo>
                  <a:pt x="282" y="100"/>
                  <a:pt x="281" y="99"/>
                  <a:pt x="281" y="99"/>
                </a:cubicBezTo>
                <a:cubicBezTo>
                  <a:pt x="281" y="99"/>
                  <a:pt x="280" y="99"/>
                  <a:pt x="280" y="99"/>
                </a:cubicBezTo>
                <a:cubicBezTo>
                  <a:pt x="280" y="99"/>
                  <a:pt x="280" y="100"/>
                  <a:pt x="280" y="99"/>
                </a:cubicBezTo>
                <a:cubicBezTo>
                  <a:pt x="280" y="99"/>
                  <a:pt x="280" y="99"/>
                  <a:pt x="279" y="99"/>
                </a:cubicBezTo>
                <a:cubicBezTo>
                  <a:pt x="279" y="99"/>
                  <a:pt x="279" y="99"/>
                  <a:pt x="278" y="99"/>
                </a:cubicBezTo>
                <a:cubicBezTo>
                  <a:pt x="278" y="99"/>
                  <a:pt x="278" y="98"/>
                  <a:pt x="277" y="98"/>
                </a:cubicBezTo>
                <a:cubicBezTo>
                  <a:pt x="277" y="98"/>
                  <a:pt x="277" y="99"/>
                  <a:pt x="277" y="99"/>
                </a:cubicBezTo>
                <a:cubicBezTo>
                  <a:pt x="277" y="99"/>
                  <a:pt x="277" y="99"/>
                  <a:pt x="277" y="99"/>
                </a:cubicBezTo>
                <a:cubicBezTo>
                  <a:pt x="277" y="99"/>
                  <a:pt x="277" y="99"/>
                  <a:pt x="277" y="99"/>
                </a:cubicBezTo>
                <a:cubicBezTo>
                  <a:pt x="277" y="99"/>
                  <a:pt x="276" y="99"/>
                  <a:pt x="276" y="99"/>
                </a:cubicBezTo>
                <a:cubicBezTo>
                  <a:pt x="276" y="99"/>
                  <a:pt x="275" y="99"/>
                  <a:pt x="275" y="99"/>
                </a:cubicBezTo>
                <a:cubicBezTo>
                  <a:pt x="275" y="99"/>
                  <a:pt x="275" y="99"/>
                  <a:pt x="275" y="99"/>
                </a:cubicBezTo>
                <a:cubicBezTo>
                  <a:pt x="275" y="99"/>
                  <a:pt x="275" y="99"/>
                  <a:pt x="275" y="99"/>
                </a:cubicBezTo>
                <a:cubicBezTo>
                  <a:pt x="275" y="99"/>
                  <a:pt x="276" y="99"/>
                  <a:pt x="276" y="99"/>
                </a:cubicBezTo>
                <a:cubicBezTo>
                  <a:pt x="276" y="98"/>
                  <a:pt x="276" y="98"/>
                  <a:pt x="276" y="98"/>
                </a:cubicBezTo>
                <a:cubicBezTo>
                  <a:pt x="275" y="97"/>
                  <a:pt x="275" y="98"/>
                  <a:pt x="275" y="98"/>
                </a:cubicBezTo>
                <a:cubicBezTo>
                  <a:pt x="275" y="98"/>
                  <a:pt x="275" y="98"/>
                  <a:pt x="275" y="98"/>
                </a:cubicBezTo>
                <a:cubicBezTo>
                  <a:pt x="275" y="97"/>
                  <a:pt x="274" y="97"/>
                  <a:pt x="274" y="97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3" y="97"/>
                  <a:pt x="273" y="97"/>
                  <a:pt x="272" y="97"/>
                </a:cubicBezTo>
                <a:cubicBezTo>
                  <a:pt x="272" y="97"/>
                  <a:pt x="272" y="97"/>
                  <a:pt x="272" y="97"/>
                </a:cubicBezTo>
                <a:cubicBezTo>
                  <a:pt x="272" y="97"/>
                  <a:pt x="272" y="97"/>
                  <a:pt x="272" y="98"/>
                </a:cubicBezTo>
                <a:cubicBezTo>
                  <a:pt x="272" y="97"/>
                  <a:pt x="272" y="97"/>
                  <a:pt x="272" y="97"/>
                </a:cubicBezTo>
                <a:cubicBezTo>
                  <a:pt x="272" y="97"/>
                  <a:pt x="272" y="97"/>
                  <a:pt x="272" y="97"/>
                </a:cubicBezTo>
                <a:cubicBezTo>
                  <a:pt x="272" y="97"/>
                  <a:pt x="272" y="97"/>
                  <a:pt x="271" y="97"/>
                </a:cubicBezTo>
                <a:cubicBezTo>
                  <a:pt x="272" y="97"/>
                  <a:pt x="272" y="97"/>
                  <a:pt x="272" y="97"/>
                </a:cubicBezTo>
                <a:cubicBezTo>
                  <a:pt x="273" y="97"/>
                  <a:pt x="273" y="97"/>
                  <a:pt x="274" y="97"/>
                </a:cubicBezTo>
                <a:cubicBezTo>
                  <a:pt x="273" y="96"/>
                  <a:pt x="272" y="96"/>
                  <a:pt x="271" y="96"/>
                </a:cubicBezTo>
                <a:cubicBezTo>
                  <a:pt x="271" y="96"/>
                  <a:pt x="271" y="96"/>
                  <a:pt x="271" y="96"/>
                </a:cubicBezTo>
                <a:cubicBezTo>
                  <a:pt x="271" y="96"/>
                  <a:pt x="271" y="96"/>
                  <a:pt x="270" y="96"/>
                </a:cubicBezTo>
                <a:cubicBezTo>
                  <a:pt x="271" y="96"/>
                  <a:pt x="271" y="96"/>
                  <a:pt x="271" y="96"/>
                </a:cubicBezTo>
                <a:cubicBezTo>
                  <a:pt x="271" y="96"/>
                  <a:pt x="272" y="96"/>
                  <a:pt x="272" y="96"/>
                </a:cubicBezTo>
                <a:cubicBezTo>
                  <a:pt x="272" y="96"/>
                  <a:pt x="273" y="96"/>
                  <a:pt x="273" y="96"/>
                </a:cubicBezTo>
                <a:cubicBezTo>
                  <a:pt x="273" y="96"/>
                  <a:pt x="273" y="96"/>
                  <a:pt x="273" y="96"/>
                </a:cubicBezTo>
                <a:cubicBezTo>
                  <a:pt x="274" y="96"/>
                  <a:pt x="276" y="96"/>
                  <a:pt x="276" y="96"/>
                </a:cubicBezTo>
                <a:cubicBezTo>
                  <a:pt x="276" y="95"/>
                  <a:pt x="276" y="95"/>
                  <a:pt x="275" y="95"/>
                </a:cubicBezTo>
                <a:cubicBezTo>
                  <a:pt x="275" y="95"/>
                  <a:pt x="275" y="95"/>
                  <a:pt x="275" y="95"/>
                </a:cubicBezTo>
                <a:cubicBezTo>
                  <a:pt x="274" y="95"/>
                  <a:pt x="274" y="95"/>
                  <a:pt x="273" y="95"/>
                </a:cubicBezTo>
                <a:cubicBezTo>
                  <a:pt x="272" y="95"/>
                  <a:pt x="271" y="95"/>
                  <a:pt x="271" y="94"/>
                </a:cubicBezTo>
                <a:cubicBezTo>
                  <a:pt x="271" y="94"/>
                  <a:pt x="271" y="94"/>
                  <a:pt x="272" y="94"/>
                </a:cubicBezTo>
                <a:cubicBezTo>
                  <a:pt x="272" y="94"/>
                  <a:pt x="272" y="94"/>
                  <a:pt x="272" y="94"/>
                </a:cubicBezTo>
                <a:cubicBezTo>
                  <a:pt x="272" y="95"/>
                  <a:pt x="272" y="95"/>
                  <a:pt x="273" y="95"/>
                </a:cubicBezTo>
                <a:cubicBezTo>
                  <a:pt x="272" y="94"/>
                  <a:pt x="271" y="93"/>
                  <a:pt x="271" y="93"/>
                </a:cubicBezTo>
                <a:cubicBezTo>
                  <a:pt x="270" y="93"/>
                  <a:pt x="270" y="94"/>
                  <a:pt x="269" y="94"/>
                </a:cubicBezTo>
                <a:cubicBezTo>
                  <a:pt x="269" y="94"/>
                  <a:pt x="269" y="94"/>
                  <a:pt x="268" y="94"/>
                </a:cubicBezTo>
                <a:cubicBezTo>
                  <a:pt x="268" y="94"/>
                  <a:pt x="268" y="94"/>
                  <a:pt x="268" y="94"/>
                </a:cubicBezTo>
                <a:cubicBezTo>
                  <a:pt x="267" y="94"/>
                  <a:pt x="267" y="94"/>
                  <a:pt x="267" y="94"/>
                </a:cubicBezTo>
                <a:cubicBezTo>
                  <a:pt x="267" y="94"/>
                  <a:pt x="267" y="94"/>
                  <a:pt x="266" y="94"/>
                </a:cubicBezTo>
                <a:cubicBezTo>
                  <a:pt x="266" y="94"/>
                  <a:pt x="266" y="95"/>
                  <a:pt x="266" y="95"/>
                </a:cubicBezTo>
                <a:cubicBezTo>
                  <a:pt x="265" y="95"/>
                  <a:pt x="266" y="95"/>
                  <a:pt x="266" y="94"/>
                </a:cubicBezTo>
                <a:cubicBezTo>
                  <a:pt x="266" y="94"/>
                  <a:pt x="266" y="94"/>
                  <a:pt x="266" y="94"/>
                </a:cubicBezTo>
                <a:cubicBezTo>
                  <a:pt x="266" y="94"/>
                  <a:pt x="267" y="93"/>
                  <a:pt x="267" y="93"/>
                </a:cubicBezTo>
                <a:cubicBezTo>
                  <a:pt x="266" y="93"/>
                  <a:pt x="266" y="92"/>
                  <a:pt x="265" y="92"/>
                </a:cubicBezTo>
                <a:cubicBezTo>
                  <a:pt x="265" y="92"/>
                  <a:pt x="265" y="92"/>
                  <a:pt x="264" y="92"/>
                </a:cubicBezTo>
                <a:cubicBezTo>
                  <a:pt x="264" y="92"/>
                  <a:pt x="263" y="92"/>
                  <a:pt x="263" y="92"/>
                </a:cubicBezTo>
                <a:cubicBezTo>
                  <a:pt x="262" y="92"/>
                  <a:pt x="262" y="92"/>
                  <a:pt x="262" y="92"/>
                </a:cubicBezTo>
                <a:cubicBezTo>
                  <a:pt x="261" y="92"/>
                  <a:pt x="261" y="91"/>
                  <a:pt x="260" y="92"/>
                </a:cubicBezTo>
                <a:cubicBezTo>
                  <a:pt x="260" y="92"/>
                  <a:pt x="259" y="92"/>
                  <a:pt x="259" y="92"/>
                </a:cubicBezTo>
                <a:cubicBezTo>
                  <a:pt x="259" y="92"/>
                  <a:pt x="259" y="92"/>
                  <a:pt x="259" y="92"/>
                </a:cubicBezTo>
                <a:cubicBezTo>
                  <a:pt x="258" y="92"/>
                  <a:pt x="258" y="92"/>
                  <a:pt x="258" y="92"/>
                </a:cubicBezTo>
                <a:cubicBezTo>
                  <a:pt x="258" y="92"/>
                  <a:pt x="258" y="92"/>
                  <a:pt x="258" y="92"/>
                </a:cubicBezTo>
                <a:cubicBezTo>
                  <a:pt x="258" y="92"/>
                  <a:pt x="258" y="92"/>
                  <a:pt x="258" y="92"/>
                </a:cubicBezTo>
                <a:cubicBezTo>
                  <a:pt x="258" y="93"/>
                  <a:pt x="259" y="93"/>
                  <a:pt x="259" y="93"/>
                </a:cubicBezTo>
                <a:cubicBezTo>
                  <a:pt x="259" y="93"/>
                  <a:pt x="259" y="93"/>
                  <a:pt x="259" y="93"/>
                </a:cubicBezTo>
                <a:cubicBezTo>
                  <a:pt x="259" y="93"/>
                  <a:pt x="259" y="93"/>
                  <a:pt x="259" y="93"/>
                </a:cubicBezTo>
                <a:cubicBezTo>
                  <a:pt x="259" y="93"/>
                  <a:pt x="258" y="93"/>
                  <a:pt x="258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9" y="93"/>
                  <a:pt x="259" y="94"/>
                  <a:pt x="259" y="94"/>
                </a:cubicBezTo>
                <a:cubicBezTo>
                  <a:pt x="259" y="94"/>
                  <a:pt x="259" y="94"/>
                  <a:pt x="259" y="94"/>
                </a:cubicBezTo>
                <a:cubicBezTo>
                  <a:pt x="259" y="94"/>
                  <a:pt x="259" y="94"/>
                  <a:pt x="260" y="94"/>
                </a:cubicBezTo>
                <a:cubicBezTo>
                  <a:pt x="260" y="94"/>
                  <a:pt x="260" y="94"/>
                  <a:pt x="261" y="94"/>
                </a:cubicBezTo>
                <a:cubicBezTo>
                  <a:pt x="260" y="94"/>
                  <a:pt x="260" y="94"/>
                  <a:pt x="260" y="94"/>
                </a:cubicBezTo>
                <a:cubicBezTo>
                  <a:pt x="260" y="95"/>
                  <a:pt x="260" y="95"/>
                  <a:pt x="261" y="95"/>
                </a:cubicBezTo>
                <a:cubicBezTo>
                  <a:pt x="261" y="95"/>
                  <a:pt x="261" y="95"/>
                  <a:pt x="261" y="95"/>
                </a:cubicBezTo>
                <a:cubicBezTo>
                  <a:pt x="261" y="95"/>
                  <a:pt x="261" y="95"/>
                  <a:pt x="261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2" y="95"/>
                  <a:pt x="262" y="95"/>
                  <a:pt x="261" y="95"/>
                </a:cubicBezTo>
                <a:cubicBezTo>
                  <a:pt x="261" y="96"/>
                  <a:pt x="262" y="96"/>
                  <a:pt x="262" y="96"/>
                </a:cubicBezTo>
                <a:cubicBezTo>
                  <a:pt x="262" y="96"/>
                  <a:pt x="262" y="96"/>
                  <a:pt x="262" y="96"/>
                </a:cubicBezTo>
                <a:cubicBezTo>
                  <a:pt x="263" y="96"/>
                  <a:pt x="263" y="95"/>
                  <a:pt x="263" y="95"/>
                </a:cubicBezTo>
                <a:cubicBezTo>
                  <a:pt x="263" y="95"/>
                  <a:pt x="263" y="95"/>
                  <a:pt x="263" y="95"/>
                </a:cubicBezTo>
                <a:cubicBezTo>
                  <a:pt x="263" y="96"/>
                  <a:pt x="264" y="95"/>
                  <a:pt x="264" y="96"/>
                </a:cubicBezTo>
                <a:cubicBezTo>
                  <a:pt x="265" y="96"/>
                  <a:pt x="265" y="96"/>
                  <a:pt x="265" y="96"/>
                </a:cubicBezTo>
                <a:cubicBezTo>
                  <a:pt x="265" y="96"/>
                  <a:pt x="265" y="95"/>
                  <a:pt x="265" y="95"/>
                </a:cubicBezTo>
                <a:cubicBezTo>
                  <a:pt x="265" y="95"/>
                  <a:pt x="266" y="95"/>
                  <a:pt x="266" y="95"/>
                </a:cubicBezTo>
                <a:cubicBezTo>
                  <a:pt x="266" y="95"/>
                  <a:pt x="266" y="95"/>
                  <a:pt x="266" y="95"/>
                </a:cubicBezTo>
                <a:cubicBezTo>
                  <a:pt x="266" y="95"/>
                  <a:pt x="267" y="95"/>
                  <a:pt x="267" y="95"/>
                </a:cubicBezTo>
                <a:cubicBezTo>
                  <a:pt x="267" y="95"/>
                  <a:pt x="267" y="95"/>
                  <a:pt x="267" y="95"/>
                </a:cubicBezTo>
                <a:cubicBezTo>
                  <a:pt x="267" y="96"/>
                  <a:pt x="268" y="96"/>
                  <a:pt x="268" y="96"/>
                </a:cubicBezTo>
                <a:cubicBezTo>
                  <a:pt x="268" y="96"/>
                  <a:pt x="268" y="97"/>
                  <a:pt x="268" y="97"/>
                </a:cubicBezTo>
                <a:cubicBezTo>
                  <a:pt x="268" y="97"/>
                  <a:pt x="268" y="97"/>
                  <a:pt x="268" y="97"/>
                </a:cubicBezTo>
                <a:cubicBezTo>
                  <a:pt x="268" y="97"/>
                  <a:pt x="268" y="97"/>
                  <a:pt x="269" y="97"/>
                </a:cubicBezTo>
                <a:cubicBezTo>
                  <a:pt x="269" y="97"/>
                  <a:pt x="269" y="97"/>
                  <a:pt x="269" y="98"/>
                </a:cubicBezTo>
                <a:cubicBezTo>
                  <a:pt x="269" y="98"/>
                  <a:pt x="269" y="98"/>
                  <a:pt x="269" y="98"/>
                </a:cubicBezTo>
                <a:cubicBezTo>
                  <a:pt x="269" y="98"/>
                  <a:pt x="269" y="98"/>
                  <a:pt x="269" y="99"/>
                </a:cubicBezTo>
                <a:cubicBezTo>
                  <a:pt x="269" y="98"/>
                  <a:pt x="269" y="99"/>
                  <a:pt x="269" y="99"/>
                </a:cubicBezTo>
                <a:cubicBezTo>
                  <a:pt x="269" y="99"/>
                  <a:pt x="269" y="99"/>
                  <a:pt x="269" y="99"/>
                </a:cubicBezTo>
                <a:cubicBezTo>
                  <a:pt x="269" y="99"/>
                  <a:pt x="269" y="99"/>
                  <a:pt x="269" y="99"/>
                </a:cubicBezTo>
                <a:cubicBezTo>
                  <a:pt x="269" y="99"/>
                  <a:pt x="268" y="100"/>
                  <a:pt x="269" y="100"/>
                </a:cubicBezTo>
                <a:cubicBezTo>
                  <a:pt x="268" y="100"/>
                  <a:pt x="268" y="100"/>
                  <a:pt x="268" y="100"/>
                </a:cubicBezTo>
                <a:cubicBezTo>
                  <a:pt x="268" y="100"/>
                  <a:pt x="268" y="101"/>
                  <a:pt x="268" y="101"/>
                </a:cubicBezTo>
                <a:cubicBezTo>
                  <a:pt x="269" y="101"/>
                  <a:pt x="269" y="101"/>
                  <a:pt x="269" y="101"/>
                </a:cubicBezTo>
                <a:cubicBezTo>
                  <a:pt x="269" y="102"/>
                  <a:pt x="269" y="102"/>
                  <a:pt x="269" y="102"/>
                </a:cubicBezTo>
                <a:cubicBezTo>
                  <a:pt x="269" y="102"/>
                  <a:pt x="269" y="102"/>
                  <a:pt x="269" y="103"/>
                </a:cubicBezTo>
                <a:cubicBezTo>
                  <a:pt x="269" y="103"/>
                  <a:pt x="269" y="103"/>
                  <a:pt x="270" y="103"/>
                </a:cubicBezTo>
                <a:cubicBezTo>
                  <a:pt x="270" y="103"/>
                  <a:pt x="270" y="103"/>
                  <a:pt x="270" y="103"/>
                </a:cubicBezTo>
                <a:cubicBezTo>
                  <a:pt x="270" y="103"/>
                  <a:pt x="270" y="103"/>
                  <a:pt x="270" y="103"/>
                </a:cubicBezTo>
                <a:cubicBezTo>
                  <a:pt x="270" y="103"/>
                  <a:pt x="270" y="103"/>
                  <a:pt x="270" y="103"/>
                </a:cubicBezTo>
                <a:cubicBezTo>
                  <a:pt x="270" y="103"/>
                  <a:pt x="271" y="103"/>
                  <a:pt x="271" y="103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71" y="104"/>
                  <a:pt x="271" y="103"/>
                  <a:pt x="271" y="103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72" y="103"/>
                  <a:pt x="272" y="102"/>
                  <a:pt x="272" y="102"/>
                </a:cubicBezTo>
                <a:cubicBezTo>
                  <a:pt x="273" y="103"/>
                  <a:pt x="272" y="103"/>
                  <a:pt x="272" y="103"/>
                </a:cubicBezTo>
                <a:cubicBezTo>
                  <a:pt x="272" y="103"/>
                  <a:pt x="272" y="103"/>
                  <a:pt x="272" y="103"/>
                </a:cubicBezTo>
                <a:cubicBezTo>
                  <a:pt x="272" y="103"/>
                  <a:pt x="272" y="103"/>
                  <a:pt x="272" y="103"/>
                </a:cubicBezTo>
                <a:cubicBezTo>
                  <a:pt x="273" y="103"/>
                  <a:pt x="273" y="104"/>
                  <a:pt x="273" y="104"/>
                </a:cubicBezTo>
                <a:cubicBezTo>
                  <a:pt x="273" y="104"/>
                  <a:pt x="273" y="104"/>
                  <a:pt x="273" y="104"/>
                </a:cubicBezTo>
                <a:cubicBezTo>
                  <a:pt x="273" y="104"/>
                  <a:pt x="273" y="104"/>
                  <a:pt x="273" y="104"/>
                </a:cubicBezTo>
                <a:cubicBezTo>
                  <a:pt x="274" y="104"/>
                  <a:pt x="274" y="104"/>
                  <a:pt x="274" y="104"/>
                </a:cubicBezTo>
                <a:cubicBezTo>
                  <a:pt x="274" y="104"/>
                  <a:pt x="274" y="104"/>
                  <a:pt x="274" y="104"/>
                </a:cubicBezTo>
                <a:close/>
                <a:moveTo>
                  <a:pt x="239" y="94"/>
                </a:moveTo>
                <a:cubicBezTo>
                  <a:pt x="239" y="94"/>
                  <a:pt x="239" y="94"/>
                  <a:pt x="239" y="94"/>
                </a:cubicBezTo>
                <a:cubicBezTo>
                  <a:pt x="239" y="94"/>
                  <a:pt x="239" y="94"/>
                  <a:pt x="239" y="94"/>
                </a:cubicBezTo>
                <a:cubicBezTo>
                  <a:pt x="240" y="94"/>
                  <a:pt x="240" y="95"/>
                  <a:pt x="239" y="95"/>
                </a:cubicBezTo>
                <a:cubicBezTo>
                  <a:pt x="240" y="95"/>
                  <a:pt x="240" y="95"/>
                  <a:pt x="240" y="95"/>
                </a:cubicBezTo>
                <a:cubicBezTo>
                  <a:pt x="240" y="95"/>
                  <a:pt x="240" y="95"/>
                  <a:pt x="240" y="95"/>
                </a:cubicBezTo>
                <a:cubicBezTo>
                  <a:pt x="240" y="95"/>
                  <a:pt x="241" y="95"/>
                  <a:pt x="241" y="95"/>
                </a:cubicBezTo>
                <a:cubicBezTo>
                  <a:pt x="242" y="95"/>
                  <a:pt x="243" y="95"/>
                  <a:pt x="243" y="95"/>
                </a:cubicBezTo>
                <a:cubicBezTo>
                  <a:pt x="242" y="94"/>
                  <a:pt x="241" y="94"/>
                  <a:pt x="240" y="94"/>
                </a:cubicBezTo>
                <a:cubicBezTo>
                  <a:pt x="240" y="94"/>
                  <a:pt x="239" y="94"/>
                  <a:pt x="239" y="94"/>
                </a:cubicBezTo>
                <a:close/>
                <a:moveTo>
                  <a:pt x="275" y="89"/>
                </a:moveTo>
                <a:cubicBezTo>
                  <a:pt x="275" y="89"/>
                  <a:pt x="275" y="89"/>
                  <a:pt x="275" y="89"/>
                </a:cubicBezTo>
                <a:cubicBezTo>
                  <a:pt x="274" y="89"/>
                  <a:pt x="274" y="89"/>
                  <a:pt x="273" y="89"/>
                </a:cubicBezTo>
                <a:cubicBezTo>
                  <a:pt x="272" y="89"/>
                  <a:pt x="272" y="88"/>
                  <a:pt x="272" y="89"/>
                </a:cubicBezTo>
                <a:cubicBezTo>
                  <a:pt x="271" y="89"/>
                  <a:pt x="271" y="90"/>
                  <a:pt x="271" y="90"/>
                </a:cubicBezTo>
                <a:cubicBezTo>
                  <a:pt x="271" y="90"/>
                  <a:pt x="272" y="90"/>
                  <a:pt x="272" y="90"/>
                </a:cubicBezTo>
                <a:cubicBezTo>
                  <a:pt x="272" y="90"/>
                  <a:pt x="273" y="91"/>
                  <a:pt x="273" y="91"/>
                </a:cubicBezTo>
                <a:cubicBezTo>
                  <a:pt x="274" y="91"/>
                  <a:pt x="275" y="91"/>
                  <a:pt x="275" y="90"/>
                </a:cubicBezTo>
                <a:cubicBezTo>
                  <a:pt x="275" y="90"/>
                  <a:pt x="275" y="90"/>
                  <a:pt x="275" y="89"/>
                </a:cubicBezTo>
                <a:close/>
                <a:moveTo>
                  <a:pt x="259" y="102"/>
                </a:moveTo>
                <a:cubicBezTo>
                  <a:pt x="260" y="102"/>
                  <a:pt x="260" y="103"/>
                  <a:pt x="260" y="103"/>
                </a:cubicBezTo>
                <a:cubicBezTo>
                  <a:pt x="260" y="103"/>
                  <a:pt x="260" y="103"/>
                  <a:pt x="261" y="103"/>
                </a:cubicBezTo>
                <a:cubicBezTo>
                  <a:pt x="261" y="103"/>
                  <a:pt x="261" y="103"/>
                  <a:pt x="261" y="103"/>
                </a:cubicBezTo>
                <a:cubicBezTo>
                  <a:pt x="261" y="103"/>
                  <a:pt x="261" y="103"/>
                  <a:pt x="261" y="103"/>
                </a:cubicBezTo>
                <a:cubicBezTo>
                  <a:pt x="261" y="103"/>
                  <a:pt x="261" y="103"/>
                  <a:pt x="262" y="103"/>
                </a:cubicBezTo>
                <a:cubicBezTo>
                  <a:pt x="262" y="103"/>
                  <a:pt x="262" y="103"/>
                  <a:pt x="262" y="103"/>
                </a:cubicBezTo>
                <a:cubicBezTo>
                  <a:pt x="262" y="103"/>
                  <a:pt x="262" y="103"/>
                  <a:pt x="263" y="103"/>
                </a:cubicBezTo>
                <a:cubicBezTo>
                  <a:pt x="263" y="103"/>
                  <a:pt x="263" y="103"/>
                  <a:pt x="263" y="103"/>
                </a:cubicBezTo>
                <a:cubicBezTo>
                  <a:pt x="263" y="104"/>
                  <a:pt x="263" y="104"/>
                  <a:pt x="264" y="103"/>
                </a:cubicBezTo>
                <a:cubicBezTo>
                  <a:pt x="264" y="103"/>
                  <a:pt x="266" y="104"/>
                  <a:pt x="266" y="103"/>
                </a:cubicBezTo>
                <a:cubicBezTo>
                  <a:pt x="266" y="102"/>
                  <a:pt x="266" y="102"/>
                  <a:pt x="266" y="102"/>
                </a:cubicBezTo>
                <a:cubicBezTo>
                  <a:pt x="266" y="102"/>
                  <a:pt x="266" y="102"/>
                  <a:pt x="266" y="102"/>
                </a:cubicBezTo>
                <a:cubicBezTo>
                  <a:pt x="265" y="101"/>
                  <a:pt x="266" y="101"/>
                  <a:pt x="266" y="101"/>
                </a:cubicBezTo>
                <a:cubicBezTo>
                  <a:pt x="266" y="101"/>
                  <a:pt x="266" y="101"/>
                  <a:pt x="266" y="101"/>
                </a:cubicBezTo>
                <a:cubicBezTo>
                  <a:pt x="266" y="100"/>
                  <a:pt x="266" y="100"/>
                  <a:pt x="266" y="100"/>
                </a:cubicBezTo>
                <a:cubicBezTo>
                  <a:pt x="265" y="100"/>
                  <a:pt x="265" y="100"/>
                  <a:pt x="265" y="100"/>
                </a:cubicBezTo>
                <a:cubicBezTo>
                  <a:pt x="265" y="100"/>
                  <a:pt x="265" y="100"/>
                  <a:pt x="265" y="100"/>
                </a:cubicBezTo>
                <a:cubicBezTo>
                  <a:pt x="265" y="100"/>
                  <a:pt x="264" y="99"/>
                  <a:pt x="264" y="99"/>
                </a:cubicBezTo>
                <a:cubicBezTo>
                  <a:pt x="264" y="99"/>
                  <a:pt x="263" y="99"/>
                  <a:pt x="263" y="99"/>
                </a:cubicBezTo>
                <a:cubicBezTo>
                  <a:pt x="261" y="99"/>
                  <a:pt x="261" y="99"/>
                  <a:pt x="261" y="99"/>
                </a:cubicBezTo>
                <a:cubicBezTo>
                  <a:pt x="260" y="99"/>
                  <a:pt x="260" y="100"/>
                  <a:pt x="259" y="100"/>
                </a:cubicBezTo>
                <a:cubicBezTo>
                  <a:pt x="260" y="100"/>
                  <a:pt x="260" y="100"/>
                  <a:pt x="260" y="100"/>
                </a:cubicBezTo>
                <a:cubicBezTo>
                  <a:pt x="260" y="100"/>
                  <a:pt x="259" y="100"/>
                  <a:pt x="259" y="101"/>
                </a:cubicBezTo>
                <a:cubicBezTo>
                  <a:pt x="259" y="101"/>
                  <a:pt x="258" y="102"/>
                  <a:pt x="258" y="102"/>
                </a:cubicBezTo>
                <a:cubicBezTo>
                  <a:pt x="259" y="102"/>
                  <a:pt x="259" y="102"/>
                  <a:pt x="259" y="102"/>
                </a:cubicBezTo>
                <a:cubicBezTo>
                  <a:pt x="259" y="102"/>
                  <a:pt x="259" y="102"/>
                  <a:pt x="259" y="102"/>
                </a:cubicBezTo>
                <a:close/>
                <a:moveTo>
                  <a:pt x="275" y="94"/>
                </a:moveTo>
                <a:cubicBezTo>
                  <a:pt x="275" y="93"/>
                  <a:pt x="275" y="93"/>
                  <a:pt x="275" y="93"/>
                </a:cubicBezTo>
                <a:cubicBezTo>
                  <a:pt x="275" y="93"/>
                  <a:pt x="275" y="93"/>
                  <a:pt x="275" y="93"/>
                </a:cubicBezTo>
                <a:cubicBezTo>
                  <a:pt x="275" y="93"/>
                  <a:pt x="275" y="93"/>
                  <a:pt x="275" y="93"/>
                </a:cubicBezTo>
                <a:cubicBezTo>
                  <a:pt x="275" y="93"/>
                  <a:pt x="275" y="93"/>
                  <a:pt x="275" y="93"/>
                </a:cubicBezTo>
                <a:cubicBezTo>
                  <a:pt x="275" y="93"/>
                  <a:pt x="275" y="93"/>
                  <a:pt x="275" y="93"/>
                </a:cubicBezTo>
                <a:cubicBezTo>
                  <a:pt x="275" y="93"/>
                  <a:pt x="275" y="93"/>
                  <a:pt x="275" y="93"/>
                </a:cubicBezTo>
                <a:cubicBezTo>
                  <a:pt x="275" y="93"/>
                  <a:pt x="275" y="93"/>
                  <a:pt x="274" y="9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3" y="93"/>
                  <a:pt x="273" y="93"/>
                </a:cubicBezTo>
                <a:cubicBezTo>
                  <a:pt x="273" y="93"/>
                  <a:pt x="273" y="93"/>
                  <a:pt x="273" y="93"/>
                </a:cubicBezTo>
                <a:cubicBezTo>
                  <a:pt x="273" y="93"/>
                  <a:pt x="273" y="93"/>
                  <a:pt x="273" y="93"/>
                </a:cubicBezTo>
                <a:cubicBezTo>
                  <a:pt x="273" y="93"/>
                  <a:pt x="273" y="93"/>
                  <a:pt x="273" y="93"/>
                </a:cubicBezTo>
                <a:cubicBezTo>
                  <a:pt x="273" y="93"/>
                  <a:pt x="273" y="93"/>
                  <a:pt x="273" y="93"/>
                </a:cubicBezTo>
                <a:cubicBezTo>
                  <a:pt x="273" y="93"/>
                  <a:pt x="273" y="93"/>
                  <a:pt x="273" y="93"/>
                </a:cubicBezTo>
                <a:cubicBezTo>
                  <a:pt x="273" y="93"/>
                  <a:pt x="273" y="93"/>
                  <a:pt x="273" y="93"/>
                </a:cubicBezTo>
                <a:cubicBezTo>
                  <a:pt x="273" y="93"/>
                  <a:pt x="273" y="93"/>
                  <a:pt x="273" y="93"/>
                </a:cubicBezTo>
                <a:cubicBezTo>
                  <a:pt x="273" y="93"/>
                  <a:pt x="273" y="93"/>
                  <a:pt x="273" y="93"/>
                </a:cubicBezTo>
                <a:cubicBezTo>
                  <a:pt x="273" y="94"/>
                  <a:pt x="274" y="94"/>
                  <a:pt x="274" y="94"/>
                </a:cubicBezTo>
                <a:cubicBezTo>
                  <a:pt x="274" y="94"/>
                  <a:pt x="274" y="94"/>
                  <a:pt x="274" y="95"/>
                </a:cubicBezTo>
                <a:cubicBezTo>
                  <a:pt x="274" y="94"/>
                  <a:pt x="275" y="94"/>
                  <a:pt x="275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275" y="94"/>
                  <a:pt x="275" y="94"/>
                  <a:pt x="275" y="94"/>
                </a:cubicBezTo>
                <a:close/>
                <a:moveTo>
                  <a:pt x="262" y="89"/>
                </a:moveTo>
                <a:cubicBezTo>
                  <a:pt x="262" y="90"/>
                  <a:pt x="263" y="89"/>
                  <a:pt x="263" y="89"/>
                </a:cubicBezTo>
                <a:cubicBezTo>
                  <a:pt x="264" y="89"/>
                  <a:pt x="264" y="89"/>
                  <a:pt x="264" y="90"/>
                </a:cubicBezTo>
                <a:cubicBezTo>
                  <a:pt x="265" y="90"/>
                  <a:pt x="265" y="90"/>
                  <a:pt x="265" y="90"/>
                </a:cubicBezTo>
                <a:cubicBezTo>
                  <a:pt x="266" y="90"/>
                  <a:pt x="266" y="89"/>
                  <a:pt x="267" y="88"/>
                </a:cubicBezTo>
                <a:cubicBezTo>
                  <a:pt x="266" y="88"/>
                  <a:pt x="266" y="88"/>
                  <a:pt x="266" y="88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65" y="88"/>
                  <a:pt x="264" y="88"/>
                </a:cubicBezTo>
                <a:cubicBezTo>
                  <a:pt x="264" y="88"/>
                  <a:pt x="264" y="88"/>
                  <a:pt x="264" y="88"/>
                </a:cubicBezTo>
                <a:cubicBezTo>
                  <a:pt x="264" y="88"/>
                  <a:pt x="264" y="88"/>
                  <a:pt x="263" y="88"/>
                </a:cubicBezTo>
                <a:cubicBezTo>
                  <a:pt x="263" y="88"/>
                  <a:pt x="263" y="88"/>
                  <a:pt x="263" y="88"/>
                </a:cubicBezTo>
                <a:cubicBezTo>
                  <a:pt x="262" y="88"/>
                  <a:pt x="262" y="88"/>
                  <a:pt x="262" y="88"/>
                </a:cubicBezTo>
                <a:cubicBezTo>
                  <a:pt x="262" y="88"/>
                  <a:pt x="262" y="88"/>
                  <a:pt x="262" y="88"/>
                </a:cubicBezTo>
                <a:cubicBezTo>
                  <a:pt x="262" y="88"/>
                  <a:pt x="261" y="88"/>
                  <a:pt x="261" y="88"/>
                </a:cubicBezTo>
                <a:cubicBezTo>
                  <a:pt x="261" y="88"/>
                  <a:pt x="261" y="88"/>
                  <a:pt x="261" y="88"/>
                </a:cubicBezTo>
                <a:cubicBezTo>
                  <a:pt x="261" y="88"/>
                  <a:pt x="261" y="88"/>
                  <a:pt x="261" y="88"/>
                </a:cubicBezTo>
                <a:cubicBezTo>
                  <a:pt x="261" y="88"/>
                  <a:pt x="260" y="88"/>
                  <a:pt x="260" y="88"/>
                </a:cubicBezTo>
                <a:cubicBezTo>
                  <a:pt x="260" y="88"/>
                  <a:pt x="259" y="88"/>
                  <a:pt x="259" y="89"/>
                </a:cubicBezTo>
                <a:cubicBezTo>
                  <a:pt x="260" y="90"/>
                  <a:pt x="261" y="89"/>
                  <a:pt x="262" y="89"/>
                </a:cubicBezTo>
                <a:close/>
                <a:moveTo>
                  <a:pt x="239" y="101"/>
                </a:moveTo>
                <a:cubicBezTo>
                  <a:pt x="239" y="101"/>
                  <a:pt x="239" y="101"/>
                  <a:pt x="239" y="101"/>
                </a:cubicBezTo>
                <a:cubicBezTo>
                  <a:pt x="240" y="102"/>
                  <a:pt x="240" y="102"/>
                  <a:pt x="241" y="101"/>
                </a:cubicBezTo>
                <a:cubicBezTo>
                  <a:pt x="241" y="101"/>
                  <a:pt x="242" y="101"/>
                  <a:pt x="241" y="101"/>
                </a:cubicBezTo>
                <a:cubicBezTo>
                  <a:pt x="241" y="101"/>
                  <a:pt x="241" y="100"/>
                  <a:pt x="241" y="100"/>
                </a:cubicBezTo>
                <a:cubicBezTo>
                  <a:pt x="241" y="100"/>
                  <a:pt x="240" y="100"/>
                  <a:pt x="240" y="100"/>
                </a:cubicBezTo>
                <a:cubicBezTo>
                  <a:pt x="240" y="100"/>
                  <a:pt x="239" y="100"/>
                  <a:pt x="239" y="100"/>
                </a:cubicBezTo>
                <a:cubicBezTo>
                  <a:pt x="239" y="100"/>
                  <a:pt x="239" y="101"/>
                  <a:pt x="238" y="101"/>
                </a:cubicBezTo>
                <a:cubicBezTo>
                  <a:pt x="238" y="101"/>
                  <a:pt x="238" y="101"/>
                  <a:pt x="239" y="101"/>
                </a:cubicBezTo>
                <a:close/>
                <a:moveTo>
                  <a:pt x="257" y="110"/>
                </a:moveTo>
                <a:cubicBezTo>
                  <a:pt x="257" y="110"/>
                  <a:pt x="257" y="110"/>
                  <a:pt x="257" y="111"/>
                </a:cubicBezTo>
                <a:cubicBezTo>
                  <a:pt x="257" y="111"/>
                  <a:pt x="257" y="111"/>
                  <a:pt x="257" y="111"/>
                </a:cubicBezTo>
                <a:cubicBezTo>
                  <a:pt x="257" y="111"/>
                  <a:pt x="257" y="111"/>
                  <a:pt x="257" y="111"/>
                </a:cubicBezTo>
                <a:cubicBezTo>
                  <a:pt x="257" y="111"/>
                  <a:pt x="257" y="111"/>
                  <a:pt x="257" y="111"/>
                </a:cubicBezTo>
                <a:cubicBezTo>
                  <a:pt x="257" y="111"/>
                  <a:pt x="257" y="111"/>
                  <a:pt x="257" y="111"/>
                </a:cubicBezTo>
                <a:cubicBezTo>
                  <a:pt x="257" y="111"/>
                  <a:pt x="257" y="111"/>
                  <a:pt x="257" y="111"/>
                </a:cubicBezTo>
                <a:cubicBezTo>
                  <a:pt x="258" y="112"/>
                  <a:pt x="258" y="111"/>
                  <a:pt x="258" y="111"/>
                </a:cubicBezTo>
                <a:cubicBezTo>
                  <a:pt x="258" y="111"/>
                  <a:pt x="258" y="111"/>
                  <a:pt x="258" y="111"/>
                </a:cubicBezTo>
                <a:cubicBezTo>
                  <a:pt x="258" y="111"/>
                  <a:pt x="258" y="111"/>
                  <a:pt x="258" y="111"/>
                </a:cubicBezTo>
                <a:cubicBezTo>
                  <a:pt x="258" y="111"/>
                  <a:pt x="258" y="111"/>
                  <a:pt x="258" y="111"/>
                </a:cubicBezTo>
                <a:cubicBezTo>
                  <a:pt x="258" y="110"/>
                  <a:pt x="258" y="110"/>
                  <a:pt x="258" y="110"/>
                </a:cubicBezTo>
                <a:cubicBezTo>
                  <a:pt x="258" y="110"/>
                  <a:pt x="258" y="110"/>
                  <a:pt x="258" y="110"/>
                </a:cubicBezTo>
                <a:cubicBezTo>
                  <a:pt x="258" y="110"/>
                  <a:pt x="257" y="110"/>
                  <a:pt x="257" y="110"/>
                </a:cubicBezTo>
                <a:close/>
                <a:moveTo>
                  <a:pt x="376" y="161"/>
                </a:moveTo>
                <a:cubicBezTo>
                  <a:pt x="376" y="161"/>
                  <a:pt x="376" y="161"/>
                  <a:pt x="376" y="161"/>
                </a:cubicBezTo>
                <a:cubicBezTo>
                  <a:pt x="376" y="161"/>
                  <a:pt x="376" y="161"/>
                  <a:pt x="376" y="161"/>
                </a:cubicBezTo>
                <a:cubicBezTo>
                  <a:pt x="376" y="161"/>
                  <a:pt x="375" y="161"/>
                  <a:pt x="375" y="161"/>
                </a:cubicBezTo>
                <a:cubicBezTo>
                  <a:pt x="375" y="161"/>
                  <a:pt x="375" y="161"/>
                  <a:pt x="375" y="161"/>
                </a:cubicBezTo>
                <a:cubicBezTo>
                  <a:pt x="375" y="161"/>
                  <a:pt x="375" y="161"/>
                  <a:pt x="375" y="161"/>
                </a:cubicBezTo>
                <a:cubicBezTo>
                  <a:pt x="375" y="161"/>
                  <a:pt x="376" y="161"/>
                  <a:pt x="376" y="161"/>
                </a:cubicBezTo>
                <a:close/>
                <a:moveTo>
                  <a:pt x="253" y="107"/>
                </a:moveTo>
                <a:cubicBezTo>
                  <a:pt x="253" y="107"/>
                  <a:pt x="253" y="107"/>
                  <a:pt x="253" y="107"/>
                </a:cubicBezTo>
                <a:cubicBezTo>
                  <a:pt x="253" y="107"/>
                  <a:pt x="253" y="107"/>
                  <a:pt x="253" y="107"/>
                </a:cubicBezTo>
                <a:cubicBezTo>
                  <a:pt x="253" y="107"/>
                  <a:pt x="253" y="107"/>
                  <a:pt x="253" y="107"/>
                </a:cubicBezTo>
                <a:cubicBezTo>
                  <a:pt x="253" y="107"/>
                  <a:pt x="253" y="107"/>
                  <a:pt x="253" y="107"/>
                </a:cubicBezTo>
                <a:cubicBezTo>
                  <a:pt x="253" y="107"/>
                  <a:pt x="253" y="107"/>
                  <a:pt x="253" y="107"/>
                </a:cubicBezTo>
                <a:cubicBezTo>
                  <a:pt x="253" y="107"/>
                  <a:pt x="253" y="107"/>
                  <a:pt x="253" y="107"/>
                </a:cubicBezTo>
                <a:cubicBezTo>
                  <a:pt x="253" y="107"/>
                  <a:pt x="253" y="107"/>
                  <a:pt x="253" y="107"/>
                </a:cubicBezTo>
                <a:cubicBezTo>
                  <a:pt x="253" y="107"/>
                  <a:pt x="253" y="107"/>
                  <a:pt x="253" y="107"/>
                </a:cubicBezTo>
                <a:cubicBezTo>
                  <a:pt x="253" y="107"/>
                  <a:pt x="254" y="107"/>
                  <a:pt x="254" y="107"/>
                </a:cubicBezTo>
                <a:cubicBezTo>
                  <a:pt x="254" y="107"/>
                  <a:pt x="254" y="107"/>
                  <a:pt x="254" y="107"/>
                </a:cubicBezTo>
                <a:cubicBezTo>
                  <a:pt x="254" y="107"/>
                  <a:pt x="254" y="107"/>
                  <a:pt x="254" y="107"/>
                </a:cubicBezTo>
                <a:cubicBezTo>
                  <a:pt x="254" y="107"/>
                  <a:pt x="254" y="107"/>
                  <a:pt x="254" y="107"/>
                </a:cubicBezTo>
                <a:cubicBezTo>
                  <a:pt x="254" y="107"/>
                  <a:pt x="254" y="107"/>
                  <a:pt x="254" y="107"/>
                </a:cubicBezTo>
                <a:cubicBezTo>
                  <a:pt x="254" y="107"/>
                  <a:pt x="254" y="107"/>
                  <a:pt x="254" y="107"/>
                </a:cubicBezTo>
                <a:cubicBezTo>
                  <a:pt x="255" y="107"/>
                  <a:pt x="255" y="107"/>
                  <a:pt x="255" y="107"/>
                </a:cubicBezTo>
                <a:cubicBezTo>
                  <a:pt x="255" y="107"/>
                  <a:pt x="256" y="107"/>
                  <a:pt x="256" y="106"/>
                </a:cubicBezTo>
                <a:cubicBezTo>
                  <a:pt x="254" y="106"/>
                  <a:pt x="253" y="107"/>
                  <a:pt x="252" y="107"/>
                </a:cubicBezTo>
                <a:cubicBezTo>
                  <a:pt x="252" y="107"/>
                  <a:pt x="252" y="107"/>
                  <a:pt x="252" y="107"/>
                </a:cubicBezTo>
                <a:cubicBezTo>
                  <a:pt x="252" y="107"/>
                  <a:pt x="252" y="107"/>
                  <a:pt x="252" y="107"/>
                </a:cubicBezTo>
                <a:cubicBezTo>
                  <a:pt x="252" y="107"/>
                  <a:pt x="252" y="107"/>
                  <a:pt x="253" y="107"/>
                </a:cubicBezTo>
                <a:close/>
                <a:moveTo>
                  <a:pt x="280" y="201"/>
                </a:moveTo>
                <a:cubicBezTo>
                  <a:pt x="279" y="201"/>
                  <a:pt x="279" y="201"/>
                  <a:pt x="279" y="201"/>
                </a:cubicBezTo>
                <a:cubicBezTo>
                  <a:pt x="278" y="201"/>
                  <a:pt x="279" y="201"/>
                  <a:pt x="280" y="201"/>
                </a:cubicBezTo>
                <a:close/>
                <a:moveTo>
                  <a:pt x="346" y="216"/>
                </a:moveTo>
                <a:cubicBezTo>
                  <a:pt x="347" y="216"/>
                  <a:pt x="347" y="216"/>
                  <a:pt x="347" y="215"/>
                </a:cubicBezTo>
                <a:cubicBezTo>
                  <a:pt x="347" y="215"/>
                  <a:pt x="347" y="216"/>
                  <a:pt x="346" y="216"/>
                </a:cubicBezTo>
                <a:close/>
                <a:moveTo>
                  <a:pt x="342" y="300"/>
                </a:moveTo>
                <a:cubicBezTo>
                  <a:pt x="342" y="299"/>
                  <a:pt x="342" y="299"/>
                  <a:pt x="343" y="299"/>
                </a:cubicBezTo>
                <a:cubicBezTo>
                  <a:pt x="342" y="299"/>
                  <a:pt x="342" y="299"/>
                  <a:pt x="342" y="300"/>
                </a:cubicBezTo>
                <a:close/>
                <a:moveTo>
                  <a:pt x="345" y="301"/>
                </a:moveTo>
                <a:cubicBezTo>
                  <a:pt x="345" y="301"/>
                  <a:pt x="345" y="301"/>
                  <a:pt x="344" y="302"/>
                </a:cubicBezTo>
                <a:cubicBezTo>
                  <a:pt x="345" y="302"/>
                  <a:pt x="345" y="302"/>
                  <a:pt x="345" y="302"/>
                </a:cubicBezTo>
                <a:cubicBezTo>
                  <a:pt x="345" y="301"/>
                  <a:pt x="345" y="301"/>
                  <a:pt x="345" y="301"/>
                </a:cubicBezTo>
                <a:close/>
                <a:moveTo>
                  <a:pt x="342" y="205"/>
                </a:moveTo>
                <a:cubicBezTo>
                  <a:pt x="342" y="205"/>
                  <a:pt x="342" y="205"/>
                  <a:pt x="342" y="205"/>
                </a:cubicBezTo>
                <a:cubicBezTo>
                  <a:pt x="342" y="205"/>
                  <a:pt x="342" y="205"/>
                  <a:pt x="342" y="205"/>
                </a:cubicBezTo>
                <a:close/>
                <a:moveTo>
                  <a:pt x="344" y="293"/>
                </a:moveTo>
                <a:cubicBezTo>
                  <a:pt x="343" y="292"/>
                  <a:pt x="344" y="293"/>
                  <a:pt x="344" y="293"/>
                </a:cubicBezTo>
                <a:cubicBezTo>
                  <a:pt x="344" y="293"/>
                  <a:pt x="344" y="293"/>
                  <a:pt x="344" y="293"/>
                </a:cubicBezTo>
                <a:cubicBezTo>
                  <a:pt x="344" y="293"/>
                  <a:pt x="344" y="294"/>
                  <a:pt x="344" y="294"/>
                </a:cubicBezTo>
                <a:cubicBezTo>
                  <a:pt x="344" y="293"/>
                  <a:pt x="344" y="294"/>
                  <a:pt x="344" y="294"/>
                </a:cubicBezTo>
                <a:cubicBezTo>
                  <a:pt x="344" y="293"/>
                  <a:pt x="344" y="293"/>
                  <a:pt x="344" y="293"/>
                </a:cubicBezTo>
                <a:close/>
                <a:moveTo>
                  <a:pt x="342" y="205"/>
                </a:moveTo>
                <a:cubicBezTo>
                  <a:pt x="342" y="205"/>
                  <a:pt x="342" y="206"/>
                  <a:pt x="342" y="206"/>
                </a:cubicBezTo>
                <a:cubicBezTo>
                  <a:pt x="342" y="206"/>
                  <a:pt x="342" y="206"/>
                  <a:pt x="342" y="205"/>
                </a:cubicBezTo>
                <a:close/>
                <a:moveTo>
                  <a:pt x="343" y="290"/>
                </a:moveTo>
                <a:cubicBezTo>
                  <a:pt x="343" y="290"/>
                  <a:pt x="343" y="290"/>
                  <a:pt x="343" y="290"/>
                </a:cubicBezTo>
                <a:cubicBezTo>
                  <a:pt x="343" y="290"/>
                  <a:pt x="343" y="290"/>
                  <a:pt x="343" y="290"/>
                </a:cubicBezTo>
                <a:cubicBezTo>
                  <a:pt x="343" y="290"/>
                  <a:pt x="343" y="290"/>
                  <a:pt x="343" y="290"/>
                </a:cubicBezTo>
                <a:close/>
                <a:moveTo>
                  <a:pt x="344" y="296"/>
                </a:moveTo>
                <a:cubicBezTo>
                  <a:pt x="344" y="296"/>
                  <a:pt x="343" y="296"/>
                  <a:pt x="343" y="296"/>
                </a:cubicBezTo>
                <a:cubicBezTo>
                  <a:pt x="343" y="297"/>
                  <a:pt x="343" y="297"/>
                  <a:pt x="343" y="297"/>
                </a:cubicBezTo>
                <a:cubicBezTo>
                  <a:pt x="344" y="297"/>
                  <a:pt x="344" y="297"/>
                  <a:pt x="344" y="296"/>
                </a:cubicBezTo>
                <a:close/>
                <a:moveTo>
                  <a:pt x="343" y="291"/>
                </a:moveTo>
                <a:cubicBezTo>
                  <a:pt x="343" y="291"/>
                  <a:pt x="343" y="291"/>
                  <a:pt x="343" y="292"/>
                </a:cubicBezTo>
                <a:cubicBezTo>
                  <a:pt x="344" y="291"/>
                  <a:pt x="343" y="291"/>
                  <a:pt x="343" y="291"/>
                </a:cubicBezTo>
                <a:close/>
                <a:moveTo>
                  <a:pt x="344" y="294"/>
                </a:moveTo>
                <a:cubicBezTo>
                  <a:pt x="344" y="295"/>
                  <a:pt x="344" y="295"/>
                  <a:pt x="344" y="295"/>
                </a:cubicBezTo>
                <a:cubicBezTo>
                  <a:pt x="344" y="295"/>
                  <a:pt x="344" y="295"/>
                  <a:pt x="344" y="295"/>
                </a:cubicBezTo>
                <a:cubicBezTo>
                  <a:pt x="344" y="295"/>
                  <a:pt x="344" y="295"/>
                  <a:pt x="344" y="295"/>
                </a:cubicBezTo>
                <a:cubicBezTo>
                  <a:pt x="344" y="295"/>
                  <a:pt x="344" y="295"/>
                  <a:pt x="344" y="294"/>
                </a:cubicBezTo>
                <a:close/>
                <a:moveTo>
                  <a:pt x="343" y="205"/>
                </a:moveTo>
                <a:cubicBezTo>
                  <a:pt x="342" y="205"/>
                  <a:pt x="342" y="205"/>
                  <a:pt x="342" y="205"/>
                </a:cubicBezTo>
                <a:cubicBezTo>
                  <a:pt x="342" y="205"/>
                  <a:pt x="342" y="205"/>
                  <a:pt x="342" y="205"/>
                </a:cubicBezTo>
                <a:cubicBezTo>
                  <a:pt x="342" y="205"/>
                  <a:pt x="342" y="205"/>
                  <a:pt x="342" y="205"/>
                </a:cubicBezTo>
                <a:cubicBezTo>
                  <a:pt x="342" y="205"/>
                  <a:pt x="343" y="205"/>
                  <a:pt x="343" y="205"/>
                </a:cubicBezTo>
                <a:close/>
                <a:moveTo>
                  <a:pt x="343" y="289"/>
                </a:moveTo>
                <a:cubicBezTo>
                  <a:pt x="343" y="289"/>
                  <a:pt x="343" y="289"/>
                  <a:pt x="343" y="289"/>
                </a:cubicBezTo>
                <a:cubicBezTo>
                  <a:pt x="343" y="289"/>
                  <a:pt x="343" y="289"/>
                  <a:pt x="344" y="289"/>
                </a:cubicBezTo>
                <a:cubicBezTo>
                  <a:pt x="343" y="289"/>
                  <a:pt x="343" y="289"/>
                  <a:pt x="343" y="289"/>
                </a:cubicBezTo>
                <a:close/>
                <a:moveTo>
                  <a:pt x="346" y="210"/>
                </a:moveTo>
                <a:cubicBezTo>
                  <a:pt x="346" y="210"/>
                  <a:pt x="346" y="210"/>
                  <a:pt x="346" y="210"/>
                </a:cubicBezTo>
                <a:cubicBezTo>
                  <a:pt x="346" y="210"/>
                  <a:pt x="346" y="210"/>
                  <a:pt x="346" y="210"/>
                </a:cubicBezTo>
                <a:cubicBezTo>
                  <a:pt x="346" y="210"/>
                  <a:pt x="347" y="210"/>
                  <a:pt x="347" y="210"/>
                </a:cubicBezTo>
                <a:cubicBezTo>
                  <a:pt x="347" y="210"/>
                  <a:pt x="347" y="210"/>
                  <a:pt x="347" y="210"/>
                </a:cubicBezTo>
                <a:cubicBezTo>
                  <a:pt x="347" y="209"/>
                  <a:pt x="347" y="209"/>
                  <a:pt x="347" y="209"/>
                </a:cubicBezTo>
                <a:cubicBezTo>
                  <a:pt x="347" y="209"/>
                  <a:pt x="347" y="209"/>
                  <a:pt x="347" y="209"/>
                </a:cubicBezTo>
                <a:cubicBezTo>
                  <a:pt x="347" y="209"/>
                  <a:pt x="347" y="209"/>
                  <a:pt x="347" y="209"/>
                </a:cubicBezTo>
                <a:cubicBezTo>
                  <a:pt x="347" y="209"/>
                  <a:pt x="347" y="209"/>
                  <a:pt x="347" y="209"/>
                </a:cubicBezTo>
                <a:cubicBezTo>
                  <a:pt x="347" y="209"/>
                  <a:pt x="346" y="209"/>
                  <a:pt x="346" y="209"/>
                </a:cubicBezTo>
                <a:cubicBezTo>
                  <a:pt x="346" y="209"/>
                  <a:pt x="346" y="209"/>
                  <a:pt x="346" y="209"/>
                </a:cubicBezTo>
                <a:cubicBezTo>
                  <a:pt x="346" y="209"/>
                  <a:pt x="346" y="209"/>
                  <a:pt x="346" y="209"/>
                </a:cubicBezTo>
                <a:cubicBezTo>
                  <a:pt x="345" y="208"/>
                  <a:pt x="345" y="209"/>
                  <a:pt x="345" y="209"/>
                </a:cubicBezTo>
                <a:cubicBezTo>
                  <a:pt x="345" y="209"/>
                  <a:pt x="345" y="209"/>
                  <a:pt x="346" y="209"/>
                </a:cubicBezTo>
                <a:cubicBezTo>
                  <a:pt x="345" y="209"/>
                  <a:pt x="345" y="209"/>
                  <a:pt x="345" y="209"/>
                </a:cubicBezTo>
                <a:cubicBezTo>
                  <a:pt x="345" y="209"/>
                  <a:pt x="345" y="209"/>
                  <a:pt x="345" y="209"/>
                </a:cubicBezTo>
                <a:cubicBezTo>
                  <a:pt x="345" y="210"/>
                  <a:pt x="345" y="210"/>
                  <a:pt x="345" y="210"/>
                </a:cubicBezTo>
                <a:cubicBezTo>
                  <a:pt x="345" y="210"/>
                  <a:pt x="345" y="210"/>
                  <a:pt x="345" y="210"/>
                </a:cubicBezTo>
                <a:cubicBezTo>
                  <a:pt x="345" y="210"/>
                  <a:pt x="345" y="210"/>
                  <a:pt x="345" y="210"/>
                </a:cubicBezTo>
                <a:cubicBezTo>
                  <a:pt x="345" y="210"/>
                  <a:pt x="345" y="209"/>
                  <a:pt x="345" y="209"/>
                </a:cubicBezTo>
                <a:cubicBezTo>
                  <a:pt x="345" y="210"/>
                  <a:pt x="345" y="210"/>
                  <a:pt x="345" y="210"/>
                </a:cubicBezTo>
                <a:cubicBezTo>
                  <a:pt x="345" y="210"/>
                  <a:pt x="345" y="210"/>
                  <a:pt x="345" y="210"/>
                </a:cubicBezTo>
                <a:cubicBezTo>
                  <a:pt x="345" y="210"/>
                  <a:pt x="345" y="210"/>
                  <a:pt x="345" y="210"/>
                </a:cubicBezTo>
                <a:cubicBezTo>
                  <a:pt x="345" y="210"/>
                  <a:pt x="345" y="210"/>
                  <a:pt x="345" y="210"/>
                </a:cubicBezTo>
                <a:cubicBezTo>
                  <a:pt x="344" y="210"/>
                  <a:pt x="344" y="210"/>
                  <a:pt x="344" y="210"/>
                </a:cubicBezTo>
                <a:cubicBezTo>
                  <a:pt x="344" y="210"/>
                  <a:pt x="344" y="210"/>
                  <a:pt x="344" y="210"/>
                </a:cubicBezTo>
                <a:cubicBezTo>
                  <a:pt x="344" y="210"/>
                  <a:pt x="344" y="210"/>
                  <a:pt x="344" y="210"/>
                </a:cubicBezTo>
                <a:cubicBezTo>
                  <a:pt x="344" y="210"/>
                  <a:pt x="344" y="210"/>
                  <a:pt x="344" y="210"/>
                </a:cubicBezTo>
                <a:cubicBezTo>
                  <a:pt x="344" y="210"/>
                  <a:pt x="344" y="210"/>
                  <a:pt x="344" y="210"/>
                </a:cubicBezTo>
                <a:cubicBezTo>
                  <a:pt x="344" y="210"/>
                  <a:pt x="344" y="210"/>
                  <a:pt x="344" y="210"/>
                </a:cubicBezTo>
                <a:cubicBezTo>
                  <a:pt x="344" y="210"/>
                  <a:pt x="344" y="210"/>
                  <a:pt x="344" y="210"/>
                </a:cubicBezTo>
                <a:cubicBezTo>
                  <a:pt x="344" y="210"/>
                  <a:pt x="344" y="210"/>
                  <a:pt x="344" y="210"/>
                </a:cubicBezTo>
                <a:cubicBezTo>
                  <a:pt x="344" y="210"/>
                  <a:pt x="344" y="210"/>
                  <a:pt x="344" y="210"/>
                </a:cubicBezTo>
                <a:cubicBezTo>
                  <a:pt x="344" y="210"/>
                  <a:pt x="344" y="210"/>
                  <a:pt x="344" y="210"/>
                </a:cubicBezTo>
                <a:cubicBezTo>
                  <a:pt x="344" y="210"/>
                  <a:pt x="344" y="210"/>
                  <a:pt x="344" y="210"/>
                </a:cubicBezTo>
                <a:cubicBezTo>
                  <a:pt x="344" y="210"/>
                  <a:pt x="344" y="210"/>
                  <a:pt x="344" y="210"/>
                </a:cubicBezTo>
                <a:cubicBezTo>
                  <a:pt x="344" y="210"/>
                  <a:pt x="344" y="210"/>
                  <a:pt x="344" y="210"/>
                </a:cubicBezTo>
                <a:cubicBezTo>
                  <a:pt x="344" y="210"/>
                  <a:pt x="344" y="210"/>
                  <a:pt x="344" y="210"/>
                </a:cubicBezTo>
                <a:cubicBezTo>
                  <a:pt x="344" y="210"/>
                  <a:pt x="344" y="210"/>
                  <a:pt x="345" y="209"/>
                </a:cubicBezTo>
                <a:cubicBezTo>
                  <a:pt x="345" y="209"/>
                  <a:pt x="345" y="209"/>
                  <a:pt x="345" y="209"/>
                </a:cubicBezTo>
                <a:cubicBezTo>
                  <a:pt x="344" y="209"/>
                  <a:pt x="344" y="210"/>
                  <a:pt x="344" y="210"/>
                </a:cubicBezTo>
                <a:cubicBezTo>
                  <a:pt x="344" y="209"/>
                  <a:pt x="344" y="209"/>
                  <a:pt x="345" y="209"/>
                </a:cubicBezTo>
                <a:cubicBezTo>
                  <a:pt x="345" y="209"/>
                  <a:pt x="345" y="209"/>
                  <a:pt x="345" y="209"/>
                </a:cubicBezTo>
                <a:cubicBezTo>
                  <a:pt x="345" y="209"/>
                  <a:pt x="345" y="209"/>
                  <a:pt x="345" y="209"/>
                </a:cubicBezTo>
                <a:cubicBezTo>
                  <a:pt x="345" y="209"/>
                  <a:pt x="345" y="209"/>
                  <a:pt x="345" y="209"/>
                </a:cubicBezTo>
                <a:cubicBezTo>
                  <a:pt x="345" y="209"/>
                  <a:pt x="345" y="209"/>
                  <a:pt x="345" y="209"/>
                </a:cubicBezTo>
                <a:cubicBezTo>
                  <a:pt x="345" y="209"/>
                  <a:pt x="345" y="209"/>
                  <a:pt x="345" y="209"/>
                </a:cubicBezTo>
                <a:cubicBezTo>
                  <a:pt x="345" y="209"/>
                  <a:pt x="345" y="209"/>
                  <a:pt x="345" y="208"/>
                </a:cubicBezTo>
                <a:cubicBezTo>
                  <a:pt x="345" y="209"/>
                  <a:pt x="345" y="209"/>
                  <a:pt x="345" y="209"/>
                </a:cubicBezTo>
                <a:cubicBezTo>
                  <a:pt x="345" y="209"/>
                  <a:pt x="345" y="208"/>
                  <a:pt x="345" y="208"/>
                </a:cubicBezTo>
                <a:cubicBezTo>
                  <a:pt x="345" y="208"/>
                  <a:pt x="345" y="208"/>
                  <a:pt x="345" y="208"/>
                </a:cubicBezTo>
                <a:cubicBezTo>
                  <a:pt x="345" y="208"/>
                  <a:pt x="345" y="208"/>
                  <a:pt x="345" y="208"/>
                </a:cubicBezTo>
                <a:cubicBezTo>
                  <a:pt x="345" y="208"/>
                  <a:pt x="345" y="208"/>
                  <a:pt x="345" y="208"/>
                </a:cubicBezTo>
                <a:cubicBezTo>
                  <a:pt x="345" y="208"/>
                  <a:pt x="345" y="208"/>
                  <a:pt x="345" y="208"/>
                </a:cubicBezTo>
                <a:cubicBezTo>
                  <a:pt x="345" y="208"/>
                  <a:pt x="345" y="208"/>
                  <a:pt x="345" y="207"/>
                </a:cubicBezTo>
                <a:cubicBezTo>
                  <a:pt x="346" y="207"/>
                  <a:pt x="346" y="207"/>
                  <a:pt x="346" y="207"/>
                </a:cubicBezTo>
                <a:cubicBezTo>
                  <a:pt x="346" y="207"/>
                  <a:pt x="346" y="207"/>
                  <a:pt x="346" y="207"/>
                </a:cubicBezTo>
                <a:cubicBezTo>
                  <a:pt x="346" y="207"/>
                  <a:pt x="346" y="207"/>
                  <a:pt x="346" y="207"/>
                </a:cubicBezTo>
                <a:cubicBezTo>
                  <a:pt x="346" y="207"/>
                  <a:pt x="345" y="207"/>
                  <a:pt x="345" y="207"/>
                </a:cubicBezTo>
                <a:cubicBezTo>
                  <a:pt x="345" y="207"/>
                  <a:pt x="345" y="206"/>
                  <a:pt x="345" y="206"/>
                </a:cubicBezTo>
                <a:cubicBezTo>
                  <a:pt x="345" y="206"/>
                  <a:pt x="345" y="206"/>
                  <a:pt x="345" y="206"/>
                </a:cubicBezTo>
                <a:cubicBezTo>
                  <a:pt x="345" y="206"/>
                  <a:pt x="345" y="206"/>
                  <a:pt x="345" y="206"/>
                </a:cubicBezTo>
                <a:cubicBezTo>
                  <a:pt x="345" y="206"/>
                  <a:pt x="345" y="206"/>
                  <a:pt x="345" y="206"/>
                </a:cubicBezTo>
                <a:cubicBezTo>
                  <a:pt x="345" y="206"/>
                  <a:pt x="345" y="207"/>
                  <a:pt x="345" y="207"/>
                </a:cubicBezTo>
                <a:cubicBezTo>
                  <a:pt x="345" y="207"/>
                  <a:pt x="345" y="207"/>
                  <a:pt x="344" y="207"/>
                </a:cubicBezTo>
                <a:cubicBezTo>
                  <a:pt x="344" y="207"/>
                  <a:pt x="344" y="207"/>
                  <a:pt x="344" y="207"/>
                </a:cubicBezTo>
                <a:cubicBezTo>
                  <a:pt x="344" y="207"/>
                  <a:pt x="344" y="207"/>
                  <a:pt x="344" y="207"/>
                </a:cubicBezTo>
                <a:cubicBezTo>
                  <a:pt x="344" y="207"/>
                  <a:pt x="344" y="207"/>
                  <a:pt x="344" y="207"/>
                </a:cubicBezTo>
                <a:cubicBezTo>
                  <a:pt x="344" y="207"/>
                  <a:pt x="344" y="207"/>
                  <a:pt x="344" y="207"/>
                </a:cubicBezTo>
                <a:cubicBezTo>
                  <a:pt x="344" y="207"/>
                  <a:pt x="344" y="207"/>
                  <a:pt x="344" y="207"/>
                </a:cubicBezTo>
                <a:cubicBezTo>
                  <a:pt x="344" y="208"/>
                  <a:pt x="344" y="208"/>
                  <a:pt x="344" y="208"/>
                </a:cubicBezTo>
                <a:cubicBezTo>
                  <a:pt x="344" y="208"/>
                  <a:pt x="344" y="208"/>
                  <a:pt x="344" y="208"/>
                </a:cubicBezTo>
                <a:cubicBezTo>
                  <a:pt x="344" y="208"/>
                  <a:pt x="344" y="208"/>
                  <a:pt x="344" y="208"/>
                </a:cubicBezTo>
                <a:cubicBezTo>
                  <a:pt x="344" y="208"/>
                  <a:pt x="344" y="208"/>
                  <a:pt x="344" y="208"/>
                </a:cubicBezTo>
                <a:cubicBezTo>
                  <a:pt x="344" y="208"/>
                  <a:pt x="344" y="208"/>
                  <a:pt x="344" y="208"/>
                </a:cubicBezTo>
                <a:cubicBezTo>
                  <a:pt x="344" y="208"/>
                  <a:pt x="344" y="208"/>
                  <a:pt x="344" y="208"/>
                </a:cubicBezTo>
                <a:cubicBezTo>
                  <a:pt x="344" y="208"/>
                  <a:pt x="344" y="208"/>
                  <a:pt x="344" y="208"/>
                </a:cubicBezTo>
                <a:cubicBezTo>
                  <a:pt x="344" y="208"/>
                  <a:pt x="343" y="209"/>
                  <a:pt x="343" y="209"/>
                </a:cubicBezTo>
                <a:cubicBezTo>
                  <a:pt x="343" y="209"/>
                  <a:pt x="343" y="209"/>
                  <a:pt x="343" y="209"/>
                </a:cubicBezTo>
                <a:cubicBezTo>
                  <a:pt x="343" y="209"/>
                  <a:pt x="343" y="209"/>
                  <a:pt x="343" y="209"/>
                </a:cubicBezTo>
                <a:cubicBezTo>
                  <a:pt x="343" y="209"/>
                  <a:pt x="343" y="209"/>
                  <a:pt x="343" y="209"/>
                </a:cubicBezTo>
                <a:cubicBezTo>
                  <a:pt x="343" y="209"/>
                  <a:pt x="343" y="209"/>
                  <a:pt x="343" y="209"/>
                </a:cubicBezTo>
                <a:cubicBezTo>
                  <a:pt x="343" y="209"/>
                  <a:pt x="343" y="209"/>
                  <a:pt x="343" y="209"/>
                </a:cubicBezTo>
                <a:cubicBezTo>
                  <a:pt x="343" y="209"/>
                  <a:pt x="343" y="210"/>
                  <a:pt x="343" y="210"/>
                </a:cubicBezTo>
                <a:cubicBezTo>
                  <a:pt x="343" y="210"/>
                  <a:pt x="343" y="210"/>
                  <a:pt x="343" y="210"/>
                </a:cubicBezTo>
                <a:cubicBezTo>
                  <a:pt x="343" y="210"/>
                  <a:pt x="343" y="211"/>
                  <a:pt x="343" y="211"/>
                </a:cubicBezTo>
                <a:cubicBezTo>
                  <a:pt x="343" y="211"/>
                  <a:pt x="343" y="211"/>
                  <a:pt x="343" y="211"/>
                </a:cubicBezTo>
                <a:cubicBezTo>
                  <a:pt x="344" y="211"/>
                  <a:pt x="344" y="211"/>
                  <a:pt x="344" y="211"/>
                </a:cubicBezTo>
                <a:cubicBezTo>
                  <a:pt x="344" y="211"/>
                  <a:pt x="344" y="211"/>
                  <a:pt x="344" y="211"/>
                </a:cubicBezTo>
                <a:cubicBezTo>
                  <a:pt x="344" y="211"/>
                  <a:pt x="344" y="211"/>
                  <a:pt x="344" y="211"/>
                </a:cubicBezTo>
                <a:cubicBezTo>
                  <a:pt x="344" y="211"/>
                  <a:pt x="344" y="211"/>
                  <a:pt x="344" y="211"/>
                </a:cubicBezTo>
                <a:cubicBezTo>
                  <a:pt x="344" y="211"/>
                  <a:pt x="344" y="211"/>
                  <a:pt x="344" y="211"/>
                </a:cubicBezTo>
                <a:cubicBezTo>
                  <a:pt x="344" y="211"/>
                  <a:pt x="345" y="211"/>
                  <a:pt x="345" y="211"/>
                </a:cubicBezTo>
                <a:cubicBezTo>
                  <a:pt x="345" y="211"/>
                  <a:pt x="345" y="211"/>
                  <a:pt x="345" y="211"/>
                </a:cubicBezTo>
                <a:cubicBezTo>
                  <a:pt x="345" y="210"/>
                  <a:pt x="346" y="210"/>
                  <a:pt x="346" y="210"/>
                </a:cubicBezTo>
                <a:close/>
                <a:moveTo>
                  <a:pt x="334" y="302"/>
                </a:moveTo>
                <a:cubicBezTo>
                  <a:pt x="334" y="302"/>
                  <a:pt x="334" y="302"/>
                  <a:pt x="333" y="302"/>
                </a:cubicBezTo>
                <a:cubicBezTo>
                  <a:pt x="333" y="302"/>
                  <a:pt x="334" y="302"/>
                  <a:pt x="334" y="302"/>
                </a:cubicBezTo>
                <a:cubicBezTo>
                  <a:pt x="334" y="302"/>
                  <a:pt x="334" y="302"/>
                  <a:pt x="334" y="302"/>
                </a:cubicBezTo>
                <a:close/>
                <a:moveTo>
                  <a:pt x="336" y="284"/>
                </a:moveTo>
                <a:cubicBezTo>
                  <a:pt x="335" y="284"/>
                  <a:pt x="335" y="284"/>
                  <a:pt x="335" y="284"/>
                </a:cubicBezTo>
                <a:cubicBezTo>
                  <a:pt x="335" y="284"/>
                  <a:pt x="336" y="284"/>
                  <a:pt x="336" y="284"/>
                </a:cubicBezTo>
                <a:close/>
                <a:moveTo>
                  <a:pt x="335" y="284"/>
                </a:moveTo>
                <a:cubicBezTo>
                  <a:pt x="335" y="284"/>
                  <a:pt x="334" y="284"/>
                  <a:pt x="334" y="284"/>
                </a:cubicBezTo>
                <a:cubicBezTo>
                  <a:pt x="334" y="284"/>
                  <a:pt x="335" y="284"/>
                  <a:pt x="335" y="284"/>
                </a:cubicBezTo>
                <a:close/>
                <a:moveTo>
                  <a:pt x="334" y="285"/>
                </a:moveTo>
                <a:cubicBezTo>
                  <a:pt x="333" y="285"/>
                  <a:pt x="333" y="285"/>
                  <a:pt x="333" y="285"/>
                </a:cubicBezTo>
                <a:cubicBezTo>
                  <a:pt x="333" y="285"/>
                  <a:pt x="333" y="285"/>
                  <a:pt x="334" y="285"/>
                </a:cubicBezTo>
                <a:close/>
                <a:moveTo>
                  <a:pt x="329" y="284"/>
                </a:moveTo>
                <a:cubicBezTo>
                  <a:pt x="329" y="284"/>
                  <a:pt x="329" y="284"/>
                  <a:pt x="329" y="284"/>
                </a:cubicBezTo>
                <a:cubicBezTo>
                  <a:pt x="329" y="285"/>
                  <a:pt x="329" y="285"/>
                  <a:pt x="330" y="28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5"/>
                  <a:pt x="331" y="285"/>
                  <a:pt x="331" y="285"/>
                </a:cubicBezTo>
                <a:cubicBezTo>
                  <a:pt x="332" y="285"/>
                  <a:pt x="332" y="285"/>
                  <a:pt x="332" y="285"/>
                </a:cubicBezTo>
                <a:cubicBezTo>
                  <a:pt x="333" y="284"/>
                  <a:pt x="333" y="284"/>
                  <a:pt x="333" y="284"/>
                </a:cubicBezTo>
                <a:cubicBezTo>
                  <a:pt x="332" y="284"/>
                  <a:pt x="332" y="284"/>
                  <a:pt x="332" y="284"/>
                </a:cubicBezTo>
                <a:cubicBezTo>
                  <a:pt x="332" y="284"/>
                  <a:pt x="332" y="284"/>
                  <a:pt x="332" y="284"/>
                </a:cubicBezTo>
                <a:cubicBezTo>
                  <a:pt x="332" y="284"/>
                  <a:pt x="332" y="284"/>
                  <a:pt x="332" y="284"/>
                </a:cubicBezTo>
                <a:cubicBezTo>
                  <a:pt x="331" y="284"/>
                  <a:pt x="330" y="284"/>
                  <a:pt x="329" y="284"/>
                </a:cubicBezTo>
                <a:cubicBezTo>
                  <a:pt x="329" y="284"/>
                  <a:pt x="329" y="284"/>
                  <a:pt x="329" y="284"/>
                </a:cubicBezTo>
                <a:close/>
                <a:moveTo>
                  <a:pt x="336" y="302"/>
                </a:moveTo>
                <a:cubicBezTo>
                  <a:pt x="336" y="302"/>
                  <a:pt x="336" y="302"/>
                  <a:pt x="336" y="302"/>
                </a:cubicBezTo>
                <a:cubicBezTo>
                  <a:pt x="336" y="302"/>
                  <a:pt x="336" y="302"/>
                  <a:pt x="337" y="302"/>
                </a:cubicBezTo>
                <a:cubicBezTo>
                  <a:pt x="337" y="302"/>
                  <a:pt x="337" y="302"/>
                  <a:pt x="337" y="302"/>
                </a:cubicBezTo>
                <a:cubicBezTo>
                  <a:pt x="337" y="302"/>
                  <a:pt x="337" y="302"/>
                  <a:pt x="337" y="302"/>
                </a:cubicBezTo>
                <a:cubicBezTo>
                  <a:pt x="337" y="302"/>
                  <a:pt x="337" y="302"/>
                  <a:pt x="336" y="302"/>
                </a:cubicBezTo>
                <a:cubicBezTo>
                  <a:pt x="336" y="302"/>
                  <a:pt x="336" y="302"/>
                  <a:pt x="336" y="302"/>
                </a:cubicBezTo>
                <a:close/>
                <a:moveTo>
                  <a:pt x="341" y="288"/>
                </a:moveTo>
                <a:cubicBezTo>
                  <a:pt x="341" y="288"/>
                  <a:pt x="341" y="288"/>
                  <a:pt x="341" y="288"/>
                </a:cubicBezTo>
                <a:cubicBezTo>
                  <a:pt x="341" y="288"/>
                  <a:pt x="341" y="288"/>
                  <a:pt x="341" y="288"/>
                </a:cubicBezTo>
                <a:close/>
                <a:moveTo>
                  <a:pt x="342" y="200"/>
                </a:moveTo>
                <a:cubicBezTo>
                  <a:pt x="342" y="200"/>
                  <a:pt x="342" y="200"/>
                  <a:pt x="342" y="200"/>
                </a:cubicBezTo>
                <a:cubicBezTo>
                  <a:pt x="342" y="200"/>
                  <a:pt x="342" y="200"/>
                  <a:pt x="342" y="200"/>
                </a:cubicBezTo>
                <a:cubicBezTo>
                  <a:pt x="342" y="200"/>
                  <a:pt x="342" y="200"/>
                  <a:pt x="342" y="200"/>
                </a:cubicBezTo>
                <a:cubicBezTo>
                  <a:pt x="342" y="200"/>
                  <a:pt x="342" y="200"/>
                  <a:pt x="342" y="200"/>
                </a:cubicBezTo>
                <a:cubicBezTo>
                  <a:pt x="342" y="200"/>
                  <a:pt x="342" y="200"/>
                  <a:pt x="342" y="200"/>
                </a:cubicBezTo>
                <a:cubicBezTo>
                  <a:pt x="342" y="199"/>
                  <a:pt x="342" y="199"/>
                  <a:pt x="342" y="199"/>
                </a:cubicBezTo>
                <a:cubicBezTo>
                  <a:pt x="342" y="199"/>
                  <a:pt x="342" y="199"/>
                  <a:pt x="342" y="199"/>
                </a:cubicBezTo>
                <a:cubicBezTo>
                  <a:pt x="342" y="199"/>
                  <a:pt x="342" y="199"/>
                  <a:pt x="342" y="199"/>
                </a:cubicBezTo>
                <a:cubicBezTo>
                  <a:pt x="341" y="199"/>
                  <a:pt x="341" y="199"/>
                  <a:pt x="341" y="199"/>
                </a:cubicBezTo>
                <a:cubicBezTo>
                  <a:pt x="341" y="199"/>
                  <a:pt x="341" y="199"/>
                  <a:pt x="341" y="199"/>
                </a:cubicBezTo>
                <a:cubicBezTo>
                  <a:pt x="341" y="199"/>
                  <a:pt x="341" y="199"/>
                  <a:pt x="341" y="199"/>
                </a:cubicBezTo>
                <a:cubicBezTo>
                  <a:pt x="341" y="199"/>
                  <a:pt x="341" y="199"/>
                  <a:pt x="341" y="199"/>
                </a:cubicBezTo>
                <a:cubicBezTo>
                  <a:pt x="341" y="199"/>
                  <a:pt x="341" y="199"/>
                  <a:pt x="340" y="199"/>
                </a:cubicBezTo>
                <a:cubicBezTo>
                  <a:pt x="340" y="198"/>
                  <a:pt x="340" y="198"/>
                  <a:pt x="340" y="198"/>
                </a:cubicBezTo>
                <a:cubicBezTo>
                  <a:pt x="340" y="198"/>
                  <a:pt x="340" y="198"/>
                  <a:pt x="339" y="198"/>
                </a:cubicBezTo>
                <a:cubicBezTo>
                  <a:pt x="339" y="198"/>
                  <a:pt x="339" y="198"/>
                  <a:pt x="338" y="198"/>
                </a:cubicBezTo>
                <a:cubicBezTo>
                  <a:pt x="338" y="198"/>
                  <a:pt x="338" y="198"/>
                  <a:pt x="338" y="198"/>
                </a:cubicBezTo>
                <a:cubicBezTo>
                  <a:pt x="338" y="198"/>
                  <a:pt x="338" y="198"/>
                  <a:pt x="338" y="198"/>
                </a:cubicBezTo>
                <a:cubicBezTo>
                  <a:pt x="338" y="198"/>
                  <a:pt x="338" y="198"/>
                  <a:pt x="338" y="198"/>
                </a:cubicBezTo>
                <a:cubicBezTo>
                  <a:pt x="338" y="198"/>
                  <a:pt x="338" y="198"/>
                  <a:pt x="338" y="198"/>
                </a:cubicBezTo>
                <a:cubicBezTo>
                  <a:pt x="337" y="198"/>
                  <a:pt x="336" y="198"/>
                  <a:pt x="336" y="198"/>
                </a:cubicBezTo>
                <a:cubicBezTo>
                  <a:pt x="336" y="198"/>
                  <a:pt x="336" y="198"/>
                  <a:pt x="337" y="198"/>
                </a:cubicBezTo>
                <a:cubicBezTo>
                  <a:pt x="337" y="198"/>
                  <a:pt x="337" y="198"/>
                  <a:pt x="337" y="198"/>
                </a:cubicBezTo>
                <a:cubicBezTo>
                  <a:pt x="337" y="198"/>
                  <a:pt x="337" y="198"/>
                  <a:pt x="338" y="199"/>
                </a:cubicBezTo>
                <a:cubicBezTo>
                  <a:pt x="338" y="199"/>
                  <a:pt x="338" y="199"/>
                  <a:pt x="338" y="199"/>
                </a:cubicBezTo>
                <a:cubicBezTo>
                  <a:pt x="338" y="199"/>
                  <a:pt x="338" y="199"/>
                  <a:pt x="338" y="199"/>
                </a:cubicBezTo>
                <a:cubicBezTo>
                  <a:pt x="338" y="199"/>
                  <a:pt x="339" y="199"/>
                  <a:pt x="339" y="200"/>
                </a:cubicBezTo>
                <a:cubicBezTo>
                  <a:pt x="339" y="200"/>
                  <a:pt x="340" y="200"/>
                  <a:pt x="340" y="200"/>
                </a:cubicBezTo>
                <a:cubicBezTo>
                  <a:pt x="340" y="200"/>
                  <a:pt x="341" y="200"/>
                  <a:pt x="342" y="200"/>
                </a:cubicBezTo>
                <a:cubicBezTo>
                  <a:pt x="342" y="200"/>
                  <a:pt x="342" y="200"/>
                  <a:pt x="342" y="200"/>
                </a:cubicBezTo>
                <a:close/>
                <a:moveTo>
                  <a:pt x="335" y="204"/>
                </a:moveTo>
                <a:cubicBezTo>
                  <a:pt x="335" y="204"/>
                  <a:pt x="335" y="204"/>
                  <a:pt x="335" y="204"/>
                </a:cubicBezTo>
                <a:cubicBezTo>
                  <a:pt x="335" y="204"/>
                  <a:pt x="335" y="204"/>
                  <a:pt x="336" y="204"/>
                </a:cubicBezTo>
                <a:cubicBezTo>
                  <a:pt x="336" y="204"/>
                  <a:pt x="336" y="204"/>
                  <a:pt x="336" y="204"/>
                </a:cubicBezTo>
                <a:cubicBezTo>
                  <a:pt x="335" y="204"/>
                  <a:pt x="335" y="204"/>
                  <a:pt x="335" y="204"/>
                </a:cubicBezTo>
                <a:close/>
                <a:moveTo>
                  <a:pt x="340" y="287"/>
                </a:moveTo>
                <a:cubicBezTo>
                  <a:pt x="340" y="287"/>
                  <a:pt x="340" y="286"/>
                  <a:pt x="340" y="286"/>
                </a:cubicBezTo>
                <a:cubicBezTo>
                  <a:pt x="340" y="287"/>
                  <a:pt x="340" y="287"/>
                  <a:pt x="340" y="287"/>
                </a:cubicBezTo>
                <a:close/>
                <a:moveTo>
                  <a:pt x="341" y="209"/>
                </a:moveTo>
                <a:cubicBezTo>
                  <a:pt x="341" y="208"/>
                  <a:pt x="341" y="208"/>
                  <a:pt x="341" y="208"/>
                </a:cubicBezTo>
                <a:cubicBezTo>
                  <a:pt x="341" y="208"/>
                  <a:pt x="342" y="208"/>
                  <a:pt x="342" y="208"/>
                </a:cubicBezTo>
                <a:cubicBezTo>
                  <a:pt x="341" y="208"/>
                  <a:pt x="341" y="208"/>
                  <a:pt x="341" y="208"/>
                </a:cubicBezTo>
                <a:cubicBezTo>
                  <a:pt x="340" y="208"/>
                  <a:pt x="338" y="208"/>
                  <a:pt x="337" y="208"/>
                </a:cubicBezTo>
                <a:cubicBezTo>
                  <a:pt x="337" y="208"/>
                  <a:pt x="337" y="208"/>
                  <a:pt x="337" y="208"/>
                </a:cubicBezTo>
                <a:cubicBezTo>
                  <a:pt x="337" y="207"/>
                  <a:pt x="337" y="207"/>
                  <a:pt x="337" y="207"/>
                </a:cubicBezTo>
                <a:cubicBezTo>
                  <a:pt x="337" y="207"/>
                  <a:pt x="337" y="207"/>
                  <a:pt x="337" y="207"/>
                </a:cubicBezTo>
                <a:cubicBezTo>
                  <a:pt x="337" y="207"/>
                  <a:pt x="337" y="206"/>
                  <a:pt x="337" y="206"/>
                </a:cubicBezTo>
                <a:cubicBezTo>
                  <a:pt x="337" y="206"/>
                  <a:pt x="337" y="206"/>
                  <a:pt x="336" y="207"/>
                </a:cubicBezTo>
                <a:cubicBezTo>
                  <a:pt x="336" y="207"/>
                  <a:pt x="336" y="207"/>
                  <a:pt x="336" y="207"/>
                </a:cubicBezTo>
                <a:cubicBezTo>
                  <a:pt x="336" y="207"/>
                  <a:pt x="336" y="207"/>
                  <a:pt x="336" y="208"/>
                </a:cubicBezTo>
                <a:cubicBezTo>
                  <a:pt x="336" y="208"/>
                  <a:pt x="337" y="208"/>
                  <a:pt x="337" y="208"/>
                </a:cubicBezTo>
                <a:cubicBezTo>
                  <a:pt x="337" y="208"/>
                  <a:pt x="336" y="208"/>
                  <a:pt x="337" y="208"/>
                </a:cubicBezTo>
                <a:cubicBezTo>
                  <a:pt x="337" y="208"/>
                  <a:pt x="337" y="208"/>
                  <a:pt x="337" y="208"/>
                </a:cubicBezTo>
                <a:cubicBezTo>
                  <a:pt x="337" y="208"/>
                  <a:pt x="337" y="208"/>
                  <a:pt x="337" y="208"/>
                </a:cubicBezTo>
                <a:cubicBezTo>
                  <a:pt x="338" y="209"/>
                  <a:pt x="338" y="209"/>
                  <a:pt x="338" y="209"/>
                </a:cubicBezTo>
                <a:cubicBezTo>
                  <a:pt x="338" y="209"/>
                  <a:pt x="338" y="209"/>
                  <a:pt x="339" y="209"/>
                </a:cubicBezTo>
                <a:cubicBezTo>
                  <a:pt x="339" y="209"/>
                  <a:pt x="339" y="209"/>
                  <a:pt x="339" y="209"/>
                </a:cubicBezTo>
                <a:cubicBezTo>
                  <a:pt x="339" y="209"/>
                  <a:pt x="339" y="209"/>
                  <a:pt x="339" y="209"/>
                </a:cubicBezTo>
                <a:cubicBezTo>
                  <a:pt x="339" y="209"/>
                  <a:pt x="339" y="209"/>
                  <a:pt x="340" y="209"/>
                </a:cubicBezTo>
                <a:cubicBezTo>
                  <a:pt x="340" y="210"/>
                  <a:pt x="340" y="210"/>
                  <a:pt x="340" y="209"/>
                </a:cubicBezTo>
                <a:cubicBezTo>
                  <a:pt x="340" y="209"/>
                  <a:pt x="340" y="209"/>
                  <a:pt x="340" y="209"/>
                </a:cubicBezTo>
                <a:cubicBezTo>
                  <a:pt x="340" y="209"/>
                  <a:pt x="340" y="209"/>
                  <a:pt x="340" y="209"/>
                </a:cubicBezTo>
                <a:cubicBezTo>
                  <a:pt x="340" y="209"/>
                  <a:pt x="340" y="209"/>
                  <a:pt x="340" y="209"/>
                </a:cubicBezTo>
                <a:cubicBezTo>
                  <a:pt x="340" y="209"/>
                  <a:pt x="340" y="209"/>
                  <a:pt x="340" y="209"/>
                </a:cubicBezTo>
                <a:cubicBezTo>
                  <a:pt x="340" y="209"/>
                  <a:pt x="340" y="209"/>
                  <a:pt x="340" y="209"/>
                </a:cubicBezTo>
                <a:cubicBezTo>
                  <a:pt x="341" y="209"/>
                  <a:pt x="341" y="209"/>
                  <a:pt x="340" y="209"/>
                </a:cubicBezTo>
                <a:cubicBezTo>
                  <a:pt x="341" y="209"/>
                  <a:pt x="341" y="209"/>
                  <a:pt x="341" y="209"/>
                </a:cubicBezTo>
                <a:close/>
                <a:moveTo>
                  <a:pt x="339" y="284"/>
                </a:moveTo>
                <a:cubicBezTo>
                  <a:pt x="339" y="284"/>
                  <a:pt x="339" y="284"/>
                  <a:pt x="339" y="284"/>
                </a:cubicBezTo>
                <a:cubicBezTo>
                  <a:pt x="339" y="284"/>
                  <a:pt x="339" y="284"/>
                  <a:pt x="339" y="284"/>
                </a:cubicBezTo>
                <a:close/>
                <a:moveTo>
                  <a:pt x="301" y="309"/>
                </a:moveTo>
                <a:cubicBezTo>
                  <a:pt x="301" y="309"/>
                  <a:pt x="301" y="308"/>
                  <a:pt x="301" y="308"/>
                </a:cubicBezTo>
                <a:cubicBezTo>
                  <a:pt x="301" y="308"/>
                  <a:pt x="301" y="309"/>
                  <a:pt x="301" y="309"/>
                </a:cubicBezTo>
                <a:close/>
                <a:moveTo>
                  <a:pt x="196" y="202"/>
                </a:moveTo>
                <a:cubicBezTo>
                  <a:pt x="196" y="202"/>
                  <a:pt x="196" y="202"/>
                  <a:pt x="196" y="202"/>
                </a:cubicBezTo>
                <a:cubicBezTo>
                  <a:pt x="196" y="202"/>
                  <a:pt x="196" y="202"/>
                  <a:pt x="196" y="202"/>
                </a:cubicBezTo>
                <a:cubicBezTo>
                  <a:pt x="196" y="202"/>
                  <a:pt x="196" y="202"/>
                  <a:pt x="196" y="202"/>
                </a:cubicBezTo>
                <a:cubicBezTo>
                  <a:pt x="196" y="203"/>
                  <a:pt x="196" y="203"/>
                  <a:pt x="196" y="203"/>
                </a:cubicBezTo>
                <a:cubicBezTo>
                  <a:pt x="195" y="203"/>
                  <a:pt x="195" y="203"/>
                  <a:pt x="195" y="203"/>
                </a:cubicBezTo>
                <a:cubicBezTo>
                  <a:pt x="195" y="203"/>
                  <a:pt x="195" y="203"/>
                  <a:pt x="195" y="203"/>
                </a:cubicBezTo>
                <a:cubicBezTo>
                  <a:pt x="195" y="203"/>
                  <a:pt x="195" y="203"/>
                  <a:pt x="195" y="203"/>
                </a:cubicBezTo>
                <a:cubicBezTo>
                  <a:pt x="196" y="203"/>
                  <a:pt x="196" y="203"/>
                  <a:pt x="196" y="203"/>
                </a:cubicBezTo>
                <a:cubicBezTo>
                  <a:pt x="196" y="203"/>
                  <a:pt x="196" y="203"/>
                  <a:pt x="196" y="203"/>
                </a:cubicBezTo>
                <a:cubicBezTo>
                  <a:pt x="196" y="203"/>
                  <a:pt x="196" y="203"/>
                  <a:pt x="196" y="203"/>
                </a:cubicBezTo>
                <a:cubicBezTo>
                  <a:pt x="196" y="203"/>
                  <a:pt x="196" y="203"/>
                  <a:pt x="196" y="203"/>
                </a:cubicBezTo>
                <a:cubicBezTo>
                  <a:pt x="196" y="203"/>
                  <a:pt x="196" y="203"/>
                  <a:pt x="196" y="203"/>
                </a:cubicBezTo>
                <a:cubicBezTo>
                  <a:pt x="196" y="203"/>
                  <a:pt x="196" y="203"/>
                  <a:pt x="196" y="203"/>
                </a:cubicBezTo>
                <a:cubicBezTo>
                  <a:pt x="196" y="203"/>
                  <a:pt x="196" y="203"/>
                  <a:pt x="196" y="203"/>
                </a:cubicBezTo>
                <a:cubicBezTo>
                  <a:pt x="196" y="203"/>
                  <a:pt x="196" y="203"/>
                  <a:pt x="196" y="203"/>
                </a:cubicBezTo>
                <a:cubicBezTo>
                  <a:pt x="196" y="203"/>
                  <a:pt x="196" y="203"/>
                  <a:pt x="196" y="202"/>
                </a:cubicBezTo>
                <a:close/>
                <a:moveTo>
                  <a:pt x="219" y="258"/>
                </a:moveTo>
                <a:cubicBezTo>
                  <a:pt x="219" y="258"/>
                  <a:pt x="219" y="258"/>
                  <a:pt x="219" y="258"/>
                </a:cubicBezTo>
                <a:cubicBezTo>
                  <a:pt x="219" y="258"/>
                  <a:pt x="219" y="258"/>
                  <a:pt x="219" y="258"/>
                </a:cubicBezTo>
                <a:cubicBezTo>
                  <a:pt x="219" y="258"/>
                  <a:pt x="219" y="258"/>
                  <a:pt x="219" y="258"/>
                </a:cubicBezTo>
                <a:cubicBezTo>
                  <a:pt x="219" y="258"/>
                  <a:pt x="219" y="258"/>
                  <a:pt x="219" y="258"/>
                </a:cubicBezTo>
                <a:close/>
                <a:moveTo>
                  <a:pt x="220" y="257"/>
                </a:moveTo>
                <a:cubicBezTo>
                  <a:pt x="220" y="257"/>
                  <a:pt x="220" y="257"/>
                  <a:pt x="221" y="257"/>
                </a:cubicBezTo>
                <a:cubicBezTo>
                  <a:pt x="221" y="257"/>
                  <a:pt x="221" y="257"/>
                  <a:pt x="221" y="257"/>
                </a:cubicBezTo>
                <a:cubicBezTo>
                  <a:pt x="221" y="257"/>
                  <a:pt x="221" y="256"/>
                  <a:pt x="221" y="256"/>
                </a:cubicBezTo>
                <a:cubicBezTo>
                  <a:pt x="221" y="256"/>
                  <a:pt x="220" y="256"/>
                  <a:pt x="220" y="256"/>
                </a:cubicBezTo>
                <a:cubicBezTo>
                  <a:pt x="220" y="257"/>
                  <a:pt x="220" y="257"/>
                  <a:pt x="220" y="257"/>
                </a:cubicBezTo>
                <a:close/>
                <a:moveTo>
                  <a:pt x="215" y="249"/>
                </a:moveTo>
                <a:cubicBezTo>
                  <a:pt x="215" y="250"/>
                  <a:pt x="215" y="250"/>
                  <a:pt x="215" y="250"/>
                </a:cubicBezTo>
                <a:cubicBezTo>
                  <a:pt x="215" y="250"/>
                  <a:pt x="215" y="250"/>
                  <a:pt x="215" y="250"/>
                </a:cubicBezTo>
                <a:cubicBezTo>
                  <a:pt x="215" y="250"/>
                  <a:pt x="215" y="250"/>
                  <a:pt x="215" y="250"/>
                </a:cubicBezTo>
                <a:cubicBezTo>
                  <a:pt x="215" y="250"/>
                  <a:pt x="215" y="249"/>
                  <a:pt x="215" y="249"/>
                </a:cubicBezTo>
                <a:close/>
                <a:moveTo>
                  <a:pt x="195" y="202"/>
                </a:moveTo>
                <a:cubicBezTo>
                  <a:pt x="195" y="202"/>
                  <a:pt x="195" y="202"/>
                  <a:pt x="195" y="202"/>
                </a:cubicBezTo>
                <a:cubicBezTo>
                  <a:pt x="195" y="202"/>
                  <a:pt x="195" y="202"/>
                  <a:pt x="195" y="202"/>
                </a:cubicBezTo>
                <a:cubicBezTo>
                  <a:pt x="195" y="202"/>
                  <a:pt x="195" y="202"/>
                  <a:pt x="195" y="201"/>
                </a:cubicBezTo>
                <a:cubicBezTo>
                  <a:pt x="195" y="202"/>
                  <a:pt x="195" y="202"/>
                  <a:pt x="195" y="202"/>
                </a:cubicBezTo>
                <a:close/>
                <a:moveTo>
                  <a:pt x="195" y="202"/>
                </a:moveTo>
                <a:cubicBezTo>
                  <a:pt x="195" y="201"/>
                  <a:pt x="195" y="201"/>
                  <a:pt x="195" y="201"/>
                </a:cubicBezTo>
                <a:cubicBezTo>
                  <a:pt x="195" y="201"/>
                  <a:pt x="195" y="201"/>
                  <a:pt x="195" y="201"/>
                </a:cubicBezTo>
                <a:cubicBezTo>
                  <a:pt x="195" y="201"/>
                  <a:pt x="195" y="201"/>
                  <a:pt x="195" y="201"/>
                </a:cubicBezTo>
                <a:cubicBezTo>
                  <a:pt x="195" y="201"/>
                  <a:pt x="195" y="201"/>
                  <a:pt x="195" y="201"/>
                </a:cubicBezTo>
                <a:cubicBezTo>
                  <a:pt x="195" y="201"/>
                  <a:pt x="195" y="201"/>
                  <a:pt x="195" y="201"/>
                </a:cubicBezTo>
                <a:cubicBezTo>
                  <a:pt x="195" y="202"/>
                  <a:pt x="195" y="202"/>
                  <a:pt x="195" y="202"/>
                </a:cubicBezTo>
                <a:cubicBezTo>
                  <a:pt x="195" y="202"/>
                  <a:pt x="195" y="202"/>
                  <a:pt x="195" y="202"/>
                </a:cubicBezTo>
                <a:close/>
                <a:moveTo>
                  <a:pt x="218" y="256"/>
                </a:moveTo>
                <a:cubicBezTo>
                  <a:pt x="218" y="255"/>
                  <a:pt x="218" y="255"/>
                  <a:pt x="218" y="255"/>
                </a:cubicBezTo>
                <a:cubicBezTo>
                  <a:pt x="217" y="256"/>
                  <a:pt x="218" y="256"/>
                  <a:pt x="219" y="257"/>
                </a:cubicBezTo>
                <a:cubicBezTo>
                  <a:pt x="219" y="257"/>
                  <a:pt x="218" y="256"/>
                  <a:pt x="218" y="256"/>
                </a:cubicBezTo>
                <a:cubicBezTo>
                  <a:pt x="218" y="256"/>
                  <a:pt x="218" y="256"/>
                  <a:pt x="218" y="256"/>
                </a:cubicBezTo>
                <a:cubicBezTo>
                  <a:pt x="218" y="256"/>
                  <a:pt x="218" y="256"/>
                  <a:pt x="218" y="256"/>
                </a:cubicBezTo>
                <a:cubicBezTo>
                  <a:pt x="218" y="256"/>
                  <a:pt x="218" y="256"/>
                  <a:pt x="218" y="256"/>
                </a:cubicBezTo>
                <a:close/>
                <a:moveTo>
                  <a:pt x="225" y="267"/>
                </a:moveTo>
                <a:cubicBezTo>
                  <a:pt x="225" y="267"/>
                  <a:pt x="225" y="267"/>
                  <a:pt x="225" y="268"/>
                </a:cubicBezTo>
                <a:cubicBezTo>
                  <a:pt x="225" y="268"/>
                  <a:pt x="225" y="268"/>
                  <a:pt x="225" y="268"/>
                </a:cubicBezTo>
                <a:cubicBezTo>
                  <a:pt x="225" y="268"/>
                  <a:pt x="225" y="268"/>
                  <a:pt x="225" y="267"/>
                </a:cubicBezTo>
                <a:cubicBezTo>
                  <a:pt x="225" y="267"/>
                  <a:pt x="225" y="267"/>
                  <a:pt x="224" y="267"/>
                </a:cubicBezTo>
                <a:cubicBezTo>
                  <a:pt x="224" y="267"/>
                  <a:pt x="225" y="267"/>
                  <a:pt x="225" y="267"/>
                </a:cubicBezTo>
                <a:close/>
                <a:moveTo>
                  <a:pt x="296" y="310"/>
                </a:moveTo>
                <a:cubicBezTo>
                  <a:pt x="296" y="310"/>
                  <a:pt x="296" y="310"/>
                  <a:pt x="296" y="310"/>
                </a:cubicBezTo>
                <a:cubicBezTo>
                  <a:pt x="296" y="310"/>
                  <a:pt x="296" y="310"/>
                  <a:pt x="296" y="310"/>
                </a:cubicBezTo>
                <a:close/>
                <a:moveTo>
                  <a:pt x="298" y="335"/>
                </a:moveTo>
                <a:cubicBezTo>
                  <a:pt x="298" y="335"/>
                  <a:pt x="298" y="335"/>
                  <a:pt x="298" y="335"/>
                </a:cubicBezTo>
                <a:cubicBezTo>
                  <a:pt x="297" y="336"/>
                  <a:pt x="299" y="335"/>
                  <a:pt x="298" y="335"/>
                </a:cubicBezTo>
                <a:close/>
                <a:moveTo>
                  <a:pt x="342" y="290"/>
                </a:moveTo>
                <a:cubicBezTo>
                  <a:pt x="343" y="290"/>
                  <a:pt x="343" y="289"/>
                  <a:pt x="343" y="289"/>
                </a:cubicBezTo>
                <a:cubicBezTo>
                  <a:pt x="342" y="289"/>
                  <a:pt x="342" y="289"/>
                  <a:pt x="342" y="289"/>
                </a:cubicBezTo>
                <a:cubicBezTo>
                  <a:pt x="342" y="289"/>
                  <a:pt x="342" y="290"/>
                  <a:pt x="342" y="290"/>
                </a:cubicBezTo>
                <a:close/>
                <a:moveTo>
                  <a:pt x="330" y="213"/>
                </a:moveTo>
                <a:cubicBezTo>
                  <a:pt x="330" y="213"/>
                  <a:pt x="330" y="213"/>
                  <a:pt x="330" y="213"/>
                </a:cubicBezTo>
                <a:cubicBezTo>
                  <a:pt x="330" y="213"/>
                  <a:pt x="330" y="213"/>
                  <a:pt x="330" y="213"/>
                </a:cubicBezTo>
                <a:cubicBezTo>
                  <a:pt x="330" y="213"/>
                  <a:pt x="330" y="213"/>
                  <a:pt x="330" y="214"/>
                </a:cubicBezTo>
                <a:cubicBezTo>
                  <a:pt x="330" y="213"/>
                  <a:pt x="330" y="213"/>
                  <a:pt x="330" y="213"/>
                </a:cubicBezTo>
                <a:cubicBezTo>
                  <a:pt x="330" y="213"/>
                  <a:pt x="330" y="213"/>
                  <a:pt x="330" y="213"/>
                </a:cubicBezTo>
                <a:cubicBezTo>
                  <a:pt x="330" y="213"/>
                  <a:pt x="330" y="213"/>
                  <a:pt x="330" y="213"/>
                </a:cubicBezTo>
                <a:close/>
                <a:moveTo>
                  <a:pt x="225" y="268"/>
                </a:moveTo>
                <a:cubicBezTo>
                  <a:pt x="225" y="268"/>
                  <a:pt x="225" y="269"/>
                  <a:pt x="225" y="269"/>
                </a:cubicBezTo>
                <a:cubicBezTo>
                  <a:pt x="225" y="269"/>
                  <a:pt x="225" y="269"/>
                  <a:pt x="225" y="268"/>
                </a:cubicBezTo>
                <a:cubicBezTo>
                  <a:pt x="225" y="268"/>
                  <a:pt x="225" y="268"/>
                  <a:pt x="225" y="268"/>
                </a:cubicBezTo>
                <a:cubicBezTo>
                  <a:pt x="225" y="268"/>
                  <a:pt x="225" y="268"/>
                  <a:pt x="225" y="268"/>
                </a:cubicBezTo>
                <a:cubicBezTo>
                  <a:pt x="225" y="268"/>
                  <a:pt x="225" y="268"/>
                  <a:pt x="225" y="268"/>
                </a:cubicBezTo>
                <a:cubicBezTo>
                  <a:pt x="225" y="268"/>
                  <a:pt x="225" y="268"/>
                  <a:pt x="225" y="268"/>
                </a:cubicBezTo>
                <a:close/>
                <a:moveTo>
                  <a:pt x="344" y="303"/>
                </a:moveTo>
                <a:cubicBezTo>
                  <a:pt x="343" y="303"/>
                  <a:pt x="343" y="303"/>
                  <a:pt x="342" y="303"/>
                </a:cubicBezTo>
                <a:cubicBezTo>
                  <a:pt x="343" y="303"/>
                  <a:pt x="343" y="303"/>
                  <a:pt x="343" y="303"/>
                </a:cubicBezTo>
                <a:cubicBezTo>
                  <a:pt x="343" y="303"/>
                  <a:pt x="343" y="304"/>
                  <a:pt x="343" y="304"/>
                </a:cubicBezTo>
                <a:cubicBezTo>
                  <a:pt x="343" y="304"/>
                  <a:pt x="343" y="304"/>
                  <a:pt x="342" y="304"/>
                </a:cubicBezTo>
                <a:cubicBezTo>
                  <a:pt x="342" y="304"/>
                  <a:pt x="342" y="304"/>
                  <a:pt x="342" y="304"/>
                </a:cubicBezTo>
                <a:cubicBezTo>
                  <a:pt x="342" y="304"/>
                  <a:pt x="342" y="304"/>
                  <a:pt x="343" y="304"/>
                </a:cubicBezTo>
                <a:cubicBezTo>
                  <a:pt x="343" y="304"/>
                  <a:pt x="343" y="304"/>
                  <a:pt x="344" y="304"/>
                </a:cubicBezTo>
                <a:cubicBezTo>
                  <a:pt x="344" y="304"/>
                  <a:pt x="344" y="304"/>
                  <a:pt x="344" y="303"/>
                </a:cubicBezTo>
                <a:cubicBezTo>
                  <a:pt x="344" y="303"/>
                  <a:pt x="344" y="303"/>
                  <a:pt x="344" y="302"/>
                </a:cubicBezTo>
                <a:cubicBezTo>
                  <a:pt x="344" y="302"/>
                  <a:pt x="344" y="302"/>
                  <a:pt x="344" y="303"/>
                </a:cubicBezTo>
                <a:close/>
                <a:moveTo>
                  <a:pt x="343" y="175"/>
                </a:moveTo>
                <a:cubicBezTo>
                  <a:pt x="343" y="175"/>
                  <a:pt x="343" y="175"/>
                  <a:pt x="343" y="175"/>
                </a:cubicBezTo>
                <a:cubicBezTo>
                  <a:pt x="343" y="175"/>
                  <a:pt x="343" y="175"/>
                  <a:pt x="343" y="175"/>
                </a:cubicBezTo>
                <a:cubicBezTo>
                  <a:pt x="343" y="175"/>
                  <a:pt x="343" y="175"/>
                  <a:pt x="343" y="175"/>
                </a:cubicBezTo>
                <a:cubicBezTo>
                  <a:pt x="343" y="175"/>
                  <a:pt x="343" y="175"/>
                  <a:pt x="343" y="174"/>
                </a:cubicBezTo>
                <a:cubicBezTo>
                  <a:pt x="343" y="174"/>
                  <a:pt x="342" y="175"/>
                  <a:pt x="342" y="175"/>
                </a:cubicBezTo>
                <a:cubicBezTo>
                  <a:pt x="342" y="175"/>
                  <a:pt x="343" y="175"/>
                  <a:pt x="343" y="175"/>
                </a:cubicBezTo>
                <a:cubicBezTo>
                  <a:pt x="343" y="175"/>
                  <a:pt x="343" y="176"/>
                  <a:pt x="343" y="175"/>
                </a:cubicBezTo>
                <a:cubicBezTo>
                  <a:pt x="343" y="175"/>
                  <a:pt x="343" y="175"/>
                  <a:pt x="343" y="175"/>
                </a:cubicBezTo>
                <a:cubicBezTo>
                  <a:pt x="343" y="175"/>
                  <a:pt x="343" y="175"/>
                  <a:pt x="343" y="175"/>
                </a:cubicBezTo>
                <a:cubicBezTo>
                  <a:pt x="343" y="175"/>
                  <a:pt x="343" y="175"/>
                  <a:pt x="343" y="175"/>
                </a:cubicBezTo>
                <a:cubicBezTo>
                  <a:pt x="343" y="175"/>
                  <a:pt x="343" y="175"/>
                  <a:pt x="343" y="175"/>
                </a:cubicBezTo>
                <a:cubicBezTo>
                  <a:pt x="343" y="175"/>
                  <a:pt x="343" y="175"/>
                  <a:pt x="343" y="175"/>
                </a:cubicBezTo>
                <a:cubicBezTo>
                  <a:pt x="343" y="175"/>
                  <a:pt x="343" y="175"/>
                  <a:pt x="343" y="175"/>
                </a:cubicBezTo>
                <a:close/>
                <a:moveTo>
                  <a:pt x="184" y="191"/>
                </a:moveTo>
                <a:cubicBezTo>
                  <a:pt x="184" y="191"/>
                  <a:pt x="184" y="190"/>
                  <a:pt x="184" y="190"/>
                </a:cubicBezTo>
                <a:cubicBezTo>
                  <a:pt x="184" y="190"/>
                  <a:pt x="184" y="190"/>
                  <a:pt x="184" y="190"/>
                </a:cubicBezTo>
                <a:cubicBezTo>
                  <a:pt x="185" y="190"/>
                  <a:pt x="185" y="190"/>
                  <a:pt x="185" y="189"/>
                </a:cubicBezTo>
                <a:cubicBezTo>
                  <a:pt x="185" y="189"/>
                  <a:pt x="185" y="189"/>
                  <a:pt x="184" y="189"/>
                </a:cubicBezTo>
                <a:cubicBezTo>
                  <a:pt x="184" y="190"/>
                  <a:pt x="184" y="190"/>
                  <a:pt x="184" y="190"/>
                </a:cubicBezTo>
                <a:cubicBezTo>
                  <a:pt x="184" y="190"/>
                  <a:pt x="184" y="190"/>
                  <a:pt x="184" y="190"/>
                </a:cubicBezTo>
                <a:cubicBezTo>
                  <a:pt x="184" y="190"/>
                  <a:pt x="184" y="190"/>
                  <a:pt x="183" y="190"/>
                </a:cubicBezTo>
                <a:cubicBezTo>
                  <a:pt x="183" y="190"/>
                  <a:pt x="183" y="190"/>
                  <a:pt x="183" y="190"/>
                </a:cubicBezTo>
                <a:cubicBezTo>
                  <a:pt x="183" y="190"/>
                  <a:pt x="183" y="190"/>
                  <a:pt x="183" y="190"/>
                </a:cubicBezTo>
                <a:cubicBezTo>
                  <a:pt x="183" y="190"/>
                  <a:pt x="183" y="190"/>
                  <a:pt x="183" y="190"/>
                </a:cubicBezTo>
                <a:cubicBezTo>
                  <a:pt x="183" y="190"/>
                  <a:pt x="183" y="190"/>
                  <a:pt x="183" y="190"/>
                </a:cubicBezTo>
                <a:cubicBezTo>
                  <a:pt x="183" y="190"/>
                  <a:pt x="183" y="190"/>
                  <a:pt x="183" y="191"/>
                </a:cubicBezTo>
                <a:cubicBezTo>
                  <a:pt x="183" y="191"/>
                  <a:pt x="183" y="191"/>
                  <a:pt x="183" y="191"/>
                </a:cubicBezTo>
                <a:cubicBezTo>
                  <a:pt x="183" y="191"/>
                  <a:pt x="183" y="191"/>
                  <a:pt x="183" y="191"/>
                </a:cubicBezTo>
                <a:cubicBezTo>
                  <a:pt x="183" y="191"/>
                  <a:pt x="184" y="191"/>
                  <a:pt x="184" y="191"/>
                </a:cubicBezTo>
                <a:close/>
                <a:moveTo>
                  <a:pt x="342" y="285"/>
                </a:moveTo>
                <a:cubicBezTo>
                  <a:pt x="342" y="286"/>
                  <a:pt x="342" y="286"/>
                  <a:pt x="342" y="286"/>
                </a:cubicBezTo>
                <a:cubicBezTo>
                  <a:pt x="342" y="286"/>
                  <a:pt x="342" y="286"/>
                  <a:pt x="342" y="285"/>
                </a:cubicBezTo>
                <a:close/>
                <a:moveTo>
                  <a:pt x="342" y="287"/>
                </a:moveTo>
                <a:cubicBezTo>
                  <a:pt x="342" y="287"/>
                  <a:pt x="342" y="287"/>
                  <a:pt x="342" y="287"/>
                </a:cubicBezTo>
                <a:cubicBezTo>
                  <a:pt x="342" y="287"/>
                  <a:pt x="342" y="287"/>
                  <a:pt x="342" y="287"/>
                </a:cubicBezTo>
                <a:cubicBezTo>
                  <a:pt x="342" y="287"/>
                  <a:pt x="342" y="287"/>
                  <a:pt x="342" y="287"/>
                </a:cubicBezTo>
                <a:cubicBezTo>
                  <a:pt x="342" y="287"/>
                  <a:pt x="342" y="287"/>
                  <a:pt x="342" y="287"/>
                </a:cubicBezTo>
                <a:close/>
                <a:moveTo>
                  <a:pt x="348" y="297"/>
                </a:moveTo>
                <a:cubicBezTo>
                  <a:pt x="348" y="297"/>
                  <a:pt x="347" y="297"/>
                  <a:pt x="347" y="296"/>
                </a:cubicBezTo>
                <a:cubicBezTo>
                  <a:pt x="347" y="296"/>
                  <a:pt x="347" y="297"/>
                  <a:pt x="348" y="297"/>
                </a:cubicBezTo>
                <a:close/>
                <a:moveTo>
                  <a:pt x="177" y="181"/>
                </a:moveTo>
                <a:cubicBezTo>
                  <a:pt x="177" y="181"/>
                  <a:pt x="178" y="181"/>
                  <a:pt x="178" y="181"/>
                </a:cubicBezTo>
                <a:cubicBezTo>
                  <a:pt x="178" y="181"/>
                  <a:pt x="177" y="181"/>
                  <a:pt x="177" y="181"/>
                </a:cubicBezTo>
                <a:cubicBezTo>
                  <a:pt x="177" y="181"/>
                  <a:pt x="177" y="181"/>
                  <a:pt x="177" y="181"/>
                </a:cubicBezTo>
                <a:cubicBezTo>
                  <a:pt x="177" y="181"/>
                  <a:pt x="177" y="181"/>
                  <a:pt x="177" y="182"/>
                </a:cubicBezTo>
                <a:cubicBezTo>
                  <a:pt x="177" y="182"/>
                  <a:pt x="177" y="182"/>
                  <a:pt x="177" y="182"/>
                </a:cubicBezTo>
                <a:cubicBezTo>
                  <a:pt x="177" y="182"/>
                  <a:pt x="177" y="182"/>
                  <a:pt x="177" y="181"/>
                </a:cubicBezTo>
                <a:close/>
                <a:moveTo>
                  <a:pt x="104" y="168"/>
                </a:moveTo>
                <a:cubicBezTo>
                  <a:pt x="104" y="168"/>
                  <a:pt x="104" y="168"/>
                  <a:pt x="103" y="168"/>
                </a:cubicBezTo>
                <a:cubicBezTo>
                  <a:pt x="103" y="169"/>
                  <a:pt x="104" y="168"/>
                  <a:pt x="104" y="168"/>
                </a:cubicBezTo>
                <a:close/>
                <a:moveTo>
                  <a:pt x="231" y="135"/>
                </a:moveTo>
                <a:cubicBezTo>
                  <a:pt x="231" y="135"/>
                  <a:pt x="231" y="135"/>
                  <a:pt x="231" y="135"/>
                </a:cubicBezTo>
                <a:cubicBezTo>
                  <a:pt x="231" y="135"/>
                  <a:pt x="231" y="135"/>
                  <a:pt x="231" y="135"/>
                </a:cubicBezTo>
                <a:cubicBezTo>
                  <a:pt x="231" y="135"/>
                  <a:pt x="231" y="135"/>
                  <a:pt x="231" y="135"/>
                </a:cubicBezTo>
                <a:cubicBezTo>
                  <a:pt x="231" y="134"/>
                  <a:pt x="231" y="134"/>
                  <a:pt x="231" y="134"/>
                </a:cubicBezTo>
                <a:cubicBezTo>
                  <a:pt x="231" y="134"/>
                  <a:pt x="231" y="134"/>
                  <a:pt x="231" y="134"/>
                </a:cubicBezTo>
                <a:cubicBezTo>
                  <a:pt x="231" y="134"/>
                  <a:pt x="231" y="134"/>
                  <a:pt x="231" y="134"/>
                </a:cubicBezTo>
                <a:cubicBezTo>
                  <a:pt x="231" y="134"/>
                  <a:pt x="231" y="134"/>
                  <a:pt x="231" y="134"/>
                </a:cubicBezTo>
                <a:cubicBezTo>
                  <a:pt x="231" y="134"/>
                  <a:pt x="231" y="134"/>
                  <a:pt x="231" y="134"/>
                </a:cubicBezTo>
                <a:cubicBezTo>
                  <a:pt x="231" y="134"/>
                  <a:pt x="231" y="134"/>
                  <a:pt x="231" y="134"/>
                </a:cubicBezTo>
                <a:cubicBezTo>
                  <a:pt x="231" y="134"/>
                  <a:pt x="231" y="135"/>
                  <a:pt x="231" y="135"/>
                </a:cubicBezTo>
                <a:cubicBezTo>
                  <a:pt x="231" y="135"/>
                  <a:pt x="231" y="135"/>
                  <a:pt x="231" y="135"/>
                </a:cubicBezTo>
                <a:cubicBezTo>
                  <a:pt x="231" y="135"/>
                  <a:pt x="231" y="135"/>
                  <a:pt x="231" y="135"/>
                </a:cubicBezTo>
                <a:cubicBezTo>
                  <a:pt x="231" y="135"/>
                  <a:pt x="231" y="135"/>
                  <a:pt x="231" y="135"/>
                </a:cubicBezTo>
                <a:close/>
                <a:moveTo>
                  <a:pt x="231" y="136"/>
                </a:moveTo>
                <a:cubicBezTo>
                  <a:pt x="231" y="136"/>
                  <a:pt x="231" y="136"/>
                  <a:pt x="231" y="136"/>
                </a:cubicBezTo>
                <a:cubicBezTo>
                  <a:pt x="231" y="136"/>
                  <a:pt x="231" y="135"/>
                  <a:pt x="231" y="135"/>
                </a:cubicBezTo>
                <a:cubicBezTo>
                  <a:pt x="231" y="135"/>
                  <a:pt x="231" y="135"/>
                  <a:pt x="231" y="135"/>
                </a:cubicBezTo>
                <a:cubicBezTo>
                  <a:pt x="231" y="135"/>
                  <a:pt x="231" y="135"/>
                  <a:pt x="231" y="135"/>
                </a:cubicBezTo>
                <a:cubicBezTo>
                  <a:pt x="231" y="135"/>
                  <a:pt x="231" y="135"/>
                  <a:pt x="231" y="135"/>
                </a:cubicBezTo>
                <a:cubicBezTo>
                  <a:pt x="231" y="135"/>
                  <a:pt x="231" y="135"/>
                  <a:pt x="231" y="135"/>
                </a:cubicBezTo>
                <a:cubicBezTo>
                  <a:pt x="231" y="135"/>
                  <a:pt x="231" y="136"/>
                  <a:pt x="231" y="136"/>
                </a:cubicBezTo>
                <a:close/>
                <a:moveTo>
                  <a:pt x="300" y="190"/>
                </a:moveTo>
                <a:cubicBezTo>
                  <a:pt x="300" y="191"/>
                  <a:pt x="299" y="191"/>
                  <a:pt x="299" y="191"/>
                </a:cubicBezTo>
                <a:cubicBezTo>
                  <a:pt x="300" y="191"/>
                  <a:pt x="300" y="191"/>
                  <a:pt x="300" y="190"/>
                </a:cubicBezTo>
                <a:close/>
                <a:moveTo>
                  <a:pt x="317" y="275"/>
                </a:moveTo>
                <a:cubicBezTo>
                  <a:pt x="317" y="275"/>
                  <a:pt x="317" y="275"/>
                  <a:pt x="317" y="275"/>
                </a:cubicBezTo>
                <a:cubicBezTo>
                  <a:pt x="317" y="275"/>
                  <a:pt x="317" y="275"/>
                  <a:pt x="317" y="275"/>
                </a:cubicBezTo>
                <a:cubicBezTo>
                  <a:pt x="317" y="275"/>
                  <a:pt x="317" y="275"/>
                  <a:pt x="317" y="275"/>
                </a:cubicBezTo>
                <a:cubicBezTo>
                  <a:pt x="317" y="275"/>
                  <a:pt x="317" y="275"/>
                  <a:pt x="317" y="275"/>
                </a:cubicBezTo>
                <a:close/>
                <a:moveTo>
                  <a:pt x="314" y="277"/>
                </a:moveTo>
                <a:cubicBezTo>
                  <a:pt x="314" y="277"/>
                  <a:pt x="314" y="277"/>
                  <a:pt x="314" y="277"/>
                </a:cubicBezTo>
                <a:cubicBezTo>
                  <a:pt x="314" y="277"/>
                  <a:pt x="314" y="277"/>
                  <a:pt x="314" y="277"/>
                </a:cubicBezTo>
                <a:cubicBezTo>
                  <a:pt x="314" y="277"/>
                  <a:pt x="313" y="277"/>
                  <a:pt x="314" y="277"/>
                </a:cubicBezTo>
                <a:cubicBezTo>
                  <a:pt x="314" y="277"/>
                  <a:pt x="315" y="278"/>
                  <a:pt x="315" y="277"/>
                </a:cubicBezTo>
                <a:cubicBezTo>
                  <a:pt x="315" y="277"/>
                  <a:pt x="315" y="276"/>
                  <a:pt x="315" y="277"/>
                </a:cubicBezTo>
                <a:cubicBezTo>
                  <a:pt x="315" y="277"/>
                  <a:pt x="315" y="277"/>
                  <a:pt x="315" y="277"/>
                </a:cubicBezTo>
                <a:cubicBezTo>
                  <a:pt x="314" y="277"/>
                  <a:pt x="314" y="277"/>
                  <a:pt x="314" y="277"/>
                </a:cubicBezTo>
                <a:close/>
                <a:moveTo>
                  <a:pt x="311" y="270"/>
                </a:moveTo>
                <a:cubicBezTo>
                  <a:pt x="312" y="270"/>
                  <a:pt x="312" y="270"/>
                  <a:pt x="312" y="269"/>
                </a:cubicBezTo>
                <a:cubicBezTo>
                  <a:pt x="311" y="269"/>
                  <a:pt x="311" y="270"/>
                  <a:pt x="311" y="270"/>
                </a:cubicBezTo>
                <a:close/>
                <a:moveTo>
                  <a:pt x="318" y="275"/>
                </a:moveTo>
                <a:cubicBezTo>
                  <a:pt x="318" y="275"/>
                  <a:pt x="318" y="275"/>
                  <a:pt x="318" y="275"/>
                </a:cubicBezTo>
                <a:cubicBezTo>
                  <a:pt x="318" y="275"/>
                  <a:pt x="318" y="275"/>
                  <a:pt x="318" y="275"/>
                </a:cubicBezTo>
                <a:close/>
                <a:moveTo>
                  <a:pt x="311" y="444"/>
                </a:moveTo>
                <a:cubicBezTo>
                  <a:pt x="311" y="444"/>
                  <a:pt x="311" y="443"/>
                  <a:pt x="311" y="443"/>
                </a:cubicBezTo>
                <a:cubicBezTo>
                  <a:pt x="311" y="444"/>
                  <a:pt x="311" y="444"/>
                  <a:pt x="311" y="444"/>
                </a:cubicBezTo>
                <a:close/>
                <a:moveTo>
                  <a:pt x="321" y="223"/>
                </a:moveTo>
                <a:cubicBezTo>
                  <a:pt x="321" y="223"/>
                  <a:pt x="321" y="223"/>
                  <a:pt x="320" y="223"/>
                </a:cubicBezTo>
                <a:cubicBezTo>
                  <a:pt x="321" y="223"/>
                  <a:pt x="321" y="223"/>
                  <a:pt x="321" y="223"/>
                </a:cubicBezTo>
                <a:close/>
                <a:moveTo>
                  <a:pt x="322" y="223"/>
                </a:moveTo>
                <a:cubicBezTo>
                  <a:pt x="322" y="223"/>
                  <a:pt x="322" y="223"/>
                  <a:pt x="322" y="223"/>
                </a:cubicBezTo>
                <a:cubicBezTo>
                  <a:pt x="322" y="223"/>
                  <a:pt x="322" y="223"/>
                  <a:pt x="322" y="223"/>
                </a:cubicBezTo>
                <a:cubicBezTo>
                  <a:pt x="322" y="223"/>
                  <a:pt x="322" y="223"/>
                  <a:pt x="322" y="223"/>
                </a:cubicBezTo>
                <a:close/>
                <a:moveTo>
                  <a:pt x="315" y="276"/>
                </a:moveTo>
                <a:cubicBezTo>
                  <a:pt x="315" y="276"/>
                  <a:pt x="315" y="276"/>
                  <a:pt x="315" y="276"/>
                </a:cubicBezTo>
                <a:cubicBezTo>
                  <a:pt x="315" y="276"/>
                  <a:pt x="315" y="276"/>
                  <a:pt x="315" y="276"/>
                </a:cubicBezTo>
                <a:close/>
                <a:moveTo>
                  <a:pt x="312" y="228"/>
                </a:moveTo>
                <a:cubicBezTo>
                  <a:pt x="312" y="228"/>
                  <a:pt x="312" y="228"/>
                  <a:pt x="312" y="228"/>
                </a:cubicBezTo>
                <a:cubicBezTo>
                  <a:pt x="312" y="228"/>
                  <a:pt x="312" y="228"/>
                  <a:pt x="312" y="228"/>
                </a:cubicBezTo>
                <a:cubicBezTo>
                  <a:pt x="312" y="228"/>
                  <a:pt x="312" y="228"/>
                  <a:pt x="312" y="228"/>
                </a:cubicBezTo>
                <a:close/>
                <a:moveTo>
                  <a:pt x="313" y="274"/>
                </a:moveTo>
                <a:cubicBezTo>
                  <a:pt x="313" y="274"/>
                  <a:pt x="312" y="274"/>
                  <a:pt x="312" y="274"/>
                </a:cubicBezTo>
                <a:cubicBezTo>
                  <a:pt x="312" y="274"/>
                  <a:pt x="313" y="274"/>
                  <a:pt x="313" y="274"/>
                </a:cubicBezTo>
                <a:cubicBezTo>
                  <a:pt x="313" y="273"/>
                  <a:pt x="313" y="273"/>
                  <a:pt x="313" y="273"/>
                </a:cubicBezTo>
                <a:cubicBezTo>
                  <a:pt x="313" y="273"/>
                  <a:pt x="313" y="273"/>
                  <a:pt x="313" y="273"/>
                </a:cubicBezTo>
                <a:cubicBezTo>
                  <a:pt x="313" y="273"/>
                  <a:pt x="313" y="273"/>
                  <a:pt x="313" y="273"/>
                </a:cubicBezTo>
                <a:cubicBezTo>
                  <a:pt x="313" y="273"/>
                  <a:pt x="313" y="273"/>
                  <a:pt x="313" y="273"/>
                </a:cubicBezTo>
                <a:cubicBezTo>
                  <a:pt x="313" y="273"/>
                  <a:pt x="313" y="273"/>
                  <a:pt x="313" y="273"/>
                </a:cubicBezTo>
                <a:cubicBezTo>
                  <a:pt x="313" y="273"/>
                  <a:pt x="313" y="274"/>
                  <a:pt x="313" y="274"/>
                </a:cubicBezTo>
                <a:close/>
                <a:moveTo>
                  <a:pt x="315" y="280"/>
                </a:moveTo>
                <a:cubicBezTo>
                  <a:pt x="316" y="280"/>
                  <a:pt x="316" y="280"/>
                  <a:pt x="316" y="280"/>
                </a:cubicBezTo>
                <a:cubicBezTo>
                  <a:pt x="316" y="280"/>
                  <a:pt x="316" y="280"/>
                  <a:pt x="316" y="280"/>
                </a:cubicBezTo>
                <a:cubicBezTo>
                  <a:pt x="316" y="280"/>
                  <a:pt x="316" y="280"/>
                  <a:pt x="316" y="280"/>
                </a:cubicBezTo>
                <a:cubicBezTo>
                  <a:pt x="316" y="280"/>
                  <a:pt x="316" y="280"/>
                  <a:pt x="316" y="280"/>
                </a:cubicBezTo>
                <a:cubicBezTo>
                  <a:pt x="316" y="280"/>
                  <a:pt x="315" y="280"/>
                  <a:pt x="315" y="280"/>
                </a:cubicBezTo>
                <a:cubicBezTo>
                  <a:pt x="315" y="280"/>
                  <a:pt x="315" y="280"/>
                  <a:pt x="315" y="280"/>
                </a:cubicBezTo>
                <a:close/>
                <a:moveTo>
                  <a:pt x="327" y="215"/>
                </a:moveTo>
                <a:cubicBezTo>
                  <a:pt x="327" y="214"/>
                  <a:pt x="327" y="214"/>
                  <a:pt x="327" y="214"/>
                </a:cubicBezTo>
                <a:cubicBezTo>
                  <a:pt x="327" y="214"/>
                  <a:pt x="327" y="214"/>
                  <a:pt x="327" y="214"/>
                </a:cubicBezTo>
                <a:cubicBezTo>
                  <a:pt x="327" y="214"/>
                  <a:pt x="327" y="214"/>
                  <a:pt x="327" y="214"/>
                </a:cubicBezTo>
                <a:cubicBezTo>
                  <a:pt x="327" y="214"/>
                  <a:pt x="327" y="214"/>
                  <a:pt x="327" y="214"/>
                </a:cubicBezTo>
                <a:cubicBezTo>
                  <a:pt x="327" y="214"/>
                  <a:pt x="327" y="214"/>
                  <a:pt x="327" y="214"/>
                </a:cubicBezTo>
                <a:cubicBezTo>
                  <a:pt x="327" y="214"/>
                  <a:pt x="326" y="214"/>
                  <a:pt x="326" y="214"/>
                </a:cubicBezTo>
                <a:cubicBezTo>
                  <a:pt x="326" y="214"/>
                  <a:pt x="326" y="214"/>
                  <a:pt x="326" y="214"/>
                </a:cubicBezTo>
                <a:cubicBezTo>
                  <a:pt x="326" y="214"/>
                  <a:pt x="326" y="214"/>
                  <a:pt x="326" y="214"/>
                </a:cubicBezTo>
                <a:cubicBezTo>
                  <a:pt x="326" y="214"/>
                  <a:pt x="326" y="214"/>
                  <a:pt x="326" y="214"/>
                </a:cubicBezTo>
                <a:cubicBezTo>
                  <a:pt x="326" y="214"/>
                  <a:pt x="326" y="214"/>
                  <a:pt x="326" y="214"/>
                </a:cubicBezTo>
                <a:cubicBezTo>
                  <a:pt x="326" y="215"/>
                  <a:pt x="326" y="215"/>
                  <a:pt x="326" y="215"/>
                </a:cubicBezTo>
                <a:cubicBezTo>
                  <a:pt x="326" y="215"/>
                  <a:pt x="326" y="215"/>
                  <a:pt x="327" y="215"/>
                </a:cubicBezTo>
                <a:cubicBezTo>
                  <a:pt x="327" y="215"/>
                  <a:pt x="327" y="215"/>
                  <a:pt x="327" y="215"/>
                </a:cubicBezTo>
                <a:close/>
                <a:moveTo>
                  <a:pt x="315" y="274"/>
                </a:moveTo>
                <a:cubicBezTo>
                  <a:pt x="315" y="274"/>
                  <a:pt x="315" y="274"/>
                  <a:pt x="315" y="274"/>
                </a:cubicBezTo>
                <a:cubicBezTo>
                  <a:pt x="315" y="274"/>
                  <a:pt x="315" y="274"/>
                  <a:pt x="315" y="274"/>
                </a:cubicBezTo>
                <a:cubicBezTo>
                  <a:pt x="315" y="274"/>
                  <a:pt x="316" y="274"/>
                  <a:pt x="316" y="274"/>
                </a:cubicBezTo>
                <a:cubicBezTo>
                  <a:pt x="316" y="274"/>
                  <a:pt x="316" y="274"/>
                  <a:pt x="315" y="274"/>
                </a:cubicBezTo>
                <a:cubicBezTo>
                  <a:pt x="315" y="274"/>
                  <a:pt x="315" y="274"/>
                  <a:pt x="315" y="274"/>
                </a:cubicBezTo>
                <a:close/>
                <a:moveTo>
                  <a:pt x="314" y="283"/>
                </a:moveTo>
                <a:cubicBezTo>
                  <a:pt x="315" y="283"/>
                  <a:pt x="315" y="283"/>
                  <a:pt x="315" y="283"/>
                </a:cubicBezTo>
                <a:cubicBezTo>
                  <a:pt x="315" y="283"/>
                  <a:pt x="315" y="283"/>
                  <a:pt x="316" y="283"/>
                </a:cubicBezTo>
                <a:cubicBezTo>
                  <a:pt x="316" y="283"/>
                  <a:pt x="315" y="282"/>
                  <a:pt x="314" y="283"/>
                </a:cubicBezTo>
                <a:close/>
                <a:moveTo>
                  <a:pt x="446" y="96"/>
                </a:moveTo>
                <a:cubicBezTo>
                  <a:pt x="446" y="97"/>
                  <a:pt x="446" y="97"/>
                  <a:pt x="446" y="97"/>
                </a:cubicBezTo>
                <a:cubicBezTo>
                  <a:pt x="446" y="97"/>
                  <a:pt x="446" y="96"/>
                  <a:pt x="446" y="96"/>
                </a:cubicBezTo>
                <a:cubicBezTo>
                  <a:pt x="446" y="96"/>
                  <a:pt x="446" y="95"/>
                  <a:pt x="446" y="95"/>
                </a:cubicBezTo>
                <a:cubicBezTo>
                  <a:pt x="446" y="94"/>
                  <a:pt x="446" y="94"/>
                  <a:pt x="446" y="94"/>
                </a:cubicBezTo>
                <a:cubicBezTo>
                  <a:pt x="446" y="93"/>
                  <a:pt x="446" y="93"/>
                  <a:pt x="445" y="93"/>
                </a:cubicBezTo>
                <a:cubicBezTo>
                  <a:pt x="445" y="93"/>
                  <a:pt x="445" y="93"/>
                  <a:pt x="445" y="93"/>
                </a:cubicBezTo>
                <a:cubicBezTo>
                  <a:pt x="445" y="93"/>
                  <a:pt x="445" y="94"/>
                  <a:pt x="445" y="94"/>
                </a:cubicBezTo>
                <a:cubicBezTo>
                  <a:pt x="445" y="94"/>
                  <a:pt x="445" y="94"/>
                  <a:pt x="445" y="94"/>
                </a:cubicBezTo>
                <a:cubicBezTo>
                  <a:pt x="445" y="94"/>
                  <a:pt x="446" y="94"/>
                  <a:pt x="446" y="94"/>
                </a:cubicBezTo>
                <a:cubicBezTo>
                  <a:pt x="445" y="94"/>
                  <a:pt x="445" y="94"/>
                  <a:pt x="445" y="94"/>
                </a:cubicBezTo>
                <a:cubicBezTo>
                  <a:pt x="445" y="94"/>
                  <a:pt x="445" y="95"/>
                  <a:pt x="445" y="95"/>
                </a:cubicBezTo>
                <a:cubicBezTo>
                  <a:pt x="445" y="96"/>
                  <a:pt x="445" y="96"/>
                  <a:pt x="446" y="96"/>
                </a:cubicBezTo>
                <a:close/>
                <a:moveTo>
                  <a:pt x="445" y="100"/>
                </a:moveTo>
                <a:cubicBezTo>
                  <a:pt x="445" y="101"/>
                  <a:pt x="445" y="101"/>
                  <a:pt x="445" y="101"/>
                </a:cubicBezTo>
                <a:cubicBezTo>
                  <a:pt x="445" y="102"/>
                  <a:pt x="445" y="102"/>
                  <a:pt x="446" y="102"/>
                </a:cubicBezTo>
                <a:cubicBezTo>
                  <a:pt x="446" y="102"/>
                  <a:pt x="446" y="102"/>
                  <a:pt x="447" y="102"/>
                </a:cubicBezTo>
                <a:cubicBezTo>
                  <a:pt x="447" y="102"/>
                  <a:pt x="448" y="102"/>
                  <a:pt x="448" y="102"/>
                </a:cubicBezTo>
                <a:cubicBezTo>
                  <a:pt x="448" y="102"/>
                  <a:pt x="449" y="102"/>
                  <a:pt x="449" y="102"/>
                </a:cubicBezTo>
                <a:cubicBezTo>
                  <a:pt x="449" y="102"/>
                  <a:pt x="449" y="102"/>
                  <a:pt x="449" y="101"/>
                </a:cubicBezTo>
                <a:cubicBezTo>
                  <a:pt x="449" y="101"/>
                  <a:pt x="449" y="101"/>
                  <a:pt x="449" y="101"/>
                </a:cubicBezTo>
                <a:cubicBezTo>
                  <a:pt x="448" y="101"/>
                  <a:pt x="448" y="101"/>
                  <a:pt x="448" y="101"/>
                </a:cubicBezTo>
                <a:cubicBezTo>
                  <a:pt x="448" y="101"/>
                  <a:pt x="447" y="101"/>
                  <a:pt x="447" y="101"/>
                </a:cubicBezTo>
                <a:cubicBezTo>
                  <a:pt x="447" y="101"/>
                  <a:pt x="448" y="100"/>
                  <a:pt x="448" y="100"/>
                </a:cubicBezTo>
                <a:cubicBezTo>
                  <a:pt x="448" y="100"/>
                  <a:pt x="447" y="100"/>
                  <a:pt x="447" y="100"/>
                </a:cubicBezTo>
                <a:cubicBezTo>
                  <a:pt x="447" y="100"/>
                  <a:pt x="447" y="100"/>
                  <a:pt x="447" y="100"/>
                </a:cubicBezTo>
                <a:cubicBezTo>
                  <a:pt x="447" y="100"/>
                  <a:pt x="447" y="100"/>
                  <a:pt x="446" y="100"/>
                </a:cubicBezTo>
                <a:cubicBezTo>
                  <a:pt x="446" y="100"/>
                  <a:pt x="446" y="100"/>
                  <a:pt x="445" y="100"/>
                </a:cubicBezTo>
                <a:cubicBezTo>
                  <a:pt x="445" y="100"/>
                  <a:pt x="445" y="100"/>
                  <a:pt x="445" y="100"/>
                </a:cubicBezTo>
                <a:close/>
                <a:moveTo>
                  <a:pt x="442" y="105"/>
                </a:moveTo>
                <a:cubicBezTo>
                  <a:pt x="442" y="105"/>
                  <a:pt x="442" y="105"/>
                  <a:pt x="442" y="105"/>
                </a:cubicBezTo>
                <a:cubicBezTo>
                  <a:pt x="441" y="104"/>
                  <a:pt x="441" y="104"/>
                  <a:pt x="440" y="104"/>
                </a:cubicBezTo>
                <a:cubicBezTo>
                  <a:pt x="439" y="105"/>
                  <a:pt x="439" y="105"/>
                  <a:pt x="438" y="105"/>
                </a:cubicBezTo>
                <a:cubicBezTo>
                  <a:pt x="438" y="106"/>
                  <a:pt x="439" y="106"/>
                  <a:pt x="439" y="106"/>
                </a:cubicBezTo>
                <a:cubicBezTo>
                  <a:pt x="439" y="106"/>
                  <a:pt x="439" y="106"/>
                  <a:pt x="439" y="106"/>
                </a:cubicBezTo>
                <a:cubicBezTo>
                  <a:pt x="440" y="106"/>
                  <a:pt x="440" y="106"/>
                  <a:pt x="440" y="106"/>
                </a:cubicBezTo>
                <a:cubicBezTo>
                  <a:pt x="440" y="106"/>
                  <a:pt x="441" y="106"/>
                  <a:pt x="441" y="106"/>
                </a:cubicBezTo>
                <a:cubicBezTo>
                  <a:pt x="441" y="106"/>
                  <a:pt x="442" y="106"/>
                  <a:pt x="442" y="105"/>
                </a:cubicBezTo>
                <a:cubicBezTo>
                  <a:pt x="442" y="105"/>
                  <a:pt x="442" y="105"/>
                  <a:pt x="442" y="105"/>
                </a:cubicBezTo>
                <a:close/>
                <a:moveTo>
                  <a:pt x="457" y="145"/>
                </a:moveTo>
                <a:cubicBezTo>
                  <a:pt x="457" y="145"/>
                  <a:pt x="457" y="145"/>
                  <a:pt x="457" y="145"/>
                </a:cubicBezTo>
                <a:cubicBezTo>
                  <a:pt x="457" y="145"/>
                  <a:pt x="458" y="145"/>
                  <a:pt x="458" y="145"/>
                </a:cubicBezTo>
                <a:cubicBezTo>
                  <a:pt x="458" y="145"/>
                  <a:pt x="458" y="145"/>
                  <a:pt x="458" y="144"/>
                </a:cubicBezTo>
                <a:cubicBezTo>
                  <a:pt x="458" y="144"/>
                  <a:pt x="458" y="144"/>
                  <a:pt x="458" y="144"/>
                </a:cubicBezTo>
                <a:cubicBezTo>
                  <a:pt x="457" y="144"/>
                  <a:pt x="457" y="144"/>
                  <a:pt x="457" y="144"/>
                </a:cubicBezTo>
                <a:cubicBezTo>
                  <a:pt x="457" y="144"/>
                  <a:pt x="458" y="144"/>
                  <a:pt x="458" y="144"/>
                </a:cubicBezTo>
                <a:cubicBezTo>
                  <a:pt x="458" y="144"/>
                  <a:pt x="457" y="144"/>
                  <a:pt x="457" y="144"/>
                </a:cubicBezTo>
                <a:cubicBezTo>
                  <a:pt x="457" y="144"/>
                  <a:pt x="457" y="144"/>
                  <a:pt x="457" y="144"/>
                </a:cubicBezTo>
                <a:cubicBezTo>
                  <a:pt x="458" y="144"/>
                  <a:pt x="458" y="144"/>
                  <a:pt x="458" y="144"/>
                </a:cubicBezTo>
                <a:cubicBezTo>
                  <a:pt x="458" y="144"/>
                  <a:pt x="458" y="143"/>
                  <a:pt x="458" y="143"/>
                </a:cubicBezTo>
                <a:cubicBezTo>
                  <a:pt x="458" y="143"/>
                  <a:pt x="458" y="143"/>
                  <a:pt x="458" y="143"/>
                </a:cubicBezTo>
                <a:cubicBezTo>
                  <a:pt x="458" y="143"/>
                  <a:pt x="457" y="143"/>
                  <a:pt x="457" y="143"/>
                </a:cubicBezTo>
                <a:cubicBezTo>
                  <a:pt x="457" y="143"/>
                  <a:pt x="457" y="142"/>
                  <a:pt x="456" y="142"/>
                </a:cubicBezTo>
                <a:cubicBezTo>
                  <a:pt x="456" y="142"/>
                  <a:pt x="457" y="142"/>
                  <a:pt x="457" y="142"/>
                </a:cubicBezTo>
                <a:cubicBezTo>
                  <a:pt x="456" y="142"/>
                  <a:pt x="456" y="143"/>
                  <a:pt x="456" y="143"/>
                </a:cubicBezTo>
                <a:cubicBezTo>
                  <a:pt x="456" y="143"/>
                  <a:pt x="456" y="143"/>
                  <a:pt x="456" y="142"/>
                </a:cubicBezTo>
                <a:cubicBezTo>
                  <a:pt x="456" y="142"/>
                  <a:pt x="456" y="142"/>
                  <a:pt x="456" y="142"/>
                </a:cubicBezTo>
                <a:cubicBezTo>
                  <a:pt x="456" y="142"/>
                  <a:pt x="456" y="142"/>
                  <a:pt x="456" y="142"/>
                </a:cubicBezTo>
                <a:cubicBezTo>
                  <a:pt x="455" y="142"/>
                  <a:pt x="455" y="142"/>
                  <a:pt x="455" y="142"/>
                </a:cubicBezTo>
                <a:cubicBezTo>
                  <a:pt x="455" y="141"/>
                  <a:pt x="455" y="141"/>
                  <a:pt x="456" y="141"/>
                </a:cubicBezTo>
                <a:cubicBezTo>
                  <a:pt x="456" y="141"/>
                  <a:pt x="455" y="141"/>
                  <a:pt x="455" y="141"/>
                </a:cubicBezTo>
                <a:cubicBezTo>
                  <a:pt x="455" y="141"/>
                  <a:pt x="454" y="141"/>
                  <a:pt x="455" y="140"/>
                </a:cubicBezTo>
                <a:cubicBezTo>
                  <a:pt x="455" y="140"/>
                  <a:pt x="455" y="140"/>
                  <a:pt x="455" y="140"/>
                </a:cubicBezTo>
                <a:cubicBezTo>
                  <a:pt x="455" y="140"/>
                  <a:pt x="455" y="140"/>
                  <a:pt x="455" y="140"/>
                </a:cubicBezTo>
                <a:cubicBezTo>
                  <a:pt x="455" y="140"/>
                  <a:pt x="455" y="140"/>
                  <a:pt x="456" y="139"/>
                </a:cubicBezTo>
                <a:cubicBezTo>
                  <a:pt x="455" y="139"/>
                  <a:pt x="454" y="140"/>
                  <a:pt x="454" y="140"/>
                </a:cubicBezTo>
                <a:cubicBezTo>
                  <a:pt x="454" y="140"/>
                  <a:pt x="454" y="140"/>
                  <a:pt x="454" y="140"/>
                </a:cubicBezTo>
                <a:cubicBezTo>
                  <a:pt x="453" y="140"/>
                  <a:pt x="453" y="140"/>
                  <a:pt x="453" y="140"/>
                </a:cubicBezTo>
                <a:cubicBezTo>
                  <a:pt x="453" y="140"/>
                  <a:pt x="453" y="140"/>
                  <a:pt x="453" y="139"/>
                </a:cubicBezTo>
                <a:cubicBezTo>
                  <a:pt x="453" y="139"/>
                  <a:pt x="452" y="139"/>
                  <a:pt x="452" y="139"/>
                </a:cubicBezTo>
                <a:cubicBezTo>
                  <a:pt x="452" y="139"/>
                  <a:pt x="452" y="139"/>
                  <a:pt x="451" y="139"/>
                </a:cubicBezTo>
                <a:cubicBezTo>
                  <a:pt x="451" y="139"/>
                  <a:pt x="451" y="139"/>
                  <a:pt x="451" y="139"/>
                </a:cubicBezTo>
                <a:cubicBezTo>
                  <a:pt x="451" y="140"/>
                  <a:pt x="451" y="140"/>
                  <a:pt x="451" y="140"/>
                </a:cubicBezTo>
                <a:cubicBezTo>
                  <a:pt x="451" y="140"/>
                  <a:pt x="451" y="140"/>
                  <a:pt x="451" y="140"/>
                </a:cubicBezTo>
                <a:cubicBezTo>
                  <a:pt x="451" y="140"/>
                  <a:pt x="450" y="140"/>
                  <a:pt x="450" y="140"/>
                </a:cubicBezTo>
                <a:cubicBezTo>
                  <a:pt x="449" y="140"/>
                  <a:pt x="449" y="141"/>
                  <a:pt x="448" y="141"/>
                </a:cubicBezTo>
                <a:cubicBezTo>
                  <a:pt x="448" y="141"/>
                  <a:pt x="448" y="141"/>
                  <a:pt x="448" y="141"/>
                </a:cubicBezTo>
                <a:cubicBezTo>
                  <a:pt x="448" y="140"/>
                  <a:pt x="447" y="140"/>
                  <a:pt x="447" y="140"/>
                </a:cubicBezTo>
                <a:cubicBezTo>
                  <a:pt x="447" y="141"/>
                  <a:pt x="447" y="142"/>
                  <a:pt x="447" y="142"/>
                </a:cubicBezTo>
                <a:cubicBezTo>
                  <a:pt x="447" y="142"/>
                  <a:pt x="446" y="141"/>
                  <a:pt x="446" y="141"/>
                </a:cubicBezTo>
                <a:cubicBezTo>
                  <a:pt x="446" y="140"/>
                  <a:pt x="445" y="140"/>
                  <a:pt x="445" y="140"/>
                </a:cubicBezTo>
                <a:cubicBezTo>
                  <a:pt x="445" y="140"/>
                  <a:pt x="444" y="141"/>
                  <a:pt x="444" y="141"/>
                </a:cubicBezTo>
                <a:cubicBezTo>
                  <a:pt x="444" y="141"/>
                  <a:pt x="444" y="141"/>
                  <a:pt x="444" y="141"/>
                </a:cubicBezTo>
                <a:cubicBezTo>
                  <a:pt x="444" y="141"/>
                  <a:pt x="444" y="141"/>
                  <a:pt x="444" y="141"/>
                </a:cubicBezTo>
                <a:cubicBezTo>
                  <a:pt x="444" y="141"/>
                  <a:pt x="444" y="141"/>
                  <a:pt x="444" y="141"/>
                </a:cubicBezTo>
                <a:cubicBezTo>
                  <a:pt x="444" y="142"/>
                  <a:pt x="444" y="142"/>
                  <a:pt x="444" y="142"/>
                </a:cubicBezTo>
                <a:cubicBezTo>
                  <a:pt x="444" y="142"/>
                  <a:pt x="444" y="142"/>
                  <a:pt x="443" y="142"/>
                </a:cubicBezTo>
                <a:cubicBezTo>
                  <a:pt x="443" y="141"/>
                  <a:pt x="443" y="141"/>
                  <a:pt x="442" y="141"/>
                </a:cubicBezTo>
                <a:cubicBezTo>
                  <a:pt x="442" y="140"/>
                  <a:pt x="442" y="141"/>
                  <a:pt x="442" y="141"/>
                </a:cubicBezTo>
                <a:cubicBezTo>
                  <a:pt x="442" y="141"/>
                  <a:pt x="442" y="141"/>
                  <a:pt x="442" y="141"/>
                </a:cubicBezTo>
                <a:cubicBezTo>
                  <a:pt x="442" y="141"/>
                  <a:pt x="442" y="142"/>
                  <a:pt x="442" y="142"/>
                </a:cubicBezTo>
                <a:cubicBezTo>
                  <a:pt x="442" y="142"/>
                  <a:pt x="442" y="143"/>
                  <a:pt x="441" y="143"/>
                </a:cubicBezTo>
                <a:cubicBezTo>
                  <a:pt x="441" y="143"/>
                  <a:pt x="441" y="143"/>
                  <a:pt x="441" y="143"/>
                </a:cubicBezTo>
                <a:cubicBezTo>
                  <a:pt x="441" y="142"/>
                  <a:pt x="441" y="142"/>
                  <a:pt x="441" y="142"/>
                </a:cubicBezTo>
                <a:cubicBezTo>
                  <a:pt x="441" y="142"/>
                  <a:pt x="441" y="142"/>
                  <a:pt x="441" y="142"/>
                </a:cubicBezTo>
                <a:cubicBezTo>
                  <a:pt x="440" y="143"/>
                  <a:pt x="441" y="143"/>
                  <a:pt x="440" y="143"/>
                </a:cubicBezTo>
                <a:cubicBezTo>
                  <a:pt x="440" y="143"/>
                  <a:pt x="440" y="143"/>
                  <a:pt x="440" y="143"/>
                </a:cubicBezTo>
                <a:cubicBezTo>
                  <a:pt x="440" y="144"/>
                  <a:pt x="440" y="144"/>
                  <a:pt x="440" y="144"/>
                </a:cubicBezTo>
                <a:cubicBezTo>
                  <a:pt x="440" y="144"/>
                  <a:pt x="439" y="144"/>
                  <a:pt x="439" y="143"/>
                </a:cubicBezTo>
                <a:cubicBezTo>
                  <a:pt x="439" y="143"/>
                  <a:pt x="439" y="143"/>
                  <a:pt x="439" y="143"/>
                </a:cubicBezTo>
                <a:cubicBezTo>
                  <a:pt x="440" y="143"/>
                  <a:pt x="439" y="143"/>
                  <a:pt x="439" y="143"/>
                </a:cubicBezTo>
                <a:cubicBezTo>
                  <a:pt x="439" y="142"/>
                  <a:pt x="439" y="143"/>
                  <a:pt x="439" y="142"/>
                </a:cubicBezTo>
                <a:cubicBezTo>
                  <a:pt x="439" y="142"/>
                  <a:pt x="439" y="142"/>
                  <a:pt x="438" y="142"/>
                </a:cubicBezTo>
                <a:cubicBezTo>
                  <a:pt x="439" y="142"/>
                  <a:pt x="439" y="143"/>
                  <a:pt x="439" y="142"/>
                </a:cubicBezTo>
                <a:cubicBezTo>
                  <a:pt x="439" y="142"/>
                  <a:pt x="439" y="142"/>
                  <a:pt x="440" y="142"/>
                </a:cubicBezTo>
                <a:cubicBezTo>
                  <a:pt x="440" y="141"/>
                  <a:pt x="439" y="141"/>
                  <a:pt x="439" y="141"/>
                </a:cubicBezTo>
                <a:cubicBezTo>
                  <a:pt x="439" y="141"/>
                  <a:pt x="439" y="141"/>
                  <a:pt x="439" y="141"/>
                </a:cubicBezTo>
                <a:cubicBezTo>
                  <a:pt x="439" y="141"/>
                  <a:pt x="439" y="141"/>
                  <a:pt x="438" y="141"/>
                </a:cubicBezTo>
                <a:cubicBezTo>
                  <a:pt x="438" y="140"/>
                  <a:pt x="438" y="140"/>
                  <a:pt x="437" y="139"/>
                </a:cubicBezTo>
                <a:cubicBezTo>
                  <a:pt x="437" y="139"/>
                  <a:pt x="437" y="139"/>
                  <a:pt x="437" y="139"/>
                </a:cubicBezTo>
                <a:cubicBezTo>
                  <a:pt x="436" y="139"/>
                  <a:pt x="436" y="139"/>
                  <a:pt x="435" y="139"/>
                </a:cubicBezTo>
                <a:cubicBezTo>
                  <a:pt x="435" y="139"/>
                  <a:pt x="435" y="140"/>
                  <a:pt x="435" y="140"/>
                </a:cubicBezTo>
                <a:cubicBezTo>
                  <a:pt x="436" y="140"/>
                  <a:pt x="436" y="140"/>
                  <a:pt x="436" y="140"/>
                </a:cubicBezTo>
                <a:cubicBezTo>
                  <a:pt x="436" y="140"/>
                  <a:pt x="436" y="140"/>
                  <a:pt x="436" y="140"/>
                </a:cubicBezTo>
                <a:cubicBezTo>
                  <a:pt x="436" y="140"/>
                  <a:pt x="436" y="140"/>
                  <a:pt x="436" y="140"/>
                </a:cubicBezTo>
                <a:cubicBezTo>
                  <a:pt x="437" y="140"/>
                  <a:pt x="437" y="140"/>
                  <a:pt x="437" y="140"/>
                </a:cubicBezTo>
                <a:cubicBezTo>
                  <a:pt x="437" y="140"/>
                  <a:pt x="437" y="140"/>
                  <a:pt x="437" y="140"/>
                </a:cubicBezTo>
                <a:cubicBezTo>
                  <a:pt x="437" y="140"/>
                  <a:pt x="436" y="140"/>
                  <a:pt x="436" y="140"/>
                </a:cubicBezTo>
                <a:cubicBezTo>
                  <a:pt x="436" y="140"/>
                  <a:pt x="437" y="141"/>
                  <a:pt x="437" y="141"/>
                </a:cubicBezTo>
                <a:cubicBezTo>
                  <a:pt x="437" y="141"/>
                  <a:pt x="437" y="141"/>
                  <a:pt x="437" y="141"/>
                </a:cubicBezTo>
                <a:cubicBezTo>
                  <a:pt x="437" y="141"/>
                  <a:pt x="437" y="141"/>
                  <a:pt x="437" y="142"/>
                </a:cubicBezTo>
                <a:cubicBezTo>
                  <a:pt x="437" y="141"/>
                  <a:pt x="437" y="141"/>
                  <a:pt x="436" y="141"/>
                </a:cubicBezTo>
                <a:cubicBezTo>
                  <a:pt x="436" y="142"/>
                  <a:pt x="436" y="142"/>
                  <a:pt x="436" y="142"/>
                </a:cubicBezTo>
                <a:cubicBezTo>
                  <a:pt x="436" y="141"/>
                  <a:pt x="436" y="141"/>
                  <a:pt x="436" y="141"/>
                </a:cubicBezTo>
                <a:cubicBezTo>
                  <a:pt x="436" y="141"/>
                  <a:pt x="436" y="141"/>
                  <a:pt x="436" y="141"/>
                </a:cubicBezTo>
                <a:cubicBezTo>
                  <a:pt x="436" y="141"/>
                  <a:pt x="436" y="141"/>
                  <a:pt x="435" y="141"/>
                </a:cubicBezTo>
                <a:cubicBezTo>
                  <a:pt x="435" y="140"/>
                  <a:pt x="434" y="140"/>
                  <a:pt x="434" y="140"/>
                </a:cubicBezTo>
                <a:cubicBezTo>
                  <a:pt x="434" y="140"/>
                  <a:pt x="434" y="140"/>
                  <a:pt x="434" y="141"/>
                </a:cubicBezTo>
                <a:cubicBezTo>
                  <a:pt x="434" y="140"/>
                  <a:pt x="434" y="140"/>
                  <a:pt x="434" y="141"/>
                </a:cubicBezTo>
                <a:cubicBezTo>
                  <a:pt x="434" y="141"/>
                  <a:pt x="434" y="141"/>
                  <a:pt x="434" y="141"/>
                </a:cubicBezTo>
                <a:cubicBezTo>
                  <a:pt x="434" y="141"/>
                  <a:pt x="434" y="141"/>
                  <a:pt x="433" y="141"/>
                </a:cubicBezTo>
                <a:cubicBezTo>
                  <a:pt x="433" y="141"/>
                  <a:pt x="434" y="141"/>
                  <a:pt x="434" y="141"/>
                </a:cubicBezTo>
                <a:cubicBezTo>
                  <a:pt x="434" y="141"/>
                  <a:pt x="435" y="142"/>
                  <a:pt x="435" y="142"/>
                </a:cubicBezTo>
                <a:cubicBezTo>
                  <a:pt x="435" y="142"/>
                  <a:pt x="434" y="142"/>
                  <a:pt x="434" y="141"/>
                </a:cubicBezTo>
                <a:cubicBezTo>
                  <a:pt x="434" y="141"/>
                  <a:pt x="434" y="141"/>
                  <a:pt x="434" y="141"/>
                </a:cubicBezTo>
                <a:cubicBezTo>
                  <a:pt x="433" y="141"/>
                  <a:pt x="433" y="141"/>
                  <a:pt x="433" y="141"/>
                </a:cubicBezTo>
                <a:cubicBezTo>
                  <a:pt x="433" y="142"/>
                  <a:pt x="434" y="142"/>
                  <a:pt x="434" y="142"/>
                </a:cubicBezTo>
                <a:cubicBezTo>
                  <a:pt x="434" y="142"/>
                  <a:pt x="435" y="142"/>
                  <a:pt x="435" y="142"/>
                </a:cubicBezTo>
                <a:cubicBezTo>
                  <a:pt x="435" y="142"/>
                  <a:pt x="434" y="142"/>
                  <a:pt x="434" y="142"/>
                </a:cubicBezTo>
                <a:cubicBezTo>
                  <a:pt x="434" y="142"/>
                  <a:pt x="434" y="143"/>
                  <a:pt x="434" y="142"/>
                </a:cubicBezTo>
                <a:cubicBezTo>
                  <a:pt x="434" y="142"/>
                  <a:pt x="434" y="142"/>
                  <a:pt x="433" y="142"/>
                </a:cubicBezTo>
                <a:cubicBezTo>
                  <a:pt x="433" y="142"/>
                  <a:pt x="433" y="142"/>
                  <a:pt x="433" y="142"/>
                </a:cubicBezTo>
                <a:cubicBezTo>
                  <a:pt x="433" y="142"/>
                  <a:pt x="433" y="142"/>
                  <a:pt x="433" y="143"/>
                </a:cubicBezTo>
                <a:cubicBezTo>
                  <a:pt x="433" y="142"/>
                  <a:pt x="433" y="142"/>
                  <a:pt x="433" y="142"/>
                </a:cubicBezTo>
                <a:cubicBezTo>
                  <a:pt x="433" y="143"/>
                  <a:pt x="433" y="143"/>
                  <a:pt x="433" y="143"/>
                </a:cubicBezTo>
                <a:cubicBezTo>
                  <a:pt x="433" y="143"/>
                  <a:pt x="433" y="142"/>
                  <a:pt x="432" y="143"/>
                </a:cubicBezTo>
                <a:cubicBezTo>
                  <a:pt x="432" y="143"/>
                  <a:pt x="432" y="143"/>
                  <a:pt x="432" y="143"/>
                </a:cubicBezTo>
                <a:cubicBezTo>
                  <a:pt x="432" y="143"/>
                  <a:pt x="432" y="143"/>
                  <a:pt x="432" y="143"/>
                </a:cubicBezTo>
                <a:cubicBezTo>
                  <a:pt x="432" y="143"/>
                  <a:pt x="433" y="143"/>
                  <a:pt x="433" y="143"/>
                </a:cubicBezTo>
                <a:cubicBezTo>
                  <a:pt x="434" y="143"/>
                  <a:pt x="434" y="143"/>
                  <a:pt x="435" y="143"/>
                </a:cubicBezTo>
                <a:cubicBezTo>
                  <a:pt x="435" y="143"/>
                  <a:pt x="435" y="143"/>
                  <a:pt x="436" y="143"/>
                </a:cubicBezTo>
                <a:cubicBezTo>
                  <a:pt x="436" y="143"/>
                  <a:pt x="436" y="143"/>
                  <a:pt x="436" y="143"/>
                </a:cubicBezTo>
                <a:cubicBezTo>
                  <a:pt x="437" y="143"/>
                  <a:pt x="438" y="143"/>
                  <a:pt x="439" y="143"/>
                </a:cubicBezTo>
                <a:cubicBezTo>
                  <a:pt x="438" y="143"/>
                  <a:pt x="438" y="143"/>
                  <a:pt x="437" y="144"/>
                </a:cubicBezTo>
                <a:cubicBezTo>
                  <a:pt x="437" y="144"/>
                  <a:pt x="437" y="144"/>
                  <a:pt x="437" y="144"/>
                </a:cubicBezTo>
                <a:cubicBezTo>
                  <a:pt x="437" y="144"/>
                  <a:pt x="438" y="145"/>
                  <a:pt x="438" y="144"/>
                </a:cubicBezTo>
                <a:cubicBezTo>
                  <a:pt x="438" y="144"/>
                  <a:pt x="438" y="144"/>
                  <a:pt x="438" y="144"/>
                </a:cubicBezTo>
                <a:cubicBezTo>
                  <a:pt x="439" y="144"/>
                  <a:pt x="438" y="145"/>
                  <a:pt x="438" y="145"/>
                </a:cubicBezTo>
                <a:cubicBezTo>
                  <a:pt x="438" y="145"/>
                  <a:pt x="438" y="145"/>
                  <a:pt x="437" y="145"/>
                </a:cubicBezTo>
                <a:cubicBezTo>
                  <a:pt x="437" y="145"/>
                  <a:pt x="437" y="145"/>
                  <a:pt x="437" y="145"/>
                </a:cubicBezTo>
                <a:cubicBezTo>
                  <a:pt x="436" y="145"/>
                  <a:pt x="436" y="145"/>
                  <a:pt x="436" y="145"/>
                </a:cubicBezTo>
                <a:cubicBezTo>
                  <a:pt x="436" y="145"/>
                  <a:pt x="436" y="145"/>
                  <a:pt x="436" y="145"/>
                </a:cubicBezTo>
                <a:cubicBezTo>
                  <a:pt x="436" y="145"/>
                  <a:pt x="436" y="145"/>
                  <a:pt x="436" y="145"/>
                </a:cubicBezTo>
                <a:cubicBezTo>
                  <a:pt x="436" y="145"/>
                  <a:pt x="436" y="145"/>
                  <a:pt x="436" y="145"/>
                </a:cubicBezTo>
                <a:cubicBezTo>
                  <a:pt x="435" y="145"/>
                  <a:pt x="435" y="145"/>
                  <a:pt x="435" y="145"/>
                </a:cubicBezTo>
                <a:cubicBezTo>
                  <a:pt x="435" y="145"/>
                  <a:pt x="435" y="145"/>
                  <a:pt x="435" y="145"/>
                </a:cubicBezTo>
                <a:cubicBezTo>
                  <a:pt x="435" y="145"/>
                  <a:pt x="435" y="145"/>
                  <a:pt x="435" y="145"/>
                </a:cubicBezTo>
                <a:cubicBezTo>
                  <a:pt x="435" y="145"/>
                  <a:pt x="435" y="145"/>
                  <a:pt x="435" y="145"/>
                </a:cubicBezTo>
                <a:cubicBezTo>
                  <a:pt x="435" y="145"/>
                  <a:pt x="434" y="145"/>
                  <a:pt x="434" y="145"/>
                </a:cubicBezTo>
                <a:cubicBezTo>
                  <a:pt x="434" y="145"/>
                  <a:pt x="433" y="145"/>
                  <a:pt x="433" y="145"/>
                </a:cubicBezTo>
                <a:cubicBezTo>
                  <a:pt x="433" y="145"/>
                  <a:pt x="433" y="145"/>
                  <a:pt x="433" y="145"/>
                </a:cubicBezTo>
                <a:cubicBezTo>
                  <a:pt x="433" y="146"/>
                  <a:pt x="433" y="146"/>
                  <a:pt x="434" y="146"/>
                </a:cubicBezTo>
                <a:cubicBezTo>
                  <a:pt x="435" y="146"/>
                  <a:pt x="436" y="146"/>
                  <a:pt x="437" y="146"/>
                </a:cubicBezTo>
                <a:cubicBezTo>
                  <a:pt x="437" y="146"/>
                  <a:pt x="437" y="146"/>
                  <a:pt x="437" y="146"/>
                </a:cubicBezTo>
                <a:cubicBezTo>
                  <a:pt x="437" y="146"/>
                  <a:pt x="437" y="146"/>
                  <a:pt x="437" y="147"/>
                </a:cubicBezTo>
                <a:cubicBezTo>
                  <a:pt x="437" y="147"/>
                  <a:pt x="437" y="147"/>
                  <a:pt x="437" y="147"/>
                </a:cubicBezTo>
                <a:cubicBezTo>
                  <a:pt x="437" y="147"/>
                  <a:pt x="437" y="147"/>
                  <a:pt x="437" y="147"/>
                </a:cubicBezTo>
                <a:cubicBezTo>
                  <a:pt x="438" y="147"/>
                  <a:pt x="438" y="147"/>
                  <a:pt x="438" y="147"/>
                </a:cubicBezTo>
                <a:cubicBezTo>
                  <a:pt x="438" y="147"/>
                  <a:pt x="438" y="147"/>
                  <a:pt x="438" y="147"/>
                </a:cubicBezTo>
                <a:cubicBezTo>
                  <a:pt x="438" y="147"/>
                  <a:pt x="438" y="147"/>
                  <a:pt x="438" y="148"/>
                </a:cubicBezTo>
                <a:cubicBezTo>
                  <a:pt x="438" y="148"/>
                  <a:pt x="438" y="147"/>
                  <a:pt x="439" y="147"/>
                </a:cubicBezTo>
                <a:cubicBezTo>
                  <a:pt x="439" y="147"/>
                  <a:pt x="439" y="147"/>
                  <a:pt x="439" y="147"/>
                </a:cubicBezTo>
                <a:cubicBezTo>
                  <a:pt x="439" y="147"/>
                  <a:pt x="439" y="147"/>
                  <a:pt x="439" y="147"/>
                </a:cubicBezTo>
                <a:cubicBezTo>
                  <a:pt x="438" y="147"/>
                  <a:pt x="438" y="148"/>
                  <a:pt x="438" y="148"/>
                </a:cubicBezTo>
                <a:cubicBezTo>
                  <a:pt x="438" y="148"/>
                  <a:pt x="438" y="148"/>
                  <a:pt x="438" y="148"/>
                </a:cubicBezTo>
                <a:cubicBezTo>
                  <a:pt x="438" y="148"/>
                  <a:pt x="438" y="148"/>
                  <a:pt x="437" y="149"/>
                </a:cubicBezTo>
                <a:cubicBezTo>
                  <a:pt x="437" y="149"/>
                  <a:pt x="437" y="149"/>
                  <a:pt x="436" y="149"/>
                </a:cubicBezTo>
                <a:cubicBezTo>
                  <a:pt x="436" y="149"/>
                  <a:pt x="436" y="149"/>
                  <a:pt x="436" y="148"/>
                </a:cubicBezTo>
                <a:cubicBezTo>
                  <a:pt x="436" y="149"/>
                  <a:pt x="436" y="149"/>
                  <a:pt x="436" y="149"/>
                </a:cubicBezTo>
                <a:cubicBezTo>
                  <a:pt x="438" y="149"/>
                  <a:pt x="439" y="149"/>
                  <a:pt x="441" y="149"/>
                </a:cubicBezTo>
                <a:cubicBezTo>
                  <a:pt x="441" y="149"/>
                  <a:pt x="441" y="150"/>
                  <a:pt x="441" y="150"/>
                </a:cubicBezTo>
                <a:cubicBezTo>
                  <a:pt x="441" y="150"/>
                  <a:pt x="441" y="150"/>
                  <a:pt x="441" y="150"/>
                </a:cubicBezTo>
                <a:cubicBezTo>
                  <a:pt x="441" y="150"/>
                  <a:pt x="441" y="150"/>
                  <a:pt x="442" y="150"/>
                </a:cubicBezTo>
                <a:cubicBezTo>
                  <a:pt x="442" y="150"/>
                  <a:pt x="442" y="151"/>
                  <a:pt x="443" y="151"/>
                </a:cubicBezTo>
                <a:cubicBezTo>
                  <a:pt x="444" y="151"/>
                  <a:pt x="444" y="151"/>
                  <a:pt x="445" y="151"/>
                </a:cubicBezTo>
                <a:cubicBezTo>
                  <a:pt x="446" y="151"/>
                  <a:pt x="446" y="151"/>
                  <a:pt x="447" y="151"/>
                </a:cubicBezTo>
                <a:cubicBezTo>
                  <a:pt x="447" y="151"/>
                  <a:pt x="447" y="151"/>
                  <a:pt x="447" y="151"/>
                </a:cubicBezTo>
                <a:cubicBezTo>
                  <a:pt x="447" y="151"/>
                  <a:pt x="447" y="151"/>
                  <a:pt x="447" y="151"/>
                </a:cubicBezTo>
                <a:cubicBezTo>
                  <a:pt x="447" y="151"/>
                  <a:pt x="447" y="150"/>
                  <a:pt x="448" y="150"/>
                </a:cubicBezTo>
                <a:cubicBezTo>
                  <a:pt x="448" y="150"/>
                  <a:pt x="449" y="150"/>
                  <a:pt x="449" y="150"/>
                </a:cubicBezTo>
                <a:cubicBezTo>
                  <a:pt x="450" y="150"/>
                  <a:pt x="450" y="150"/>
                  <a:pt x="451" y="149"/>
                </a:cubicBezTo>
                <a:cubicBezTo>
                  <a:pt x="451" y="149"/>
                  <a:pt x="452" y="149"/>
                  <a:pt x="452" y="148"/>
                </a:cubicBezTo>
                <a:cubicBezTo>
                  <a:pt x="452" y="148"/>
                  <a:pt x="453" y="148"/>
                  <a:pt x="454" y="147"/>
                </a:cubicBezTo>
                <a:cubicBezTo>
                  <a:pt x="454" y="148"/>
                  <a:pt x="454" y="148"/>
                  <a:pt x="454" y="148"/>
                </a:cubicBezTo>
                <a:cubicBezTo>
                  <a:pt x="454" y="148"/>
                  <a:pt x="455" y="148"/>
                  <a:pt x="455" y="148"/>
                </a:cubicBezTo>
                <a:cubicBezTo>
                  <a:pt x="455" y="148"/>
                  <a:pt x="455" y="147"/>
                  <a:pt x="456" y="147"/>
                </a:cubicBezTo>
                <a:cubicBezTo>
                  <a:pt x="456" y="147"/>
                  <a:pt x="456" y="147"/>
                  <a:pt x="456" y="147"/>
                </a:cubicBezTo>
                <a:cubicBezTo>
                  <a:pt x="456" y="146"/>
                  <a:pt x="456" y="146"/>
                  <a:pt x="456" y="146"/>
                </a:cubicBezTo>
                <a:cubicBezTo>
                  <a:pt x="456" y="146"/>
                  <a:pt x="456" y="146"/>
                  <a:pt x="456" y="146"/>
                </a:cubicBezTo>
                <a:cubicBezTo>
                  <a:pt x="456" y="146"/>
                  <a:pt x="456" y="146"/>
                  <a:pt x="457" y="146"/>
                </a:cubicBezTo>
                <a:cubicBezTo>
                  <a:pt x="457" y="146"/>
                  <a:pt x="457" y="146"/>
                  <a:pt x="457" y="145"/>
                </a:cubicBezTo>
                <a:cubicBezTo>
                  <a:pt x="457" y="145"/>
                  <a:pt x="457" y="145"/>
                  <a:pt x="457" y="145"/>
                </a:cubicBezTo>
                <a:cubicBezTo>
                  <a:pt x="457" y="145"/>
                  <a:pt x="458" y="145"/>
                  <a:pt x="457" y="145"/>
                </a:cubicBezTo>
                <a:cubicBezTo>
                  <a:pt x="457" y="145"/>
                  <a:pt x="457" y="145"/>
                  <a:pt x="457" y="145"/>
                </a:cubicBezTo>
                <a:close/>
                <a:moveTo>
                  <a:pt x="439" y="111"/>
                </a:moveTo>
                <a:cubicBezTo>
                  <a:pt x="439" y="111"/>
                  <a:pt x="440" y="111"/>
                  <a:pt x="440" y="111"/>
                </a:cubicBezTo>
                <a:cubicBezTo>
                  <a:pt x="440" y="110"/>
                  <a:pt x="439" y="110"/>
                  <a:pt x="439" y="111"/>
                </a:cubicBezTo>
                <a:close/>
                <a:moveTo>
                  <a:pt x="279" y="285"/>
                </a:moveTo>
                <a:cubicBezTo>
                  <a:pt x="279" y="285"/>
                  <a:pt x="279" y="285"/>
                  <a:pt x="279" y="284"/>
                </a:cubicBezTo>
                <a:cubicBezTo>
                  <a:pt x="279" y="284"/>
                  <a:pt x="279" y="284"/>
                  <a:pt x="279" y="284"/>
                </a:cubicBezTo>
                <a:cubicBezTo>
                  <a:pt x="279" y="285"/>
                  <a:pt x="279" y="285"/>
                  <a:pt x="279" y="285"/>
                </a:cubicBezTo>
                <a:cubicBezTo>
                  <a:pt x="279" y="285"/>
                  <a:pt x="279" y="285"/>
                  <a:pt x="279" y="285"/>
                </a:cubicBezTo>
                <a:cubicBezTo>
                  <a:pt x="279" y="285"/>
                  <a:pt x="279" y="285"/>
                  <a:pt x="279" y="285"/>
                </a:cubicBezTo>
                <a:cubicBezTo>
                  <a:pt x="279" y="285"/>
                  <a:pt x="279" y="285"/>
                  <a:pt x="279" y="285"/>
                </a:cubicBezTo>
                <a:cubicBezTo>
                  <a:pt x="279" y="285"/>
                  <a:pt x="279" y="285"/>
                  <a:pt x="279" y="285"/>
                </a:cubicBezTo>
                <a:close/>
                <a:moveTo>
                  <a:pt x="283" y="289"/>
                </a:moveTo>
                <a:cubicBezTo>
                  <a:pt x="283" y="289"/>
                  <a:pt x="283" y="289"/>
                  <a:pt x="282" y="289"/>
                </a:cubicBezTo>
                <a:cubicBezTo>
                  <a:pt x="283" y="289"/>
                  <a:pt x="283" y="289"/>
                  <a:pt x="283" y="289"/>
                </a:cubicBezTo>
                <a:close/>
                <a:moveTo>
                  <a:pt x="270" y="283"/>
                </a:moveTo>
                <a:cubicBezTo>
                  <a:pt x="270" y="283"/>
                  <a:pt x="270" y="283"/>
                  <a:pt x="270" y="283"/>
                </a:cubicBezTo>
                <a:cubicBezTo>
                  <a:pt x="270" y="283"/>
                  <a:pt x="270" y="283"/>
                  <a:pt x="270" y="283"/>
                </a:cubicBezTo>
                <a:cubicBezTo>
                  <a:pt x="270" y="283"/>
                  <a:pt x="270" y="283"/>
                  <a:pt x="270" y="283"/>
                </a:cubicBezTo>
                <a:cubicBezTo>
                  <a:pt x="270" y="283"/>
                  <a:pt x="270" y="283"/>
                  <a:pt x="270" y="283"/>
                </a:cubicBezTo>
                <a:cubicBezTo>
                  <a:pt x="270" y="283"/>
                  <a:pt x="270" y="283"/>
                  <a:pt x="270" y="283"/>
                </a:cubicBezTo>
                <a:close/>
                <a:moveTo>
                  <a:pt x="271" y="283"/>
                </a:moveTo>
                <a:cubicBezTo>
                  <a:pt x="271" y="283"/>
                  <a:pt x="271" y="283"/>
                  <a:pt x="271" y="283"/>
                </a:cubicBezTo>
                <a:cubicBezTo>
                  <a:pt x="271" y="283"/>
                  <a:pt x="271" y="283"/>
                  <a:pt x="271" y="283"/>
                </a:cubicBezTo>
                <a:cubicBezTo>
                  <a:pt x="271" y="283"/>
                  <a:pt x="271" y="283"/>
                  <a:pt x="271" y="283"/>
                </a:cubicBezTo>
                <a:close/>
                <a:moveTo>
                  <a:pt x="282" y="278"/>
                </a:moveTo>
                <a:cubicBezTo>
                  <a:pt x="282" y="278"/>
                  <a:pt x="282" y="278"/>
                  <a:pt x="282" y="278"/>
                </a:cubicBezTo>
                <a:cubicBezTo>
                  <a:pt x="282" y="278"/>
                  <a:pt x="282" y="278"/>
                  <a:pt x="282" y="279"/>
                </a:cubicBezTo>
                <a:cubicBezTo>
                  <a:pt x="281" y="279"/>
                  <a:pt x="281" y="279"/>
                  <a:pt x="281" y="279"/>
                </a:cubicBezTo>
                <a:cubicBezTo>
                  <a:pt x="282" y="279"/>
                  <a:pt x="282" y="279"/>
                  <a:pt x="282" y="278"/>
                </a:cubicBezTo>
                <a:cubicBezTo>
                  <a:pt x="282" y="278"/>
                  <a:pt x="282" y="278"/>
                  <a:pt x="282" y="278"/>
                </a:cubicBezTo>
                <a:cubicBezTo>
                  <a:pt x="282" y="278"/>
                  <a:pt x="282" y="278"/>
                  <a:pt x="282" y="278"/>
                </a:cubicBezTo>
                <a:cubicBezTo>
                  <a:pt x="282" y="278"/>
                  <a:pt x="282" y="278"/>
                  <a:pt x="282" y="278"/>
                </a:cubicBezTo>
                <a:close/>
                <a:moveTo>
                  <a:pt x="279" y="286"/>
                </a:moveTo>
                <a:cubicBezTo>
                  <a:pt x="279" y="286"/>
                  <a:pt x="279" y="286"/>
                  <a:pt x="279" y="286"/>
                </a:cubicBezTo>
                <a:cubicBezTo>
                  <a:pt x="279" y="286"/>
                  <a:pt x="279" y="286"/>
                  <a:pt x="279" y="286"/>
                </a:cubicBezTo>
                <a:cubicBezTo>
                  <a:pt x="279" y="286"/>
                  <a:pt x="279" y="286"/>
                  <a:pt x="279" y="286"/>
                </a:cubicBezTo>
                <a:cubicBezTo>
                  <a:pt x="279" y="286"/>
                  <a:pt x="279" y="287"/>
                  <a:pt x="279" y="287"/>
                </a:cubicBezTo>
                <a:cubicBezTo>
                  <a:pt x="279" y="287"/>
                  <a:pt x="279" y="286"/>
                  <a:pt x="280" y="286"/>
                </a:cubicBezTo>
                <a:cubicBezTo>
                  <a:pt x="279" y="286"/>
                  <a:pt x="279" y="286"/>
                  <a:pt x="279" y="286"/>
                </a:cubicBezTo>
                <a:close/>
                <a:moveTo>
                  <a:pt x="279" y="287"/>
                </a:moveTo>
                <a:cubicBezTo>
                  <a:pt x="279" y="287"/>
                  <a:pt x="279" y="286"/>
                  <a:pt x="279" y="286"/>
                </a:cubicBezTo>
                <a:cubicBezTo>
                  <a:pt x="279" y="286"/>
                  <a:pt x="279" y="287"/>
                  <a:pt x="279" y="287"/>
                </a:cubicBezTo>
                <a:cubicBezTo>
                  <a:pt x="279" y="286"/>
                  <a:pt x="279" y="286"/>
                  <a:pt x="279" y="286"/>
                </a:cubicBezTo>
                <a:cubicBezTo>
                  <a:pt x="279" y="286"/>
                  <a:pt x="279" y="286"/>
                  <a:pt x="279" y="286"/>
                </a:cubicBezTo>
                <a:cubicBezTo>
                  <a:pt x="279" y="286"/>
                  <a:pt x="279" y="286"/>
                  <a:pt x="279" y="287"/>
                </a:cubicBezTo>
                <a:close/>
                <a:moveTo>
                  <a:pt x="309" y="233"/>
                </a:moveTo>
                <a:cubicBezTo>
                  <a:pt x="309" y="233"/>
                  <a:pt x="309" y="233"/>
                  <a:pt x="310" y="233"/>
                </a:cubicBezTo>
                <a:cubicBezTo>
                  <a:pt x="310" y="233"/>
                  <a:pt x="310" y="233"/>
                  <a:pt x="310" y="233"/>
                </a:cubicBezTo>
                <a:cubicBezTo>
                  <a:pt x="310" y="232"/>
                  <a:pt x="310" y="232"/>
                  <a:pt x="310" y="232"/>
                </a:cubicBezTo>
                <a:cubicBezTo>
                  <a:pt x="310" y="232"/>
                  <a:pt x="310" y="232"/>
                  <a:pt x="310" y="232"/>
                </a:cubicBezTo>
                <a:cubicBezTo>
                  <a:pt x="310" y="232"/>
                  <a:pt x="310" y="233"/>
                  <a:pt x="309" y="233"/>
                </a:cubicBezTo>
                <a:cubicBezTo>
                  <a:pt x="309" y="233"/>
                  <a:pt x="309" y="233"/>
                  <a:pt x="309" y="233"/>
                </a:cubicBezTo>
                <a:close/>
                <a:moveTo>
                  <a:pt x="303" y="269"/>
                </a:moveTo>
                <a:cubicBezTo>
                  <a:pt x="303" y="269"/>
                  <a:pt x="303" y="269"/>
                  <a:pt x="303" y="269"/>
                </a:cubicBezTo>
                <a:cubicBezTo>
                  <a:pt x="303" y="269"/>
                  <a:pt x="303" y="269"/>
                  <a:pt x="303" y="269"/>
                </a:cubicBezTo>
                <a:cubicBezTo>
                  <a:pt x="304" y="269"/>
                  <a:pt x="304" y="269"/>
                  <a:pt x="304" y="269"/>
                </a:cubicBezTo>
                <a:cubicBezTo>
                  <a:pt x="304" y="268"/>
                  <a:pt x="304" y="268"/>
                  <a:pt x="304" y="268"/>
                </a:cubicBezTo>
                <a:cubicBezTo>
                  <a:pt x="303" y="267"/>
                  <a:pt x="303" y="267"/>
                  <a:pt x="303" y="267"/>
                </a:cubicBezTo>
                <a:cubicBezTo>
                  <a:pt x="303" y="267"/>
                  <a:pt x="303" y="267"/>
                  <a:pt x="303" y="268"/>
                </a:cubicBezTo>
                <a:cubicBezTo>
                  <a:pt x="302" y="268"/>
                  <a:pt x="302" y="268"/>
                  <a:pt x="302" y="268"/>
                </a:cubicBezTo>
                <a:cubicBezTo>
                  <a:pt x="302" y="268"/>
                  <a:pt x="303" y="268"/>
                  <a:pt x="303" y="268"/>
                </a:cubicBezTo>
                <a:cubicBezTo>
                  <a:pt x="302" y="268"/>
                  <a:pt x="302" y="268"/>
                  <a:pt x="302" y="268"/>
                </a:cubicBezTo>
                <a:cubicBezTo>
                  <a:pt x="302" y="268"/>
                  <a:pt x="302" y="268"/>
                  <a:pt x="302" y="268"/>
                </a:cubicBezTo>
                <a:cubicBezTo>
                  <a:pt x="302" y="268"/>
                  <a:pt x="302" y="268"/>
                  <a:pt x="303" y="269"/>
                </a:cubicBezTo>
                <a:cubicBezTo>
                  <a:pt x="303" y="269"/>
                  <a:pt x="303" y="269"/>
                  <a:pt x="303" y="269"/>
                </a:cubicBezTo>
                <a:close/>
                <a:moveTo>
                  <a:pt x="190" y="197"/>
                </a:moveTo>
                <a:cubicBezTo>
                  <a:pt x="190" y="197"/>
                  <a:pt x="190" y="197"/>
                  <a:pt x="190" y="197"/>
                </a:cubicBezTo>
                <a:cubicBezTo>
                  <a:pt x="190" y="197"/>
                  <a:pt x="190" y="197"/>
                  <a:pt x="190" y="197"/>
                </a:cubicBezTo>
                <a:cubicBezTo>
                  <a:pt x="190" y="197"/>
                  <a:pt x="190" y="196"/>
                  <a:pt x="190" y="196"/>
                </a:cubicBezTo>
                <a:cubicBezTo>
                  <a:pt x="190" y="197"/>
                  <a:pt x="190" y="197"/>
                  <a:pt x="190" y="197"/>
                </a:cubicBezTo>
                <a:cubicBezTo>
                  <a:pt x="190" y="197"/>
                  <a:pt x="190" y="197"/>
                  <a:pt x="190" y="197"/>
                </a:cubicBezTo>
                <a:cubicBezTo>
                  <a:pt x="190" y="197"/>
                  <a:pt x="190" y="197"/>
                  <a:pt x="190" y="197"/>
                </a:cubicBezTo>
                <a:close/>
                <a:moveTo>
                  <a:pt x="299" y="273"/>
                </a:moveTo>
                <a:cubicBezTo>
                  <a:pt x="299" y="273"/>
                  <a:pt x="299" y="273"/>
                  <a:pt x="299" y="273"/>
                </a:cubicBezTo>
                <a:cubicBezTo>
                  <a:pt x="299" y="273"/>
                  <a:pt x="299" y="273"/>
                  <a:pt x="299" y="273"/>
                </a:cubicBezTo>
                <a:close/>
                <a:moveTo>
                  <a:pt x="304" y="262"/>
                </a:moveTo>
                <a:cubicBezTo>
                  <a:pt x="304" y="262"/>
                  <a:pt x="303" y="262"/>
                  <a:pt x="303" y="262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04" y="262"/>
                  <a:pt x="304" y="262"/>
                  <a:pt x="304" y="263"/>
                </a:cubicBezTo>
                <a:cubicBezTo>
                  <a:pt x="305" y="263"/>
                  <a:pt x="305" y="263"/>
                  <a:pt x="305" y="263"/>
                </a:cubicBezTo>
                <a:cubicBezTo>
                  <a:pt x="305" y="263"/>
                  <a:pt x="305" y="263"/>
                  <a:pt x="305" y="263"/>
                </a:cubicBezTo>
                <a:cubicBezTo>
                  <a:pt x="305" y="264"/>
                  <a:pt x="305" y="264"/>
                  <a:pt x="305" y="265"/>
                </a:cubicBezTo>
                <a:cubicBezTo>
                  <a:pt x="305" y="265"/>
                  <a:pt x="305" y="265"/>
                  <a:pt x="305" y="265"/>
                </a:cubicBezTo>
                <a:cubicBezTo>
                  <a:pt x="305" y="265"/>
                  <a:pt x="305" y="264"/>
                  <a:pt x="305" y="264"/>
                </a:cubicBezTo>
                <a:cubicBezTo>
                  <a:pt x="305" y="264"/>
                  <a:pt x="305" y="263"/>
                  <a:pt x="305" y="263"/>
                </a:cubicBezTo>
                <a:cubicBezTo>
                  <a:pt x="305" y="263"/>
                  <a:pt x="305" y="263"/>
                  <a:pt x="305" y="263"/>
                </a:cubicBezTo>
                <a:cubicBezTo>
                  <a:pt x="305" y="263"/>
                  <a:pt x="305" y="263"/>
                  <a:pt x="305" y="263"/>
                </a:cubicBezTo>
                <a:cubicBezTo>
                  <a:pt x="305" y="263"/>
                  <a:pt x="304" y="262"/>
                  <a:pt x="304" y="262"/>
                </a:cubicBezTo>
                <a:close/>
                <a:moveTo>
                  <a:pt x="302" y="274"/>
                </a:moveTo>
                <a:cubicBezTo>
                  <a:pt x="303" y="274"/>
                  <a:pt x="303" y="274"/>
                  <a:pt x="303" y="274"/>
                </a:cubicBezTo>
                <a:cubicBezTo>
                  <a:pt x="303" y="274"/>
                  <a:pt x="303" y="274"/>
                  <a:pt x="302" y="274"/>
                </a:cubicBezTo>
                <a:close/>
                <a:moveTo>
                  <a:pt x="302" y="273"/>
                </a:moveTo>
                <a:cubicBezTo>
                  <a:pt x="302" y="273"/>
                  <a:pt x="302" y="273"/>
                  <a:pt x="301" y="273"/>
                </a:cubicBezTo>
                <a:cubicBezTo>
                  <a:pt x="302" y="274"/>
                  <a:pt x="302" y="274"/>
                  <a:pt x="302" y="274"/>
                </a:cubicBezTo>
                <a:cubicBezTo>
                  <a:pt x="302" y="273"/>
                  <a:pt x="302" y="274"/>
                  <a:pt x="302" y="273"/>
                </a:cubicBezTo>
                <a:close/>
                <a:moveTo>
                  <a:pt x="293" y="306"/>
                </a:moveTo>
                <a:cubicBezTo>
                  <a:pt x="293" y="306"/>
                  <a:pt x="293" y="306"/>
                  <a:pt x="293" y="306"/>
                </a:cubicBezTo>
                <a:cubicBezTo>
                  <a:pt x="293" y="306"/>
                  <a:pt x="293" y="306"/>
                  <a:pt x="293" y="306"/>
                </a:cubicBezTo>
                <a:close/>
                <a:moveTo>
                  <a:pt x="306" y="285"/>
                </a:moveTo>
                <a:cubicBezTo>
                  <a:pt x="306" y="285"/>
                  <a:pt x="306" y="285"/>
                  <a:pt x="306" y="285"/>
                </a:cubicBezTo>
                <a:cubicBezTo>
                  <a:pt x="307" y="285"/>
                  <a:pt x="307" y="285"/>
                  <a:pt x="307" y="285"/>
                </a:cubicBezTo>
                <a:cubicBezTo>
                  <a:pt x="307" y="285"/>
                  <a:pt x="306" y="284"/>
                  <a:pt x="306" y="284"/>
                </a:cubicBezTo>
                <a:cubicBezTo>
                  <a:pt x="305" y="284"/>
                  <a:pt x="304" y="284"/>
                  <a:pt x="304" y="284"/>
                </a:cubicBezTo>
                <a:cubicBezTo>
                  <a:pt x="303" y="284"/>
                  <a:pt x="303" y="284"/>
                  <a:pt x="302" y="284"/>
                </a:cubicBezTo>
                <a:cubicBezTo>
                  <a:pt x="303" y="285"/>
                  <a:pt x="304" y="285"/>
                  <a:pt x="305" y="285"/>
                </a:cubicBezTo>
                <a:cubicBezTo>
                  <a:pt x="305" y="285"/>
                  <a:pt x="305" y="286"/>
                  <a:pt x="305" y="285"/>
                </a:cubicBezTo>
                <a:cubicBezTo>
                  <a:pt x="305" y="285"/>
                  <a:pt x="305" y="285"/>
                  <a:pt x="305" y="285"/>
                </a:cubicBezTo>
                <a:cubicBezTo>
                  <a:pt x="305" y="285"/>
                  <a:pt x="305" y="285"/>
                  <a:pt x="305" y="285"/>
                </a:cubicBezTo>
                <a:cubicBezTo>
                  <a:pt x="305" y="285"/>
                  <a:pt x="306" y="285"/>
                  <a:pt x="306" y="285"/>
                </a:cubicBezTo>
                <a:close/>
                <a:moveTo>
                  <a:pt x="326" y="284"/>
                </a:moveTo>
                <a:cubicBezTo>
                  <a:pt x="326" y="284"/>
                  <a:pt x="326" y="284"/>
                  <a:pt x="326" y="284"/>
                </a:cubicBezTo>
                <a:cubicBezTo>
                  <a:pt x="326" y="284"/>
                  <a:pt x="326" y="284"/>
                  <a:pt x="326" y="284"/>
                </a:cubicBezTo>
                <a:cubicBezTo>
                  <a:pt x="326" y="283"/>
                  <a:pt x="326" y="283"/>
                  <a:pt x="326" y="283"/>
                </a:cubicBezTo>
                <a:cubicBezTo>
                  <a:pt x="326" y="283"/>
                  <a:pt x="326" y="283"/>
                  <a:pt x="326" y="283"/>
                </a:cubicBezTo>
                <a:cubicBezTo>
                  <a:pt x="325" y="282"/>
                  <a:pt x="325" y="282"/>
                  <a:pt x="325" y="282"/>
                </a:cubicBezTo>
                <a:cubicBezTo>
                  <a:pt x="325" y="282"/>
                  <a:pt x="324" y="282"/>
                  <a:pt x="324" y="282"/>
                </a:cubicBezTo>
                <a:cubicBezTo>
                  <a:pt x="324" y="282"/>
                  <a:pt x="324" y="282"/>
                  <a:pt x="324" y="282"/>
                </a:cubicBezTo>
                <a:cubicBezTo>
                  <a:pt x="324" y="282"/>
                  <a:pt x="323" y="282"/>
                  <a:pt x="323" y="282"/>
                </a:cubicBezTo>
                <a:cubicBezTo>
                  <a:pt x="323" y="282"/>
                  <a:pt x="323" y="282"/>
                  <a:pt x="323" y="282"/>
                </a:cubicBezTo>
                <a:cubicBezTo>
                  <a:pt x="323" y="282"/>
                  <a:pt x="323" y="282"/>
                  <a:pt x="323" y="282"/>
                </a:cubicBezTo>
                <a:cubicBezTo>
                  <a:pt x="323" y="282"/>
                  <a:pt x="323" y="282"/>
                  <a:pt x="323" y="282"/>
                </a:cubicBezTo>
                <a:cubicBezTo>
                  <a:pt x="323" y="282"/>
                  <a:pt x="323" y="282"/>
                  <a:pt x="323" y="282"/>
                </a:cubicBezTo>
                <a:cubicBezTo>
                  <a:pt x="324" y="282"/>
                  <a:pt x="324" y="282"/>
                  <a:pt x="324" y="282"/>
                </a:cubicBezTo>
                <a:cubicBezTo>
                  <a:pt x="324" y="282"/>
                  <a:pt x="324" y="282"/>
                  <a:pt x="324" y="281"/>
                </a:cubicBezTo>
                <a:cubicBezTo>
                  <a:pt x="324" y="281"/>
                  <a:pt x="324" y="281"/>
                  <a:pt x="324" y="281"/>
                </a:cubicBezTo>
                <a:cubicBezTo>
                  <a:pt x="324" y="281"/>
                  <a:pt x="324" y="281"/>
                  <a:pt x="324" y="281"/>
                </a:cubicBezTo>
                <a:cubicBezTo>
                  <a:pt x="324" y="281"/>
                  <a:pt x="324" y="281"/>
                  <a:pt x="324" y="281"/>
                </a:cubicBezTo>
                <a:cubicBezTo>
                  <a:pt x="324" y="282"/>
                  <a:pt x="324" y="282"/>
                  <a:pt x="324" y="282"/>
                </a:cubicBezTo>
                <a:cubicBezTo>
                  <a:pt x="324" y="282"/>
                  <a:pt x="324" y="282"/>
                  <a:pt x="324" y="282"/>
                </a:cubicBezTo>
                <a:cubicBezTo>
                  <a:pt x="324" y="282"/>
                  <a:pt x="324" y="282"/>
                  <a:pt x="323" y="282"/>
                </a:cubicBezTo>
                <a:cubicBezTo>
                  <a:pt x="323" y="282"/>
                  <a:pt x="323" y="282"/>
                  <a:pt x="323" y="282"/>
                </a:cubicBezTo>
                <a:cubicBezTo>
                  <a:pt x="323" y="282"/>
                  <a:pt x="323" y="282"/>
                  <a:pt x="323" y="282"/>
                </a:cubicBezTo>
                <a:cubicBezTo>
                  <a:pt x="323" y="282"/>
                  <a:pt x="323" y="282"/>
                  <a:pt x="323" y="282"/>
                </a:cubicBezTo>
                <a:cubicBezTo>
                  <a:pt x="323" y="281"/>
                  <a:pt x="323" y="281"/>
                  <a:pt x="322" y="281"/>
                </a:cubicBezTo>
                <a:cubicBezTo>
                  <a:pt x="322" y="281"/>
                  <a:pt x="322" y="281"/>
                  <a:pt x="322" y="281"/>
                </a:cubicBezTo>
                <a:cubicBezTo>
                  <a:pt x="322" y="281"/>
                  <a:pt x="322" y="281"/>
                  <a:pt x="322" y="281"/>
                </a:cubicBezTo>
                <a:cubicBezTo>
                  <a:pt x="322" y="281"/>
                  <a:pt x="322" y="281"/>
                  <a:pt x="322" y="281"/>
                </a:cubicBezTo>
                <a:cubicBezTo>
                  <a:pt x="322" y="281"/>
                  <a:pt x="322" y="281"/>
                  <a:pt x="322" y="281"/>
                </a:cubicBezTo>
                <a:cubicBezTo>
                  <a:pt x="321" y="281"/>
                  <a:pt x="321" y="280"/>
                  <a:pt x="321" y="280"/>
                </a:cubicBezTo>
                <a:cubicBezTo>
                  <a:pt x="320" y="280"/>
                  <a:pt x="320" y="280"/>
                  <a:pt x="320" y="280"/>
                </a:cubicBezTo>
                <a:cubicBezTo>
                  <a:pt x="320" y="280"/>
                  <a:pt x="320" y="280"/>
                  <a:pt x="320" y="280"/>
                </a:cubicBezTo>
                <a:cubicBezTo>
                  <a:pt x="320" y="280"/>
                  <a:pt x="320" y="280"/>
                  <a:pt x="320" y="280"/>
                </a:cubicBezTo>
                <a:cubicBezTo>
                  <a:pt x="320" y="280"/>
                  <a:pt x="320" y="280"/>
                  <a:pt x="320" y="280"/>
                </a:cubicBezTo>
                <a:cubicBezTo>
                  <a:pt x="319" y="280"/>
                  <a:pt x="319" y="280"/>
                  <a:pt x="319" y="280"/>
                </a:cubicBezTo>
                <a:cubicBezTo>
                  <a:pt x="319" y="280"/>
                  <a:pt x="319" y="280"/>
                  <a:pt x="318" y="280"/>
                </a:cubicBezTo>
                <a:cubicBezTo>
                  <a:pt x="318" y="280"/>
                  <a:pt x="318" y="280"/>
                  <a:pt x="318" y="280"/>
                </a:cubicBezTo>
                <a:cubicBezTo>
                  <a:pt x="318" y="280"/>
                  <a:pt x="318" y="280"/>
                  <a:pt x="318" y="280"/>
                </a:cubicBezTo>
                <a:cubicBezTo>
                  <a:pt x="318" y="280"/>
                  <a:pt x="318" y="280"/>
                  <a:pt x="318" y="281"/>
                </a:cubicBezTo>
                <a:cubicBezTo>
                  <a:pt x="318" y="281"/>
                  <a:pt x="318" y="281"/>
                  <a:pt x="318" y="281"/>
                </a:cubicBezTo>
                <a:cubicBezTo>
                  <a:pt x="318" y="281"/>
                  <a:pt x="318" y="281"/>
                  <a:pt x="318" y="281"/>
                </a:cubicBezTo>
                <a:cubicBezTo>
                  <a:pt x="318" y="281"/>
                  <a:pt x="318" y="281"/>
                  <a:pt x="318" y="281"/>
                </a:cubicBezTo>
                <a:cubicBezTo>
                  <a:pt x="318" y="281"/>
                  <a:pt x="318" y="281"/>
                  <a:pt x="318" y="281"/>
                </a:cubicBezTo>
                <a:cubicBezTo>
                  <a:pt x="318" y="281"/>
                  <a:pt x="318" y="281"/>
                  <a:pt x="318" y="281"/>
                </a:cubicBezTo>
                <a:cubicBezTo>
                  <a:pt x="318" y="281"/>
                  <a:pt x="317" y="281"/>
                  <a:pt x="317" y="280"/>
                </a:cubicBezTo>
                <a:cubicBezTo>
                  <a:pt x="317" y="280"/>
                  <a:pt x="317" y="280"/>
                  <a:pt x="317" y="280"/>
                </a:cubicBezTo>
                <a:cubicBezTo>
                  <a:pt x="317" y="280"/>
                  <a:pt x="317" y="280"/>
                  <a:pt x="317" y="280"/>
                </a:cubicBezTo>
                <a:cubicBezTo>
                  <a:pt x="317" y="280"/>
                  <a:pt x="316" y="280"/>
                  <a:pt x="316" y="280"/>
                </a:cubicBezTo>
                <a:cubicBezTo>
                  <a:pt x="316" y="280"/>
                  <a:pt x="316" y="280"/>
                  <a:pt x="316" y="280"/>
                </a:cubicBezTo>
                <a:cubicBezTo>
                  <a:pt x="315" y="280"/>
                  <a:pt x="315" y="280"/>
                  <a:pt x="315" y="280"/>
                </a:cubicBezTo>
                <a:cubicBezTo>
                  <a:pt x="314" y="280"/>
                  <a:pt x="314" y="280"/>
                  <a:pt x="314" y="281"/>
                </a:cubicBezTo>
                <a:cubicBezTo>
                  <a:pt x="314" y="281"/>
                  <a:pt x="314" y="281"/>
                  <a:pt x="315" y="281"/>
                </a:cubicBezTo>
                <a:cubicBezTo>
                  <a:pt x="315" y="281"/>
                  <a:pt x="315" y="281"/>
                  <a:pt x="315" y="281"/>
                </a:cubicBezTo>
                <a:cubicBezTo>
                  <a:pt x="315" y="281"/>
                  <a:pt x="315" y="281"/>
                  <a:pt x="315" y="281"/>
                </a:cubicBezTo>
                <a:cubicBezTo>
                  <a:pt x="315" y="281"/>
                  <a:pt x="315" y="281"/>
                  <a:pt x="315" y="281"/>
                </a:cubicBezTo>
                <a:cubicBezTo>
                  <a:pt x="316" y="281"/>
                  <a:pt x="316" y="281"/>
                  <a:pt x="316" y="281"/>
                </a:cubicBezTo>
                <a:cubicBezTo>
                  <a:pt x="316" y="281"/>
                  <a:pt x="316" y="281"/>
                  <a:pt x="316" y="281"/>
                </a:cubicBezTo>
                <a:cubicBezTo>
                  <a:pt x="316" y="281"/>
                  <a:pt x="316" y="281"/>
                  <a:pt x="316" y="281"/>
                </a:cubicBezTo>
                <a:cubicBezTo>
                  <a:pt x="316" y="281"/>
                  <a:pt x="316" y="281"/>
                  <a:pt x="316" y="281"/>
                </a:cubicBezTo>
                <a:cubicBezTo>
                  <a:pt x="316" y="281"/>
                  <a:pt x="316" y="281"/>
                  <a:pt x="316" y="281"/>
                </a:cubicBezTo>
                <a:cubicBezTo>
                  <a:pt x="316" y="282"/>
                  <a:pt x="316" y="282"/>
                  <a:pt x="316" y="282"/>
                </a:cubicBezTo>
                <a:cubicBezTo>
                  <a:pt x="316" y="282"/>
                  <a:pt x="316" y="282"/>
                  <a:pt x="316" y="282"/>
                </a:cubicBezTo>
                <a:cubicBezTo>
                  <a:pt x="316" y="282"/>
                  <a:pt x="316" y="282"/>
                  <a:pt x="316" y="282"/>
                </a:cubicBezTo>
                <a:cubicBezTo>
                  <a:pt x="316" y="282"/>
                  <a:pt x="316" y="282"/>
                  <a:pt x="316" y="282"/>
                </a:cubicBezTo>
                <a:cubicBezTo>
                  <a:pt x="316" y="283"/>
                  <a:pt x="316" y="283"/>
                  <a:pt x="317" y="283"/>
                </a:cubicBezTo>
                <a:cubicBezTo>
                  <a:pt x="317" y="283"/>
                  <a:pt x="317" y="283"/>
                  <a:pt x="317" y="283"/>
                </a:cubicBezTo>
                <a:cubicBezTo>
                  <a:pt x="317" y="283"/>
                  <a:pt x="317" y="283"/>
                  <a:pt x="317" y="283"/>
                </a:cubicBezTo>
                <a:cubicBezTo>
                  <a:pt x="317" y="283"/>
                  <a:pt x="317" y="283"/>
                  <a:pt x="317" y="283"/>
                </a:cubicBezTo>
                <a:cubicBezTo>
                  <a:pt x="316" y="283"/>
                  <a:pt x="316" y="283"/>
                  <a:pt x="316" y="283"/>
                </a:cubicBezTo>
                <a:cubicBezTo>
                  <a:pt x="316" y="284"/>
                  <a:pt x="316" y="284"/>
                  <a:pt x="316" y="284"/>
                </a:cubicBezTo>
                <a:cubicBezTo>
                  <a:pt x="316" y="284"/>
                  <a:pt x="316" y="284"/>
                  <a:pt x="316" y="284"/>
                </a:cubicBezTo>
                <a:cubicBezTo>
                  <a:pt x="315" y="284"/>
                  <a:pt x="315" y="284"/>
                  <a:pt x="314" y="284"/>
                </a:cubicBezTo>
                <a:cubicBezTo>
                  <a:pt x="314" y="284"/>
                  <a:pt x="313" y="284"/>
                  <a:pt x="313" y="283"/>
                </a:cubicBezTo>
                <a:cubicBezTo>
                  <a:pt x="313" y="283"/>
                  <a:pt x="313" y="283"/>
                  <a:pt x="312" y="283"/>
                </a:cubicBezTo>
                <a:cubicBezTo>
                  <a:pt x="312" y="283"/>
                  <a:pt x="312" y="283"/>
                  <a:pt x="312" y="283"/>
                </a:cubicBezTo>
                <a:cubicBezTo>
                  <a:pt x="312" y="283"/>
                  <a:pt x="312" y="283"/>
                  <a:pt x="312" y="283"/>
                </a:cubicBezTo>
                <a:cubicBezTo>
                  <a:pt x="312" y="283"/>
                  <a:pt x="312" y="283"/>
                  <a:pt x="312" y="283"/>
                </a:cubicBezTo>
                <a:cubicBezTo>
                  <a:pt x="312" y="283"/>
                  <a:pt x="312" y="283"/>
                  <a:pt x="312" y="283"/>
                </a:cubicBezTo>
                <a:cubicBezTo>
                  <a:pt x="312" y="283"/>
                  <a:pt x="312" y="284"/>
                  <a:pt x="312" y="284"/>
                </a:cubicBezTo>
                <a:cubicBezTo>
                  <a:pt x="312" y="284"/>
                  <a:pt x="312" y="284"/>
                  <a:pt x="312" y="284"/>
                </a:cubicBezTo>
                <a:cubicBezTo>
                  <a:pt x="312" y="284"/>
                  <a:pt x="312" y="284"/>
                  <a:pt x="312" y="284"/>
                </a:cubicBezTo>
                <a:cubicBezTo>
                  <a:pt x="312" y="284"/>
                  <a:pt x="313" y="284"/>
                  <a:pt x="313" y="285"/>
                </a:cubicBezTo>
                <a:cubicBezTo>
                  <a:pt x="313" y="284"/>
                  <a:pt x="315" y="284"/>
                  <a:pt x="316" y="284"/>
                </a:cubicBezTo>
                <a:cubicBezTo>
                  <a:pt x="316" y="285"/>
                  <a:pt x="317" y="284"/>
                  <a:pt x="317" y="284"/>
                </a:cubicBezTo>
                <a:cubicBezTo>
                  <a:pt x="317" y="284"/>
                  <a:pt x="317" y="284"/>
                  <a:pt x="317" y="284"/>
                </a:cubicBezTo>
                <a:cubicBezTo>
                  <a:pt x="317" y="284"/>
                  <a:pt x="317" y="284"/>
                  <a:pt x="317" y="284"/>
                </a:cubicBezTo>
                <a:cubicBezTo>
                  <a:pt x="318" y="284"/>
                  <a:pt x="318" y="284"/>
                  <a:pt x="318" y="285"/>
                </a:cubicBezTo>
                <a:cubicBezTo>
                  <a:pt x="318" y="285"/>
                  <a:pt x="318" y="285"/>
                  <a:pt x="318" y="285"/>
                </a:cubicBezTo>
                <a:cubicBezTo>
                  <a:pt x="318" y="285"/>
                  <a:pt x="318" y="285"/>
                  <a:pt x="318" y="285"/>
                </a:cubicBezTo>
                <a:cubicBezTo>
                  <a:pt x="318" y="286"/>
                  <a:pt x="319" y="286"/>
                  <a:pt x="319" y="286"/>
                </a:cubicBezTo>
                <a:cubicBezTo>
                  <a:pt x="319" y="286"/>
                  <a:pt x="319" y="286"/>
                  <a:pt x="319" y="286"/>
                </a:cubicBezTo>
                <a:cubicBezTo>
                  <a:pt x="319" y="285"/>
                  <a:pt x="319" y="285"/>
                  <a:pt x="319" y="285"/>
                </a:cubicBezTo>
                <a:cubicBezTo>
                  <a:pt x="319" y="285"/>
                  <a:pt x="319" y="285"/>
                  <a:pt x="320" y="285"/>
                </a:cubicBezTo>
                <a:cubicBezTo>
                  <a:pt x="320" y="284"/>
                  <a:pt x="320" y="284"/>
                  <a:pt x="320" y="284"/>
                </a:cubicBezTo>
                <a:cubicBezTo>
                  <a:pt x="320" y="284"/>
                  <a:pt x="320" y="284"/>
                  <a:pt x="320" y="284"/>
                </a:cubicBezTo>
                <a:cubicBezTo>
                  <a:pt x="320" y="284"/>
                  <a:pt x="320" y="284"/>
                  <a:pt x="320" y="284"/>
                </a:cubicBezTo>
                <a:cubicBezTo>
                  <a:pt x="320" y="284"/>
                  <a:pt x="320" y="284"/>
                  <a:pt x="320" y="284"/>
                </a:cubicBezTo>
                <a:cubicBezTo>
                  <a:pt x="320" y="284"/>
                  <a:pt x="320" y="284"/>
                  <a:pt x="320" y="284"/>
                </a:cubicBezTo>
                <a:cubicBezTo>
                  <a:pt x="320" y="284"/>
                  <a:pt x="320" y="284"/>
                  <a:pt x="320" y="284"/>
                </a:cubicBezTo>
                <a:cubicBezTo>
                  <a:pt x="320" y="284"/>
                  <a:pt x="320" y="284"/>
                  <a:pt x="320" y="284"/>
                </a:cubicBezTo>
                <a:cubicBezTo>
                  <a:pt x="320" y="284"/>
                  <a:pt x="320" y="284"/>
                  <a:pt x="321" y="284"/>
                </a:cubicBezTo>
                <a:cubicBezTo>
                  <a:pt x="321" y="284"/>
                  <a:pt x="321" y="284"/>
                  <a:pt x="321" y="284"/>
                </a:cubicBezTo>
                <a:cubicBezTo>
                  <a:pt x="321" y="284"/>
                  <a:pt x="321" y="284"/>
                  <a:pt x="321" y="284"/>
                </a:cubicBezTo>
                <a:cubicBezTo>
                  <a:pt x="321" y="284"/>
                  <a:pt x="321" y="284"/>
                  <a:pt x="321" y="284"/>
                </a:cubicBezTo>
                <a:cubicBezTo>
                  <a:pt x="321" y="284"/>
                  <a:pt x="321" y="284"/>
                  <a:pt x="321" y="284"/>
                </a:cubicBezTo>
                <a:cubicBezTo>
                  <a:pt x="321" y="284"/>
                  <a:pt x="321" y="284"/>
                  <a:pt x="321" y="284"/>
                </a:cubicBezTo>
                <a:cubicBezTo>
                  <a:pt x="321" y="284"/>
                  <a:pt x="321" y="284"/>
                  <a:pt x="321" y="284"/>
                </a:cubicBezTo>
                <a:cubicBezTo>
                  <a:pt x="321" y="284"/>
                  <a:pt x="321" y="284"/>
                  <a:pt x="321" y="284"/>
                </a:cubicBezTo>
                <a:cubicBezTo>
                  <a:pt x="321" y="284"/>
                  <a:pt x="321" y="284"/>
                  <a:pt x="321" y="284"/>
                </a:cubicBezTo>
                <a:cubicBezTo>
                  <a:pt x="321" y="284"/>
                  <a:pt x="321" y="284"/>
                  <a:pt x="321" y="284"/>
                </a:cubicBezTo>
                <a:cubicBezTo>
                  <a:pt x="321" y="284"/>
                  <a:pt x="321" y="284"/>
                  <a:pt x="321" y="284"/>
                </a:cubicBezTo>
                <a:cubicBezTo>
                  <a:pt x="321" y="284"/>
                  <a:pt x="321" y="284"/>
                  <a:pt x="321" y="284"/>
                </a:cubicBezTo>
                <a:cubicBezTo>
                  <a:pt x="321" y="284"/>
                  <a:pt x="322" y="284"/>
                  <a:pt x="322" y="284"/>
                </a:cubicBezTo>
                <a:cubicBezTo>
                  <a:pt x="322" y="284"/>
                  <a:pt x="322" y="284"/>
                  <a:pt x="322" y="284"/>
                </a:cubicBezTo>
                <a:cubicBezTo>
                  <a:pt x="322" y="284"/>
                  <a:pt x="322" y="284"/>
                  <a:pt x="322" y="284"/>
                </a:cubicBezTo>
                <a:cubicBezTo>
                  <a:pt x="322" y="284"/>
                  <a:pt x="323" y="284"/>
                  <a:pt x="323" y="284"/>
                </a:cubicBezTo>
                <a:cubicBezTo>
                  <a:pt x="323" y="284"/>
                  <a:pt x="323" y="284"/>
                  <a:pt x="324" y="284"/>
                </a:cubicBezTo>
                <a:cubicBezTo>
                  <a:pt x="324" y="284"/>
                  <a:pt x="324" y="284"/>
                  <a:pt x="325" y="284"/>
                </a:cubicBezTo>
                <a:cubicBezTo>
                  <a:pt x="325" y="284"/>
                  <a:pt x="325" y="284"/>
                  <a:pt x="326" y="284"/>
                </a:cubicBezTo>
                <a:cubicBezTo>
                  <a:pt x="326" y="284"/>
                  <a:pt x="326" y="284"/>
                  <a:pt x="326" y="284"/>
                </a:cubicBezTo>
                <a:cubicBezTo>
                  <a:pt x="326" y="284"/>
                  <a:pt x="326" y="284"/>
                  <a:pt x="326" y="284"/>
                </a:cubicBezTo>
                <a:close/>
                <a:moveTo>
                  <a:pt x="304" y="275"/>
                </a:moveTo>
                <a:cubicBezTo>
                  <a:pt x="304" y="275"/>
                  <a:pt x="304" y="275"/>
                  <a:pt x="304" y="275"/>
                </a:cubicBezTo>
                <a:cubicBezTo>
                  <a:pt x="304" y="275"/>
                  <a:pt x="304" y="275"/>
                  <a:pt x="304" y="275"/>
                </a:cubicBezTo>
                <a:cubicBezTo>
                  <a:pt x="304" y="275"/>
                  <a:pt x="304" y="275"/>
                  <a:pt x="304" y="275"/>
                </a:cubicBezTo>
                <a:cubicBezTo>
                  <a:pt x="304" y="275"/>
                  <a:pt x="304" y="275"/>
                  <a:pt x="303" y="275"/>
                </a:cubicBezTo>
                <a:cubicBezTo>
                  <a:pt x="304" y="274"/>
                  <a:pt x="303" y="274"/>
                  <a:pt x="303" y="274"/>
                </a:cubicBezTo>
                <a:cubicBezTo>
                  <a:pt x="303" y="274"/>
                  <a:pt x="303" y="274"/>
                  <a:pt x="303" y="274"/>
                </a:cubicBezTo>
                <a:cubicBezTo>
                  <a:pt x="303" y="274"/>
                  <a:pt x="303" y="274"/>
                  <a:pt x="303" y="274"/>
                </a:cubicBezTo>
                <a:cubicBezTo>
                  <a:pt x="303" y="274"/>
                  <a:pt x="303" y="274"/>
                  <a:pt x="303" y="274"/>
                </a:cubicBezTo>
                <a:cubicBezTo>
                  <a:pt x="303" y="274"/>
                  <a:pt x="304" y="275"/>
                  <a:pt x="304" y="275"/>
                </a:cubicBezTo>
                <a:close/>
                <a:moveTo>
                  <a:pt x="295" y="282"/>
                </a:moveTo>
                <a:cubicBezTo>
                  <a:pt x="295" y="282"/>
                  <a:pt x="296" y="282"/>
                  <a:pt x="296" y="281"/>
                </a:cubicBezTo>
                <a:cubicBezTo>
                  <a:pt x="295" y="281"/>
                  <a:pt x="295" y="281"/>
                  <a:pt x="295" y="281"/>
                </a:cubicBezTo>
                <a:cubicBezTo>
                  <a:pt x="295" y="281"/>
                  <a:pt x="295" y="282"/>
                  <a:pt x="295" y="282"/>
                </a:cubicBezTo>
                <a:close/>
                <a:moveTo>
                  <a:pt x="309" y="280"/>
                </a:moveTo>
                <a:cubicBezTo>
                  <a:pt x="309" y="280"/>
                  <a:pt x="310" y="280"/>
                  <a:pt x="310" y="280"/>
                </a:cubicBezTo>
                <a:cubicBezTo>
                  <a:pt x="310" y="280"/>
                  <a:pt x="310" y="280"/>
                  <a:pt x="310" y="280"/>
                </a:cubicBezTo>
                <a:cubicBezTo>
                  <a:pt x="310" y="280"/>
                  <a:pt x="311" y="280"/>
                  <a:pt x="311" y="280"/>
                </a:cubicBezTo>
                <a:cubicBezTo>
                  <a:pt x="311" y="280"/>
                  <a:pt x="312" y="280"/>
                  <a:pt x="312" y="280"/>
                </a:cubicBezTo>
                <a:cubicBezTo>
                  <a:pt x="312" y="280"/>
                  <a:pt x="312" y="279"/>
                  <a:pt x="312" y="279"/>
                </a:cubicBezTo>
                <a:cubicBezTo>
                  <a:pt x="312" y="279"/>
                  <a:pt x="311" y="279"/>
                  <a:pt x="311" y="278"/>
                </a:cubicBezTo>
                <a:cubicBezTo>
                  <a:pt x="310" y="278"/>
                  <a:pt x="310" y="278"/>
                  <a:pt x="310" y="278"/>
                </a:cubicBezTo>
                <a:cubicBezTo>
                  <a:pt x="309" y="278"/>
                  <a:pt x="309" y="278"/>
                  <a:pt x="309" y="278"/>
                </a:cubicBezTo>
                <a:cubicBezTo>
                  <a:pt x="309" y="277"/>
                  <a:pt x="309" y="277"/>
                  <a:pt x="308" y="277"/>
                </a:cubicBezTo>
                <a:cubicBezTo>
                  <a:pt x="308" y="277"/>
                  <a:pt x="308" y="277"/>
                  <a:pt x="307" y="277"/>
                </a:cubicBezTo>
                <a:cubicBezTo>
                  <a:pt x="307" y="277"/>
                  <a:pt x="307" y="277"/>
                  <a:pt x="306" y="277"/>
                </a:cubicBezTo>
                <a:cubicBezTo>
                  <a:pt x="306" y="276"/>
                  <a:pt x="306" y="276"/>
                  <a:pt x="306" y="276"/>
                </a:cubicBezTo>
                <a:cubicBezTo>
                  <a:pt x="305" y="276"/>
                  <a:pt x="305" y="276"/>
                  <a:pt x="305" y="276"/>
                </a:cubicBezTo>
                <a:cubicBezTo>
                  <a:pt x="305" y="276"/>
                  <a:pt x="305" y="275"/>
                  <a:pt x="305" y="275"/>
                </a:cubicBezTo>
                <a:cubicBezTo>
                  <a:pt x="304" y="275"/>
                  <a:pt x="304" y="275"/>
                  <a:pt x="305" y="276"/>
                </a:cubicBezTo>
                <a:cubicBezTo>
                  <a:pt x="304" y="275"/>
                  <a:pt x="304" y="275"/>
                  <a:pt x="303" y="275"/>
                </a:cubicBezTo>
                <a:cubicBezTo>
                  <a:pt x="303" y="275"/>
                  <a:pt x="302" y="274"/>
                  <a:pt x="302" y="274"/>
                </a:cubicBezTo>
                <a:cubicBezTo>
                  <a:pt x="301" y="274"/>
                  <a:pt x="301" y="274"/>
                  <a:pt x="300" y="274"/>
                </a:cubicBezTo>
                <a:cubicBezTo>
                  <a:pt x="300" y="274"/>
                  <a:pt x="300" y="274"/>
                  <a:pt x="299" y="273"/>
                </a:cubicBezTo>
                <a:cubicBezTo>
                  <a:pt x="299" y="273"/>
                  <a:pt x="298" y="273"/>
                  <a:pt x="298" y="273"/>
                </a:cubicBezTo>
                <a:cubicBezTo>
                  <a:pt x="297" y="272"/>
                  <a:pt x="297" y="272"/>
                  <a:pt x="297" y="272"/>
                </a:cubicBezTo>
                <a:cubicBezTo>
                  <a:pt x="297" y="272"/>
                  <a:pt x="296" y="272"/>
                  <a:pt x="296" y="272"/>
                </a:cubicBezTo>
                <a:cubicBezTo>
                  <a:pt x="296" y="272"/>
                  <a:pt x="296" y="272"/>
                  <a:pt x="295" y="272"/>
                </a:cubicBezTo>
                <a:cubicBezTo>
                  <a:pt x="295" y="272"/>
                  <a:pt x="295" y="272"/>
                  <a:pt x="295" y="272"/>
                </a:cubicBezTo>
                <a:cubicBezTo>
                  <a:pt x="294" y="272"/>
                  <a:pt x="294" y="272"/>
                  <a:pt x="293" y="272"/>
                </a:cubicBezTo>
                <a:cubicBezTo>
                  <a:pt x="293" y="272"/>
                  <a:pt x="292" y="272"/>
                  <a:pt x="291" y="272"/>
                </a:cubicBezTo>
                <a:cubicBezTo>
                  <a:pt x="291" y="272"/>
                  <a:pt x="290" y="273"/>
                  <a:pt x="289" y="273"/>
                </a:cubicBezTo>
                <a:cubicBezTo>
                  <a:pt x="289" y="273"/>
                  <a:pt x="288" y="273"/>
                  <a:pt x="288" y="274"/>
                </a:cubicBezTo>
                <a:cubicBezTo>
                  <a:pt x="288" y="274"/>
                  <a:pt x="288" y="274"/>
                  <a:pt x="288" y="275"/>
                </a:cubicBezTo>
                <a:cubicBezTo>
                  <a:pt x="288" y="275"/>
                  <a:pt x="287" y="275"/>
                  <a:pt x="287" y="275"/>
                </a:cubicBezTo>
                <a:cubicBezTo>
                  <a:pt x="287" y="275"/>
                  <a:pt x="287" y="275"/>
                  <a:pt x="287" y="275"/>
                </a:cubicBezTo>
                <a:cubicBezTo>
                  <a:pt x="287" y="275"/>
                  <a:pt x="286" y="275"/>
                  <a:pt x="286" y="275"/>
                </a:cubicBezTo>
                <a:cubicBezTo>
                  <a:pt x="287" y="275"/>
                  <a:pt x="287" y="275"/>
                  <a:pt x="287" y="275"/>
                </a:cubicBezTo>
                <a:cubicBezTo>
                  <a:pt x="287" y="275"/>
                  <a:pt x="287" y="275"/>
                  <a:pt x="287" y="275"/>
                </a:cubicBezTo>
                <a:cubicBezTo>
                  <a:pt x="288" y="275"/>
                  <a:pt x="288" y="275"/>
                  <a:pt x="288" y="275"/>
                </a:cubicBezTo>
                <a:cubicBezTo>
                  <a:pt x="288" y="275"/>
                  <a:pt x="289" y="275"/>
                  <a:pt x="289" y="275"/>
                </a:cubicBezTo>
                <a:cubicBezTo>
                  <a:pt x="289" y="275"/>
                  <a:pt x="289" y="274"/>
                  <a:pt x="289" y="274"/>
                </a:cubicBezTo>
                <a:cubicBezTo>
                  <a:pt x="289" y="274"/>
                  <a:pt x="289" y="274"/>
                  <a:pt x="290" y="274"/>
                </a:cubicBezTo>
                <a:cubicBezTo>
                  <a:pt x="290" y="274"/>
                  <a:pt x="290" y="274"/>
                  <a:pt x="290" y="274"/>
                </a:cubicBezTo>
                <a:cubicBezTo>
                  <a:pt x="291" y="274"/>
                  <a:pt x="291" y="274"/>
                  <a:pt x="291" y="273"/>
                </a:cubicBezTo>
                <a:cubicBezTo>
                  <a:pt x="291" y="273"/>
                  <a:pt x="292" y="273"/>
                  <a:pt x="292" y="273"/>
                </a:cubicBezTo>
                <a:cubicBezTo>
                  <a:pt x="292" y="273"/>
                  <a:pt x="293" y="273"/>
                  <a:pt x="293" y="273"/>
                </a:cubicBezTo>
                <a:cubicBezTo>
                  <a:pt x="293" y="273"/>
                  <a:pt x="294" y="273"/>
                  <a:pt x="294" y="273"/>
                </a:cubicBezTo>
                <a:cubicBezTo>
                  <a:pt x="294" y="273"/>
                  <a:pt x="295" y="274"/>
                  <a:pt x="294" y="274"/>
                </a:cubicBezTo>
                <a:cubicBezTo>
                  <a:pt x="294" y="274"/>
                  <a:pt x="294" y="274"/>
                  <a:pt x="294" y="274"/>
                </a:cubicBezTo>
                <a:cubicBezTo>
                  <a:pt x="294" y="274"/>
                  <a:pt x="293" y="274"/>
                  <a:pt x="293" y="274"/>
                </a:cubicBezTo>
                <a:cubicBezTo>
                  <a:pt x="293" y="274"/>
                  <a:pt x="294" y="274"/>
                  <a:pt x="294" y="274"/>
                </a:cubicBezTo>
                <a:cubicBezTo>
                  <a:pt x="294" y="274"/>
                  <a:pt x="295" y="274"/>
                  <a:pt x="295" y="274"/>
                </a:cubicBezTo>
                <a:cubicBezTo>
                  <a:pt x="296" y="274"/>
                  <a:pt x="296" y="275"/>
                  <a:pt x="296" y="275"/>
                </a:cubicBezTo>
                <a:cubicBezTo>
                  <a:pt x="296" y="275"/>
                  <a:pt x="297" y="275"/>
                  <a:pt x="297" y="275"/>
                </a:cubicBezTo>
                <a:cubicBezTo>
                  <a:pt x="298" y="275"/>
                  <a:pt x="298" y="275"/>
                  <a:pt x="298" y="275"/>
                </a:cubicBezTo>
                <a:cubicBezTo>
                  <a:pt x="299" y="276"/>
                  <a:pt x="299" y="276"/>
                  <a:pt x="300" y="276"/>
                </a:cubicBezTo>
                <a:cubicBezTo>
                  <a:pt x="301" y="276"/>
                  <a:pt x="301" y="276"/>
                  <a:pt x="301" y="276"/>
                </a:cubicBezTo>
                <a:cubicBezTo>
                  <a:pt x="302" y="276"/>
                  <a:pt x="302" y="276"/>
                  <a:pt x="302" y="277"/>
                </a:cubicBezTo>
                <a:cubicBezTo>
                  <a:pt x="302" y="277"/>
                  <a:pt x="302" y="277"/>
                  <a:pt x="302" y="277"/>
                </a:cubicBezTo>
                <a:cubicBezTo>
                  <a:pt x="302" y="277"/>
                  <a:pt x="302" y="277"/>
                  <a:pt x="302" y="278"/>
                </a:cubicBezTo>
                <a:cubicBezTo>
                  <a:pt x="303" y="278"/>
                  <a:pt x="304" y="278"/>
                  <a:pt x="304" y="278"/>
                </a:cubicBezTo>
                <a:cubicBezTo>
                  <a:pt x="304" y="278"/>
                  <a:pt x="305" y="278"/>
                  <a:pt x="305" y="278"/>
                </a:cubicBezTo>
                <a:cubicBezTo>
                  <a:pt x="305" y="278"/>
                  <a:pt x="305" y="278"/>
                  <a:pt x="305" y="278"/>
                </a:cubicBezTo>
                <a:cubicBezTo>
                  <a:pt x="305" y="279"/>
                  <a:pt x="305" y="279"/>
                  <a:pt x="305" y="279"/>
                </a:cubicBezTo>
                <a:cubicBezTo>
                  <a:pt x="305" y="279"/>
                  <a:pt x="304" y="280"/>
                  <a:pt x="304" y="280"/>
                </a:cubicBezTo>
                <a:cubicBezTo>
                  <a:pt x="304" y="280"/>
                  <a:pt x="304" y="280"/>
                  <a:pt x="304" y="280"/>
                </a:cubicBezTo>
                <a:cubicBezTo>
                  <a:pt x="305" y="280"/>
                  <a:pt x="306" y="280"/>
                  <a:pt x="307" y="280"/>
                </a:cubicBezTo>
                <a:cubicBezTo>
                  <a:pt x="308" y="280"/>
                  <a:pt x="308" y="280"/>
                  <a:pt x="309" y="280"/>
                </a:cubicBezTo>
                <a:close/>
                <a:moveTo>
                  <a:pt x="326" y="284"/>
                </a:moveTo>
                <a:cubicBezTo>
                  <a:pt x="326" y="284"/>
                  <a:pt x="326" y="284"/>
                  <a:pt x="326" y="284"/>
                </a:cubicBezTo>
                <a:cubicBezTo>
                  <a:pt x="326" y="284"/>
                  <a:pt x="326" y="284"/>
                  <a:pt x="326" y="284"/>
                </a:cubicBezTo>
                <a:cubicBezTo>
                  <a:pt x="326" y="284"/>
                  <a:pt x="325" y="284"/>
                  <a:pt x="325" y="284"/>
                </a:cubicBezTo>
                <a:cubicBezTo>
                  <a:pt x="325" y="284"/>
                  <a:pt x="326" y="285"/>
                  <a:pt x="326" y="285"/>
                </a:cubicBezTo>
                <a:cubicBezTo>
                  <a:pt x="326" y="285"/>
                  <a:pt x="326" y="285"/>
                  <a:pt x="326" y="285"/>
                </a:cubicBezTo>
                <a:cubicBezTo>
                  <a:pt x="326" y="285"/>
                  <a:pt x="326" y="285"/>
                  <a:pt x="326" y="285"/>
                </a:cubicBezTo>
                <a:cubicBezTo>
                  <a:pt x="326" y="285"/>
                  <a:pt x="326" y="285"/>
                  <a:pt x="326" y="285"/>
                </a:cubicBezTo>
                <a:cubicBezTo>
                  <a:pt x="326" y="284"/>
                  <a:pt x="326" y="284"/>
                  <a:pt x="326" y="284"/>
                </a:cubicBezTo>
                <a:close/>
                <a:moveTo>
                  <a:pt x="310" y="232"/>
                </a:moveTo>
                <a:cubicBezTo>
                  <a:pt x="310" y="232"/>
                  <a:pt x="310" y="232"/>
                  <a:pt x="310" y="232"/>
                </a:cubicBezTo>
                <a:cubicBezTo>
                  <a:pt x="310" y="232"/>
                  <a:pt x="310" y="232"/>
                  <a:pt x="310" y="232"/>
                </a:cubicBezTo>
                <a:cubicBezTo>
                  <a:pt x="310" y="232"/>
                  <a:pt x="310" y="232"/>
                  <a:pt x="310" y="232"/>
                </a:cubicBezTo>
                <a:close/>
                <a:moveTo>
                  <a:pt x="308" y="271"/>
                </a:moveTo>
                <a:cubicBezTo>
                  <a:pt x="308" y="271"/>
                  <a:pt x="309" y="271"/>
                  <a:pt x="309" y="271"/>
                </a:cubicBezTo>
                <a:cubicBezTo>
                  <a:pt x="309" y="271"/>
                  <a:pt x="308" y="271"/>
                  <a:pt x="308" y="271"/>
                </a:cubicBezTo>
                <a:cubicBezTo>
                  <a:pt x="308" y="271"/>
                  <a:pt x="308" y="271"/>
                  <a:pt x="308" y="271"/>
                </a:cubicBezTo>
                <a:close/>
                <a:moveTo>
                  <a:pt x="310" y="272"/>
                </a:moveTo>
                <a:cubicBezTo>
                  <a:pt x="310" y="272"/>
                  <a:pt x="310" y="272"/>
                  <a:pt x="311" y="272"/>
                </a:cubicBezTo>
                <a:cubicBezTo>
                  <a:pt x="310" y="272"/>
                  <a:pt x="310" y="272"/>
                  <a:pt x="310" y="271"/>
                </a:cubicBezTo>
                <a:cubicBezTo>
                  <a:pt x="310" y="272"/>
                  <a:pt x="310" y="272"/>
                  <a:pt x="310" y="272"/>
                </a:cubicBezTo>
                <a:close/>
                <a:moveTo>
                  <a:pt x="309" y="239"/>
                </a:moveTo>
                <a:cubicBezTo>
                  <a:pt x="309" y="239"/>
                  <a:pt x="309" y="239"/>
                  <a:pt x="309" y="239"/>
                </a:cubicBezTo>
                <a:cubicBezTo>
                  <a:pt x="309" y="239"/>
                  <a:pt x="309" y="239"/>
                  <a:pt x="309" y="239"/>
                </a:cubicBezTo>
                <a:cubicBezTo>
                  <a:pt x="309" y="239"/>
                  <a:pt x="309" y="239"/>
                  <a:pt x="309" y="239"/>
                </a:cubicBezTo>
                <a:cubicBezTo>
                  <a:pt x="309" y="239"/>
                  <a:pt x="309" y="240"/>
                  <a:pt x="309" y="240"/>
                </a:cubicBezTo>
                <a:cubicBezTo>
                  <a:pt x="309" y="240"/>
                  <a:pt x="309" y="240"/>
                  <a:pt x="309" y="240"/>
                </a:cubicBezTo>
                <a:cubicBezTo>
                  <a:pt x="309" y="240"/>
                  <a:pt x="309" y="239"/>
                  <a:pt x="309" y="239"/>
                </a:cubicBezTo>
                <a:close/>
                <a:moveTo>
                  <a:pt x="304" y="270"/>
                </a:moveTo>
                <a:cubicBezTo>
                  <a:pt x="304" y="270"/>
                  <a:pt x="304" y="269"/>
                  <a:pt x="304" y="269"/>
                </a:cubicBezTo>
                <a:cubicBezTo>
                  <a:pt x="304" y="269"/>
                  <a:pt x="304" y="269"/>
                  <a:pt x="304" y="269"/>
                </a:cubicBezTo>
                <a:cubicBezTo>
                  <a:pt x="304" y="269"/>
                  <a:pt x="303" y="269"/>
                  <a:pt x="303" y="270"/>
                </a:cubicBezTo>
                <a:cubicBezTo>
                  <a:pt x="303" y="269"/>
                  <a:pt x="304" y="270"/>
                  <a:pt x="304" y="270"/>
                </a:cubicBezTo>
                <a:cubicBezTo>
                  <a:pt x="304" y="270"/>
                  <a:pt x="304" y="270"/>
                  <a:pt x="304" y="270"/>
                </a:cubicBezTo>
                <a:cubicBezTo>
                  <a:pt x="304" y="270"/>
                  <a:pt x="304" y="270"/>
                  <a:pt x="304" y="270"/>
                </a:cubicBezTo>
                <a:cubicBezTo>
                  <a:pt x="304" y="270"/>
                  <a:pt x="304" y="270"/>
                  <a:pt x="304" y="270"/>
                </a:cubicBezTo>
                <a:close/>
                <a:moveTo>
                  <a:pt x="310" y="232"/>
                </a:moveTo>
                <a:cubicBezTo>
                  <a:pt x="310" y="232"/>
                  <a:pt x="310" y="232"/>
                  <a:pt x="310" y="232"/>
                </a:cubicBezTo>
                <a:cubicBezTo>
                  <a:pt x="310" y="232"/>
                  <a:pt x="310" y="232"/>
                  <a:pt x="310" y="232"/>
                </a:cubicBezTo>
                <a:cubicBezTo>
                  <a:pt x="310" y="232"/>
                  <a:pt x="310" y="232"/>
                  <a:pt x="310" y="232"/>
                </a:cubicBezTo>
                <a:close/>
                <a:moveTo>
                  <a:pt x="302" y="263"/>
                </a:moveTo>
                <a:cubicBezTo>
                  <a:pt x="302" y="263"/>
                  <a:pt x="302" y="263"/>
                  <a:pt x="302" y="263"/>
                </a:cubicBezTo>
                <a:cubicBezTo>
                  <a:pt x="301" y="263"/>
                  <a:pt x="301" y="263"/>
                  <a:pt x="301" y="263"/>
                </a:cubicBezTo>
                <a:cubicBezTo>
                  <a:pt x="301" y="263"/>
                  <a:pt x="301" y="263"/>
                  <a:pt x="301" y="263"/>
                </a:cubicBezTo>
                <a:cubicBezTo>
                  <a:pt x="301" y="263"/>
                  <a:pt x="301" y="263"/>
                  <a:pt x="301" y="263"/>
                </a:cubicBezTo>
                <a:cubicBezTo>
                  <a:pt x="301" y="263"/>
                  <a:pt x="301" y="263"/>
                  <a:pt x="301" y="263"/>
                </a:cubicBezTo>
                <a:cubicBezTo>
                  <a:pt x="302" y="263"/>
                  <a:pt x="302" y="263"/>
                  <a:pt x="302" y="263"/>
                </a:cubicBezTo>
                <a:cubicBezTo>
                  <a:pt x="303" y="263"/>
                  <a:pt x="303" y="263"/>
                  <a:pt x="303" y="263"/>
                </a:cubicBezTo>
                <a:cubicBezTo>
                  <a:pt x="303" y="263"/>
                  <a:pt x="303" y="263"/>
                  <a:pt x="303" y="263"/>
                </a:cubicBezTo>
                <a:cubicBezTo>
                  <a:pt x="303" y="263"/>
                  <a:pt x="302" y="263"/>
                  <a:pt x="302" y="263"/>
                </a:cubicBezTo>
                <a:close/>
                <a:moveTo>
                  <a:pt x="304" y="275"/>
                </a:moveTo>
                <a:cubicBezTo>
                  <a:pt x="304" y="275"/>
                  <a:pt x="304" y="275"/>
                  <a:pt x="304" y="275"/>
                </a:cubicBezTo>
                <a:cubicBezTo>
                  <a:pt x="304" y="275"/>
                  <a:pt x="304" y="275"/>
                  <a:pt x="304" y="275"/>
                </a:cubicBezTo>
                <a:close/>
                <a:moveTo>
                  <a:pt x="307" y="268"/>
                </a:moveTo>
                <a:cubicBezTo>
                  <a:pt x="307" y="268"/>
                  <a:pt x="307" y="268"/>
                  <a:pt x="308" y="268"/>
                </a:cubicBezTo>
                <a:cubicBezTo>
                  <a:pt x="308" y="268"/>
                  <a:pt x="308" y="268"/>
                  <a:pt x="308" y="267"/>
                </a:cubicBezTo>
                <a:cubicBezTo>
                  <a:pt x="308" y="267"/>
                  <a:pt x="308" y="267"/>
                  <a:pt x="307" y="267"/>
                </a:cubicBezTo>
                <a:cubicBezTo>
                  <a:pt x="307" y="267"/>
                  <a:pt x="307" y="267"/>
                  <a:pt x="308" y="267"/>
                </a:cubicBezTo>
                <a:cubicBezTo>
                  <a:pt x="308" y="267"/>
                  <a:pt x="307" y="267"/>
                  <a:pt x="307" y="268"/>
                </a:cubicBezTo>
                <a:cubicBezTo>
                  <a:pt x="307" y="268"/>
                  <a:pt x="307" y="268"/>
                  <a:pt x="308" y="268"/>
                </a:cubicBezTo>
                <a:cubicBezTo>
                  <a:pt x="307" y="268"/>
                  <a:pt x="307" y="268"/>
                  <a:pt x="307" y="268"/>
                </a:cubicBezTo>
                <a:close/>
                <a:moveTo>
                  <a:pt x="309" y="269"/>
                </a:moveTo>
                <a:cubicBezTo>
                  <a:pt x="309" y="269"/>
                  <a:pt x="309" y="269"/>
                  <a:pt x="309" y="269"/>
                </a:cubicBezTo>
                <a:cubicBezTo>
                  <a:pt x="310" y="269"/>
                  <a:pt x="310" y="269"/>
                  <a:pt x="309" y="269"/>
                </a:cubicBezTo>
                <a:cubicBezTo>
                  <a:pt x="309" y="269"/>
                  <a:pt x="309" y="268"/>
                  <a:pt x="309" y="268"/>
                </a:cubicBezTo>
                <a:cubicBezTo>
                  <a:pt x="308" y="268"/>
                  <a:pt x="309" y="268"/>
                  <a:pt x="309" y="269"/>
                </a:cubicBezTo>
                <a:close/>
                <a:moveTo>
                  <a:pt x="309" y="240"/>
                </a:moveTo>
                <a:cubicBezTo>
                  <a:pt x="309" y="240"/>
                  <a:pt x="309" y="240"/>
                  <a:pt x="309" y="240"/>
                </a:cubicBezTo>
                <a:cubicBezTo>
                  <a:pt x="309" y="240"/>
                  <a:pt x="309" y="240"/>
                  <a:pt x="309" y="240"/>
                </a:cubicBezTo>
                <a:close/>
                <a:moveTo>
                  <a:pt x="292" y="276"/>
                </a:moveTo>
                <a:cubicBezTo>
                  <a:pt x="292" y="276"/>
                  <a:pt x="292" y="276"/>
                  <a:pt x="292" y="276"/>
                </a:cubicBezTo>
                <a:cubicBezTo>
                  <a:pt x="292" y="276"/>
                  <a:pt x="292" y="275"/>
                  <a:pt x="292" y="275"/>
                </a:cubicBezTo>
                <a:cubicBezTo>
                  <a:pt x="292" y="275"/>
                  <a:pt x="292" y="275"/>
                  <a:pt x="291" y="275"/>
                </a:cubicBezTo>
                <a:cubicBezTo>
                  <a:pt x="291" y="275"/>
                  <a:pt x="291" y="276"/>
                  <a:pt x="291" y="276"/>
                </a:cubicBezTo>
                <a:cubicBezTo>
                  <a:pt x="291" y="276"/>
                  <a:pt x="291" y="276"/>
                  <a:pt x="292" y="276"/>
                </a:cubicBezTo>
                <a:close/>
                <a:moveTo>
                  <a:pt x="310" y="460"/>
                </a:moveTo>
                <a:cubicBezTo>
                  <a:pt x="310" y="459"/>
                  <a:pt x="310" y="459"/>
                  <a:pt x="309" y="459"/>
                </a:cubicBezTo>
                <a:cubicBezTo>
                  <a:pt x="309" y="459"/>
                  <a:pt x="309" y="459"/>
                  <a:pt x="309" y="459"/>
                </a:cubicBezTo>
                <a:cubicBezTo>
                  <a:pt x="309" y="460"/>
                  <a:pt x="309" y="459"/>
                  <a:pt x="309" y="459"/>
                </a:cubicBezTo>
                <a:cubicBezTo>
                  <a:pt x="309" y="460"/>
                  <a:pt x="310" y="460"/>
                  <a:pt x="310" y="460"/>
                </a:cubicBezTo>
                <a:close/>
                <a:moveTo>
                  <a:pt x="309" y="457"/>
                </a:moveTo>
                <a:cubicBezTo>
                  <a:pt x="309" y="457"/>
                  <a:pt x="310" y="457"/>
                  <a:pt x="310" y="457"/>
                </a:cubicBezTo>
                <a:cubicBezTo>
                  <a:pt x="310" y="457"/>
                  <a:pt x="310" y="457"/>
                  <a:pt x="310" y="457"/>
                </a:cubicBezTo>
                <a:cubicBezTo>
                  <a:pt x="309" y="457"/>
                  <a:pt x="309" y="457"/>
                  <a:pt x="309" y="457"/>
                </a:cubicBezTo>
                <a:cubicBezTo>
                  <a:pt x="309" y="458"/>
                  <a:pt x="309" y="458"/>
                  <a:pt x="309" y="458"/>
                </a:cubicBezTo>
                <a:cubicBezTo>
                  <a:pt x="309" y="458"/>
                  <a:pt x="309" y="457"/>
                  <a:pt x="309" y="457"/>
                </a:cubicBezTo>
                <a:close/>
                <a:moveTo>
                  <a:pt x="310" y="462"/>
                </a:moveTo>
                <a:cubicBezTo>
                  <a:pt x="310" y="462"/>
                  <a:pt x="309" y="462"/>
                  <a:pt x="310" y="462"/>
                </a:cubicBezTo>
                <a:cubicBezTo>
                  <a:pt x="310" y="462"/>
                  <a:pt x="310" y="462"/>
                  <a:pt x="310" y="462"/>
                </a:cubicBezTo>
                <a:cubicBezTo>
                  <a:pt x="310" y="462"/>
                  <a:pt x="310" y="462"/>
                  <a:pt x="310" y="462"/>
                </a:cubicBezTo>
                <a:cubicBezTo>
                  <a:pt x="310" y="462"/>
                  <a:pt x="310" y="461"/>
                  <a:pt x="309" y="462"/>
                </a:cubicBezTo>
                <a:cubicBezTo>
                  <a:pt x="309" y="462"/>
                  <a:pt x="309" y="462"/>
                  <a:pt x="309" y="462"/>
                </a:cubicBezTo>
                <a:cubicBezTo>
                  <a:pt x="309" y="462"/>
                  <a:pt x="309" y="462"/>
                  <a:pt x="310" y="463"/>
                </a:cubicBezTo>
                <a:cubicBezTo>
                  <a:pt x="310" y="462"/>
                  <a:pt x="310" y="462"/>
                  <a:pt x="310" y="462"/>
                </a:cubicBezTo>
                <a:close/>
                <a:moveTo>
                  <a:pt x="310" y="457"/>
                </a:moveTo>
                <a:cubicBezTo>
                  <a:pt x="310" y="457"/>
                  <a:pt x="310" y="456"/>
                  <a:pt x="309" y="457"/>
                </a:cubicBezTo>
                <a:cubicBezTo>
                  <a:pt x="309" y="456"/>
                  <a:pt x="309" y="456"/>
                  <a:pt x="309" y="456"/>
                </a:cubicBezTo>
                <a:cubicBezTo>
                  <a:pt x="309" y="456"/>
                  <a:pt x="309" y="457"/>
                  <a:pt x="309" y="457"/>
                </a:cubicBezTo>
                <a:cubicBezTo>
                  <a:pt x="309" y="457"/>
                  <a:pt x="309" y="456"/>
                  <a:pt x="309" y="456"/>
                </a:cubicBezTo>
                <a:cubicBezTo>
                  <a:pt x="309" y="456"/>
                  <a:pt x="309" y="456"/>
                  <a:pt x="309" y="456"/>
                </a:cubicBezTo>
                <a:cubicBezTo>
                  <a:pt x="309" y="457"/>
                  <a:pt x="310" y="457"/>
                  <a:pt x="310" y="457"/>
                </a:cubicBezTo>
                <a:close/>
                <a:moveTo>
                  <a:pt x="310" y="466"/>
                </a:moveTo>
                <a:cubicBezTo>
                  <a:pt x="310" y="466"/>
                  <a:pt x="310" y="466"/>
                  <a:pt x="310" y="466"/>
                </a:cubicBezTo>
                <a:cubicBezTo>
                  <a:pt x="310" y="466"/>
                  <a:pt x="310" y="466"/>
                  <a:pt x="310" y="466"/>
                </a:cubicBezTo>
                <a:close/>
                <a:moveTo>
                  <a:pt x="310" y="464"/>
                </a:moveTo>
                <a:cubicBezTo>
                  <a:pt x="310" y="464"/>
                  <a:pt x="310" y="464"/>
                  <a:pt x="310" y="464"/>
                </a:cubicBezTo>
                <a:cubicBezTo>
                  <a:pt x="310" y="464"/>
                  <a:pt x="310" y="465"/>
                  <a:pt x="310" y="465"/>
                </a:cubicBezTo>
                <a:cubicBezTo>
                  <a:pt x="310" y="465"/>
                  <a:pt x="310" y="465"/>
                  <a:pt x="310" y="465"/>
                </a:cubicBezTo>
                <a:cubicBezTo>
                  <a:pt x="310" y="465"/>
                  <a:pt x="310" y="465"/>
                  <a:pt x="310" y="465"/>
                </a:cubicBezTo>
                <a:cubicBezTo>
                  <a:pt x="310" y="465"/>
                  <a:pt x="310" y="464"/>
                  <a:pt x="310" y="464"/>
                </a:cubicBezTo>
                <a:close/>
                <a:moveTo>
                  <a:pt x="310" y="454"/>
                </a:moveTo>
                <a:cubicBezTo>
                  <a:pt x="310" y="454"/>
                  <a:pt x="310" y="454"/>
                  <a:pt x="310" y="454"/>
                </a:cubicBezTo>
                <a:cubicBezTo>
                  <a:pt x="310" y="455"/>
                  <a:pt x="310" y="455"/>
                  <a:pt x="310" y="455"/>
                </a:cubicBezTo>
                <a:cubicBezTo>
                  <a:pt x="310" y="455"/>
                  <a:pt x="311" y="455"/>
                  <a:pt x="311" y="454"/>
                </a:cubicBezTo>
                <a:cubicBezTo>
                  <a:pt x="311" y="454"/>
                  <a:pt x="311" y="454"/>
                  <a:pt x="311" y="455"/>
                </a:cubicBezTo>
                <a:cubicBezTo>
                  <a:pt x="311" y="454"/>
                  <a:pt x="310" y="454"/>
                  <a:pt x="310" y="454"/>
                </a:cubicBezTo>
                <a:close/>
                <a:moveTo>
                  <a:pt x="310" y="465"/>
                </a:moveTo>
                <a:cubicBezTo>
                  <a:pt x="311" y="465"/>
                  <a:pt x="311" y="465"/>
                  <a:pt x="311" y="464"/>
                </a:cubicBezTo>
                <a:cubicBezTo>
                  <a:pt x="311" y="464"/>
                  <a:pt x="311" y="464"/>
                  <a:pt x="311" y="464"/>
                </a:cubicBezTo>
                <a:cubicBezTo>
                  <a:pt x="311" y="464"/>
                  <a:pt x="311" y="464"/>
                  <a:pt x="311" y="464"/>
                </a:cubicBezTo>
                <a:cubicBezTo>
                  <a:pt x="312" y="464"/>
                  <a:pt x="311" y="464"/>
                  <a:pt x="311" y="464"/>
                </a:cubicBezTo>
                <a:cubicBezTo>
                  <a:pt x="311" y="464"/>
                  <a:pt x="311" y="464"/>
                  <a:pt x="311" y="464"/>
                </a:cubicBezTo>
                <a:cubicBezTo>
                  <a:pt x="311" y="463"/>
                  <a:pt x="310" y="464"/>
                  <a:pt x="310" y="465"/>
                </a:cubicBezTo>
                <a:close/>
                <a:moveTo>
                  <a:pt x="310" y="461"/>
                </a:moveTo>
                <a:cubicBezTo>
                  <a:pt x="311" y="461"/>
                  <a:pt x="311" y="461"/>
                  <a:pt x="311" y="461"/>
                </a:cubicBezTo>
                <a:cubicBezTo>
                  <a:pt x="311" y="460"/>
                  <a:pt x="310" y="461"/>
                  <a:pt x="310" y="461"/>
                </a:cubicBezTo>
                <a:cubicBezTo>
                  <a:pt x="310" y="460"/>
                  <a:pt x="310" y="460"/>
                  <a:pt x="310" y="460"/>
                </a:cubicBezTo>
                <a:cubicBezTo>
                  <a:pt x="310" y="460"/>
                  <a:pt x="310" y="460"/>
                  <a:pt x="310" y="460"/>
                </a:cubicBezTo>
                <a:cubicBezTo>
                  <a:pt x="310" y="460"/>
                  <a:pt x="310" y="460"/>
                  <a:pt x="310" y="460"/>
                </a:cubicBezTo>
                <a:cubicBezTo>
                  <a:pt x="310" y="460"/>
                  <a:pt x="310" y="460"/>
                  <a:pt x="310" y="460"/>
                </a:cubicBezTo>
                <a:cubicBezTo>
                  <a:pt x="310" y="460"/>
                  <a:pt x="309" y="460"/>
                  <a:pt x="310" y="460"/>
                </a:cubicBezTo>
                <a:cubicBezTo>
                  <a:pt x="310" y="460"/>
                  <a:pt x="309" y="460"/>
                  <a:pt x="309" y="460"/>
                </a:cubicBezTo>
                <a:cubicBezTo>
                  <a:pt x="310" y="460"/>
                  <a:pt x="310" y="461"/>
                  <a:pt x="310" y="460"/>
                </a:cubicBezTo>
                <a:cubicBezTo>
                  <a:pt x="310" y="461"/>
                  <a:pt x="310" y="461"/>
                  <a:pt x="310" y="461"/>
                </a:cubicBezTo>
                <a:cubicBezTo>
                  <a:pt x="310" y="461"/>
                  <a:pt x="309" y="460"/>
                  <a:pt x="310" y="461"/>
                </a:cubicBezTo>
                <a:cubicBezTo>
                  <a:pt x="309" y="460"/>
                  <a:pt x="309" y="461"/>
                  <a:pt x="310" y="461"/>
                </a:cubicBezTo>
                <a:cubicBezTo>
                  <a:pt x="310" y="461"/>
                  <a:pt x="310" y="461"/>
                  <a:pt x="310" y="461"/>
                </a:cubicBezTo>
                <a:cubicBezTo>
                  <a:pt x="310" y="461"/>
                  <a:pt x="310" y="461"/>
                  <a:pt x="310" y="461"/>
                </a:cubicBezTo>
                <a:close/>
                <a:moveTo>
                  <a:pt x="310" y="453"/>
                </a:moveTo>
                <a:cubicBezTo>
                  <a:pt x="310" y="453"/>
                  <a:pt x="310" y="453"/>
                  <a:pt x="310" y="453"/>
                </a:cubicBezTo>
                <a:cubicBezTo>
                  <a:pt x="310" y="453"/>
                  <a:pt x="310" y="453"/>
                  <a:pt x="310" y="453"/>
                </a:cubicBezTo>
                <a:cubicBezTo>
                  <a:pt x="310" y="453"/>
                  <a:pt x="310" y="453"/>
                  <a:pt x="310" y="453"/>
                </a:cubicBezTo>
                <a:close/>
                <a:moveTo>
                  <a:pt x="311" y="465"/>
                </a:moveTo>
                <a:cubicBezTo>
                  <a:pt x="311" y="465"/>
                  <a:pt x="311" y="465"/>
                  <a:pt x="311" y="465"/>
                </a:cubicBezTo>
                <a:cubicBezTo>
                  <a:pt x="310" y="465"/>
                  <a:pt x="311" y="466"/>
                  <a:pt x="311" y="466"/>
                </a:cubicBezTo>
                <a:cubicBezTo>
                  <a:pt x="310" y="466"/>
                  <a:pt x="310" y="466"/>
                  <a:pt x="310" y="466"/>
                </a:cubicBezTo>
                <a:cubicBezTo>
                  <a:pt x="310" y="466"/>
                  <a:pt x="310" y="466"/>
                  <a:pt x="310" y="467"/>
                </a:cubicBezTo>
                <a:cubicBezTo>
                  <a:pt x="311" y="467"/>
                  <a:pt x="311" y="466"/>
                  <a:pt x="311" y="466"/>
                </a:cubicBezTo>
                <a:cubicBezTo>
                  <a:pt x="311" y="466"/>
                  <a:pt x="311" y="465"/>
                  <a:pt x="311" y="465"/>
                </a:cubicBezTo>
                <a:close/>
                <a:moveTo>
                  <a:pt x="309" y="455"/>
                </a:moveTo>
                <a:cubicBezTo>
                  <a:pt x="309" y="455"/>
                  <a:pt x="309" y="456"/>
                  <a:pt x="309" y="456"/>
                </a:cubicBezTo>
                <a:cubicBezTo>
                  <a:pt x="309" y="456"/>
                  <a:pt x="309" y="456"/>
                  <a:pt x="309" y="456"/>
                </a:cubicBezTo>
                <a:cubicBezTo>
                  <a:pt x="309" y="456"/>
                  <a:pt x="310" y="456"/>
                  <a:pt x="310" y="455"/>
                </a:cubicBezTo>
                <a:cubicBezTo>
                  <a:pt x="309" y="455"/>
                  <a:pt x="309" y="455"/>
                  <a:pt x="309" y="455"/>
                </a:cubicBezTo>
                <a:cubicBezTo>
                  <a:pt x="309" y="455"/>
                  <a:pt x="309" y="455"/>
                  <a:pt x="309" y="455"/>
                </a:cubicBezTo>
                <a:cubicBezTo>
                  <a:pt x="309" y="455"/>
                  <a:pt x="309" y="455"/>
                  <a:pt x="309" y="455"/>
                </a:cubicBezTo>
                <a:close/>
                <a:moveTo>
                  <a:pt x="313" y="466"/>
                </a:moveTo>
                <a:cubicBezTo>
                  <a:pt x="313" y="466"/>
                  <a:pt x="313" y="467"/>
                  <a:pt x="313" y="467"/>
                </a:cubicBezTo>
                <a:cubicBezTo>
                  <a:pt x="313" y="467"/>
                  <a:pt x="313" y="466"/>
                  <a:pt x="313" y="466"/>
                </a:cubicBezTo>
                <a:close/>
                <a:moveTo>
                  <a:pt x="318" y="475"/>
                </a:moveTo>
                <a:cubicBezTo>
                  <a:pt x="318" y="475"/>
                  <a:pt x="317" y="475"/>
                  <a:pt x="318" y="475"/>
                </a:cubicBezTo>
                <a:close/>
                <a:moveTo>
                  <a:pt x="319" y="476"/>
                </a:moveTo>
                <a:cubicBezTo>
                  <a:pt x="319" y="476"/>
                  <a:pt x="319" y="476"/>
                  <a:pt x="319" y="476"/>
                </a:cubicBezTo>
                <a:cubicBezTo>
                  <a:pt x="319" y="476"/>
                  <a:pt x="319" y="476"/>
                  <a:pt x="319" y="476"/>
                </a:cubicBezTo>
                <a:cubicBezTo>
                  <a:pt x="319" y="476"/>
                  <a:pt x="320" y="476"/>
                  <a:pt x="320" y="476"/>
                </a:cubicBezTo>
                <a:cubicBezTo>
                  <a:pt x="320" y="476"/>
                  <a:pt x="320" y="476"/>
                  <a:pt x="320" y="476"/>
                </a:cubicBezTo>
                <a:cubicBezTo>
                  <a:pt x="320" y="476"/>
                  <a:pt x="320" y="476"/>
                  <a:pt x="320" y="476"/>
                </a:cubicBezTo>
                <a:cubicBezTo>
                  <a:pt x="320" y="476"/>
                  <a:pt x="320" y="476"/>
                  <a:pt x="320" y="476"/>
                </a:cubicBezTo>
                <a:cubicBezTo>
                  <a:pt x="320" y="476"/>
                  <a:pt x="320" y="476"/>
                  <a:pt x="319" y="476"/>
                </a:cubicBezTo>
                <a:close/>
                <a:moveTo>
                  <a:pt x="316" y="474"/>
                </a:moveTo>
                <a:cubicBezTo>
                  <a:pt x="317" y="474"/>
                  <a:pt x="317" y="474"/>
                  <a:pt x="317" y="474"/>
                </a:cubicBezTo>
                <a:cubicBezTo>
                  <a:pt x="317" y="474"/>
                  <a:pt x="317" y="474"/>
                  <a:pt x="317" y="474"/>
                </a:cubicBezTo>
                <a:cubicBezTo>
                  <a:pt x="316" y="474"/>
                  <a:pt x="316" y="474"/>
                  <a:pt x="316" y="474"/>
                </a:cubicBezTo>
                <a:close/>
                <a:moveTo>
                  <a:pt x="317" y="473"/>
                </a:moveTo>
                <a:cubicBezTo>
                  <a:pt x="317" y="473"/>
                  <a:pt x="317" y="473"/>
                  <a:pt x="316" y="473"/>
                </a:cubicBezTo>
                <a:cubicBezTo>
                  <a:pt x="317" y="474"/>
                  <a:pt x="317" y="474"/>
                  <a:pt x="317" y="473"/>
                </a:cubicBezTo>
                <a:close/>
                <a:moveTo>
                  <a:pt x="321" y="476"/>
                </a:moveTo>
                <a:cubicBezTo>
                  <a:pt x="321" y="476"/>
                  <a:pt x="321" y="476"/>
                  <a:pt x="321" y="476"/>
                </a:cubicBezTo>
                <a:cubicBezTo>
                  <a:pt x="321" y="476"/>
                  <a:pt x="321" y="476"/>
                  <a:pt x="321" y="476"/>
                </a:cubicBezTo>
                <a:cubicBezTo>
                  <a:pt x="321" y="476"/>
                  <a:pt x="321" y="476"/>
                  <a:pt x="321" y="476"/>
                </a:cubicBezTo>
                <a:cubicBezTo>
                  <a:pt x="321" y="476"/>
                  <a:pt x="321" y="476"/>
                  <a:pt x="322" y="476"/>
                </a:cubicBezTo>
                <a:cubicBezTo>
                  <a:pt x="321" y="476"/>
                  <a:pt x="321" y="476"/>
                  <a:pt x="321" y="476"/>
                </a:cubicBezTo>
                <a:cubicBezTo>
                  <a:pt x="321" y="476"/>
                  <a:pt x="320" y="476"/>
                  <a:pt x="320" y="476"/>
                </a:cubicBezTo>
                <a:cubicBezTo>
                  <a:pt x="320" y="476"/>
                  <a:pt x="320" y="476"/>
                  <a:pt x="320" y="476"/>
                </a:cubicBezTo>
                <a:cubicBezTo>
                  <a:pt x="320" y="476"/>
                  <a:pt x="320" y="476"/>
                  <a:pt x="320" y="476"/>
                </a:cubicBezTo>
                <a:cubicBezTo>
                  <a:pt x="320" y="476"/>
                  <a:pt x="321" y="477"/>
                  <a:pt x="321" y="477"/>
                </a:cubicBezTo>
                <a:cubicBezTo>
                  <a:pt x="322" y="477"/>
                  <a:pt x="322" y="476"/>
                  <a:pt x="322" y="476"/>
                </a:cubicBezTo>
                <a:cubicBezTo>
                  <a:pt x="322" y="476"/>
                  <a:pt x="321" y="476"/>
                  <a:pt x="321" y="476"/>
                </a:cubicBezTo>
                <a:close/>
                <a:moveTo>
                  <a:pt x="311" y="441"/>
                </a:moveTo>
                <a:cubicBezTo>
                  <a:pt x="311" y="441"/>
                  <a:pt x="311" y="441"/>
                  <a:pt x="311" y="441"/>
                </a:cubicBezTo>
                <a:cubicBezTo>
                  <a:pt x="311" y="440"/>
                  <a:pt x="311" y="440"/>
                  <a:pt x="311" y="441"/>
                </a:cubicBezTo>
                <a:close/>
                <a:moveTo>
                  <a:pt x="314" y="473"/>
                </a:moveTo>
                <a:cubicBezTo>
                  <a:pt x="314" y="473"/>
                  <a:pt x="314" y="473"/>
                  <a:pt x="315" y="473"/>
                </a:cubicBezTo>
                <a:cubicBezTo>
                  <a:pt x="314" y="473"/>
                  <a:pt x="314" y="473"/>
                  <a:pt x="314" y="473"/>
                </a:cubicBezTo>
                <a:close/>
                <a:moveTo>
                  <a:pt x="313" y="471"/>
                </a:moveTo>
                <a:cubicBezTo>
                  <a:pt x="313" y="471"/>
                  <a:pt x="313" y="471"/>
                  <a:pt x="313" y="472"/>
                </a:cubicBezTo>
                <a:cubicBezTo>
                  <a:pt x="313" y="471"/>
                  <a:pt x="314" y="471"/>
                  <a:pt x="313" y="471"/>
                </a:cubicBezTo>
                <a:close/>
                <a:moveTo>
                  <a:pt x="315" y="471"/>
                </a:moveTo>
                <a:cubicBezTo>
                  <a:pt x="315" y="471"/>
                  <a:pt x="315" y="471"/>
                  <a:pt x="314" y="470"/>
                </a:cubicBezTo>
                <a:cubicBezTo>
                  <a:pt x="314" y="470"/>
                  <a:pt x="314" y="471"/>
                  <a:pt x="314" y="470"/>
                </a:cubicBezTo>
                <a:cubicBezTo>
                  <a:pt x="314" y="470"/>
                  <a:pt x="314" y="470"/>
                  <a:pt x="314" y="470"/>
                </a:cubicBezTo>
                <a:cubicBezTo>
                  <a:pt x="314" y="470"/>
                  <a:pt x="314" y="470"/>
                  <a:pt x="314" y="470"/>
                </a:cubicBezTo>
                <a:cubicBezTo>
                  <a:pt x="314" y="470"/>
                  <a:pt x="314" y="470"/>
                  <a:pt x="314" y="470"/>
                </a:cubicBezTo>
                <a:cubicBezTo>
                  <a:pt x="314" y="470"/>
                  <a:pt x="314" y="470"/>
                  <a:pt x="314" y="470"/>
                </a:cubicBezTo>
                <a:cubicBezTo>
                  <a:pt x="314" y="470"/>
                  <a:pt x="314" y="470"/>
                  <a:pt x="314" y="470"/>
                </a:cubicBezTo>
                <a:cubicBezTo>
                  <a:pt x="314" y="470"/>
                  <a:pt x="314" y="470"/>
                  <a:pt x="313" y="470"/>
                </a:cubicBezTo>
                <a:cubicBezTo>
                  <a:pt x="313" y="470"/>
                  <a:pt x="313" y="470"/>
                  <a:pt x="313" y="470"/>
                </a:cubicBezTo>
                <a:cubicBezTo>
                  <a:pt x="313" y="470"/>
                  <a:pt x="313" y="470"/>
                  <a:pt x="313" y="470"/>
                </a:cubicBezTo>
                <a:cubicBezTo>
                  <a:pt x="313" y="470"/>
                  <a:pt x="313" y="470"/>
                  <a:pt x="313" y="470"/>
                </a:cubicBezTo>
                <a:cubicBezTo>
                  <a:pt x="313" y="470"/>
                  <a:pt x="313" y="470"/>
                  <a:pt x="313" y="470"/>
                </a:cubicBezTo>
                <a:cubicBezTo>
                  <a:pt x="313" y="469"/>
                  <a:pt x="312" y="469"/>
                  <a:pt x="312" y="470"/>
                </a:cubicBezTo>
                <a:cubicBezTo>
                  <a:pt x="312" y="469"/>
                  <a:pt x="312" y="469"/>
                  <a:pt x="312" y="469"/>
                </a:cubicBezTo>
                <a:cubicBezTo>
                  <a:pt x="312" y="469"/>
                  <a:pt x="312" y="469"/>
                  <a:pt x="312" y="469"/>
                </a:cubicBezTo>
                <a:cubicBezTo>
                  <a:pt x="312" y="469"/>
                  <a:pt x="312" y="469"/>
                  <a:pt x="312" y="469"/>
                </a:cubicBezTo>
                <a:cubicBezTo>
                  <a:pt x="311" y="469"/>
                  <a:pt x="311" y="469"/>
                  <a:pt x="311" y="469"/>
                </a:cubicBezTo>
                <a:cubicBezTo>
                  <a:pt x="311" y="469"/>
                  <a:pt x="311" y="469"/>
                  <a:pt x="311" y="469"/>
                </a:cubicBezTo>
                <a:cubicBezTo>
                  <a:pt x="311" y="469"/>
                  <a:pt x="311" y="469"/>
                  <a:pt x="311" y="469"/>
                </a:cubicBezTo>
                <a:cubicBezTo>
                  <a:pt x="312" y="470"/>
                  <a:pt x="312" y="470"/>
                  <a:pt x="312" y="470"/>
                </a:cubicBezTo>
                <a:cubicBezTo>
                  <a:pt x="312" y="470"/>
                  <a:pt x="313" y="470"/>
                  <a:pt x="313" y="470"/>
                </a:cubicBezTo>
                <a:cubicBezTo>
                  <a:pt x="313" y="470"/>
                  <a:pt x="313" y="470"/>
                  <a:pt x="314" y="471"/>
                </a:cubicBezTo>
                <a:cubicBezTo>
                  <a:pt x="314" y="471"/>
                  <a:pt x="315" y="471"/>
                  <a:pt x="315" y="471"/>
                </a:cubicBezTo>
                <a:close/>
                <a:moveTo>
                  <a:pt x="317" y="473"/>
                </a:moveTo>
                <a:cubicBezTo>
                  <a:pt x="317" y="473"/>
                  <a:pt x="317" y="472"/>
                  <a:pt x="317" y="472"/>
                </a:cubicBezTo>
                <a:cubicBezTo>
                  <a:pt x="317" y="472"/>
                  <a:pt x="317" y="472"/>
                  <a:pt x="317" y="472"/>
                </a:cubicBezTo>
                <a:cubicBezTo>
                  <a:pt x="317" y="472"/>
                  <a:pt x="317" y="472"/>
                  <a:pt x="317" y="472"/>
                </a:cubicBezTo>
                <a:cubicBezTo>
                  <a:pt x="317" y="472"/>
                  <a:pt x="317" y="472"/>
                  <a:pt x="317" y="472"/>
                </a:cubicBezTo>
                <a:cubicBezTo>
                  <a:pt x="317" y="472"/>
                  <a:pt x="317" y="472"/>
                  <a:pt x="317" y="472"/>
                </a:cubicBezTo>
                <a:cubicBezTo>
                  <a:pt x="317" y="472"/>
                  <a:pt x="317" y="472"/>
                  <a:pt x="317" y="472"/>
                </a:cubicBezTo>
                <a:cubicBezTo>
                  <a:pt x="316" y="472"/>
                  <a:pt x="317" y="472"/>
                  <a:pt x="316" y="472"/>
                </a:cubicBezTo>
                <a:cubicBezTo>
                  <a:pt x="316" y="471"/>
                  <a:pt x="316" y="471"/>
                  <a:pt x="316" y="471"/>
                </a:cubicBezTo>
                <a:cubicBezTo>
                  <a:pt x="316" y="471"/>
                  <a:pt x="316" y="471"/>
                  <a:pt x="316" y="471"/>
                </a:cubicBezTo>
                <a:cubicBezTo>
                  <a:pt x="316" y="471"/>
                  <a:pt x="316" y="471"/>
                  <a:pt x="315" y="471"/>
                </a:cubicBezTo>
                <a:cubicBezTo>
                  <a:pt x="315" y="471"/>
                  <a:pt x="315" y="471"/>
                  <a:pt x="315" y="471"/>
                </a:cubicBezTo>
                <a:cubicBezTo>
                  <a:pt x="315" y="471"/>
                  <a:pt x="315" y="471"/>
                  <a:pt x="315" y="471"/>
                </a:cubicBezTo>
                <a:cubicBezTo>
                  <a:pt x="314" y="471"/>
                  <a:pt x="314" y="471"/>
                  <a:pt x="314" y="471"/>
                </a:cubicBezTo>
                <a:cubicBezTo>
                  <a:pt x="314" y="471"/>
                  <a:pt x="315" y="472"/>
                  <a:pt x="315" y="472"/>
                </a:cubicBezTo>
                <a:cubicBezTo>
                  <a:pt x="315" y="472"/>
                  <a:pt x="315" y="472"/>
                  <a:pt x="315" y="472"/>
                </a:cubicBezTo>
                <a:cubicBezTo>
                  <a:pt x="315" y="472"/>
                  <a:pt x="315" y="472"/>
                  <a:pt x="315" y="472"/>
                </a:cubicBezTo>
                <a:cubicBezTo>
                  <a:pt x="315" y="472"/>
                  <a:pt x="315" y="472"/>
                  <a:pt x="314" y="472"/>
                </a:cubicBezTo>
                <a:cubicBezTo>
                  <a:pt x="314" y="472"/>
                  <a:pt x="314" y="471"/>
                  <a:pt x="314" y="471"/>
                </a:cubicBezTo>
                <a:cubicBezTo>
                  <a:pt x="314" y="471"/>
                  <a:pt x="314" y="472"/>
                  <a:pt x="314" y="471"/>
                </a:cubicBezTo>
                <a:cubicBezTo>
                  <a:pt x="313" y="472"/>
                  <a:pt x="314" y="472"/>
                  <a:pt x="314" y="472"/>
                </a:cubicBezTo>
                <a:cubicBezTo>
                  <a:pt x="314" y="472"/>
                  <a:pt x="314" y="472"/>
                  <a:pt x="314" y="472"/>
                </a:cubicBezTo>
                <a:cubicBezTo>
                  <a:pt x="315" y="472"/>
                  <a:pt x="314" y="472"/>
                  <a:pt x="314" y="472"/>
                </a:cubicBezTo>
                <a:cubicBezTo>
                  <a:pt x="314" y="473"/>
                  <a:pt x="315" y="473"/>
                  <a:pt x="314" y="473"/>
                </a:cubicBezTo>
                <a:cubicBezTo>
                  <a:pt x="315" y="473"/>
                  <a:pt x="315" y="473"/>
                  <a:pt x="315" y="472"/>
                </a:cubicBezTo>
                <a:cubicBezTo>
                  <a:pt x="315" y="472"/>
                  <a:pt x="315" y="472"/>
                  <a:pt x="315" y="472"/>
                </a:cubicBezTo>
                <a:cubicBezTo>
                  <a:pt x="315" y="472"/>
                  <a:pt x="315" y="472"/>
                  <a:pt x="315" y="472"/>
                </a:cubicBezTo>
                <a:cubicBezTo>
                  <a:pt x="315" y="472"/>
                  <a:pt x="315" y="472"/>
                  <a:pt x="315" y="472"/>
                </a:cubicBezTo>
                <a:cubicBezTo>
                  <a:pt x="315" y="472"/>
                  <a:pt x="315" y="472"/>
                  <a:pt x="316" y="472"/>
                </a:cubicBezTo>
                <a:cubicBezTo>
                  <a:pt x="316" y="472"/>
                  <a:pt x="316" y="472"/>
                  <a:pt x="316" y="472"/>
                </a:cubicBezTo>
                <a:cubicBezTo>
                  <a:pt x="316" y="473"/>
                  <a:pt x="316" y="473"/>
                  <a:pt x="316" y="473"/>
                </a:cubicBezTo>
                <a:cubicBezTo>
                  <a:pt x="315" y="473"/>
                  <a:pt x="315" y="473"/>
                  <a:pt x="315" y="473"/>
                </a:cubicBezTo>
                <a:cubicBezTo>
                  <a:pt x="315" y="473"/>
                  <a:pt x="315" y="473"/>
                  <a:pt x="315" y="473"/>
                </a:cubicBezTo>
                <a:cubicBezTo>
                  <a:pt x="315" y="473"/>
                  <a:pt x="315" y="473"/>
                  <a:pt x="316" y="473"/>
                </a:cubicBezTo>
                <a:cubicBezTo>
                  <a:pt x="316" y="473"/>
                  <a:pt x="316" y="473"/>
                  <a:pt x="316" y="473"/>
                </a:cubicBezTo>
                <a:cubicBezTo>
                  <a:pt x="316" y="473"/>
                  <a:pt x="316" y="473"/>
                  <a:pt x="316" y="473"/>
                </a:cubicBezTo>
                <a:cubicBezTo>
                  <a:pt x="316" y="473"/>
                  <a:pt x="317" y="473"/>
                  <a:pt x="317" y="473"/>
                </a:cubicBezTo>
                <a:cubicBezTo>
                  <a:pt x="317" y="473"/>
                  <a:pt x="317" y="473"/>
                  <a:pt x="317" y="473"/>
                </a:cubicBezTo>
                <a:close/>
                <a:moveTo>
                  <a:pt x="318" y="473"/>
                </a:moveTo>
                <a:cubicBezTo>
                  <a:pt x="318" y="473"/>
                  <a:pt x="318" y="472"/>
                  <a:pt x="318" y="472"/>
                </a:cubicBezTo>
                <a:cubicBezTo>
                  <a:pt x="318" y="472"/>
                  <a:pt x="317" y="473"/>
                  <a:pt x="317" y="473"/>
                </a:cubicBezTo>
                <a:cubicBezTo>
                  <a:pt x="317" y="473"/>
                  <a:pt x="317" y="473"/>
                  <a:pt x="317" y="473"/>
                </a:cubicBezTo>
                <a:cubicBezTo>
                  <a:pt x="317" y="473"/>
                  <a:pt x="318" y="474"/>
                  <a:pt x="318" y="474"/>
                </a:cubicBezTo>
                <a:cubicBezTo>
                  <a:pt x="318" y="474"/>
                  <a:pt x="318" y="474"/>
                  <a:pt x="318" y="473"/>
                </a:cubicBezTo>
                <a:cubicBezTo>
                  <a:pt x="318" y="473"/>
                  <a:pt x="318" y="473"/>
                  <a:pt x="318" y="473"/>
                </a:cubicBezTo>
                <a:cubicBezTo>
                  <a:pt x="318" y="473"/>
                  <a:pt x="318" y="474"/>
                  <a:pt x="318" y="473"/>
                </a:cubicBezTo>
                <a:cubicBezTo>
                  <a:pt x="318" y="473"/>
                  <a:pt x="318" y="474"/>
                  <a:pt x="318" y="474"/>
                </a:cubicBezTo>
                <a:cubicBezTo>
                  <a:pt x="318" y="474"/>
                  <a:pt x="319" y="473"/>
                  <a:pt x="319" y="473"/>
                </a:cubicBezTo>
                <a:cubicBezTo>
                  <a:pt x="319" y="474"/>
                  <a:pt x="319" y="474"/>
                  <a:pt x="320" y="474"/>
                </a:cubicBezTo>
                <a:cubicBezTo>
                  <a:pt x="320" y="474"/>
                  <a:pt x="320" y="474"/>
                  <a:pt x="320" y="473"/>
                </a:cubicBezTo>
                <a:cubicBezTo>
                  <a:pt x="320" y="473"/>
                  <a:pt x="319" y="473"/>
                  <a:pt x="319" y="473"/>
                </a:cubicBezTo>
                <a:cubicBezTo>
                  <a:pt x="319" y="473"/>
                  <a:pt x="319" y="473"/>
                  <a:pt x="319" y="473"/>
                </a:cubicBezTo>
                <a:cubicBezTo>
                  <a:pt x="319" y="473"/>
                  <a:pt x="319" y="473"/>
                  <a:pt x="319" y="473"/>
                </a:cubicBezTo>
                <a:cubicBezTo>
                  <a:pt x="319" y="473"/>
                  <a:pt x="319" y="473"/>
                  <a:pt x="319" y="473"/>
                </a:cubicBezTo>
                <a:cubicBezTo>
                  <a:pt x="319" y="473"/>
                  <a:pt x="319" y="473"/>
                  <a:pt x="319" y="473"/>
                </a:cubicBezTo>
                <a:cubicBezTo>
                  <a:pt x="319" y="473"/>
                  <a:pt x="319" y="473"/>
                  <a:pt x="318" y="473"/>
                </a:cubicBezTo>
                <a:cubicBezTo>
                  <a:pt x="318" y="473"/>
                  <a:pt x="318" y="473"/>
                  <a:pt x="318" y="473"/>
                </a:cubicBezTo>
                <a:cubicBezTo>
                  <a:pt x="318" y="473"/>
                  <a:pt x="318" y="473"/>
                  <a:pt x="318" y="473"/>
                </a:cubicBezTo>
                <a:cubicBezTo>
                  <a:pt x="318" y="473"/>
                  <a:pt x="318" y="473"/>
                  <a:pt x="318" y="473"/>
                </a:cubicBezTo>
                <a:cubicBezTo>
                  <a:pt x="318" y="473"/>
                  <a:pt x="318" y="473"/>
                  <a:pt x="318" y="473"/>
                </a:cubicBezTo>
                <a:cubicBezTo>
                  <a:pt x="318" y="473"/>
                  <a:pt x="318" y="473"/>
                  <a:pt x="318" y="473"/>
                </a:cubicBezTo>
                <a:close/>
                <a:moveTo>
                  <a:pt x="311" y="467"/>
                </a:moveTo>
                <a:cubicBezTo>
                  <a:pt x="311" y="467"/>
                  <a:pt x="311" y="467"/>
                  <a:pt x="311" y="467"/>
                </a:cubicBezTo>
                <a:cubicBezTo>
                  <a:pt x="311" y="467"/>
                  <a:pt x="311" y="467"/>
                  <a:pt x="311" y="467"/>
                </a:cubicBezTo>
                <a:cubicBezTo>
                  <a:pt x="311" y="467"/>
                  <a:pt x="311" y="467"/>
                  <a:pt x="311" y="467"/>
                </a:cubicBezTo>
                <a:close/>
                <a:moveTo>
                  <a:pt x="273" y="330"/>
                </a:moveTo>
                <a:cubicBezTo>
                  <a:pt x="273" y="330"/>
                  <a:pt x="273" y="330"/>
                  <a:pt x="274" y="330"/>
                </a:cubicBezTo>
                <a:cubicBezTo>
                  <a:pt x="274" y="330"/>
                  <a:pt x="274" y="330"/>
                  <a:pt x="273" y="330"/>
                </a:cubicBezTo>
                <a:close/>
                <a:moveTo>
                  <a:pt x="272" y="330"/>
                </a:moveTo>
                <a:cubicBezTo>
                  <a:pt x="272" y="330"/>
                  <a:pt x="272" y="330"/>
                  <a:pt x="272" y="330"/>
                </a:cubicBezTo>
                <a:cubicBezTo>
                  <a:pt x="272" y="329"/>
                  <a:pt x="272" y="329"/>
                  <a:pt x="272" y="329"/>
                </a:cubicBezTo>
                <a:cubicBezTo>
                  <a:pt x="271" y="329"/>
                  <a:pt x="271" y="328"/>
                  <a:pt x="271" y="328"/>
                </a:cubicBezTo>
                <a:cubicBezTo>
                  <a:pt x="271" y="328"/>
                  <a:pt x="271" y="328"/>
                  <a:pt x="271" y="328"/>
                </a:cubicBezTo>
                <a:cubicBezTo>
                  <a:pt x="271" y="328"/>
                  <a:pt x="270" y="329"/>
                  <a:pt x="270" y="329"/>
                </a:cubicBezTo>
                <a:cubicBezTo>
                  <a:pt x="270" y="329"/>
                  <a:pt x="271" y="329"/>
                  <a:pt x="271" y="329"/>
                </a:cubicBezTo>
                <a:cubicBezTo>
                  <a:pt x="271" y="329"/>
                  <a:pt x="271" y="329"/>
                  <a:pt x="271" y="329"/>
                </a:cubicBezTo>
                <a:cubicBezTo>
                  <a:pt x="271" y="329"/>
                  <a:pt x="271" y="329"/>
                  <a:pt x="271" y="329"/>
                </a:cubicBezTo>
                <a:cubicBezTo>
                  <a:pt x="271" y="330"/>
                  <a:pt x="272" y="330"/>
                  <a:pt x="272" y="330"/>
                </a:cubicBezTo>
                <a:cubicBezTo>
                  <a:pt x="271" y="330"/>
                  <a:pt x="271" y="330"/>
                  <a:pt x="271" y="330"/>
                </a:cubicBezTo>
                <a:cubicBezTo>
                  <a:pt x="270" y="331"/>
                  <a:pt x="271" y="331"/>
                  <a:pt x="271" y="331"/>
                </a:cubicBezTo>
                <a:cubicBezTo>
                  <a:pt x="272" y="331"/>
                  <a:pt x="272" y="331"/>
                  <a:pt x="272" y="330"/>
                </a:cubicBezTo>
                <a:cubicBezTo>
                  <a:pt x="272" y="330"/>
                  <a:pt x="272" y="330"/>
                  <a:pt x="272" y="330"/>
                </a:cubicBezTo>
                <a:close/>
                <a:moveTo>
                  <a:pt x="271" y="329"/>
                </a:moveTo>
                <a:cubicBezTo>
                  <a:pt x="271" y="329"/>
                  <a:pt x="271" y="329"/>
                  <a:pt x="270" y="329"/>
                </a:cubicBezTo>
                <a:cubicBezTo>
                  <a:pt x="270" y="329"/>
                  <a:pt x="270" y="330"/>
                  <a:pt x="271" y="330"/>
                </a:cubicBezTo>
                <a:cubicBezTo>
                  <a:pt x="271" y="330"/>
                  <a:pt x="271" y="330"/>
                  <a:pt x="271" y="329"/>
                </a:cubicBezTo>
                <a:close/>
                <a:moveTo>
                  <a:pt x="273" y="329"/>
                </a:moveTo>
                <a:cubicBezTo>
                  <a:pt x="272" y="329"/>
                  <a:pt x="272" y="329"/>
                  <a:pt x="272" y="329"/>
                </a:cubicBezTo>
                <a:cubicBezTo>
                  <a:pt x="272" y="329"/>
                  <a:pt x="273" y="329"/>
                  <a:pt x="273" y="329"/>
                </a:cubicBezTo>
                <a:cubicBezTo>
                  <a:pt x="273" y="329"/>
                  <a:pt x="273" y="329"/>
                  <a:pt x="273" y="329"/>
                </a:cubicBezTo>
                <a:close/>
                <a:moveTo>
                  <a:pt x="273" y="332"/>
                </a:moveTo>
                <a:cubicBezTo>
                  <a:pt x="273" y="332"/>
                  <a:pt x="273" y="332"/>
                  <a:pt x="273" y="332"/>
                </a:cubicBezTo>
                <a:cubicBezTo>
                  <a:pt x="273" y="332"/>
                  <a:pt x="273" y="332"/>
                  <a:pt x="273" y="332"/>
                </a:cubicBezTo>
                <a:close/>
                <a:moveTo>
                  <a:pt x="324" y="476"/>
                </a:moveTo>
                <a:cubicBezTo>
                  <a:pt x="324" y="476"/>
                  <a:pt x="324" y="476"/>
                  <a:pt x="323" y="476"/>
                </a:cubicBezTo>
                <a:cubicBezTo>
                  <a:pt x="323" y="476"/>
                  <a:pt x="323" y="476"/>
                  <a:pt x="323" y="476"/>
                </a:cubicBezTo>
                <a:cubicBezTo>
                  <a:pt x="323" y="476"/>
                  <a:pt x="323" y="476"/>
                  <a:pt x="324" y="476"/>
                </a:cubicBezTo>
                <a:cubicBezTo>
                  <a:pt x="324" y="476"/>
                  <a:pt x="324" y="476"/>
                  <a:pt x="324" y="476"/>
                </a:cubicBezTo>
                <a:close/>
                <a:moveTo>
                  <a:pt x="224" y="283"/>
                </a:moveTo>
                <a:cubicBezTo>
                  <a:pt x="224" y="283"/>
                  <a:pt x="224" y="283"/>
                  <a:pt x="224" y="283"/>
                </a:cubicBezTo>
                <a:cubicBezTo>
                  <a:pt x="224" y="283"/>
                  <a:pt x="224" y="283"/>
                  <a:pt x="224" y="283"/>
                </a:cubicBezTo>
                <a:cubicBezTo>
                  <a:pt x="224" y="283"/>
                  <a:pt x="224" y="283"/>
                  <a:pt x="224" y="283"/>
                </a:cubicBezTo>
                <a:cubicBezTo>
                  <a:pt x="224" y="283"/>
                  <a:pt x="224" y="283"/>
                  <a:pt x="224" y="283"/>
                </a:cubicBezTo>
                <a:cubicBezTo>
                  <a:pt x="224" y="283"/>
                  <a:pt x="224" y="283"/>
                  <a:pt x="224" y="283"/>
                </a:cubicBezTo>
                <a:cubicBezTo>
                  <a:pt x="224" y="283"/>
                  <a:pt x="224" y="283"/>
                  <a:pt x="224" y="283"/>
                </a:cubicBezTo>
                <a:cubicBezTo>
                  <a:pt x="224" y="283"/>
                  <a:pt x="224" y="283"/>
                  <a:pt x="224" y="283"/>
                </a:cubicBezTo>
                <a:cubicBezTo>
                  <a:pt x="224" y="283"/>
                  <a:pt x="224" y="283"/>
                  <a:pt x="224" y="283"/>
                </a:cubicBezTo>
                <a:close/>
                <a:moveTo>
                  <a:pt x="194" y="201"/>
                </a:moveTo>
                <a:cubicBezTo>
                  <a:pt x="194" y="201"/>
                  <a:pt x="194" y="201"/>
                  <a:pt x="194" y="201"/>
                </a:cubicBezTo>
                <a:cubicBezTo>
                  <a:pt x="194" y="201"/>
                  <a:pt x="194" y="200"/>
                  <a:pt x="193" y="200"/>
                </a:cubicBezTo>
                <a:cubicBezTo>
                  <a:pt x="194" y="200"/>
                  <a:pt x="194" y="201"/>
                  <a:pt x="194" y="201"/>
                </a:cubicBezTo>
                <a:cubicBezTo>
                  <a:pt x="194" y="201"/>
                  <a:pt x="194" y="201"/>
                  <a:pt x="194" y="201"/>
                </a:cubicBezTo>
                <a:cubicBezTo>
                  <a:pt x="194" y="201"/>
                  <a:pt x="194" y="201"/>
                  <a:pt x="194" y="201"/>
                </a:cubicBezTo>
                <a:close/>
                <a:moveTo>
                  <a:pt x="275" y="331"/>
                </a:moveTo>
                <a:cubicBezTo>
                  <a:pt x="276" y="331"/>
                  <a:pt x="276" y="331"/>
                  <a:pt x="276" y="330"/>
                </a:cubicBezTo>
                <a:cubicBezTo>
                  <a:pt x="276" y="330"/>
                  <a:pt x="276" y="330"/>
                  <a:pt x="276" y="330"/>
                </a:cubicBezTo>
                <a:cubicBezTo>
                  <a:pt x="276" y="330"/>
                  <a:pt x="275" y="331"/>
                  <a:pt x="275" y="331"/>
                </a:cubicBezTo>
                <a:close/>
                <a:moveTo>
                  <a:pt x="191" y="198"/>
                </a:moveTo>
                <a:cubicBezTo>
                  <a:pt x="192" y="198"/>
                  <a:pt x="192" y="199"/>
                  <a:pt x="192" y="199"/>
                </a:cubicBezTo>
                <a:cubicBezTo>
                  <a:pt x="192" y="199"/>
                  <a:pt x="192" y="199"/>
                  <a:pt x="192" y="199"/>
                </a:cubicBezTo>
                <a:cubicBezTo>
                  <a:pt x="192" y="198"/>
                  <a:pt x="191" y="198"/>
                  <a:pt x="191" y="198"/>
                </a:cubicBezTo>
                <a:cubicBezTo>
                  <a:pt x="191" y="198"/>
                  <a:pt x="191" y="198"/>
                  <a:pt x="191" y="198"/>
                </a:cubicBezTo>
                <a:cubicBezTo>
                  <a:pt x="191" y="198"/>
                  <a:pt x="191" y="198"/>
                  <a:pt x="191" y="198"/>
                </a:cubicBezTo>
                <a:cubicBezTo>
                  <a:pt x="191" y="198"/>
                  <a:pt x="191" y="198"/>
                  <a:pt x="191" y="198"/>
                </a:cubicBezTo>
                <a:close/>
                <a:moveTo>
                  <a:pt x="221" y="267"/>
                </a:moveTo>
                <a:cubicBezTo>
                  <a:pt x="221" y="267"/>
                  <a:pt x="221" y="267"/>
                  <a:pt x="221" y="267"/>
                </a:cubicBezTo>
                <a:cubicBezTo>
                  <a:pt x="221" y="267"/>
                  <a:pt x="221" y="267"/>
                  <a:pt x="221" y="267"/>
                </a:cubicBezTo>
                <a:cubicBezTo>
                  <a:pt x="221" y="267"/>
                  <a:pt x="221" y="267"/>
                  <a:pt x="221" y="266"/>
                </a:cubicBezTo>
                <a:cubicBezTo>
                  <a:pt x="221" y="267"/>
                  <a:pt x="221" y="267"/>
                  <a:pt x="221" y="267"/>
                </a:cubicBezTo>
                <a:cubicBezTo>
                  <a:pt x="221" y="267"/>
                  <a:pt x="221" y="267"/>
                  <a:pt x="221" y="268"/>
                </a:cubicBezTo>
                <a:cubicBezTo>
                  <a:pt x="221" y="268"/>
                  <a:pt x="221" y="268"/>
                  <a:pt x="221" y="268"/>
                </a:cubicBezTo>
                <a:cubicBezTo>
                  <a:pt x="221" y="268"/>
                  <a:pt x="221" y="268"/>
                  <a:pt x="221" y="268"/>
                </a:cubicBezTo>
                <a:cubicBezTo>
                  <a:pt x="221" y="268"/>
                  <a:pt x="221" y="268"/>
                  <a:pt x="221" y="268"/>
                </a:cubicBezTo>
                <a:cubicBezTo>
                  <a:pt x="221" y="268"/>
                  <a:pt x="221" y="268"/>
                  <a:pt x="221" y="268"/>
                </a:cubicBezTo>
                <a:cubicBezTo>
                  <a:pt x="221" y="267"/>
                  <a:pt x="221" y="267"/>
                  <a:pt x="221" y="267"/>
                </a:cubicBezTo>
                <a:close/>
                <a:moveTo>
                  <a:pt x="214" y="259"/>
                </a:moveTo>
                <a:cubicBezTo>
                  <a:pt x="214" y="259"/>
                  <a:pt x="213" y="259"/>
                  <a:pt x="213" y="259"/>
                </a:cubicBezTo>
                <a:cubicBezTo>
                  <a:pt x="213" y="259"/>
                  <a:pt x="213" y="259"/>
                  <a:pt x="214" y="259"/>
                </a:cubicBezTo>
                <a:cubicBezTo>
                  <a:pt x="214" y="259"/>
                  <a:pt x="214" y="259"/>
                  <a:pt x="214" y="258"/>
                </a:cubicBezTo>
                <a:cubicBezTo>
                  <a:pt x="214" y="259"/>
                  <a:pt x="214" y="259"/>
                  <a:pt x="214" y="259"/>
                </a:cubicBezTo>
                <a:close/>
                <a:moveTo>
                  <a:pt x="193" y="200"/>
                </a:moveTo>
                <a:cubicBezTo>
                  <a:pt x="193" y="201"/>
                  <a:pt x="194" y="201"/>
                  <a:pt x="194" y="201"/>
                </a:cubicBezTo>
                <a:cubicBezTo>
                  <a:pt x="194" y="201"/>
                  <a:pt x="194" y="201"/>
                  <a:pt x="194" y="201"/>
                </a:cubicBezTo>
                <a:cubicBezTo>
                  <a:pt x="194" y="201"/>
                  <a:pt x="194" y="201"/>
                  <a:pt x="193" y="200"/>
                </a:cubicBezTo>
                <a:close/>
                <a:moveTo>
                  <a:pt x="310" y="454"/>
                </a:moveTo>
                <a:cubicBezTo>
                  <a:pt x="310" y="454"/>
                  <a:pt x="310" y="454"/>
                  <a:pt x="310" y="454"/>
                </a:cubicBezTo>
                <a:cubicBezTo>
                  <a:pt x="311" y="454"/>
                  <a:pt x="311" y="454"/>
                  <a:pt x="311" y="453"/>
                </a:cubicBezTo>
                <a:cubicBezTo>
                  <a:pt x="310" y="454"/>
                  <a:pt x="310" y="454"/>
                  <a:pt x="310" y="454"/>
                </a:cubicBezTo>
                <a:cubicBezTo>
                  <a:pt x="310" y="454"/>
                  <a:pt x="310" y="453"/>
                  <a:pt x="310" y="454"/>
                </a:cubicBezTo>
                <a:close/>
                <a:moveTo>
                  <a:pt x="294" y="310"/>
                </a:moveTo>
                <a:cubicBezTo>
                  <a:pt x="294" y="311"/>
                  <a:pt x="294" y="311"/>
                  <a:pt x="294" y="311"/>
                </a:cubicBezTo>
                <a:cubicBezTo>
                  <a:pt x="294" y="311"/>
                  <a:pt x="294" y="310"/>
                  <a:pt x="294" y="310"/>
                </a:cubicBezTo>
                <a:cubicBezTo>
                  <a:pt x="294" y="310"/>
                  <a:pt x="294" y="310"/>
                  <a:pt x="294" y="310"/>
                </a:cubicBezTo>
                <a:close/>
                <a:moveTo>
                  <a:pt x="311" y="462"/>
                </a:moveTo>
                <a:cubicBezTo>
                  <a:pt x="311" y="462"/>
                  <a:pt x="311" y="462"/>
                  <a:pt x="311" y="462"/>
                </a:cubicBezTo>
                <a:cubicBezTo>
                  <a:pt x="310" y="462"/>
                  <a:pt x="311" y="463"/>
                  <a:pt x="311" y="463"/>
                </a:cubicBezTo>
                <a:cubicBezTo>
                  <a:pt x="311" y="463"/>
                  <a:pt x="311" y="463"/>
                  <a:pt x="311" y="462"/>
                </a:cubicBezTo>
                <a:cubicBezTo>
                  <a:pt x="311" y="462"/>
                  <a:pt x="311" y="462"/>
                  <a:pt x="311" y="462"/>
                </a:cubicBezTo>
                <a:close/>
                <a:moveTo>
                  <a:pt x="312" y="462"/>
                </a:moveTo>
                <a:cubicBezTo>
                  <a:pt x="312" y="461"/>
                  <a:pt x="312" y="461"/>
                  <a:pt x="312" y="461"/>
                </a:cubicBezTo>
                <a:cubicBezTo>
                  <a:pt x="312" y="461"/>
                  <a:pt x="311" y="461"/>
                  <a:pt x="311" y="462"/>
                </a:cubicBezTo>
                <a:cubicBezTo>
                  <a:pt x="311" y="462"/>
                  <a:pt x="312" y="463"/>
                  <a:pt x="312" y="463"/>
                </a:cubicBezTo>
                <a:cubicBezTo>
                  <a:pt x="312" y="463"/>
                  <a:pt x="312" y="463"/>
                  <a:pt x="312" y="463"/>
                </a:cubicBezTo>
                <a:cubicBezTo>
                  <a:pt x="312" y="462"/>
                  <a:pt x="312" y="462"/>
                  <a:pt x="312" y="462"/>
                </a:cubicBezTo>
                <a:cubicBezTo>
                  <a:pt x="312" y="462"/>
                  <a:pt x="312" y="462"/>
                  <a:pt x="312" y="462"/>
                </a:cubicBezTo>
                <a:cubicBezTo>
                  <a:pt x="312" y="462"/>
                  <a:pt x="312" y="462"/>
                  <a:pt x="312" y="462"/>
                </a:cubicBezTo>
                <a:close/>
                <a:moveTo>
                  <a:pt x="312" y="468"/>
                </a:moveTo>
                <a:cubicBezTo>
                  <a:pt x="312" y="468"/>
                  <a:pt x="313" y="467"/>
                  <a:pt x="313" y="467"/>
                </a:cubicBezTo>
                <a:cubicBezTo>
                  <a:pt x="313" y="467"/>
                  <a:pt x="313" y="467"/>
                  <a:pt x="312" y="467"/>
                </a:cubicBezTo>
                <a:cubicBezTo>
                  <a:pt x="312" y="467"/>
                  <a:pt x="312" y="467"/>
                  <a:pt x="312" y="467"/>
                </a:cubicBezTo>
                <a:cubicBezTo>
                  <a:pt x="312" y="467"/>
                  <a:pt x="312" y="467"/>
                  <a:pt x="312" y="467"/>
                </a:cubicBezTo>
                <a:cubicBezTo>
                  <a:pt x="312" y="467"/>
                  <a:pt x="312" y="467"/>
                  <a:pt x="312" y="468"/>
                </a:cubicBezTo>
                <a:close/>
                <a:moveTo>
                  <a:pt x="313" y="468"/>
                </a:moveTo>
                <a:cubicBezTo>
                  <a:pt x="313" y="468"/>
                  <a:pt x="313" y="468"/>
                  <a:pt x="313" y="468"/>
                </a:cubicBezTo>
                <a:cubicBezTo>
                  <a:pt x="313" y="468"/>
                  <a:pt x="314" y="468"/>
                  <a:pt x="314" y="468"/>
                </a:cubicBezTo>
                <a:cubicBezTo>
                  <a:pt x="313" y="467"/>
                  <a:pt x="313" y="468"/>
                  <a:pt x="313" y="468"/>
                </a:cubicBezTo>
                <a:cubicBezTo>
                  <a:pt x="313" y="468"/>
                  <a:pt x="313" y="468"/>
                  <a:pt x="313" y="468"/>
                </a:cubicBezTo>
                <a:cubicBezTo>
                  <a:pt x="313" y="468"/>
                  <a:pt x="313" y="469"/>
                  <a:pt x="313" y="469"/>
                </a:cubicBezTo>
                <a:cubicBezTo>
                  <a:pt x="313" y="469"/>
                  <a:pt x="313" y="469"/>
                  <a:pt x="313" y="468"/>
                </a:cubicBezTo>
                <a:close/>
                <a:moveTo>
                  <a:pt x="312" y="465"/>
                </a:moveTo>
                <a:cubicBezTo>
                  <a:pt x="312" y="465"/>
                  <a:pt x="312" y="465"/>
                  <a:pt x="312" y="465"/>
                </a:cubicBezTo>
                <a:cubicBezTo>
                  <a:pt x="312" y="466"/>
                  <a:pt x="312" y="466"/>
                  <a:pt x="312" y="466"/>
                </a:cubicBezTo>
                <a:cubicBezTo>
                  <a:pt x="313" y="466"/>
                  <a:pt x="313" y="465"/>
                  <a:pt x="313" y="465"/>
                </a:cubicBezTo>
                <a:cubicBezTo>
                  <a:pt x="312" y="465"/>
                  <a:pt x="313" y="465"/>
                  <a:pt x="312" y="465"/>
                </a:cubicBezTo>
                <a:cubicBezTo>
                  <a:pt x="312" y="465"/>
                  <a:pt x="312" y="465"/>
                  <a:pt x="312" y="465"/>
                </a:cubicBezTo>
                <a:close/>
                <a:moveTo>
                  <a:pt x="310" y="455"/>
                </a:moveTo>
                <a:cubicBezTo>
                  <a:pt x="310" y="455"/>
                  <a:pt x="310" y="456"/>
                  <a:pt x="310" y="456"/>
                </a:cubicBezTo>
                <a:cubicBezTo>
                  <a:pt x="310" y="456"/>
                  <a:pt x="310" y="456"/>
                  <a:pt x="310" y="455"/>
                </a:cubicBezTo>
                <a:cubicBezTo>
                  <a:pt x="310" y="455"/>
                  <a:pt x="310" y="455"/>
                  <a:pt x="310" y="455"/>
                </a:cubicBezTo>
                <a:cubicBezTo>
                  <a:pt x="310" y="454"/>
                  <a:pt x="310" y="454"/>
                  <a:pt x="309" y="454"/>
                </a:cubicBezTo>
                <a:cubicBezTo>
                  <a:pt x="309" y="454"/>
                  <a:pt x="310" y="454"/>
                  <a:pt x="309" y="454"/>
                </a:cubicBezTo>
                <a:cubicBezTo>
                  <a:pt x="309" y="454"/>
                  <a:pt x="309" y="454"/>
                  <a:pt x="309" y="454"/>
                </a:cubicBezTo>
                <a:cubicBezTo>
                  <a:pt x="309" y="454"/>
                  <a:pt x="309" y="454"/>
                  <a:pt x="309" y="455"/>
                </a:cubicBezTo>
                <a:cubicBezTo>
                  <a:pt x="309" y="455"/>
                  <a:pt x="309" y="455"/>
                  <a:pt x="309" y="455"/>
                </a:cubicBezTo>
                <a:cubicBezTo>
                  <a:pt x="309" y="455"/>
                  <a:pt x="309" y="455"/>
                  <a:pt x="309" y="455"/>
                </a:cubicBezTo>
                <a:cubicBezTo>
                  <a:pt x="309" y="455"/>
                  <a:pt x="309" y="455"/>
                  <a:pt x="310" y="455"/>
                </a:cubicBezTo>
                <a:close/>
                <a:moveTo>
                  <a:pt x="311" y="463"/>
                </a:moveTo>
                <a:cubicBezTo>
                  <a:pt x="311" y="463"/>
                  <a:pt x="311" y="463"/>
                  <a:pt x="311" y="463"/>
                </a:cubicBezTo>
                <a:cubicBezTo>
                  <a:pt x="311" y="464"/>
                  <a:pt x="311" y="464"/>
                  <a:pt x="311" y="463"/>
                </a:cubicBezTo>
                <a:cubicBezTo>
                  <a:pt x="311" y="463"/>
                  <a:pt x="311" y="463"/>
                  <a:pt x="311" y="463"/>
                </a:cubicBezTo>
                <a:cubicBezTo>
                  <a:pt x="311" y="463"/>
                  <a:pt x="311" y="463"/>
                  <a:pt x="311" y="463"/>
                </a:cubicBezTo>
                <a:cubicBezTo>
                  <a:pt x="312" y="463"/>
                  <a:pt x="312" y="463"/>
                  <a:pt x="312" y="463"/>
                </a:cubicBezTo>
                <a:cubicBezTo>
                  <a:pt x="312" y="463"/>
                  <a:pt x="312" y="463"/>
                  <a:pt x="312" y="463"/>
                </a:cubicBezTo>
                <a:cubicBezTo>
                  <a:pt x="312" y="463"/>
                  <a:pt x="312" y="463"/>
                  <a:pt x="312" y="463"/>
                </a:cubicBezTo>
                <a:cubicBezTo>
                  <a:pt x="312" y="462"/>
                  <a:pt x="311" y="462"/>
                  <a:pt x="311" y="462"/>
                </a:cubicBezTo>
                <a:cubicBezTo>
                  <a:pt x="311" y="462"/>
                  <a:pt x="311" y="463"/>
                  <a:pt x="311" y="463"/>
                </a:cubicBezTo>
                <a:cubicBezTo>
                  <a:pt x="311" y="463"/>
                  <a:pt x="311" y="463"/>
                  <a:pt x="311" y="463"/>
                </a:cubicBezTo>
                <a:cubicBezTo>
                  <a:pt x="311" y="463"/>
                  <a:pt x="311" y="463"/>
                  <a:pt x="311" y="463"/>
                </a:cubicBezTo>
                <a:close/>
                <a:moveTo>
                  <a:pt x="312" y="466"/>
                </a:moveTo>
                <a:cubicBezTo>
                  <a:pt x="312" y="466"/>
                  <a:pt x="312" y="466"/>
                  <a:pt x="312" y="465"/>
                </a:cubicBezTo>
                <a:cubicBezTo>
                  <a:pt x="312" y="466"/>
                  <a:pt x="312" y="466"/>
                  <a:pt x="312" y="466"/>
                </a:cubicBezTo>
                <a:cubicBezTo>
                  <a:pt x="313" y="466"/>
                  <a:pt x="312" y="466"/>
                  <a:pt x="312" y="466"/>
                </a:cubicBezTo>
                <a:close/>
                <a:moveTo>
                  <a:pt x="311" y="456"/>
                </a:moveTo>
                <a:cubicBezTo>
                  <a:pt x="311" y="456"/>
                  <a:pt x="311" y="456"/>
                  <a:pt x="311" y="456"/>
                </a:cubicBezTo>
                <a:cubicBezTo>
                  <a:pt x="310" y="456"/>
                  <a:pt x="310" y="457"/>
                  <a:pt x="311" y="456"/>
                </a:cubicBezTo>
                <a:cubicBezTo>
                  <a:pt x="311" y="456"/>
                  <a:pt x="310" y="457"/>
                  <a:pt x="310" y="457"/>
                </a:cubicBezTo>
                <a:cubicBezTo>
                  <a:pt x="310" y="457"/>
                  <a:pt x="311" y="457"/>
                  <a:pt x="311" y="457"/>
                </a:cubicBezTo>
                <a:cubicBezTo>
                  <a:pt x="311" y="457"/>
                  <a:pt x="311" y="457"/>
                  <a:pt x="310" y="457"/>
                </a:cubicBezTo>
                <a:cubicBezTo>
                  <a:pt x="311" y="457"/>
                  <a:pt x="311" y="457"/>
                  <a:pt x="311" y="457"/>
                </a:cubicBezTo>
                <a:cubicBezTo>
                  <a:pt x="311" y="457"/>
                  <a:pt x="311" y="458"/>
                  <a:pt x="311" y="458"/>
                </a:cubicBezTo>
                <a:cubicBezTo>
                  <a:pt x="311" y="458"/>
                  <a:pt x="310" y="458"/>
                  <a:pt x="310" y="458"/>
                </a:cubicBezTo>
                <a:cubicBezTo>
                  <a:pt x="310" y="458"/>
                  <a:pt x="310" y="458"/>
                  <a:pt x="311" y="458"/>
                </a:cubicBezTo>
                <a:cubicBezTo>
                  <a:pt x="311" y="458"/>
                  <a:pt x="311" y="457"/>
                  <a:pt x="310" y="457"/>
                </a:cubicBezTo>
                <a:cubicBezTo>
                  <a:pt x="310" y="457"/>
                  <a:pt x="310" y="457"/>
                  <a:pt x="310" y="457"/>
                </a:cubicBezTo>
                <a:cubicBezTo>
                  <a:pt x="310" y="457"/>
                  <a:pt x="310" y="457"/>
                  <a:pt x="310" y="458"/>
                </a:cubicBezTo>
                <a:cubicBezTo>
                  <a:pt x="310" y="458"/>
                  <a:pt x="310" y="458"/>
                  <a:pt x="310" y="458"/>
                </a:cubicBezTo>
                <a:cubicBezTo>
                  <a:pt x="310" y="458"/>
                  <a:pt x="310" y="458"/>
                  <a:pt x="310" y="458"/>
                </a:cubicBezTo>
                <a:cubicBezTo>
                  <a:pt x="310" y="458"/>
                  <a:pt x="310" y="458"/>
                  <a:pt x="310" y="458"/>
                </a:cubicBezTo>
                <a:cubicBezTo>
                  <a:pt x="310" y="458"/>
                  <a:pt x="309" y="458"/>
                  <a:pt x="310" y="458"/>
                </a:cubicBezTo>
                <a:cubicBezTo>
                  <a:pt x="309" y="458"/>
                  <a:pt x="309" y="458"/>
                  <a:pt x="309" y="458"/>
                </a:cubicBezTo>
                <a:cubicBezTo>
                  <a:pt x="309" y="458"/>
                  <a:pt x="309" y="458"/>
                  <a:pt x="309" y="458"/>
                </a:cubicBezTo>
                <a:cubicBezTo>
                  <a:pt x="310" y="459"/>
                  <a:pt x="310" y="459"/>
                  <a:pt x="310" y="459"/>
                </a:cubicBezTo>
                <a:cubicBezTo>
                  <a:pt x="310" y="460"/>
                  <a:pt x="310" y="460"/>
                  <a:pt x="310" y="459"/>
                </a:cubicBezTo>
                <a:cubicBezTo>
                  <a:pt x="310" y="459"/>
                  <a:pt x="310" y="459"/>
                  <a:pt x="310" y="459"/>
                </a:cubicBezTo>
                <a:cubicBezTo>
                  <a:pt x="310" y="459"/>
                  <a:pt x="310" y="459"/>
                  <a:pt x="310" y="459"/>
                </a:cubicBezTo>
                <a:cubicBezTo>
                  <a:pt x="310" y="459"/>
                  <a:pt x="310" y="459"/>
                  <a:pt x="310" y="458"/>
                </a:cubicBezTo>
                <a:cubicBezTo>
                  <a:pt x="310" y="458"/>
                  <a:pt x="311" y="458"/>
                  <a:pt x="311" y="458"/>
                </a:cubicBezTo>
                <a:cubicBezTo>
                  <a:pt x="311" y="458"/>
                  <a:pt x="311" y="458"/>
                  <a:pt x="311" y="458"/>
                </a:cubicBezTo>
                <a:cubicBezTo>
                  <a:pt x="311" y="458"/>
                  <a:pt x="311" y="458"/>
                  <a:pt x="311" y="458"/>
                </a:cubicBezTo>
                <a:cubicBezTo>
                  <a:pt x="311" y="458"/>
                  <a:pt x="311" y="458"/>
                  <a:pt x="311" y="459"/>
                </a:cubicBezTo>
                <a:cubicBezTo>
                  <a:pt x="311" y="459"/>
                  <a:pt x="311" y="459"/>
                  <a:pt x="311" y="459"/>
                </a:cubicBezTo>
                <a:cubicBezTo>
                  <a:pt x="311" y="459"/>
                  <a:pt x="311" y="459"/>
                  <a:pt x="311" y="459"/>
                </a:cubicBezTo>
                <a:cubicBezTo>
                  <a:pt x="310" y="459"/>
                  <a:pt x="311" y="459"/>
                  <a:pt x="311" y="460"/>
                </a:cubicBezTo>
                <a:cubicBezTo>
                  <a:pt x="311" y="460"/>
                  <a:pt x="310" y="460"/>
                  <a:pt x="311" y="460"/>
                </a:cubicBezTo>
                <a:cubicBezTo>
                  <a:pt x="311" y="460"/>
                  <a:pt x="311" y="460"/>
                  <a:pt x="311" y="460"/>
                </a:cubicBezTo>
                <a:cubicBezTo>
                  <a:pt x="311" y="460"/>
                  <a:pt x="310" y="460"/>
                  <a:pt x="311" y="460"/>
                </a:cubicBezTo>
                <a:cubicBezTo>
                  <a:pt x="311" y="460"/>
                  <a:pt x="311" y="460"/>
                  <a:pt x="311" y="460"/>
                </a:cubicBezTo>
                <a:cubicBezTo>
                  <a:pt x="312" y="460"/>
                  <a:pt x="312" y="460"/>
                  <a:pt x="312" y="460"/>
                </a:cubicBezTo>
                <a:cubicBezTo>
                  <a:pt x="312" y="460"/>
                  <a:pt x="312" y="460"/>
                  <a:pt x="312" y="460"/>
                </a:cubicBezTo>
                <a:cubicBezTo>
                  <a:pt x="312" y="459"/>
                  <a:pt x="312" y="459"/>
                  <a:pt x="312" y="459"/>
                </a:cubicBezTo>
                <a:cubicBezTo>
                  <a:pt x="312" y="459"/>
                  <a:pt x="311" y="459"/>
                  <a:pt x="311" y="459"/>
                </a:cubicBezTo>
                <a:cubicBezTo>
                  <a:pt x="311" y="458"/>
                  <a:pt x="312" y="458"/>
                  <a:pt x="312" y="458"/>
                </a:cubicBezTo>
                <a:cubicBezTo>
                  <a:pt x="312" y="458"/>
                  <a:pt x="312" y="457"/>
                  <a:pt x="312" y="457"/>
                </a:cubicBezTo>
                <a:cubicBezTo>
                  <a:pt x="312" y="457"/>
                  <a:pt x="312" y="457"/>
                  <a:pt x="312" y="457"/>
                </a:cubicBezTo>
                <a:cubicBezTo>
                  <a:pt x="312" y="457"/>
                  <a:pt x="312" y="457"/>
                  <a:pt x="312" y="457"/>
                </a:cubicBezTo>
                <a:cubicBezTo>
                  <a:pt x="312" y="457"/>
                  <a:pt x="311" y="457"/>
                  <a:pt x="311" y="456"/>
                </a:cubicBezTo>
                <a:cubicBezTo>
                  <a:pt x="311" y="456"/>
                  <a:pt x="312" y="456"/>
                  <a:pt x="311" y="456"/>
                </a:cubicBezTo>
                <a:cubicBezTo>
                  <a:pt x="311" y="456"/>
                  <a:pt x="311" y="456"/>
                  <a:pt x="311" y="456"/>
                </a:cubicBezTo>
                <a:close/>
                <a:moveTo>
                  <a:pt x="310" y="455"/>
                </a:moveTo>
                <a:cubicBezTo>
                  <a:pt x="310" y="455"/>
                  <a:pt x="310" y="455"/>
                  <a:pt x="310" y="456"/>
                </a:cubicBezTo>
                <a:cubicBezTo>
                  <a:pt x="311" y="456"/>
                  <a:pt x="311" y="456"/>
                  <a:pt x="311" y="456"/>
                </a:cubicBezTo>
                <a:cubicBezTo>
                  <a:pt x="311" y="456"/>
                  <a:pt x="311" y="456"/>
                  <a:pt x="311" y="456"/>
                </a:cubicBezTo>
                <a:cubicBezTo>
                  <a:pt x="312" y="456"/>
                  <a:pt x="311" y="455"/>
                  <a:pt x="311" y="455"/>
                </a:cubicBezTo>
                <a:cubicBezTo>
                  <a:pt x="311" y="455"/>
                  <a:pt x="311" y="455"/>
                  <a:pt x="311" y="455"/>
                </a:cubicBezTo>
                <a:cubicBezTo>
                  <a:pt x="311" y="454"/>
                  <a:pt x="311" y="454"/>
                  <a:pt x="311" y="454"/>
                </a:cubicBezTo>
                <a:cubicBezTo>
                  <a:pt x="311" y="455"/>
                  <a:pt x="311" y="455"/>
                  <a:pt x="311" y="455"/>
                </a:cubicBezTo>
                <a:cubicBezTo>
                  <a:pt x="311" y="455"/>
                  <a:pt x="311" y="455"/>
                  <a:pt x="310" y="455"/>
                </a:cubicBezTo>
                <a:close/>
                <a:moveTo>
                  <a:pt x="327" y="478"/>
                </a:moveTo>
                <a:cubicBezTo>
                  <a:pt x="327" y="477"/>
                  <a:pt x="326" y="478"/>
                  <a:pt x="326" y="477"/>
                </a:cubicBezTo>
                <a:cubicBezTo>
                  <a:pt x="326" y="477"/>
                  <a:pt x="326" y="477"/>
                  <a:pt x="326" y="477"/>
                </a:cubicBezTo>
                <a:cubicBezTo>
                  <a:pt x="326" y="477"/>
                  <a:pt x="326" y="477"/>
                  <a:pt x="326" y="477"/>
                </a:cubicBezTo>
                <a:cubicBezTo>
                  <a:pt x="326" y="477"/>
                  <a:pt x="326" y="477"/>
                  <a:pt x="326" y="477"/>
                </a:cubicBezTo>
                <a:cubicBezTo>
                  <a:pt x="326" y="477"/>
                  <a:pt x="326" y="477"/>
                  <a:pt x="327" y="477"/>
                </a:cubicBezTo>
                <a:cubicBezTo>
                  <a:pt x="327" y="477"/>
                  <a:pt x="326" y="477"/>
                  <a:pt x="326" y="477"/>
                </a:cubicBezTo>
                <a:cubicBezTo>
                  <a:pt x="326" y="477"/>
                  <a:pt x="325" y="477"/>
                  <a:pt x="325" y="477"/>
                </a:cubicBezTo>
                <a:cubicBezTo>
                  <a:pt x="325" y="477"/>
                  <a:pt x="325" y="476"/>
                  <a:pt x="325" y="476"/>
                </a:cubicBezTo>
                <a:cubicBezTo>
                  <a:pt x="325" y="476"/>
                  <a:pt x="326" y="477"/>
                  <a:pt x="326" y="476"/>
                </a:cubicBezTo>
                <a:cubicBezTo>
                  <a:pt x="326" y="477"/>
                  <a:pt x="326" y="477"/>
                  <a:pt x="326" y="476"/>
                </a:cubicBezTo>
                <a:cubicBezTo>
                  <a:pt x="326" y="476"/>
                  <a:pt x="326" y="476"/>
                  <a:pt x="326" y="476"/>
                </a:cubicBezTo>
                <a:cubicBezTo>
                  <a:pt x="326" y="476"/>
                  <a:pt x="326" y="476"/>
                  <a:pt x="326" y="476"/>
                </a:cubicBezTo>
                <a:cubicBezTo>
                  <a:pt x="325" y="476"/>
                  <a:pt x="325" y="476"/>
                  <a:pt x="325" y="476"/>
                </a:cubicBezTo>
                <a:cubicBezTo>
                  <a:pt x="325" y="476"/>
                  <a:pt x="324" y="476"/>
                  <a:pt x="324" y="476"/>
                </a:cubicBezTo>
                <a:cubicBezTo>
                  <a:pt x="324" y="476"/>
                  <a:pt x="324" y="476"/>
                  <a:pt x="324" y="476"/>
                </a:cubicBezTo>
                <a:cubicBezTo>
                  <a:pt x="324" y="476"/>
                  <a:pt x="324" y="476"/>
                  <a:pt x="324" y="476"/>
                </a:cubicBezTo>
                <a:cubicBezTo>
                  <a:pt x="324" y="476"/>
                  <a:pt x="324" y="476"/>
                  <a:pt x="323" y="476"/>
                </a:cubicBezTo>
                <a:cubicBezTo>
                  <a:pt x="323" y="476"/>
                  <a:pt x="323" y="477"/>
                  <a:pt x="323" y="477"/>
                </a:cubicBezTo>
                <a:cubicBezTo>
                  <a:pt x="323" y="477"/>
                  <a:pt x="323" y="476"/>
                  <a:pt x="323" y="476"/>
                </a:cubicBezTo>
                <a:cubicBezTo>
                  <a:pt x="323" y="476"/>
                  <a:pt x="323" y="476"/>
                  <a:pt x="323" y="476"/>
                </a:cubicBezTo>
                <a:cubicBezTo>
                  <a:pt x="323" y="476"/>
                  <a:pt x="322" y="477"/>
                  <a:pt x="322" y="477"/>
                </a:cubicBezTo>
                <a:cubicBezTo>
                  <a:pt x="323" y="477"/>
                  <a:pt x="323" y="477"/>
                  <a:pt x="324" y="477"/>
                </a:cubicBezTo>
                <a:cubicBezTo>
                  <a:pt x="323" y="477"/>
                  <a:pt x="323" y="477"/>
                  <a:pt x="323" y="477"/>
                </a:cubicBezTo>
                <a:cubicBezTo>
                  <a:pt x="323" y="477"/>
                  <a:pt x="323" y="477"/>
                  <a:pt x="323" y="477"/>
                </a:cubicBezTo>
                <a:cubicBezTo>
                  <a:pt x="323" y="477"/>
                  <a:pt x="324" y="478"/>
                  <a:pt x="324" y="478"/>
                </a:cubicBezTo>
                <a:cubicBezTo>
                  <a:pt x="324" y="478"/>
                  <a:pt x="324" y="478"/>
                  <a:pt x="324" y="478"/>
                </a:cubicBezTo>
                <a:cubicBezTo>
                  <a:pt x="324" y="477"/>
                  <a:pt x="324" y="478"/>
                  <a:pt x="324" y="478"/>
                </a:cubicBezTo>
                <a:cubicBezTo>
                  <a:pt x="324" y="477"/>
                  <a:pt x="324" y="477"/>
                  <a:pt x="324" y="477"/>
                </a:cubicBezTo>
                <a:cubicBezTo>
                  <a:pt x="324" y="477"/>
                  <a:pt x="324" y="477"/>
                  <a:pt x="324" y="477"/>
                </a:cubicBezTo>
                <a:cubicBezTo>
                  <a:pt x="324" y="477"/>
                  <a:pt x="324" y="477"/>
                  <a:pt x="324" y="477"/>
                </a:cubicBezTo>
                <a:cubicBezTo>
                  <a:pt x="324" y="477"/>
                  <a:pt x="324" y="477"/>
                  <a:pt x="324" y="477"/>
                </a:cubicBezTo>
                <a:cubicBezTo>
                  <a:pt x="324" y="477"/>
                  <a:pt x="325" y="477"/>
                  <a:pt x="325" y="477"/>
                </a:cubicBezTo>
                <a:cubicBezTo>
                  <a:pt x="325" y="477"/>
                  <a:pt x="325" y="477"/>
                  <a:pt x="325" y="477"/>
                </a:cubicBezTo>
                <a:cubicBezTo>
                  <a:pt x="325" y="477"/>
                  <a:pt x="325" y="477"/>
                  <a:pt x="325" y="477"/>
                </a:cubicBezTo>
                <a:cubicBezTo>
                  <a:pt x="325" y="477"/>
                  <a:pt x="325" y="478"/>
                  <a:pt x="325" y="478"/>
                </a:cubicBezTo>
                <a:cubicBezTo>
                  <a:pt x="325" y="478"/>
                  <a:pt x="325" y="478"/>
                  <a:pt x="325" y="478"/>
                </a:cubicBezTo>
                <a:cubicBezTo>
                  <a:pt x="326" y="478"/>
                  <a:pt x="326" y="477"/>
                  <a:pt x="326" y="478"/>
                </a:cubicBezTo>
                <a:cubicBezTo>
                  <a:pt x="326" y="478"/>
                  <a:pt x="327" y="478"/>
                  <a:pt x="327" y="479"/>
                </a:cubicBezTo>
                <a:cubicBezTo>
                  <a:pt x="327" y="479"/>
                  <a:pt x="327" y="478"/>
                  <a:pt x="327" y="478"/>
                </a:cubicBezTo>
                <a:cubicBezTo>
                  <a:pt x="327" y="478"/>
                  <a:pt x="327" y="478"/>
                  <a:pt x="327" y="478"/>
                </a:cubicBezTo>
                <a:cubicBezTo>
                  <a:pt x="327" y="478"/>
                  <a:pt x="327" y="478"/>
                  <a:pt x="327" y="478"/>
                </a:cubicBezTo>
                <a:close/>
                <a:moveTo>
                  <a:pt x="313" y="447"/>
                </a:moveTo>
                <a:cubicBezTo>
                  <a:pt x="313" y="447"/>
                  <a:pt x="313" y="446"/>
                  <a:pt x="313" y="446"/>
                </a:cubicBezTo>
                <a:cubicBezTo>
                  <a:pt x="312" y="446"/>
                  <a:pt x="313" y="447"/>
                  <a:pt x="313" y="447"/>
                </a:cubicBezTo>
                <a:close/>
                <a:moveTo>
                  <a:pt x="311" y="444"/>
                </a:moveTo>
                <a:cubicBezTo>
                  <a:pt x="312" y="444"/>
                  <a:pt x="312" y="444"/>
                  <a:pt x="312" y="444"/>
                </a:cubicBezTo>
                <a:cubicBezTo>
                  <a:pt x="312" y="444"/>
                  <a:pt x="312" y="444"/>
                  <a:pt x="311" y="444"/>
                </a:cubicBezTo>
                <a:close/>
                <a:moveTo>
                  <a:pt x="342" y="428"/>
                </a:moveTo>
                <a:cubicBezTo>
                  <a:pt x="342" y="428"/>
                  <a:pt x="342" y="428"/>
                  <a:pt x="341" y="428"/>
                </a:cubicBezTo>
                <a:cubicBezTo>
                  <a:pt x="342" y="428"/>
                  <a:pt x="342" y="428"/>
                  <a:pt x="342" y="428"/>
                </a:cubicBezTo>
                <a:close/>
                <a:moveTo>
                  <a:pt x="312" y="447"/>
                </a:moveTo>
                <a:cubicBezTo>
                  <a:pt x="312" y="447"/>
                  <a:pt x="312" y="446"/>
                  <a:pt x="312" y="446"/>
                </a:cubicBezTo>
                <a:cubicBezTo>
                  <a:pt x="312" y="446"/>
                  <a:pt x="311" y="447"/>
                  <a:pt x="312" y="447"/>
                </a:cubicBezTo>
                <a:cubicBezTo>
                  <a:pt x="312" y="447"/>
                  <a:pt x="312" y="447"/>
                  <a:pt x="312" y="447"/>
                </a:cubicBezTo>
                <a:close/>
                <a:moveTo>
                  <a:pt x="313" y="443"/>
                </a:moveTo>
                <a:cubicBezTo>
                  <a:pt x="313" y="443"/>
                  <a:pt x="313" y="442"/>
                  <a:pt x="313" y="442"/>
                </a:cubicBezTo>
                <a:cubicBezTo>
                  <a:pt x="313" y="442"/>
                  <a:pt x="313" y="442"/>
                  <a:pt x="313" y="442"/>
                </a:cubicBezTo>
                <a:cubicBezTo>
                  <a:pt x="313" y="442"/>
                  <a:pt x="313" y="443"/>
                  <a:pt x="313" y="443"/>
                </a:cubicBezTo>
                <a:close/>
                <a:moveTo>
                  <a:pt x="313" y="442"/>
                </a:moveTo>
                <a:cubicBezTo>
                  <a:pt x="313" y="442"/>
                  <a:pt x="313" y="442"/>
                  <a:pt x="313" y="442"/>
                </a:cubicBezTo>
                <a:cubicBezTo>
                  <a:pt x="313" y="442"/>
                  <a:pt x="313" y="442"/>
                  <a:pt x="313" y="442"/>
                </a:cubicBezTo>
                <a:close/>
                <a:moveTo>
                  <a:pt x="312" y="446"/>
                </a:moveTo>
                <a:cubicBezTo>
                  <a:pt x="312" y="446"/>
                  <a:pt x="312" y="445"/>
                  <a:pt x="312" y="446"/>
                </a:cubicBezTo>
                <a:cubicBezTo>
                  <a:pt x="311" y="446"/>
                  <a:pt x="312" y="446"/>
                  <a:pt x="312" y="446"/>
                </a:cubicBezTo>
                <a:close/>
                <a:moveTo>
                  <a:pt x="313" y="446"/>
                </a:moveTo>
                <a:cubicBezTo>
                  <a:pt x="313" y="446"/>
                  <a:pt x="313" y="446"/>
                  <a:pt x="312" y="446"/>
                </a:cubicBezTo>
                <a:cubicBezTo>
                  <a:pt x="312" y="446"/>
                  <a:pt x="312" y="446"/>
                  <a:pt x="313" y="446"/>
                </a:cubicBezTo>
                <a:cubicBezTo>
                  <a:pt x="313" y="446"/>
                  <a:pt x="313" y="446"/>
                  <a:pt x="313" y="446"/>
                </a:cubicBezTo>
                <a:cubicBezTo>
                  <a:pt x="313" y="446"/>
                  <a:pt x="313" y="446"/>
                  <a:pt x="313" y="446"/>
                </a:cubicBezTo>
                <a:close/>
                <a:moveTo>
                  <a:pt x="310" y="445"/>
                </a:moveTo>
                <a:cubicBezTo>
                  <a:pt x="310" y="444"/>
                  <a:pt x="310" y="444"/>
                  <a:pt x="310" y="444"/>
                </a:cubicBezTo>
                <a:cubicBezTo>
                  <a:pt x="310" y="444"/>
                  <a:pt x="310" y="444"/>
                  <a:pt x="310" y="445"/>
                </a:cubicBezTo>
                <a:close/>
                <a:moveTo>
                  <a:pt x="313" y="454"/>
                </a:moveTo>
                <a:cubicBezTo>
                  <a:pt x="313" y="454"/>
                  <a:pt x="313" y="454"/>
                  <a:pt x="313" y="454"/>
                </a:cubicBezTo>
                <a:cubicBezTo>
                  <a:pt x="313" y="454"/>
                  <a:pt x="313" y="454"/>
                  <a:pt x="313" y="454"/>
                </a:cubicBezTo>
                <a:cubicBezTo>
                  <a:pt x="313" y="454"/>
                  <a:pt x="313" y="454"/>
                  <a:pt x="313" y="453"/>
                </a:cubicBezTo>
                <a:cubicBezTo>
                  <a:pt x="313" y="453"/>
                  <a:pt x="312" y="453"/>
                  <a:pt x="312" y="454"/>
                </a:cubicBezTo>
                <a:cubicBezTo>
                  <a:pt x="312" y="454"/>
                  <a:pt x="312" y="454"/>
                  <a:pt x="312" y="454"/>
                </a:cubicBezTo>
                <a:cubicBezTo>
                  <a:pt x="312" y="454"/>
                  <a:pt x="312" y="454"/>
                  <a:pt x="313" y="454"/>
                </a:cubicBezTo>
                <a:close/>
                <a:moveTo>
                  <a:pt x="312" y="440"/>
                </a:moveTo>
                <a:cubicBezTo>
                  <a:pt x="312" y="440"/>
                  <a:pt x="313" y="440"/>
                  <a:pt x="313" y="440"/>
                </a:cubicBezTo>
                <a:cubicBezTo>
                  <a:pt x="313" y="440"/>
                  <a:pt x="314" y="440"/>
                  <a:pt x="313" y="440"/>
                </a:cubicBezTo>
                <a:cubicBezTo>
                  <a:pt x="313" y="440"/>
                  <a:pt x="313" y="439"/>
                  <a:pt x="313" y="439"/>
                </a:cubicBezTo>
                <a:cubicBezTo>
                  <a:pt x="313" y="439"/>
                  <a:pt x="314" y="439"/>
                  <a:pt x="314" y="439"/>
                </a:cubicBezTo>
                <a:cubicBezTo>
                  <a:pt x="314" y="439"/>
                  <a:pt x="314" y="439"/>
                  <a:pt x="314" y="439"/>
                </a:cubicBezTo>
                <a:cubicBezTo>
                  <a:pt x="314" y="439"/>
                  <a:pt x="314" y="439"/>
                  <a:pt x="313" y="438"/>
                </a:cubicBezTo>
                <a:cubicBezTo>
                  <a:pt x="314" y="438"/>
                  <a:pt x="314" y="439"/>
                  <a:pt x="314" y="438"/>
                </a:cubicBezTo>
                <a:cubicBezTo>
                  <a:pt x="314" y="438"/>
                  <a:pt x="314" y="438"/>
                  <a:pt x="313" y="438"/>
                </a:cubicBezTo>
                <a:cubicBezTo>
                  <a:pt x="313" y="438"/>
                  <a:pt x="313" y="438"/>
                  <a:pt x="313" y="437"/>
                </a:cubicBezTo>
                <a:cubicBezTo>
                  <a:pt x="313" y="437"/>
                  <a:pt x="313" y="437"/>
                  <a:pt x="314" y="437"/>
                </a:cubicBezTo>
                <a:cubicBezTo>
                  <a:pt x="313" y="437"/>
                  <a:pt x="314" y="437"/>
                  <a:pt x="314" y="437"/>
                </a:cubicBezTo>
                <a:cubicBezTo>
                  <a:pt x="314" y="437"/>
                  <a:pt x="314" y="437"/>
                  <a:pt x="314" y="437"/>
                </a:cubicBezTo>
                <a:cubicBezTo>
                  <a:pt x="314" y="436"/>
                  <a:pt x="314" y="436"/>
                  <a:pt x="314" y="436"/>
                </a:cubicBezTo>
                <a:cubicBezTo>
                  <a:pt x="314" y="436"/>
                  <a:pt x="314" y="436"/>
                  <a:pt x="314" y="436"/>
                </a:cubicBezTo>
                <a:cubicBezTo>
                  <a:pt x="314" y="436"/>
                  <a:pt x="314" y="436"/>
                  <a:pt x="314" y="436"/>
                </a:cubicBezTo>
                <a:cubicBezTo>
                  <a:pt x="314" y="436"/>
                  <a:pt x="314" y="436"/>
                  <a:pt x="314" y="435"/>
                </a:cubicBezTo>
                <a:cubicBezTo>
                  <a:pt x="314" y="435"/>
                  <a:pt x="313" y="435"/>
                  <a:pt x="313" y="436"/>
                </a:cubicBezTo>
                <a:cubicBezTo>
                  <a:pt x="313" y="436"/>
                  <a:pt x="313" y="436"/>
                  <a:pt x="313" y="436"/>
                </a:cubicBezTo>
                <a:cubicBezTo>
                  <a:pt x="313" y="436"/>
                  <a:pt x="313" y="435"/>
                  <a:pt x="313" y="436"/>
                </a:cubicBezTo>
                <a:cubicBezTo>
                  <a:pt x="313" y="436"/>
                  <a:pt x="312" y="436"/>
                  <a:pt x="312" y="436"/>
                </a:cubicBezTo>
                <a:cubicBezTo>
                  <a:pt x="312" y="437"/>
                  <a:pt x="312" y="437"/>
                  <a:pt x="312" y="437"/>
                </a:cubicBezTo>
                <a:cubicBezTo>
                  <a:pt x="312" y="438"/>
                  <a:pt x="312" y="438"/>
                  <a:pt x="312" y="439"/>
                </a:cubicBezTo>
                <a:cubicBezTo>
                  <a:pt x="312" y="439"/>
                  <a:pt x="312" y="439"/>
                  <a:pt x="312" y="440"/>
                </a:cubicBezTo>
                <a:close/>
                <a:moveTo>
                  <a:pt x="314" y="444"/>
                </a:moveTo>
                <a:cubicBezTo>
                  <a:pt x="314" y="444"/>
                  <a:pt x="314" y="444"/>
                  <a:pt x="315" y="444"/>
                </a:cubicBezTo>
                <a:cubicBezTo>
                  <a:pt x="314" y="444"/>
                  <a:pt x="314" y="444"/>
                  <a:pt x="314" y="444"/>
                </a:cubicBezTo>
                <a:cubicBezTo>
                  <a:pt x="314" y="444"/>
                  <a:pt x="314" y="444"/>
                  <a:pt x="315" y="445"/>
                </a:cubicBezTo>
                <a:cubicBezTo>
                  <a:pt x="315" y="444"/>
                  <a:pt x="315" y="444"/>
                  <a:pt x="315" y="444"/>
                </a:cubicBezTo>
                <a:cubicBezTo>
                  <a:pt x="315" y="444"/>
                  <a:pt x="315" y="444"/>
                  <a:pt x="315" y="444"/>
                </a:cubicBezTo>
                <a:cubicBezTo>
                  <a:pt x="316" y="444"/>
                  <a:pt x="315" y="444"/>
                  <a:pt x="315" y="444"/>
                </a:cubicBezTo>
                <a:cubicBezTo>
                  <a:pt x="315" y="444"/>
                  <a:pt x="316" y="444"/>
                  <a:pt x="316" y="443"/>
                </a:cubicBezTo>
                <a:cubicBezTo>
                  <a:pt x="316" y="443"/>
                  <a:pt x="315" y="443"/>
                  <a:pt x="315" y="443"/>
                </a:cubicBezTo>
                <a:cubicBezTo>
                  <a:pt x="315" y="443"/>
                  <a:pt x="315" y="443"/>
                  <a:pt x="315" y="443"/>
                </a:cubicBezTo>
                <a:cubicBezTo>
                  <a:pt x="315" y="443"/>
                  <a:pt x="315" y="443"/>
                  <a:pt x="315" y="443"/>
                </a:cubicBezTo>
                <a:cubicBezTo>
                  <a:pt x="315" y="443"/>
                  <a:pt x="315" y="443"/>
                  <a:pt x="315" y="443"/>
                </a:cubicBezTo>
                <a:cubicBezTo>
                  <a:pt x="315" y="443"/>
                  <a:pt x="315" y="443"/>
                  <a:pt x="315" y="443"/>
                </a:cubicBezTo>
                <a:cubicBezTo>
                  <a:pt x="314" y="443"/>
                  <a:pt x="315" y="443"/>
                  <a:pt x="314" y="444"/>
                </a:cubicBezTo>
                <a:cubicBezTo>
                  <a:pt x="314" y="444"/>
                  <a:pt x="314" y="444"/>
                  <a:pt x="314" y="444"/>
                </a:cubicBezTo>
                <a:close/>
                <a:moveTo>
                  <a:pt x="313" y="444"/>
                </a:moveTo>
                <a:cubicBezTo>
                  <a:pt x="313" y="444"/>
                  <a:pt x="313" y="445"/>
                  <a:pt x="313" y="445"/>
                </a:cubicBezTo>
                <a:cubicBezTo>
                  <a:pt x="313" y="444"/>
                  <a:pt x="313" y="444"/>
                  <a:pt x="313" y="444"/>
                </a:cubicBezTo>
                <a:close/>
                <a:moveTo>
                  <a:pt x="311" y="443"/>
                </a:moveTo>
                <a:cubicBezTo>
                  <a:pt x="312" y="443"/>
                  <a:pt x="312" y="443"/>
                  <a:pt x="312" y="443"/>
                </a:cubicBezTo>
                <a:cubicBezTo>
                  <a:pt x="312" y="443"/>
                  <a:pt x="312" y="443"/>
                  <a:pt x="312" y="443"/>
                </a:cubicBezTo>
                <a:cubicBezTo>
                  <a:pt x="312" y="443"/>
                  <a:pt x="312" y="443"/>
                  <a:pt x="311" y="443"/>
                </a:cubicBezTo>
                <a:close/>
                <a:moveTo>
                  <a:pt x="313" y="443"/>
                </a:moveTo>
                <a:cubicBezTo>
                  <a:pt x="313" y="444"/>
                  <a:pt x="313" y="444"/>
                  <a:pt x="314" y="444"/>
                </a:cubicBezTo>
                <a:cubicBezTo>
                  <a:pt x="314" y="444"/>
                  <a:pt x="314" y="443"/>
                  <a:pt x="313" y="443"/>
                </a:cubicBezTo>
                <a:close/>
                <a:moveTo>
                  <a:pt x="314" y="447"/>
                </a:moveTo>
                <a:cubicBezTo>
                  <a:pt x="314" y="447"/>
                  <a:pt x="314" y="446"/>
                  <a:pt x="314" y="446"/>
                </a:cubicBezTo>
                <a:cubicBezTo>
                  <a:pt x="313" y="446"/>
                  <a:pt x="313" y="446"/>
                  <a:pt x="313" y="447"/>
                </a:cubicBezTo>
                <a:cubicBezTo>
                  <a:pt x="313" y="447"/>
                  <a:pt x="313" y="447"/>
                  <a:pt x="313" y="447"/>
                </a:cubicBezTo>
                <a:cubicBezTo>
                  <a:pt x="313" y="447"/>
                  <a:pt x="313" y="447"/>
                  <a:pt x="314" y="447"/>
                </a:cubicBezTo>
                <a:close/>
                <a:moveTo>
                  <a:pt x="311" y="444"/>
                </a:moveTo>
                <a:cubicBezTo>
                  <a:pt x="311" y="444"/>
                  <a:pt x="311" y="444"/>
                  <a:pt x="312" y="444"/>
                </a:cubicBezTo>
                <a:cubicBezTo>
                  <a:pt x="311" y="444"/>
                  <a:pt x="311" y="444"/>
                  <a:pt x="311" y="444"/>
                </a:cubicBezTo>
                <a:close/>
                <a:moveTo>
                  <a:pt x="312" y="441"/>
                </a:moveTo>
                <a:cubicBezTo>
                  <a:pt x="313" y="441"/>
                  <a:pt x="313" y="441"/>
                  <a:pt x="313" y="442"/>
                </a:cubicBezTo>
                <a:cubicBezTo>
                  <a:pt x="313" y="441"/>
                  <a:pt x="313" y="441"/>
                  <a:pt x="313" y="441"/>
                </a:cubicBezTo>
                <a:cubicBezTo>
                  <a:pt x="313" y="441"/>
                  <a:pt x="313" y="441"/>
                  <a:pt x="312" y="441"/>
                </a:cubicBezTo>
                <a:close/>
                <a:moveTo>
                  <a:pt x="311" y="446"/>
                </a:moveTo>
                <a:cubicBezTo>
                  <a:pt x="311" y="447"/>
                  <a:pt x="311" y="447"/>
                  <a:pt x="311" y="447"/>
                </a:cubicBezTo>
                <a:cubicBezTo>
                  <a:pt x="311" y="447"/>
                  <a:pt x="311" y="447"/>
                  <a:pt x="311" y="446"/>
                </a:cubicBezTo>
                <a:close/>
                <a:moveTo>
                  <a:pt x="313" y="445"/>
                </a:moveTo>
                <a:cubicBezTo>
                  <a:pt x="313" y="445"/>
                  <a:pt x="312" y="445"/>
                  <a:pt x="312" y="446"/>
                </a:cubicBezTo>
                <a:cubicBezTo>
                  <a:pt x="312" y="446"/>
                  <a:pt x="313" y="446"/>
                  <a:pt x="313" y="446"/>
                </a:cubicBezTo>
                <a:cubicBezTo>
                  <a:pt x="313" y="446"/>
                  <a:pt x="313" y="446"/>
                  <a:pt x="313" y="446"/>
                </a:cubicBezTo>
                <a:cubicBezTo>
                  <a:pt x="313" y="446"/>
                  <a:pt x="313" y="445"/>
                  <a:pt x="313" y="445"/>
                </a:cubicBezTo>
                <a:close/>
                <a:moveTo>
                  <a:pt x="312" y="444"/>
                </a:moveTo>
                <a:cubicBezTo>
                  <a:pt x="312" y="444"/>
                  <a:pt x="313" y="444"/>
                  <a:pt x="313" y="444"/>
                </a:cubicBezTo>
                <a:cubicBezTo>
                  <a:pt x="313" y="443"/>
                  <a:pt x="312" y="444"/>
                  <a:pt x="312" y="444"/>
                </a:cubicBezTo>
                <a:cubicBezTo>
                  <a:pt x="312" y="444"/>
                  <a:pt x="312" y="444"/>
                  <a:pt x="312" y="444"/>
                </a:cubicBezTo>
                <a:close/>
                <a:moveTo>
                  <a:pt x="313" y="443"/>
                </a:moveTo>
                <a:cubicBezTo>
                  <a:pt x="313" y="443"/>
                  <a:pt x="313" y="443"/>
                  <a:pt x="312" y="443"/>
                </a:cubicBezTo>
                <a:cubicBezTo>
                  <a:pt x="312" y="443"/>
                  <a:pt x="313" y="443"/>
                  <a:pt x="313" y="443"/>
                </a:cubicBezTo>
                <a:close/>
                <a:moveTo>
                  <a:pt x="312" y="445"/>
                </a:moveTo>
                <a:cubicBezTo>
                  <a:pt x="312" y="445"/>
                  <a:pt x="312" y="445"/>
                  <a:pt x="312" y="446"/>
                </a:cubicBezTo>
                <a:cubicBezTo>
                  <a:pt x="312" y="445"/>
                  <a:pt x="312" y="445"/>
                  <a:pt x="312" y="445"/>
                </a:cubicBezTo>
                <a:close/>
                <a:moveTo>
                  <a:pt x="313" y="445"/>
                </a:moveTo>
                <a:cubicBezTo>
                  <a:pt x="313" y="445"/>
                  <a:pt x="312" y="445"/>
                  <a:pt x="312" y="445"/>
                </a:cubicBezTo>
                <a:cubicBezTo>
                  <a:pt x="313" y="445"/>
                  <a:pt x="313" y="445"/>
                  <a:pt x="313" y="446"/>
                </a:cubicBezTo>
                <a:cubicBezTo>
                  <a:pt x="313" y="445"/>
                  <a:pt x="313" y="445"/>
                  <a:pt x="313" y="445"/>
                </a:cubicBezTo>
                <a:close/>
                <a:moveTo>
                  <a:pt x="312" y="445"/>
                </a:moveTo>
                <a:cubicBezTo>
                  <a:pt x="312" y="445"/>
                  <a:pt x="313" y="445"/>
                  <a:pt x="313" y="445"/>
                </a:cubicBezTo>
                <a:cubicBezTo>
                  <a:pt x="312" y="444"/>
                  <a:pt x="312" y="444"/>
                  <a:pt x="312" y="445"/>
                </a:cubicBezTo>
                <a:close/>
                <a:moveTo>
                  <a:pt x="382" y="387"/>
                </a:moveTo>
                <a:cubicBezTo>
                  <a:pt x="382" y="387"/>
                  <a:pt x="382" y="387"/>
                  <a:pt x="382" y="387"/>
                </a:cubicBezTo>
                <a:cubicBezTo>
                  <a:pt x="382" y="387"/>
                  <a:pt x="382" y="387"/>
                  <a:pt x="382" y="387"/>
                </a:cubicBezTo>
                <a:cubicBezTo>
                  <a:pt x="382" y="387"/>
                  <a:pt x="382" y="387"/>
                  <a:pt x="382" y="387"/>
                </a:cubicBezTo>
                <a:cubicBezTo>
                  <a:pt x="382" y="387"/>
                  <a:pt x="382" y="387"/>
                  <a:pt x="382" y="387"/>
                </a:cubicBezTo>
                <a:cubicBezTo>
                  <a:pt x="382" y="387"/>
                  <a:pt x="381" y="387"/>
                  <a:pt x="381" y="387"/>
                </a:cubicBezTo>
                <a:cubicBezTo>
                  <a:pt x="381" y="387"/>
                  <a:pt x="381" y="387"/>
                  <a:pt x="381" y="387"/>
                </a:cubicBezTo>
                <a:cubicBezTo>
                  <a:pt x="381" y="387"/>
                  <a:pt x="382" y="387"/>
                  <a:pt x="382" y="387"/>
                </a:cubicBezTo>
                <a:cubicBezTo>
                  <a:pt x="382" y="387"/>
                  <a:pt x="382" y="387"/>
                  <a:pt x="382" y="387"/>
                </a:cubicBezTo>
                <a:cubicBezTo>
                  <a:pt x="382" y="387"/>
                  <a:pt x="382" y="387"/>
                  <a:pt x="382" y="387"/>
                </a:cubicBezTo>
                <a:cubicBezTo>
                  <a:pt x="382" y="387"/>
                  <a:pt x="382" y="387"/>
                  <a:pt x="382" y="387"/>
                </a:cubicBezTo>
                <a:cubicBezTo>
                  <a:pt x="382" y="387"/>
                  <a:pt x="382" y="387"/>
                  <a:pt x="382" y="387"/>
                </a:cubicBezTo>
                <a:cubicBezTo>
                  <a:pt x="382" y="387"/>
                  <a:pt x="382" y="387"/>
                  <a:pt x="382" y="387"/>
                </a:cubicBezTo>
                <a:cubicBezTo>
                  <a:pt x="382" y="387"/>
                  <a:pt x="382" y="387"/>
                  <a:pt x="382" y="387"/>
                </a:cubicBezTo>
                <a:close/>
                <a:moveTo>
                  <a:pt x="335" y="476"/>
                </a:moveTo>
                <a:cubicBezTo>
                  <a:pt x="336" y="476"/>
                  <a:pt x="337" y="475"/>
                  <a:pt x="337" y="475"/>
                </a:cubicBezTo>
                <a:cubicBezTo>
                  <a:pt x="337" y="475"/>
                  <a:pt x="334" y="475"/>
                  <a:pt x="335" y="476"/>
                </a:cubicBezTo>
                <a:close/>
                <a:moveTo>
                  <a:pt x="347" y="465"/>
                </a:moveTo>
                <a:cubicBezTo>
                  <a:pt x="348" y="465"/>
                  <a:pt x="348" y="465"/>
                  <a:pt x="348" y="465"/>
                </a:cubicBezTo>
                <a:cubicBezTo>
                  <a:pt x="348" y="465"/>
                  <a:pt x="348" y="465"/>
                  <a:pt x="348" y="465"/>
                </a:cubicBezTo>
                <a:cubicBezTo>
                  <a:pt x="348" y="465"/>
                  <a:pt x="348" y="465"/>
                  <a:pt x="348" y="465"/>
                </a:cubicBezTo>
                <a:cubicBezTo>
                  <a:pt x="348" y="465"/>
                  <a:pt x="348" y="465"/>
                  <a:pt x="348" y="464"/>
                </a:cubicBezTo>
                <a:cubicBezTo>
                  <a:pt x="348" y="464"/>
                  <a:pt x="348" y="464"/>
                  <a:pt x="348" y="464"/>
                </a:cubicBezTo>
                <a:cubicBezTo>
                  <a:pt x="348" y="464"/>
                  <a:pt x="347" y="465"/>
                  <a:pt x="347" y="465"/>
                </a:cubicBezTo>
                <a:cubicBezTo>
                  <a:pt x="347" y="465"/>
                  <a:pt x="347" y="465"/>
                  <a:pt x="347" y="464"/>
                </a:cubicBezTo>
                <a:cubicBezTo>
                  <a:pt x="347" y="464"/>
                  <a:pt x="347" y="464"/>
                  <a:pt x="346" y="464"/>
                </a:cubicBezTo>
                <a:cubicBezTo>
                  <a:pt x="346" y="464"/>
                  <a:pt x="346" y="465"/>
                  <a:pt x="346" y="465"/>
                </a:cubicBezTo>
                <a:cubicBezTo>
                  <a:pt x="345" y="464"/>
                  <a:pt x="345" y="464"/>
                  <a:pt x="345" y="464"/>
                </a:cubicBezTo>
                <a:cubicBezTo>
                  <a:pt x="345" y="465"/>
                  <a:pt x="345" y="464"/>
                  <a:pt x="345" y="465"/>
                </a:cubicBezTo>
                <a:cubicBezTo>
                  <a:pt x="345" y="465"/>
                  <a:pt x="345" y="465"/>
                  <a:pt x="345" y="465"/>
                </a:cubicBezTo>
                <a:cubicBezTo>
                  <a:pt x="345" y="465"/>
                  <a:pt x="346" y="465"/>
                  <a:pt x="346" y="465"/>
                </a:cubicBezTo>
                <a:cubicBezTo>
                  <a:pt x="346" y="465"/>
                  <a:pt x="346" y="465"/>
                  <a:pt x="345" y="465"/>
                </a:cubicBezTo>
                <a:cubicBezTo>
                  <a:pt x="345" y="465"/>
                  <a:pt x="345" y="465"/>
                  <a:pt x="345" y="465"/>
                </a:cubicBezTo>
                <a:cubicBezTo>
                  <a:pt x="345" y="465"/>
                  <a:pt x="345" y="466"/>
                  <a:pt x="345" y="466"/>
                </a:cubicBezTo>
                <a:cubicBezTo>
                  <a:pt x="345" y="465"/>
                  <a:pt x="346" y="465"/>
                  <a:pt x="346" y="465"/>
                </a:cubicBezTo>
                <a:cubicBezTo>
                  <a:pt x="346" y="466"/>
                  <a:pt x="346" y="466"/>
                  <a:pt x="345" y="466"/>
                </a:cubicBezTo>
                <a:cubicBezTo>
                  <a:pt x="345" y="466"/>
                  <a:pt x="345" y="466"/>
                  <a:pt x="345" y="466"/>
                </a:cubicBezTo>
                <a:cubicBezTo>
                  <a:pt x="345" y="466"/>
                  <a:pt x="345" y="466"/>
                  <a:pt x="345" y="466"/>
                </a:cubicBezTo>
                <a:cubicBezTo>
                  <a:pt x="345" y="466"/>
                  <a:pt x="345" y="466"/>
                  <a:pt x="345" y="466"/>
                </a:cubicBezTo>
                <a:cubicBezTo>
                  <a:pt x="345" y="466"/>
                  <a:pt x="345" y="466"/>
                  <a:pt x="345" y="466"/>
                </a:cubicBezTo>
                <a:cubicBezTo>
                  <a:pt x="344" y="466"/>
                  <a:pt x="344" y="466"/>
                  <a:pt x="344" y="466"/>
                </a:cubicBezTo>
                <a:cubicBezTo>
                  <a:pt x="344" y="467"/>
                  <a:pt x="344" y="466"/>
                  <a:pt x="344" y="466"/>
                </a:cubicBezTo>
                <a:cubicBezTo>
                  <a:pt x="344" y="467"/>
                  <a:pt x="345" y="467"/>
                  <a:pt x="345" y="467"/>
                </a:cubicBezTo>
                <a:cubicBezTo>
                  <a:pt x="345" y="467"/>
                  <a:pt x="345" y="467"/>
                  <a:pt x="345" y="467"/>
                </a:cubicBezTo>
                <a:cubicBezTo>
                  <a:pt x="345" y="467"/>
                  <a:pt x="345" y="467"/>
                  <a:pt x="346" y="467"/>
                </a:cubicBezTo>
                <a:cubicBezTo>
                  <a:pt x="346" y="467"/>
                  <a:pt x="346" y="466"/>
                  <a:pt x="346" y="466"/>
                </a:cubicBezTo>
                <a:cubicBezTo>
                  <a:pt x="346" y="466"/>
                  <a:pt x="346" y="466"/>
                  <a:pt x="346" y="466"/>
                </a:cubicBezTo>
                <a:cubicBezTo>
                  <a:pt x="346" y="466"/>
                  <a:pt x="346" y="466"/>
                  <a:pt x="346" y="466"/>
                </a:cubicBezTo>
                <a:cubicBezTo>
                  <a:pt x="346" y="466"/>
                  <a:pt x="346" y="466"/>
                  <a:pt x="347" y="466"/>
                </a:cubicBezTo>
                <a:cubicBezTo>
                  <a:pt x="347" y="466"/>
                  <a:pt x="347" y="466"/>
                  <a:pt x="347" y="466"/>
                </a:cubicBezTo>
                <a:cubicBezTo>
                  <a:pt x="347" y="466"/>
                  <a:pt x="347" y="465"/>
                  <a:pt x="347" y="465"/>
                </a:cubicBezTo>
                <a:close/>
                <a:moveTo>
                  <a:pt x="351" y="465"/>
                </a:moveTo>
                <a:cubicBezTo>
                  <a:pt x="351" y="465"/>
                  <a:pt x="352" y="465"/>
                  <a:pt x="352" y="465"/>
                </a:cubicBezTo>
                <a:cubicBezTo>
                  <a:pt x="351" y="464"/>
                  <a:pt x="351" y="464"/>
                  <a:pt x="351" y="464"/>
                </a:cubicBezTo>
                <a:cubicBezTo>
                  <a:pt x="350" y="465"/>
                  <a:pt x="351" y="465"/>
                  <a:pt x="351" y="465"/>
                </a:cubicBezTo>
                <a:cubicBezTo>
                  <a:pt x="351" y="465"/>
                  <a:pt x="351" y="465"/>
                  <a:pt x="351" y="465"/>
                </a:cubicBezTo>
                <a:cubicBezTo>
                  <a:pt x="350" y="465"/>
                  <a:pt x="350" y="465"/>
                  <a:pt x="350" y="465"/>
                </a:cubicBezTo>
                <a:cubicBezTo>
                  <a:pt x="350" y="465"/>
                  <a:pt x="350" y="465"/>
                  <a:pt x="350" y="465"/>
                </a:cubicBezTo>
                <a:cubicBezTo>
                  <a:pt x="350" y="465"/>
                  <a:pt x="350" y="465"/>
                  <a:pt x="350" y="465"/>
                </a:cubicBezTo>
                <a:cubicBezTo>
                  <a:pt x="350" y="465"/>
                  <a:pt x="350" y="465"/>
                  <a:pt x="350" y="465"/>
                </a:cubicBezTo>
                <a:cubicBezTo>
                  <a:pt x="350" y="465"/>
                  <a:pt x="350" y="465"/>
                  <a:pt x="350" y="465"/>
                </a:cubicBezTo>
                <a:cubicBezTo>
                  <a:pt x="350" y="464"/>
                  <a:pt x="351" y="465"/>
                  <a:pt x="350" y="464"/>
                </a:cubicBezTo>
                <a:cubicBezTo>
                  <a:pt x="350" y="464"/>
                  <a:pt x="350" y="464"/>
                  <a:pt x="350" y="464"/>
                </a:cubicBezTo>
                <a:cubicBezTo>
                  <a:pt x="350" y="464"/>
                  <a:pt x="349" y="464"/>
                  <a:pt x="349" y="464"/>
                </a:cubicBezTo>
                <a:cubicBezTo>
                  <a:pt x="349" y="464"/>
                  <a:pt x="349" y="464"/>
                  <a:pt x="349" y="464"/>
                </a:cubicBezTo>
                <a:cubicBezTo>
                  <a:pt x="349" y="465"/>
                  <a:pt x="349" y="465"/>
                  <a:pt x="349" y="465"/>
                </a:cubicBezTo>
                <a:cubicBezTo>
                  <a:pt x="349" y="465"/>
                  <a:pt x="349" y="465"/>
                  <a:pt x="349" y="465"/>
                </a:cubicBezTo>
                <a:cubicBezTo>
                  <a:pt x="349" y="465"/>
                  <a:pt x="349" y="465"/>
                  <a:pt x="349" y="465"/>
                </a:cubicBezTo>
                <a:cubicBezTo>
                  <a:pt x="349" y="465"/>
                  <a:pt x="349" y="466"/>
                  <a:pt x="349" y="466"/>
                </a:cubicBezTo>
                <a:cubicBezTo>
                  <a:pt x="349" y="465"/>
                  <a:pt x="349" y="465"/>
                  <a:pt x="348" y="465"/>
                </a:cubicBezTo>
                <a:cubicBezTo>
                  <a:pt x="348" y="466"/>
                  <a:pt x="347" y="466"/>
                  <a:pt x="347" y="467"/>
                </a:cubicBezTo>
                <a:cubicBezTo>
                  <a:pt x="347" y="467"/>
                  <a:pt x="347" y="467"/>
                  <a:pt x="347" y="467"/>
                </a:cubicBezTo>
                <a:cubicBezTo>
                  <a:pt x="347" y="467"/>
                  <a:pt x="347" y="467"/>
                  <a:pt x="347" y="467"/>
                </a:cubicBezTo>
                <a:cubicBezTo>
                  <a:pt x="347" y="467"/>
                  <a:pt x="347" y="467"/>
                  <a:pt x="347" y="467"/>
                </a:cubicBezTo>
                <a:cubicBezTo>
                  <a:pt x="348" y="467"/>
                  <a:pt x="348" y="467"/>
                  <a:pt x="348" y="467"/>
                </a:cubicBezTo>
                <a:cubicBezTo>
                  <a:pt x="348" y="467"/>
                  <a:pt x="348" y="467"/>
                  <a:pt x="348" y="467"/>
                </a:cubicBezTo>
                <a:cubicBezTo>
                  <a:pt x="348" y="467"/>
                  <a:pt x="348" y="467"/>
                  <a:pt x="348" y="467"/>
                </a:cubicBezTo>
                <a:cubicBezTo>
                  <a:pt x="348" y="467"/>
                  <a:pt x="348" y="467"/>
                  <a:pt x="348" y="467"/>
                </a:cubicBezTo>
                <a:cubicBezTo>
                  <a:pt x="348" y="467"/>
                  <a:pt x="348" y="467"/>
                  <a:pt x="348" y="467"/>
                </a:cubicBezTo>
                <a:cubicBezTo>
                  <a:pt x="349" y="467"/>
                  <a:pt x="348" y="466"/>
                  <a:pt x="348" y="466"/>
                </a:cubicBezTo>
                <a:cubicBezTo>
                  <a:pt x="348" y="466"/>
                  <a:pt x="349" y="466"/>
                  <a:pt x="349" y="466"/>
                </a:cubicBezTo>
                <a:cubicBezTo>
                  <a:pt x="349" y="467"/>
                  <a:pt x="349" y="467"/>
                  <a:pt x="349" y="467"/>
                </a:cubicBezTo>
                <a:cubicBezTo>
                  <a:pt x="349" y="467"/>
                  <a:pt x="349" y="466"/>
                  <a:pt x="349" y="467"/>
                </a:cubicBezTo>
                <a:cubicBezTo>
                  <a:pt x="350" y="467"/>
                  <a:pt x="350" y="467"/>
                  <a:pt x="350" y="467"/>
                </a:cubicBezTo>
                <a:cubicBezTo>
                  <a:pt x="350" y="467"/>
                  <a:pt x="350" y="466"/>
                  <a:pt x="350" y="466"/>
                </a:cubicBezTo>
                <a:cubicBezTo>
                  <a:pt x="350" y="466"/>
                  <a:pt x="349" y="466"/>
                  <a:pt x="349" y="466"/>
                </a:cubicBezTo>
                <a:cubicBezTo>
                  <a:pt x="349" y="466"/>
                  <a:pt x="349" y="466"/>
                  <a:pt x="349" y="466"/>
                </a:cubicBezTo>
                <a:cubicBezTo>
                  <a:pt x="349" y="466"/>
                  <a:pt x="349" y="466"/>
                  <a:pt x="349" y="466"/>
                </a:cubicBezTo>
                <a:cubicBezTo>
                  <a:pt x="349" y="466"/>
                  <a:pt x="350" y="466"/>
                  <a:pt x="350" y="466"/>
                </a:cubicBezTo>
                <a:cubicBezTo>
                  <a:pt x="350" y="466"/>
                  <a:pt x="350" y="466"/>
                  <a:pt x="350" y="466"/>
                </a:cubicBezTo>
                <a:cubicBezTo>
                  <a:pt x="350" y="466"/>
                  <a:pt x="350" y="466"/>
                  <a:pt x="351" y="466"/>
                </a:cubicBezTo>
                <a:cubicBezTo>
                  <a:pt x="351" y="466"/>
                  <a:pt x="351" y="466"/>
                  <a:pt x="351" y="466"/>
                </a:cubicBezTo>
                <a:cubicBezTo>
                  <a:pt x="351" y="465"/>
                  <a:pt x="352" y="465"/>
                  <a:pt x="352" y="465"/>
                </a:cubicBezTo>
                <a:cubicBezTo>
                  <a:pt x="352" y="465"/>
                  <a:pt x="351" y="465"/>
                  <a:pt x="351" y="465"/>
                </a:cubicBezTo>
                <a:close/>
                <a:moveTo>
                  <a:pt x="344" y="466"/>
                </a:moveTo>
                <a:cubicBezTo>
                  <a:pt x="344" y="466"/>
                  <a:pt x="344" y="466"/>
                  <a:pt x="344" y="466"/>
                </a:cubicBezTo>
                <a:cubicBezTo>
                  <a:pt x="344" y="466"/>
                  <a:pt x="344" y="466"/>
                  <a:pt x="344" y="466"/>
                </a:cubicBezTo>
                <a:cubicBezTo>
                  <a:pt x="344" y="466"/>
                  <a:pt x="344" y="466"/>
                  <a:pt x="344" y="466"/>
                </a:cubicBezTo>
                <a:cubicBezTo>
                  <a:pt x="344" y="466"/>
                  <a:pt x="344" y="466"/>
                  <a:pt x="344" y="466"/>
                </a:cubicBezTo>
                <a:cubicBezTo>
                  <a:pt x="344" y="466"/>
                  <a:pt x="344" y="466"/>
                  <a:pt x="344" y="466"/>
                </a:cubicBezTo>
                <a:close/>
                <a:moveTo>
                  <a:pt x="328" y="479"/>
                </a:moveTo>
                <a:cubicBezTo>
                  <a:pt x="328" y="479"/>
                  <a:pt x="328" y="479"/>
                  <a:pt x="328" y="479"/>
                </a:cubicBezTo>
                <a:cubicBezTo>
                  <a:pt x="328" y="479"/>
                  <a:pt x="328" y="479"/>
                  <a:pt x="328" y="479"/>
                </a:cubicBezTo>
                <a:close/>
                <a:moveTo>
                  <a:pt x="374" y="397"/>
                </a:moveTo>
                <a:cubicBezTo>
                  <a:pt x="374" y="397"/>
                  <a:pt x="374" y="397"/>
                  <a:pt x="374" y="397"/>
                </a:cubicBezTo>
                <a:cubicBezTo>
                  <a:pt x="374" y="397"/>
                  <a:pt x="374" y="397"/>
                  <a:pt x="374" y="397"/>
                </a:cubicBezTo>
                <a:cubicBezTo>
                  <a:pt x="374" y="397"/>
                  <a:pt x="374" y="397"/>
                  <a:pt x="374" y="397"/>
                </a:cubicBezTo>
                <a:cubicBezTo>
                  <a:pt x="374" y="396"/>
                  <a:pt x="374" y="396"/>
                  <a:pt x="374" y="396"/>
                </a:cubicBezTo>
                <a:cubicBezTo>
                  <a:pt x="374" y="396"/>
                  <a:pt x="374" y="396"/>
                  <a:pt x="374" y="396"/>
                </a:cubicBezTo>
                <a:cubicBezTo>
                  <a:pt x="374" y="396"/>
                  <a:pt x="374" y="396"/>
                  <a:pt x="374" y="396"/>
                </a:cubicBezTo>
                <a:cubicBezTo>
                  <a:pt x="374" y="396"/>
                  <a:pt x="374" y="396"/>
                  <a:pt x="374" y="396"/>
                </a:cubicBezTo>
                <a:cubicBezTo>
                  <a:pt x="374" y="397"/>
                  <a:pt x="374" y="397"/>
                  <a:pt x="374" y="397"/>
                </a:cubicBezTo>
                <a:close/>
                <a:moveTo>
                  <a:pt x="374" y="393"/>
                </a:moveTo>
                <a:cubicBezTo>
                  <a:pt x="374" y="393"/>
                  <a:pt x="374" y="393"/>
                  <a:pt x="374" y="393"/>
                </a:cubicBezTo>
                <a:cubicBezTo>
                  <a:pt x="374" y="393"/>
                  <a:pt x="374" y="393"/>
                  <a:pt x="374" y="393"/>
                </a:cubicBezTo>
                <a:cubicBezTo>
                  <a:pt x="374" y="394"/>
                  <a:pt x="374" y="394"/>
                  <a:pt x="374" y="394"/>
                </a:cubicBezTo>
                <a:cubicBezTo>
                  <a:pt x="374" y="394"/>
                  <a:pt x="374" y="393"/>
                  <a:pt x="374" y="393"/>
                </a:cubicBezTo>
                <a:cubicBezTo>
                  <a:pt x="374" y="393"/>
                  <a:pt x="374" y="393"/>
                  <a:pt x="374" y="393"/>
                </a:cubicBezTo>
                <a:cubicBezTo>
                  <a:pt x="374" y="393"/>
                  <a:pt x="374" y="393"/>
                  <a:pt x="374" y="393"/>
                </a:cubicBezTo>
                <a:cubicBezTo>
                  <a:pt x="374" y="393"/>
                  <a:pt x="374" y="393"/>
                  <a:pt x="374" y="393"/>
                </a:cubicBezTo>
                <a:close/>
                <a:moveTo>
                  <a:pt x="329" y="479"/>
                </a:moveTo>
                <a:cubicBezTo>
                  <a:pt x="328" y="478"/>
                  <a:pt x="328" y="478"/>
                  <a:pt x="328" y="479"/>
                </a:cubicBezTo>
                <a:cubicBezTo>
                  <a:pt x="328" y="479"/>
                  <a:pt x="329" y="479"/>
                  <a:pt x="329" y="479"/>
                </a:cubicBezTo>
                <a:cubicBezTo>
                  <a:pt x="329" y="479"/>
                  <a:pt x="329" y="479"/>
                  <a:pt x="329" y="479"/>
                </a:cubicBezTo>
                <a:cubicBezTo>
                  <a:pt x="329" y="479"/>
                  <a:pt x="329" y="478"/>
                  <a:pt x="329" y="478"/>
                </a:cubicBezTo>
                <a:cubicBezTo>
                  <a:pt x="329" y="478"/>
                  <a:pt x="329" y="478"/>
                  <a:pt x="329" y="479"/>
                </a:cubicBezTo>
                <a:close/>
                <a:moveTo>
                  <a:pt x="328" y="476"/>
                </a:moveTo>
                <a:cubicBezTo>
                  <a:pt x="328" y="476"/>
                  <a:pt x="327" y="476"/>
                  <a:pt x="327" y="476"/>
                </a:cubicBezTo>
                <a:cubicBezTo>
                  <a:pt x="327" y="476"/>
                  <a:pt x="327" y="476"/>
                  <a:pt x="326" y="476"/>
                </a:cubicBezTo>
                <a:cubicBezTo>
                  <a:pt x="326" y="476"/>
                  <a:pt x="327" y="476"/>
                  <a:pt x="327" y="476"/>
                </a:cubicBezTo>
                <a:cubicBezTo>
                  <a:pt x="327" y="476"/>
                  <a:pt x="327" y="476"/>
                  <a:pt x="327" y="477"/>
                </a:cubicBezTo>
                <a:cubicBezTo>
                  <a:pt x="327" y="477"/>
                  <a:pt x="327" y="477"/>
                  <a:pt x="327" y="477"/>
                </a:cubicBezTo>
                <a:cubicBezTo>
                  <a:pt x="327" y="477"/>
                  <a:pt x="328" y="477"/>
                  <a:pt x="328" y="477"/>
                </a:cubicBezTo>
                <a:cubicBezTo>
                  <a:pt x="328" y="477"/>
                  <a:pt x="328" y="477"/>
                  <a:pt x="327" y="477"/>
                </a:cubicBezTo>
                <a:cubicBezTo>
                  <a:pt x="328" y="477"/>
                  <a:pt x="328" y="477"/>
                  <a:pt x="328" y="477"/>
                </a:cubicBezTo>
                <a:cubicBezTo>
                  <a:pt x="328" y="477"/>
                  <a:pt x="328" y="477"/>
                  <a:pt x="328" y="477"/>
                </a:cubicBezTo>
                <a:cubicBezTo>
                  <a:pt x="329" y="477"/>
                  <a:pt x="328" y="477"/>
                  <a:pt x="329" y="477"/>
                </a:cubicBezTo>
                <a:cubicBezTo>
                  <a:pt x="329" y="477"/>
                  <a:pt x="329" y="477"/>
                  <a:pt x="329" y="477"/>
                </a:cubicBezTo>
                <a:cubicBezTo>
                  <a:pt x="330" y="476"/>
                  <a:pt x="328" y="476"/>
                  <a:pt x="328" y="476"/>
                </a:cubicBezTo>
                <a:close/>
                <a:moveTo>
                  <a:pt x="321" y="473"/>
                </a:moveTo>
                <a:cubicBezTo>
                  <a:pt x="322" y="473"/>
                  <a:pt x="321" y="473"/>
                  <a:pt x="321" y="472"/>
                </a:cubicBezTo>
                <a:cubicBezTo>
                  <a:pt x="321" y="472"/>
                  <a:pt x="321" y="472"/>
                  <a:pt x="321" y="471"/>
                </a:cubicBezTo>
                <a:cubicBezTo>
                  <a:pt x="321" y="471"/>
                  <a:pt x="321" y="472"/>
                  <a:pt x="321" y="472"/>
                </a:cubicBezTo>
                <a:cubicBezTo>
                  <a:pt x="321" y="472"/>
                  <a:pt x="321" y="472"/>
                  <a:pt x="321" y="472"/>
                </a:cubicBezTo>
                <a:cubicBezTo>
                  <a:pt x="321" y="472"/>
                  <a:pt x="321" y="472"/>
                  <a:pt x="320" y="472"/>
                </a:cubicBezTo>
                <a:cubicBezTo>
                  <a:pt x="320" y="473"/>
                  <a:pt x="320" y="472"/>
                  <a:pt x="320" y="473"/>
                </a:cubicBezTo>
                <a:cubicBezTo>
                  <a:pt x="320" y="473"/>
                  <a:pt x="321" y="473"/>
                  <a:pt x="321" y="474"/>
                </a:cubicBezTo>
                <a:cubicBezTo>
                  <a:pt x="321" y="473"/>
                  <a:pt x="321" y="473"/>
                  <a:pt x="321" y="473"/>
                </a:cubicBezTo>
                <a:cubicBezTo>
                  <a:pt x="321" y="473"/>
                  <a:pt x="321" y="473"/>
                  <a:pt x="321" y="473"/>
                </a:cubicBezTo>
                <a:cubicBezTo>
                  <a:pt x="321" y="473"/>
                  <a:pt x="321" y="473"/>
                  <a:pt x="321" y="473"/>
                </a:cubicBezTo>
                <a:close/>
                <a:moveTo>
                  <a:pt x="385" y="385"/>
                </a:moveTo>
                <a:cubicBezTo>
                  <a:pt x="384" y="385"/>
                  <a:pt x="384" y="385"/>
                  <a:pt x="384" y="385"/>
                </a:cubicBezTo>
                <a:cubicBezTo>
                  <a:pt x="384" y="385"/>
                  <a:pt x="384" y="385"/>
                  <a:pt x="384" y="385"/>
                </a:cubicBezTo>
                <a:cubicBezTo>
                  <a:pt x="384" y="385"/>
                  <a:pt x="385" y="385"/>
                  <a:pt x="385" y="385"/>
                </a:cubicBezTo>
                <a:cubicBezTo>
                  <a:pt x="385" y="385"/>
                  <a:pt x="385" y="385"/>
                  <a:pt x="385" y="385"/>
                </a:cubicBezTo>
                <a:cubicBezTo>
                  <a:pt x="385" y="385"/>
                  <a:pt x="385" y="385"/>
                  <a:pt x="385" y="385"/>
                </a:cubicBezTo>
                <a:close/>
                <a:moveTo>
                  <a:pt x="331" y="474"/>
                </a:moveTo>
                <a:cubicBezTo>
                  <a:pt x="330" y="474"/>
                  <a:pt x="329" y="473"/>
                  <a:pt x="328" y="473"/>
                </a:cubicBezTo>
                <a:cubicBezTo>
                  <a:pt x="328" y="473"/>
                  <a:pt x="328" y="472"/>
                  <a:pt x="327" y="472"/>
                </a:cubicBezTo>
                <a:cubicBezTo>
                  <a:pt x="327" y="471"/>
                  <a:pt x="327" y="471"/>
                  <a:pt x="327" y="471"/>
                </a:cubicBezTo>
                <a:cubicBezTo>
                  <a:pt x="326" y="470"/>
                  <a:pt x="326" y="471"/>
                  <a:pt x="326" y="471"/>
                </a:cubicBezTo>
                <a:cubicBezTo>
                  <a:pt x="326" y="470"/>
                  <a:pt x="326" y="470"/>
                  <a:pt x="326" y="470"/>
                </a:cubicBezTo>
                <a:cubicBezTo>
                  <a:pt x="326" y="469"/>
                  <a:pt x="326" y="469"/>
                  <a:pt x="326" y="468"/>
                </a:cubicBezTo>
                <a:cubicBezTo>
                  <a:pt x="326" y="469"/>
                  <a:pt x="326" y="469"/>
                  <a:pt x="326" y="469"/>
                </a:cubicBezTo>
                <a:cubicBezTo>
                  <a:pt x="326" y="468"/>
                  <a:pt x="325" y="468"/>
                  <a:pt x="325" y="468"/>
                </a:cubicBezTo>
                <a:cubicBezTo>
                  <a:pt x="324" y="468"/>
                  <a:pt x="324" y="468"/>
                  <a:pt x="324" y="468"/>
                </a:cubicBezTo>
                <a:cubicBezTo>
                  <a:pt x="324" y="468"/>
                  <a:pt x="324" y="468"/>
                  <a:pt x="323" y="468"/>
                </a:cubicBezTo>
                <a:cubicBezTo>
                  <a:pt x="323" y="469"/>
                  <a:pt x="323" y="469"/>
                  <a:pt x="322" y="469"/>
                </a:cubicBezTo>
                <a:cubicBezTo>
                  <a:pt x="322" y="469"/>
                  <a:pt x="322" y="469"/>
                  <a:pt x="321" y="469"/>
                </a:cubicBezTo>
                <a:cubicBezTo>
                  <a:pt x="321" y="469"/>
                  <a:pt x="322" y="469"/>
                  <a:pt x="322" y="469"/>
                </a:cubicBezTo>
                <a:cubicBezTo>
                  <a:pt x="322" y="469"/>
                  <a:pt x="322" y="469"/>
                  <a:pt x="322" y="469"/>
                </a:cubicBezTo>
                <a:cubicBezTo>
                  <a:pt x="322" y="469"/>
                  <a:pt x="322" y="469"/>
                  <a:pt x="322" y="469"/>
                </a:cubicBezTo>
                <a:cubicBezTo>
                  <a:pt x="322" y="469"/>
                  <a:pt x="322" y="470"/>
                  <a:pt x="321" y="469"/>
                </a:cubicBezTo>
                <a:cubicBezTo>
                  <a:pt x="321" y="470"/>
                  <a:pt x="321" y="471"/>
                  <a:pt x="322" y="471"/>
                </a:cubicBezTo>
                <a:cubicBezTo>
                  <a:pt x="322" y="471"/>
                  <a:pt x="323" y="471"/>
                  <a:pt x="323" y="471"/>
                </a:cubicBezTo>
                <a:cubicBezTo>
                  <a:pt x="323" y="471"/>
                  <a:pt x="324" y="471"/>
                  <a:pt x="324" y="471"/>
                </a:cubicBezTo>
                <a:cubicBezTo>
                  <a:pt x="324" y="472"/>
                  <a:pt x="323" y="472"/>
                  <a:pt x="323" y="472"/>
                </a:cubicBezTo>
                <a:cubicBezTo>
                  <a:pt x="322" y="472"/>
                  <a:pt x="322" y="472"/>
                  <a:pt x="322" y="472"/>
                </a:cubicBezTo>
                <a:cubicBezTo>
                  <a:pt x="322" y="472"/>
                  <a:pt x="322" y="472"/>
                  <a:pt x="322" y="472"/>
                </a:cubicBezTo>
                <a:cubicBezTo>
                  <a:pt x="322" y="472"/>
                  <a:pt x="322" y="473"/>
                  <a:pt x="322" y="473"/>
                </a:cubicBezTo>
                <a:cubicBezTo>
                  <a:pt x="322" y="473"/>
                  <a:pt x="322" y="473"/>
                  <a:pt x="323" y="473"/>
                </a:cubicBezTo>
                <a:cubicBezTo>
                  <a:pt x="323" y="473"/>
                  <a:pt x="323" y="474"/>
                  <a:pt x="323" y="474"/>
                </a:cubicBezTo>
                <a:cubicBezTo>
                  <a:pt x="324" y="474"/>
                  <a:pt x="324" y="474"/>
                  <a:pt x="324" y="474"/>
                </a:cubicBezTo>
                <a:cubicBezTo>
                  <a:pt x="325" y="474"/>
                  <a:pt x="325" y="474"/>
                  <a:pt x="325" y="474"/>
                </a:cubicBezTo>
                <a:cubicBezTo>
                  <a:pt x="325" y="475"/>
                  <a:pt x="324" y="475"/>
                  <a:pt x="324" y="475"/>
                </a:cubicBezTo>
                <a:cubicBezTo>
                  <a:pt x="324" y="475"/>
                  <a:pt x="324" y="475"/>
                  <a:pt x="324" y="474"/>
                </a:cubicBezTo>
                <a:cubicBezTo>
                  <a:pt x="324" y="474"/>
                  <a:pt x="324" y="474"/>
                  <a:pt x="324" y="474"/>
                </a:cubicBezTo>
                <a:cubicBezTo>
                  <a:pt x="324" y="474"/>
                  <a:pt x="324" y="474"/>
                  <a:pt x="324" y="474"/>
                </a:cubicBezTo>
                <a:cubicBezTo>
                  <a:pt x="323" y="474"/>
                  <a:pt x="324" y="474"/>
                  <a:pt x="323" y="474"/>
                </a:cubicBezTo>
                <a:cubicBezTo>
                  <a:pt x="323" y="474"/>
                  <a:pt x="323" y="473"/>
                  <a:pt x="323" y="474"/>
                </a:cubicBezTo>
                <a:cubicBezTo>
                  <a:pt x="323" y="474"/>
                  <a:pt x="323" y="474"/>
                  <a:pt x="323" y="475"/>
                </a:cubicBezTo>
                <a:cubicBezTo>
                  <a:pt x="323" y="475"/>
                  <a:pt x="323" y="474"/>
                  <a:pt x="323" y="474"/>
                </a:cubicBezTo>
                <a:cubicBezTo>
                  <a:pt x="323" y="474"/>
                  <a:pt x="322" y="474"/>
                  <a:pt x="322" y="474"/>
                </a:cubicBezTo>
                <a:cubicBezTo>
                  <a:pt x="322" y="474"/>
                  <a:pt x="322" y="474"/>
                  <a:pt x="322" y="474"/>
                </a:cubicBezTo>
                <a:cubicBezTo>
                  <a:pt x="322" y="474"/>
                  <a:pt x="322" y="474"/>
                  <a:pt x="322" y="474"/>
                </a:cubicBezTo>
                <a:cubicBezTo>
                  <a:pt x="321" y="474"/>
                  <a:pt x="321" y="474"/>
                  <a:pt x="320" y="473"/>
                </a:cubicBezTo>
                <a:cubicBezTo>
                  <a:pt x="320" y="473"/>
                  <a:pt x="320" y="474"/>
                  <a:pt x="321" y="474"/>
                </a:cubicBezTo>
                <a:cubicBezTo>
                  <a:pt x="321" y="474"/>
                  <a:pt x="321" y="474"/>
                  <a:pt x="321" y="474"/>
                </a:cubicBezTo>
                <a:cubicBezTo>
                  <a:pt x="321" y="474"/>
                  <a:pt x="321" y="474"/>
                  <a:pt x="321" y="474"/>
                </a:cubicBezTo>
                <a:cubicBezTo>
                  <a:pt x="321" y="474"/>
                  <a:pt x="322" y="475"/>
                  <a:pt x="322" y="475"/>
                </a:cubicBezTo>
                <a:cubicBezTo>
                  <a:pt x="322" y="475"/>
                  <a:pt x="321" y="474"/>
                  <a:pt x="321" y="474"/>
                </a:cubicBezTo>
                <a:cubicBezTo>
                  <a:pt x="321" y="474"/>
                  <a:pt x="321" y="475"/>
                  <a:pt x="321" y="475"/>
                </a:cubicBezTo>
                <a:cubicBezTo>
                  <a:pt x="320" y="475"/>
                  <a:pt x="321" y="474"/>
                  <a:pt x="321" y="474"/>
                </a:cubicBezTo>
                <a:cubicBezTo>
                  <a:pt x="321" y="474"/>
                  <a:pt x="321" y="474"/>
                  <a:pt x="321" y="474"/>
                </a:cubicBezTo>
                <a:cubicBezTo>
                  <a:pt x="321" y="474"/>
                  <a:pt x="320" y="474"/>
                  <a:pt x="320" y="474"/>
                </a:cubicBezTo>
                <a:cubicBezTo>
                  <a:pt x="319" y="474"/>
                  <a:pt x="319" y="474"/>
                  <a:pt x="319" y="474"/>
                </a:cubicBezTo>
                <a:cubicBezTo>
                  <a:pt x="319" y="474"/>
                  <a:pt x="319" y="474"/>
                  <a:pt x="319" y="475"/>
                </a:cubicBezTo>
                <a:cubicBezTo>
                  <a:pt x="319" y="475"/>
                  <a:pt x="318" y="475"/>
                  <a:pt x="318" y="474"/>
                </a:cubicBezTo>
                <a:cubicBezTo>
                  <a:pt x="318" y="475"/>
                  <a:pt x="318" y="475"/>
                  <a:pt x="319" y="475"/>
                </a:cubicBezTo>
                <a:cubicBezTo>
                  <a:pt x="318" y="475"/>
                  <a:pt x="318" y="475"/>
                  <a:pt x="318" y="475"/>
                </a:cubicBezTo>
                <a:cubicBezTo>
                  <a:pt x="318" y="475"/>
                  <a:pt x="318" y="475"/>
                  <a:pt x="318" y="475"/>
                </a:cubicBezTo>
                <a:cubicBezTo>
                  <a:pt x="318" y="475"/>
                  <a:pt x="318" y="475"/>
                  <a:pt x="318" y="475"/>
                </a:cubicBezTo>
                <a:cubicBezTo>
                  <a:pt x="318" y="475"/>
                  <a:pt x="318" y="475"/>
                  <a:pt x="318" y="475"/>
                </a:cubicBezTo>
                <a:cubicBezTo>
                  <a:pt x="317" y="475"/>
                  <a:pt x="318" y="475"/>
                  <a:pt x="318" y="475"/>
                </a:cubicBezTo>
                <a:cubicBezTo>
                  <a:pt x="318" y="475"/>
                  <a:pt x="319" y="475"/>
                  <a:pt x="319" y="475"/>
                </a:cubicBezTo>
                <a:cubicBezTo>
                  <a:pt x="319" y="475"/>
                  <a:pt x="319" y="475"/>
                  <a:pt x="319" y="475"/>
                </a:cubicBezTo>
                <a:cubicBezTo>
                  <a:pt x="319" y="475"/>
                  <a:pt x="319" y="475"/>
                  <a:pt x="319" y="475"/>
                </a:cubicBezTo>
                <a:cubicBezTo>
                  <a:pt x="319" y="475"/>
                  <a:pt x="319" y="475"/>
                  <a:pt x="319" y="475"/>
                </a:cubicBezTo>
                <a:cubicBezTo>
                  <a:pt x="320" y="475"/>
                  <a:pt x="320" y="475"/>
                  <a:pt x="320" y="475"/>
                </a:cubicBezTo>
                <a:cubicBezTo>
                  <a:pt x="320" y="475"/>
                  <a:pt x="320" y="475"/>
                  <a:pt x="320" y="475"/>
                </a:cubicBezTo>
                <a:cubicBezTo>
                  <a:pt x="320" y="475"/>
                  <a:pt x="320" y="475"/>
                  <a:pt x="320" y="475"/>
                </a:cubicBezTo>
                <a:cubicBezTo>
                  <a:pt x="320" y="475"/>
                  <a:pt x="321" y="475"/>
                  <a:pt x="321" y="475"/>
                </a:cubicBezTo>
                <a:cubicBezTo>
                  <a:pt x="321" y="475"/>
                  <a:pt x="321" y="475"/>
                  <a:pt x="321" y="475"/>
                </a:cubicBezTo>
                <a:cubicBezTo>
                  <a:pt x="321" y="475"/>
                  <a:pt x="320" y="475"/>
                  <a:pt x="320" y="475"/>
                </a:cubicBezTo>
                <a:cubicBezTo>
                  <a:pt x="320" y="476"/>
                  <a:pt x="321" y="475"/>
                  <a:pt x="321" y="475"/>
                </a:cubicBezTo>
                <a:cubicBezTo>
                  <a:pt x="321" y="475"/>
                  <a:pt x="322" y="475"/>
                  <a:pt x="322" y="475"/>
                </a:cubicBezTo>
                <a:cubicBezTo>
                  <a:pt x="322" y="475"/>
                  <a:pt x="321" y="476"/>
                  <a:pt x="322" y="476"/>
                </a:cubicBezTo>
                <a:cubicBezTo>
                  <a:pt x="322" y="476"/>
                  <a:pt x="322" y="475"/>
                  <a:pt x="322" y="475"/>
                </a:cubicBezTo>
                <a:cubicBezTo>
                  <a:pt x="323" y="476"/>
                  <a:pt x="322" y="476"/>
                  <a:pt x="323" y="475"/>
                </a:cubicBezTo>
                <a:cubicBezTo>
                  <a:pt x="323" y="475"/>
                  <a:pt x="323" y="475"/>
                  <a:pt x="323" y="476"/>
                </a:cubicBezTo>
                <a:cubicBezTo>
                  <a:pt x="323" y="476"/>
                  <a:pt x="324" y="476"/>
                  <a:pt x="324" y="476"/>
                </a:cubicBezTo>
                <a:cubicBezTo>
                  <a:pt x="324" y="476"/>
                  <a:pt x="325" y="476"/>
                  <a:pt x="325" y="476"/>
                </a:cubicBezTo>
                <a:cubicBezTo>
                  <a:pt x="325" y="476"/>
                  <a:pt x="325" y="475"/>
                  <a:pt x="325" y="475"/>
                </a:cubicBezTo>
                <a:cubicBezTo>
                  <a:pt x="325" y="476"/>
                  <a:pt x="325" y="476"/>
                  <a:pt x="326" y="476"/>
                </a:cubicBezTo>
                <a:cubicBezTo>
                  <a:pt x="326" y="476"/>
                  <a:pt x="326" y="476"/>
                  <a:pt x="326" y="475"/>
                </a:cubicBezTo>
                <a:cubicBezTo>
                  <a:pt x="326" y="475"/>
                  <a:pt x="326" y="475"/>
                  <a:pt x="326" y="475"/>
                </a:cubicBezTo>
                <a:cubicBezTo>
                  <a:pt x="326" y="475"/>
                  <a:pt x="326" y="475"/>
                  <a:pt x="326" y="475"/>
                </a:cubicBezTo>
                <a:cubicBezTo>
                  <a:pt x="326" y="476"/>
                  <a:pt x="326" y="476"/>
                  <a:pt x="326" y="476"/>
                </a:cubicBezTo>
                <a:cubicBezTo>
                  <a:pt x="327" y="476"/>
                  <a:pt x="328" y="476"/>
                  <a:pt x="329" y="476"/>
                </a:cubicBezTo>
                <a:cubicBezTo>
                  <a:pt x="329" y="476"/>
                  <a:pt x="330" y="476"/>
                  <a:pt x="330" y="476"/>
                </a:cubicBezTo>
                <a:cubicBezTo>
                  <a:pt x="331" y="476"/>
                  <a:pt x="331" y="476"/>
                  <a:pt x="331" y="476"/>
                </a:cubicBezTo>
                <a:cubicBezTo>
                  <a:pt x="332" y="476"/>
                  <a:pt x="333" y="476"/>
                  <a:pt x="334" y="476"/>
                </a:cubicBezTo>
                <a:cubicBezTo>
                  <a:pt x="334" y="476"/>
                  <a:pt x="334" y="475"/>
                  <a:pt x="334" y="475"/>
                </a:cubicBezTo>
                <a:cubicBezTo>
                  <a:pt x="334" y="475"/>
                  <a:pt x="333" y="475"/>
                  <a:pt x="333" y="475"/>
                </a:cubicBezTo>
                <a:cubicBezTo>
                  <a:pt x="332" y="475"/>
                  <a:pt x="331" y="475"/>
                  <a:pt x="331" y="474"/>
                </a:cubicBezTo>
                <a:close/>
                <a:moveTo>
                  <a:pt x="328" y="476"/>
                </a:moveTo>
                <a:cubicBezTo>
                  <a:pt x="328" y="476"/>
                  <a:pt x="328" y="476"/>
                  <a:pt x="328" y="476"/>
                </a:cubicBezTo>
                <a:cubicBezTo>
                  <a:pt x="329" y="476"/>
                  <a:pt x="329" y="476"/>
                  <a:pt x="329" y="476"/>
                </a:cubicBezTo>
                <a:cubicBezTo>
                  <a:pt x="329" y="476"/>
                  <a:pt x="329" y="476"/>
                  <a:pt x="328" y="476"/>
                </a:cubicBezTo>
                <a:close/>
                <a:moveTo>
                  <a:pt x="330" y="477"/>
                </a:moveTo>
                <a:cubicBezTo>
                  <a:pt x="330" y="477"/>
                  <a:pt x="329" y="477"/>
                  <a:pt x="329" y="477"/>
                </a:cubicBezTo>
                <a:cubicBezTo>
                  <a:pt x="330" y="477"/>
                  <a:pt x="330" y="477"/>
                  <a:pt x="330" y="477"/>
                </a:cubicBezTo>
                <a:close/>
                <a:moveTo>
                  <a:pt x="276" y="204"/>
                </a:moveTo>
                <a:cubicBezTo>
                  <a:pt x="277" y="203"/>
                  <a:pt x="277" y="203"/>
                  <a:pt x="278" y="203"/>
                </a:cubicBezTo>
                <a:cubicBezTo>
                  <a:pt x="278" y="203"/>
                  <a:pt x="276" y="203"/>
                  <a:pt x="276" y="204"/>
                </a:cubicBezTo>
                <a:close/>
                <a:moveTo>
                  <a:pt x="289" y="209"/>
                </a:moveTo>
                <a:cubicBezTo>
                  <a:pt x="289" y="209"/>
                  <a:pt x="289" y="209"/>
                  <a:pt x="289" y="209"/>
                </a:cubicBezTo>
                <a:cubicBezTo>
                  <a:pt x="289" y="209"/>
                  <a:pt x="288" y="208"/>
                  <a:pt x="288" y="209"/>
                </a:cubicBezTo>
                <a:cubicBezTo>
                  <a:pt x="288" y="209"/>
                  <a:pt x="289" y="209"/>
                  <a:pt x="289" y="209"/>
                </a:cubicBezTo>
                <a:close/>
                <a:moveTo>
                  <a:pt x="278" y="206"/>
                </a:moveTo>
                <a:cubicBezTo>
                  <a:pt x="278" y="206"/>
                  <a:pt x="278" y="206"/>
                  <a:pt x="278" y="206"/>
                </a:cubicBezTo>
                <a:cubicBezTo>
                  <a:pt x="278" y="206"/>
                  <a:pt x="279" y="206"/>
                  <a:pt x="279" y="205"/>
                </a:cubicBezTo>
                <a:cubicBezTo>
                  <a:pt x="279" y="205"/>
                  <a:pt x="279" y="205"/>
                  <a:pt x="280" y="205"/>
                </a:cubicBezTo>
                <a:cubicBezTo>
                  <a:pt x="279" y="205"/>
                  <a:pt x="279" y="205"/>
                  <a:pt x="278" y="205"/>
                </a:cubicBezTo>
                <a:cubicBezTo>
                  <a:pt x="278" y="205"/>
                  <a:pt x="277" y="206"/>
                  <a:pt x="278" y="206"/>
                </a:cubicBezTo>
                <a:close/>
                <a:moveTo>
                  <a:pt x="406" y="342"/>
                </a:moveTo>
                <a:cubicBezTo>
                  <a:pt x="405" y="340"/>
                  <a:pt x="404" y="341"/>
                  <a:pt x="403" y="341"/>
                </a:cubicBezTo>
                <a:cubicBezTo>
                  <a:pt x="402" y="341"/>
                  <a:pt x="401" y="340"/>
                  <a:pt x="401" y="340"/>
                </a:cubicBezTo>
                <a:cubicBezTo>
                  <a:pt x="400" y="340"/>
                  <a:pt x="400" y="339"/>
                  <a:pt x="399" y="339"/>
                </a:cubicBezTo>
                <a:cubicBezTo>
                  <a:pt x="398" y="338"/>
                  <a:pt x="397" y="337"/>
                  <a:pt x="396" y="336"/>
                </a:cubicBezTo>
                <a:cubicBezTo>
                  <a:pt x="395" y="336"/>
                  <a:pt x="394" y="336"/>
                  <a:pt x="394" y="335"/>
                </a:cubicBezTo>
                <a:cubicBezTo>
                  <a:pt x="393" y="335"/>
                  <a:pt x="393" y="335"/>
                  <a:pt x="393" y="335"/>
                </a:cubicBezTo>
                <a:cubicBezTo>
                  <a:pt x="393" y="335"/>
                  <a:pt x="393" y="335"/>
                  <a:pt x="392" y="335"/>
                </a:cubicBezTo>
                <a:cubicBezTo>
                  <a:pt x="392" y="336"/>
                  <a:pt x="392" y="335"/>
                  <a:pt x="391" y="336"/>
                </a:cubicBezTo>
                <a:cubicBezTo>
                  <a:pt x="391" y="336"/>
                  <a:pt x="391" y="336"/>
                  <a:pt x="392" y="336"/>
                </a:cubicBezTo>
                <a:cubicBezTo>
                  <a:pt x="391" y="336"/>
                  <a:pt x="390" y="335"/>
                  <a:pt x="390" y="335"/>
                </a:cubicBezTo>
                <a:cubicBezTo>
                  <a:pt x="390" y="335"/>
                  <a:pt x="389" y="335"/>
                  <a:pt x="389" y="335"/>
                </a:cubicBezTo>
                <a:cubicBezTo>
                  <a:pt x="389" y="335"/>
                  <a:pt x="389" y="335"/>
                  <a:pt x="388" y="335"/>
                </a:cubicBezTo>
                <a:cubicBezTo>
                  <a:pt x="388" y="335"/>
                  <a:pt x="387" y="335"/>
                  <a:pt x="387" y="334"/>
                </a:cubicBezTo>
                <a:cubicBezTo>
                  <a:pt x="387" y="334"/>
                  <a:pt x="386" y="334"/>
                  <a:pt x="386" y="334"/>
                </a:cubicBezTo>
                <a:cubicBezTo>
                  <a:pt x="386" y="335"/>
                  <a:pt x="385" y="335"/>
                  <a:pt x="385" y="335"/>
                </a:cubicBezTo>
                <a:cubicBezTo>
                  <a:pt x="385" y="335"/>
                  <a:pt x="385" y="335"/>
                  <a:pt x="385" y="335"/>
                </a:cubicBezTo>
                <a:cubicBezTo>
                  <a:pt x="385" y="335"/>
                  <a:pt x="385" y="335"/>
                  <a:pt x="384" y="335"/>
                </a:cubicBezTo>
                <a:cubicBezTo>
                  <a:pt x="384" y="335"/>
                  <a:pt x="385" y="335"/>
                  <a:pt x="385" y="334"/>
                </a:cubicBezTo>
                <a:cubicBezTo>
                  <a:pt x="385" y="334"/>
                  <a:pt x="384" y="335"/>
                  <a:pt x="384" y="335"/>
                </a:cubicBezTo>
                <a:cubicBezTo>
                  <a:pt x="384" y="335"/>
                  <a:pt x="384" y="335"/>
                  <a:pt x="384" y="335"/>
                </a:cubicBezTo>
                <a:cubicBezTo>
                  <a:pt x="384" y="336"/>
                  <a:pt x="384" y="336"/>
                  <a:pt x="383" y="336"/>
                </a:cubicBezTo>
                <a:cubicBezTo>
                  <a:pt x="383" y="337"/>
                  <a:pt x="383" y="336"/>
                  <a:pt x="383" y="336"/>
                </a:cubicBezTo>
                <a:cubicBezTo>
                  <a:pt x="383" y="336"/>
                  <a:pt x="383" y="336"/>
                  <a:pt x="383" y="336"/>
                </a:cubicBezTo>
                <a:cubicBezTo>
                  <a:pt x="383" y="336"/>
                  <a:pt x="383" y="335"/>
                  <a:pt x="384" y="335"/>
                </a:cubicBezTo>
                <a:cubicBezTo>
                  <a:pt x="384" y="335"/>
                  <a:pt x="384" y="335"/>
                  <a:pt x="384" y="335"/>
                </a:cubicBezTo>
                <a:cubicBezTo>
                  <a:pt x="383" y="335"/>
                  <a:pt x="383" y="335"/>
                  <a:pt x="383" y="335"/>
                </a:cubicBezTo>
                <a:cubicBezTo>
                  <a:pt x="383" y="335"/>
                  <a:pt x="384" y="334"/>
                  <a:pt x="384" y="334"/>
                </a:cubicBezTo>
                <a:cubicBezTo>
                  <a:pt x="384" y="334"/>
                  <a:pt x="384" y="334"/>
                  <a:pt x="384" y="334"/>
                </a:cubicBezTo>
                <a:cubicBezTo>
                  <a:pt x="384" y="334"/>
                  <a:pt x="383" y="334"/>
                  <a:pt x="383" y="334"/>
                </a:cubicBezTo>
                <a:cubicBezTo>
                  <a:pt x="383" y="334"/>
                  <a:pt x="383" y="334"/>
                  <a:pt x="383" y="334"/>
                </a:cubicBezTo>
                <a:cubicBezTo>
                  <a:pt x="383" y="334"/>
                  <a:pt x="383" y="334"/>
                  <a:pt x="383" y="334"/>
                </a:cubicBezTo>
                <a:cubicBezTo>
                  <a:pt x="383" y="334"/>
                  <a:pt x="384" y="333"/>
                  <a:pt x="384" y="333"/>
                </a:cubicBezTo>
                <a:cubicBezTo>
                  <a:pt x="384" y="333"/>
                  <a:pt x="383" y="333"/>
                  <a:pt x="383" y="333"/>
                </a:cubicBezTo>
                <a:cubicBezTo>
                  <a:pt x="383" y="333"/>
                  <a:pt x="383" y="333"/>
                  <a:pt x="383" y="333"/>
                </a:cubicBezTo>
                <a:cubicBezTo>
                  <a:pt x="383" y="333"/>
                  <a:pt x="383" y="333"/>
                  <a:pt x="383" y="333"/>
                </a:cubicBezTo>
                <a:cubicBezTo>
                  <a:pt x="383" y="333"/>
                  <a:pt x="383" y="333"/>
                  <a:pt x="383" y="332"/>
                </a:cubicBezTo>
                <a:cubicBezTo>
                  <a:pt x="383" y="332"/>
                  <a:pt x="383" y="332"/>
                  <a:pt x="383" y="332"/>
                </a:cubicBezTo>
                <a:cubicBezTo>
                  <a:pt x="383" y="332"/>
                  <a:pt x="383" y="333"/>
                  <a:pt x="383" y="332"/>
                </a:cubicBezTo>
                <a:cubicBezTo>
                  <a:pt x="383" y="332"/>
                  <a:pt x="383" y="332"/>
                  <a:pt x="383" y="332"/>
                </a:cubicBezTo>
                <a:cubicBezTo>
                  <a:pt x="383" y="332"/>
                  <a:pt x="383" y="332"/>
                  <a:pt x="383" y="332"/>
                </a:cubicBezTo>
                <a:cubicBezTo>
                  <a:pt x="382" y="332"/>
                  <a:pt x="382" y="332"/>
                  <a:pt x="382" y="332"/>
                </a:cubicBezTo>
                <a:cubicBezTo>
                  <a:pt x="382" y="332"/>
                  <a:pt x="382" y="332"/>
                  <a:pt x="382" y="332"/>
                </a:cubicBezTo>
                <a:cubicBezTo>
                  <a:pt x="382" y="332"/>
                  <a:pt x="382" y="332"/>
                  <a:pt x="382" y="332"/>
                </a:cubicBezTo>
                <a:cubicBezTo>
                  <a:pt x="382" y="332"/>
                  <a:pt x="382" y="333"/>
                  <a:pt x="382" y="333"/>
                </a:cubicBezTo>
                <a:cubicBezTo>
                  <a:pt x="382" y="332"/>
                  <a:pt x="382" y="332"/>
                  <a:pt x="382" y="332"/>
                </a:cubicBezTo>
                <a:cubicBezTo>
                  <a:pt x="382" y="332"/>
                  <a:pt x="382" y="332"/>
                  <a:pt x="381" y="332"/>
                </a:cubicBezTo>
                <a:cubicBezTo>
                  <a:pt x="381" y="332"/>
                  <a:pt x="381" y="332"/>
                  <a:pt x="381" y="332"/>
                </a:cubicBezTo>
                <a:cubicBezTo>
                  <a:pt x="381" y="332"/>
                  <a:pt x="381" y="332"/>
                  <a:pt x="381" y="332"/>
                </a:cubicBezTo>
                <a:cubicBezTo>
                  <a:pt x="381" y="332"/>
                  <a:pt x="381" y="332"/>
                  <a:pt x="381" y="332"/>
                </a:cubicBezTo>
                <a:cubicBezTo>
                  <a:pt x="381" y="332"/>
                  <a:pt x="381" y="331"/>
                  <a:pt x="381" y="331"/>
                </a:cubicBezTo>
                <a:cubicBezTo>
                  <a:pt x="381" y="331"/>
                  <a:pt x="381" y="331"/>
                  <a:pt x="381" y="331"/>
                </a:cubicBezTo>
                <a:cubicBezTo>
                  <a:pt x="381" y="331"/>
                  <a:pt x="380" y="331"/>
                  <a:pt x="380" y="331"/>
                </a:cubicBezTo>
                <a:cubicBezTo>
                  <a:pt x="380" y="331"/>
                  <a:pt x="380" y="331"/>
                  <a:pt x="380" y="331"/>
                </a:cubicBezTo>
                <a:cubicBezTo>
                  <a:pt x="380" y="331"/>
                  <a:pt x="380" y="332"/>
                  <a:pt x="380" y="331"/>
                </a:cubicBezTo>
                <a:cubicBezTo>
                  <a:pt x="380" y="331"/>
                  <a:pt x="380" y="331"/>
                  <a:pt x="380" y="331"/>
                </a:cubicBezTo>
                <a:cubicBezTo>
                  <a:pt x="380" y="331"/>
                  <a:pt x="380" y="331"/>
                  <a:pt x="380" y="331"/>
                </a:cubicBezTo>
                <a:cubicBezTo>
                  <a:pt x="380" y="331"/>
                  <a:pt x="380" y="331"/>
                  <a:pt x="379" y="331"/>
                </a:cubicBezTo>
                <a:cubicBezTo>
                  <a:pt x="380" y="331"/>
                  <a:pt x="380" y="331"/>
                  <a:pt x="380" y="331"/>
                </a:cubicBezTo>
                <a:cubicBezTo>
                  <a:pt x="380" y="331"/>
                  <a:pt x="380" y="331"/>
                  <a:pt x="380" y="331"/>
                </a:cubicBezTo>
                <a:cubicBezTo>
                  <a:pt x="379" y="331"/>
                  <a:pt x="379" y="331"/>
                  <a:pt x="379" y="331"/>
                </a:cubicBezTo>
                <a:cubicBezTo>
                  <a:pt x="379" y="331"/>
                  <a:pt x="379" y="331"/>
                  <a:pt x="378" y="331"/>
                </a:cubicBezTo>
                <a:cubicBezTo>
                  <a:pt x="378" y="331"/>
                  <a:pt x="379" y="331"/>
                  <a:pt x="378" y="331"/>
                </a:cubicBezTo>
                <a:cubicBezTo>
                  <a:pt x="378" y="331"/>
                  <a:pt x="378" y="331"/>
                  <a:pt x="378" y="331"/>
                </a:cubicBezTo>
                <a:cubicBezTo>
                  <a:pt x="378" y="331"/>
                  <a:pt x="378" y="330"/>
                  <a:pt x="378" y="330"/>
                </a:cubicBezTo>
                <a:cubicBezTo>
                  <a:pt x="378" y="330"/>
                  <a:pt x="378" y="331"/>
                  <a:pt x="378" y="331"/>
                </a:cubicBezTo>
                <a:cubicBezTo>
                  <a:pt x="378" y="331"/>
                  <a:pt x="378" y="331"/>
                  <a:pt x="378" y="330"/>
                </a:cubicBezTo>
                <a:cubicBezTo>
                  <a:pt x="378" y="331"/>
                  <a:pt x="377" y="330"/>
                  <a:pt x="377" y="330"/>
                </a:cubicBezTo>
                <a:cubicBezTo>
                  <a:pt x="377" y="330"/>
                  <a:pt x="376" y="330"/>
                  <a:pt x="376" y="330"/>
                </a:cubicBezTo>
                <a:cubicBezTo>
                  <a:pt x="375" y="330"/>
                  <a:pt x="375" y="330"/>
                  <a:pt x="375" y="331"/>
                </a:cubicBezTo>
                <a:cubicBezTo>
                  <a:pt x="375" y="331"/>
                  <a:pt x="375" y="331"/>
                  <a:pt x="375" y="331"/>
                </a:cubicBezTo>
                <a:cubicBezTo>
                  <a:pt x="374" y="331"/>
                  <a:pt x="375" y="331"/>
                  <a:pt x="375" y="331"/>
                </a:cubicBezTo>
                <a:cubicBezTo>
                  <a:pt x="375" y="331"/>
                  <a:pt x="375" y="331"/>
                  <a:pt x="375" y="331"/>
                </a:cubicBezTo>
                <a:cubicBezTo>
                  <a:pt x="374" y="331"/>
                  <a:pt x="374" y="332"/>
                  <a:pt x="374" y="332"/>
                </a:cubicBezTo>
                <a:cubicBezTo>
                  <a:pt x="374" y="332"/>
                  <a:pt x="374" y="332"/>
                  <a:pt x="374" y="332"/>
                </a:cubicBezTo>
                <a:cubicBezTo>
                  <a:pt x="374" y="332"/>
                  <a:pt x="375" y="332"/>
                  <a:pt x="375" y="332"/>
                </a:cubicBezTo>
                <a:cubicBezTo>
                  <a:pt x="374" y="332"/>
                  <a:pt x="374" y="332"/>
                  <a:pt x="374" y="333"/>
                </a:cubicBezTo>
                <a:cubicBezTo>
                  <a:pt x="374" y="332"/>
                  <a:pt x="374" y="332"/>
                  <a:pt x="374" y="332"/>
                </a:cubicBezTo>
                <a:cubicBezTo>
                  <a:pt x="373" y="333"/>
                  <a:pt x="373" y="333"/>
                  <a:pt x="372" y="333"/>
                </a:cubicBezTo>
                <a:cubicBezTo>
                  <a:pt x="372" y="334"/>
                  <a:pt x="372" y="334"/>
                  <a:pt x="372" y="335"/>
                </a:cubicBezTo>
                <a:cubicBezTo>
                  <a:pt x="372" y="335"/>
                  <a:pt x="372" y="334"/>
                  <a:pt x="372" y="334"/>
                </a:cubicBezTo>
                <a:cubicBezTo>
                  <a:pt x="372" y="333"/>
                  <a:pt x="372" y="333"/>
                  <a:pt x="372" y="333"/>
                </a:cubicBezTo>
                <a:cubicBezTo>
                  <a:pt x="372" y="333"/>
                  <a:pt x="372" y="333"/>
                  <a:pt x="371" y="333"/>
                </a:cubicBezTo>
                <a:cubicBezTo>
                  <a:pt x="371" y="333"/>
                  <a:pt x="371" y="333"/>
                  <a:pt x="371" y="333"/>
                </a:cubicBezTo>
                <a:cubicBezTo>
                  <a:pt x="371" y="333"/>
                  <a:pt x="371" y="333"/>
                  <a:pt x="371" y="333"/>
                </a:cubicBezTo>
                <a:cubicBezTo>
                  <a:pt x="371" y="333"/>
                  <a:pt x="370" y="333"/>
                  <a:pt x="370" y="333"/>
                </a:cubicBezTo>
                <a:cubicBezTo>
                  <a:pt x="370" y="333"/>
                  <a:pt x="369" y="333"/>
                  <a:pt x="369" y="333"/>
                </a:cubicBezTo>
                <a:cubicBezTo>
                  <a:pt x="369" y="332"/>
                  <a:pt x="368" y="332"/>
                  <a:pt x="368" y="332"/>
                </a:cubicBezTo>
                <a:cubicBezTo>
                  <a:pt x="368" y="331"/>
                  <a:pt x="368" y="331"/>
                  <a:pt x="368" y="331"/>
                </a:cubicBezTo>
                <a:cubicBezTo>
                  <a:pt x="368" y="331"/>
                  <a:pt x="368" y="331"/>
                  <a:pt x="368" y="331"/>
                </a:cubicBezTo>
                <a:cubicBezTo>
                  <a:pt x="368" y="331"/>
                  <a:pt x="367" y="331"/>
                  <a:pt x="367" y="332"/>
                </a:cubicBezTo>
                <a:cubicBezTo>
                  <a:pt x="367" y="332"/>
                  <a:pt x="367" y="332"/>
                  <a:pt x="366" y="332"/>
                </a:cubicBezTo>
                <a:cubicBezTo>
                  <a:pt x="366" y="332"/>
                  <a:pt x="365" y="333"/>
                  <a:pt x="365" y="333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5" y="332"/>
                  <a:pt x="364" y="332"/>
                  <a:pt x="364" y="332"/>
                </a:cubicBezTo>
                <a:cubicBezTo>
                  <a:pt x="364" y="332"/>
                  <a:pt x="365" y="332"/>
                  <a:pt x="365" y="332"/>
                </a:cubicBezTo>
                <a:cubicBezTo>
                  <a:pt x="365" y="332"/>
                  <a:pt x="365" y="332"/>
                  <a:pt x="366" y="332"/>
                </a:cubicBezTo>
                <a:cubicBezTo>
                  <a:pt x="365" y="332"/>
                  <a:pt x="365" y="332"/>
                  <a:pt x="365" y="332"/>
                </a:cubicBezTo>
                <a:cubicBezTo>
                  <a:pt x="366" y="332"/>
                  <a:pt x="366" y="331"/>
                  <a:pt x="366" y="331"/>
                </a:cubicBezTo>
                <a:cubicBezTo>
                  <a:pt x="366" y="331"/>
                  <a:pt x="367" y="330"/>
                  <a:pt x="367" y="329"/>
                </a:cubicBezTo>
                <a:cubicBezTo>
                  <a:pt x="367" y="329"/>
                  <a:pt x="368" y="329"/>
                  <a:pt x="368" y="329"/>
                </a:cubicBezTo>
                <a:cubicBezTo>
                  <a:pt x="369" y="328"/>
                  <a:pt x="369" y="327"/>
                  <a:pt x="370" y="326"/>
                </a:cubicBezTo>
                <a:cubicBezTo>
                  <a:pt x="370" y="326"/>
                  <a:pt x="371" y="326"/>
                  <a:pt x="371" y="326"/>
                </a:cubicBezTo>
                <a:cubicBezTo>
                  <a:pt x="371" y="325"/>
                  <a:pt x="370" y="326"/>
                  <a:pt x="370" y="326"/>
                </a:cubicBezTo>
                <a:cubicBezTo>
                  <a:pt x="371" y="325"/>
                  <a:pt x="371" y="325"/>
                  <a:pt x="371" y="325"/>
                </a:cubicBezTo>
                <a:cubicBezTo>
                  <a:pt x="371" y="324"/>
                  <a:pt x="371" y="324"/>
                  <a:pt x="370" y="324"/>
                </a:cubicBezTo>
                <a:cubicBezTo>
                  <a:pt x="370" y="324"/>
                  <a:pt x="370" y="324"/>
                  <a:pt x="370" y="324"/>
                </a:cubicBezTo>
                <a:cubicBezTo>
                  <a:pt x="370" y="324"/>
                  <a:pt x="370" y="324"/>
                  <a:pt x="369" y="324"/>
                </a:cubicBezTo>
                <a:cubicBezTo>
                  <a:pt x="370" y="324"/>
                  <a:pt x="370" y="324"/>
                  <a:pt x="370" y="324"/>
                </a:cubicBezTo>
                <a:cubicBezTo>
                  <a:pt x="370" y="324"/>
                  <a:pt x="370" y="324"/>
                  <a:pt x="370" y="324"/>
                </a:cubicBezTo>
                <a:cubicBezTo>
                  <a:pt x="370" y="324"/>
                  <a:pt x="370" y="324"/>
                  <a:pt x="370" y="324"/>
                </a:cubicBezTo>
                <a:cubicBezTo>
                  <a:pt x="370" y="323"/>
                  <a:pt x="369" y="323"/>
                  <a:pt x="369" y="324"/>
                </a:cubicBezTo>
                <a:cubicBezTo>
                  <a:pt x="369" y="324"/>
                  <a:pt x="369" y="324"/>
                  <a:pt x="369" y="324"/>
                </a:cubicBezTo>
                <a:cubicBezTo>
                  <a:pt x="369" y="324"/>
                  <a:pt x="369" y="324"/>
                  <a:pt x="369" y="324"/>
                </a:cubicBezTo>
                <a:cubicBezTo>
                  <a:pt x="369" y="324"/>
                  <a:pt x="369" y="324"/>
                  <a:pt x="369" y="324"/>
                </a:cubicBezTo>
                <a:cubicBezTo>
                  <a:pt x="369" y="324"/>
                  <a:pt x="369" y="324"/>
                  <a:pt x="369" y="324"/>
                </a:cubicBezTo>
                <a:cubicBezTo>
                  <a:pt x="369" y="324"/>
                  <a:pt x="369" y="324"/>
                  <a:pt x="369" y="324"/>
                </a:cubicBezTo>
                <a:cubicBezTo>
                  <a:pt x="369" y="324"/>
                  <a:pt x="369" y="324"/>
                  <a:pt x="369" y="323"/>
                </a:cubicBezTo>
                <a:cubicBezTo>
                  <a:pt x="369" y="323"/>
                  <a:pt x="369" y="324"/>
                  <a:pt x="369" y="323"/>
                </a:cubicBezTo>
                <a:cubicBezTo>
                  <a:pt x="369" y="323"/>
                  <a:pt x="369" y="323"/>
                  <a:pt x="369" y="323"/>
                </a:cubicBezTo>
                <a:cubicBezTo>
                  <a:pt x="369" y="323"/>
                  <a:pt x="368" y="322"/>
                  <a:pt x="368" y="321"/>
                </a:cubicBezTo>
                <a:cubicBezTo>
                  <a:pt x="368" y="320"/>
                  <a:pt x="368" y="320"/>
                  <a:pt x="368" y="319"/>
                </a:cubicBezTo>
                <a:cubicBezTo>
                  <a:pt x="368" y="319"/>
                  <a:pt x="368" y="320"/>
                  <a:pt x="368" y="320"/>
                </a:cubicBezTo>
                <a:cubicBezTo>
                  <a:pt x="368" y="319"/>
                  <a:pt x="368" y="319"/>
                  <a:pt x="367" y="318"/>
                </a:cubicBezTo>
                <a:cubicBezTo>
                  <a:pt x="367" y="318"/>
                  <a:pt x="367" y="318"/>
                  <a:pt x="367" y="318"/>
                </a:cubicBezTo>
                <a:cubicBezTo>
                  <a:pt x="367" y="318"/>
                  <a:pt x="367" y="318"/>
                  <a:pt x="367" y="319"/>
                </a:cubicBezTo>
                <a:cubicBezTo>
                  <a:pt x="367" y="318"/>
                  <a:pt x="367" y="318"/>
                  <a:pt x="367" y="318"/>
                </a:cubicBezTo>
                <a:cubicBezTo>
                  <a:pt x="367" y="319"/>
                  <a:pt x="366" y="319"/>
                  <a:pt x="366" y="319"/>
                </a:cubicBezTo>
                <a:cubicBezTo>
                  <a:pt x="366" y="319"/>
                  <a:pt x="366" y="319"/>
                  <a:pt x="366" y="319"/>
                </a:cubicBezTo>
                <a:cubicBezTo>
                  <a:pt x="367" y="319"/>
                  <a:pt x="366" y="318"/>
                  <a:pt x="366" y="318"/>
                </a:cubicBezTo>
                <a:cubicBezTo>
                  <a:pt x="366" y="318"/>
                  <a:pt x="366" y="317"/>
                  <a:pt x="366" y="317"/>
                </a:cubicBezTo>
                <a:cubicBezTo>
                  <a:pt x="366" y="318"/>
                  <a:pt x="366" y="318"/>
                  <a:pt x="366" y="318"/>
                </a:cubicBezTo>
                <a:cubicBezTo>
                  <a:pt x="366" y="318"/>
                  <a:pt x="366" y="318"/>
                  <a:pt x="366" y="317"/>
                </a:cubicBezTo>
                <a:cubicBezTo>
                  <a:pt x="365" y="317"/>
                  <a:pt x="365" y="317"/>
                  <a:pt x="365" y="317"/>
                </a:cubicBezTo>
                <a:cubicBezTo>
                  <a:pt x="365" y="317"/>
                  <a:pt x="365" y="317"/>
                  <a:pt x="365" y="317"/>
                </a:cubicBezTo>
                <a:cubicBezTo>
                  <a:pt x="365" y="317"/>
                  <a:pt x="365" y="317"/>
                  <a:pt x="365" y="317"/>
                </a:cubicBezTo>
                <a:cubicBezTo>
                  <a:pt x="364" y="316"/>
                  <a:pt x="363" y="315"/>
                  <a:pt x="362" y="315"/>
                </a:cubicBezTo>
                <a:cubicBezTo>
                  <a:pt x="362" y="315"/>
                  <a:pt x="361" y="314"/>
                  <a:pt x="361" y="315"/>
                </a:cubicBezTo>
                <a:cubicBezTo>
                  <a:pt x="361" y="315"/>
                  <a:pt x="361" y="315"/>
                  <a:pt x="360" y="316"/>
                </a:cubicBezTo>
                <a:cubicBezTo>
                  <a:pt x="360" y="316"/>
                  <a:pt x="361" y="315"/>
                  <a:pt x="361" y="315"/>
                </a:cubicBezTo>
                <a:cubicBezTo>
                  <a:pt x="361" y="315"/>
                  <a:pt x="361" y="315"/>
                  <a:pt x="361" y="315"/>
                </a:cubicBezTo>
                <a:cubicBezTo>
                  <a:pt x="361" y="315"/>
                  <a:pt x="360" y="314"/>
                  <a:pt x="360" y="314"/>
                </a:cubicBezTo>
                <a:cubicBezTo>
                  <a:pt x="360" y="314"/>
                  <a:pt x="360" y="314"/>
                  <a:pt x="360" y="314"/>
                </a:cubicBezTo>
                <a:cubicBezTo>
                  <a:pt x="359" y="314"/>
                  <a:pt x="359" y="314"/>
                  <a:pt x="359" y="314"/>
                </a:cubicBezTo>
                <a:cubicBezTo>
                  <a:pt x="359" y="314"/>
                  <a:pt x="358" y="314"/>
                  <a:pt x="358" y="314"/>
                </a:cubicBezTo>
                <a:cubicBezTo>
                  <a:pt x="358" y="314"/>
                  <a:pt x="358" y="315"/>
                  <a:pt x="358" y="315"/>
                </a:cubicBezTo>
                <a:cubicBezTo>
                  <a:pt x="358" y="314"/>
                  <a:pt x="357" y="314"/>
                  <a:pt x="357" y="314"/>
                </a:cubicBezTo>
                <a:cubicBezTo>
                  <a:pt x="357" y="314"/>
                  <a:pt x="356" y="314"/>
                  <a:pt x="356" y="314"/>
                </a:cubicBezTo>
                <a:cubicBezTo>
                  <a:pt x="356" y="314"/>
                  <a:pt x="356" y="315"/>
                  <a:pt x="356" y="315"/>
                </a:cubicBezTo>
                <a:cubicBezTo>
                  <a:pt x="356" y="315"/>
                  <a:pt x="355" y="314"/>
                  <a:pt x="354" y="314"/>
                </a:cubicBezTo>
                <a:cubicBezTo>
                  <a:pt x="354" y="314"/>
                  <a:pt x="354" y="314"/>
                  <a:pt x="353" y="314"/>
                </a:cubicBezTo>
                <a:cubicBezTo>
                  <a:pt x="353" y="314"/>
                  <a:pt x="353" y="314"/>
                  <a:pt x="353" y="314"/>
                </a:cubicBezTo>
                <a:cubicBezTo>
                  <a:pt x="353" y="315"/>
                  <a:pt x="353" y="315"/>
                  <a:pt x="353" y="316"/>
                </a:cubicBezTo>
                <a:cubicBezTo>
                  <a:pt x="353" y="316"/>
                  <a:pt x="353" y="316"/>
                  <a:pt x="353" y="315"/>
                </a:cubicBezTo>
                <a:cubicBezTo>
                  <a:pt x="353" y="315"/>
                  <a:pt x="353" y="315"/>
                  <a:pt x="353" y="315"/>
                </a:cubicBezTo>
                <a:cubicBezTo>
                  <a:pt x="353" y="314"/>
                  <a:pt x="353" y="314"/>
                  <a:pt x="353" y="314"/>
                </a:cubicBezTo>
                <a:cubicBezTo>
                  <a:pt x="353" y="314"/>
                  <a:pt x="353" y="314"/>
                  <a:pt x="352" y="313"/>
                </a:cubicBezTo>
                <a:cubicBezTo>
                  <a:pt x="352" y="313"/>
                  <a:pt x="352" y="313"/>
                  <a:pt x="352" y="313"/>
                </a:cubicBezTo>
                <a:cubicBezTo>
                  <a:pt x="352" y="313"/>
                  <a:pt x="352" y="313"/>
                  <a:pt x="351" y="312"/>
                </a:cubicBezTo>
                <a:cubicBezTo>
                  <a:pt x="351" y="312"/>
                  <a:pt x="351" y="312"/>
                  <a:pt x="351" y="312"/>
                </a:cubicBezTo>
                <a:cubicBezTo>
                  <a:pt x="350" y="312"/>
                  <a:pt x="350" y="313"/>
                  <a:pt x="350" y="313"/>
                </a:cubicBezTo>
                <a:cubicBezTo>
                  <a:pt x="350" y="313"/>
                  <a:pt x="350" y="312"/>
                  <a:pt x="350" y="311"/>
                </a:cubicBezTo>
                <a:cubicBezTo>
                  <a:pt x="350" y="311"/>
                  <a:pt x="350" y="310"/>
                  <a:pt x="349" y="310"/>
                </a:cubicBezTo>
                <a:cubicBezTo>
                  <a:pt x="349" y="310"/>
                  <a:pt x="349" y="309"/>
                  <a:pt x="348" y="309"/>
                </a:cubicBezTo>
                <a:cubicBezTo>
                  <a:pt x="348" y="309"/>
                  <a:pt x="348" y="309"/>
                  <a:pt x="347" y="309"/>
                </a:cubicBezTo>
                <a:cubicBezTo>
                  <a:pt x="347" y="308"/>
                  <a:pt x="347" y="308"/>
                  <a:pt x="347" y="308"/>
                </a:cubicBezTo>
                <a:cubicBezTo>
                  <a:pt x="347" y="307"/>
                  <a:pt x="345" y="308"/>
                  <a:pt x="344" y="308"/>
                </a:cubicBezTo>
                <a:cubicBezTo>
                  <a:pt x="343" y="308"/>
                  <a:pt x="344" y="307"/>
                  <a:pt x="344" y="307"/>
                </a:cubicBezTo>
                <a:cubicBezTo>
                  <a:pt x="345" y="306"/>
                  <a:pt x="345" y="306"/>
                  <a:pt x="345" y="306"/>
                </a:cubicBezTo>
                <a:cubicBezTo>
                  <a:pt x="345" y="306"/>
                  <a:pt x="344" y="306"/>
                  <a:pt x="344" y="305"/>
                </a:cubicBezTo>
                <a:cubicBezTo>
                  <a:pt x="344" y="305"/>
                  <a:pt x="343" y="305"/>
                  <a:pt x="343" y="305"/>
                </a:cubicBezTo>
                <a:cubicBezTo>
                  <a:pt x="343" y="305"/>
                  <a:pt x="342" y="305"/>
                  <a:pt x="342" y="305"/>
                </a:cubicBezTo>
                <a:cubicBezTo>
                  <a:pt x="342" y="304"/>
                  <a:pt x="342" y="304"/>
                  <a:pt x="341" y="305"/>
                </a:cubicBezTo>
                <a:cubicBezTo>
                  <a:pt x="341" y="304"/>
                  <a:pt x="341" y="304"/>
                  <a:pt x="341" y="304"/>
                </a:cubicBezTo>
                <a:cubicBezTo>
                  <a:pt x="341" y="304"/>
                  <a:pt x="341" y="305"/>
                  <a:pt x="341" y="305"/>
                </a:cubicBezTo>
                <a:cubicBezTo>
                  <a:pt x="341" y="305"/>
                  <a:pt x="341" y="305"/>
                  <a:pt x="341" y="305"/>
                </a:cubicBezTo>
                <a:cubicBezTo>
                  <a:pt x="341" y="305"/>
                  <a:pt x="341" y="304"/>
                  <a:pt x="340" y="304"/>
                </a:cubicBezTo>
                <a:cubicBezTo>
                  <a:pt x="340" y="304"/>
                  <a:pt x="340" y="304"/>
                  <a:pt x="340" y="304"/>
                </a:cubicBezTo>
                <a:cubicBezTo>
                  <a:pt x="340" y="304"/>
                  <a:pt x="341" y="304"/>
                  <a:pt x="341" y="303"/>
                </a:cubicBezTo>
                <a:cubicBezTo>
                  <a:pt x="342" y="303"/>
                  <a:pt x="342" y="303"/>
                  <a:pt x="341" y="303"/>
                </a:cubicBezTo>
                <a:cubicBezTo>
                  <a:pt x="342" y="303"/>
                  <a:pt x="342" y="303"/>
                  <a:pt x="342" y="303"/>
                </a:cubicBezTo>
                <a:cubicBezTo>
                  <a:pt x="341" y="303"/>
                  <a:pt x="341" y="303"/>
                  <a:pt x="341" y="303"/>
                </a:cubicBezTo>
                <a:cubicBezTo>
                  <a:pt x="341" y="303"/>
                  <a:pt x="341" y="303"/>
                  <a:pt x="341" y="303"/>
                </a:cubicBezTo>
                <a:cubicBezTo>
                  <a:pt x="340" y="303"/>
                  <a:pt x="339" y="303"/>
                  <a:pt x="338" y="303"/>
                </a:cubicBezTo>
                <a:cubicBezTo>
                  <a:pt x="338" y="303"/>
                  <a:pt x="337" y="303"/>
                  <a:pt x="336" y="303"/>
                </a:cubicBezTo>
                <a:cubicBezTo>
                  <a:pt x="335" y="303"/>
                  <a:pt x="336" y="303"/>
                  <a:pt x="336" y="304"/>
                </a:cubicBezTo>
                <a:cubicBezTo>
                  <a:pt x="336" y="304"/>
                  <a:pt x="336" y="304"/>
                  <a:pt x="336" y="304"/>
                </a:cubicBezTo>
                <a:cubicBezTo>
                  <a:pt x="335" y="304"/>
                  <a:pt x="335" y="304"/>
                  <a:pt x="335" y="304"/>
                </a:cubicBezTo>
                <a:cubicBezTo>
                  <a:pt x="335" y="304"/>
                  <a:pt x="335" y="304"/>
                  <a:pt x="334" y="304"/>
                </a:cubicBezTo>
                <a:cubicBezTo>
                  <a:pt x="334" y="304"/>
                  <a:pt x="333" y="304"/>
                  <a:pt x="332" y="303"/>
                </a:cubicBezTo>
                <a:cubicBezTo>
                  <a:pt x="332" y="303"/>
                  <a:pt x="331" y="303"/>
                  <a:pt x="330" y="303"/>
                </a:cubicBezTo>
                <a:cubicBezTo>
                  <a:pt x="329" y="302"/>
                  <a:pt x="327" y="303"/>
                  <a:pt x="327" y="303"/>
                </a:cubicBezTo>
                <a:cubicBezTo>
                  <a:pt x="327" y="303"/>
                  <a:pt x="327" y="302"/>
                  <a:pt x="326" y="301"/>
                </a:cubicBezTo>
                <a:cubicBezTo>
                  <a:pt x="325" y="301"/>
                  <a:pt x="324" y="301"/>
                  <a:pt x="323" y="300"/>
                </a:cubicBezTo>
                <a:cubicBezTo>
                  <a:pt x="323" y="300"/>
                  <a:pt x="323" y="300"/>
                  <a:pt x="323" y="300"/>
                </a:cubicBezTo>
                <a:cubicBezTo>
                  <a:pt x="323" y="300"/>
                  <a:pt x="323" y="300"/>
                  <a:pt x="323" y="300"/>
                </a:cubicBezTo>
                <a:cubicBezTo>
                  <a:pt x="323" y="299"/>
                  <a:pt x="323" y="299"/>
                  <a:pt x="322" y="299"/>
                </a:cubicBezTo>
                <a:cubicBezTo>
                  <a:pt x="322" y="299"/>
                  <a:pt x="322" y="299"/>
                  <a:pt x="322" y="299"/>
                </a:cubicBezTo>
                <a:cubicBezTo>
                  <a:pt x="322" y="298"/>
                  <a:pt x="321" y="299"/>
                  <a:pt x="321" y="300"/>
                </a:cubicBezTo>
                <a:cubicBezTo>
                  <a:pt x="322" y="300"/>
                  <a:pt x="322" y="301"/>
                  <a:pt x="321" y="301"/>
                </a:cubicBezTo>
                <a:cubicBezTo>
                  <a:pt x="320" y="301"/>
                  <a:pt x="320" y="302"/>
                  <a:pt x="319" y="302"/>
                </a:cubicBezTo>
                <a:cubicBezTo>
                  <a:pt x="319" y="302"/>
                  <a:pt x="319" y="302"/>
                  <a:pt x="319" y="302"/>
                </a:cubicBezTo>
                <a:cubicBezTo>
                  <a:pt x="319" y="302"/>
                  <a:pt x="319" y="302"/>
                  <a:pt x="319" y="302"/>
                </a:cubicBezTo>
                <a:cubicBezTo>
                  <a:pt x="319" y="302"/>
                  <a:pt x="318" y="301"/>
                  <a:pt x="318" y="301"/>
                </a:cubicBezTo>
                <a:cubicBezTo>
                  <a:pt x="318" y="301"/>
                  <a:pt x="318" y="301"/>
                  <a:pt x="318" y="301"/>
                </a:cubicBezTo>
                <a:cubicBezTo>
                  <a:pt x="318" y="301"/>
                  <a:pt x="318" y="301"/>
                  <a:pt x="318" y="300"/>
                </a:cubicBezTo>
                <a:cubicBezTo>
                  <a:pt x="318" y="300"/>
                  <a:pt x="319" y="300"/>
                  <a:pt x="319" y="300"/>
                </a:cubicBezTo>
                <a:cubicBezTo>
                  <a:pt x="319" y="300"/>
                  <a:pt x="319" y="300"/>
                  <a:pt x="319" y="300"/>
                </a:cubicBezTo>
                <a:cubicBezTo>
                  <a:pt x="319" y="300"/>
                  <a:pt x="319" y="300"/>
                  <a:pt x="319" y="300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19" y="299"/>
                  <a:pt x="319" y="299"/>
                  <a:pt x="319" y="299"/>
                </a:cubicBezTo>
                <a:cubicBezTo>
                  <a:pt x="319" y="299"/>
                  <a:pt x="319" y="298"/>
                  <a:pt x="318" y="298"/>
                </a:cubicBezTo>
                <a:cubicBezTo>
                  <a:pt x="318" y="298"/>
                  <a:pt x="318" y="299"/>
                  <a:pt x="317" y="299"/>
                </a:cubicBezTo>
                <a:cubicBezTo>
                  <a:pt x="317" y="299"/>
                  <a:pt x="317" y="300"/>
                  <a:pt x="317" y="300"/>
                </a:cubicBezTo>
                <a:cubicBezTo>
                  <a:pt x="316" y="300"/>
                  <a:pt x="316" y="300"/>
                  <a:pt x="315" y="301"/>
                </a:cubicBezTo>
                <a:cubicBezTo>
                  <a:pt x="315" y="301"/>
                  <a:pt x="315" y="301"/>
                  <a:pt x="315" y="301"/>
                </a:cubicBezTo>
                <a:cubicBezTo>
                  <a:pt x="314" y="301"/>
                  <a:pt x="313" y="301"/>
                  <a:pt x="313" y="301"/>
                </a:cubicBezTo>
                <a:cubicBezTo>
                  <a:pt x="313" y="301"/>
                  <a:pt x="313" y="301"/>
                  <a:pt x="312" y="301"/>
                </a:cubicBezTo>
                <a:cubicBezTo>
                  <a:pt x="312" y="301"/>
                  <a:pt x="312" y="302"/>
                  <a:pt x="312" y="302"/>
                </a:cubicBezTo>
                <a:cubicBezTo>
                  <a:pt x="312" y="303"/>
                  <a:pt x="312" y="303"/>
                  <a:pt x="311" y="302"/>
                </a:cubicBezTo>
                <a:cubicBezTo>
                  <a:pt x="311" y="303"/>
                  <a:pt x="311" y="303"/>
                  <a:pt x="311" y="303"/>
                </a:cubicBezTo>
                <a:cubicBezTo>
                  <a:pt x="311" y="302"/>
                  <a:pt x="311" y="302"/>
                  <a:pt x="312" y="302"/>
                </a:cubicBezTo>
                <a:cubicBezTo>
                  <a:pt x="312" y="302"/>
                  <a:pt x="312" y="302"/>
                  <a:pt x="312" y="302"/>
                </a:cubicBezTo>
                <a:cubicBezTo>
                  <a:pt x="312" y="302"/>
                  <a:pt x="312" y="302"/>
                  <a:pt x="312" y="302"/>
                </a:cubicBezTo>
                <a:cubicBezTo>
                  <a:pt x="312" y="302"/>
                  <a:pt x="312" y="302"/>
                  <a:pt x="311" y="302"/>
                </a:cubicBezTo>
                <a:cubicBezTo>
                  <a:pt x="311" y="302"/>
                  <a:pt x="311" y="302"/>
                  <a:pt x="311" y="302"/>
                </a:cubicBezTo>
                <a:cubicBezTo>
                  <a:pt x="310" y="302"/>
                  <a:pt x="310" y="302"/>
                  <a:pt x="310" y="302"/>
                </a:cubicBezTo>
                <a:cubicBezTo>
                  <a:pt x="310" y="302"/>
                  <a:pt x="310" y="302"/>
                  <a:pt x="310" y="303"/>
                </a:cubicBezTo>
                <a:cubicBezTo>
                  <a:pt x="310" y="303"/>
                  <a:pt x="310" y="303"/>
                  <a:pt x="310" y="303"/>
                </a:cubicBezTo>
                <a:cubicBezTo>
                  <a:pt x="310" y="303"/>
                  <a:pt x="309" y="303"/>
                  <a:pt x="309" y="303"/>
                </a:cubicBezTo>
                <a:cubicBezTo>
                  <a:pt x="309" y="303"/>
                  <a:pt x="309" y="304"/>
                  <a:pt x="309" y="304"/>
                </a:cubicBezTo>
                <a:cubicBezTo>
                  <a:pt x="309" y="304"/>
                  <a:pt x="309" y="304"/>
                  <a:pt x="309" y="304"/>
                </a:cubicBezTo>
                <a:cubicBezTo>
                  <a:pt x="309" y="304"/>
                  <a:pt x="309" y="305"/>
                  <a:pt x="309" y="305"/>
                </a:cubicBezTo>
                <a:cubicBezTo>
                  <a:pt x="309" y="305"/>
                  <a:pt x="309" y="305"/>
                  <a:pt x="309" y="305"/>
                </a:cubicBezTo>
                <a:cubicBezTo>
                  <a:pt x="309" y="306"/>
                  <a:pt x="309" y="306"/>
                  <a:pt x="309" y="306"/>
                </a:cubicBezTo>
                <a:cubicBezTo>
                  <a:pt x="308" y="306"/>
                  <a:pt x="308" y="306"/>
                  <a:pt x="308" y="306"/>
                </a:cubicBezTo>
                <a:cubicBezTo>
                  <a:pt x="308" y="306"/>
                  <a:pt x="307" y="307"/>
                  <a:pt x="307" y="307"/>
                </a:cubicBezTo>
                <a:cubicBezTo>
                  <a:pt x="307" y="307"/>
                  <a:pt x="306" y="308"/>
                  <a:pt x="306" y="308"/>
                </a:cubicBezTo>
                <a:cubicBezTo>
                  <a:pt x="306" y="308"/>
                  <a:pt x="306" y="308"/>
                  <a:pt x="306" y="308"/>
                </a:cubicBezTo>
                <a:cubicBezTo>
                  <a:pt x="306" y="308"/>
                  <a:pt x="306" y="308"/>
                  <a:pt x="306" y="309"/>
                </a:cubicBezTo>
                <a:cubicBezTo>
                  <a:pt x="306" y="309"/>
                  <a:pt x="306" y="309"/>
                  <a:pt x="306" y="309"/>
                </a:cubicBezTo>
                <a:cubicBezTo>
                  <a:pt x="306" y="309"/>
                  <a:pt x="306" y="309"/>
                  <a:pt x="306" y="309"/>
                </a:cubicBezTo>
                <a:cubicBezTo>
                  <a:pt x="306" y="310"/>
                  <a:pt x="306" y="309"/>
                  <a:pt x="306" y="309"/>
                </a:cubicBezTo>
                <a:cubicBezTo>
                  <a:pt x="306" y="309"/>
                  <a:pt x="305" y="308"/>
                  <a:pt x="305" y="308"/>
                </a:cubicBezTo>
                <a:cubicBezTo>
                  <a:pt x="304" y="308"/>
                  <a:pt x="304" y="307"/>
                  <a:pt x="303" y="307"/>
                </a:cubicBezTo>
                <a:cubicBezTo>
                  <a:pt x="303" y="306"/>
                  <a:pt x="302" y="306"/>
                  <a:pt x="301" y="306"/>
                </a:cubicBezTo>
                <a:cubicBezTo>
                  <a:pt x="301" y="306"/>
                  <a:pt x="300" y="306"/>
                  <a:pt x="300" y="306"/>
                </a:cubicBezTo>
                <a:cubicBezTo>
                  <a:pt x="299" y="305"/>
                  <a:pt x="299" y="306"/>
                  <a:pt x="298" y="306"/>
                </a:cubicBezTo>
                <a:cubicBezTo>
                  <a:pt x="298" y="307"/>
                  <a:pt x="297" y="307"/>
                  <a:pt x="297" y="307"/>
                </a:cubicBezTo>
                <a:cubicBezTo>
                  <a:pt x="296" y="307"/>
                  <a:pt x="296" y="308"/>
                  <a:pt x="295" y="307"/>
                </a:cubicBezTo>
                <a:cubicBezTo>
                  <a:pt x="295" y="307"/>
                  <a:pt x="294" y="307"/>
                  <a:pt x="294" y="306"/>
                </a:cubicBezTo>
                <a:cubicBezTo>
                  <a:pt x="294" y="307"/>
                  <a:pt x="294" y="307"/>
                  <a:pt x="294" y="307"/>
                </a:cubicBezTo>
                <a:cubicBezTo>
                  <a:pt x="294" y="307"/>
                  <a:pt x="294" y="307"/>
                  <a:pt x="293" y="307"/>
                </a:cubicBezTo>
                <a:cubicBezTo>
                  <a:pt x="293" y="307"/>
                  <a:pt x="293" y="307"/>
                  <a:pt x="293" y="306"/>
                </a:cubicBezTo>
                <a:cubicBezTo>
                  <a:pt x="293" y="306"/>
                  <a:pt x="292" y="306"/>
                  <a:pt x="292" y="306"/>
                </a:cubicBezTo>
                <a:cubicBezTo>
                  <a:pt x="292" y="305"/>
                  <a:pt x="292" y="306"/>
                  <a:pt x="292" y="306"/>
                </a:cubicBezTo>
                <a:cubicBezTo>
                  <a:pt x="292" y="306"/>
                  <a:pt x="292" y="306"/>
                  <a:pt x="292" y="306"/>
                </a:cubicBezTo>
                <a:cubicBezTo>
                  <a:pt x="292" y="306"/>
                  <a:pt x="292" y="306"/>
                  <a:pt x="292" y="306"/>
                </a:cubicBezTo>
                <a:cubicBezTo>
                  <a:pt x="292" y="305"/>
                  <a:pt x="291" y="305"/>
                  <a:pt x="291" y="304"/>
                </a:cubicBezTo>
                <a:cubicBezTo>
                  <a:pt x="290" y="304"/>
                  <a:pt x="290" y="303"/>
                  <a:pt x="290" y="302"/>
                </a:cubicBezTo>
                <a:cubicBezTo>
                  <a:pt x="289" y="302"/>
                  <a:pt x="289" y="302"/>
                  <a:pt x="289" y="301"/>
                </a:cubicBezTo>
                <a:cubicBezTo>
                  <a:pt x="289" y="301"/>
                  <a:pt x="289" y="301"/>
                  <a:pt x="290" y="301"/>
                </a:cubicBezTo>
                <a:cubicBezTo>
                  <a:pt x="289" y="300"/>
                  <a:pt x="289" y="300"/>
                  <a:pt x="289" y="299"/>
                </a:cubicBezTo>
                <a:cubicBezTo>
                  <a:pt x="289" y="299"/>
                  <a:pt x="289" y="299"/>
                  <a:pt x="289" y="300"/>
                </a:cubicBezTo>
                <a:cubicBezTo>
                  <a:pt x="290" y="299"/>
                  <a:pt x="289" y="299"/>
                  <a:pt x="289" y="298"/>
                </a:cubicBezTo>
                <a:cubicBezTo>
                  <a:pt x="289" y="298"/>
                  <a:pt x="289" y="298"/>
                  <a:pt x="289" y="298"/>
                </a:cubicBezTo>
                <a:cubicBezTo>
                  <a:pt x="289" y="298"/>
                  <a:pt x="290" y="298"/>
                  <a:pt x="290" y="298"/>
                </a:cubicBezTo>
                <a:cubicBezTo>
                  <a:pt x="290" y="298"/>
                  <a:pt x="290" y="298"/>
                  <a:pt x="290" y="299"/>
                </a:cubicBezTo>
                <a:cubicBezTo>
                  <a:pt x="290" y="299"/>
                  <a:pt x="290" y="299"/>
                  <a:pt x="290" y="299"/>
                </a:cubicBezTo>
                <a:cubicBezTo>
                  <a:pt x="290" y="299"/>
                  <a:pt x="290" y="298"/>
                  <a:pt x="290" y="298"/>
                </a:cubicBezTo>
                <a:cubicBezTo>
                  <a:pt x="290" y="297"/>
                  <a:pt x="290" y="297"/>
                  <a:pt x="290" y="296"/>
                </a:cubicBezTo>
                <a:cubicBezTo>
                  <a:pt x="290" y="295"/>
                  <a:pt x="290" y="295"/>
                  <a:pt x="290" y="294"/>
                </a:cubicBezTo>
                <a:cubicBezTo>
                  <a:pt x="290" y="294"/>
                  <a:pt x="291" y="294"/>
                  <a:pt x="291" y="294"/>
                </a:cubicBezTo>
                <a:cubicBezTo>
                  <a:pt x="291" y="294"/>
                  <a:pt x="290" y="293"/>
                  <a:pt x="290" y="293"/>
                </a:cubicBezTo>
                <a:cubicBezTo>
                  <a:pt x="290" y="292"/>
                  <a:pt x="291" y="292"/>
                  <a:pt x="291" y="292"/>
                </a:cubicBezTo>
                <a:cubicBezTo>
                  <a:pt x="290" y="292"/>
                  <a:pt x="290" y="292"/>
                  <a:pt x="290" y="292"/>
                </a:cubicBezTo>
                <a:cubicBezTo>
                  <a:pt x="290" y="292"/>
                  <a:pt x="290" y="292"/>
                  <a:pt x="290" y="292"/>
                </a:cubicBezTo>
                <a:cubicBezTo>
                  <a:pt x="290" y="292"/>
                  <a:pt x="289" y="292"/>
                  <a:pt x="289" y="292"/>
                </a:cubicBezTo>
                <a:cubicBezTo>
                  <a:pt x="289" y="292"/>
                  <a:pt x="289" y="292"/>
                  <a:pt x="289" y="292"/>
                </a:cubicBezTo>
                <a:cubicBezTo>
                  <a:pt x="289" y="292"/>
                  <a:pt x="289" y="292"/>
                  <a:pt x="289" y="291"/>
                </a:cubicBezTo>
                <a:cubicBezTo>
                  <a:pt x="289" y="291"/>
                  <a:pt x="288" y="291"/>
                  <a:pt x="289" y="291"/>
                </a:cubicBezTo>
                <a:cubicBezTo>
                  <a:pt x="289" y="291"/>
                  <a:pt x="289" y="291"/>
                  <a:pt x="289" y="291"/>
                </a:cubicBezTo>
                <a:cubicBezTo>
                  <a:pt x="289" y="291"/>
                  <a:pt x="289" y="291"/>
                  <a:pt x="289" y="291"/>
                </a:cubicBezTo>
                <a:cubicBezTo>
                  <a:pt x="289" y="291"/>
                  <a:pt x="289" y="291"/>
                  <a:pt x="288" y="291"/>
                </a:cubicBezTo>
                <a:cubicBezTo>
                  <a:pt x="288" y="290"/>
                  <a:pt x="288" y="290"/>
                  <a:pt x="288" y="290"/>
                </a:cubicBezTo>
                <a:cubicBezTo>
                  <a:pt x="287" y="290"/>
                  <a:pt x="287" y="290"/>
                  <a:pt x="286" y="290"/>
                </a:cubicBezTo>
                <a:cubicBezTo>
                  <a:pt x="286" y="290"/>
                  <a:pt x="286" y="290"/>
                  <a:pt x="285" y="290"/>
                </a:cubicBezTo>
                <a:cubicBezTo>
                  <a:pt x="285" y="290"/>
                  <a:pt x="285" y="290"/>
                  <a:pt x="284" y="290"/>
                </a:cubicBezTo>
                <a:cubicBezTo>
                  <a:pt x="284" y="290"/>
                  <a:pt x="284" y="290"/>
                  <a:pt x="284" y="290"/>
                </a:cubicBezTo>
                <a:cubicBezTo>
                  <a:pt x="284" y="290"/>
                  <a:pt x="284" y="290"/>
                  <a:pt x="284" y="290"/>
                </a:cubicBezTo>
                <a:cubicBezTo>
                  <a:pt x="283" y="290"/>
                  <a:pt x="283" y="290"/>
                  <a:pt x="283" y="290"/>
                </a:cubicBezTo>
                <a:cubicBezTo>
                  <a:pt x="282" y="290"/>
                  <a:pt x="282" y="290"/>
                  <a:pt x="281" y="290"/>
                </a:cubicBezTo>
                <a:cubicBezTo>
                  <a:pt x="281" y="290"/>
                  <a:pt x="280" y="290"/>
                  <a:pt x="280" y="290"/>
                </a:cubicBezTo>
                <a:cubicBezTo>
                  <a:pt x="280" y="290"/>
                  <a:pt x="279" y="290"/>
                  <a:pt x="279" y="290"/>
                </a:cubicBezTo>
                <a:cubicBezTo>
                  <a:pt x="279" y="290"/>
                  <a:pt x="279" y="290"/>
                  <a:pt x="279" y="290"/>
                </a:cubicBezTo>
                <a:cubicBezTo>
                  <a:pt x="279" y="290"/>
                  <a:pt x="279" y="290"/>
                  <a:pt x="279" y="290"/>
                </a:cubicBezTo>
                <a:cubicBezTo>
                  <a:pt x="278" y="290"/>
                  <a:pt x="278" y="290"/>
                  <a:pt x="278" y="290"/>
                </a:cubicBezTo>
                <a:cubicBezTo>
                  <a:pt x="278" y="290"/>
                  <a:pt x="278" y="290"/>
                  <a:pt x="278" y="290"/>
                </a:cubicBezTo>
                <a:cubicBezTo>
                  <a:pt x="277" y="290"/>
                  <a:pt x="277" y="290"/>
                  <a:pt x="277" y="290"/>
                </a:cubicBezTo>
                <a:cubicBezTo>
                  <a:pt x="277" y="290"/>
                  <a:pt x="277" y="290"/>
                  <a:pt x="277" y="290"/>
                </a:cubicBezTo>
                <a:cubicBezTo>
                  <a:pt x="277" y="290"/>
                  <a:pt x="277" y="290"/>
                  <a:pt x="277" y="290"/>
                </a:cubicBezTo>
                <a:cubicBezTo>
                  <a:pt x="277" y="290"/>
                  <a:pt x="278" y="289"/>
                  <a:pt x="278" y="289"/>
                </a:cubicBezTo>
                <a:cubicBezTo>
                  <a:pt x="278" y="289"/>
                  <a:pt x="278" y="289"/>
                  <a:pt x="278" y="288"/>
                </a:cubicBezTo>
                <a:cubicBezTo>
                  <a:pt x="278" y="288"/>
                  <a:pt x="279" y="288"/>
                  <a:pt x="279" y="287"/>
                </a:cubicBezTo>
                <a:cubicBezTo>
                  <a:pt x="279" y="287"/>
                  <a:pt x="278" y="287"/>
                  <a:pt x="278" y="287"/>
                </a:cubicBezTo>
                <a:cubicBezTo>
                  <a:pt x="278" y="286"/>
                  <a:pt x="278" y="286"/>
                  <a:pt x="279" y="286"/>
                </a:cubicBezTo>
                <a:cubicBezTo>
                  <a:pt x="279" y="285"/>
                  <a:pt x="279" y="284"/>
                  <a:pt x="279" y="284"/>
                </a:cubicBezTo>
                <a:cubicBezTo>
                  <a:pt x="279" y="284"/>
                  <a:pt x="279" y="284"/>
                  <a:pt x="278" y="284"/>
                </a:cubicBezTo>
                <a:cubicBezTo>
                  <a:pt x="278" y="284"/>
                  <a:pt x="278" y="284"/>
                  <a:pt x="278" y="284"/>
                </a:cubicBezTo>
                <a:cubicBezTo>
                  <a:pt x="278" y="284"/>
                  <a:pt x="278" y="284"/>
                  <a:pt x="278" y="284"/>
                </a:cubicBezTo>
                <a:cubicBezTo>
                  <a:pt x="278" y="284"/>
                  <a:pt x="278" y="284"/>
                  <a:pt x="279" y="283"/>
                </a:cubicBezTo>
                <a:cubicBezTo>
                  <a:pt x="279" y="283"/>
                  <a:pt x="279" y="283"/>
                  <a:pt x="279" y="283"/>
                </a:cubicBezTo>
                <a:cubicBezTo>
                  <a:pt x="279" y="283"/>
                  <a:pt x="279" y="283"/>
                  <a:pt x="279" y="283"/>
                </a:cubicBezTo>
                <a:cubicBezTo>
                  <a:pt x="279" y="283"/>
                  <a:pt x="279" y="283"/>
                  <a:pt x="279" y="284"/>
                </a:cubicBezTo>
                <a:cubicBezTo>
                  <a:pt x="279" y="284"/>
                  <a:pt x="279" y="284"/>
                  <a:pt x="279" y="284"/>
                </a:cubicBezTo>
                <a:cubicBezTo>
                  <a:pt x="280" y="283"/>
                  <a:pt x="280" y="282"/>
                  <a:pt x="280" y="282"/>
                </a:cubicBezTo>
                <a:cubicBezTo>
                  <a:pt x="280" y="281"/>
                  <a:pt x="280" y="282"/>
                  <a:pt x="280" y="282"/>
                </a:cubicBezTo>
                <a:cubicBezTo>
                  <a:pt x="280" y="282"/>
                  <a:pt x="280" y="281"/>
                  <a:pt x="280" y="281"/>
                </a:cubicBezTo>
                <a:cubicBezTo>
                  <a:pt x="280" y="281"/>
                  <a:pt x="280" y="281"/>
                  <a:pt x="280" y="281"/>
                </a:cubicBezTo>
                <a:cubicBezTo>
                  <a:pt x="280" y="281"/>
                  <a:pt x="280" y="281"/>
                  <a:pt x="280" y="281"/>
                </a:cubicBezTo>
                <a:cubicBezTo>
                  <a:pt x="280" y="281"/>
                  <a:pt x="280" y="281"/>
                  <a:pt x="280" y="281"/>
                </a:cubicBezTo>
                <a:cubicBezTo>
                  <a:pt x="280" y="280"/>
                  <a:pt x="280" y="280"/>
                  <a:pt x="280" y="280"/>
                </a:cubicBezTo>
                <a:cubicBezTo>
                  <a:pt x="280" y="280"/>
                  <a:pt x="280" y="280"/>
                  <a:pt x="280" y="280"/>
                </a:cubicBezTo>
                <a:cubicBezTo>
                  <a:pt x="280" y="280"/>
                  <a:pt x="280" y="280"/>
                  <a:pt x="280" y="279"/>
                </a:cubicBezTo>
                <a:cubicBezTo>
                  <a:pt x="281" y="279"/>
                  <a:pt x="281" y="278"/>
                  <a:pt x="282" y="278"/>
                </a:cubicBezTo>
                <a:cubicBezTo>
                  <a:pt x="282" y="278"/>
                  <a:pt x="282" y="277"/>
                  <a:pt x="282" y="277"/>
                </a:cubicBezTo>
                <a:cubicBezTo>
                  <a:pt x="282" y="277"/>
                  <a:pt x="282" y="277"/>
                  <a:pt x="282" y="276"/>
                </a:cubicBezTo>
                <a:cubicBezTo>
                  <a:pt x="282" y="276"/>
                  <a:pt x="282" y="276"/>
                  <a:pt x="281" y="276"/>
                </a:cubicBezTo>
                <a:cubicBezTo>
                  <a:pt x="281" y="276"/>
                  <a:pt x="281" y="276"/>
                  <a:pt x="281" y="276"/>
                </a:cubicBezTo>
                <a:cubicBezTo>
                  <a:pt x="281" y="276"/>
                  <a:pt x="281" y="276"/>
                  <a:pt x="281" y="276"/>
                </a:cubicBezTo>
                <a:cubicBezTo>
                  <a:pt x="281" y="276"/>
                  <a:pt x="280" y="276"/>
                  <a:pt x="280" y="276"/>
                </a:cubicBezTo>
                <a:cubicBezTo>
                  <a:pt x="280" y="276"/>
                  <a:pt x="279" y="276"/>
                  <a:pt x="279" y="276"/>
                </a:cubicBezTo>
                <a:cubicBezTo>
                  <a:pt x="278" y="276"/>
                  <a:pt x="278" y="276"/>
                  <a:pt x="277" y="276"/>
                </a:cubicBezTo>
                <a:cubicBezTo>
                  <a:pt x="276" y="277"/>
                  <a:pt x="276" y="276"/>
                  <a:pt x="275" y="277"/>
                </a:cubicBezTo>
                <a:cubicBezTo>
                  <a:pt x="275" y="277"/>
                  <a:pt x="274" y="277"/>
                  <a:pt x="274" y="277"/>
                </a:cubicBezTo>
                <a:cubicBezTo>
                  <a:pt x="274" y="277"/>
                  <a:pt x="273" y="277"/>
                  <a:pt x="273" y="278"/>
                </a:cubicBezTo>
                <a:cubicBezTo>
                  <a:pt x="273" y="278"/>
                  <a:pt x="273" y="278"/>
                  <a:pt x="273" y="279"/>
                </a:cubicBezTo>
                <a:cubicBezTo>
                  <a:pt x="273" y="279"/>
                  <a:pt x="273" y="279"/>
                  <a:pt x="273" y="280"/>
                </a:cubicBezTo>
                <a:cubicBezTo>
                  <a:pt x="273" y="280"/>
                  <a:pt x="273" y="280"/>
                  <a:pt x="273" y="280"/>
                </a:cubicBezTo>
                <a:cubicBezTo>
                  <a:pt x="273" y="281"/>
                  <a:pt x="273" y="281"/>
                  <a:pt x="273" y="281"/>
                </a:cubicBezTo>
                <a:cubicBezTo>
                  <a:pt x="272" y="281"/>
                  <a:pt x="272" y="281"/>
                  <a:pt x="272" y="282"/>
                </a:cubicBezTo>
                <a:cubicBezTo>
                  <a:pt x="272" y="282"/>
                  <a:pt x="271" y="282"/>
                  <a:pt x="271" y="283"/>
                </a:cubicBezTo>
                <a:cubicBezTo>
                  <a:pt x="271" y="283"/>
                  <a:pt x="271" y="282"/>
                  <a:pt x="271" y="282"/>
                </a:cubicBezTo>
                <a:cubicBezTo>
                  <a:pt x="271" y="283"/>
                  <a:pt x="271" y="283"/>
                  <a:pt x="271" y="283"/>
                </a:cubicBezTo>
                <a:cubicBezTo>
                  <a:pt x="271" y="283"/>
                  <a:pt x="271" y="283"/>
                  <a:pt x="271" y="283"/>
                </a:cubicBezTo>
                <a:cubicBezTo>
                  <a:pt x="271" y="283"/>
                  <a:pt x="271" y="283"/>
                  <a:pt x="271" y="283"/>
                </a:cubicBezTo>
                <a:cubicBezTo>
                  <a:pt x="271" y="283"/>
                  <a:pt x="271" y="283"/>
                  <a:pt x="271" y="283"/>
                </a:cubicBezTo>
                <a:cubicBezTo>
                  <a:pt x="271" y="283"/>
                  <a:pt x="270" y="284"/>
                  <a:pt x="270" y="284"/>
                </a:cubicBezTo>
                <a:cubicBezTo>
                  <a:pt x="270" y="284"/>
                  <a:pt x="270" y="283"/>
                  <a:pt x="269" y="283"/>
                </a:cubicBezTo>
                <a:cubicBezTo>
                  <a:pt x="270" y="283"/>
                  <a:pt x="270" y="283"/>
                  <a:pt x="270" y="283"/>
                </a:cubicBezTo>
                <a:cubicBezTo>
                  <a:pt x="270" y="283"/>
                  <a:pt x="270" y="283"/>
                  <a:pt x="270" y="283"/>
                </a:cubicBezTo>
                <a:cubicBezTo>
                  <a:pt x="269" y="283"/>
                  <a:pt x="269" y="283"/>
                  <a:pt x="268" y="283"/>
                </a:cubicBezTo>
                <a:cubicBezTo>
                  <a:pt x="268" y="283"/>
                  <a:pt x="268" y="283"/>
                  <a:pt x="268" y="284"/>
                </a:cubicBezTo>
                <a:cubicBezTo>
                  <a:pt x="268" y="283"/>
                  <a:pt x="268" y="283"/>
                  <a:pt x="268" y="283"/>
                </a:cubicBezTo>
                <a:cubicBezTo>
                  <a:pt x="267" y="283"/>
                  <a:pt x="267" y="284"/>
                  <a:pt x="267" y="284"/>
                </a:cubicBezTo>
                <a:cubicBezTo>
                  <a:pt x="266" y="284"/>
                  <a:pt x="266" y="284"/>
                  <a:pt x="265" y="284"/>
                </a:cubicBezTo>
                <a:cubicBezTo>
                  <a:pt x="265" y="284"/>
                  <a:pt x="265" y="284"/>
                  <a:pt x="264" y="284"/>
                </a:cubicBezTo>
                <a:cubicBezTo>
                  <a:pt x="264" y="284"/>
                  <a:pt x="263" y="284"/>
                  <a:pt x="263" y="284"/>
                </a:cubicBezTo>
                <a:cubicBezTo>
                  <a:pt x="263" y="284"/>
                  <a:pt x="263" y="284"/>
                  <a:pt x="263" y="284"/>
                </a:cubicBezTo>
                <a:cubicBezTo>
                  <a:pt x="262" y="283"/>
                  <a:pt x="262" y="283"/>
                  <a:pt x="262" y="283"/>
                </a:cubicBezTo>
                <a:cubicBezTo>
                  <a:pt x="262" y="283"/>
                  <a:pt x="262" y="283"/>
                  <a:pt x="261" y="283"/>
                </a:cubicBezTo>
                <a:cubicBezTo>
                  <a:pt x="261" y="283"/>
                  <a:pt x="261" y="283"/>
                  <a:pt x="261" y="283"/>
                </a:cubicBezTo>
                <a:cubicBezTo>
                  <a:pt x="260" y="283"/>
                  <a:pt x="260" y="283"/>
                  <a:pt x="260" y="283"/>
                </a:cubicBezTo>
                <a:cubicBezTo>
                  <a:pt x="260" y="283"/>
                  <a:pt x="260" y="284"/>
                  <a:pt x="260" y="284"/>
                </a:cubicBezTo>
                <a:cubicBezTo>
                  <a:pt x="260" y="283"/>
                  <a:pt x="260" y="283"/>
                  <a:pt x="260" y="283"/>
                </a:cubicBezTo>
                <a:cubicBezTo>
                  <a:pt x="260" y="283"/>
                  <a:pt x="260" y="283"/>
                  <a:pt x="260" y="283"/>
                </a:cubicBezTo>
                <a:cubicBezTo>
                  <a:pt x="260" y="283"/>
                  <a:pt x="260" y="283"/>
                  <a:pt x="260" y="283"/>
                </a:cubicBezTo>
                <a:cubicBezTo>
                  <a:pt x="260" y="282"/>
                  <a:pt x="259" y="282"/>
                  <a:pt x="259" y="281"/>
                </a:cubicBezTo>
                <a:cubicBezTo>
                  <a:pt x="259" y="281"/>
                  <a:pt x="259" y="280"/>
                  <a:pt x="259" y="280"/>
                </a:cubicBezTo>
                <a:cubicBezTo>
                  <a:pt x="258" y="280"/>
                  <a:pt x="258" y="280"/>
                  <a:pt x="258" y="279"/>
                </a:cubicBezTo>
                <a:cubicBezTo>
                  <a:pt x="258" y="279"/>
                  <a:pt x="257" y="279"/>
                  <a:pt x="257" y="278"/>
                </a:cubicBezTo>
                <a:cubicBezTo>
                  <a:pt x="257" y="278"/>
                  <a:pt x="257" y="278"/>
                  <a:pt x="257" y="277"/>
                </a:cubicBezTo>
                <a:cubicBezTo>
                  <a:pt x="256" y="277"/>
                  <a:pt x="256" y="276"/>
                  <a:pt x="256" y="275"/>
                </a:cubicBezTo>
                <a:cubicBezTo>
                  <a:pt x="256" y="275"/>
                  <a:pt x="256" y="276"/>
                  <a:pt x="256" y="276"/>
                </a:cubicBezTo>
                <a:cubicBezTo>
                  <a:pt x="257" y="276"/>
                  <a:pt x="256" y="276"/>
                  <a:pt x="256" y="276"/>
                </a:cubicBezTo>
                <a:cubicBezTo>
                  <a:pt x="256" y="276"/>
                  <a:pt x="256" y="276"/>
                  <a:pt x="256" y="277"/>
                </a:cubicBezTo>
                <a:cubicBezTo>
                  <a:pt x="256" y="276"/>
                  <a:pt x="257" y="276"/>
                  <a:pt x="257" y="276"/>
                </a:cubicBezTo>
                <a:cubicBezTo>
                  <a:pt x="257" y="275"/>
                  <a:pt x="256" y="275"/>
                  <a:pt x="256" y="274"/>
                </a:cubicBezTo>
                <a:cubicBezTo>
                  <a:pt x="255" y="274"/>
                  <a:pt x="255" y="273"/>
                  <a:pt x="255" y="273"/>
                </a:cubicBezTo>
                <a:cubicBezTo>
                  <a:pt x="255" y="273"/>
                  <a:pt x="255" y="272"/>
                  <a:pt x="256" y="272"/>
                </a:cubicBezTo>
                <a:cubicBezTo>
                  <a:pt x="256" y="271"/>
                  <a:pt x="256" y="270"/>
                  <a:pt x="256" y="269"/>
                </a:cubicBezTo>
                <a:cubicBezTo>
                  <a:pt x="256" y="270"/>
                  <a:pt x="256" y="270"/>
                  <a:pt x="256" y="270"/>
                </a:cubicBezTo>
                <a:cubicBezTo>
                  <a:pt x="256" y="270"/>
                  <a:pt x="255" y="269"/>
                  <a:pt x="256" y="268"/>
                </a:cubicBezTo>
                <a:cubicBezTo>
                  <a:pt x="256" y="268"/>
                  <a:pt x="256" y="267"/>
                  <a:pt x="256" y="267"/>
                </a:cubicBezTo>
                <a:cubicBezTo>
                  <a:pt x="256" y="267"/>
                  <a:pt x="256" y="267"/>
                  <a:pt x="256" y="266"/>
                </a:cubicBezTo>
                <a:cubicBezTo>
                  <a:pt x="256" y="266"/>
                  <a:pt x="256" y="266"/>
                  <a:pt x="256" y="266"/>
                </a:cubicBezTo>
                <a:cubicBezTo>
                  <a:pt x="256" y="266"/>
                  <a:pt x="256" y="266"/>
                  <a:pt x="256" y="266"/>
                </a:cubicBezTo>
                <a:cubicBezTo>
                  <a:pt x="256" y="266"/>
                  <a:pt x="256" y="266"/>
                  <a:pt x="256" y="266"/>
                </a:cubicBezTo>
                <a:cubicBezTo>
                  <a:pt x="256" y="266"/>
                  <a:pt x="256" y="266"/>
                  <a:pt x="256" y="266"/>
                </a:cubicBezTo>
                <a:cubicBezTo>
                  <a:pt x="256" y="267"/>
                  <a:pt x="256" y="267"/>
                  <a:pt x="256" y="267"/>
                </a:cubicBezTo>
                <a:cubicBezTo>
                  <a:pt x="256" y="267"/>
                  <a:pt x="257" y="266"/>
                  <a:pt x="257" y="265"/>
                </a:cubicBezTo>
                <a:cubicBezTo>
                  <a:pt x="257" y="265"/>
                  <a:pt x="257" y="265"/>
                  <a:pt x="257" y="265"/>
                </a:cubicBezTo>
                <a:cubicBezTo>
                  <a:pt x="257" y="265"/>
                  <a:pt x="257" y="265"/>
                  <a:pt x="257" y="264"/>
                </a:cubicBezTo>
                <a:cubicBezTo>
                  <a:pt x="257" y="265"/>
                  <a:pt x="257" y="264"/>
                  <a:pt x="257" y="264"/>
                </a:cubicBezTo>
                <a:cubicBezTo>
                  <a:pt x="256" y="263"/>
                  <a:pt x="256" y="263"/>
                  <a:pt x="256" y="262"/>
                </a:cubicBezTo>
                <a:cubicBezTo>
                  <a:pt x="256" y="262"/>
                  <a:pt x="256" y="262"/>
                  <a:pt x="256" y="262"/>
                </a:cubicBezTo>
                <a:cubicBezTo>
                  <a:pt x="256" y="262"/>
                  <a:pt x="256" y="262"/>
                  <a:pt x="256" y="262"/>
                </a:cubicBezTo>
                <a:cubicBezTo>
                  <a:pt x="256" y="262"/>
                  <a:pt x="256" y="261"/>
                  <a:pt x="256" y="261"/>
                </a:cubicBezTo>
                <a:cubicBezTo>
                  <a:pt x="256" y="261"/>
                  <a:pt x="256" y="261"/>
                  <a:pt x="256" y="261"/>
                </a:cubicBezTo>
                <a:cubicBezTo>
                  <a:pt x="256" y="261"/>
                  <a:pt x="256" y="261"/>
                  <a:pt x="256" y="261"/>
                </a:cubicBezTo>
                <a:cubicBezTo>
                  <a:pt x="256" y="261"/>
                  <a:pt x="256" y="261"/>
                  <a:pt x="256" y="261"/>
                </a:cubicBezTo>
                <a:cubicBezTo>
                  <a:pt x="256" y="261"/>
                  <a:pt x="256" y="261"/>
                  <a:pt x="256" y="261"/>
                </a:cubicBezTo>
                <a:cubicBezTo>
                  <a:pt x="256" y="261"/>
                  <a:pt x="256" y="261"/>
                  <a:pt x="256" y="261"/>
                </a:cubicBezTo>
                <a:cubicBezTo>
                  <a:pt x="256" y="261"/>
                  <a:pt x="257" y="261"/>
                  <a:pt x="257" y="261"/>
                </a:cubicBezTo>
                <a:cubicBezTo>
                  <a:pt x="257" y="261"/>
                  <a:pt x="257" y="260"/>
                  <a:pt x="257" y="260"/>
                </a:cubicBezTo>
                <a:cubicBezTo>
                  <a:pt x="257" y="260"/>
                  <a:pt x="257" y="260"/>
                  <a:pt x="257" y="260"/>
                </a:cubicBezTo>
                <a:cubicBezTo>
                  <a:pt x="256" y="260"/>
                  <a:pt x="256" y="260"/>
                  <a:pt x="256" y="260"/>
                </a:cubicBezTo>
                <a:cubicBezTo>
                  <a:pt x="256" y="260"/>
                  <a:pt x="257" y="260"/>
                  <a:pt x="257" y="260"/>
                </a:cubicBezTo>
                <a:cubicBezTo>
                  <a:pt x="257" y="260"/>
                  <a:pt x="257" y="260"/>
                  <a:pt x="257" y="260"/>
                </a:cubicBezTo>
                <a:cubicBezTo>
                  <a:pt x="257" y="260"/>
                  <a:pt x="257" y="259"/>
                  <a:pt x="257" y="259"/>
                </a:cubicBezTo>
                <a:cubicBezTo>
                  <a:pt x="257" y="259"/>
                  <a:pt x="257" y="259"/>
                  <a:pt x="257" y="259"/>
                </a:cubicBezTo>
                <a:cubicBezTo>
                  <a:pt x="257" y="259"/>
                  <a:pt x="257" y="259"/>
                  <a:pt x="257" y="259"/>
                </a:cubicBezTo>
                <a:cubicBezTo>
                  <a:pt x="257" y="259"/>
                  <a:pt x="257" y="259"/>
                  <a:pt x="257" y="259"/>
                </a:cubicBezTo>
                <a:cubicBezTo>
                  <a:pt x="257" y="259"/>
                  <a:pt x="258" y="259"/>
                  <a:pt x="258" y="259"/>
                </a:cubicBezTo>
                <a:cubicBezTo>
                  <a:pt x="258" y="259"/>
                  <a:pt x="258" y="259"/>
                  <a:pt x="258" y="259"/>
                </a:cubicBezTo>
                <a:cubicBezTo>
                  <a:pt x="258" y="259"/>
                  <a:pt x="258" y="258"/>
                  <a:pt x="258" y="258"/>
                </a:cubicBezTo>
                <a:cubicBezTo>
                  <a:pt x="258" y="258"/>
                  <a:pt x="258" y="258"/>
                  <a:pt x="258" y="258"/>
                </a:cubicBezTo>
                <a:cubicBezTo>
                  <a:pt x="258" y="259"/>
                  <a:pt x="258" y="259"/>
                  <a:pt x="258" y="259"/>
                </a:cubicBezTo>
                <a:cubicBezTo>
                  <a:pt x="258" y="259"/>
                  <a:pt x="259" y="258"/>
                  <a:pt x="259" y="258"/>
                </a:cubicBezTo>
                <a:cubicBezTo>
                  <a:pt x="259" y="258"/>
                  <a:pt x="258" y="258"/>
                  <a:pt x="258" y="258"/>
                </a:cubicBezTo>
                <a:cubicBezTo>
                  <a:pt x="258" y="258"/>
                  <a:pt x="258" y="258"/>
                  <a:pt x="258" y="258"/>
                </a:cubicBezTo>
                <a:cubicBezTo>
                  <a:pt x="259" y="258"/>
                  <a:pt x="259" y="258"/>
                  <a:pt x="259" y="257"/>
                </a:cubicBezTo>
                <a:cubicBezTo>
                  <a:pt x="259" y="258"/>
                  <a:pt x="259" y="258"/>
                  <a:pt x="259" y="258"/>
                </a:cubicBezTo>
                <a:cubicBezTo>
                  <a:pt x="259" y="258"/>
                  <a:pt x="259" y="258"/>
                  <a:pt x="259" y="258"/>
                </a:cubicBezTo>
                <a:cubicBezTo>
                  <a:pt x="259" y="258"/>
                  <a:pt x="260" y="258"/>
                  <a:pt x="260" y="258"/>
                </a:cubicBezTo>
                <a:cubicBezTo>
                  <a:pt x="260" y="258"/>
                  <a:pt x="259" y="258"/>
                  <a:pt x="259" y="258"/>
                </a:cubicBezTo>
                <a:cubicBezTo>
                  <a:pt x="260" y="258"/>
                  <a:pt x="260" y="258"/>
                  <a:pt x="260" y="258"/>
                </a:cubicBezTo>
                <a:cubicBezTo>
                  <a:pt x="260" y="258"/>
                  <a:pt x="260" y="258"/>
                  <a:pt x="260" y="258"/>
                </a:cubicBezTo>
                <a:cubicBezTo>
                  <a:pt x="260" y="258"/>
                  <a:pt x="261" y="258"/>
                  <a:pt x="261" y="257"/>
                </a:cubicBezTo>
                <a:cubicBezTo>
                  <a:pt x="261" y="257"/>
                  <a:pt x="261" y="257"/>
                  <a:pt x="262" y="256"/>
                </a:cubicBezTo>
                <a:cubicBezTo>
                  <a:pt x="262" y="256"/>
                  <a:pt x="262" y="256"/>
                  <a:pt x="262" y="256"/>
                </a:cubicBezTo>
                <a:cubicBezTo>
                  <a:pt x="262" y="256"/>
                  <a:pt x="262" y="256"/>
                  <a:pt x="263" y="256"/>
                </a:cubicBezTo>
                <a:cubicBezTo>
                  <a:pt x="263" y="256"/>
                  <a:pt x="263" y="256"/>
                  <a:pt x="262" y="256"/>
                </a:cubicBezTo>
                <a:cubicBezTo>
                  <a:pt x="262" y="256"/>
                  <a:pt x="262" y="256"/>
                  <a:pt x="262" y="256"/>
                </a:cubicBezTo>
                <a:cubicBezTo>
                  <a:pt x="262" y="256"/>
                  <a:pt x="262" y="256"/>
                  <a:pt x="262" y="256"/>
                </a:cubicBezTo>
                <a:cubicBezTo>
                  <a:pt x="262" y="255"/>
                  <a:pt x="262" y="256"/>
                  <a:pt x="262" y="255"/>
                </a:cubicBezTo>
                <a:cubicBezTo>
                  <a:pt x="262" y="255"/>
                  <a:pt x="262" y="255"/>
                  <a:pt x="262" y="255"/>
                </a:cubicBezTo>
                <a:cubicBezTo>
                  <a:pt x="262" y="255"/>
                  <a:pt x="262" y="255"/>
                  <a:pt x="262" y="255"/>
                </a:cubicBezTo>
                <a:cubicBezTo>
                  <a:pt x="262" y="255"/>
                  <a:pt x="262" y="255"/>
                  <a:pt x="262" y="255"/>
                </a:cubicBezTo>
                <a:cubicBezTo>
                  <a:pt x="262" y="255"/>
                  <a:pt x="263" y="255"/>
                  <a:pt x="263" y="255"/>
                </a:cubicBezTo>
                <a:cubicBezTo>
                  <a:pt x="263" y="255"/>
                  <a:pt x="263" y="255"/>
                  <a:pt x="263" y="255"/>
                </a:cubicBezTo>
                <a:cubicBezTo>
                  <a:pt x="263" y="255"/>
                  <a:pt x="263" y="255"/>
                  <a:pt x="263" y="255"/>
                </a:cubicBezTo>
                <a:cubicBezTo>
                  <a:pt x="263" y="255"/>
                  <a:pt x="263" y="255"/>
                  <a:pt x="263" y="255"/>
                </a:cubicBezTo>
                <a:cubicBezTo>
                  <a:pt x="263" y="255"/>
                  <a:pt x="263" y="256"/>
                  <a:pt x="263" y="256"/>
                </a:cubicBezTo>
                <a:cubicBezTo>
                  <a:pt x="263" y="256"/>
                  <a:pt x="263" y="256"/>
                  <a:pt x="263" y="256"/>
                </a:cubicBezTo>
                <a:cubicBezTo>
                  <a:pt x="263" y="256"/>
                  <a:pt x="263" y="256"/>
                  <a:pt x="263" y="255"/>
                </a:cubicBezTo>
                <a:cubicBezTo>
                  <a:pt x="264" y="255"/>
                  <a:pt x="264" y="255"/>
                  <a:pt x="264" y="255"/>
                </a:cubicBezTo>
                <a:cubicBezTo>
                  <a:pt x="264" y="255"/>
                  <a:pt x="265" y="255"/>
                  <a:pt x="265" y="255"/>
                </a:cubicBezTo>
                <a:cubicBezTo>
                  <a:pt x="265" y="255"/>
                  <a:pt x="265" y="254"/>
                  <a:pt x="265" y="254"/>
                </a:cubicBezTo>
                <a:cubicBezTo>
                  <a:pt x="265" y="254"/>
                  <a:pt x="265" y="255"/>
                  <a:pt x="265" y="255"/>
                </a:cubicBezTo>
                <a:cubicBezTo>
                  <a:pt x="265" y="255"/>
                  <a:pt x="266" y="255"/>
                  <a:pt x="266" y="255"/>
                </a:cubicBezTo>
                <a:cubicBezTo>
                  <a:pt x="266" y="255"/>
                  <a:pt x="266" y="255"/>
                  <a:pt x="266" y="255"/>
                </a:cubicBezTo>
                <a:cubicBezTo>
                  <a:pt x="266" y="255"/>
                  <a:pt x="266" y="255"/>
                  <a:pt x="266" y="255"/>
                </a:cubicBezTo>
                <a:cubicBezTo>
                  <a:pt x="266" y="255"/>
                  <a:pt x="266" y="255"/>
                  <a:pt x="266" y="254"/>
                </a:cubicBezTo>
                <a:cubicBezTo>
                  <a:pt x="266" y="255"/>
                  <a:pt x="266" y="254"/>
                  <a:pt x="266" y="254"/>
                </a:cubicBezTo>
                <a:cubicBezTo>
                  <a:pt x="266" y="254"/>
                  <a:pt x="266" y="254"/>
                  <a:pt x="266" y="254"/>
                </a:cubicBezTo>
                <a:cubicBezTo>
                  <a:pt x="266" y="254"/>
                  <a:pt x="266" y="254"/>
                  <a:pt x="266" y="254"/>
                </a:cubicBezTo>
                <a:cubicBezTo>
                  <a:pt x="267" y="255"/>
                  <a:pt x="267" y="255"/>
                  <a:pt x="268" y="255"/>
                </a:cubicBezTo>
                <a:cubicBezTo>
                  <a:pt x="268" y="255"/>
                  <a:pt x="268" y="255"/>
                  <a:pt x="269" y="255"/>
                </a:cubicBezTo>
                <a:cubicBezTo>
                  <a:pt x="269" y="255"/>
                  <a:pt x="269" y="255"/>
                  <a:pt x="269" y="255"/>
                </a:cubicBezTo>
                <a:cubicBezTo>
                  <a:pt x="269" y="255"/>
                  <a:pt x="269" y="255"/>
                  <a:pt x="269" y="255"/>
                </a:cubicBezTo>
                <a:cubicBezTo>
                  <a:pt x="269" y="255"/>
                  <a:pt x="269" y="255"/>
                  <a:pt x="269" y="255"/>
                </a:cubicBezTo>
                <a:cubicBezTo>
                  <a:pt x="269" y="255"/>
                  <a:pt x="270" y="255"/>
                  <a:pt x="270" y="255"/>
                </a:cubicBezTo>
                <a:cubicBezTo>
                  <a:pt x="270" y="255"/>
                  <a:pt x="270" y="255"/>
                  <a:pt x="270" y="255"/>
                </a:cubicBezTo>
                <a:cubicBezTo>
                  <a:pt x="270" y="255"/>
                  <a:pt x="270" y="255"/>
                  <a:pt x="270" y="255"/>
                </a:cubicBezTo>
                <a:cubicBezTo>
                  <a:pt x="270" y="255"/>
                  <a:pt x="271" y="256"/>
                  <a:pt x="271" y="256"/>
                </a:cubicBezTo>
                <a:cubicBezTo>
                  <a:pt x="271" y="256"/>
                  <a:pt x="271" y="255"/>
                  <a:pt x="271" y="255"/>
                </a:cubicBezTo>
                <a:cubicBezTo>
                  <a:pt x="271" y="255"/>
                  <a:pt x="271" y="255"/>
                  <a:pt x="271" y="256"/>
                </a:cubicBezTo>
                <a:cubicBezTo>
                  <a:pt x="271" y="256"/>
                  <a:pt x="271" y="256"/>
                  <a:pt x="272" y="256"/>
                </a:cubicBezTo>
                <a:cubicBezTo>
                  <a:pt x="272" y="256"/>
                  <a:pt x="272" y="257"/>
                  <a:pt x="273" y="256"/>
                </a:cubicBezTo>
                <a:cubicBezTo>
                  <a:pt x="273" y="256"/>
                  <a:pt x="273" y="256"/>
                  <a:pt x="273" y="256"/>
                </a:cubicBezTo>
                <a:cubicBezTo>
                  <a:pt x="273" y="256"/>
                  <a:pt x="273" y="256"/>
                  <a:pt x="274" y="256"/>
                </a:cubicBezTo>
                <a:cubicBezTo>
                  <a:pt x="274" y="256"/>
                  <a:pt x="274" y="257"/>
                  <a:pt x="274" y="257"/>
                </a:cubicBezTo>
                <a:cubicBezTo>
                  <a:pt x="274" y="256"/>
                  <a:pt x="274" y="256"/>
                  <a:pt x="274" y="256"/>
                </a:cubicBezTo>
                <a:cubicBezTo>
                  <a:pt x="274" y="256"/>
                  <a:pt x="274" y="256"/>
                  <a:pt x="274" y="256"/>
                </a:cubicBezTo>
                <a:cubicBezTo>
                  <a:pt x="274" y="256"/>
                  <a:pt x="274" y="256"/>
                  <a:pt x="274" y="256"/>
                </a:cubicBezTo>
                <a:cubicBezTo>
                  <a:pt x="274" y="256"/>
                  <a:pt x="274" y="256"/>
                  <a:pt x="274" y="255"/>
                </a:cubicBezTo>
                <a:cubicBezTo>
                  <a:pt x="274" y="255"/>
                  <a:pt x="275" y="256"/>
                  <a:pt x="275" y="256"/>
                </a:cubicBezTo>
                <a:cubicBezTo>
                  <a:pt x="275" y="256"/>
                  <a:pt x="275" y="256"/>
                  <a:pt x="276" y="256"/>
                </a:cubicBezTo>
                <a:cubicBezTo>
                  <a:pt x="275" y="256"/>
                  <a:pt x="276" y="256"/>
                  <a:pt x="276" y="256"/>
                </a:cubicBezTo>
                <a:cubicBezTo>
                  <a:pt x="276" y="257"/>
                  <a:pt x="276" y="256"/>
                  <a:pt x="276" y="257"/>
                </a:cubicBezTo>
                <a:cubicBezTo>
                  <a:pt x="276" y="257"/>
                  <a:pt x="276" y="257"/>
                  <a:pt x="276" y="257"/>
                </a:cubicBezTo>
                <a:cubicBezTo>
                  <a:pt x="276" y="257"/>
                  <a:pt x="276" y="257"/>
                  <a:pt x="276" y="257"/>
                </a:cubicBezTo>
                <a:cubicBezTo>
                  <a:pt x="276" y="257"/>
                  <a:pt x="277" y="256"/>
                  <a:pt x="276" y="256"/>
                </a:cubicBezTo>
                <a:cubicBezTo>
                  <a:pt x="277" y="256"/>
                  <a:pt x="277" y="256"/>
                  <a:pt x="277" y="256"/>
                </a:cubicBezTo>
                <a:cubicBezTo>
                  <a:pt x="277" y="256"/>
                  <a:pt x="276" y="256"/>
                  <a:pt x="276" y="256"/>
                </a:cubicBezTo>
                <a:cubicBezTo>
                  <a:pt x="277" y="256"/>
                  <a:pt x="276" y="256"/>
                  <a:pt x="276" y="256"/>
                </a:cubicBezTo>
                <a:cubicBezTo>
                  <a:pt x="276" y="256"/>
                  <a:pt x="276" y="256"/>
                  <a:pt x="276" y="256"/>
                </a:cubicBezTo>
                <a:cubicBezTo>
                  <a:pt x="276" y="256"/>
                  <a:pt x="276" y="256"/>
                  <a:pt x="275" y="256"/>
                </a:cubicBezTo>
                <a:cubicBezTo>
                  <a:pt x="275" y="256"/>
                  <a:pt x="275" y="256"/>
                  <a:pt x="275" y="256"/>
                </a:cubicBezTo>
                <a:cubicBezTo>
                  <a:pt x="275" y="256"/>
                  <a:pt x="275" y="256"/>
                  <a:pt x="275" y="256"/>
                </a:cubicBezTo>
                <a:cubicBezTo>
                  <a:pt x="275" y="256"/>
                  <a:pt x="275" y="255"/>
                  <a:pt x="275" y="255"/>
                </a:cubicBezTo>
                <a:cubicBezTo>
                  <a:pt x="275" y="255"/>
                  <a:pt x="275" y="255"/>
                  <a:pt x="275" y="255"/>
                </a:cubicBezTo>
                <a:cubicBezTo>
                  <a:pt x="275" y="255"/>
                  <a:pt x="275" y="255"/>
                  <a:pt x="275" y="255"/>
                </a:cubicBezTo>
                <a:cubicBezTo>
                  <a:pt x="275" y="255"/>
                  <a:pt x="275" y="255"/>
                  <a:pt x="275" y="255"/>
                </a:cubicBezTo>
                <a:cubicBezTo>
                  <a:pt x="275" y="255"/>
                  <a:pt x="275" y="255"/>
                  <a:pt x="275" y="255"/>
                </a:cubicBezTo>
                <a:cubicBezTo>
                  <a:pt x="275" y="255"/>
                  <a:pt x="276" y="255"/>
                  <a:pt x="276" y="255"/>
                </a:cubicBezTo>
                <a:cubicBezTo>
                  <a:pt x="276" y="255"/>
                  <a:pt x="276" y="255"/>
                  <a:pt x="276" y="255"/>
                </a:cubicBezTo>
                <a:cubicBezTo>
                  <a:pt x="276" y="255"/>
                  <a:pt x="276" y="255"/>
                  <a:pt x="276" y="255"/>
                </a:cubicBezTo>
                <a:cubicBezTo>
                  <a:pt x="276" y="255"/>
                  <a:pt x="276" y="254"/>
                  <a:pt x="276" y="254"/>
                </a:cubicBezTo>
                <a:cubicBezTo>
                  <a:pt x="276" y="254"/>
                  <a:pt x="276" y="254"/>
                  <a:pt x="276" y="254"/>
                </a:cubicBezTo>
                <a:cubicBezTo>
                  <a:pt x="276" y="254"/>
                  <a:pt x="276" y="254"/>
                  <a:pt x="275" y="25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75" y="255"/>
                  <a:pt x="275" y="255"/>
                  <a:pt x="275" y="25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75" y="254"/>
                  <a:pt x="273" y="254"/>
                  <a:pt x="273" y="254"/>
                </a:cubicBezTo>
                <a:cubicBezTo>
                  <a:pt x="273" y="254"/>
                  <a:pt x="274" y="253"/>
                  <a:pt x="274" y="253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76" y="253"/>
                  <a:pt x="276" y="253"/>
                  <a:pt x="276" y="253"/>
                </a:cubicBezTo>
                <a:cubicBezTo>
                  <a:pt x="276" y="253"/>
                  <a:pt x="277" y="253"/>
                  <a:pt x="277" y="253"/>
                </a:cubicBezTo>
                <a:cubicBezTo>
                  <a:pt x="278" y="253"/>
                  <a:pt x="278" y="253"/>
                  <a:pt x="279" y="253"/>
                </a:cubicBezTo>
                <a:cubicBezTo>
                  <a:pt x="279" y="253"/>
                  <a:pt x="279" y="253"/>
                  <a:pt x="279" y="252"/>
                </a:cubicBezTo>
                <a:cubicBezTo>
                  <a:pt x="279" y="252"/>
                  <a:pt x="279" y="252"/>
                  <a:pt x="279" y="252"/>
                </a:cubicBezTo>
                <a:cubicBezTo>
                  <a:pt x="279" y="252"/>
                  <a:pt x="279" y="252"/>
                  <a:pt x="279" y="253"/>
                </a:cubicBezTo>
                <a:cubicBezTo>
                  <a:pt x="279" y="253"/>
                  <a:pt x="279" y="253"/>
                  <a:pt x="279" y="253"/>
                </a:cubicBezTo>
                <a:cubicBezTo>
                  <a:pt x="279" y="253"/>
                  <a:pt x="279" y="253"/>
                  <a:pt x="279" y="253"/>
                </a:cubicBezTo>
                <a:cubicBezTo>
                  <a:pt x="280" y="253"/>
                  <a:pt x="280" y="253"/>
                  <a:pt x="280" y="254"/>
                </a:cubicBezTo>
                <a:cubicBezTo>
                  <a:pt x="280" y="254"/>
                  <a:pt x="280" y="254"/>
                  <a:pt x="280" y="253"/>
                </a:cubicBezTo>
                <a:cubicBezTo>
                  <a:pt x="280" y="253"/>
                  <a:pt x="280" y="253"/>
                  <a:pt x="280" y="253"/>
                </a:cubicBezTo>
                <a:cubicBezTo>
                  <a:pt x="280" y="253"/>
                  <a:pt x="280" y="253"/>
                  <a:pt x="280" y="253"/>
                </a:cubicBezTo>
                <a:cubicBezTo>
                  <a:pt x="280" y="253"/>
                  <a:pt x="280" y="253"/>
                  <a:pt x="280" y="253"/>
                </a:cubicBezTo>
                <a:cubicBezTo>
                  <a:pt x="280" y="253"/>
                  <a:pt x="281" y="253"/>
                  <a:pt x="281" y="253"/>
                </a:cubicBezTo>
                <a:cubicBezTo>
                  <a:pt x="281" y="253"/>
                  <a:pt x="281" y="253"/>
                  <a:pt x="281" y="253"/>
                </a:cubicBezTo>
                <a:cubicBezTo>
                  <a:pt x="281" y="253"/>
                  <a:pt x="281" y="253"/>
                  <a:pt x="281" y="253"/>
                </a:cubicBezTo>
                <a:cubicBezTo>
                  <a:pt x="281" y="252"/>
                  <a:pt x="282" y="253"/>
                  <a:pt x="282" y="253"/>
                </a:cubicBezTo>
                <a:cubicBezTo>
                  <a:pt x="282" y="253"/>
                  <a:pt x="281" y="253"/>
                  <a:pt x="281" y="253"/>
                </a:cubicBezTo>
                <a:cubicBezTo>
                  <a:pt x="282" y="253"/>
                  <a:pt x="283" y="253"/>
                  <a:pt x="284" y="253"/>
                </a:cubicBezTo>
                <a:cubicBezTo>
                  <a:pt x="284" y="253"/>
                  <a:pt x="284" y="253"/>
                  <a:pt x="284" y="253"/>
                </a:cubicBezTo>
                <a:cubicBezTo>
                  <a:pt x="283" y="253"/>
                  <a:pt x="283" y="253"/>
                  <a:pt x="283" y="253"/>
                </a:cubicBezTo>
                <a:cubicBezTo>
                  <a:pt x="283" y="253"/>
                  <a:pt x="283" y="253"/>
                  <a:pt x="283" y="253"/>
                </a:cubicBezTo>
                <a:cubicBezTo>
                  <a:pt x="283" y="253"/>
                  <a:pt x="283" y="253"/>
                  <a:pt x="283" y="253"/>
                </a:cubicBezTo>
                <a:cubicBezTo>
                  <a:pt x="284" y="253"/>
                  <a:pt x="284" y="254"/>
                  <a:pt x="285" y="254"/>
                </a:cubicBezTo>
                <a:cubicBezTo>
                  <a:pt x="285" y="254"/>
                  <a:pt x="284" y="254"/>
                  <a:pt x="284" y="254"/>
                </a:cubicBezTo>
                <a:cubicBezTo>
                  <a:pt x="284" y="254"/>
                  <a:pt x="285" y="253"/>
                  <a:pt x="285" y="253"/>
                </a:cubicBezTo>
                <a:cubicBezTo>
                  <a:pt x="285" y="253"/>
                  <a:pt x="285" y="254"/>
                  <a:pt x="285" y="254"/>
                </a:cubicBezTo>
                <a:cubicBezTo>
                  <a:pt x="285" y="254"/>
                  <a:pt x="285" y="254"/>
                  <a:pt x="285" y="254"/>
                </a:cubicBezTo>
                <a:cubicBezTo>
                  <a:pt x="285" y="254"/>
                  <a:pt x="285" y="254"/>
                  <a:pt x="285" y="254"/>
                </a:cubicBezTo>
                <a:cubicBezTo>
                  <a:pt x="285" y="254"/>
                  <a:pt x="285" y="254"/>
                  <a:pt x="285" y="254"/>
                </a:cubicBezTo>
                <a:cubicBezTo>
                  <a:pt x="285" y="254"/>
                  <a:pt x="285" y="254"/>
                  <a:pt x="285" y="254"/>
                </a:cubicBezTo>
                <a:cubicBezTo>
                  <a:pt x="285" y="254"/>
                  <a:pt x="285" y="254"/>
                  <a:pt x="285" y="254"/>
                </a:cubicBezTo>
                <a:cubicBezTo>
                  <a:pt x="285" y="254"/>
                  <a:pt x="285" y="255"/>
                  <a:pt x="285" y="255"/>
                </a:cubicBezTo>
                <a:cubicBezTo>
                  <a:pt x="286" y="255"/>
                  <a:pt x="286" y="255"/>
                  <a:pt x="286" y="255"/>
                </a:cubicBezTo>
                <a:cubicBezTo>
                  <a:pt x="286" y="255"/>
                  <a:pt x="286" y="255"/>
                  <a:pt x="286" y="255"/>
                </a:cubicBezTo>
                <a:cubicBezTo>
                  <a:pt x="287" y="255"/>
                  <a:pt x="287" y="254"/>
                  <a:pt x="288" y="254"/>
                </a:cubicBezTo>
                <a:cubicBezTo>
                  <a:pt x="288" y="254"/>
                  <a:pt x="288" y="254"/>
                  <a:pt x="289" y="254"/>
                </a:cubicBezTo>
                <a:cubicBezTo>
                  <a:pt x="289" y="254"/>
                  <a:pt x="289" y="254"/>
                  <a:pt x="290" y="254"/>
                </a:cubicBezTo>
                <a:cubicBezTo>
                  <a:pt x="290" y="255"/>
                  <a:pt x="290" y="255"/>
                  <a:pt x="290" y="255"/>
                </a:cubicBezTo>
                <a:cubicBezTo>
                  <a:pt x="290" y="255"/>
                  <a:pt x="290" y="255"/>
                  <a:pt x="290" y="255"/>
                </a:cubicBezTo>
                <a:cubicBezTo>
                  <a:pt x="290" y="255"/>
                  <a:pt x="290" y="255"/>
                  <a:pt x="290" y="256"/>
                </a:cubicBezTo>
                <a:cubicBezTo>
                  <a:pt x="291" y="256"/>
                  <a:pt x="291" y="256"/>
                  <a:pt x="291" y="256"/>
                </a:cubicBezTo>
                <a:cubicBezTo>
                  <a:pt x="292" y="257"/>
                  <a:pt x="292" y="257"/>
                  <a:pt x="292" y="257"/>
                </a:cubicBezTo>
                <a:cubicBezTo>
                  <a:pt x="292" y="257"/>
                  <a:pt x="292" y="257"/>
                  <a:pt x="292" y="258"/>
                </a:cubicBezTo>
                <a:cubicBezTo>
                  <a:pt x="292" y="258"/>
                  <a:pt x="292" y="258"/>
                  <a:pt x="292" y="258"/>
                </a:cubicBezTo>
                <a:cubicBezTo>
                  <a:pt x="292" y="258"/>
                  <a:pt x="292" y="258"/>
                  <a:pt x="292" y="258"/>
                </a:cubicBezTo>
                <a:cubicBezTo>
                  <a:pt x="292" y="259"/>
                  <a:pt x="292" y="259"/>
                  <a:pt x="292" y="259"/>
                </a:cubicBezTo>
                <a:cubicBezTo>
                  <a:pt x="292" y="259"/>
                  <a:pt x="292" y="259"/>
                  <a:pt x="292" y="259"/>
                </a:cubicBezTo>
                <a:cubicBezTo>
                  <a:pt x="292" y="260"/>
                  <a:pt x="291" y="260"/>
                  <a:pt x="291" y="260"/>
                </a:cubicBezTo>
                <a:cubicBezTo>
                  <a:pt x="291" y="260"/>
                  <a:pt x="292" y="260"/>
                  <a:pt x="292" y="260"/>
                </a:cubicBezTo>
                <a:cubicBezTo>
                  <a:pt x="292" y="260"/>
                  <a:pt x="292" y="260"/>
                  <a:pt x="292" y="260"/>
                </a:cubicBezTo>
                <a:cubicBezTo>
                  <a:pt x="292" y="260"/>
                  <a:pt x="292" y="260"/>
                  <a:pt x="292" y="260"/>
                </a:cubicBezTo>
                <a:cubicBezTo>
                  <a:pt x="292" y="260"/>
                  <a:pt x="292" y="260"/>
                  <a:pt x="292" y="260"/>
                </a:cubicBezTo>
                <a:cubicBezTo>
                  <a:pt x="292" y="260"/>
                  <a:pt x="292" y="260"/>
                  <a:pt x="292" y="260"/>
                </a:cubicBezTo>
                <a:cubicBezTo>
                  <a:pt x="293" y="260"/>
                  <a:pt x="292" y="260"/>
                  <a:pt x="292" y="261"/>
                </a:cubicBezTo>
                <a:cubicBezTo>
                  <a:pt x="292" y="261"/>
                  <a:pt x="292" y="261"/>
                  <a:pt x="292" y="261"/>
                </a:cubicBezTo>
                <a:cubicBezTo>
                  <a:pt x="292" y="261"/>
                  <a:pt x="292" y="261"/>
                  <a:pt x="292" y="261"/>
                </a:cubicBezTo>
                <a:cubicBezTo>
                  <a:pt x="292" y="262"/>
                  <a:pt x="293" y="262"/>
                  <a:pt x="293" y="263"/>
                </a:cubicBezTo>
                <a:cubicBezTo>
                  <a:pt x="293" y="263"/>
                  <a:pt x="293" y="262"/>
                  <a:pt x="293" y="262"/>
                </a:cubicBezTo>
                <a:cubicBezTo>
                  <a:pt x="293" y="262"/>
                  <a:pt x="293" y="262"/>
                  <a:pt x="294" y="262"/>
                </a:cubicBezTo>
                <a:cubicBezTo>
                  <a:pt x="294" y="262"/>
                  <a:pt x="293" y="262"/>
                  <a:pt x="293" y="262"/>
                </a:cubicBezTo>
                <a:cubicBezTo>
                  <a:pt x="293" y="262"/>
                  <a:pt x="293" y="262"/>
                  <a:pt x="293" y="262"/>
                </a:cubicBezTo>
                <a:cubicBezTo>
                  <a:pt x="293" y="262"/>
                  <a:pt x="293" y="262"/>
                  <a:pt x="293" y="262"/>
                </a:cubicBezTo>
                <a:cubicBezTo>
                  <a:pt x="293" y="263"/>
                  <a:pt x="293" y="263"/>
                  <a:pt x="293" y="263"/>
                </a:cubicBezTo>
                <a:cubicBezTo>
                  <a:pt x="294" y="263"/>
                  <a:pt x="294" y="263"/>
                  <a:pt x="294" y="263"/>
                </a:cubicBezTo>
                <a:cubicBezTo>
                  <a:pt x="294" y="263"/>
                  <a:pt x="294" y="263"/>
                  <a:pt x="294" y="263"/>
                </a:cubicBezTo>
                <a:cubicBezTo>
                  <a:pt x="294" y="263"/>
                  <a:pt x="294" y="265"/>
                  <a:pt x="294" y="265"/>
                </a:cubicBezTo>
                <a:cubicBezTo>
                  <a:pt x="294" y="265"/>
                  <a:pt x="294" y="265"/>
                  <a:pt x="294" y="265"/>
                </a:cubicBezTo>
                <a:cubicBezTo>
                  <a:pt x="295" y="265"/>
                  <a:pt x="295" y="265"/>
                  <a:pt x="295" y="266"/>
                </a:cubicBezTo>
                <a:cubicBezTo>
                  <a:pt x="295" y="266"/>
                  <a:pt x="296" y="267"/>
                  <a:pt x="296" y="267"/>
                </a:cubicBezTo>
                <a:cubicBezTo>
                  <a:pt x="296" y="267"/>
                  <a:pt x="296" y="266"/>
                  <a:pt x="296" y="266"/>
                </a:cubicBezTo>
                <a:cubicBezTo>
                  <a:pt x="296" y="267"/>
                  <a:pt x="296" y="267"/>
                  <a:pt x="296" y="267"/>
                </a:cubicBezTo>
                <a:cubicBezTo>
                  <a:pt x="296" y="267"/>
                  <a:pt x="296" y="267"/>
                  <a:pt x="296" y="267"/>
                </a:cubicBezTo>
                <a:cubicBezTo>
                  <a:pt x="296" y="267"/>
                  <a:pt x="296" y="267"/>
                  <a:pt x="296" y="267"/>
                </a:cubicBezTo>
                <a:cubicBezTo>
                  <a:pt x="296" y="267"/>
                  <a:pt x="296" y="267"/>
                  <a:pt x="296" y="267"/>
                </a:cubicBezTo>
                <a:cubicBezTo>
                  <a:pt x="297" y="267"/>
                  <a:pt x="297" y="267"/>
                  <a:pt x="297" y="267"/>
                </a:cubicBezTo>
                <a:cubicBezTo>
                  <a:pt x="297" y="267"/>
                  <a:pt x="297" y="267"/>
                  <a:pt x="297" y="267"/>
                </a:cubicBezTo>
                <a:cubicBezTo>
                  <a:pt x="297" y="267"/>
                  <a:pt x="297" y="267"/>
                  <a:pt x="297" y="267"/>
                </a:cubicBezTo>
                <a:cubicBezTo>
                  <a:pt x="297" y="267"/>
                  <a:pt x="297" y="267"/>
                  <a:pt x="297" y="267"/>
                </a:cubicBezTo>
                <a:cubicBezTo>
                  <a:pt x="297" y="267"/>
                  <a:pt x="297" y="267"/>
                  <a:pt x="297" y="266"/>
                </a:cubicBezTo>
                <a:cubicBezTo>
                  <a:pt x="297" y="266"/>
                  <a:pt x="298" y="266"/>
                  <a:pt x="298" y="266"/>
                </a:cubicBezTo>
                <a:cubicBezTo>
                  <a:pt x="298" y="265"/>
                  <a:pt x="298" y="264"/>
                  <a:pt x="298" y="263"/>
                </a:cubicBezTo>
                <a:cubicBezTo>
                  <a:pt x="298" y="262"/>
                  <a:pt x="298" y="262"/>
                  <a:pt x="298" y="261"/>
                </a:cubicBezTo>
                <a:cubicBezTo>
                  <a:pt x="298" y="261"/>
                  <a:pt x="298" y="261"/>
                  <a:pt x="298" y="262"/>
                </a:cubicBezTo>
                <a:cubicBezTo>
                  <a:pt x="298" y="261"/>
                  <a:pt x="298" y="261"/>
                  <a:pt x="297" y="260"/>
                </a:cubicBezTo>
                <a:cubicBezTo>
                  <a:pt x="297" y="260"/>
                  <a:pt x="297" y="259"/>
                  <a:pt x="297" y="259"/>
                </a:cubicBezTo>
                <a:cubicBezTo>
                  <a:pt x="297" y="259"/>
                  <a:pt x="296" y="258"/>
                  <a:pt x="296" y="257"/>
                </a:cubicBezTo>
                <a:cubicBezTo>
                  <a:pt x="296" y="257"/>
                  <a:pt x="296" y="258"/>
                  <a:pt x="297" y="258"/>
                </a:cubicBezTo>
                <a:cubicBezTo>
                  <a:pt x="297" y="258"/>
                  <a:pt x="297" y="259"/>
                  <a:pt x="297" y="259"/>
                </a:cubicBezTo>
                <a:cubicBezTo>
                  <a:pt x="297" y="258"/>
                  <a:pt x="297" y="258"/>
                  <a:pt x="296" y="257"/>
                </a:cubicBezTo>
                <a:cubicBezTo>
                  <a:pt x="296" y="257"/>
                  <a:pt x="296" y="257"/>
                  <a:pt x="296" y="256"/>
                </a:cubicBezTo>
                <a:cubicBezTo>
                  <a:pt x="296" y="256"/>
                  <a:pt x="296" y="256"/>
                  <a:pt x="296" y="255"/>
                </a:cubicBezTo>
                <a:cubicBezTo>
                  <a:pt x="295" y="255"/>
                  <a:pt x="295" y="254"/>
                  <a:pt x="295" y="254"/>
                </a:cubicBezTo>
                <a:cubicBezTo>
                  <a:pt x="295" y="254"/>
                  <a:pt x="295" y="253"/>
                  <a:pt x="295" y="253"/>
                </a:cubicBezTo>
                <a:cubicBezTo>
                  <a:pt x="295" y="252"/>
                  <a:pt x="295" y="252"/>
                  <a:pt x="295" y="251"/>
                </a:cubicBezTo>
                <a:cubicBezTo>
                  <a:pt x="295" y="251"/>
                  <a:pt x="295" y="251"/>
                  <a:pt x="295" y="251"/>
                </a:cubicBezTo>
                <a:cubicBezTo>
                  <a:pt x="296" y="251"/>
                  <a:pt x="295" y="251"/>
                  <a:pt x="295" y="251"/>
                </a:cubicBezTo>
                <a:cubicBezTo>
                  <a:pt x="295" y="251"/>
                  <a:pt x="295" y="251"/>
                  <a:pt x="295" y="251"/>
                </a:cubicBezTo>
                <a:cubicBezTo>
                  <a:pt x="295" y="251"/>
                  <a:pt x="295" y="250"/>
                  <a:pt x="295" y="250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250"/>
                  <a:pt x="295" y="250"/>
                  <a:pt x="296" y="250"/>
                </a:cubicBezTo>
                <a:cubicBezTo>
                  <a:pt x="296" y="250"/>
                  <a:pt x="296" y="249"/>
                  <a:pt x="296" y="249"/>
                </a:cubicBezTo>
                <a:cubicBezTo>
                  <a:pt x="296" y="249"/>
                  <a:pt x="297" y="248"/>
                  <a:pt x="297" y="248"/>
                </a:cubicBezTo>
                <a:cubicBezTo>
                  <a:pt x="297" y="248"/>
                  <a:pt x="296" y="248"/>
                  <a:pt x="296" y="248"/>
                </a:cubicBezTo>
                <a:cubicBezTo>
                  <a:pt x="296" y="248"/>
                  <a:pt x="296" y="248"/>
                  <a:pt x="296" y="247"/>
                </a:cubicBezTo>
                <a:cubicBezTo>
                  <a:pt x="296" y="247"/>
                  <a:pt x="296" y="248"/>
                  <a:pt x="296" y="248"/>
                </a:cubicBezTo>
                <a:cubicBezTo>
                  <a:pt x="296" y="248"/>
                  <a:pt x="297" y="247"/>
                  <a:pt x="297" y="248"/>
                </a:cubicBezTo>
                <a:cubicBezTo>
                  <a:pt x="297" y="248"/>
                  <a:pt x="297" y="248"/>
                  <a:pt x="297" y="248"/>
                </a:cubicBezTo>
                <a:cubicBezTo>
                  <a:pt x="297" y="248"/>
                  <a:pt x="297" y="248"/>
                  <a:pt x="297" y="248"/>
                </a:cubicBezTo>
                <a:cubicBezTo>
                  <a:pt x="297" y="248"/>
                  <a:pt x="297" y="248"/>
                  <a:pt x="297" y="248"/>
                </a:cubicBezTo>
                <a:cubicBezTo>
                  <a:pt x="297" y="248"/>
                  <a:pt x="297" y="248"/>
                  <a:pt x="297" y="248"/>
                </a:cubicBezTo>
                <a:cubicBezTo>
                  <a:pt x="297" y="248"/>
                  <a:pt x="297" y="248"/>
                  <a:pt x="297" y="248"/>
                </a:cubicBezTo>
                <a:cubicBezTo>
                  <a:pt x="297" y="248"/>
                  <a:pt x="297" y="247"/>
                  <a:pt x="297" y="247"/>
                </a:cubicBezTo>
                <a:cubicBezTo>
                  <a:pt x="297" y="247"/>
                  <a:pt x="297" y="248"/>
                  <a:pt x="297" y="248"/>
                </a:cubicBezTo>
                <a:cubicBezTo>
                  <a:pt x="297" y="248"/>
                  <a:pt x="298" y="247"/>
                  <a:pt x="298" y="247"/>
                </a:cubicBezTo>
                <a:cubicBezTo>
                  <a:pt x="298" y="247"/>
                  <a:pt x="298" y="247"/>
                  <a:pt x="298" y="247"/>
                </a:cubicBezTo>
                <a:cubicBezTo>
                  <a:pt x="298" y="247"/>
                  <a:pt x="298" y="247"/>
                  <a:pt x="298" y="247"/>
                </a:cubicBezTo>
                <a:cubicBezTo>
                  <a:pt x="298" y="247"/>
                  <a:pt x="298" y="247"/>
                  <a:pt x="298" y="247"/>
                </a:cubicBezTo>
                <a:cubicBezTo>
                  <a:pt x="298" y="247"/>
                  <a:pt x="298" y="247"/>
                  <a:pt x="298" y="247"/>
                </a:cubicBezTo>
                <a:cubicBezTo>
                  <a:pt x="299" y="247"/>
                  <a:pt x="299" y="247"/>
                  <a:pt x="299" y="247"/>
                </a:cubicBezTo>
                <a:cubicBezTo>
                  <a:pt x="299" y="247"/>
                  <a:pt x="299" y="246"/>
                  <a:pt x="300" y="246"/>
                </a:cubicBezTo>
                <a:cubicBezTo>
                  <a:pt x="300" y="246"/>
                  <a:pt x="300" y="246"/>
                  <a:pt x="300" y="246"/>
                </a:cubicBezTo>
                <a:cubicBezTo>
                  <a:pt x="300" y="246"/>
                  <a:pt x="300" y="245"/>
                  <a:pt x="300" y="245"/>
                </a:cubicBezTo>
                <a:cubicBezTo>
                  <a:pt x="300" y="245"/>
                  <a:pt x="300" y="246"/>
                  <a:pt x="300" y="246"/>
                </a:cubicBezTo>
                <a:cubicBezTo>
                  <a:pt x="300" y="245"/>
                  <a:pt x="300" y="245"/>
                  <a:pt x="301" y="245"/>
                </a:cubicBezTo>
                <a:cubicBezTo>
                  <a:pt x="301" y="244"/>
                  <a:pt x="301" y="244"/>
                  <a:pt x="302" y="244"/>
                </a:cubicBezTo>
                <a:cubicBezTo>
                  <a:pt x="302" y="244"/>
                  <a:pt x="303" y="244"/>
                  <a:pt x="303" y="244"/>
                </a:cubicBezTo>
                <a:cubicBezTo>
                  <a:pt x="303" y="244"/>
                  <a:pt x="303" y="243"/>
                  <a:pt x="303" y="243"/>
                </a:cubicBezTo>
                <a:cubicBezTo>
                  <a:pt x="303" y="243"/>
                  <a:pt x="303" y="243"/>
                  <a:pt x="303" y="244"/>
                </a:cubicBezTo>
                <a:cubicBezTo>
                  <a:pt x="303" y="244"/>
                  <a:pt x="303" y="243"/>
                  <a:pt x="303" y="243"/>
                </a:cubicBezTo>
                <a:cubicBezTo>
                  <a:pt x="304" y="243"/>
                  <a:pt x="304" y="243"/>
                  <a:pt x="304" y="242"/>
                </a:cubicBezTo>
                <a:cubicBezTo>
                  <a:pt x="304" y="242"/>
                  <a:pt x="304" y="242"/>
                  <a:pt x="304" y="243"/>
                </a:cubicBezTo>
                <a:cubicBezTo>
                  <a:pt x="304" y="242"/>
                  <a:pt x="305" y="242"/>
                  <a:pt x="304" y="242"/>
                </a:cubicBezTo>
                <a:cubicBezTo>
                  <a:pt x="305" y="242"/>
                  <a:pt x="305" y="242"/>
                  <a:pt x="304" y="242"/>
                </a:cubicBezTo>
                <a:cubicBezTo>
                  <a:pt x="305" y="242"/>
                  <a:pt x="305" y="242"/>
                  <a:pt x="305" y="242"/>
                </a:cubicBezTo>
                <a:cubicBezTo>
                  <a:pt x="305" y="242"/>
                  <a:pt x="305" y="241"/>
                  <a:pt x="305" y="242"/>
                </a:cubicBezTo>
                <a:cubicBezTo>
                  <a:pt x="305" y="242"/>
                  <a:pt x="305" y="242"/>
                  <a:pt x="305" y="242"/>
                </a:cubicBezTo>
                <a:cubicBezTo>
                  <a:pt x="306" y="242"/>
                  <a:pt x="306" y="241"/>
                  <a:pt x="306" y="241"/>
                </a:cubicBezTo>
                <a:cubicBezTo>
                  <a:pt x="306" y="241"/>
                  <a:pt x="307" y="241"/>
                  <a:pt x="307" y="241"/>
                </a:cubicBezTo>
                <a:cubicBezTo>
                  <a:pt x="307" y="241"/>
                  <a:pt x="307" y="241"/>
                  <a:pt x="307" y="241"/>
                </a:cubicBezTo>
                <a:cubicBezTo>
                  <a:pt x="307" y="241"/>
                  <a:pt x="307" y="241"/>
                  <a:pt x="307" y="241"/>
                </a:cubicBezTo>
                <a:cubicBezTo>
                  <a:pt x="306" y="241"/>
                  <a:pt x="306" y="241"/>
                  <a:pt x="306" y="241"/>
                </a:cubicBezTo>
                <a:cubicBezTo>
                  <a:pt x="306" y="241"/>
                  <a:pt x="306" y="241"/>
                  <a:pt x="306" y="241"/>
                </a:cubicBezTo>
                <a:cubicBezTo>
                  <a:pt x="306" y="241"/>
                  <a:pt x="305" y="241"/>
                  <a:pt x="305" y="240"/>
                </a:cubicBezTo>
                <a:cubicBezTo>
                  <a:pt x="306" y="241"/>
                  <a:pt x="306" y="241"/>
                  <a:pt x="306" y="241"/>
                </a:cubicBezTo>
                <a:cubicBezTo>
                  <a:pt x="306" y="241"/>
                  <a:pt x="307" y="240"/>
                  <a:pt x="307" y="240"/>
                </a:cubicBezTo>
                <a:cubicBezTo>
                  <a:pt x="306" y="240"/>
                  <a:pt x="306" y="240"/>
                  <a:pt x="305" y="239"/>
                </a:cubicBezTo>
                <a:cubicBezTo>
                  <a:pt x="306" y="240"/>
                  <a:pt x="306" y="240"/>
                  <a:pt x="307" y="240"/>
                </a:cubicBezTo>
                <a:cubicBezTo>
                  <a:pt x="306" y="240"/>
                  <a:pt x="306" y="239"/>
                  <a:pt x="307" y="239"/>
                </a:cubicBezTo>
                <a:cubicBezTo>
                  <a:pt x="307" y="239"/>
                  <a:pt x="307" y="240"/>
                  <a:pt x="307" y="239"/>
                </a:cubicBezTo>
                <a:cubicBezTo>
                  <a:pt x="307" y="240"/>
                  <a:pt x="307" y="240"/>
                  <a:pt x="307" y="240"/>
                </a:cubicBezTo>
                <a:cubicBezTo>
                  <a:pt x="307" y="240"/>
                  <a:pt x="307" y="240"/>
                  <a:pt x="307" y="240"/>
                </a:cubicBezTo>
                <a:cubicBezTo>
                  <a:pt x="308" y="240"/>
                  <a:pt x="309" y="239"/>
                  <a:pt x="309" y="239"/>
                </a:cubicBezTo>
                <a:cubicBezTo>
                  <a:pt x="309" y="238"/>
                  <a:pt x="308" y="238"/>
                  <a:pt x="308" y="238"/>
                </a:cubicBezTo>
                <a:cubicBezTo>
                  <a:pt x="308" y="238"/>
                  <a:pt x="308" y="239"/>
                  <a:pt x="308" y="239"/>
                </a:cubicBezTo>
                <a:cubicBezTo>
                  <a:pt x="308" y="239"/>
                  <a:pt x="308" y="238"/>
                  <a:pt x="308" y="238"/>
                </a:cubicBezTo>
                <a:cubicBezTo>
                  <a:pt x="308" y="238"/>
                  <a:pt x="308" y="238"/>
                  <a:pt x="308" y="238"/>
                </a:cubicBezTo>
                <a:cubicBezTo>
                  <a:pt x="308" y="238"/>
                  <a:pt x="308" y="238"/>
                  <a:pt x="307" y="238"/>
                </a:cubicBezTo>
                <a:cubicBezTo>
                  <a:pt x="307" y="238"/>
                  <a:pt x="307" y="238"/>
                  <a:pt x="307" y="238"/>
                </a:cubicBezTo>
                <a:cubicBezTo>
                  <a:pt x="307" y="238"/>
                  <a:pt x="307" y="238"/>
                  <a:pt x="307" y="238"/>
                </a:cubicBezTo>
                <a:cubicBezTo>
                  <a:pt x="307" y="238"/>
                  <a:pt x="306" y="238"/>
                  <a:pt x="306" y="238"/>
                </a:cubicBezTo>
                <a:cubicBezTo>
                  <a:pt x="306" y="238"/>
                  <a:pt x="306" y="238"/>
                  <a:pt x="306" y="238"/>
                </a:cubicBezTo>
                <a:cubicBezTo>
                  <a:pt x="306" y="238"/>
                  <a:pt x="306" y="237"/>
                  <a:pt x="306" y="237"/>
                </a:cubicBezTo>
                <a:cubicBezTo>
                  <a:pt x="306" y="237"/>
                  <a:pt x="306" y="237"/>
                  <a:pt x="306" y="238"/>
                </a:cubicBezTo>
                <a:cubicBezTo>
                  <a:pt x="306" y="238"/>
                  <a:pt x="307" y="238"/>
                  <a:pt x="307" y="238"/>
                </a:cubicBezTo>
                <a:cubicBezTo>
                  <a:pt x="307" y="238"/>
                  <a:pt x="307" y="238"/>
                  <a:pt x="307" y="238"/>
                </a:cubicBezTo>
                <a:cubicBezTo>
                  <a:pt x="307" y="238"/>
                  <a:pt x="307" y="238"/>
                  <a:pt x="307" y="238"/>
                </a:cubicBezTo>
                <a:cubicBezTo>
                  <a:pt x="307" y="238"/>
                  <a:pt x="307" y="238"/>
                  <a:pt x="307" y="238"/>
                </a:cubicBezTo>
                <a:cubicBezTo>
                  <a:pt x="307" y="238"/>
                  <a:pt x="308" y="238"/>
                  <a:pt x="308" y="238"/>
                </a:cubicBezTo>
                <a:cubicBezTo>
                  <a:pt x="308" y="238"/>
                  <a:pt x="307" y="237"/>
                  <a:pt x="307" y="237"/>
                </a:cubicBezTo>
                <a:cubicBezTo>
                  <a:pt x="308" y="237"/>
                  <a:pt x="308" y="238"/>
                  <a:pt x="308" y="238"/>
                </a:cubicBezTo>
                <a:cubicBezTo>
                  <a:pt x="308" y="238"/>
                  <a:pt x="308" y="237"/>
                  <a:pt x="308" y="237"/>
                </a:cubicBezTo>
                <a:cubicBezTo>
                  <a:pt x="308" y="237"/>
                  <a:pt x="308" y="238"/>
                  <a:pt x="308" y="238"/>
                </a:cubicBezTo>
                <a:cubicBezTo>
                  <a:pt x="308" y="237"/>
                  <a:pt x="308" y="237"/>
                  <a:pt x="308" y="237"/>
                </a:cubicBezTo>
                <a:cubicBezTo>
                  <a:pt x="308" y="237"/>
                  <a:pt x="308" y="236"/>
                  <a:pt x="308" y="236"/>
                </a:cubicBezTo>
                <a:cubicBezTo>
                  <a:pt x="308" y="236"/>
                  <a:pt x="308" y="237"/>
                  <a:pt x="308" y="237"/>
                </a:cubicBezTo>
                <a:cubicBezTo>
                  <a:pt x="308" y="237"/>
                  <a:pt x="308" y="236"/>
                  <a:pt x="308" y="236"/>
                </a:cubicBezTo>
                <a:cubicBezTo>
                  <a:pt x="308" y="236"/>
                  <a:pt x="308" y="236"/>
                  <a:pt x="308" y="236"/>
                </a:cubicBezTo>
                <a:cubicBezTo>
                  <a:pt x="307" y="235"/>
                  <a:pt x="307" y="236"/>
                  <a:pt x="307" y="236"/>
                </a:cubicBezTo>
                <a:cubicBezTo>
                  <a:pt x="307" y="236"/>
                  <a:pt x="307" y="236"/>
                  <a:pt x="307" y="236"/>
                </a:cubicBezTo>
                <a:cubicBezTo>
                  <a:pt x="307" y="236"/>
                  <a:pt x="307" y="236"/>
                  <a:pt x="307" y="236"/>
                </a:cubicBezTo>
                <a:cubicBezTo>
                  <a:pt x="307" y="236"/>
                  <a:pt x="306" y="235"/>
                  <a:pt x="306" y="235"/>
                </a:cubicBezTo>
                <a:cubicBezTo>
                  <a:pt x="306" y="235"/>
                  <a:pt x="307" y="235"/>
                  <a:pt x="307" y="235"/>
                </a:cubicBezTo>
                <a:cubicBezTo>
                  <a:pt x="307" y="235"/>
                  <a:pt x="307" y="235"/>
                  <a:pt x="307" y="235"/>
                </a:cubicBezTo>
                <a:cubicBezTo>
                  <a:pt x="307" y="235"/>
                  <a:pt x="307" y="235"/>
                  <a:pt x="307" y="235"/>
                </a:cubicBezTo>
                <a:cubicBezTo>
                  <a:pt x="307" y="235"/>
                  <a:pt x="307" y="235"/>
                  <a:pt x="307" y="235"/>
                </a:cubicBezTo>
                <a:cubicBezTo>
                  <a:pt x="307" y="235"/>
                  <a:pt x="307" y="235"/>
                  <a:pt x="307" y="235"/>
                </a:cubicBezTo>
                <a:cubicBezTo>
                  <a:pt x="307" y="235"/>
                  <a:pt x="307" y="235"/>
                  <a:pt x="307" y="235"/>
                </a:cubicBezTo>
                <a:cubicBezTo>
                  <a:pt x="307" y="235"/>
                  <a:pt x="307" y="235"/>
                  <a:pt x="307" y="234"/>
                </a:cubicBezTo>
                <a:cubicBezTo>
                  <a:pt x="307" y="235"/>
                  <a:pt x="307" y="235"/>
                  <a:pt x="307" y="234"/>
                </a:cubicBezTo>
                <a:cubicBezTo>
                  <a:pt x="307" y="234"/>
                  <a:pt x="307" y="234"/>
                  <a:pt x="307" y="234"/>
                </a:cubicBezTo>
                <a:cubicBezTo>
                  <a:pt x="308" y="234"/>
                  <a:pt x="307" y="234"/>
                  <a:pt x="307" y="234"/>
                </a:cubicBezTo>
                <a:cubicBezTo>
                  <a:pt x="307" y="234"/>
                  <a:pt x="307" y="234"/>
                  <a:pt x="307" y="234"/>
                </a:cubicBezTo>
                <a:cubicBezTo>
                  <a:pt x="307" y="233"/>
                  <a:pt x="307" y="234"/>
                  <a:pt x="307" y="234"/>
                </a:cubicBezTo>
                <a:cubicBezTo>
                  <a:pt x="307" y="234"/>
                  <a:pt x="307" y="234"/>
                  <a:pt x="307" y="234"/>
                </a:cubicBezTo>
                <a:cubicBezTo>
                  <a:pt x="307" y="234"/>
                  <a:pt x="307" y="233"/>
                  <a:pt x="307" y="233"/>
                </a:cubicBezTo>
                <a:cubicBezTo>
                  <a:pt x="307" y="233"/>
                  <a:pt x="307" y="233"/>
                  <a:pt x="307" y="233"/>
                </a:cubicBezTo>
                <a:cubicBezTo>
                  <a:pt x="307" y="233"/>
                  <a:pt x="306" y="232"/>
                  <a:pt x="306" y="232"/>
                </a:cubicBezTo>
                <a:cubicBezTo>
                  <a:pt x="306" y="232"/>
                  <a:pt x="306" y="232"/>
                  <a:pt x="306" y="232"/>
                </a:cubicBezTo>
                <a:cubicBezTo>
                  <a:pt x="306" y="232"/>
                  <a:pt x="305" y="232"/>
                  <a:pt x="305" y="232"/>
                </a:cubicBezTo>
                <a:cubicBezTo>
                  <a:pt x="305" y="231"/>
                  <a:pt x="305" y="232"/>
                  <a:pt x="305" y="232"/>
                </a:cubicBezTo>
                <a:cubicBezTo>
                  <a:pt x="305" y="232"/>
                  <a:pt x="305" y="232"/>
                  <a:pt x="305" y="232"/>
                </a:cubicBezTo>
                <a:cubicBezTo>
                  <a:pt x="305" y="232"/>
                  <a:pt x="305" y="232"/>
                  <a:pt x="305" y="232"/>
                </a:cubicBezTo>
                <a:cubicBezTo>
                  <a:pt x="305" y="231"/>
                  <a:pt x="305" y="231"/>
                  <a:pt x="305" y="230"/>
                </a:cubicBezTo>
                <a:cubicBezTo>
                  <a:pt x="306" y="230"/>
                  <a:pt x="305" y="231"/>
                  <a:pt x="305" y="231"/>
                </a:cubicBezTo>
                <a:cubicBezTo>
                  <a:pt x="305" y="231"/>
                  <a:pt x="305" y="231"/>
                  <a:pt x="305" y="232"/>
                </a:cubicBezTo>
                <a:cubicBezTo>
                  <a:pt x="305" y="232"/>
                  <a:pt x="305" y="231"/>
                  <a:pt x="305" y="231"/>
                </a:cubicBezTo>
                <a:cubicBezTo>
                  <a:pt x="305" y="231"/>
                  <a:pt x="305" y="231"/>
                  <a:pt x="305" y="231"/>
                </a:cubicBezTo>
                <a:cubicBezTo>
                  <a:pt x="306" y="231"/>
                  <a:pt x="306" y="232"/>
                  <a:pt x="306" y="232"/>
                </a:cubicBezTo>
                <a:cubicBezTo>
                  <a:pt x="306" y="232"/>
                  <a:pt x="306" y="231"/>
                  <a:pt x="306" y="232"/>
                </a:cubicBezTo>
                <a:cubicBezTo>
                  <a:pt x="306" y="232"/>
                  <a:pt x="306" y="232"/>
                  <a:pt x="306" y="232"/>
                </a:cubicBezTo>
                <a:cubicBezTo>
                  <a:pt x="307" y="232"/>
                  <a:pt x="307" y="232"/>
                  <a:pt x="307" y="232"/>
                </a:cubicBezTo>
                <a:cubicBezTo>
                  <a:pt x="307" y="232"/>
                  <a:pt x="307" y="232"/>
                  <a:pt x="307" y="232"/>
                </a:cubicBezTo>
                <a:cubicBezTo>
                  <a:pt x="307" y="232"/>
                  <a:pt x="307" y="232"/>
                  <a:pt x="307" y="232"/>
                </a:cubicBezTo>
                <a:cubicBezTo>
                  <a:pt x="307" y="232"/>
                  <a:pt x="307" y="232"/>
                  <a:pt x="307" y="232"/>
                </a:cubicBezTo>
                <a:cubicBezTo>
                  <a:pt x="306" y="231"/>
                  <a:pt x="306" y="231"/>
                  <a:pt x="306" y="231"/>
                </a:cubicBezTo>
                <a:cubicBezTo>
                  <a:pt x="306" y="231"/>
                  <a:pt x="306" y="231"/>
                  <a:pt x="307" y="232"/>
                </a:cubicBezTo>
                <a:cubicBezTo>
                  <a:pt x="307" y="231"/>
                  <a:pt x="307" y="231"/>
                  <a:pt x="307" y="231"/>
                </a:cubicBezTo>
                <a:cubicBezTo>
                  <a:pt x="307" y="231"/>
                  <a:pt x="307" y="231"/>
                  <a:pt x="307" y="230"/>
                </a:cubicBezTo>
                <a:cubicBezTo>
                  <a:pt x="307" y="230"/>
                  <a:pt x="307" y="230"/>
                  <a:pt x="307" y="230"/>
                </a:cubicBezTo>
                <a:cubicBezTo>
                  <a:pt x="307" y="230"/>
                  <a:pt x="307" y="230"/>
                  <a:pt x="307" y="230"/>
                </a:cubicBezTo>
                <a:cubicBezTo>
                  <a:pt x="307" y="230"/>
                  <a:pt x="307" y="229"/>
                  <a:pt x="306" y="229"/>
                </a:cubicBezTo>
                <a:cubicBezTo>
                  <a:pt x="307" y="229"/>
                  <a:pt x="307" y="229"/>
                  <a:pt x="307" y="229"/>
                </a:cubicBezTo>
                <a:cubicBezTo>
                  <a:pt x="307" y="229"/>
                  <a:pt x="307" y="229"/>
                  <a:pt x="307" y="229"/>
                </a:cubicBezTo>
                <a:cubicBezTo>
                  <a:pt x="307" y="228"/>
                  <a:pt x="307" y="228"/>
                  <a:pt x="307" y="229"/>
                </a:cubicBezTo>
                <a:cubicBezTo>
                  <a:pt x="308" y="228"/>
                  <a:pt x="308" y="228"/>
                  <a:pt x="308" y="228"/>
                </a:cubicBezTo>
                <a:cubicBezTo>
                  <a:pt x="309" y="228"/>
                  <a:pt x="308" y="228"/>
                  <a:pt x="308" y="228"/>
                </a:cubicBezTo>
                <a:cubicBezTo>
                  <a:pt x="308" y="228"/>
                  <a:pt x="308" y="228"/>
                  <a:pt x="308" y="229"/>
                </a:cubicBezTo>
                <a:cubicBezTo>
                  <a:pt x="308" y="229"/>
                  <a:pt x="308" y="229"/>
                  <a:pt x="308" y="229"/>
                </a:cubicBezTo>
                <a:cubicBezTo>
                  <a:pt x="308" y="229"/>
                  <a:pt x="308" y="229"/>
                  <a:pt x="308" y="229"/>
                </a:cubicBezTo>
                <a:cubicBezTo>
                  <a:pt x="307" y="229"/>
                  <a:pt x="307" y="229"/>
                  <a:pt x="307" y="229"/>
                </a:cubicBezTo>
                <a:cubicBezTo>
                  <a:pt x="307" y="229"/>
                  <a:pt x="308" y="229"/>
                  <a:pt x="308" y="229"/>
                </a:cubicBezTo>
                <a:cubicBezTo>
                  <a:pt x="308" y="229"/>
                  <a:pt x="308" y="230"/>
                  <a:pt x="308" y="230"/>
                </a:cubicBezTo>
                <a:cubicBezTo>
                  <a:pt x="308" y="230"/>
                  <a:pt x="307" y="230"/>
                  <a:pt x="307" y="230"/>
                </a:cubicBezTo>
                <a:cubicBezTo>
                  <a:pt x="307" y="230"/>
                  <a:pt x="307" y="230"/>
                  <a:pt x="307" y="230"/>
                </a:cubicBezTo>
                <a:cubicBezTo>
                  <a:pt x="307" y="230"/>
                  <a:pt x="307" y="230"/>
                  <a:pt x="307" y="230"/>
                </a:cubicBezTo>
                <a:cubicBezTo>
                  <a:pt x="307" y="230"/>
                  <a:pt x="308" y="230"/>
                  <a:pt x="308" y="230"/>
                </a:cubicBezTo>
                <a:cubicBezTo>
                  <a:pt x="308" y="230"/>
                  <a:pt x="307" y="230"/>
                  <a:pt x="307" y="230"/>
                </a:cubicBezTo>
                <a:cubicBezTo>
                  <a:pt x="308" y="231"/>
                  <a:pt x="308" y="231"/>
                  <a:pt x="308" y="231"/>
                </a:cubicBezTo>
                <a:cubicBezTo>
                  <a:pt x="308" y="231"/>
                  <a:pt x="308" y="231"/>
                  <a:pt x="308" y="231"/>
                </a:cubicBezTo>
                <a:cubicBezTo>
                  <a:pt x="307" y="231"/>
                  <a:pt x="308" y="231"/>
                  <a:pt x="307" y="231"/>
                </a:cubicBezTo>
                <a:cubicBezTo>
                  <a:pt x="307" y="231"/>
                  <a:pt x="307" y="231"/>
                  <a:pt x="308" y="231"/>
                </a:cubicBezTo>
                <a:cubicBezTo>
                  <a:pt x="307" y="231"/>
                  <a:pt x="307" y="231"/>
                  <a:pt x="307" y="231"/>
                </a:cubicBezTo>
                <a:cubicBezTo>
                  <a:pt x="307" y="231"/>
                  <a:pt x="307" y="232"/>
                  <a:pt x="307" y="232"/>
                </a:cubicBezTo>
                <a:cubicBezTo>
                  <a:pt x="307" y="232"/>
                  <a:pt x="307" y="232"/>
                  <a:pt x="307" y="231"/>
                </a:cubicBezTo>
                <a:cubicBezTo>
                  <a:pt x="308" y="232"/>
                  <a:pt x="308" y="232"/>
                  <a:pt x="308" y="232"/>
                </a:cubicBezTo>
                <a:cubicBezTo>
                  <a:pt x="308" y="232"/>
                  <a:pt x="308" y="232"/>
                  <a:pt x="308" y="232"/>
                </a:cubicBezTo>
                <a:cubicBezTo>
                  <a:pt x="308" y="232"/>
                  <a:pt x="308" y="232"/>
                  <a:pt x="308" y="231"/>
                </a:cubicBezTo>
                <a:cubicBezTo>
                  <a:pt x="308" y="232"/>
                  <a:pt x="308" y="232"/>
                  <a:pt x="308" y="232"/>
                </a:cubicBezTo>
                <a:cubicBezTo>
                  <a:pt x="308" y="232"/>
                  <a:pt x="308" y="232"/>
                  <a:pt x="308" y="232"/>
                </a:cubicBezTo>
                <a:cubicBezTo>
                  <a:pt x="308" y="232"/>
                  <a:pt x="308" y="232"/>
                  <a:pt x="309" y="232"/>
                </a:cubicBezTo>
                <a:cubicBezTo>
                  <a:pt x="308" y="232"/>
                  <a:pt x="308" y="233"/>
                  <a:pt x="308" y="233"/>
                </a:cubicBezTo>
                <a:cubicBezTo>
                  <a:pt x="308" y="233"/>
                  <a:pt x="309" y="233"/>
                  <a:pt x="309" y="233"/>
                </a:cubicBezTo>
                <a:cubicBezTo>
                  <a:pt x="308" y="233"/>
                  <a:pt x="308" y="234"/>
                  <a:pt x="308" y="234"/>
                </a:cubicBezTo>
                <a:cubicBezTo>
                  <a:pt x="308" y="235"/>
                  <a:pt x="308" y="235"/>
                  <a:pt x="308" y="235"/>
                </a:cubicBezTo>
                <a:cubicBezTo>
                  <a:pt x="308" y="235"/>
                  <a:pt x="308" y="234"/>
                  <a:pt x="308" y="234"/>
                </a:cubicBezTo>
                <a:cubicBezTo>
                  <a:pt x="308" y="234"/>
                  <a:pt x="309" y="234"/>
                  <a:pt x="309" y="234"/>
                </a:cubicBezTo>
                <a:cubicBezTo>
                  <a:pt x="309" y="234"/>
                  <a:pt x="309" y="234"/>
                  <a:pt x="309" y="234"/>
                </a:cubicBezTo>
                <a:cubicBezTo>
                  <a:pt x="309" y="233"/>
                  <a:pt x="309" y="233"/>
                  <a:pt x="309" y="233"/>
                </a:cubicBezTo>
                <a:cubicBezTo>
                  <a:pt x="309" y="233"/>
                  <a:pt x="309" y="233"/>
                  <a:pt x="310" y="232"/>
                </a:cubicBezTo>
                <a:cubicBezTo>
                  <a:pt x="310" y="232"/>
                  <a:pt x="310" y="231"/>
                  <a:pt x="310" y="231"/>
                </a:cubicBezTo>
                <a:cubicBezTo>
                  <a:pt x="310" y="231"/>
                  <a:pt x="310" y="231"/>
                  <a:pt x="310" y="231"/>
                </a:cubicBezTo>
                <a:cubicBezTo>
                  <a:pt x="310" y="231"/>
                  <a:pt x="310" y="231"/>
                  <a:pt x="310" y="231"/>
                </a:cubicBezTo>
                <a:cubicBezTo>
                  <a:pt x="310" y="231"/>
                  <a:pt x="310" y="231"/>
                  <a:pt x="310" y="230"/>
                </a:cubicBezTo>
                <a:cubicBezTo>
                  <a:pt x="310" y="230"/>
                  <a:pt x="309" y="229"/>
                  <a:pt x="309" y="229"/>
                </a:cubicBezTo>
                <a:cubicBezTo>
                  <a:pt x="309" y="228"/>
                  <a:pt x="309" y="228"/>
                  <a:pt x="309" y="228"/>
                </a:cubicBezTo>
                <a:cubicBezTo>
                  <a:pt x="309" y="228"/>
                  <a:pt x="310" y="227"/>
                  <a:pt x="310" y="227"/>
                </a:cubicBezTo>
                <a:cubicBezTo>
                  <a:pt x="310" y="227"/>
                  <a:pt x="310" y="227"/>
                  <a:pt x="310" y="227"/>
                </a:cubicBezTo>
                <a:cubicBezTo>
                  <a:pt x="310" y="227"/>
                  <a:pt x="310" y="227"/>
                  <a:pt x="310" y="227"/>
                </a:cubicBezTo>
                <a:cubicBezTo>
                  <a:pt x="310" y="227"/>
                  <a:pt x="309" y="227"/>
                  <a:pt x="309" y="228"/>
                </a:cubicBezTo>
                <a:cubicBezTo>
                  <a:pt x="309" y="228"/>
                  <a:pt x="309" y="229"/>
                  <a:pt x="310" y="229"/>
                </a:cubicBezTo>
                <a:cubicBezTo>
                  <a:pt x="310" y="229"/>
                  <a:pt x="311" y="229"/>
                  <a:pt x="311" y="229"/>
                </a:cubicBezTo>
                <a:cubicBezTo>
                  <a:pt x="311" y="230"/>
                  <a:pt x="310" y="230"/>
                  <a:pt x="310" y="230"/>
                </a:cubicBezTo>
                <a:cubicBezTo>
                  <a:pt x="311" y="230"/>
                  <a:pt x="311" y="230"/>
                  <a:pt x="311" y="229"/>
                </a:cubicBezTo>
                <a:cubicBezTo>
                  <a:pt x="311" y="229"/>
                  <a:pt x="311" y="229"/>
                  <a:pt x="311" y="229"/>
                </a:cubicBezTo>
                <a:cubicBezTo>
                  <a:pt x="311" y="229"/>
                  <a:pt x="311" y="229"/>
                  <a:pt x="311" y="229"/>
                </a:cubicBezTo>
                <a:cubicBezTo>
                  <a:pt x="311" y="229"/>
                  <a:pt x="312" y="229"/>
                  <a:pt x="312" y="229"/>
                </a:cubicBezTo>
                <a:cubicBezTo>
                  <a:pt x="312" y="229"/>
                  <a:pt x="312" y="228"/>
                  <a:pt x="312" y="228"/>
                </a:cubicBezTo>
                <a:cubicBezTo>
                  <a:pt x="312" y="228"/>
                  <a:pt x="312" y="228"/>
                  <a:pt x="312" y="228"/>
                </a:cubicBezTo>
                <a:cubicBezTo>
                  <a:pt x="312" y="228"/>
                  <a:pt x="312" y="228"/>
                  <a:pt x="312" y="228"/>
                </a:cubicBezTo>
                <a:cubicBezTo>
                  <a:pt x="312" y="227"/>
                  <a:pt x="312" y="227"/>
                  <a:pt x="312" y="227"/>
                </a:cubicBezTo>
                <a:cubicBezTo>
                  <a:pt x="313" y="227"/>
                  <a:pt x="312" y="227"/>
                  <a:pt x="313" y="227"/>
                </a:cubicBezTo>
                <a:cubicBezTo>
                  <a:pt x="313" y="227"/>
                  <a:pt x="312" y="227"/>
                  <a:pt x="313" y="228"/>
                </a:cubicBezTo>
                <a:cubicBezTo>
                  <a:pt x="313" y="227"/>
                  <a:pt x="313" y="227"/>
                  <a:pt x="313" y="226"/>
                </a:cubicBezTo>
                <a:cubicBezTo>
                  <a:pt x="313" y="226"/>
                  <a:pt x="313" y="226"/>
                  <a:pt x="313" y="226"/>
                </a:cubicBezTo>
                <a:cubicBezTo>
                  <a:pt x="313" y="226"/>
                  <a:pt x="312" y="226"/>
                  <a:pt x="312" y="226"/>
                </a:cubicBezTo>
                <a:cubicBezTo>
                  <a:pt x="312" y="225"/>
                  <a:pt x="313" y="225"/>
                  <a:pt x="313" y="225"/>
                </a:cubicBezTo>
                <a:cubicBezTo>
                  <a:pt x="313" y="225"/>
                  <a:pt x="313" y="225"/>
                  <a:pt x="313" y="224"/>
                </a:cubicBezTo>
                <a:cubicBezTo>
                  <a:pt x="313" y="225"/>
                  <a:pt x="313" y="225"/>
                  <a:pt x="313" y="225"/>
                </a:cubicBezTo>
                <a:cubicBezTo>
                  <a:pt x="313" y="224"/>
                  <a:pt x="313" y="224"/>
                  <a:pt x="313" y="223"/>
                </a:cubicBezTo>
                <a:cubicBezTo>
                  <a:pt x="313" y="223"/>
                  <a:pt x="313" y="223"/>
                  <a:pt x="313" y="223"/>
                </a:cubicBezTo>
                <a:cubicBezTo>
                  <a:pt x="313" y="223"/>
                  <a:pt x="313" y="223"/>
                  <a:pt x="313" y="223"/>
                </a:cubicBezTo>
                <a:cubicBezTo>
                  <a:pt x="313" y="223"/>
                  <a:pt x="313" y="223"/>
                  <a:pt x="313" y="223"/>
                </a:cubicBezTo>
                <a:cubicBezTo>
                  <a:pt x="313" y="223"/>
                  <a:pt x="313" y="223"/>
                  <a:pt x="313" y="223"/>
                </a:cubicBezTo>
                <a:cubicBezTo>
                  <a:pt x="313" y="223"/>
                  <a:pt x="313" y="224"/>
                  <a:pt x="313" y="224"/>
                </a:cubicBezTo>
                <a:cubicBezTo>
                  <a:pt x="313" y="224"/>
                  <a:pt x="313" y="225"/>
                  <a:pt x="313" y="225"/>
                </a:cubicBezTo>
                <a:cubicBezTo>
                  <a:pt x="313" y="225"/>
                  <a:pt x="313" y="225"/>
                  <a:pt x="313" y="225"/>
                </a:cubicBezTo>
                <a:cubicBezTo>
                  <a:pt x="313" y="225"/>
                  <a:pt x="313" y="225"/>
                  <a:pt x="313" y="225"/>
                </a:cubicBezTo>
                <a:cubicBezTo>
                  <a:pt x="313" y="225"/>
                  <a:pt x="313" y="225"/>
                  <a:pt x="313" y="225"/>
                </a:cubicBezTo>
                <a:cubicBezTo>
                  <a:pt x="314" y="225"/>
                  <a:pt x="314" y="225"/>
                  <a:pt x="314" y="225"/>
                </a:cubicBezTo>
                <a:cubicBezTo>
                  <a:pt x="314" y="225"/>
                  <a:pt x="314" y="225"/>
                  <a:pt x="314" y="225"/>
                </a:cubicBezTo>
                <a:cubicBezTo>
                  <a:pt x="315" y="225"/>
                  <a:pt x="315" y="225"/>
                  <a:pt x="315" y="225"/>
                </a:cubicBezTo>
                <a:cubicBezTo>
                  <a:pt x="315" y="225"/>
                  <a:pt x="315" y="225"/>
                  <a:pt x="316" y="225"/>
                </a:cubicBezTo>
                <a:cubicBezTo>
                  <a:pt x="316" y="225"/>
                  <a:pt x="316" y="225"/>
                  <a:pt x="316" y="225"/>
                </a:cubicBezTo>
                <a:cubicBezTo>
                  <a:pt x="316" y="225"/>
                  <a:pt x="316" y="225"/>
                  <a:pt x="316" y="225"/>
                </a:cubicBezTo>
                <a:cubicBezTo>
                  <a:pt x="316" y="225"/>
                  <a:pt x="316" y="225"/>
                  <a:pt x="316" y="225"/>
                </a:cubicBezTo>
                <a:cubicBezTo>
                  <a:pt x="316" y="225"/>
                  <a:pt x="316" y="225"/>
                  <a:pt x="316" y="224"/>
                </a:cubicBezTo>
                <a:cubicBezTo>
                  <a:pt x="316" y="224"/>
                  <a:pt x="316" y="224"/>
                  <a:pt x="316" y="224"/>
                </a:cubicBezTo>
                <a:cubicBezTo>
                  <a:pt x="317" y="224"/>
                  <a:pt x="317" y="224"/>
                  <a:pt x="317" y="224"/>
                </a:cubicBezTo>
                <a:cubicBezTo>
                  <a:pt x="317" y="224"/>
                  <a:pt x="317" y="224"/>
                  <a:pt x="317" y="224"/>
                </a:cubicBezTo>
                <a:cubicBezTo>
                  <a:pt x="317" y="224"/>
                  <a:pt x="318" y="224"/>
                  <a:pt x="318" y="224"/>
                </a:cubicBezTo>
                <a:cubicBezTo>
                  <a:pt x="317" y="224"/>
                  <a:pt x="317" y="224"/>
                  <a:pt x="316" y="224"/>
                </a:cubicBezTo>
                <a:cubicBezTo>
                  <a:pt x="317" y="224"/>
                  <a:pt x="317" y="224"/>
                  <a:pt x="317" y="224"/>
                </a:cubicBezTo>
                <a:cubicBezTo>
                  <a:pt x="316" y="224"/>
                  <a:pt x="316" y="224"/>
                  <a:pt x="315" y="224"/>
                </a:cubicBezTo>
                <a:cubicBezTo>
                  <a:pt x="315" y="224"/>
                  <a:pt x="315" y="224"/>
                  <a:pt x="315" y="224"/>
                </a:cubicBezTo>
                <a:cubicBezTo>
                  <a:pt x="314" y="224"/>
                  <a:pt x="313" y="224"/>
                  <a:pt x="314" y="225"/>
                </a:cubicBezTo>
                <a:cubicBezTo>
                  <a:pt x="314" y="224"/>
                  <a:pt x="314" y="224"/>
                  <a:pt x="313" y="224"/>
                </a:cubicBezTo>
                <a:cubicBezTo>
                  <a:pt x="313" y="224"/>
                  <a:pt x="313" y="224"/>
                  <a:pt x="313" y="225"/>
                </a:cubicBezTo>
                <a:cubicBezTo>
                  <a:pt x="313" y="225"/>
                  <a:pt x="313" y="225"/>
                  <a:pt x="313" y="225"/>
                </a:cubicBezTo>
                <a:cubicBezTo>
                  <a:pt x="313" y="225"/>
                  <a:pt x="313" y="225"/>
                  <a:pt x="313" y="225"/>
                </a:cubicBezTo>
                <a:cubicBezTo>
                  <a:pt x="313" y="225"/>
                  <a:pt x="313" y="225"/>
                  <a:pt x="313" y="225"/>
                </a:cubicBezTo>
                <a:cubicBezTo>
                  <a:pt x="313" y="225"/>
                  <a:pt x="313" y="225"/>
                  <a:pt x="313" y="225"/>
                </a:cubicBezTo>
                <a:cubicBezTo>
                  <a:pt x="313" y="225"/>
                  <a:pt x="313" y="225"/>
                  <a:pt x="313" y="225"/>
                </a:cubicBezTo>
                <a:cubicBezTo>
                  <a:pt x="313" y="225"/>
                  <a:pt x="313" y="225"/>
                  <a:pt x="313" y="225"/>
                </a:cubicBezTo>
                <a:cubicBezTo>
                  <a:pt x="313" y="225"/>
                  <a:pt x="313" y="225"/>
                  <a:pt x="313" y="224"/>
                </a:cubicBezTo>
                <a:cubicBezTo>
                  <a:pt x="313" y="224"/>
                  <a:pt x="314" y="224"/>
                  <a:pt x="314" y="224"/>
                </a:cubicBezTo>
                <a:cubicBezTo>
                  <a:pt x="314" y="224"/>
                  <a:pt x="315" y="223"/>
                  <a:pt x="315" y="223"/>
                </a:cubicBezTo>
                <a:cubicBezTo>
                  <a:pt x="316" y="223"/>
                  <a:pt x="316" y="223"/>
                  <a:pt x="317" y="223"/>
                </a:cubicBezTo>
                <a:cubicBezTo>
                  <a:pt x="317" y="223"/>
                  <a:pt x="318" y="223"/>
                  <a:pt x="319" y="223"/>
                </a:cubicBezTo>
                <a:cubicBezTo>
                  <a:pt x="319" y="223"/>
                  <a:pt x="319" y="222"/>
                  <a:pt x="319" y="222"/>
                </a:cubicBezTo>
                <a:cubicBezTo>
                  <a:pt x="319" y="222"/>
                  <a:pt x="319" y="222"/>
                  <a:pt x="320" y="222"/>
                </a:cubicBezTo>
                <a:cubicBezTo>
                  <a:pt x="319" y="222"/>
                  <a:pt x="319" y="222"/>
                  <a:pt x="320" y="223"/>
                </a:cubicBezTo>
                <a:cubicBezTo>
                  <a:pt x="320" y="222"/>
                  <a:pt x="320" y="222"/>
                  <a:pt x="321" y="222"/>
                </a:cubicBezTo>
                <a:cubicBezTo>
                  <a:pt x="321" y="222"/>
                  <a:pt x="321" y="222"/>
                  <a:pt x="321" y="222"/>
                </a:cubicBezTo>
                <a:cubicBezTo>
                  <a:pt x="321" y="222"/>
                  <a:pt x="322" y="222"/>
                  <a:pt x="323" y="222"/>
                </a:cubicBezTo>
                <a:cubicBezTo>
                  <a:pt x="323" y="222"/>
                  <a:pt x="323" y="222"/>
                  <a:pt x="322" y="222"/>
                </a:cubicBezTo>
                <a:cubicBezTo>
                  <a:pt x="322" y="221"/>
                  <a:pt x="322" y="221"/>
                  <a:pt x="322" y="221"/>
                </a:cubicBezTo>
                <a:cubicBezTo>
                  <a:pt x="322" y="221"/>
                  <a:pt x="322" y="221"/>
                  <a:pt x="322" y="221"/>
                </a:cubicBezTo>
                <a:cubicBezTo>
                  <a:pt x="322" y="221"/>
                  <a:pt x="322" y="221"/>
                  <a:pt x="322" y="221"/>
                </a:cubicBezTo>
                <a:cubicBezTo>
                  <a:pt x="322" y="221"/>
                  <a:pt x="322" y="221"/>
                  <a:pt x="322" y="221"/>
                </a:cubicBezTo>
                <a:cubicBezTo>
                  <a:pt x="322" y="222"/>
                  <a:pt x="322" y="222"/>
                  <a:pt x="322" y="222"/>
                </a:cubicBezTo>
                <a:cubicBezTo>
                  <a:pt x="322" y="222"/>
                  <a:pt x="321" y="222"/>
                  <a:pt x="321" y="222"/>
                </a:cubicBezTo>
                <a:cubicBezTo>
                  <a:pt x="321" y="222"/>
                  <a:pt x="321" y="221"/>
                  <a:pt x="321" y="221"/>
                </a:cubicBezTo>
                <a:cubicBezTo>
                  <a:pt x="321" y="221"/>
                  <a:pt x="321" y="221"/>
                  <a:pt x="321" y="221"/>
                </a:cubicBezTo>
                <a:cubicBezTo>
                  <a:pt x="320" y="220"/>
                  <a:pt x="320" y="221"/>
                  <a:pt x="320" y="220"/>
                </a:cubicBezTo>
                <a:cubicBezTo>
                  <a:pt x="320" y="220"/>
                  <a:pt x="320" y="220"/>
                  <a:pt x="320" y="220"/>
                </a:cubicBezTo>
                <a:cubicBezTo>
                  <a:pt x="321" y="220"/>
                  <a:pt x="321" y="219"/>
                  <a:pt x="321" y="219"/>
                </a:cubicBezTo>
                <a:cubicBezTo>
                  <a:pt x="321" y="219"/>
                  <a:pt x="321" y="219"/>
                  <a:pt x="321" y="219"/>
                </a:cubicBezTo>
                <a:cubicBezTo>
                  <a:pt x="320" y="219"/>
                  <a:pt x="320" y="218"/>
                  <a:pt x="321" y="218"/>
                </a:cubicBezTo>
                <a:cubicBezTo>
                  <a:pt x="321" y="218"/>
                  <a:pt x="322" y="217"/>
                  <a:pt x="322" y="216"/>
                </a:cubicBezTo>
                <a:cubicBezTo>
                  <a:pt x="322" y="216"/>
                  <a:pt x="322" y="216"/>
                  <a:pt x="322" y="216"/>
                </a:cubicBezTo>
                <a:cubicBezTo>
                  <a:pt x="322" y="216"/>
                  <a:pt x="322" y="216"/>
                  <a:pt x="322" y="216"/>
                </a:cubicBezTo>
                <a:cubicBezTo>
                  <a:pt x="323" y="216"/>
                  <a:pt x="323" y="216"/>
                  <a:pt x="323" y="216"/>
                </a:cubicBezTo>
                <a:cubicBezTo>
                  <a:pt x="323" y="216"/>
                  <a:pt x="323" y="216"/>
                  <a:pt x="323" y="215"/>
                </a:cubicBezTo>
                <a:cubicBezTo>
                  <a:pt x="323" y="215"/>
                  <a:pt x="323" y="215"/>
                  <a:pt x="323" y="215"/>
                </a:cubicBezTo>
                <a:cubicBezTo>
                  <a:pt x="323" y="216"/>
                  <a:pt x="323" y="216"/>
                  <a:pt x="323" y="216"/>
                </a:cubicBezTo>
                <a:cubicBezTo>
                  <a:pt x="323" y="216"/>
                  <a:pt x="323" y="216"/>
                  <a:pt x="323" y="215"/>
                </a:cubicBezTo>
                <a:cubicBezTo>
                  <a:pt x="323" y="216"/>
                  <a:pt x="323" y="216"/>
                  <a:pt x="323" y="216"/>
                </a:cubicBezTo>
                <a:cubicBezTo>
                  <a:pt x="323" y="216"/>
                  <a:pt x="323" y="216"/>
                  <a:pt x="323" y="216"/>
                </a:cubicBezTo>
                <a:cubicBezTo>
                  <a:pt x="323" y="216"/>
                  <a:pt x="323" y="216"/>
                  <a:pt x="323" y="216"/>
                </a:cubicBezTo>
                <a:cubicBezTo>
                  <a:pt x="323" y="216"/>
                  <a:pt x="323" y="216"/>
                  <a:pt x="323" y="216"/>
                </a:cubicBezTo>
                <a:cubicBezTo>
                  <a:pt x="323" y="216"/>
                  <a:pt x="323" y="216"/>
                  <a:pt x="323" y="216"/>
                </a:cubicBezTo>
                <a:cubicBezTo>
                  <a:pt x="324" y="216"/>
                  <a:pt x="324" y="215"/>
                  <a:pt x="324" y="215"/>
                </a:cubicBezTo>
                <a:cubicBezTo>
                  <a:pt x="324" y="215"/>
                  <a:pt x="324" y="215"/>
                  <a:pt x="324" y="215"/>
                </a:cubicBezTo>
                <a:cubicBezTo>
                  <a:pt x="324" y="215"/>
                  <a:pt x="325" y="215"/>
                  <a:pt x="325" y="215"/>
                </a:cubicBezTo>
                <a:cubicBezTo>
                  <a:pt x="324" y="215"/>
                  <a:pt x="325" y="214"/>
                  <a:pt x="325" y="214"/>
                </a:cubicBezTo>
                <a:cubicBezTo>
                  <a:pt x="325" y="214"/>
                  <a:pt x="325" y="213"/>
                  <a:pt x="325" y="214"/>
                </a:cubicBezTo>
                <a:cubicBezTo>
                  <a:pt x="325" y="214"/>
                  <a:pt x="325" y="214"/>
                  <a:pt x="325" y="214"/>
                </a:cubicBezTo>
                <a:cubicBezTo>
                  <a:pt x="325" y="214"/>
                  <a:pt x="325" y="214"/>
                  <a:pt x="325" y="214"/>
                </a:cubicBezTo>
                <a:cubicBezTo>
                  <a:pt x="325" y="214"/>
                  <a:pt x="325" y="214"/>
                  <a:pt x="325" y="214"/>
                </a:cubicBezTo>
                <a:cubicBezTo>
                  <a:pt x="325" y="214"/>
                  <a:pt x="326" y="215"/>
                  <a:pt x="326" y="215"/>
                </a:cubicBezTo>
                <a:cubicBezTo>
                  <a:pt x="326" y="214"/>
                  <a:pt x="326" y="214"/>
                  <a:pt x="326" y="214"/>
                </a:cubicBezTo>
                <a:cubicBezTo>
                  <a:pt x="326" y="214"/>
                  <a:pt x="327" y="214"/>
                  <a:pt x="327" y="214"/>
                </a:cubicBezTo>
                <a:cubicBezTo>
                  <a:pt x="327" y="214"/>
                  <a:pt x="327" y="214"/>
                  <a:pt x="327" y="214"/>
                </a:cubicBezTo>
                <a:cubicBezTo>
                  <a:pt x="327" y="214"/>
                  <a:pt x="327" y="214"/>
                  <a:pt x="327" y="214"/>
                </a:cubicBezTo>
                <a:cubicBezTo>
                  <a:pt x="327" y="214"/>
                  <a:pt x="327" y="214"/>
                  <a:pt x="327" y="214"/>
                </a:cubicBezTo>
                <a:cubicBezTo>
                  <a:pt x="327" y="214"/>
                  <a:pt x="328" y="214"/>
                  <a:pt x="328" y="214"/>
                </a:cubicBezTo>
                <a:cubicBezTo>
                  <a:pt x="328" y="214"/>
                  <a:pt x="328" y="213"/>
                  <a:pt x="329" y="213"/>
                </a:cubicBezTo>
                <a:cubicBezTo>
                  <a:pt x="329" y="213"/>
                  <a:pt x="329" y="214"/>
                  <a:pt x="329" y="213"/>
                </a:cubicBezTo>
                <a:cubicBezTo>
                  <a:pt x="329" y="213"/>
                  <a:pt x="329" y="213"/>
                  <a:pt x="330" y="213"/>
                </a:cubicBezTo>
                <a:cubicBezTo>
                  <a:pt x="330" y="213"/>
                  <a:pt x="330" y="213"/>
                  <a:pt x="330" y="213"/>
                </a:cubicBezTo>
                <a:cubicBezTo>
                  <a:pt x="330" y="213"/>
                  <a:pt x="329" y="213"/>
                  <a:pt x="329" y="213"/>
                </a:cubicBezTo>
                <a:cubicBezTo>
                  <a:pt x="329" y="213"/>
                  <a:pt x="329" y="213"/>
                  <a:pt x="329" y="213"/>
                </a:cubicBezTo>
                <a:cubicBezTo>
                  <a:pt x="329" y="213"/>
                  <a:pt x="329" y="213"/>
                  <a:pt x="329" y="213"/>
                </a:cubicBezTo>
                <a:cubicBezTo>
                  <a:pt x="329" y="212"/>
                  <a:pt x="329" y="212"/>
                  <a:pt x="329" y="212"/>
                </a:cubicBezTo>
                <a:cubicBezTo>
                  <a:pt x="329" y="212"/>
                  <a:pt x="329" y="212"/>
                  <a:pt x="329" y="212"/>
                </a:cubicBezTo>
                <a:cubicBezTo>
                  <a:pt x="329" y="212"/>
                  <a:pt x="329" y="212"/>
                  <a:pt x="329" y="212"/>
                </a:cubicBezTo>
                <a:cubicBezTo>
                  <a:pt x="329" y="212"/>
                  <a:pt x="329" y="212"/>
                  <a:pt x="329" y="212"/>
                </a:cubicBezTo>
                <a:cubicBezTo>
                  <a:pt x="329" y="212"/>
                  <a:pt x="329" y="212"/>
                  <a:pt x="329" y="212"/>
                </a:cubicBezTo>
                <a:cubicBezTo>
                  <a:pt x="329" y="212"/>
                  <a:pt x="329" y="212"/>
                  <a:pt x="329" y="212"/>
                </a:cubicBezTo>
                <a:cubicBezTo>
                  <a:pt x="329" y="212"/>
                  <a:pt x="329" y="212"/>
                  <a:pt x="329" y="212"/>
                </a:cubicBezTo>
                <a:cubicBezTo>
                  <a:pt x="330" y="212"/>
                  <a:pt x="330" y="212"/>
                  <a:pt x="330" y="212"/>
                </a:cubicBezTo>
                <a:cubicBezTo>
                  <a:pt x="330" y="212"/>
                  <a:pt x="331" y="212"/>
                  <a:pt x="331" y="212"/>
                </a:cubicBezTo>
                <a:cubicBezTo>
                  <a:pt x="331" y="212"/>
                  <a:pt x="331" y="212"/>
                  <a:pt x="331" y="212"/>
                </a:cubicBezTo>
                <a:cubicBezTo>
                  <a:pt x="331" y="212"/>
                  <a:pt x="331" y="212"/>
                  <a:pt x="331" y="212"/>
                </a:cubicBezTo>
                <a:cubicBezTo>
                  <a:pt x="332" y="212"/>
                  <a:pt x="331" y="212"/>
                  <a:pt x="332" y="211"/>
                </a:cubicBezTo>
                <a:cubicBezTo>
                  <a:pt x="332" y="211"/>
                  <a:pt x="332" y="211"/>
                  <a:pt x="332" y="211"/>
                </a:cubicBezTo>
                <a:cubicBezTo>
                  <a:pt x="332" y="211"/>
                  <a:pt x="332" y="211"/>
                  <a:pt x="332" y="212"/>
                </a:cubicBezTo>
                <a:cubicBezTo>
                  <a:pt x="332" y="212"/>
                  <a:pt x="332" y="212"/>
                  <a:pt x="332" y="212"/>
                </a:cubicBezTo>
                <a:cubicBezTo>
                  <a:pt x="332" y="212"/>
                  <a:pt x="332" y="212"/>
                  <a:pt x="332" y="212"/>
                </a:cubicBezTo>
                <a:cubicBezTo>
                  <a:pt x="333" y="212"/>
                  <a:pt x="333" y="211"/>
                  <a:pt x="333" y="211"/>
                </a:cubicBezTo>
                <a:cubicBezTo>
                  <a:pt x="334" y="211"/>
                  <a:pt x="335" y="210"/>
                  <a:pt x="335" y="210"/>
                </a:cubicBezTo>
                <a:cubicBezTo>
                  <a:pt x="335" y="210"/>
                  <a:pt x="335" y="210"/>
                  <a:pt x="335" y="210"/>
                </a:cubicBezTo>
                <a:cubicBezTo>
                  <a:pt x="335" y="210"/>
                  <a:pt x="335" y="209"/>
                  <a:pt x="335" y="209"/>
                </a:cubicBezTo>
                <a:cubicBezTo>
                  <a:pt x="335" y="209"/>
                  <a:pt x="336" y="210"/>
                  <a:pt x="335" y="210"/>
                </a:cubicBezTo>
                <a:cubicBezTo>
                  <a:pt x="336" y="210"/>
                  <a:pt x="336" y="210"/>
                  <a:pt x="336" y="210"/>
                </a:cubicBezTo>
                <a:cubicBezTo>
                  <a:pt x="336" y="210"/>
                  <a:pt x="336" y="211"/>
                  <a:pt x="335" y="211"/>
                </a:cubicBezTo>
                <a:cubicBezTo>
                  <a:pt x="335" y="211"/>
                  <a:pt x="335" y="211"/>
                  <a:pt x="335" y="211"/>
                </a:cubicBezTo>
                <a:cubicBezTo>
                  <a:pt x="335" y="212"/>
                  <a:pt x="335" y="211"/>
                  <a:pt x="336" y="211"/>
                </a:cubicBezTo>
                <a:cubicBezTo>
                  <a:pt x="336" y="211"/>
                  <a:pt x="336" y="211"/>
                  <a:pt x="336" y="211"/>
                </a:cubicBezTo>
                <a:cubicBezTo>
                  <a:pt x="336" y="211"/>
                  <a:pt x="336" y="211"/>
                  <a:pt x="336" y="211"/>
                </a:cubicBezTo>
                <a:cubicBezTo>
                  <a:pt x="337" y="211"/>
                  <a:pt x="337" y="211"/>
                  <a:pt x="337" y="211"/>
                </a:cubicBezTo>
                <a:cubicBezTo>
                  <a:pt x="337" y="211"/>
                  <a:pt x="337" y="211"/>
                  <a:pt x="337" y="211"/>
                </a:cubicBezTo>
                <a:cubicBezTo>
                  <a:pt x="337" y="211"/>
                  <a:pt x="338" y="211"/>
                  <a:pt x="338" y="211"/>
                </a:cubicBezTo>
                <a:cubicBezTo>
                  <a:pt x="338" y="211"/>
                  <a:pt x="338" y="211"/>
                  <a:pt x="338" y="211"/>
                </a:cubicBezTo>
                <a:cubicBezTo>
                  <a:pt x="338" y="212"/>
                  <a:pt x="337" y="212"/>
                  <a:pt x="337" y="212"/>
                </a:cubicBezTo>
                <a:cubicBezTo>
                  <a:pt x="336" y="212"/>
                  <a:pt x="336" y="212"/>
                  <a:pt x="336" y="212"/>
                </a:cubicBezTo>
                <a:cubicBezTo>
                  <a:pt x="336" y="212"/>
                  <a:pt x="336" y="212"/>
                  <a:pt x="336" y="212"/>
                </a:cubicBezTo>
                <a:cubicBezTo>
                  <a:pt x="336" y="212"/>
                  <a:pt x="336" y="212"/>
                  <a:pt x="336" y="211"/>
                </a:cubicBezTo>
                <a:cubicBezTo>
                  <a:pt x="336" y="211"/>
                  <a:pt x="335" y="212"/>
                  <a:pt x="335" y="212"/>
                </a:cubicBezTo>
                <a:cubicBezTo>
                  <a:pt x="335" y="212"/>
                  <a:pt x="334" y="213"/>
                  <a:pt x="333" y="213"/>
                </a:cubicBezTo>
                <a:cubicBezTo>
                  <a:pt x="333" y="213"/>
                  <a:pt x="332" y="214"/>
                  <a:pt x="332" y="214"/>
                </a:cubicBezTo>
                <a:cubicBezTo>
                  <a:pt x="332" y="214"/>
                  <a:pt x="332" y="214"/>
                  <a:pt x="332" y="215"/>
                </a:cubicBezTo>
                <a:cubicBezTo>
                  <a:pt x="332" y="215"/>
                  <a:pt x="331" y="215"/>
                  <a:pt x="331" y="215"/>
                </a:cubicBezTo>
                <a:cubicBezTo>
                  <a:pt x="331" y="215"/>
                  <a:pt x="332" y="215"/>
                  <a:pt x="332" y="215"/>
                </a:cubicBezTo>
                <a:cubicBezTo>
                  <a:pt x="332" y="216"/>
                  <a:pt x="332" y="216"/>
                  <a:pt x="332" y="216"/>
                </a:cubicBezTo>
                <a:cubicBezTo>
                  <a:pt x="332" y="216"/>
                  <a:pt x="332" y="216"/>
                  <a:pt x="332" y="216"/>
                </a:cubicBezTo>
                <a:cubicBezTo>
                  <a:pt x="332" y="216"/>
                  <a:pt x="332" y="216"/>
                  <a:pt x="332" y="216"/>
                </a:cubicBezTo>
                <a:cubicBezTo>
                  <a:pt x="332" y="216"/>
                  <a:pt x="332" y="216"/>
                  <a:pt x="332" y="217"/>
                </a:cubicBezTo>
                <a:cubicBezTo>
                  <a:pt x="333" y="217"/>
                  <a:pt x="333" y="217"/>
                  <a:pt x="333" y="217"/>
                </a:cubicBezTo>
                <a:cubicBezTo>
                  <a:pt x="333" y="217"/>
                  <a:pt x="333" y="217"/>
                  <a:pt x="333" y="217"/>
                </a:cubicBezTo>
                <a:cubicBezTo>
                  <a:pt x="333" y="217"/>
                  <a:pt x="333" y="216"/>
                  <a:pt x="334" y="216"/>
                </a:cubicBezTo>
                <a:cubicBezTo>
                  <a:pt x="334" y="216"/>
                  <a:pt x="334" y="216"/>
                  <a:pt x="334" y="216"/>
                </a:cubicBezTo>
                <a:cubicBezTo>
                  <a:pt x="334" y="216"/>
                  <a:pt x="334" y="216"/>
                  <a:pt x="334" y="216"/>
                </a:cubicBezTo>
                <a:cubicBezTo>
                  <a:pt x="334" y="216"/>
                  <a:pt x="334" y="216"/>
                  <a:pt x="334" y="216"/>
                </a:cubicBezTo>
                <a:cubicBezTo>
                  <a:pt x="334" y="216"/>
                  <a:pt x="334" y="216"/>
                  <a:pt x="335" y="216"/>
                </a:cubicBezTo>
                <a:cubicBezTo>
                  <a:pt x="335" y="216"/>
                  <a:pt x="335" y="215"/>
                  <a:pt x="335" y="215"/>
                </a:cubicBezTo>
                <a:cubicBezTo>
                  <a:pt x="335" y="215"/>
                  <a:pt x="335" y="215"/>
                  <a:pt x="335" y="215"/>
                </a:cubicBezTo>
                <a:cubicBezTo>
                  <a:pt x="335" y="215"/>
                  <a:pt x="335" y="215"/>
                  <a:pt x="335" y="215"/>
                </a:cubicBezTo>
                <a:cubicBezTo>
                  <a:pt x="335" y="215"/>
                  <a:pt x="336" y="215"/>
                  <a:pt x="336" y="214"/>
                </a:cubicBezTo>
                <a:cubicBezTo>
                  <a:pt x="336" y="214"/>
                  <a:pt x="336" y="215"/>
                  <a:pt x="336" y="215"/>
                </a:cubicBezTo>
                <a:cubicBezTo>
                  <a:pt x="336" y="214"/>
                  <a:pt x="336" y="214"/>
                  <a:pt x="336" y="214"/>
                </a:cubicBezTo>
                <a:cubicBezTo>
                  <a:pt x="336" y="214"/>
                  <a:pt x="336" y="214"/>
                  <a:pt x="336" y="214"/>
                </a:cubicBezTo>
                <a:cubicBezTo>
                  <a:pt x="336" y="214"/>
                  <a:pt x="336" y="214"/>
                  <a:pt x="337" y="214"/>
                </a:cubicBezTo>
                <a:cubicBezTo>
                  <a:pt x="337" y="214"/>
                  <a:pt x="337" y="214"/>
                  <a:pt x="337" y="214"/>
                </a:cubicBezTo>
                <a:cubicBezTo>
                  <a:pt x="337" y="214"/>
                  <a:pt x="337" y="213"/>
                  <a:pt x="337" y="213"/>
                </a:cubicBezTo>
                <a:cubicBezTo>
                  <a:pt x="337" y="213"/>
                  <a:pt x="337" y="213"/>
                  <a:pt x="337" y="214"/>
                </a:cubicBezTo>
                <a:cubicBezTo>
                  <a:pt x="337" y="214"/>
                  <a:pt x="337" y="214"/>
                  <a:pt x="337" y="214"/>
                </a:cubicBezTo>
                <a:cubicBezTo>
                  <a:pt x="337" y="214"/>
                  <a:pt x="338" y="214"/>
                  <a:pt x="338" y="214"/>
                </a:cubicBezTo>
                <a:cubicBezTo>
                  <a:pt x="338" y="214"/>
                  <a:pt x="338" y="214"/>
                  <a:pt x="338" y="213"/>
                </a:cubicBezTo>
                <a:cubicBezTo>
                  <a:pt x="338" y="213"/>
                  <a:pt x="338" y="214"/>
                  <a:pt x="338" y="214"/>
                </a:cubicBezTo>
                <a:cubicBezTo>
                  <a:pt x="339" y="213"/>
                  <a:pt x="339" y="213"/>
                  <a:pt x="340" y="213"/>
                </a:cubicBezTo>
                <a:cubicBezTo>
                  <a:pt x="341" y="213"/>
                  <a:pt x="343" y="212"/>
                  <a:pt x="344" y="211"/>
                </a:cubicBezTo>
                <a:cubicBezTo>
                  <a:pt x="344" y="211"/>
                  <a:pt x="343" y="211"/>
                  <a:pt x="343" y="211"/>
                </a:cubicBezTo>
                <a:cubicBezTo>
                  <a:pt x="343" y="211"/>
                  <a:pt x="343" y="210"/>
                  <a:pt x="343" y="210"/>
                </a:cubicBezTo>
                <a:cubicBezTo>
                  <a:pt x="343" y="210"/>
                  <a:pt x="342" y="210"/>
                  <a:pt x="342" y="211"/>
                </a:cubicBezTo>
                <a:cubicBezTo>
                  <a:pt x="342" y="210"/>
                  <a:pt x="342" y="210"/>
                  <a:pt x="342" y="210"/>
                </a:cubicBezTo>
                <a:cubicBezTo>
                  <a:pt x="342" y="210"/>
                  <a:pt x="341" y="210"/>
                  <a:pt x="341" y="210"/>
                </a:cubicBezTo>
                <a:cubicBezTo>
                  <a:pt x="341" y="210"/>
                  <a:pt x="341" y="210"/>
                  <a:pt x="341" y="210"/>
                </a:cubicBezTo>
                <a:cubicBezTo>
                  <a:pt x="340" y="211"/>
                  <a:pt x="340" y="211"/>
                  <a:pt x="340" y="211"/>
                </a:cubicBezTo>
                <a:cubicBezTo>
                  <a:pt x="340" y="210"/>
                  <a:pt x="340" y="210"/>
                  <a:pt x="340" y="210"/>
                </a:cubicBezTo>
                <a:cubicBezTo>
                  <a:pt x="340" y="210"/>
                  <a:pt x="340" y="210"/>
                  <a:pt x="340" y="210"/>
                </a:cubicBezTo>
                <a:cubicBezTo>
                  <a:pt x="339" y="210"/>
                  <a:pt x="339" y="210"/>
                  <a:pt x="339" y="210"/>
                </a:cubicBezTo>
                <a:cubicBezTo>
                  <a:pt x="339" y="210"/>
                  <a:pt x="337" y="210"/>
                  <a:pt x="337" y="209"/>
                </a:cubicBezTo>
                <a:cubicBezTo>
                  <a:pt x="337" y="209"/>
                  <a:pt x="337" y="209"/>
                  <a:pt x="337" y="209"/>
                </a:cubicBezTo>
                <a:cubicBezTo>
                  <a:pt x="337" y="209"/>
                  <a:pt x="337" y="209"/>
                  <a:pt x="337" y="209"/>
                </a:cubicBezTo>
                <a:cubicBezTo>
                  <a:pt x="336" y="209"/>
                  <a:pt x="336" y="209"/>
                  <a:pt x="336" y="209"/>
                </a:cubicBezTo>
                <a:cubicBezTo>
                  <a:pt x="336" y="209"/>
                  <a:pt x="336" y="209"/>
                  <a:pt x="335" y="209"/>
                </a:cubicBezTo>
                <a:cubicBezTo>
                  <a:pt x="336" y="208"/>
                  <a:pt x="336" y="208"/>
                  <a:pt x="335" y="208"/>
                </a:cubicBezTo>
                <a:cubicBezTo>
                  <a:pt x="335" y="208"/>
                  <a:pt x="335" y="208"/>
                  <a:pt x="335" y="208"/>
                </a:cubicBezTo>
                <a:cubicBezTo>
                  <a:pt x="335" y="208"/>
                  <a:pt x="335" y="207"/>
                  <a:pt x="335" y="207"/>
                </a:cubicBezTo>
                <a:cubicBezTo>
                  <a:pt x="335" y="207"/>
                  <a:pt x="335" y="207"/>
                  <a:pt x="335" y="207"/>
                </a:cubicBezTo>
                <a:cubicBezTo>
                  <a:pt x="335" y="207"/>
                  <a:pt x="335" y="207"/>
                  <a:pt x="335" y="206"/>
                </a:cubicBezTo>
                <a:cubicBezTo>
                  <a:pt x="335" y="206"/>
                  <a:pt x="335" y="206"/>
                  <a:pt x="335" y="206"/>
                </a:cubicBezTo>
                <a:cubicBezTo>
                  <a:pt x="334" y="206"/>
                  <a:pt x="334" y="206"/>
                  <a:pt x="334" y="206"/>
                </a:cubicBezTo>
                <a:cubicBezTo>
                  <a:pt x="334" y="206"/>
                  <a:pt x="334" y="206"/>
                  <a:pt x="335" y="205"/>
                </a:cubicBezTo>
                <a:cubicBezTo>
                  <a:pt x="335" y="205"/>
                  <a:pt x="335" y="205"/>
                  <a:pt x="335" y="205"/>
                </a:cubicBezTo>
                <a:cubicBezTo>
                  <a:pt x="335" y="204"/>
                  <a:pt x="335" y="204"/>
                  <a:pt x="335" y="204"/>
                </a:cubicBezTo>
                <a:cubicBezTo>
                  <a:pt x="335" y="204"/>
                  <a:pt x="334" y="204"/>
                  <a:pt x="333" y="204"/>
                </a:cubicBezTo>
                <a:cubicBezTo>
                  <a:pt x="333" y="204"/>
                  <a:pt x="333" y="204"/>
                  <a:pt x="333" y="204"/>
                </a:cubicBezTo>
                <a:cubicBezTo>
                  <a:pt x="333" y="204"/>
                  <a:pt x="333" y="204"/>
                  <a:pt x="333" y="204"/>
                </a:cubicBezTo>
                <a:cubicBezTo>
                  <a:pt x="332" y="203"/>
                  <a:pt x="332" y="203"/>
                  <a:pt x="331" y="203"/>
                </a:cubicBezTo>
                <a:cubicBezTo>
                  <a:pt x="331" y="203"/>
                  <a:pt x="331" y="203"/>
                  <a:pt x="331" y="203"/>
                </a:cubicBezTo>
                <a:cubicBezTo>
                  <a:pt x="331" y="203"/>
                  <a:pt x="331" y="203"/>
                  <a:pt x="331" y="203"/>
                </a:cubicBezTo>
                <a:cubicBezTo>
                  <a:pt x="331" y="203"/>
                  <a:pt x="331" y="203"/>
                  <a:pt x="331" y="203"/>
                </a:cubicBezTo>
                <a:cubicBezTo>
                  <a:pt x="331" y="203"/>
                  <a:pt x="331" y="203"/>
                  <a:pt x="331" y="203"/>
                </a:cubicBezTo>
                <a:cubicBezTo>
                  <a:pt x="332" y="203"/>
                  <a:pt x="332" y="203"/>
                  <a:pt x="332" y="203"/>
                </a:cubicBezTo>
                <a:cubicBezTo>
                  <a:pt x="332" y="203"/>
                  <a:pt x="332" y="203"/>
                  <a:pt x="332" y="203"/>
                </a:cubicBezTo>
                <a:cubicBezTo>
                  <a:pt x="332" y="203"/>
                  <a:pt x="332" y="203"/>
                  <a:pt x="332" y="203"/>
                </a:cubicBezTo>
                <a:cubicBezTo>
                  <a:pt x="332" y="203"/>
                  <a:pt x="332" y="203"/>
                  <a:pt x="332" y="203"/>
                </a:cubicBezTo>
                <a:cubicBezTo>
                  <a:pt x="332" y="203"/>
                  <a:pt x="332" y="203"/>
                  <a:pt x="332" y="203"/>
                </a:cubicBezTo>
                <a:cubicBezTo>
                  <a:pt x="332" y="203"/>
                  <a:pt x="332" y="203"/>
                  <a:pt x="332" y="203"/>
                </a:cubicBezTo>
                <a:cubicBezTo>
                  <a:pt x="332" y="203"/>
                  <a:pt x="332" y="203"/>
                  <a:pt x="332" y="203"/>
                </a:cubicBezTo>
                <a:cubicBezTo>
                  <a:pt x="332" y="203"/>
                  <a:pt x="332" y="203"/>
                  <a:pt x="332" y="203"/>
                </a:cubicBezTo>
                <a:cubicBezTo>
                  <a:pt x="332" y="203"/>
                  <a:pt x="332" y="203"/>
                  <a:pt x="332" y="203"/>
                </a:cubicBezTo>
                <a:cubicBezTo>
                  <a:pt x="332" y="203"/>
                  <a:pt x="332" y="203"/>
                  <a:pt x="332" y="203"/>
                </a:cubicBezTo>
                <a:cubicBezTo>
                  <a:pt x="332" y="203"/>
                  <a:pt x="332" y="203"/>
                  <a:pt x="332" y="203"/>
                </a:cubicBezTo>
                <a:cubicBezTo>
                  <a:pt x="332" y="203"/>
                  <a:pt x="332" y="203"/>
                  <a:pt x="332" y="203"/>
                </a:cubicBezTo>
                <a:cubicBezTo>
                  <a:pt x="332" y="203"/>
                  <a:pt x="332" y="203"/>
                  <a:pt x="332" y="203"/>
                </a:cubicBezTo>
                <a:cubicBezTo>
                  <a:pt x="332" y="203"/>
                  <a:pt x="332" y="203"/>
                  <a:pt x="332" y="203"/>
                </a:cubicBezTo>
                <a:cubicBezTo>
                  <a:pt x="332" y="203"/>
                  <a:pt x="332" y="203"/>
                  <a:pt x="332" y="203"/>
                </a:cubicBezTo>
                <a:cubicBezTo>
                  <a:pt x="332" y="203"/>
                  <a:pt x="332" y="203"/>
                  <a:pt x="332" y="203"/>
                </a:cubicBezTo>
                <a:cubicBezTo>
                  <a:pt x="332" y="203"/>
                  <a:pt x="332" y="203"/>
                  <a:pt x="332" y="203"/>
                </a:cubicBezTo>
                <a:cubicBezTo>
                  <a:pt x="332" y="203"/>
                  <a:pt x="332" y="203"/>
                  <a:pt x="332" y="203"/>
                </a:cubicBezTo>
                <a:cubicBezTo>
                  <a:pt x="332" y="203"/>
                  <a:pt x="332" y="203"/>
                  <a:pt x="332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3" y="203"/>
                </a:cubicBezTo>
                <a:cubicBezTo>
                  <a:pt x="333" y="203"/>
                  <a:pt x="333" y="203"/>
                  <a:pt x="334" y="203"/>
                </a:cubicBezTo>
                <a:cubicBezTo>
                  <a:pt x="334" y="203"/>
                  <a:pt x="334" y="203"/>
                  <a:pt x="334" y="203"/>
                </a:cubicBezTo>
                <a:cubicBezTo>
                  <a:pt x="334" y="203"/>
                  <a:pt x="334" y="203"/>
                  <a:pt x="334" y="203"/>
                </a:cubicBezTo>
                <a:cubicBezTo>
                  <a:pt x="334" y="203"/>
                  <a:pt x="334" y="203"/>
                  <a:pt x="334" y="203"/>
                </a:cubicBezTo>
                <a:cubicBezTo>
                  <a:pt x="334" y="203"/>
                  <a:pt x="334" y="203"/>
                  <a:pt x="334" y="203"/>
                </a:cubicBezTo>
                <a:cubicBezTo>
                  <a:pt x="334" y="203"/>
                  <a:pt x="334" y="203"/>
                  <a:pt x="334" y="203"/>
                </a:cubicBezTo>
                <a:cubicBezTo>
                  <a:pt x="334" y="203"/>
                  <a:pt x="334" y="203"/>
                  <a:pt x="334" y="203"/>
                </a:cubicBezTo>
                <a:cubicBezTo>
                  <a:pt x="334" y="203"/>
                  <a:pt x="334" y="203"/>
                  <a:pt x="334" y="203"/>
                </a:cubicBezTo>
                <a:cubicBezTo>
                  <a:pt x="334" y="203"/>
                  <a:pt x="334" y="203"/>
                  <a:pt x="334" y="203"/>
                </a:cubicBezTo>
                <a:cubicBezTo>
                  <a:pt x="335" y="203"/>
                  <a:pt x="335" y="203"/>
                  <a:pt x="335" y="203"/>
                </a:cubicBezTo>
                <a:cubicBezTo>
                  <a:pt x="335" y="203"/>
                  <a:pt x="335" y="203"/>
                  <a:pt x="335" y="203"/>
                </a:cubicBezTo>
                <a:cubicBezTo>
                  <a:pt x="335" y="203"/>
                  <a:pt x="335" y="203"/>
                  <a:pt x="335" y="203"/>
                </a:cubicBezTo>
                <a:cubicBezTo>
                  <a:pt x="335" y="203"/>
                  <a:pt x="335" y="203"/>
                  <a:pt x="335" y="203"/>
                </a:cubicBezTo>
                <a:cubicBezTo>
                  <a:pt x="335" y="203"/>
                  <a:pt x="335" y="203"/>
                  <a:pt x="335" y="203"/>
                </a:cubicBezTo>
                <a:cubicBezTo>
                  <a:pt x="335" y="203"/>
                  <a:pt x="335" y="203"/>
                  <a:pt x="335" y="203"/>
                </a:cubicBezTo>
                <a:cubicBezTo>
                  <a:pt x="335" y="203"/>
                  <a:pt x="335" y="203"/>
                  <a:pt x="335" y="203"/>
                </a:cubicBezTo>
                <a:cubicBezTo>
                  <a:pt x="335" y="203"/>
                  <a:pt x="335" y="203"/>
                  <a:pt x="335" y="203"/>
                </a:cubicBezTo>
                <a:cubicBezTo>
                  <a:pt x="335" y="203"/>
                  <a:pt x="335" y="203"/>
                  <a:pt x="335" y="203"/>
                </a:cubicBezTo>
                <a:cubicBezTo>
                  <a:pt x="335" y="202"/>
                  <a:pt x="335" y="202"/>
                  <a:pt x="335" y="202"/>
                </a:cubicBezTo>
                <a:cubicBezTo>
                  <a:pt x="335" y="202"/>
                  <a:pt x="335" y="202"/>
                  <a:pt x="335" y="202"/>
                </a:cubicBezTo>
                <a:cubicBezTo>
                  <a:pt x="335" y="202"/>
                  <a:pt x="335" y="202"/>
                  <a:pt x="335" y="202"/>
                </a:cubicBezTo>
                <a:cubicBezTo>
                  <a:pt x="335" y="202"/>
                  <a:pt x="335" y="202"/>
                  <a:pt x="335" y="202"/>
                </a:cubicBezTo>
                <a:cubicBezTo>
                  <a:pt x="335" y="202"/>
                  <a:pt x="335" y="202"/>
                  <a:pt x="335" y="202"/>
                </a:cubicBezTo>
                <a:cubicBezTo>
                  <a:pt x="335" y="202"/>
                  <a:pt x="335" y="202"/>
                  <a:pt x="335" y="202"/>
                </a:cubicBezTo>
                <a:cubicBezTo>
                  <a:pt x="335" y="202"/>
                  <a:pt x="335" y="202"/>
                  <a:pt x="335" y="202"/>
                </a:cubicBezTo>
                <a:cubicBezTo>
                  <a:pt x="335" y="202"/>
                  <a:pt x="335" y="202"/>
                  <a:pt x="335" y="202"/>
                </a:cubicBezTo>
                <a:cubicBezTo>
                  <a:pt x="335" y="202"/>
                  <a:pt x="335" y="202"/>
                  <a:pt x="335" y="202"/>
                </a:cubicBezTo>
                <a:cubicBezTo>
                  <a:pt x="335" y="202"/>
                  <a:pt x="335" y="202"/>
                  <a:pt x="335" y="202"/>
                </a:cubicBezTo>
                <a:cubicBezTo>
                  <a:pt x="335" y="202"/>
                  <a:pt x="335" y="202"/>
                  <a:pt x="335" y="202"/>
                </a:cubicBezTo>
                <a:cubicBezTo>
                  <a:pt x="335" y="202"/>
                  <a:pt x="335" y="202"/>
                  <a:pt x="335" y="202"/>
                </a:cubicBezTo>
                <a:cubicBezTo>
                  <a:pt x="335" y="202"/>
                  <a:pt x="335" y="202"/>
                  <a:pt x="335" y="202"/>
                </a:cubicBezTo>
                <a:cubicBezTo>
                  <a:pt x="335" y="202"/>
                  <a:pt x="335" y="202"/>
                  <a:pt x="335" y="202"/>
                </a:cubicBezTo>
                <a:cubicBezTo>
                  <a:pt x="335" y="202"/>
                  <a:pt x="335" y="202"/>
                  <a:pt x="335" y="202"/>
                </a:cubicBezTo>
                <a:cubicBezTo>
                  <a:pt x="335" y="202"/>
                  <a:pt x="335" y="202"/>
                  <a:pt x="335" y="202"/>
                </a:cubicBezTo>
                <a:cubicBezTo>
                  <a:pt x="335" y="202"/>
                  <a:pt x="335" y="202"/>
                  <a:pt x="335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2"/>
                  <a:pt x="336" y="202"/>
                  <a:pt x="336" y="202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5" y="201"/>
                </a:cubicBezTo>
                <a:cubicBezTo>
                  <a:pt x="335" y="201"/>
                  <a:pt x="335" y="201"/>
                  <a:pt x="335" y="201"/>
                </a:cubicBezTo>
                <a:cubicBezTo>
                  <a:pt x="335" y="201"/>
                  <a:pt x="335" y="201"/>
                  <a:pt x="335" y="201"/>
                </a:cubicBezTo>
                <a:cubicBezTo>
                  <a:pt x="335" y="201"/>
                  <a:pt x="335" y="201"/>
                  <a:pt x="335" y="201"/>
                </a:cubicBezTo>
                <a:cubicBezTo>
                  <a:pt x="336" y="201"/>
                  <a:pt x="336" y="201"/>
                  <a:pt x="335" y="201"/>
                </a:cubicBezTo>
                <a:cubicBezTo>
                  <a:pt x="335" y="201"/>
                  <a:pt x="335" y="201"/>
                  <a:pt x="335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1"/>
                  <a:pt x="336" y="201"/>
                  <a:pt x="336" y="201"/>
                </a:cubicBezTo>
                <a:cubicBezTo>
                  <a:pt x="336" y="200"/>
                  <a:pt x="336" y="200"/>
                  <a:pt x="336" y="200"/>
                </a:cubicBezTo>
                <a:cubicBezTo>
                  <a:pt x="336" y="200"/>
                  <a:pt x="336" y="200"/>
                  <a:pt x="336" y="200"/>
                </a:cubicBezTo>
                <a:cubicBezTo>
                  <a:pt x="336" y="200"/>
                  <a:pt x="336" y="200"/>
                  <a:pt x="336" y="200"/>
                </a:cubicBezTo>
                <a:cubicBezTo>
                  <a:pt x="336" y="200"/>
                  <a:pt x="336" y="200"/>
                  <a:pt x="336" y="200"/>
                </a:cubicBezTo>
                <a:cubicBezTo>
                  <a:pt x="336" y="200"/>
                  <a:pt x="336" y="200"/>
                  <a:pt x="336" y="200"/>
                </a:cubicBezTo>
                <a:cubicBezTo>
                  <a:pt x="336" y="200"/>
                  <a:pt x="336" y="200"/>
                  <a:pt x="336" y="200"/>
                </a:cubicBezTo>
                <a:cubicBezTo>
                  <a:pt x="336" y="200"/>
                  <a:pt x="336" y="200"/>
                  <a:pt x="336" y="200"/>
                </a:cubicBezTo>
                <a:cubicBezTo>
                  <a:pt x="336" y="200"/>
                  <a:pt x="336" y="200"/>
                  <a:pt x="336" y="200"/>
                </a:cubicBezTo>
                <a:cubicBezTo>
                  <a:pt x="336" y="200"/>
                  <a:pt x="336" y="200"/>
                  <a:pt x="336" y="200"/>
                </a:cubicBezTo>
                <a:cubicBezTo>
                  <a:pt x="336" y="200"/>
                  <a:pt x="336" y="200"/>
                  <a:pt x="336" y="200"/>
                </a:cubicBezTo>
                <a:cubicBezTo>
                  <a:pt x="336" y="200"/>
                  <a:pt x="336" y="200"/>
                  <a:pt x="336" y="200"/>
                </a:cubicBezTo>
                <a:cubicBezTo>
                  <a:pt x="336" y="200"/>
                  <a:pt x="336" y="200"/>
                  <a:pt x="336" y="200"/>
                </a:cubicBezTo>
                <a:cubicBezTo>
                  <a:pt x="336" y="200"/>
                  <a:pt x="336" y="200"/>
                  <a:pt x="336" y="200"/>
                </a:cubicBezTo>
                <a:cubicBezTo>
                  <a:pt x="335" y="200"/>
                  <a:pt x="335" y="200"/>
                  <a:pt x="335" y="200"/>
                </a:cubicBezTo>
                <a:cubicBezTo>
                  <a:pt x="335" y="200"/>
                  <a:pt x="335" y="200"/>
                  <a:pt x="335" y="200"/>
                </a:cubicBezTo>
                <a:cubicBezTo>
                  <a:pt x="335" y="200"/>
                  <a:pt x="335" y="200"/>
                  <a:pt x="335" y="200"/>
                </a:cubicBezTo>
                <a:cubicBezTo>
                  <a:pt x="335" y="200"/>
                  <a:pt x="335" y="200"/>
                  <a:pt x="335" y="200"/>
                </a:cubicBezTo>
                <a:cubicBezTo>
                  <a:pt x="335" y="200"/>
                  <a:pt x="335" y="200"/>
                  <a:pt x="335" y="200"/>
                </a:cubicBezTo>
                <a:cubicBezTo>
                  <a:pt x="335" y="200"/>
                  <a:pt x="335" y="200"/>
                  <a:pt x="335" y="200"/>
                </a:cubicBezTo>
                <a:cubicBezTo>
                  <a:pt x="335" y="200"/>
                  <a:pt x="335" y="200"/>
                  <a:pt x="335" y="200"/>
                </a:cubicBezTo>
                <a:cubicBezTo>
                  <a:pt x="335" y="200"/>
                  <a:pt x="335" y="200"/>
                  <a:pt x="335" y="200"/>
                </a:cubicBezTo>
                <a:cubicBezTo>
                  <a:pt x="335" y="200"/>
                  <a:pt x="335" y="200"/>
                  <a:pt x="335" y="200"/>
                </a:cubicBezTo>
                <a:cubicBezTo>
                  <a:pt x="334" y="200"/>
                  <a:pt x="334" y="200"/>
                  <a:pt x="334" y="200"/>
                </a:cubicBezTo>
                <a:cubicBezTo>
                  <a:pt x="334" y="200"/>
                  <a:pt x="334" y="200"/>
                  <a:pt x="334" y="200"/>
                </a:cubicBezTo>
                <a:cubicBezTo>
                  <a:pt x="334" y="200"/>
                  <a:pt x="334" y="200"/>
                  <a:pt x="334" y="200"/>
                </a:cubicBezTo>
                <a:cubicBezTo>
                  <a:pt x="334" y="200"/>
                  <a:pt x="334" y="200"/>
                  <a:pt x="334" y="200"/>
                </a:cubicBezTo>
                <a:cubicBezTo>
                  <a:pt x="334" y="200"/>
                  <a:pt x="334" y="200"/>
                  <a:pt x="334" y="200"/>
                </a:cubicBezTo>
                <a:cubicBezTo>
                  <a:pt x="334" y="200"/>
                  <a:pt x="334" y="200"/>
                  <a:pt x="334" y="200"/>
                </a:cubicBezTo>
                <a:cubicBezTo>
                  <a:pt x="334" y="199"/>
                  <a:pt x="334" y="199"/>
                  <a:pt x="333" y="199"/>
                </a:cubicBezTo>
                <a:cubicBezTo>
                  <a:pt x="333" y="199"/>
                  <a:pt x="333" y="199"/>
                  <a:pt x="333" y="199"/>
                </a:cubicBezTo>
                <a:cubicBezTo>
                  <a:pt x="333" y="199"/>
                  <a:pt x="333" y="199"/>
                  <a:pt x="333" y="199"/>
                </a:cubicBezTo>
                <a:cubicBezTo>
                  <a:pt x="333" y="199"/>
                  <a:pt x="333" y="200"/>
                  <a:pt x="332" y="200"/>
                </a:cubicBezTo>
                <a:cubicBezTo>
                  <a:pt x="332" y="200"/>
                  <a:pt x="332" y="200"/>
                  <a:pt x="332" y="200"/>
                </a:cubicBezTo>
                <a:cubicBezTo>
                  <a:pt x="332" y="200"/>
                  <a:pt x="332" y="200"/>
                  <a:pt x="332" y="200"/>
                </a:cubicBezTo>
                <a:cubicBezTo>
                  <a:pt x="332" y="200"/>
                  <a:pt x="332" y="200"/>
                  <a:pt x="332" y="200"/>
                </a:cubicBezTo>
                <a:cubicBezTo>
                  <a:pt x="332" y="200"/>
                  <a:pt x="332" y="200"/>
                  <a:pt x="332" y="200"/>
                </a:cubicBezTo>
                <a:cubicBezTo>
                  <a:pt x="332" y="200"/>
                  <a:pt x="332" y="200"/>
                  <a:pt x="332" y="200"/>
                </a:cubicBezTo>
                <a:cubicBezTo>
                  <a:pt x="332" y="200"/>
                  <a:pt x="332" y="200"/>
                  <a:pt x="332" y="200"/>
                </a:cubicBezTo>
                <a:cubicBezTo>
                  <a:pt x="332" y="200"/>
                  <a:pt x="332" y="200"/>
                  <a:pt x="332" y="200"/>
                </a:cubicBezTo>
                <a:cubicBezTo>
                  <a:pt x="332" y="200"/>
                  <a:pt x="332" y="200"/>
                  <a:pt x="332" y="200"/>
                </a:cubicBezTo>
                <a:cubicBezTo>
                  <a:pt x="331" y="200"/>
                  <a:pt x="330" y="200"/>
                  <a:pt x="329" y="201"/>
                </a:cubicBezTo>
                <a:cubicBezTo>
                  <a:pt x="329" y="201"/>
                  <a:pt x="329" y="201"/>
                  <a:pt x="329" y="201"/>
                </a:cubicBezTo>
                <a:cubicBezTo>
                  <a:pt x="329" y="201"/>
                  <a:pt x="329" y="201"/>
                  <a:pt x="329" y="201"/>
                </a:cubicBezTo>
                <a:cubicBezTo>
                  <a:pt x="329" y="201"/>
                  <a:pt x="329" y="201"/>
                  <a:pt x="329" y="201"/>
                </a:cubicBezTo>
                <a:cubicBezTo>
                  <a:pt x="329" y="201"/>
                  <a:pt x="329" y="201"/>
                  <a:pt x="328" y="201"/>
                </a:cubicBezTo>
                <a:cubicBezTo>
                  <a:pt x="328" y="201"/>
                  <a:pt x="328" y="201"/>
                  <a:pt x="328" y="201"/>
                </a:cubicBezTo>
                <a:cubicBezTo>
                  <a:pt x="328" y="201"/>
                  <a:pt x="328" y="201"/>
                  <a:pt x="328" y="201"/>
                </a:cubicBezTo>
                <a:cubicBezTo>
                  <a:pt x="328" y="201"/>
                  <a:pt x="328" y="201"/>
                  <a:pt x="328" y="201"/>
                </a:cubicBezTo>
                <a:cubicBezTo>
                  <a:pt x="328" y="201"/>
                  <a:pt x="328" y="201"/>
                  <a:pt x="328" y="201"/>
                </a:cubicBezTo>
                <a:cubicBezTo>
                  <a:pt x="328" y="201"/>
                  <a:pt x="328" y="201"/>
                  <a:pt x="328" y="201"/>
                </a:cubicBezTo>
                <a:cubicBezTo>
                  <a:pt x="328" y="201"/>
                  <a:pt x="328" y="201"/>
                  <a:pt x="328" y="201"/>
                </a:cubicBezTo>
                <a:cubicBezTo>
                  <a:pt x="328" y="201"/>
                  <a:pt x="328" y="201"/>
                  <a:pt x="328" y="201"/>
                </a:cubicBezTo>
                <a:cubicBezTo>
                  <a:pt x="327" y="201"/>
                  <a:pt x="327" y="201"/>
                  <a:pt x="327" y="201"/>
                </a:cubicBezTo>
                <a:cubicBezTo>
                  <a:pt x="327" y="201"/>
                  <a:pt x="327" y="201"/>
                  <a:pt x="327" y="201"/>
                </a:cubicBezTo>
                <a:cubicBezTo>
                  <a:pt x="327" y="201"/>
                  <a:pt x="327" y="201"/>
                  <a:pt x="327" y="201"/>
                </a:cubicBezTo>
                <a:cubicBezTo>
                  <a:pt x="327" y="201"/>
                  <a:pt x="327" y="201"/>
                  <a:pt x="327" y="201"/>
                </a:cubicBezTo>
                <a:cubicBezTo>
                  <a:pt x="327" y="201"/>
                  <a:pt x="327" y="201"/>
                  <a:pt x="327" y="201"/>
                </a:cubicBezTo>
                <a:cubicBezTo>
                  <a:pt x="327" y="201"/>
                  <a:pt x="327" y="201"/>
                  <a:pt x="327" y="201"/>
                </a:cubicBezTo>
                <a:cubicBezTo>
                  <a:pt x="327" y="201"/>
                  <a:pt x="327" y="201"/>
                  <a:pt x="327" y="201"/>
                </a:cubicBezTo>
                <a:cubicBezTo>
                  <a:pt x="327" y="201"/>
                  <a:pt x="327" y="201"/>
                  <a:pt x="327" y="201"/>
                </a:cubicBezTo>
                <a:cubicBezTo>
                  <a:pt x="327" y="201"/>
                  <a:pt x="327" y="201"/>
                  <a:pt x="327" y="201"/>
                </a:cubicBezTo>
                <a:cubicBezTo>
                  <a:pt x="327" y="201"/>
                  <a:pt x="327" y="201"/>
                  <a:pt x="326" y="201"/>
                </a:cubicBezTo>
                <a:cubicBezTo>
                  <a:pt x="326" y="202"/>
                  <a:pt x="326" y="202"/>
                  <a:pt x="326" y="202"/>
                </a:cubicBezTo>
                <a:cubicBezTo>
                  <a:pt x="326" y="202"/>
                  <a:pt x="326" y="202"/>
                  <a:pt x="326" y="202"/>
                </a:cubicBezTo>
                <a:cubicBezTo>
                  <a:pt x="326" y="202"/>
                  <a:pt x="326" y="202"/>
                  <a:pt x="326" y="202"/>
                </a:cubicBezTo>
                <a:cubicBezTo>
                  <a:pt x="326" y="202"/>
                  <a:pt x="326" y="202"/>
                  <a:pt x="326" y="202"/>
                </a:cubicBezTo>
                <a:cubicBezTo>
                  <a:pt x="326" y="202"/>
                  <a:pt x="326" y="202"/>
                  <a:pt x="326" y="202"/>
                </a:cubicBezTo>
                <a:cubicBezTo>
                  <a:pt x="326" y="202"/>
                  <a:pt x="326" y="202"/>
                  <a:pt x="326" y="202"/>
                </a:cubicBezTo>
                <a:cubicBezTo>
                  <a:pt x="326" y="202"/>
                  <a:pt x="326" y="202"/>
                  <a:pt x="326" y="202"/>
                </a:cubicBezTo>
                <a:cubicBezTo>
                  <a:pt x="325" y="202"/>
                  <a:pt x="325" y="202"/>
                  <a:pt x="325" y="202"/>
                </a:cubicBezTo>
                <a:cubicBezTo>
                  <a:pt x="325" y="202"/>
                  <a:pt x="325" y="202"/>
                  <a:pt x="325" y="202"/>
                </a:cubicBezTo>
                <a:cubicBezTo>
                  <a:pt x="325" y="202"/>
                  <a:pt x="325" y="202"/>
                  <a:pt x="325" y="202"/>
                </a:cubicBezTo>
                <a:cubicBezTo>
                  <a:pt x="325" y="202"/>
                  <a:pt x="325" y="202"/>
                  <a:pt x="325" y="202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6"/>
                  <a:pt x="322" y="206"/>
                  <a:pt x="322" y="206"/>
                </a:cubicBezTo>
                <a:cubicBezTo>
                  <a:pt x="322" y="206"/>
                  <a:pt x="322" y="206"/>
                  <a:pt x="322" y="206"/>
                </a:cubicBezTo>
                <a:cubicBezTo>
                  <a:pt x="322" y="206"/>
                  <a:pt x="322" y="206"/>
                  <a:pt x="322" y="206"/>
                </a:cubicBezTo>
                <a:cubicBezTo>
                  <a:pt x="322" y="206"/>
                  <a:pt x="322" y="206"/>
                  <a:pt x="322" y="206"/>
                </a:cubicBezTo>
                <a:cubicBezTo>
                  <a:pt x="322" y="206"/>
                  <a:pt x="322" y="206"/>
                  <a:pt x="322" y="206"/>
                </a:cubicBezTo>
                <a:cubicBezTo>
                  <a:pt x="322" y="206"/>
                  <a:pt x="322" y="206"/>
                  <a:pt x="322" y="206"/>
                </a:cubicBezTo>
                <a:cubicBezTo>
                  <a:pt x="321" y="206"/>
                  <a:pt x="321" y="206"/>
                  <a:pt x="321" y="206"/>
                </a:cubicBezTo>
                <a:cubicBezTo>
                  <a:pt x="321" y="206"/>
                  <a:pt x="321" y="206"/>
                  <a:pt x="321" y="206"/>
                </a:cubicBezTo>
                <a:cubicBezTo>
                  <a:pt x="321" y="206"/>
                  <a:pt x="321" y="206"/>
                  <a:pt x="321" y="206"/>
                </a:cubicBezTo>
                <a:cubicBezTo>
                  <a:pt x="321" y="206"/>
                  <a:pt x="321" y="206"/>
                  <a:pt x="321" y="206"/>
                </a:cubicBezTo>
                <a:cubicBezTo>
                  <a:pt x="319" y="207"/>
                  <a:pt x="319" y="207"/>
                  <a:pt x="319" y="207"/>
                </a:cubicBezTo>
                <a:cubicBezTo>
                  <a:pt x="319" y="207"/>
                  <a:pt x="319" y="207"/>
                  <a:pt x="319" y="207"/>
                </a:cubicBezTo>
                <a:cubicBezTo>
                  <a:pt x="320" y="207"/>
                  <a:pt x="320" y="207"/>
                  <a:pt x="320" y="207"/>
                </a:cubicBezTo>
                <a:cubicBezTo>
                  <a:pt x="320" y="207"/>
                  <a:pt x="320" y="207"/>
                  <a:pt x="320" y="207"/>
                </a:cubicBezTo>
                <a:cubicBezTo>
                  <a:pt x="320" y="207"/>
                  <a:pt x="320" y="207"/>
                  <a:pt x="320" y="207"/>
                </a:cubicBezTo>
                <a:cubicBezTo>
                  <a:pt x="320" y="206"/>
                  <a:pt x="320" y="206"/>
                  <a:pt x="320" y="206"/>
                </a:cubicBezTo>
                <a:cubicBezTo>
                  <a:pt x="320" y="206"/>
                  <a:pt x="320" y="206"/>
                  <a:pt x="320" y="206"/>
                </a:cubicBezTo>
                <a:cubicBezTo>
                  <a:pt x="320" y="206"/>
                  <a:pt x="321" y="206"/>
                  <a:pt x="321" y="206"/>
                </a:cubicBezTo>
                <a:cubicBezTo>
                  <a:pt x="321" y="206"/>
                  <a:pt x="321" y="206"/>
                  <a:pt x="321" y="206"/>
                </a:cubicBezTo>
                <a:cubicBezTo>
                  <a:pt x="321" y="206"/>
                  <a:pt x="321" y="206"/>
                  <a:pt x="321" y="206"/>
                </a:cubicBezTo>
                <a:cubicBezTo>
                  <a:pt x="321" y="206"/>
                  <a:pt x="321" y="206"/>
                  <a:pt x="321" y="206"/>
                </a:cubicBezTo>
                <a:cubicBezTo>
                  <a:pt x="321" y="206"/>
                  <a:pt x="321" y="206"/>
                  <a:pt x="321" y="206"/>
                </a:cubicBezTo>
                <a:cubicBezTo>
                  <a:pt x="321" y="206"/>
                  <a:pt x="321" y="206"/>
                  <a:pt x="321" y="206"/>
                </a:cubicBezTo>
                <a:cubicBezTo>
                  <a:pt x="321" y="206"/>
                  <a:pt x="321" y="206"/>
                  <a:pt x="321" y="206"/>
                </a:cubicBezTo>
                <a:cubicBezTo>
                  <a:pt x="321" y="206"/>
                  <a:pt x="321" y="206"/>
                  <a:pt x="321" y="206"/>
                </a:cubicBezTo>
                <a:cubicBezTo>
                  <a:pt x="321" y="206"/>
                  <a:pt x="321" y="206"/>
                  <a:pt x="321" y="206"/>
                </a:cubicBezTo>
                <a:cubicBezTo>
                  <a:pt x="321" y="206"/>
                  <a:pt x="321" y="206"/>
                  <a:pt x="321" y="206"/>
                </a:cubicBezTo>
                <a:cubicBezTo>
                  <a:pt x="321" y="205"/>
                  <a:pt x="321" y="205"/>
                  <a:pt x="321" y="205"/>
                </a:cubicBezTo>
                <a:cubicBezTo>
                  <a:pt x="321" y="205"/>
                  <a:pt x="321" y="205"/>
                  <a:pt x="321" y="205"/>
                </a:cubicBezTo>
                <a:cubicBezTo>
                  <a:pt x="321" y="205"/>
                  <a:pt x="321" y="205"/>
                  <a:pt x="321" y="205"/>
                </a:cubicBezTo>
                <a:cubicBezTo>
                  <a:pt x="321" y="205"/>
                  <a:pt x="321" y="205"/>
                  <a:pt x="321" y="205"/>
                </a:cubicBezTo>
                <a:cubicBezTo>
                  <a:pt x="321" y="205"/>
                  <a:pt x="321" y="205"/>
                  <a:pt x="321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04"/>
                  <a:pt x="322" y="204"/>
                  <a:pt x="322" y="204"/>
                </a:cubicBezTo>
                <a:cubicBezTo>
                  <a:pt x="322" y="204"/>
                  <a:pt x="322" y="204"/>
                  <a:pt x="322" y="204"/>
                </a:cubicBezTo>
                <a:cubicBezTo>
                  <a:pt x="322" y="204"/>
                  <a:pt x="322" y="204"/>
                  <a:pt x="322" y="204"/>
                </a:cubicBezTo>
                <a:cubicBezTo>
                  <a:pt x="322" y="204"/>
                  <a:pt x="322" y="204"/>
                  <a:pt x="322" y="204"/>
                </a:cubicBezTo>
                <a:cubicBezTo>
                  <a:pt x="322" y="204"/>
                  <a:pt x="322" y="204"/>
                  <a:pt x="322" y="204"/>
                </a:cubicBezTo>
                <a:cubicBezTo>
                  <a:pt x="322" y="204"/>
                  <a:pt x="322" y="204"/>
                  <a:pt x="322" y="204"/>
                </a:cubicBezTo>
                <a:cubicBezTo>
                  <a:pt x="322" y="204"/>
                  <a:pt x="322" y="204"/>
                  <a:pt x="322" y="204"/>
                </a:cubicBezTo>
                <a:cubicBezTo>
                  <a:pt x="322" y="204"/>
                  <a:pt x="322" y="204"/>
                  <a:pt x="322" y="204"/>
                </a:cubicBezTo>
                <a:cubicBezTo>
                  <a:pt x="322" y="204"/>
                  <a:pt x="322" y="204"/>
                  <a:pt x="322" y="204"/>
                </a:cubicBezTo>
                <a:cubicBezTo>
                  <a:pt x="322" y="204"/>
                  <a:pt x="322" y="204"/>
                  <a:pt x="322" y="204"/>
                </a:cubicBezTo>
                <a:cubicBezTo>
                  <a:pt x="322" y="204"/>
                  <a:pt x="322" y="204"/>
                  <a:pt x="322" y="204"/>
                </a:cubicBezTo>
                <a:cubicBezTo>
                  <a:pt x="322" y="204"/>
                  <a:pt x="322" y="204"/>
                  <a:pt x="322" y="204"/>
                </a:cubicBezTo>
                <a:cubicBezTo>
                  <a:pt x="322" y="204"/>
                  <a:pt x="322" y="204"/>
                  <a:pt x="322" y="204"/>
                </a:cubicBezTo>
                <a:cubicBezTo>
                  <a:pt x="322" y="204"/>
                  <a:pt x="322" y="204"/>
                  <a:pt x="322" y="204"/>
                </a:cubicBezTo>
                <a:cubicBezTo>
                  <a:pt x="322" y="204"/>
                  <a:pt x="323" y="204"/>
                  <a:pt x="323" y="204"/>
                </a:cubicBezTo>
                <a:cubicBezTo>
                  <a:pt x="323" y="204"/>
                  <a:pt x="323" y="204"/>
                  <a:pt x="323" y="204"/>
                </a:cubicBezTo>
                <a:cubicBezTo>
                  <a:pt x="323" y="204"/>
                  <a:pt x="323" y="204"/>
                  <a:pt x="323" y="204"/>
                </a:cubicBezTo>
                <a:cubicBezTo>
                  <a:pt x="323" y="204"/>
                  <a:pt x="323" y="204"/>
                  <a:pt x="323" y="204"/>
                </a:cubicBezTo>
                <a:cubicBezTo>
                  <a:pt x="323" y="204"/>
                  <a:pt x="323" y="204"/>
                  <a:pt x="323" y="204"/>
                </a:cubicBezTo>
                <a:cubicBezTo>
                  <a:pt x="323" y="204"/>
                  <a:pt x="323" y="204"/>
                  <a:pt x="323" y="204"/>
                </a:cubicBezTo>
                <a:cubicBezTo>
                  <a:pt x="323" y="204"/>
                  <a:pt x="323" y="204"/>
                  <a:pt x="323" y="204"/>
                </a:cubicBezTo>
                <a:cubicBezTo>
                  <a:pt x="323" y="204"/>
                  <a:pt x="323" y="204"/>
                  <a:pt x="323" y="204"/>
                </a:cubicBezTo>
                <a:cubicBezTo>
                  <a:pt x="323" y="204"/>
                  <a:pt x="323" y="204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2"/>
                  <a:pt x="322" y="202"/>
                </a:cubicBezTo>
                <a:cubicBezTo>
                  <a:pt x="322" y="202"/>
                  <a:pt x="322" y="202"/>
                  <a:pt x="322" y="202"/>
                </a:cubicBezTo>
                <a:cubicBezTo>
                  <a:pt x="322" y="202"/>
                  <a:pt x="322" y="202"/>
                  <a:pt x="322" y="202"/>
                </a:cubicBezTo>
                <a:cubicBezTo>
                  <a:pt x="322" y="202"/>
                  <a:pt x="322" y="202"/>
                  <a:pt x="322" y="202"/>
                </a:cubicBezTo>
                <a:cubicBezTo>
                  <a:pt x="322" y="202"/>
                  <a:pt x="322" y="202"/>
                  <a:pt x="322" y="202"/>
                </a:cubicBezTo>
                <a:cubicBezTo>
                  <a:pt x="322" y="202"/>
                  <a:pt x="322" y="202"/>
                  <a:pt x="322" y="202"/>
                </a:cubicBezTo>
                <a:cubicBezTo>
                  <a:pt x="322" y="202"/>
                  <a:pt x="322" y="202"/>
                  <a:pt x="322" y="202"/>
                </a:cubicBezTo>
                <a:cubicBezTo>
                  <a:pt x="322" y="202"/>
                  <a:pt x="322" y="202"/>
                  <a:pt x="322" y="202"/>
                </a:cubicBezTo>
                <a:cubicBezTo>
                  <a:pt x="322" y="202"/>
                  <a:pt x="322" y="202"/>
                  <a:pt x="322" y="202"/>
                </a:cubicBezTo>
                <a:cubicBezTo>
                  <a:pt x="322" y="202"/>
                  <a:pt x="322" y="202"/>
                  <a:pt x="322" y="202"/>
                </a:cubicBezTo>
                <a:cubicBezTo>
                  <a:pt x="321" y="202"/>
                  <a:pt x="321" y="202"/>
                  <a:pt x="321" y="202"/>
                </a:cubicBezTo>
                <a:cubicBezTo>
                  <a:pt x="321" y="202"/>
                  <a:pt x="321" y="202"/>
                  <a:pt x="321" y="202"/>
                </a:cubicBezTo>
                <a:cubicBezTo>
                  <a:pt x="321" y="202"/>
                  <a:pt x="321" y="202"/>
                  <a:pt x="321" y="202"/>
                </a:cubicBezTo>
                <a:cubicBezTo>
                  <a:pt x="321" y="202"/>
                  <a:pt x="321" y="202"/>
                  <a:pt x="321" y="202"/>
                </a:cubicBezTo>
                <a:cubicBezTo>
                  <a:pt x="321" y="202"/>
                  <a:pt x="321" y="202"/>
                  <a:pt x="321" y="202"/>
                </a:cubicBezTo>
                <a:cubicBezTo>
                  <a:pt x="321" y="202"/>
                  <a:pt x="321" y="202"/>
                  <a:pt x="321" y="202"/>
                </a:cubicBezTo>
                <a:cubicBezTo>
                  <a:pt x="321" y="202"/>
                  <a:pt x="321" y="202"/>
                  <a:pt x="321" y="202"/>
                </a:cubicBezTo>
                <a:cubicBezTo>
                  <a:pt x="321" y="202"/>
                  <a:pt x="321" y="202"/>
                  <a:pt x="321" y="202"/>
                </a:cubicBezTo>
                <a:cubicBezTo>
                  <a:pt x="321" y="202"/>
                  <a:pt x="321" y="202"/>
                  <a:pt x="321" y="202"/>
                </a:cubicBezTo>
                <a:cubicBezTo>
                  <a:pt x="321" y="202"/>
                  <a:pt x="321" y="202"/>
                  <a:pt x="321" y="202"/>
                </a:cubicBezTo>
                <a:cubicBezTo>
                  <a:pt x="321" y="202"/>
                  <a:pt x="321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20" y="202"/>
                  <a:pt x="320" y="202"/>
                  <a:pt x="321" y="202"/>
                </a:cubicBezTo>
                <a:cubicBezTo>
                  <a:pt x="321" y="202"/>
                  <a:pt x="321" y="202"/>
                  <a:pt x="321" y="202"/>
                </a:cubicBezTo>
                <a:cubicBezTo>
                  <a:pt x="321" y="202"/>
                  <a:pt x="321" y="202"/>
                  <a:pt x="321" y="202"/>
                </a:cubicBezTo>
                <a:cubicBezTo>
                  <a:pt x="321" y="202"/>
                  <a:pt x="321" y="202"/>
                  <a:pt x="321" y="202"/>
                </a:cubicBezTo>
                <a:cubicBezTo>
                  <a:pt x="321" y="202"/>
                  <a:pt x="321" y="202"/>
                  <a:pt x="321" y="202"/>
                </a:cubicBezTo>
                <a:cubicBezTo>
                  <a:pt x="321" y="202"/>
                  <a:pt x="321" y="202"/>
                  <a:pt x="321" y="202"/>
                </a:cubicBezTo>
                <a:cubicBezTo>
                  <a:pt x="321" y="202"/>
                  <a:pt x="321" y="202"/>
                  <a:pt x="321" y="202"/>
                </a:cubicBezTo>
                <a:cubicBezTo>
                  <a:pt x="321" y="202"/>
                  <a:pt x="321" y="202"/>
                  <a:pt x="321" y="202"/>
                </a:cubicBezTo>
                <a:cubicBezTo>
                  <a:pt x="321" y="202"/>
                  <a:pt x="321" y="202"/>
                  <a:pt x="321" y="202"/>
                </a:cubicBezTo>
                <a:cubicBezTo>
                  <a:pt x="321" y="202"/>
                  <a:pt x="321" y="202"/>
                  <a:pt x="321" y="202"/>
                </a:cubicBezTo>
                <a:cubicBezTo>
                  <a:pt x="321" y="202"/>
                  <a:pt x="321" y="202"/>
                  <a:pt x="321" y="202"/>
                </a:cubicBezTo>
                <a:cubicBezTo>
                  <a:pt x="321" y="202"/>
                  <a:pt x="321" y="202"/>
                  <a:pt x="321" y="202"/>
                </a:cubicBezTo>
                <a:cubicBezTo>
                  <a:pt x="321" y="202"/>
                  <a:pt x="321" y="202"/>
                  <a:pt x="322" y="202"/>
                </a:cubicBezTo>
                <a:cubicBezTo>
                  <a:pt x="322" y="202"/>
                  <a:pt x="322" y="202"/>
                  <a:pt x="322" y="202"/>
                </a:cubicBezTo>
                <a:cubicBezTo>
                  <a:pt x="322" y="202"/>
                  <a:pt x="322" y="202"/>
                  <a:pt x="322" y="202"/>
                </a:cubicBezTo>
                <a:cubicBezTo>
                  <a:pt x="322" y="202"/>
                  <a:pt x="322" y="202"/>
                  <a:pt x="322" y="202"/>
                </a:cubicBezTo>
                <a:cubicBezTo>
                  <a:pt x="322" y="202"/>
                  <a:pt x="322" y="202"/>
                  <a:pt x="322" y="202"/>
                </a:cubicBezTo>
                <a:cubicBezTo>
                  <a:pt x="322" y="202"/>
                  <a:pt x="322" y="202"/>
                  <a:pt x="322" y="202"/>
                </a:cubicBezTo>
                <a:cubicBezTo>
                  <a:pt x="322" y="202"/>
                  <a:pt x="322" y="202"/>
                  <a:pt x="322" y="202"/>
                </a:cubicBezTo>
                <a:cubicBezTo>
                  <a:pt x="322" y="202"/>
                  <a:pt x="322" y="202"/>
                  <a:pt x="322" y="202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2" y="203"/>
                  <a:pt x="322" y="203"/>
                  <a:pt x="322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3" y="203"/>
                  <a:pt x="323" y="203"/>
                  <a:pt x="323" y="203"/>
                </a:cubicBezTo>
                <a:cubicBezTo>
                  <a:pt x="324" y="203"/>
                  <a:pt x="324" y="203"/>
                  <a:pt x="324" y="203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2"/>
                  <a:pt x="324" y="202"/>
                  <a:pt x="324" y="202"/>
                </a:cubicBezTo>
                <a:cubicBezTo>
                  <a:pt x="324" y="201"/>
                  <a:pt x="324" y="201"/>
                  <a:pt x="324" y="201"/>
                </a:cubicBezTo>
                <a:cubicBezTo>
                  <a:pt x="324" y="201"/>
                  <a:pt x="324" y="201"/>
                  <a:pt x="324" y="201"/>
                </a:cubicBezTo>
                <a:cubicBezTo>
                  <a:pt x="324" y="201"/>
                  <a:pt x="324" y="201"/>
                  <a:pt x="324" y="201"/>
                </a:cubicBezTo>
                <a:cubicBezTo>
                  <a:pt x="324" y="201"/>
                  <a:pt x="324" y="201"/>
                  <a:pt x="324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1"/>
                  <a:pt x="325" y="201"/>
                  <a:pt x="325" y="201"/>
                </a:cubicBezTo>
                <a:cubicBezTo>
                  <a:pt x="325" y="200"/>
                  <a:pt x="325" y="200"/>
                  <a:pt x="325" y="200"/>
                </a:cubicBezTo>
                <a:cubicBezTo>
                  <a:pt x="325" y="200"/>
                  <a:pt x="325" y="200"/>
                  <a:pt x="325" y="200"/>
                </a:cubicBezTo>
                <a:cubicBezTo>
                  <a:pt x="325" y="200"/>
                  <a:pt x="325" y="200"/>
                  <a:pt x="325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6" y="200"/>
                </a:cubicBezTo>
                <a:cubicBezTo>
                  <a:pt x="326" y="200"/>
                  <a:pt x="326" y="200"/>
                  <a:pt x="327" y="200"/>
                </a:cubicBezTo>
                <a:cubicBezTo>
                  <a:pt x="327" y="200"/>
                  <a:pt x="327" y="200"/>
                  <a:pt x="327" y="200"/>
                </a:cubicBezTo>
                <a:cubicBezTo>
                  <a:pt x="327" y="200"/>
                  <a:pt x="327" y="200"/>
                  <a:pt x="327" y="200"/>
                </a:cubicBezTo>
                <a:cubicBezTo>
                  <a:pt x="327" y="199"/>
                  <a:pt x="327" y="199"/>
                  <a:pt x="327" y="199"/>
                </a:cubicBezTo>
                <a:cubicBezTo>
                  <a:pt x="327" y="199"/>
                  <a:pt x="327" y="199"/>
                  <a:pt x="327" y="199"/>
                </a:cubicBezTo>
                <a:cubicBezTo>
                  <a:pt x="328" y="199"/>
                  <a:pt x="328" y="199"/>
                  <a:pt x="328" y="199"/>
                </a:cubicBezTo>
                <a:cubicBezTo>
                  <a:pt x="328" y="199"/>
                  <a:pt x="328" y="199"/>
                  <a:pt x="328" y="199"/>
                </a:cubicBezTo>
                <a:cubicBezTo>
                  <a:pt x="329" y="199"/>
                  <a:pt x="329" y="199"/>
                  <a:pt x="329" y="199"/>
                </a:cubicBezTo>
                <a:cubicBezTo>
                  <a:pt x="329" y="199"/>
                  <a:pt x="329" y="199"/>
                  <a:pt x="329" y="199"/>
                </a:cubicBezTo>
                <a:cubicBezTo>
                  <a:pt x="329" y="199"/>
                  <a:pt x="329" y="199"/>
                  <a:pt x="329" y="199"/>
                </a:cubicBezTo>
                <a:cubicBezTo>
                  <a:pt x="329" y="199"/>
                  <a:pt x="329" y="199"/>
                  <a:pt x="329" y="199"/>
                </a:cubicBezTo>
                <a:cubicBezTo>
                  <a:pt x="329" y="199"/>
                  <a:pt x="329" y="199"/>
                  <a:pt x="329" y="199"/>
                </a:cubicBezTo>
                <a:cubicBezTo>
                  <a:pt x="329" y="199"/>
                  <a:pt x="329" y="199"/>
                  <a:pt x="329" y="199"/>
                </a:cubicBezTo>
                <a:cubicBezTo>
                  <a:pt x="329" y="199"/>
                  <a:pt x="329" y="199"/>
                  <a:pt x="329" y="199"/>
                </a:cubicBezTo>
                <a:cubicBezTo>
                  <a:pt x="329" y="199"/>
                  <a:pt x="329" y="199"/>
                  <a:pt x="329" y="199"/>
                </a:cubicBezTo>
                <a:cubicBezTo>
                  <a:pt x="329" y="198"/>
                  <a:pt x="329" y="198"/>
                  <a:pt x="329" y="198"/>
                </a:cubicBezTo>
                <a:cubicBezTo>
                  <a:pt x="329" y="198"/>
                  <a:pt x="329" y="198"/>
                  <a:pt x="329" y="198"/>
                </a:cubicBezTo>
                <a:cubicBezTo>
                  <a:pt x="329" y="198"/>
                  <a:pt x="329" y="198"/>
                  <a:pt x="329" y="198"/>
                </a:cubicBezTo>
                <a:cubicBezTo>
                  <a:pt x="329" y="198"/>
                  <a:pt x="329" y="198"/>
                  <a:pt x="329" y="198"/>
                </a:cubicBezTo>
                <a:cubicBezTo>
                  <a:pt x="329" y="198"/>
                  <a:pt x="329" y="198"/>
                  <a:pt x="329" y="198"/>
                </a:cubicBezTo>
                <a:cubicBezTo>
                  <a:pt x="329" y="198"/>
                  <a:pt x="329" y="198"/>
                  <a:pt x="329" y="198"/>
                </a:cubicBezTo>
                <a:cubicBezTo>
                  <a:pt x="329" y="198"/>
                  <a:pt x="329" y="198"/>
                  <a:pt x="329" y="198"/>
                </a:cubicBezTo>
                <a:cubicBezTo>
                  <a:pt x="329" y="198"/>
                  <a:pt x="329" y="198"/>
                  <a:pt x="329" y="198"/>
                </a:cubicBezTo>
                <a:cubicBezTo>
                  <a:pt x="329" y="198"/>
                  <a:pt x="329" y="198"/>
                  <a:pt x="329" y="198"/>
                </a:cubicBezTo>
                <a:cubicBezTo>
                  <a:pt x="329" y="198"/>
                  <a:pt x="329" y="198"/>
                  <a:pt x="329" y="198"/>
                </a:cubicBezTo>
                <a:cubicBezTo>
                  <a:pt x="329" y="198"/>
                  <a:pt x="330" y="198"/>
                  <a:pt x="330" y="197"/>
                </a:cubicBezTo>
                <a:cubicBezTo>
                  <a:pt x="330" y="197"/>
                  <a:pt x="330" y="197"/>
                  <a:pt x="330" y="197"/>
                </a:cubicBezTo>
                <a:cubicBezTo>
                  <a:pt x="330" y="197"/>
                  <a:pt x="330" y="197"/>
                  <a:pt x="330" y="197"/>
                </a:cubicBezTo>
                <a:cubicBezTo>
                  <a:pt x="330" y="197"/>
                  <a:pt x="330" y="197"/>
                  <a:pt x="330" y="197"/>
                </a:cubicBezTo>
                <a:cubicBezTo>
                  <a:pt x="330" y="197"/>
                  <a:pt x="330" y="197"/>
                  <a:pt x="330" y="197"/>
                </a:cubicBezTo>
                <a:cubicBezTo>
                  <a:pt x="330" y="197"/>
                  <a:pt x="330" y="197"/>
                  <a:pt x="330" y="197"/>
                </a:cubicBezTo>
                <a:cubicBezTo>
                  <a:pt x="330" y="197"/>
                  <a:pt x="330" y="197"/>
                  <a:pt x="330" y="197"/>
                </a:cubicBezTo>
                <a:cubicBezTo>
                  <a:pt x="330" y="197"/>
                  <a:pt x="330" y="197"/>
                  <a:pt x="330" y="197"/>
                </a:cubicBezTo>
                <a:cubicBezTo>
                  <a:pt x="330" y="197"/>
                  <a:pt x="330" y="197"/>
                  <a:pt x="330" y="197"/>
                </a:cubicBezTo>
                <a:cubicBezTo>
                  <a:pt x="330" y="197"/>
                  <a:pt x="330" y="197"/>
                  <a:pt x="330" y="197"/>
                </a:cubicBezTo>
                <a:cubicBezTo>
                  <a:pt x="330" y="197"/>
                  <a:pt x="330" y="197"/>
                  <a:pt x="330" y="197"/>
                </a:cubicBezTo>
                <a:cubicBezTo>
                  <a:pt x="330" y="197"/>
                  <a:pt x="330" y="197"/>
                  <a:pt x="330" y="197"/>
                </a:cubicBezTo>
                <a:cubicBezTo>
                  <a:pt x="330" y="197"/>
                  <a:pt x="330" y="197"/>
                  <a:pt x="330" y="197"/>
                </a:cubicBezTo>
                <a:cubicBezTo>
                  <a:pt x="330" y="197"/>
                  <a:pt x="330" y="197"/>
                  <a:pt x="330" y="197"/>
                </a:cubicBezTo>
                <a:cubicBezTo>
                  <a:pt x="330" y="197"/>
                  <a:pt x="330" y="197"/>
                  <a:pt x="330" y="197"/>
                </a:cubicBezTo>
                <a:cubicBezTo>
                  <a:pt x="330" y="197"/>
                  <a:pt x="330" y="197"/>
                  <a:pt x="330" y="197"/>
                </a:cubicBezTo>
                <a:cubicBezTo>
                  <a:pt x="330" y="197"/>
                  <a:pt x="331" y="197"/>
                  <a:pt x="331" y="196"/>
                </a:cubicBezTo>
                <a:cubicBezTo>
                  <a:pt x="331" y="196"/>
                  <a:pt x="331" y="196"/>
                  <a:pt x="331" y="196"/>
                </a:cubicBezTo>
                <a:cubicBezTo>
                  <a:pt x="331" y="196"/>
                  <a:pt x="331" y="196"/>
                  <a:pt x="331" y="196"/>
                </a:cubicBezTo>
                <a:cubicBezTo>
                  <a:pt x="331" y="196"/>
                  <a:pt x="331" y="196"/>
                  <a:pt x="331" y="196"/>
                </a:cubicBezTo>
                <a:cubicBezTo>
                  <a:pt x="331" y="196"/>
                  <a:pt x="331" y="196"/>
                  <a:pt x="331" y="196"/>
                </a:cubicBezTo>
                <a:cubicBezTo>
                  <a:pt x="331" y="196"/>
                  <a:pt x="331" y="196"/>
                  <a:pt x="331" y="196"/>
                </a:cubicBezTo>
                <a:cubicBezTo>
                  <a:pt x="331" y="196"/>
                  <a:pt x="331" y="196"/>
                  <a:pt x="331" y="196"/>
                </a:cubicBezTo>
                <a:cubicBezTo>
                  <a:pt x="331" y="196"/>
                  <a:pt x="331" y="196"/>
                  <a:pt x="331" y="196"/>
                </a:cubicBezTo>
                <a:cubicBezTo>
                  <a:pt x="331" y="196"/>
                  <a:pt x="331" y="196"/>
                  <a:pt x="332" y="197"/>
                </a:cubicBezTo>
                <a:cubicBezTo>
                  <a:pt x="332" y="197"/>
                  <a:pt x="332" y="197"/>
                  <a:pt x="332" y="197"/>
                </a:cubicBezTo>
                <a:cubicBezTo>
                  <a:pt x="332" y="197"/>
                  <a:pt x="332" y="197"/>
                  <a:pt x="332" y="197"/>
                </a:cubicBezTo>
                <a:cubicBezTo>
                  <a:pt x="332" y="197"/>
                  <a:pt x="332" y="197"/>
                  <a:pt x="332" y="197"/>
                </a:cubicBezTo>
                <a:cubicBezTo>
                  <a:pt x="332" y="196"/>
                  <a:pt x="332" y="196"/>
                  <a:pt x="332" y="196"/>
                </a:cubicBezTo>
                <a:cubicBezTo>
                  <a:pt x="333" y="196"/>
                  <a:pt x="333" y="196"/>
                  <a:pt x="333" y="196"/>
                </a:cubicBezTo>
                <a:cubicBezTo>
                  <a:pt x="334" y="196"/>
                  <a:pt x="334" y="196"/>
                  <a:pt x="334" y="196"/>
                </a:cubicBezTo>
                <a:cubicBezTo>
                  <a:pt x="334" y="196"/>
                  <a:pt x="334" y="196"/>
                  <a:pt x="334" y="196"/>
                </a:cubicBezTo>
                <a:cubicBezTo>
                  <a:pt x="334" y="196"/>
                  <a:pt x="334" y="196"/>
                  <a:pt x="334" y="196"/>
                </a:cubicBezTo>
                <a:cubicBezTo>
                  <a:pt x="334" y="196"/>
                  <a:pt x="334" y="196"/>
                  <a:pt x="334" y="196"/>
                </a:cubicBezTo>
                <a:cubicBezTo>
                  <a:pt x="334" y="196"/>
                  <a:pt x="334" y="196"/>
                  <a:pt x="334" y="196"/>
                </a:cubicBezTo>
                <a:cubicBezTo>
                  <a:pt x="334" y="196"/>
                  <a:pt x="334" y="196"/>
                  <a:pt x="334" y="196"/>
                </a:cubicBezTo>
                <a:cubicBezTo>
                  <a:pt x="335" y="196"/>
                  <a:pt x="335" y="196"/>
                  <a:pt x="335" y="196"/>
                </a:cubicBezTo>
                <a:cubicBezTo>
                  <a:pt x="335" y="196"/>
                  <a:pt x="335" y="196"/>
                  <a:pt x="335" y="196"/>
                </a:cubicBezTo>
                <a:cubicBezTo>
                  <a:pt x="335" y="196"/>
                  <a:pt x="335" y="196"/>
                  <a:pt x="335" y="196"/>
                </a:cubicBezTo>
                <a:cubicBezTo>
                  <a:pt x="335" y="196"/>
                  <a:pt x="335" y="196"/>
                  <a:pt x="335" y="196"/>
                </a:cubicBezTo>
                <a:cubicBezTo>
                  <a:pt x="335" y="196"/>
                  <a:pt x="335" y="196"/>
                  <a:pt x="335" y="196"/>
                </a:cubicBezTo>
                <a:cubicBezTo>
                  <a:pt x="335" y="196"/>
                  <a:pt x="335" y="196"/>
                  <a:pt x="335" y="196"/>
                </a:cubicBezTo>
                <a:cubicBezTo>
                  <a:pt x="335" y="196"/>
                  <a:pt x="335" y="196"/>
                  <a:pt x="335" y="196"/>
                </a:cubicBezTo>
                <a:cubicBezTo>
                  <a:pt x="335" y="196"/>
                  <a:pt x="335" y="196"/>
                  <a:pt x="335" y="196"/>
                </a:cubicBezTo>
                <a:cubicBezTo>
                  <a:pt x="336" y="196"/>
                  <a:pt x="336" y="196"/>
                  <a:pt x="336" y="196"/>
                </a:cubicBezTo>
                <a:cubicBezTo>
                  <a:pt x="336" y="196"/>
                  <a:pt x="336" y="196"/>
                  <a:pt x="336" y="196"/>
                </a:cubicBezTo>
                <a:cubicBezTo>
                  <a:pt x="336" y="196"/>
                  <a:pt x="336" y="196"/>
                  <a:pt x="336" y="196"/>
                </a:cubicBezTo>
                <a:cubicBezTo>
                  <a:pt x="336" y="196"/>
                  <a:pt x="336" y="196"/>
                  <a:pt x="336" y="196"/>
                </a:cubicBezTo>
                <a:cubicBezTo>
                  <a:pt x="336" y="196"/>
                  <a:pt x="336" y="196"/>
                  <a:pt x="336" y="196"/>
                </a:cubicBezTo>
                <a:cubicBezTo>
                  <a:pt x="336" y="196"/>
                  <a:pt x="336" y="196"/>
                  <a:pt x="336" y="196"/>
                </a:cubicBezTo>
                <a:cubicBezTo>
                  <a:pt x="336" y="196"/>
                  <a:pt x="336" y="196"/>
                  <a:pt x="336" y="196"/>
                </a:cubicBezTo>
                <a:cubicBezTo>
                  <a:pt x="336" y="196"/>
                  <a:pt x="336" y="196"/>
                  <a:pt x="336" y="196"/>
                </a:cubicBezTo>
                <a:cubicBezTo>
                  <a:pt x="336" y="196"/>
                  <a:pt x="336" y="196"/>
                  <a:pt x="336" y="196"/>
                </a:cubicBezTo>
                <a:cubicBezTo>
                  <a:pt x="336" y="196"/>
                  <a:pt x="336" y="196"/>
                  <a:pt x="336" y="196"/>
                </a:cubicBezTo>
                <a:cubicBezTo>
                  <a:pt x="336" y="196"/>
                  <a:pt x="337" y="196"/>
                  <a:pt x="337" y="196"/>
                </a:cubicBezTo>
                <a:cubicBezTo>
                  <a:pt x="337" y="196"/>
                  <a:pt x="337" y="196"/>
                  <a:pt x="337" y="196"/>
                </a:cubicBezTo>
                <a:cubicBezTo>
                  <a:pt x="338" y="196"/>
                  <a:pt x="337" y="196"/>
                  <a:pt x="338" y="196"/>
                </a:cubicBezTo>
                <a:cubicBezTo>
                  <a:pt x="338" y="196"/>
                  <a:pt x="338" y="196"/>
                  <a:pt x="338" y="196"/>
                </a:cubicBezTo>
                <a:cubicBezTo>
                  <a:pt x="338" y="196"/>
                  <a:pt x="338" y="196"/>
                  <a:pt x="338" y="196"/>
                </a:cubicBezTo>
                <a:cubicBezTo>
                  <a:pt x="338" y="196"/>
                  <a:pt x="338" y="196"/>
                  <a:pt x="338" y="196"/>
                </a:cubicBezTo>
                <a:cubicBezTo>
                  <a:pt x="338" y="196"/>
                  <a:pt x="338" y="196"/>
                  <a:pt x="338" y="196"/>
                </a:cubicBezTo>
                <a:cubicBezTo>
                  <a:pt x="338" y="196"/>
                  <a:pt x="338" y="196"/>
                  <a:pt x="338" y="196"/>
                </a:cubicBezTo>
                <a:cubicBezTo>
                  <a:pt x="338" y="196"/>
                  <a:pt x="338" y="196"/>
                  <a:pt x="338" y="196"/>
                </a:cubicBezTo>
                <a:cubicBezTo>
                  <a:pt x="338" y="196"/>
                  <a:pt x="338" y="196"/>
                  <a:pt x="338" y="196"/>
                </a:cubicBezTo>
                <a:cubicBezTo>
                  <a:pt x="338" y="196"/>
                  <a:pt x="338" y="196"/>
                  <a:pt x="338" y="196"/>
                </a:cubicBezTo>
                <a:cubicBezTo>
                  <a:pt x="338" y="196"/>
                  <a:pt x="338" y="196"/>
                  <a:pt x="338" y="196"/>
                </a:cubicBezTo>
                <a:cubicBezTo>
                  <a:pt x="338" y="196"/>
                  <a:pt x="338" y="196"/>
                  <a:pt x="338" y="196"/>
                </a:cubicBezTo>
                <a:cubicBezTo>
                  <a:pt x="338" y="196"/>
                  <a:pt x="338" y="196"/>
                  <a:pt x="338" y="196"/>
                </a:cubicBezTo>
                <a:cubicBezTo>
                  <a:pt x="338" y="196"/>
                  <a:pt x="338" y="196"/>
                  <a:pt x="338" y="196"/>
                </a:cubicBezTo>
                <a:cubicBezTo>
                  <a:pt x="338" y="196"/>
                  <a:pt x="338" y="196"/>
                  <a:pt x="338" y="196"/>
                </a:cubicBezTo>
                <a:cubicBezTo>
                  <a:pt x="338" y="196"/>
                  <a:pt x="338" y="196"/>
                  <a:pt x="338" y="196"/>
                </a:cubicBezTo>
                <a:cubicBezTo>
                  <a:pt x="339" y="197"/>
                  <a:pt x="339" y="196"/>
                  <a:pt x="340" y="196"/>
                </a:cubicBezTo>
                <a:cubicBezTo>
                  <a:pt x="340" y="196"/>
                  <a:pt x="340" y="196"/>
                  <a:pt x="341" y="196"/>
                </a:cubicBezTo>
                <a:cubicBezTo>
                  <a:pt x="341" y="196"/>
                  <a:pt x="341" y="196"/>
                  <a:pt x="341" y="196"/>
                </a:cubicBezTo>
                <a:cubicBezTo>
                  <a:pt x="342" y="196"/>
                  <a:pt x="342" y="196"/>
                  <a:pt x="342" y="196"/>
                </a:cubicBezTo>
                <a:cubicBezTo>
                  <a:pt x="342" y="197"/>
                  <a:pt x="342" y="197"/>
                  <a:pt x="342" y="197"/>
                </a:cubicBezTo>
                <a:cubicBezTo>
                  <a:pt x="342" y="197"/>
                  <a:pt x="342" y="197"/>
                  <a:pt x="342" y="197"/>
                </a:cubicBezTo>
                <a:cubicBezTo>
                  <a:pt x="343" y="197"/>
                  <a:pt x="343" y="197"/>
                  <a:pt x="344" y="197"/>
                </a:cubicBezTo>
                <a:cubicBezTo>
                  <a:pt x="344" y="197"/>
                  <a:pt x="344" y="196"/>
                  <a:pt x="345" y="197"/>
                </a:cubicBezTo>
                <a:cubicBezTo>
                  <a:pt x="345" y="197"/>
                  <a:pt x="346" y="196"/>
                  <a:pt x="346" y="196"/>
                </a:cubicBezTo>
                <a:cubicBezTo>
                  <a:pt x="347" y="196"/>
                  <a:pt x="347" y="196"/>
                  <a:pt x="348" y="195"/>
                </a:cubicBezTo>
                <a:cubicBezTo>
                  <a:pt x="348" y="195"/>
                  <a:pt x="349" y="195"/>
                  <a:pt x="349" y="194"/>
                </a:cubicBezTo>
                <a:cubicBezTo>
                  <a:pt x="349" y="195"/>
                  <a:pt x="349" y="194"/>
                  <a:pt x="349" y="194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4"/>
                  <a:pt x="350" y="194"/>
                  <a:pt x="350" y="193"/>
                </a:cubicBezTo>
                <a:cubicBezTo>
                  <a:pt x="349" y="193"/>
                  <a:pt x="351" y="193"/>
                  <a:pt x="351" y="193"/>
                </a:cubicBezTo>
                <a:cubicBezTo>
                  <a:pt x="351" y="193"/>
                  <a:pt x="352" y="193"/>
                  <a:pt x="352" y="193"/>
                </a:cubicBezTo>
                <a:cubicBezTo>
                  <a:pt x="352" y="193"/>
                  <a:pt x="353" y="193"/>
                  <a:pt x="353" y="193"/>
                </a:cubicBezTo>
                <a:cubicBezTo>
                  <a:pt x="354" y="193"/>
                  <a:pt x="354" y="192"/>
                  <a:pt x="354" y="192"/>
                </a:cubicBezTo>
                <a:cubicBezTo>
                  <a:pt x="355" y="192"/>
                  <a:pt x="355" y="191"/>
                  <a:pt x="356" y="191"/>
                </a:cubicBezTo>
                <a:cubicBezTo>
                  <a:pt x="356" y="191"/>
                  <a:pt x="356" y="190"/>
                  <a:pt x="357" y="190"/>
                </a:cubicBezTo>
                <a:cubicBezTo>
                  <a:pt x="357" y="190"/>
                  <a:pt x="357" y="190"/>
                  <a:pt x="356" y="190"/>
                </a:cubicBezTo>
                <a:cubicBezTo>
                  <a:pt x="356" y="190"/>
                  <a:pt x="356" y="190"/>
                  <a:pt x="356" y="189"/>
                </a:cubicBezTo>
                <a:cubicBezTo>
                  <a:pt x="356" y="189"/>
                  <a:pt x="356" y="190"/>
                  <a:pt x="356" y="190"/>
                </a:cubicBezTo>
                <a:cubicBezTo>
                  <a:pt x="356" y="190"/>
                  <a:pt x="357" y="190"/>
                  <a:pt x="357" y="190"/>
                </a:cubicBezTo>
                <a:cubicBezTo>
                  <a:pt x="357" y="190"/>
                  <a:pt x="357" y="190"/>
                  <a:pt x="357" y="189"/>
                </a:cubicBezTo>
                <a:cubicBezTo>
                  <a:pt x="357" y="189"/>
                  <a:pt x="356" y="189"/>
                  <a:pt x="356" y="189"/>
                </a:cubicBezTo>
                <a:cubicBezTo>
                  <a:pt x="356" y="189"/>
                  <a:pt x="355" y="189"/>
                  <a:pt x="355" y="189"/>
                </a:cubicBezTo>
                <a:cubicBezTo>
                  <a:pt x="355" y="189"/>
                  <a:pt x="355" y="189"/>
                  <a:pt x="355" y="189"/>
                </a:cubicBezTo>
                <a:cubicBezTo>
                  <a:pt x="356" y="189"/>
                  <a:pt x="356" y="189"/>
                  <a:pt x="356" y="189"/>
                </a:cubicBezTo>
                <a:cubicBezTo>
                  <a:pt x="356" y="189"/>
                  <a:pt x="356" y="189"/>
                  <a:pt x="356" y="189"/>
                </a:cubicBezTo>
                <a:cubicBezTo>
                  <a:pt x="356" y="189"/>
                  <a:pt x="357" y="189"/>
                  <a:pt x="357" y="189"/>
                </a:cubicBezTo>
                <a:cubicBezTo>
                  <a:pt x="357" y="189"/>
                  <a:pt x="356" y="189"/>
                  <a:pt x="356" y="189"/>
                </a:cubicBezTo>
                <a:cubicBezTo>
                  <a:pt x="356" y="189"/>
                  <a:pt x="356" y="188"/>
                  <a:pt x="356" y="188"/>
                </a:cubicBezTo>
                <a:cubicBezTo>
                  <a:pt x="356" y="188"/>
                  <a:pt x="356" y="188"/>
                  <a:pt x="356" y="188"/>
                </a:cubicBezTo>
                <a:cubicBezTo>
                  <a:pt x="357" y="188"/>
                  <a:pt x="356" y="188"/>
                  <a:pt x="356" y="188"/>
                </a:cubicBezTo>
                <a:cubicBezTo>
                  <a:pt x="356" y="187"/>
                  <a:pt x="356" y="188"/>
                  <a:pt x="356" y="187"/>
                </a:cubicBezTo>
                <a:cubicBezTo>
                  <a:pt x="356" y="187"/>
                  <a:pt x="356" y="187"/>
                  <a:pt x="356" y="187"/>
                </a:cubicBezTo>
                <a:cubicBezTo>
                  <a:pt x="357" y="187"/>
                  <a:pt x="357" y="187"/>
                  <a:pt x="356" y="186"/>
                </a:cubicBezTo>
                <a:cubicBezTo>
                  <a:pt x="356" y="186"/>
                  <a:pt x="356" y="186"/>
                  <a:pt x="356" y="186"/>
                </a:cubicBezTo>
                <a:cubicBezTo>
                  <a:pt x="356" y="186"/>
                  <a:pt x="355" y="186"/>
                  <a:pt x="356" y="186"/>
                </a:cubicBezTo>
                <a:cubicBezTo>
                  <a:pt x="356" y="186"/>
                  <a:pt x="356" y="186"/>
                  <a:pt x="356" y="186"/>
                </a:cubicBezTo>
                <a:cubicBezTo>
                  <a:pt x="356" y="186"/>
                  <a:pt x="355" y="186"/>
                  <a:pt x="355" y="186"/>
                </a:cubicBezTo>
                <a:cubicBezTo>
                  <a:pt x="355" y="185"/>
                  <a:pt x="355" y="185"/>
                  <a:pt x="354" y="185"/>
                </a:cubicBezTo>
                <a:cubicBezTo>
                  <a:pt x="354" y="185"/>
                  <a:pt x="355" y="185"/>
                  <a:pt x="355" y="185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54" y="185"/>
                  <a:pt x="354" y="185"/>
                  <a:pt x="354" y="185"/>
                </a:cubicBezTo>
                <a:cubicBezTo>
                  <a:pt x="353" y="185"/>
                  <a:pt x="353" y="186"/>
                  <a:pt x="353" y="186"/>
                </a:cubicBezTo>
                <a:cubicBezTo>
                  <a:pt x="353" y="186"/>
                  <a:pt x="353" y="186"/>
                  <a:pt x="353" y="186"/>
                </a:cubicBezTo>
                <a:cubicBezTo>
                  <a:pt x="353" y="186"/>
                  <a:pt x="353" y="185"/>
                  <a:pt x="352" y="186"/>
                </a:cubicBezTo>
                <a:cubicBezTo>
                  <a:pt x="353" y="185"/>
                  <a:pt x="353" y="185"/>
                  <a:pt x="353" y="185"/>
                </a:cubicBezTo>
                <a:cubicBezTo>
                  <a:pt x="353" y="185"/>
                  <a:pt x="353" y="185"/>
                  <a:pt x="353" y="185"/>
                </a:cubicBezTo>
                <a:cubicBezTo>
                  <a:pt x="353" y="185"/>
                  <a:pt x="353" y="185"/>
                  <a:pt x="353" y="185"/>
                </a:cubicBezTo>
                <a:cubicBezTo>
                  <a:pt x="353" y="185"/>
                  <a:pt x="353" y="185"/>
                  <a:pt x="353" y="185"/>
                </a:cubicBezTo>
                <a:cubicBezTo>
                  <a:pt x="353" y="184"/>
                  <a:pt x="353" y="185"/>
                  <a:pt x="353" y="184"/>
                </a:cubicBezTo>
                <a:cubicBezTo>
                  <a:pt x="353" y="184"/>
                  <a:pt x="352" y="184"/>
                  <a:pt x="352" y="184"/>
                </a:cubicBezTo>
                <a:cubicBezTo>
                  <a:pt x="352" y="184"/>
                  <a:pt x="351" y="184"/>
                  <a:pt x="351" y="184"/>
                </a:cubicBezTo>
                <a:cubicBezTo>
                  <a:pt x="351" y="183"/>
                  <a:pt x="350" y="183"/>
                  <a:pt x="350" y="184"/>
                </a:cubicBezTo>
                <a:cubicBezTo>
                  <a:pt x="351" y="184"/>
                  <a:pt x="351" y="184"/>
                  <a:pt x="352" y="184"/>
                </a:cubicBezTo>
                <a:cubicBezTo>
                  <a:pt x="351" y="184"/>
                  <a:pt x="351" y="184"/>
                  <a:pt x="351" y="184"/>
                </a:cubicBezTo>
                <a:cubicBezTo>
                  <a:pt x="351" y="184"/>
                  <a:pt x="351" y="184"/>
                  <a:pt x="351" y="184"/>
                </a:cubicBezTo>
                <a:cubicBezTo>
                  <a:pt x="350" y="184"/>
                  <a:pt x="350" y="184"/>
                  <a:pt x="350" y="184"/>
                </a:cubicBezTo>
                <a:cubicBezTo>
                  <a:pt x="350" y="184"/>
                  <a:pt x="349" y="184"/>
                  <a:pt x="349" y="185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49" y="185"/>
                  <a:pt x="348" y="185"/>
                  <a:pt x="348" y="185"/>
                </a:cubicBezTo>
                <a:cubicBezTo>
                  <a:pt x="348" y="185"/>
                  <a:pt x="348" y="185"/>
                  <a:pt x="348" y="186"/>
                </a:cubicBezTo>
                <a:cubicBezTo>
                  <a:pt x="348" y="186"/>
                  <a:pt x="347" y="186"/>
                  <a:pt x="347" y="186"/>
                </a:cubicBezTo>
                <a:cubicBezTo>
                  <a:pt x="347" y="186"/>
                  <a:pt x="347" y="186"/>
                  <a:pt x="347" y="186"/>
                </a:cubicBezTo>
                <a:cubicBezTo>
                  <a:pt x="347" y="186"/>
                  <a:pt x="346" y="186"/>
                  <a:pt x="346" y="186"/>
                </a:cubicBezTo>
                <a:cubicBezTo>
                  <a:pt x="346" y="186"/>
                  <a:pt x="346" y="186"/>
                  <a:pt x="346" y="187"/>
                </a:cubicBezTo>
                <a:cubicBezTo>
                  <a:pt x="346" y="187"/>
                  <a:pt x="346" y="187"/>
                  <a:pt x="345" y="187"/>
                </a:cubicBezTo>
                <a:cubicBezTo>
                  <a:pt x="346" y="187"/>
                  <a:pt x="346" y="187"/>
                  <a:pt x="346" y="186"/>
                </a:cubicBezTo>
                <a:cubicBezTo>
                  <a:pt x="346" y="186"/>
                  <a:pt x="346" y="186"/>
                  <a:pt x="345" y="186"/>
                </a:cubicBezTo>
                <a:cubicBezTo>
                  <a:pt x="346" y="186"/>
                  <a:pt x="346" y="186"/>
                  <a:pt x="346" y="186"/>
                </a:cubicBezTo>
                <a:cubicBezTo>
                  <a:pt x="346" y="186"/>
                  <a:pt x="346" y="186"/>
                  <a:pt x="345" y="185"/>
                </a:cubicBezTo>
                <a:cubicBezTo>
                  <a:pt x="345" y="185"/>
                  <a:pt x="345" y="185"/>
                  <a:pt x="344" y="185"/>
                </a:cubicBezTo>
                <a:cubicBezTo>
                  <a:pt x="344" y="185"/>
                  <a:pt x="344" y="185"/>
                  <a:pt x="344" y="185"/>
                </a:cubicBezTo>
                <a:cubicBezTo>
                  <a:pt x="345" y="185"/>
                  <a:pt x="345" y="185"/>
                  <a:pt x="346" y="185"/>
                </a:cubicBezTo>
                <a:cubicBezTo>
                  <a:pt x="346" y="185"/>
                  <a:pt x="346" y="186"/>
                  <a:pt x="346" y="186"/>
                </a:cubicBezTo>
                <a:cubicBezTo>
                  <a:pt x="346" y="186"/>
                  <a:pt x="346" y="185"/>
                  <a:pt x="346" y="185"/>
                </a:cubicBezTo>
                <a:cubicBezTo>
                  <a:pt x="346" y="185"/>
                  <a:pt x="347" y="185"/>
                  <a:pt x="347" y="185"/>
                </a:cubicBezTo>
                <a:cubicBezTo>
                  <a:pt x="347" y="185"/>
                  <a:pt x="347" y="185"/>
                  <a:pt x="347" y="185"/>
                </a:cubicBezTo>
                <a:cubicBezTo>
                  <a:pt x="347" y="185"/>
                  <a:pt x="347" y="185"/>
                  <a:pt x="347" y="185"/>
                </a:cubicBezTo>
                <a:cubicBezTo>
                  <a:pt x="347" y="185"/>
                  <a:pt x="347" y="185"/>
                  <a:pt x="347" y="185"/>
                </a:cubicBezTo>
                <a:cubicBezTo>
                  <a:pt x="347" y="185"/>
                  <a:pt x="348" y="185"/>
                  <a:pt x="348" y="185"/>
                </a:cubicBezTo>
                <a:cubicBezTo>
                  <a:pt x="348" y="185"/>
                  <a:pt x="349" y="185"/>
                  <a:pt x="349" y="184"/>
                </a:cubicBezTo>
                <a:cubicBezTo>
                  <a:pt x="349" y="184"/>
                  <a:pt x="349" y="184"/>
                  <a:pt x="349" y="184"/>
                </a:cubicBezTo>
                <a:cubicBezTo>
                  <a:pt x="349" y="184"/>
                  <a:pt x="349" y="184"/>
                  <a:pt x="350" y="184"/>
                </a:cubicBezTo>
                <a:cubicBezTo>
                  <a:pt x="350" y="184"/>
                  <a:pt x="350" y="184"/>
                  <a:pt x="350" y="184"/>
                </a:cubicBezTo>
                <a:cubicBezTo>
                  <a:pt x="350" y="184"/>
                  <a:pt x="349" y="184"/>
                  <a:pt x="349" y="184"/>
                </a:cubicBezTo>
                <a:cubicBezTo>
                  <a:pt x="349" y="184"/>
                  <a:pt x="348" y="184"/>
                  <a:pt x="347" y="184"/>
                </a:cubicBezTo>
                <a:cubicBezTo>
                  <a:pt x="348" y="184"/>
                  <a:pt x="348" y="184"/>
                  <a:pt x="348" y="184"/>
                </a:cubicBezTo>
                <a:cubicBezTo>
                  <a:pt x="349" y="184"/>
                  <a:pt x="349" y="184"/>
                  <a:pt x="349" y="184"/>
                </a:cubicBezTo>
                <a:cubicBezTo>
                  <a:pt x="350" y="184"/>
                  <a:pt x="350" y="184"/>
                  <a:pt x="350" y="183"/>
                </a:cubicBezTo>
                <a:cubicBezTo>
                  <a:pt x="350" y="183"/>
                  <a:pt x="350" y="183"/>
                  <a:pt x="351" y="183"/>
                </a:cubicBezTo>
                <a:cubicBezTo>
                  <a:pt x="351" y="183"/>
                  <a:pt x="351" y="183"/>
                  <a:pt x="351" y="183"/>
                </a:cubicBezTo>
                <a:cubicBezTo>
                  <a:pt x="351" y="183"/>
                  <a:pt x="351" y="183"/>
                  <a:pt x="351" y="183"/>
                </a:cubicBezTo>
                <a:cubicBezTo>
                  <a:pt x="351" y="183"/>
                  <a:pt x="351" y="183"/>
                  <a:pt x="351" y="183"/>
                </a:cubicBezTo>
                <a:cubicBezTo>
                  <a:pt x="351" y="183"/>
                  <a:pt x="352" y="183"/>
                  <a:pt x="352" y="183"/>
                </a:cubicBezTo>
                <a:cubicBezTo>
                  <a:pt x="352" y="183"/>
                  <a:pt x="352" y="183"/>
                  <a:pt x="352" y="183"/>
                </a:cubicBezTo>
                <a:cubicBezTo>
                  <a:pt x="352" y="183"/>
                  <a:pt x="353" y="183"/>
                  <a:pt x="353" y="182"/>
                </a:cubicBezTo>
                <a:cubicBezTo>
                  <a:pt x="353" y="182"/>
                  <a:pt x="352" y="182"/>
                  <a:pt x="352" y="182"/>
                </a:cubicBezTo>
                <a:cubicBezTo>
                  <a:pt x="352" y="182"/>
                  <a:pt x="352" y="182"/>
                  <a:pt x="351" y="182"/>
                </a:cubicBezTo>
                <a:cubicBezTo>
                  <a:pt x="351" y="182"/>
                  <a:pt x="351" y="182"/>
                  <a:pt x="351" y="182"/>
                </a:cubicBezTo>
                <a:cubicBezTo>
                  <a:pt x="351" y="182"/>
                  <a:pt x="351" y="182"/>
                  <a:pt x="351" y="182"/>
                </a:cubicBezTo>
                <a:cubicBezTo>
                  <a:pt x="351" y="182"/>
                  <a:pt x="350" y="182"/>
                  <a:pt x="350" y="182"/>
                </a:cubicBezTo>
                <a:cubicBezTo>
                  <a:pt x="350" y="182"/>
                  <a:pt x="350" y="182"/>
                  <a:pt x="350" y="182"/>
                </a:cubicBezTo>
                <a:cubicBezTo>
                  <a:pt x="350" y="182"/>
                  <a:pt x="350" y="182"/>
                  <a:pt x="350" y="182"/>
                </a:cubicBezTo>
                <a:cubicBezTo>
                  <a:pt x="350" y="182"/>
                  <a:pt x="350" y="182"/>
                  <a:pt x="350" y="182"/>
                </a:cubicBezTo>
                <a:cubicBezTo>
                  <a:pt x="350" y="182"/>
                  <a:pt x="349" y="181"/>
                  <a:pt x="349" y="182"/>
                </a:cubicBezTo>
                <a:cubicBezTo>
                  <a:pt x="349" y="182"/>
                  <a:pt x="349" y="181"/>
                  <a:pt x="349" y="181"/>
                </a:cubicBezTo>
                <a:cubicBezTo>
                  <a:pt x="349" y="181"/>
                  <a:pt x="349" y="181"/>
                  <a:pt x="349" y="181"/>
                </a:cubicBezTo>
                <a:cubicBezTo>
                  <a:pt x="349" y="181"/>
                  <a:pt x="349" y="181"/>
                  <a:pt x="349" y="181"/>
                </a:cubicBezTo>
                <a:cubicBezTo>
                  <a:pt x="349" y="181"/>
                  <a:pt x="349" y="181"/>
                  <a:pt x="348" y="181"/>
                </a:cubicBezTo>
                <a:cubicBezTo>
                  <a:pt x="348" y="181"/>
                  <a:pt x="348" y="181"/>
                  <a:pt x="348" y="181"/>
                </a:cubicBezTo>
                <a:cubicBezTo>
                  <a:pt x="348" y="181"/>
                  <a:pt x="348" y="181"/>
                  <a:pt x="348" y="181"/>
                </a:cubicBezTo>
                <a:cubicBezTo>
                  <a:pt x="348" y="181"/>
                  <a:pt x="348" y="181"/>
                  <a:pt x="348" y="181"/>
                </a:cubicBezTo>
                <a:cubicBezTo>
                  <a:pt x="348" y="181"/>
                  <a:pt x="349" y="180"/>
                  <a:pt x="349" y="180"/>
                </a:cubicBezTo>
                <a:cubicBezTo>
                  <a:pt x="348" y="180"/>
                  <a:pt x="348" y="180"/>
                  <a:pt x="348" y="181"/>
                </a:cubicBezTo>
                <a:cubicBezTo>
                  <a:pt x="348" y="181"/>
                  <a:pt x="348" y="181"/>
                  <a:pt x="348" y="181"/>
                </a:cubicBezTo>
                <a:cubicBezTo>
                  <a:pt x="348" y="181"/>
                  <a:pt x="347" y="181"/>
                  <a:pt x="347" y="181"/>
                </a:cubicBezTo>
                <a:cubicBezTo>
                  <a:pt x="347" y="181"/>
                  <a:pt x="347" y="182"/>
                  <a:pt x="347" y="182"/>
                </a:cubicBezTo>
                <a:cubicBezTo>
                  <a:pt x="347" y="182"/>
                  <a:pt x="347" y="181"/>
                  <a:pt x="347" y="181"/>
                </a:cubicBezTo>
                <a:cubicBezTo>
                  <a:pt x="347" y="181"/>
                  <a:pt x="347" y="181"/>
                  <a:pt x="348" y="181"/>
                </a:cubicBezTo>
                <a:cubicBezTo>
                  <a:pt x="348" y="181"/>
                  <a:pt x="348" y="181"/>
                  <a:pt x="348" y="181"/>
                </a:cubicBezTo>
                <a:cubicBezTo>
                  <a:pt x="348" y="180"/>
                  <a:pt x="347" y="181"/>
                  <a:pt x="347" y="181"/>
                </a:cubicBezTo>
                <a:cubicBezTo>
                  <a:pt x="347" y="181"/>
                  <a:pt x="347" y="180"/>
                  <a:pt x="347" y="181"/>
                </a:cubicBezTo>
                <a:cubicBezTo>
                  <a:pt x="347" y="180"/>
                  <a:pt x="347" y="180"/>
                  <a:pt x="347" y="180"/>
                </a:cubicBezTo>
                <a:cubicBezTo>
                  <a:pt x="347" y="180"/>
                  <a:pt x="347" y="180"/>
                  <a:pt x="347" y="180"/>
                </a:cubicBezTo>
                <a:cubicBezTo>
                  <a:pt x="347" y="180"/>
                  <a:pt x="347" y="180"/>
                  <a:pt x="347" y="180"/>
                </a:cubicBezTo>
                <a:cubicBezTo>
                  <a:pt x="347" y="180"/>
                  <a:pt x="346" y="180"/>
                  <a:pt x="346" y="180"/>
                </a:cubicBezTo>
                <a:cubicBezTo>
                  <a:pt x="346" y="180"/>
                  <a:pt x="346" y="180"/>
                  <a:pt x="346" y="180"/>
                </a:cubicBezTo>
                <a:cubicBezTo>
                  <a:pt x="346" y="181"/>
                  <a:pt x="346" y="181"/>
                  <a:pt x="346" y="181"/>
                </a:cubicBezTo>
                <a:cubicBezTo>
                  <a:pt x="346" y="181"/>
                  <a:pt x="346" y="180"/>
                  <a:pt x="346" y="180"/>
                </a:cubicBezTo>
                <a:cubicBezTo>
                  <a:pt x="346" y="180"/>
                  <a:pt x="346" y="180"/>
                  <a:pt x="346" y="180"/>
                </a:cubicBezTo>
                <a:cubicBezTo>
                  <a:pt x="346" y="180"/>
                  <a:pt x="346" y="180"/>
                  <a:pt x="346" y="180"/>
                </a:cubicBezTo>
                <a:cubicBezTo>
                  <a:pt x="346" y="180"/>
                  <a:pt x="346" y="180"/>
                  <a:pt x="346" y="180"/>
                </a:cubicBezTo>
                <a:cubicBezTo>
                  <a:pt x="345" y="180"/>
                  <a:pt x="345" y="180"/>
                  <a:pt x="345" y="180"/>
                </a:cubicBezTo>
                <a:cubicBezTo>
                  <a:pt x="345" y="181"/>
                  <a:pt x="345" y="181"/>
                  <a:pt x="345" y="181"/>
                </a:cubicBezTo>
                <a:cubicBezTo>
                  <a:pt x="345" y="181"/>
                  <a:pt x="345" y="180"/>
                  <a:pt x="346" y="180"/>
                </a:cubicBezTo>
                <a:cubicBezTo>
                  <a:pt x="345" y="180"/>
                  <a:pt x="345" y="180"/>
                  <a:pt x="345" y="180"/>
                </a:cubicBezTo>
                <a:cubicBezTo>
                  <a:pt x="345" y="180"/>
                  <a:pt x="345" y="180"/>
                  <a:pt x="345" y="180"/>
                </a:cubicBezTo>
                <a:cubicBezTo>
                  <a:pt x="345" y="180"/>
                  <a:pt x="345" y="180"/>
                  <a:pt x="345" y="180"/>
                </a:cubicBezTo>
                <a:cubicBezTo>
                  <a:pt x="345" y="180"/>
                  <a:pt x="345" y="180"/>
                  <a:pt x="345" y="180"/>
                </a:cubicBezTo>
                <a:cubicBezTo>
                  <a:pt x="346" y="180"/>
                  <a:pt x="346" y="180"/>
                  <a:pt x="346" y="180"/>
                </a:cubicBezTo>
                <a:cubicBezTo>
                  <a:pt x="346" y="179"/>
                  <a:pt x="346" y="180"/>
                  <a:pt x="346" y="179"/>
                </a:cubicBezTo>
                <a:cubicBezTo>
                  <a:pt x="346" y="179"/>
                  <a:pt x="346" y="179"/>
                  <a:pt x="345" y="179"/>
                </a:cubicBezTo>
                <a:cubicBezTo>
                  <a:pt x="346" y="179"/>
                  <a:pt x="346" y="179"/>
                  <a:pt x="346" y="179"/>
                </a:cubicBezTo>
                <a:cubicBezTo>
                  <a:pt x="346" y="179"/>
                  <a:pt x="345" y="179"/>
                  <a:pt x="345" y="179"/>
                </a:cubicBezTo>
                <a:cubicBezTo>
                  <a:pt x="346" y="179"/>
                  <a:pt x="345" y="179"/>
                  <a:pt x="345" y="179"/>
                </a:cubicBezTo>
                <a:cubicBezTo>
                  <a:pt x="345" y="179"/>
                  <a:pt x="345" y="179"/>
                  <a:pt x="345" y="179"/>
                </a:cubicBezTo>
                <a:cubicBezTo>
                  <a:pt x="346" y="179"/>
                  <a:pt x="346" y="178"/>
                  <a:pt x="345" y="178"/>
                </a:cubicBezTo>
                <a:cubicBezTo>
                  <a:pt x="345" y="178"/>
                  <a:pt x="345" y="179"/>
                  <a:pt x="345" y="179"/>
                </a:cubicBezTo>
                <a:cubicBezTo>
                  <a:pt x="345" y="179"/>
                  <a:pt x="345" y="179"/>
                  <a:pt x="345" y="179"/>
                </a:cubicBezTo>
                <a:cubicBezTo>
                  <a:pt x="345" y="178"/>
                  <a:pt x="345" y="178"/>
                  <a:pt x="345" y="178"/>
                </a:cubicBezTo>
                <a:cubicBezTo>
                  <a:pt x="345" y="178"/>
                  <a:pt x="345" y="178"/>
                  <a:pt x="345" y="178"/>
                </a:cubicBezTo>
                <a:cubicBezTo>
                  <a:pt x="344" y="179"/>
                  <a:pt x="344" y="178"/>
                  <a:pt x="344" y="178"/>
                </a:cubicBezTo>
                <a:cubicBezTo>
                  <a:pt x="344" y="178"/>
                  <a:pt x="345" y="178"/>
                  <a:pt x="344" y="178"/>
                </a:cubicBezTo>
                <a:cubicBezTo>
                  <a:pt x="344" y="178"/>
                  <a:pt x="344" y="178"/>
                  <a:pt x="344" y="178"/>
                </a:cubicBezTo>
                <a:cubicBezTo>
                  <a:pt x="344" y="178"/>
                  <a:pt x="343" y="178"/>
                  <a:pt x="343" y="178"/>
                </a:cubicBezTo>
                <a:cubicBezTo>
                  <a:pt x="343" y="178"/>
                  <a:pt x="343" y="178"/>
                  <a:pt x="343" y="177"/>
                </a:cubicBezTo>
                <a:cubicBezTo>
                  <a:pt x="343" y="177"/>
                  <a:pt x="343" y="177"/>
                  <a:pt x="343" y="177"/>
                </a:cubicBezTo>
                <a:cubicBezTo>
                  <a:pt x="343" y="177"/>
                  <a:pt x="343" y="177"/>
                  <a:pt x="343" y="177"/>
                </a:cubicBezTo>
                <a:cubicBezTo>
                  <a:pt x="343" y="177"/>
                  <a:pt x="343" y="177"/>
                  <a:pt x="342" y="177"/>
                </a:cubicBezTo>
                <a:cubicBezTo>
                  <a:pt x="342" y="177"/>
                  <a:pt x="342" y="177"/>
                  <a:pt x="341" y="177"/>
                </a:cubicBezTo>
                <a:cubicBezTo>
                  <a:pt x="342" y="177"/>
                  <a:pt x="342" y="177"/>
                  <a:pt x="342" y="177"/>
                </a:cubicBezTo>
                <a:cubicBezTo>
                  <a:pt x="342" y="177"/>
                  <a:pt x="342" y="177"/>
                  <a:pt x="342" y="177"/>
                </a:cubicBezTo>
                <a:cubicBezTo>
                  <a:pt x="342" y="177"/>
                  <a:pt x="342" y="177"/>
                  <a:pt x="342" y="177"/>
                </a:cubicBezTo>
                <a:cubicBezTo>
                  <a:pt x="342" y="177"/>
                  <a:pt x="342" y="177"/>
                  <a:pt x="343" y="177"/>
                </a:cubicBezTo>
                <a:cubicBezTo>
                  <a:pt x="342" y="177"/>
                  <a:pt x="342" y="176"/>
                  <a:pt x="342" y="176"/>
                </a:cubicBezTo>
                <a:cubicBezTo>
                  <a:pt x="342" y="176"/>
                  <a:pt x="342" y="176"/>
                  <a:pt x="342" y="176"/>
                </a:cubicBezTo>
                <a:cubicBezTo>
                  <a:pt x="342" y="176"/>
                  <a:pt x="341" y="176"/>
                  <a:pt x="341" y="176"/>
                </a:cubicBezTo>
                <a:cubicBezTo>
                  <a:pt x="341" y="176"/>
                  <a:pt x="342" y="176"/>
                  <a:pt x="342" y="176"/>
                </a:cubicBezTo>
                <a:cubicBezTo>
                  <a:pt x="342" y="176"/>
                  <a:pt x="342" y="176"/>
                  <a:pt x="341" y="176"/>
                </a:cubicBezTo>
                <a:cubicBezTo>
                  <a:pt x="342" y="176"/>
                  <a:pt x="343" y="176"/>
                  <a:pt x="342" y="176"/>
                </a:cubicBezTo>
                <a:cubicBezTo>
                  <a:pt x="342" y="176"/>
                  <a:pt x="341" y="176"/>
                  <a:pt x="341" y="176"/>
                </a:cubicBezTo>
                <a:cubicBezTo>
                  <a:pt x="341" y="175"/>
                  <a:pt x="342" y="175"/>
                  <a:pt x="342" y="176"/>
                </a:cubicBezTo>
                <a:cubicBezTo>
                  <a:pt x="341" y="175"/>
                  <a:pt x="341" y="175"/>
                  <a:pt x="340" y="175"/>
                </a:cubicBezTo>
                <a:cubicBezTo>
                  <a:pt x="340" y="175"/>
                  <a:pt x="341" y="175"/>
                  <a:pt x="341" y="175"/>
                </a:cubicBezTo>
                <a:cubicBezTo>
                  <a:pt x="341" y="175"/>
                  <a:pt x="341" y="175"/>
                  <a:pt x="340" y="175"/>
                </a:cubicBezTo>
                <a:cubicBezTo>
                  <a:pt x="341" y="175"/>
                  <a:pt x="341" y="175"/>
                  <a:pt x="342" y="175"/>
                </a:cubicBezTo>
                <a:cubicBezTo>
                  <a:pt x="342" y="175"/>
                  <a:pt x="342" y="175"/>
                  <a:pt x="342" y="175"/>
                </a:cubicBezTo>
                <a:cubicBezTo>
                  <a:pt x="342" y="175"/>
                  <a:pt x="342" y="175"/>
                  <a:pt x="342" y="175"/>
                </a:cubicBezTo>
                <a:cubicBezTo>
                  <a:pt x="342" y="175"/>
                  <a:pt x="342" y="175"/>
                  <a:pt x="342" y="175"/>
                </a:cubicBezTo>
                <a:cubicBezTo>
                  <a:pt x="342" y="175"/>
                  <a:pt x="342" y="176"/>
                  <a:pt x="342" y="175"/>
                </a:cubicBezTo>
                <a:cubicBezTo>
                  <a:pt x="342" y="175"/>
                  <a:pt x="342" y="175"/>
                  <a:pt x="342" y="175"/>
                </a:cubicBezTo>
                <a:cubicBezTo>
                  <a:pt x="342" y="175"/>
                  <a:pt x="342" y="175"/>
                  <a:pt x="342" y="175"/>
                </a:cubicBezTo>
                <a:cubicBezTo>
                  <a:pt x="342" y="175"/>
                  <a:pt x="342" y="175"/>
                  <a:pt x="342" y="175"/>
                </a:cubicBezTo>
                <a:cubicBezTo>
                  <a:pt x="342" y="175"/>
                  <a:pt x="342" y="175"/>
                  <a:pt x="342" y="175"/>
                </a:cubicBezTo>
                <a:cubicBezTo>
                  <a:pt x="342" y="175"/>
                  <a:pt x="342" y="175"/>
                  <a:pt x="342" y="175"/>
                </a:cubicBezTo>
                <a:cubicBezTo>
                  <a:pt x="343" y="174"/>
                  <a:pt x="343" y="174"/>
                  <a:pt x="343" y="174"/>
                </a:cubicBezTo>
                <a:cubicBezTo>
                  <a:pt x="343" y="174"/>
                  <a:pt x="343" y="174"/>
                  <a:pt x="343" y="174"/>
                </a:cubicBezTo>
                <a:cubicBezTo>
                  <a:pt x="343" y="174"/>
                  <a:pt x="342" y="174"/>
                  <a:pt x="342" y="173"/>
                </a:cubicBezTo>
                <a:cubicBezTo>
                  <a:pt x="342" y="174"/>
                  <a:pt x="342" y="174"/>
                  <a:pt x="342" y="174"/>
                </a:cubicBezTo>
                <a:cubicBezTo>
                  <a:pt x="342" y="174"/>
                  <a:pt x="342" y="173"/>
                  <a:pt x="342" y="173"/>
                </a:cubicBezTo>
                <a:cubicBezTo>
                  <a:pt x="342" y="173"/>
                  <a:pt x="342" y="173"/>
                  <a:pt x="342" y="173"/>
                </a:cubicBezTo>
                <a:cubicBezTo>
                  <a:pt x="342" y="173"/>
                  <a:pt x="342" y="173"/>
                  <a:pt x="342" y="173"/>
                </a:cubicBezTo>
                <a:cubicBezTo>
                  <a:pt x="342" y="173"/>
                  <a:pt x="341" y="173"/>
                  <a:pt x="341" y="173"/>
                </a:cubicBezTo>
                <a:cubicBezTo>
                  <a:pt x="341" y="173"/>
                  <a:pt x="341" y="173"/>
                  <a:pt x="340" y="172"/>
                </a:cubicBezTo>
                <a:cubicBezTo>
                  <a:pt x="340" y="172"/>
                  <a:pt x="341" y="173"/>
                  <a:pt x="341" y="173"/>
                </a:cubicBezTo>
                <a:cubicBezTo>
                  <a:pt x="341" y="173"/>
                  <a:pt x="341" y="172"/>
                  <a:pt x="341" y="172"/>
                </a:cubicBezTo>
                <a:cubicBezTo>
                  <a:pt x="341" y="172"/>
                  <a:pt x="341" y="172"/>
                  <a:pt x="341" y="172"/>
                </a:cubicBezTo>
                <a:cubicBezTo>
                  <a:pt x="341" y="172"/>
                  <a:pt x="342" y="172"/>
                  <a:pt x="342" y="172"/>
                </a:cubicBezTo>
                <a:cubicBezTo>
                  <a:pt x="342" y="172"/>
                  <a:pt x="341" y="171"/>
                  <a:pt x="341" y="171"/>
                </a:cubicBezTo>
                <a:cubicBezTo>
                  <a:pt x="341" y="171"/>
                  <a:pt x="340" y="171"/>
                  <a:pt x="340" y="171"/>
                </a:cubicBezTo>
                <a:cubicBezTo>
                  <a:pt x="340" y="171"/>
                  <a:pt x="340" y="171"/>
                  <a:pt x="340" y="171"/>
                </a:cubicBezTo>
                <a:cubicBezTo>
                  <a:pt x="340" y="171"/>
                  <a:pt x="340" y="171"/>
                  <a:pt x="340" y="171"/>
                </a:cubicBezTo>
                <a:cubicBezTo>
                  <a:pt x="341" y="171"/>
                  <a:pt x="341" y="171"/>
                  <a:pt x="341" y="171"/>
                </a:cubicBezTo>
                <a:cubicBezTo>
                  <a:pt x="341" y="171"/>
                  <a:pt x="341" y="170"/>
                  <a:pt x="340" y="171"/>
                </a:cubicBezTo>
                <a:cubicBezTo>
                  <a:pt x="340" y="170"/>
                  <a:pt x="340" y="170"/>
                  <a:pt x="341" y="170"/>
                </a:cubicBezTo>
                <a:cubicBezTo>
                  <a:pt x="340" y="170"/>
                  <a:pt x="340" y="170"/>
                  <a:pt x="339" y="170"/>
                </a:cubicBezTo>
                <a:cubicBezTo>
                  <a:pt x="339" y="170"/>
                  <a:pt x="339" y="171"/>
                  <a:pt x="339" y="171"/>
                </a:cubicBezTo>
                <a:cubicBezTo>
                  <a:pt x="339" y="171"/>
                  <a:pt x="339" y="171"/>
                  <a:pt x="338" y="171"/>
                </a:cubicBezTo>
                <a:cubicBezTo>
                  <a:pt x="338" y="171"/>
                  <a:pt x="339" y="171"/>
                  <a:pt x="339" y="171"/>
                </a:cubicBezTo>
                <a:cubicBezTo>
                  <a:pt x="339" y="171"/>
                  <a:pt x="339" y="170"/>
                  <a:pt x="339" y="170"/>
                </a:cubicBezTo>
                <a:cubicBezTo>
                  <a:pt x="339" y="170"/>
                  <a:pt x="339" y="170"/>
                  <a:pt x="339" y="170"/>
                </a:cubicBezTo>
                <a:cubicBezTo>
                  <a:pt x="340" y="170"/>
                  <a:pt x="340" y="170"/>
                  <a:pt x="340" y="170"/>
                </a:cubicBezTo>
                <a:cubicBezTo>
                  <a:pt x="340" y="170"/>
                  <a:pt x="340" y="170"/>
                  <a:pt x="339" y="170"/>
                </a:cubicBezTo>
                <a:cubicBezTo>
                  <a:pt x="340" y="170"/>
                  <a:pt x="340" y="170"/>
                  <a:pt x="340" y="170"/>
                </a:cubicBezTo>
                <a:cubicBezTo>
                  <a:pt x="340" y="169"/>
                  <a:pt x="340" y="169"/>
                  <a:pt x="340" y="169"/>
                </a:cubicBezTo>
                <a:cubicBezTo>
                  <a:pt x="340" y="169"/>
                  <a:pt x="340" y="169"/>
                  <a:pt x="340" y="169"/>
                </a:cubicBezTo>
                <a:cubicBezTo>
                  <a:pt x="340" y="169"/>
                  <a:pt x="340" y="169"/>
                  <a:pt x="340" y="169"/>
                </a:cubicBezTo>
                <a:cubicBezTo>
                  <a:pt x="340" y="169"/>
                  <a:pt x="340" y="169"/>
                  <a:pt x="339" y="169"/>
                </a:cubicBezTo>
                <a:cubicBezTo>
                  <a:pt x="339" y="169"/>
                  <a:pt x="339" y="169"/>
                  <a:pt x="339" y="169"/>
                </a:cubicBezTo>
                <a:cubicBezTo>
                  <a:pt x="339" y="169"/>
                  <a:pt x="339" y="169"/>
                  <a:pt x="338" y="169"/>
                </a:cubicBezTo>
                <a:cubicBezTo>
                  <a:pt x="338" y="169"/>
                  <a:pt x="338" y="170"/>
                  <a:pt x="338" y="170"/>
                </a:cubicBezTo>
                <a:cubicBezTo>
                  <a:pt x="338" y="169"/>
                  <a:pt x="338" y="169"/>
                  <a:pt x="338" y="169"/>
                </a:cubicBezTo>
                <a:cubicBezTo>
                  <a:pt x="338" y="169"/>
                  <a:pt x="338" y="169"/>
                  <a:pt x="338" y="169"/>
                </a:cubicBezTo>
                <a:cubicBezTo>
                  <a:pt x="338" y="169"/>
                  <a:pt x="338" y="169"/>
                  <a:pt x="338" y="169"/>
                </a:cubicBezTo>
                <a:cubicBezTo>
                  <a:pt x="339" y="169"/>
                  <a:pt x="339" y="169"/>
                  <a:pt x="339" y="169"/>
                </a:cubicBezTo>
                <a:cubicBezTo>
                  <a:pt x="339" y="169"/>
                  <a:pt x="339" y="169"/>
                  <a:pt x="339" y="169"/>
                </a:cubicBezTo>
                <a:cubicBezTo>
                  <a:pt x="340" y="168"/>
                  <a:pt x="339" y="168"/>
                  <a:pt x="339" y="168"/>
                </a:cubicBezTo>
                <a:cubicBezTo>
                  <a:pt x="340" y="168"/>
                  <a:pt x="339" y="168"/>
                  <a:pt x="339" y="168"/>
                </a:cubicBezTo>
                <a:cubicBezTo>
                  <a:pt x="339" y="168"/>
                  <a:pt x="339" y="168"/>
                  <a:pt x="339" y="168"/>
                </a:cubicBezTo>
                <a:cubicBezTo>
                  <a:pt x="339" y="168"/>
                  <a:pt x="339" y="168"/>
                  <a:pt x="339" y="168"/>
                </a:cubicBezTo>
                <a:cubicBezTo>
                  <a:pt x="339" y="168"/>
                  <a:pt x="339" y="168"/>
                  <a:pt x="338" y="168"/>
                </a:cubicBezTo>
                <a:cubicBezTo>
                  <a:pt x="339" y="168"/>
                  <a:pt x="339" y="168"/>
                  <a:pt x="339" y="167"/>
                </a:cubicBezTo>
                <a:cubicBezTo>
                  <a:pt x="339" y="167"/>
                  <a:pt x="339" y="167"/>
                  <a:pt x="338" y="167"/>
                </a:cubicBezTo>
                <a:cubicBezTo>
                  <a:pt x="339" y="167"/>
                  <a:pt x="339" y="167"/>
                  <a:pt x="339" y="167"/>
                </a:cubicBezTo>
                <a:cubicBezTo>
                  <a:pt x="338" y="167"/>
                  <a:pt x="338" y="167"/>
                  <a:pt x="338" y="167"/>
                </a:cubicBezTo>
                <a:cubicBezTo>
                  <a:pt x="338" y="167"/>
                  <a:pt x="337" y="167"/>
                  <a:pt x="337" y="167"/>
                </a:cubicBezTo>
                <a:cubicBezTo>
                  <a:pt x="337" y="167"/>
                  <a:pt x="337" y="167"/>
                  <a:pt x="337" y="167"/>
                </a:cubicBezTo>
                <a:cubicBezTo>
                  <a:pt x="337" y="167"/>
                  <a:pt x="337" y="167"/>
                  <a:pt x="337" y="167"/>
                </a:cubicBezTo>
                <a:cubicBezTo>
                  <a:pt x="337" y="167"/>
                  <a:pt x="337" y="167"/>
                  <a:pt x="337" y="167"/>
                </a:cubicBezTo>
                <a:cubicBezTo>
                  <a:pt x="337" y="167"/>
                  <a:pt x="337" y="167"/>
                  <a:pt x="338" y="167"/>
                </a:cubicBezTo>
                <a:cubicBezTo>
                  <a:pt x="338" y="167"/>
                  <a:pt x="338" y="167"/>
                  <a:pt x="338" y="167"/>
                </a:cubicBezTo>
                <a:cubicBezTo>
                  <a:pt x="338" y="166"/>
                  <a:pt x="338" y="166"/>
                  <a:pt x="338" y="166"/>
                </a:cubicBezTo>
                <a:cubicBezTo>
                  <a:pt x="338" y="166"/>
                  <a:pt x="338" y="166"/>
                  <a:pt x="338" y="166"/>
                </a:cubicBezTo>
                <a:cubicBezTo>
                  <a:pt x="337" y="166"/>
                  <a:pt x="337" y="166"/>
                  <a:pt x="337" y="166"/>
                </a:cubicBezTo>
                <a:cubicBezTo>
                  <a:pt x="337" y="166"/>
                  <a:pt x="338" y="166"/>
                  <a:pt x="337" y="166"/>
                </a:cubicBezTo>
                <a:cubicBezTo>
                  <a:pt x="337" y="166"/>
                  <a:pt x="337" y="166"/>
                  <a:pt x="337" y="166"/>
                </a:cubicBezTo>
                <a:cubicBezTo>
                  <a:pt x="337" y="166"/>
                  <a:pt x="337" y="166"/>
                  <a:pt x="337" y="166"/>
                </a:cubicBezTo>
                <a:cubicBezTo>
                  <a:pt x="338" y="165"/>
                  <a:pt x="337" y="165"/>
                  <a:pt x="337" y="165"/>
                </a:cubicBezTo>
                <a:cubicBezTo>
                  <a:pt x="337" y="165"/>
                  <a:pt x="337" y="165"/>
                  <a:pt x="337" y="165"/>
                </a:cubicBezTo>
                <a:cubicBezTo>
                  <a:pt x="337" y="165"/>
                  <a:pt x="337" y="165"/>
                  <a:pt x="337" y="165"/>
                </a:cubicBezTo>
                <a:cubicBezTo>
                  <a:pt x="337" y="165"/>
                  <a:pt x="337" y="165"/>
                  <a:pt x="337" y="165"/>
                </a:cubicBezTo>
                <a:cubicBezTo>
                  <a:pt x="337" y="165"/>
                  <a:pt x="337" y="165"/>
                  <a:pt x="337" y="165"/>
                </a:cubicBezTo>
                <a:cubicBezTo>
                  <a:pt x="337" y="165"/>
                  <a:pt x="336" y="165"/>
                  <a:pt x="336" y="165"/>
                </a:cubicBezTo>
                <a:cubicBezTo>
                  <a:pt x="336" y="164"/>
                  <a:pt x="336" y="164"/>
                  <a:pt x="336" y="164"/>
                </a:cubicBezTo>
                <a:cubicBezTo>
                  <a:pt x="336" y="164"/>
                  <a:pt x="336" y="164"/>
                  <a:pt x="336" y="164"/>
                </a:cubicBezTo>
                <a:cubicBezTo>
                  <a:pt x="336" y="164"/>
                  <a:pt x="336" y="164"/>
                  <a:pt x="336" y="164"/>
                </a:cubicBezTo>
                <a:cubicBezTo>
                  <a:pt x="336" y="164"/>
                  <a:pt x="336" y="164"/>
                  <a:pt x="336" y="164"/>
                </a:cubicBezTo>
                <a:cubicBezTo>
                  <a:pt x="336" y="164"/>
                  <a:pt x="336" y="164"/>
                  <a:pt x="336" y="164"/>
                </a:cubicBezTo>
                <a:cubicBezTo>
                  <a:pt x="336" y="164"/>
                  <a:pt x="336" y="164"/>
                  <a:pt x="335" y="164"/>
                </a:cubicBezTo>
                <a:cubicBezTo>
                  <a:pt x="335" y="163"/>
                  <a:pt x="336" y="164"/>
                  <a:pt x="336" y="164"/>
                </a:cubicBezTo>
                <a:cubicBezTo>
                  <a:pt x="336" y="163"/>
                  <a:pt x="335" y="163"/>
                  <a:pt x="335" y="163"/>
                </a:cubicBezTo>
                <a:cubicBezTo>
                  <a:pt x="335" y="164"/>
                  <a:pt x="335" y="164"/>
                  <a:pt x="335" y="164"/>
                </a:cubicBezTo>
                <a:cubicBezTo>
                  <a:pt x="335" y="164"/>
                  <a:pt x="335" y="164"/>
                  <a:pt x="335" y="164"/>
                </a:cubicBezTo>
                <a:cubicBezTo>
                  <a:pt x="335" y="164"/>
                  <a:pt x="335" y="164"/>
                  <a:pt x="335" y="164"/>
                </a:cubicBezTo>
                <a:cubicBezTo>
                  <a:pt x="335" y="164"/>
                  <a:pt x="335" y="164"/>
                  <a:pt x="335" y="164"/>
                </a:cubicBezTo>
                <a:cubicBezTo>
                  <a:pt x="335" y="164"/>
                  <a:pt x="335" y="164"/>
                  <a:pt x="335" y="164"/>
                </a:cubicBezTo>
                <a:cubicBezTo>
                  <a:pt x="335" y="164"/>
                  <a:pt x="335" y="164"/>
                  <a:pt x="335" y="164"/>
                </a:cubicBezTo>
                <a:cubicBezTo>
                  <a:pt x="335" y="164"/>
                  <a:pt x="335" y="164"/>
                  <a:pt x="335" y="164"/>
                </a:cubicBezTo>
                <a:cubicBezTo>
                  <a:pt x="335" y="164"/>
                  <a:pt x="335" y="164"/>
                  <a:pt x="335" y="164"/>
                </a:cubicBezTo>
                <a:cubicBezTo>
                  <a:pt x="335" y="164"/>
                  <a:pt x="335" y="164"/>
                  <a:pt x="335" y="164"/>
                </a:cubicBezTo>
                <a:cubicBezTo>
                  <a:pt x="335" y="164"/>
                  <a:pt x="335" y="164"/>
                  <a:pt x="335" y="164"/>
                </a:cubicBezTo>
                <a:cubicBezTo>
                  <a:pt x="335" y="164"/>
                  <a:pt x="335" y="163"/>
                  <a:pt x="335" y="163"/>
                </a:cubicBezTo>
                <a:cubicBezTo>
                  <a:pt x="335" y="163"/>
                  <a:pt x="335" y="163"/>
                  <a:pt x="335" y="163"/>
                </a:cubicBezTo>
                <a:cubicBezTo>
                  <a:pt x="335" y="163"/>
                  <a:pt x="335" y="163"/>
                  <a:pt x="335" y="163"/>
                </a:cubicBezTo>
                <a:cubicBezTo>
                  <a:pt x="335" y="163"/>
                  <a:pt x="335" y="163"/>
                  <a:pt x="335" y="163"/>
                </a:cubicBezTo>
                <a:cubicBezTo>
                  <a:pt x="335" y="163"/>
                  <a:pt x="335" y="163"/>
                  <a:pt x="335" y="163"/>
                </a:cubicBezTo>
                <a:cubicBezTo>
                  <a:pt x="335" y="163"/>
                  <a:pt x="335" y="163"/>
                  <a:pt x="335" y="163"/>
                </a:cubicBezTo>
                <a:cubicBezTo>
                  <a:pt x="335" y="163"/>
                  <a:pt x="335" y="163"/>
                  <a:pt x="335" y="163"/>
                </a:cubicBezTo>
                <a:cubicBezTo>
                  <a:pt x="335" y="163"/>
                  <a:pt x="335" y="163"/>
                  <a:pt x="335" y="163"/>
                </a:cubicBezTo>
                <a:cubicBezTo>
                  <a:pt x="335" y="163"/>
                  <a:pt x="335" y="163"/>
                  <a:pt x="335" y="163"/>
                </a:cubicBezTo>
                <a:cubicBezTo>
                  <a:pt x="335" y="163"/>
                  <a:pt x="335" y="163"/>
                  <a:pt x="335" y="163"/>
                </a:cubicBezTo>
                <a:cubicBezTo>
                  <a:pt x="335" y="163"/>
                  <a:pt x="335" y="163"/>
                  <a:pt x="335" y="163"/>
                </a:cubicBezTo>
                <a:cubicBezTo>
                  <a:pt x="336" y="163"/>
                  <a:pt x="336" y="163"/>
                  <a:pt x="336" y="163"/>
                </a:cubicBezTo>
                <a:cubicBezTo>
                  <a:pt x="336" y="163"/>
                  <a:pt x="336" y="163"/>
                  <a:pt x="335" y="163"/>
                </a:cubicBezTo>
                <a:cubicBezTo>
                  <a:pt x="335" y="163"/>
                  <a:pt x="335" y="163"/>
                  <a:pt x="335" y="163"/>
                </a:cubicBezTo>
                <a:cubicBezTo>
                  <a:pt x="335" y="162"/>
                  <a:pt x="335" y="162"/>
                  <a:pt x="335" y="162"/>
                </a:cubicBezTo>
                <a:cubicBezTo>
                  <a:pt x="335" y="162"/>
                  <a:pt x="335" y="162"/>
                  <a:pt x="335" y="162"/>
                </a:cubicBezTo>
                <a:cubicBezTo>
                  <a:pt x="335" y="162"/>
                  <a:pt x="335" y="162"/>
                  <a:pt x="335" y="162"/>
                </a:cubicBezTo>
                <a:cubicBezTo>
                  <a:pt x="335" y="162"/>
                  <a:pt x="335" y="162"/>
                  <a:pt x="335" y="162"/>
                </a:cubicBezTo>
                <a:cubicBezTo>
                  <a:pt x="335" y="162"/>
                  <a:pt x="335" y="162"/>
                  <a:pt x="335" y="162"/>
                </a:cubicBezTo>
                <a:cubicBezTo>
                  <a:pt x="335" y="162"/>
                  <a:pt x="335" y="162"/>
                  <a:pt x="335" y="162"/>
                </a:cubicBezTo>
                <a:cubicBezTo>
                  <a:pt x="335" y="162"/>
                  <a:pt x="335" y="162"/>
                  <a:pt x="335" y="162"/>
                </a:cubicBezTo>
                <a:cubicBezTo>
                  <a:pt x="335" y="162"/>
                  <a:pt x="335" y="162"/>
                  <a:pt x="335" y="162"/>
                </a:cubicBezTo>
                <a:cubicBezTo>
                  <a:pt x="335" y="162"/>
                  <a:pt x="335" y="162"/>
                  <a:pt x="335" y="162"/>
                </a:cubicBezTo>
                <a:cubicBezTo>
                  <a:pt x="335" y="162"/>
                  <a:pt x="335" y="162"/>
                  <a:pt x="335" y="162"/>
                </a:cubicBezTo>
                <a:cubicBezTo>
                  <a:pt x="335" y="162"/>
                  <a:pt x="335" y="162"/>
                  <a:pt x="335" y="162"/>
                </a:cubicBezTo>
                <a:cubicBezTo>
                  <a:pt x="335" y="162"/>
                  <a:pt x="335" y="162"/>
                  <a:pt x="335" y="162"/>
                </a:cubicBezTo>
                <a:cubicBezTo>
                  <a:pt x="335" y="162"/>
                  <a:pt x="335" y="162"/>
                  <a:pt x="335" y="162"/>
                </a:cubicBezTo>
                <a:cubicBezTo>
                  <a:pt x="335" y="163"/>
                  <a:pt x="335" y="163"/>
                  <a:pt x="335" y="163"/>
                </a:cubicBezTo>
                <a:cubicBezTo>
                  <a:pt x="335" y="163"/>
                  <a:pt x="335" y="163"/>
                  <a:pt x="335" y="163"/>
                </a:cubicBezTo>
                <a:cubicBezTo>
                  <a:pt x="335" y="163"/>
                  <a:pt x="335" y="163"/>
                  <a:pt x="335" y="163"/>
                </a:cubicBezTo>
                <a:cubicBezTo>
                  <a:pt x="335" y="163"/>
                  <a:pt x="335" y="163"/>
                  <a:pt x="335" y="163"/>
                </a:cubicBezTo>
                <a:cubicBezTo>
                  <a:pt x="335" y="163"/>
                  <a:pt x="335" y="163"/>
                  <a:pt x="335" y="163"/>
                </a:cubicBezTo>
                <a:cubicBezTo>
                  <a:pt x="334" y="163"/>
                  <a:pt x="334" y="163"/>
                  <a:pt x="334" y="163"/>
                </a:cubicBezTo>
                <a:cubicBezTo>
                  <a:pt x="334" y="163"/>
                  <a:pt x="334" y="163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4"/>
                </a:cubicBezTo>
                <a:cubicBezTo>
                  <a:pt x="333" y="164"/>
                  <a:pt x="333" y="164"/>
                  <a:pt x="333" y="164"/>
                </a:cubicBezTo>
                <a:cubicBezTo>
                  <a:pt x="333" y="164"/>
                  <a:pt x="333" y="164"/>
                  <a:pt x="333" y="164"/>
                </a:cubicBezTo>
                <a:cubicBezTo>
                  <a:pt x="333" y="164"/>
                  <a:pt x="333" y="164"/>
                  <a:pt x="333" y="164"/>
                </a:cubicBezTo>
                <a:cubicBezTo>
                  <a:pt x="333" y="164"/>
                  <a:pt x="333" y="164"/>
                  <a:pt x="333" y="164"/>
                </a:cubicBezTo>
                <a:cubicBezTo>
                  <a:pt x="333" y="164"/>
                  <a:pt x="333" y="164"/>
                  <a:pt x="333" y="164"/>
                </a:cubicBezTo>
                <a:cubicBezTo>
                  <a:pt x="333" y="164"/>
                  <a:pt x="333" y="164"/>
                  <a:pt x="333" y="164"/>
                </a:cubicBezTo>
                <a:cubicBezTo>
                  <a:pt x="333" y="164"/>
                  <a:pt x="333" y="164"/>
                  <a:pt x="333" y="164"/>
                </a:cubicBezTo>
                <a:cubicBezTo>
                  <a:pt x="333" y="164"/>
                  <a:pt x="333" y="164"/>
                  <a:pt x="333" y="164"/>
                </a:cubicBezTo>
                <a:cubicBezTo>
                  <a:pt x="333" y="164"/>
                  <a:pt x="333" y="164"/>
                  <a:pt x="333" y="164"/>
                </a:cubicBezTo>
                <a:cubicBezTo>
                  <a:pt x="333" y="164"/>
                  <a:pt x="333" y="164"/>
                  <a:pt x="333" y="164"/>
                </a:cubicBezTo>
                <a:cubicBezTo>
                  <a:pt x="333" y="164"/>
                  <a:pt x="333" y="164"/>
                  <a:pt x="333" y="164"/>
                </a:cubicBezTo>
                <a:cubicBezTo>
                  <a:pt x="333" y="165"/>
                  <a:pt x="333" y="165"/>
                  <a:pt x="333" y="165"/>
                </a:cubicBezTo>
                <a:cubicBezTo>
                  <a:pt x="333" y="165"/>
                  <a:pt x="333" y="165"/>
                  <a:pt x="333" y="165"/>
                </a:cubicBezTo>
                <a:cubicBezTo>
                  <a:pt x="333" y="165"/>
                  <a:pt x="333" y="165"/>
                  <a:pt x="333" y="165"/>
                </a:cubicBezTo>
                <a:cubicBezTo>
                  <a:pt x="333" y="165"/>
                  <a:pt x="333" y="165"/>
                  <a:pt x="333" y="165"/>
                </a:cubicBezTo>
                <a:cubicBezTo>
                  <a:pt x="333" y="165"/>
                  <a:pt x="333" y="165"/>
                  <a:pt x="333" y="165"/>
                </a:cubicBezTo>
                <a:cubicBezTo>
                  <a:pt x="333" y="165"/>
                  <a:pt x="333" y="165"/>
                  <a:pt x="333" y="165"/>
                </a:cubicBezTo>
                <a:cubicBezTo>
                  <a:pt x="333" y="165"/>
                  <a:pt x="333" y="165"/>
                  <a:pt x="333" y="165"/>
                </a:cubicBezTo>
                <a:cubicBezTo>
                  <a:pt x="333" y="165"/>
                  <a:pt x="333" y="165"/>
                  <a:pt x="333" y="165"/>
                </a:cubicBezTo>
                <a:cubicBezTo>
                  <a:pt x="333" y="165"/>
                  <a:pt x="333" y="165"/>
                  <a:pt x="333" y="165"/>
                </a:cubicBezTo>
                <a:cubicBezTo>
                  <a:pt x="333" y="165"/>
                  <a:pt x="333" y="165"/>
                  <a:pt x="333" y="165"/>
                </a:cubicBezTo>
                <a:cubicBezTo>
                  <a:pt x="333" y="165"/>
                  <a:pt x="333" y="165"/>
                  <a:pt x="333" y="165"/>
                </a:cubicBezTo>
                <a:cubicBezTo>
                  <a:pt x="333" y="165"/>
                  <a:pt x="333" y="165"/>
                  <a:pt x="333" y="165"/>
                </a:cubicBezTo>
                <a:cubicBezTo>
                  <a:pt x="333" y="165"/>
                  <a:pt x="333" y="165"/>
                  <a:pt x="333" y="165"/>
                </a:cubicBezTo>
                <a:cubicBezTo>
                  <a:pt x="333" y="165"/>
                  <a:pt x="333" y="165"/>
                  <a:pt x="333" y="165"/>
                </a:cubicBezTo>
                <a:cubicBezTo>
                  <a:pt x="333" y="165"/>
                  <a:pt x="333" y="165"/>
                  <a:pt x="334" y="165"/>
                </a:cubicBezTo>
                <a:cubicBezTo>
                  <a:pt x="334" y="165"/>
                  <a:pt x="334" y="165"/>
                  <a:pt x="334" y="165"/>
                </a:cubicBezTo>
                <a:cubicBezTo>
                  <a:pt x="334" y="165"/>
                  <a:pt x="334" y="165"/>
                  <a:pt x="334" y="165"/>
                </a:cubicBezTo>
                <a:cubicBezTo>
                  <a:pt x="334" y="165"/>
                  <a:pt x="334" y="165"/>
                  <a:pt x="334" y="165"/>
                </a:cubicBezTo>
                <a:cubicBezTo>
                  <a:pt x="334" y="165"/>
                  <a:pt x="334" y="165"/>
                  <a:pt x="334" y="165"/>
                </a:cubicBezTo>
                <a:cubicBezTo>
                  <a:pt x="334" y="165"/>
                  <a:pt x="334" y="165"/>
                  <a:pt x="334" y="165"/>
                </a:cubicBezTo>
                <a:cubicBezTo>
                  <a:pt x="334" y="165"/>
                  <a:pt x="334" y="165"/>
                  <a:pt x="334" y="165"/>
                </a:cubicBezTo>
                <a:cubicBezTo>
                  <a:pt x="334" y="165"/>
                  <a:pt x="334" y="165"/>
                  <a:pt x="334" y="165"/>
                </a:cubicBezTo>
                <a:cubicBezTo>
                  <a:pt x="334" y="165"/>
                  <a:pt x="334" y="165"/>
                  <a:pt x="334" y="165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3" y="165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5"/>
                  <a:pt x="333" y="166"/>
                  <a:pt x="333" y="165"/>
                </a:cubicBezTo>
                <a:cubicBezTo>
                  <a:pt x="333" y="165"/>
                  <a:pt x="333" y="165"/>
                  <a:pt x="333" y="165"/>
                </a:cubicBezTo>
                <a:cubicBezTo>
                  <a:pt x="333" y="165"/>
                  <a:pt x="333" y="165"/>
                  <a:pt x="333" y="165"/>
                </a:cubicBezTo>
                <a:cubicBezTo>
                  <a:pt x="333" y="165"/>
                  <a:pt x="333" y="165"/>
                  <a:pt x="333" y="165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4" y="166"/>
                </a:cubicBezTo>
                <a:cubicBezTo>
                  <a:pt x="334" y="166"/>
                  <a:pt x="334" y="166"/>
                  <a:pt x="334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6"/>
                  <a:pt x="333" y="166"/>
                  <a:pt x="333" y="166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4" y="167"/>
                </a:cubicBezTo>
                <a:cubicBezTo>
                  <a:pt x="334" y="167"/>
                  <a:pt x="334" y="167"/>
                  <a:pt x="334" y="167"/>
                </a:cubicBezTo>
                <a:cubicBezTo>
                  <a:pt x="334" y="167"/>
                  <a:pt x="334" y="167"/>
                  <a:pt x="334" y="167"/>
                </a:cubicBezTo>
                <a:cubicBezTo>
                  <a:pt x="334" y="167"/>
                  <a:pt x="334" y="167"/>
                  <a:pt x="334" y="167"/>
                </a:cubicBezTo>
                <a:cubicBezTo>
                  <a:pt x="334" y="167"/>
                  <a:pt x="334" y="167"/>
                  <a:pt x="334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3" y="167"/>
                  <a:pt x="333" y="167"/>
                  <a:pt x="333" y="167"/>
                </a:cubicBezTo>
                <a:cubicBezTo>
                  <a:pt x="332" y="167"/>
                  <a:pt x="332" y="167"/>
                  <a:pt x="332" y="167"/>
                </a:cubicBezTo>
                <a:cubicBezTo>
                  <a:pt x="332" y="167"/>
                  <a:pt x="332" y="167"/>
                  <a:pt x="332" y="167"/>
                </a:cubicBezTo>
                <a:cubicBezTo>
                  <a:pt x="332" y="167"/>
                  <a:pt x="332" y="167"/>
                  <a:pt x="332" y="167"/>
                </a:cubicBezTo>
                <a:cubicBezTo>
                  <a:pt x="332" y="167"/>
                  <a:pt x="332" y="167"/>
                  <a:pt x="332" y="167"/>
                </a:cubicBezTo>
                <a:cubicBezTo>
                  <a:pt x="332" y="167"/>
                  <a:pt x="332" y="167"/>
                  <a:pt x="332" y="167"/>
                </a:cubicBezTo>
                <a:cubicBezTo>
                  <a:pt x="332" y="167"/>
                  <a:pt x="332" y="167"/>
                  <a:pt x="332" y="167"/>
                </a:cubicBezTo>
                <a:cubicBezTo>
                  <a:pt x="332" y="167"/>
                  <a:pt x="332" y="167"/>
                  <a:pt x="332" y="167"/>
                </a:cubicBezTo>
                <a:cubicBezTo>
                  <a:pt x="332" y="167"/>
                  <a:pt x="332" y="167"/>
                  <a:pt x="332" y="167"/>
                </a:cubicBezTo>
                <a:cubicBezTo>
                  <a:pt x="332" y="167"/>
                  <a:pt x="332" y="167"/>
                  <a:pt x="332" y="167"/>
                </a:cubicBezTo>
                <a:cubicBezTo>
                  <a:pt x="332" y="167"/>
                  <a:pt x="332" y="167"/>
                  <a:pt x="332" y="167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9"/>
                  <a:pt x="332" y="169"/>
                  <a:pt x="332" y="169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2" y="168"/>
                  <a:pt x="332" y="168"/>
                  <a:pt x="332" y="168"/>
                </a:cubicBezTo>
                <a:cubicBezTo>
                  <a:pt x="331" y="168"/>
                  <a:pt x="331" y="168"/>
                  <a:pt x="331" y="168"/>
                </a:cubicBezTo>
                <a:cubicBezTo>
                  <a:pt x="331" y="168"/>
                  <a:pt x="331" y="168"/>
                  <a:pt x="331" y="168"/>
                </a:cubicBezTo>
                <a:cubicBezTo>
                  <a:pt x="331" y="168"/>
                  <a:pt x="331" y="168"/>
                  <a:pt x="331" y="168"/>
                </a:cubicBezTo>
                <a:cubicBezTo>
                  <a:pt x="331" y="168"/>
                  <a:pt x="331" y="168"/>
                  <a:pt x="331" y="168"/>
                </a:cubicBezTo>
                <a:cubicBezTo>
                  <a:pt x="331" y="168"/>
                  <a:pt x="331" y="168"/>
                  <a:pt x="331" y="168"/>
                </a:cubicBezTo>
                <a:cubicBezTo>
                  <a:pt x="331" y="168"/>
                  <a:pt x="331" y="168"/>
                  <a:pt x="331" y="168"/>
                </a:cubicBezTo>
                <a:cubicBezTo>
                  <a:pt x="331" y="168"/>
                  <a:pt x="331" y="168"/>
                  <a:pt x="331" y="168"/>
                </a:cubicBezTo>
                <a:cubicBezTo>
                  <a:pt x="331" y="168"/>
                  <a:pt x="331" y="168"/>
                  <a:pt x="331" y="168"/>
                </a:cubicBezTo>
                <a:cubicBezTo>
                  <a:pt x="331" y="168"/>
                  <a:pt x="331" y="168"/>
                  <a:pt x="331" y="168"/>
                </a:cubicBezTo>
                <a:cubicBezTo>
                  <a:pt x="331" y="168"/>
                  <a:pt x="331" y="168"/>
                  <a:pt x="331" y="168"/>
                </a:cubicBezTo>
                <a:cubicBezTo>
                  <a:pt x="331" y="168"/>
                  <a:pt x="331" y="168"/>
                  <a:pt x="331" y="168"/>
                </a:cubicBezTo>
                <a:cubicBezTo>
                  <a:pt x="331" y="168"/>
                  <a:pt x="331" y="168"/>
                  <a:pt x="331" y="168"/>
                </a:cubicBezTo>
                <a:cubicBezTo>
                  <a:pt x="331" y="168"/>
                  <a:pt x="331" y="168"/>
                  <a:pt x="331" y="168"/>
                </a:cubicBezTo>
                <a:cubicBezTo>
                  <a:pt x="331" y="168"/>
                  <a:pt x="331" y="168"/>
                  <a:pt x="331" y="168"/>
                </a:cubicBezTo>
                <a:cubicBezTo>
                  <a:pt x="331" y="168"/>
                  <a:pt x="331" y="168"/>
                  <a:pt x="331" y="168"/>
                </a:cubicBezTo>
                <a:cubicBezTo>
                  <a:pt x="331" y="168"/>
                  <a:pt x="331" y="168"/>
                  <a:pt x="331" y="168"/>
                </a:cubicBezTo>
                <a:cubicBezTo>
                  <a:pt x="331" y="168"/>
                  <a:pt x="331" y="168"/>
                  <a:pt x="331" y="168"/>
                </a:cubicBezTo>
                <a:cubicBezTo>
                  <a:pt x="331" y="168"/>
                  <a:pt x="331" y="168"/>
                  <a:pt x="331" y="168"/>
                </a:cubicBezTo>
                <a:cubicBezTo>
                  <a:pt x="331" y="168"/>
                  <a:pt x="331" y="168"/>
                  <a:pt x="331" y="168"/>
                </a:cubicBezTo>
                <a:cubicBezTo>
                  <a:pt x="331" y="168"/>
                  <a:pt x="331" y="168"/>
                  <a:pt x="331" y="168"/>
                </a:cubicBezTo>
                <a:cubicBezTo>
                  <a:pt x="331" y="168"/>
                  <a:pt x="331" y="168"/>
                  <a:pt x="331" y="168"/>
                </a:cubicBezTo>
                <a:cubicBezTo>
                  <a:pt x="331" y="169"/>
                  <a:pt x="331" y="169"/>
                  <a:pt x="331" y="169"/>
                </a:cubicBezTo>
                <a:cubicBezTo>
                  <a:pt x="331" y="169"/>
                  <a:pt x="331" y="169"/>
                  <a:pt x="331" y="169"/>
                </a:cubicBezTo>
                <a:cubicBezTo>
                  <a:pt x="330" y="169"/>
                  <a:pt x="330" y="169"/>
                  <a:pt x="330" y="169"/>
                </a:cubicBezTo>
                <a:cubicBezTo>
                  <a:pt x="330" y="169"/>
                  <a:pt x="330" y="169"/>
                  <a:pt x="330" y="169"/>
                </a:cubicBezTo>
                <a:cubicBezTo>
                  <a:pt x="330" y="169"/>
                  <a:pt x="330" y="169"/>
                  <a:pt x="330" y="169"/>
                </a:cubicBezTo>
                <a:cubicBezTo>
                  <a:pt x="330" y="169"/>
                  <a:pt x="330" y="169"/>
                  <a:pt x="330" y="169"/>
                </a:cubicBezTo>
                <a:cubicBezTo>
                  <a:pt x="330" y="169"/>
                  <a:pt x="330" y="169"/>
                  <a:pt x="330" y="169"/>
                </a:cubicBezTo>
                <a:cubicBezTo>
                  <a:pt x="330" y="169"/>
                  <a:pt x="330" y="169"/>
                  <a:pt x="330" y="169"/>
                </a:cubicBezTo>
                <a:cubicBezTo>
                  <a:pt x="330" y="169"/>
                  <a:pt x="330" y="169"/>
                  <a:pt x="330" y="169"/>
                </a:cubicBezTo>
                <a:cubicBezTo>
                  <a:pt x="330" y="169"/>
                  <a:pt x="330" y="169"/>
                  <a:pt x="330" y="169"/>
                </a:cubicBezTo>
                <a:cubicBezTo>
                  <a:pt x="330" y="169"/>
                  <a:pt x="330" y="169"/>
                  <a:pt x="330" y="169"/>
                </a:cubicBezTo>
                <a:cubicBezTo>
                  <a:pt x="330" y="169"/>
                  <a:pt x="330" y="169"/>
                  <a:pt x="330" y="169"/>
                </a:cubicBezTo>
                <a:cubicBezTo>
                  <a:pt x="330" y="169"/>
                  <a:pt x="330" y="169"/>
                  <a:pt x="330" y="169"/>
                </a:cubicBezTo>
                <a:cubicBezTo>
                  <a:pt x="330" y="169"/>
                  <a:pt x="330" y="169"/>
                  <a:pt x="330" y="169"/>
                </a:cubicBezTo>
                <a:cubicBezTo>
                  <a:pt x="330" y="169"/>
                  <a:pt x="330" y="169"/>
                  <a:pt x="330" y="169"/>
                </a:cubicBezTo>
                <a:cubicBezTo>
                  <a:pt x="330" y="169"/>
                  <a:pt x="330" y="169"/>
                  <a:pt x="330" y="169"/>
                </a:cubicBezTo>
                <a:cubicBezTo>
                  <a:pt x="330" y="169"/>
                  <a:pt x="330" y="169"/>
                  <a:pt x="330" y="169"/>
                </a:cubicBezTo>
                <a:cubicBezTo>
                  <a:pt x="330" y="169"/>
                  <a:pt x="330" y="169"/>
                  <a:pt x="330" y="169"/>
                </a:cubicBezTo>
                <a:cubicBezTo>
                  <a:pt x="330" y="169"/>
                  <a:pt x="330" y="169"/>
                  <a:pt x="330" y="169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1"/>
                  <a:pt x="328" y="171"/>
                  <a:pt x="328" y="171"/>
                </a:cubicBezTo>
                <a:cubicBezTo>
                  <a:pt x="328" y="171"/>
                  <a:pt x="328" y="171"/>
                  <a:pt x="328" y="171"/>
                </a:cubicBezTo>
                <a:cubicBezTo>
                  <a:pt x="328" y="171"/>
                  <a:pt x="328" y="171"/>
                  <a:pt x="328" y="171"/>
                </a:cubicBezTo>
                <a:cubicBezTo>
                  <a:pt x="328" y="171"/>
                  <a:pt x="328" y="171"/>
                  <a:pt x="328" y="171"/>
                </a:cubicBezTo>
                <a:cubicBezTo>
                  <a:pt x="328" y="171"/>
                  <a:pt x="328" y="171"/>
                  <a:pt x="328" y="171"/>
                </a:cubicBezTo>
                <a:cubicBezTo>
                  <a:pt x="328" y="171"/>
                  <a:pt x="328" y="171"/>
                  <a:pt x="328" y="171"/>
                </a:cubicBezTo>
                <a:cubicBezTo>
                  <a:pt x="328" y="171"/>
                  <a:pt x="328" y="171"/>
                  <a:pt x="328" y="171"/>
                </a:cubicBezTo>
                <a:cubicBezTo>
                  <a:pt x="328" y="171"/>
                  <a:pt x="328" y="171"/>
                  <a:pt x="328" y="171"/>
                </a:cubicBezTo>
                <a:cubicBezTo>
                  <a:pt x="328" y="171"/>
                  <a:pt x="328" y="171"/>
                  <a:pt x="328" y="171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69"/>
                  <a:pt x="328" y="169"/>
                  <a:pt x="328" y="169"/>
                </a:cubicBezTo>
                <a:cubicBezTo>
                  <a:pt x="328" y="169"/>
                  <a:pt x="328" y="169"/>
                  <a:pt x="328" y="169"/>
                </a:cubicBezTo>
                <a:cubicBezTo>
                  <a:pt x="328" y="169"/>
                  <a:pt x="328" y="169"/>
                  <a:pt x="328" y="169"/>
                </a:cubicBezTo>
                <a:cubicBezTo>
                  <a:pt x="328" y="169"/>
                  <a:pt x="328" y="169"/>
                  <a:pt x="328" y="169"/>
                </a:cubicBezTo>
                <a:cubicBezTo>
                  <a:pt x="328" y="169"/>
                  <a:pt x="328" y="169"/>
                  <a:pt x="328" y="169"/>
                </a:cubicBezTo>
                <a:cubicBezTo>
                  <a:pt x="328" y="169"/>
                  <a:pt x="328" y="169"/>
                  <a:pt x="328" y="169"/>
                </a:cubicBezTo>
                <a:cubicBezTo>
                  <a:pt x="328" y="169"/>
                  <a:pt x="328" y="169"/>
                  <a:pt x="328" y="169"/>
                </a:cubicBezTo>
                <a:cubicBezTo>
                  <a:pt x="328" y="169"/>
                  <a:pt x="328" y="169"/>
                  <a:pt x="328" y="169"/>
                </a:cubicBezTo>
                <a:cubicBezTo>
                  <a:pt x="328" y="169"/>
                  <a:pt x="328" y="169"/>
                  <a:pt x="328" y="169"/>
                </a:cubicBezTo>
                <a:cubicBezTo>
                  <a:pt x="328" y="169"/>
                  <a:pt x="328" y="169"/>
                  <a:pt x="328" y="169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8" y="17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1"/>
                  <a:pt x="326" y="171"/>
                  <a:pt x="326" y="171"/>
                </a:cubicBezTo>
                <a:cubicBezTo>
                  <a:pt x="326" y="171"/>
                  <a:pt x="326" y="171"/>
                  <a:pt x="326" y="171"/>
                </a:cubicBezTo>
                <a:cubicBezTo>
                  <a:pt x="326" y="171"/>
                  <a:pt x="326" y="171"/>
                  <a:pt x="326" y="171"/>
                </a:cubicBezTo>
                <a:cubicBezTo>
                  <a:pt x="326" y="171"/>
                  <a:pt x="326" y="171"/>
                  <a:pt x="326" y="171"/>
                </a:cubicBezTo>
                <a:cubicBezTo>
                  <a:pt x="326" y="171"/>
                  <a:pt x="326" y="171"/>
                  <a:pt x="326" y="171"/>
                </a:cubicBezTo>
                <a:cubicBezTo>
                  <a:pt x="326" y="171"/>
                  <a:pt x="326" y="171"/>
                  <a:pt x="326" y="171"/>
                </a:cubicBezTo>
                <a:cubicBezTo>
                  <a:pt x="326" y="171"/>
                  <a:pt x="326" y="171"/>
                  <a:pt x="326" y="171"/>
                </a:cubicBezTo>
                <a:cubicBezTo>
                  <a:pt x="326" y="171"/>
                  <a:pt x="326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4" y="171"/>
                  <a:pt x="324" y="171"/>
                  <a:pt x="324" y="171"/>
                </a:cubicBezTo>
                <a:cubicBezTo>
                  <a:pt x="324" y="171"/>
                  <a:pt x="324" y="171"/>
                  <a:pt x="324" y="171"/>
                </a:cubicBezTo>
                <a:cubicBezTo>
                  <a:pt x="324" y="171"/>
                  <a:pt x="324" y="171"/>
                  <a:pt x="324" y="171"/>
                </a:cubicBezTo>
                <a:cubicBezTo>
                  <a:pt x="324" y="171"/>
                  <a:pt x="324" y="171"/>
                  <a:pt x="324" y="171"/>
                </a:cubicBezTo>
                <a:cubicBezTo>
                  <a:pt x="324" y="171"/>
                  <a:pt x="324" y="171"/>
                  <a:pt x="324" y="171"/>
                </a:cubicBezTo>
                <a:cubicBezTo>
                  <a:pt x="324" y="171"/>
                  <a:pt x="324" y="171"/>
                  <a:pt x="324" y="172"/>
                </a:cubicBezTo>
                <a:cubicBezTo>
                  <a:pt x="324" y="172"/>
                  <a:pt x="324" y="172"/>
                  <a:pt x="324" y="172"/>
                </a:cubicBezTo>
                <a:cubicBezTo>
                  <a:pt x="324" y="172"/>
                  <a:pt x="324" y="172"/>
                  <a:pt x="324" y="172"/>
                </a:cubicBezTo>
                <a:cubicBezTo>
                  <a:pt x="324" y="172"/>
                  <a:pt x="324" y="172"/>
                  <a:pt x="324" y="172"/>
                </a:cubicBezTo>
                <a:cubicBezTo>
                  <a:pt x="324" y="172"/>
                  <a:pt x="324" y="172"/>
                  <a:pt x="324" y="172"/>
                </a:cubicBezTo>
                <a:cubicBezTo>
                  <a:pt x="324" y="172"/>
                  <a:pt x="324" y="172"/>
                  <a:pt x="324" y="172"/>
                </a:cubicBezTo>
                <a:cubicBezTo>
                  <a:pt x="324" y="171"/>
                  <a:pt x="324" y="171"/>
                  <a:pt x="324" y="171"/>
                </a:cubicBezTo>
                <a:cubicBezTo>
                  <a:pt x="324" y="171"/>
                  <a:pt x="324" y="171"/>
                  <a:pt x="324" y="171"/>
                </a:cubicBezTo>
                <a:cubicBezTo>
                  <a:pt x="324" y="171"/>
                  <a:pt x="324" y="171"/>
                  <a:pt x="324" y="171"/>
                </a:cubicBezTo>
                <a:cubicBezTo>
                  <a:pt x="324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5" y="171"/>
                </a:cubicBezTo>
                <a:cubicBezTo>
                  <a:pt x="325" y="171"/>
                  <a:pt x="325" y="171"/>
                  <a:pt x="326" y="171"/>
                </a:cubicBezTo>
                <a:cubicBezTo>
                  <a:pt x="326" y="171"/>
                  <a:pt x="326" y="171"/>
                  <a:pt x="326" y="171"/>
                </a:cubicBezTo>
                <a:cubicBezTo>
                  <a:pt x="326" y="171"/>
                  <a:pt x="326" y="171"/>
                  <a:pt x="326" y="171"/>
                </a:cubicBezTo>
                <a:cubicBezTo>
                  <a:pt x="326" y="171"/>
                  <a:pt x="326" y="171"/>
                  <a:pt x="326" y="171"/>
                </a:cubicBezTo>
                <a:cubicBezTo>
                  <a:pt x="326" y="171"/>
                  <a:pt x="326" y="171"/>
                  <a:pt x="326" y="171"/>
                </a:cubicBezTo>
                <a:cubicBezTo>
                  <a:pt x="326" y="171"/>
                  <a:pt x="326" y="171"/>
                  <a:pt x="326" y="171"/>
                </a:cubicBezTo>
                <a:cubicBezTo>
                  <a:pt x="326" y="171"/>
                  <a:pt x="326" y="171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7" y="169"/>
                  <a:pt x="327" y="169"/>
                  <a:pt x="327" y="169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25" y="168"/>
                  <a:pt x="325" y="168"/>
                  <a:pt x="325" y="168"/>
                </a:cubicBezTo>
                <a:cubicBezTo>
                  <a:pt x="325" y="168"/>
                  <a:pt x="325" y="168"/>
                  <a:pt x="325" y="168"/>
                </a:cubicBezTo>
                <a:cubicBezTo>
                  <a:pt x="325" y="168"/>
                  <a:pt x="325" y="168"/>
                  <a:pt x="325" y="168"/>
                </a:cubicBezTo>
                <a:cubicBezTo>
                  <a:pt x="325" y="168"/>
                  <a:pt x="325" y="168"/>
                  <a:pt x="325" y="168"/>
                </a:cubicBezTo>
                <a:cubicBezTo>
                  <a:pt x="325" y="168"/>
                  <a:pt x="325" y="168"/>
                  <a:pt x="325" y="168"/>
                </a:cubicBezTo>
                <a:cubicBezTo>
                  <a:pt x="325" y="168"/>
                  <a:pt x="325" y="168"/>
                  <a:pt x="325" y="168"/>
                </a:cubicBezTo>
                <a:cubicBezTo>
                  <a:pt x="325" y="168"/>
                  <a:pt x="325" y="168"/>
                  <a:pt x="325" y="168"/>
                </a:cubicBezTo>
                <a:cubicBezTo>
                  <a:pt x="325" y="168"/>
                  <a:pt x="325" y="168"/>
                  <a:pt x="325" y="168"/>
                </a:cubicBezTo>
                <a:cubicBezTo>
                  <a:pt x="325" y="168"/>
                  <a:pt x="325" y="168"/>
                  <a:pt x="325" y="168"/>
                </a:cubicBezTo>
                <a:cubicBezTo>
                  <a:pt x="325" y="168"/>
                  <a:pt x="325" y="168"/>
                  <a:pt x="325" y="168"/>
                </a:cubicBezTo>
                <a:cubicBezTo>
                  <a:pt x="325" y="168"/>
                  <a:pt x="325" y="168"/>
                  <a:pt x="325" y="168"/>
                </a:cubicBezTo>
                <a:cubicBezTo>
                  <a:pt x="325" y="168"/>
                  <a:pt x="325" y="168"/>
                  <a:pt x="325" y="168"/>
                </a:cubicBezTo>
                <a:cubicBezTo>
                  <a:pt x="325" y="168"/>
                  <a:pt x="325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9"/>
                  <a:pt x="323" y="169"/>
                </a:cubicBezTo>
                <a:cubicBezTo>
                  <a:pt x="323" y="169"/>
                  <a:pt x="323" y="169"/>
                  <a:pt x="323" y="169"/>
                </a:cubicBezTo>
                <a:cubicBezTo>
                  <a:pt x="323" y="169"/>
                  <a:pt x="323" y="169"/>
                  <a:pt x="323" y="169"/>
                </a:cubicBezTo>
                <a:cubicBezTo>
                  <a:pt x="323" y="169"/>
                  <a:pt x="323" y="169"/>
                  <a:pt x="323" y="169"/>
                </a:cubicBezTo>
                <a:cubicBezTo>
                  <a:pt x="323" y="169"/>
                  <a:pt x="323" y="169"/>
                  <a:pt x="323" y="169"/>
                </a:cubicBezTo>
                <a:cubicBezTo>
                  <a:pt x="323" y="169"/>
                  <a:pt x="323" y="169"/>
                  <a:pt x="323" y="169"/>
                </a:cubicBezTo>
                <a:cubicBezTo>
                  <a:pt x="323" y="169"/>
                  <a:pt x="323" y="169"/>
                  <a:pt x="323" y="169"/>
                </a:cubicBezTo>
                <a:cubicBezTo>
                  <a:pt x="323" y="169"/>
                  <a:pt x="323" y="169"/>
                  <a:pt x="323" y="169"/>
                </a:cubicBezTo>
                <a:cubicBezTo>
                  <a:pt x="323" y="169"/>
                  <a:pt x="323" y="169"/>
                  <a:pt x="323" y="169"/>
                </a:cubicBezTo>
                <a:cubicBezTo>
                  <a:pt x="322" y="168"/>
                  <a:pt x="322" y="168"/>
                  <a:pt x="322" y="168"/>
                </a:cubicBezTo>
                <a:cubicBezTo>
                  <a:pt x="322" y="168"/>
                  <a:pt x="322" y="168"/>
                  <a:pt x="322" y="168"/>
                </a:cubicBezTo>
                <a:cubicBezTo>
                  <a:pt x="322" y="168"/>
                  <a:pt x="322" y="168"/>
                  <a:pt x="322" y="168"/>
                </a:cubicBezTo>
                <a:cubicBezTo>
                  <a:pt x="322" y="168"/>
                  <a:pt x="322" y="168"/>
                  <a:pt x="322" y="168"/>
                </a:cubicBezTo>
                <a:cubicBezTo>
                  <a:pt x="322" y="168"/>
                  <a:pt x="322" y="168"/>
                  <a:pt x="322" y="168"/>
                </a:cubicBezTo>
                <a:cubicBezTo>
                  <a:pt x="322" y="168"/>
                  <a:pt x="322" y="168"/>
                  <a:pt x="322" y="168"/>
                </a:cubicBezTo>
                <a:cubicBezTo>
                  <a:pt x="322" y="168"/>
                  <a:pt x="322" y="168"/>
                  <a:pt x="322" y="168"/>
                </a:cubicBezTo>
                <a:cubicBezTo>
                  <a:pt x="322" y="168"/>
                  <a:pt x="322" y="168"/>
                  <a:pt x="322" y="168"/>
                </a:cubicBezTo>
                <a:cubicBezTo>
                  <a:pt x="322" y="168"/>
                  <a:pt x="322" y="168"/>
                  <a:pt x="322" y="168"/>
                </a:cubicBezTo>
                <a:cubicBezTo>
                  <a:pt x="322" y="168"/>
                  <a:pt x="322" y="168"/>
                  <a:pt x="322" y="168"/>
                </a:cubicBezTo>
                <a:cubicBezTo>
                  <a:pt x="322" y="168"/>
                  <a:pt x="322" y="168"/>
                  <a:pt x="322" y="168"/>
                </a:cubicBezTo>
                <a:cubicBezTo>
                  <a:pt x="322" y="168"/>
                  <a:pt x="322" y="168"/>
                  <a:pt x="322" y="168"/>
                </a:cubicBezTo>
                <a:cubicBezTo>
                  <a:pt x="322" y="168"/>
                  <a:pt x="322" y="168"/>
                  <a:pt x="322" y="168"/>
                </a:cubicBezTo>
                <a:cubicBezTo>
                  <a:pt x="322" y="168"/>
                  <a:pt x="322" y="168"/>
                  <a:pt x="322" y="168"/>
                </a:cubicBezTo>
                <a:cubicBezTo>
                  <a:pt x="322" y="168"/>
                  <a:pt x="322" y="168"/>
                  <a:pt x="322" y="168"/>
                </a:cubicBezTo>
                <a:cubicBezTo>
                  <a:pt x="322" y="168"/>
                  <a:pt x="322" y="168"/>
                  <a:pt x="322" y="168"/>
                </a:cubicBezTo>
                <a:cubicBezTo>
                  <a:pt x="322" y="168"/>
                  <a:pt x="322" y="168"/>
                  <a:pt x="322" y="168"/>
                </a:cubicBezTo>
                <a:cubicBezTo>
                  <a:pt x="322" y="168"/>
                  <a:pt x="322" y="168"/>
                  <a:pt x="322" y="168"/>
                </a:cubicBezTo>
                <a:cubicBezTo>
                  <a:pt x="322" y="168"/>
                  <a:pt x="322" y="168"/>
                  <a:pt x="322" y="168"/>
                </a:cubicBezTo>
                <a:cubicBezTo>
                  <a:pt x="322" y="168"/>
                  <a:pt x="322" y="168"/>
                  <a:pt x="322" y="168"/>
                </a:cubicBezTo>
                <a:cubicBezTo>
                  <a:pt x="322" y="168"/>
                  <a:pt x="322" y="168"/>
                  <a:pt x="322" y="168"/>
                </a:cubicBezTo>
                <a:cubicBezTo>
                  <a:pt x="322" y="168"/>
                  <a:pt x="322" y="168"/>
                  <a:pt x="322" y="168"/>
                </a:cubicBezTo>
                <a:cubicBezTo>
                  <a:pt x="322" y="168"/>
                  <a:pt x="322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7"/>
                  <a:pt x="323" y="167"/>
                </a:cubicBezTo>
                <a:cubicBezTo>
                  <a:pt x="323" y="167"/>
                  <a:pt x="323" y="167"/>
                  <a:pt x="323" y="167"/>
                </a:cubicBezTo>
                <a:cubicBezTo>
                  <a:pt x="323" y="167"/>
                  <a:pt x="323" y="167"/>
                  <a:pt x="323" y="167"/>
                </a:cubicBezTo>
                <a:cubicBezTo>
                  <a:pt x="323" y="167"/>
                  <a:pt x="323" y="167"/>
                  <a:pt x="323" y="167"/>
                </a:cubicBezTo>
                <a:cubicBezTo>
                  <a:pt x="323" y="167"/>
                  <a:pt x="323" y="167"/>
                  <a:pt x="323" y="167"/>
                </a:cubicBezTo>
                <a:cubicBezTo>
                  <a:pt x="323" y="167"/>
                  <a:pt x="323" y="167"/>
                  <a:pt x="323" y="167"/>
                </a:cubicBezTo>
                <a:cubicBezTo>
                  <a:pt x="323" y="167"/>
                  <a:pt x="323" y="167"/>
                  <a:pt x="323" y="167"/>
                </a:cubicBezTo>
                <a:cubicBezTo>
                  <a:pt x="323" y="167"/>
                  <a:pt x="323" y="167"/>
                  <a:pt x="323" y="167"/>
                </a:cubicBezTo>
                <a:cubicBezTo>
                  <a:pt x="323" y="167"/>
                  <a:pt x="323" y="167"/>
                  <a:pt x="323" y="167"/>
                </a:cubicBezTo>
                <a:cubicBezTo>
                  <a:pt x="323" y="167"/>
                  <a:pt x="323" y="167"/>
                  <a:pt x="323" y="167"/>
                </a:cubicBezTo>
                <a:cubicBezTo>
                  <a:pt x="323" y="167"/>
                  <a:pt x="323" y="167"/>
                  <a:pt x="323" y="167"/>
                </a:cubicBezTo>
                <a:cubicBezTo>
                  <a:pt x="323" y="167"/>
                  <a:pt x="323" y="167"/>
                  <a:pt x="323" y="167"/>
                </a:cubicBezTo>
                <a:cubicBezTo>
                  <a:pt x="323" y="167"/>
                  <a:pt x="323" y="167"/>
                  <a:pt x="323" y="167"/>
                </a:cubicBezTo>
                <a:cubicBezTo>
                  <a:pt x="323" y="167"/>
                  <a:pt x="323" y="167"/>
                  <a:pt x="323" y="167"/>
                </a:cubicBezTo>
                <a:cubicBezTo>
                  <a:pt x="323" y="167"/>
                  <a:pt x="323" y="167"/>
                  <a:pt x="323" y="167"/>
                </a:cubicBezTo>
                <a:cubicBezTo>
                  <a:pt x="323" y="167"/>
                  <a:pt x="323" y="167"/>
                  <a:pt x="323" y="167"/>
                </a:cubicBezTo>
                <a:cubicBezTo>
                  <a:pt x="323" y="167"/>
                  <a:pt x="323" y="167"/>
                  <a:pt x="323" y="167"/>
                </a:cubicBezTo>
                <a:cubicBezTo>
                  <a:pt x="323" y="167"/>
                  <a:pt x="323" y="167"/>
                  <a:pt x="323" y="167"/>
                </a:cubicBezTo>
                <a:cubicBezTo>
                  <a:pt x="323" y="167"/>
                  <a:pt x="323" y="167"/>
                  <a:pt x="323" y="167"/>
                </a:cubicBezTo>
                <a:cubicBezTo>
                  <a:pt x="323" y="167"/>
                  <a:pt x="323" y="167"/>
                  <a:pt x="323" y="167"/>
                </a:cubicBezTo>
                <a:cubicBezTo>
                  <a:pt x="323" y="167"/>
                  <a:pt x="323" y="167"/>
                  <a:pt x="323" y="167"/>
                </a:cubicBezTo>
                <a:cubicBezTo>
                  <a:pt x="323" y="167"/>
                  <a:pt x="323" y="167"/>
                  <a:pt x="323" y="167"/>
                </a:cubicBezTo>
                <a:cubicBezTo>
                  <a:pt x="323" y="167"/>
                  <a:pt x="323" y="167"/>
                  <a:pt x="323" y="167"/>
                </a:cubicBezTo>
                <a:cubicBezTo>
                  <a:pt x="323" y="168"/>
                  <a:pt x="323" y="167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3" y="168"/>
                  <a:pt x="323" y="168"/>
                  <a:pt x="323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8"/>
                  <a:pt x="324" y="168"/>
                  <a:pt x="324" y="168"/>
                </a:cubicBezTo>
                <a:cubicBezTo>
                  <a:pt x="324" y="167"/>
                  <a:pt x="324" y="167"/>
                  <a:pt x="324" y="167"/>
                </a:cubicBezTo>
                <a:cubicBezTo>
                  <a:pt x="324" y="167"/>
                  <a:pt x="324" y="167"/>
                  <a:pt x="324" y="167"/>
                </a:cubicBezTo>
                <a:cubicBezTo>
                  <a:pt x="324" y="167"/>
                  <a:pt x="324" y="167"/>
                  <a:pt x="324" y="167"/>
                </a:cubicBezTo>
                <a:cubicBezTo>
                  <a:pt x="324" y="167"/>
                  <a:pt x="324" y="167"/>
                  <a:pt x="324" y="167"/>
                </a:cubicBezTo>
                <a:cubicBezTo>
                  <a:pt x="324" y="167"/>
                  <a:pt x="324" y="167"/>
                  <a:pt x="324" y="167"/>
                </a:cubicBezTo>
                <a:cubicBezTo>
                  <a:pt x="324" y="167"/>
                  <a:pt x="324" y="167"/>
                  <a:pt x="324" y="167"/>
                </a:cubicBezTo>
                <a:cubicBezTo>
                  <a:pt x="324" y="167"/>
                  <a:pt x="324" y="167"/>
                  <a:pt x="324" y="167"/>
                </a:cubicBezTo>
                <a:cubicBezTo>
                  <a:pt x="324" y="167"/>
                  <a:pt x="324" y="167"/>
                  <a:pt x="324" y="167"/>
                </a:cubicBezTo>
                <a:cubicBezTo>
                  <a:pt x="324" y="167"/>
                  <a:pt x="324" y="167"/>
                  <a:pt x="324" y="167"/>
                </a:cubicBezTo>
                <a:cubicBezTo>
                  <a:pt x="324" y="167"/>
                  <a:pt x="324" y="167"/>
                  <a:pt x="324" y="167"/>
                </a:cubicBezTo>
                <a:cubicBezTo>
                  <a:pt x="324" y="167"/>
                  <a:pt x="324" y="167"/>
                  <a:pt x="324" y="167"/>
                </a:cubicBezTo>
                <a:cubicBezTo>
                  <a:pt x="324" y="167"/>
                  <a:pt x="324" y="167"/>
                  <a:pt x="324" y="167"/>
                </a:cubicBezTo>
                <a:cubicBezTo>
                  <a:pt x="324" y="167"/>
                  <a:pt x="324" y="167"/>
                  <a:pt x="324" y="167"/>
                </a:cubicBezTo>
                <a:cubicBezTo>
                  <a:pt x="324" y="167"/>
                  <a:pt x="324" y="167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4" y="166"/>
                  <a:pt x="323" y="166"/>
                </a:cubicBezTo>
                <a:cubicBezTo>
                  <a:pt x="323" y="166"/>
                  <a:pt x="323" y="166"/>
                  <a:pt x="323" y="166"/>
                </a:cubicBezTo>
                <a:cubicBezTo>
                  <a:pt x="323" y="166"/>
                  <a:pt x="323" y="166"/>
                  <a:pt x="323" y="166"/>
                </a:cubicBezTo>
                <a:cubicBezTo>
                  <a:pt x="323" y="166"/>
                  <a:pt x="323" y="166"/>
                  <a:pt x="323" y="166"/>
                </a:cubicBezTo>
                <a:cubicBezTo>
                  <a:pt x="323" y="166"/>
                  <a:pt x="323" y="166"/>
                  <a:pt x="323" y="166"/>
                </a:cubicBezTo>
                <a:cubicBezTo>
                  <a:pt x="323" y="166"/>
                  <a:pt x="323" y="166"/>
                  <a:pt x="323" y="166"/>
                </a:cubicBezTo>
                <a:cubicBezTo>
                  <a:pt x="323" y="166"/>
                  <a:pt x="323" y="166"/>
                  <a:pt x="323" y="166"/>
                </a:cubicBezTo>
                <a:cubicBezTo>
                  <a:pt x="323" y="166"/>
                  <a:pt x="323" y="166"/>
                  <a:pt x="323" y="166"/>
                </a:cubicBezTo>
                <a:cubicBezTo>
                  <a:pt x="323" y="166"/>
                  <a:pt x="323" y="166"/>
                  <a:pt x="323" y="166"/>
                </a:cubicBezTo>
                <a:cubicBezTo>
                  <a:pt x="323" y="166"/>
                  <a:pt x="323" y="166"/>
                  <a:pt x="323" y="166"/>
                </a:cubicBezTo>
                <a:cubicBezTo>
                  <a:pt x="323" y="166"/>
                  <a:pt x="323" y="166"/>
                  <a:pt x="323" y="166"/>
                </a:cubicBezTo>
                <a:cubicBezTo>
                  <a:pt x="323" y="166"/>
                  <a:pt x="323" y="166"/>
                  <a:pt x="323" y="166"/>
                </a:cubicBezTo>
                <a:cubicBezTo>
                  <a:pt x="323" y="166"/>
                  <a:pt x="323" y="166"/>
                  <a:pt x="323" y="166"/>
                </a:cubicBezTo>
                <a:cubicBezTo>
                  <a:pt x="323" y="166"/>
                  <a:pt x="323" y="166"/>
                  <a:pt x="323" y="166"/>
                </a:cubicBezTo>
                <a:cubicBezTo>
                  <a:pt x="323" y="166"/>
                  <a:pt x="323" y="166"/>
                  <a:pt x="323" y="166"/>
                </a:cubicBezTo>
                <a:cubicBezTo>
                  <a:pt x="323" y="166"/>
                  <a:pt x="323" y="166"/>
                  <a:pt x="323" y="166"/>
                </a:cubicBezTo>
                <a:cubicBezTo>
                  <a:pt x="323" y="166"/>
                  <a:pt x="323" y="166"/>
                  <a:pt x="323" y="166"/>
                </a:cubicBezTo>
                <a:cubicBezTo>
                  <a:pt x="323" y="166"/>
                  <a:pt x="323" y="166"/>
                  <a:pt x="323" y="166"/>
                </a:cubicBezTo>
                <a:cubicBezTo>
                  <a:pt x="323" y="166"/>
                  <a:pt x="323" y="166"/>
                  <a:pt x="323" y="166"/>
                </a:cubicBezTo>
                <a:cubicBezTo>
                  <a:pt x="323" y="166"/>
                  <a:pt x="323" y="166"/>
                  <a:pt x="323" y="166"/>
                </a:cubicBezTo>
                <a:cubicBezTo>
                  <a:pt x="323" y="166"/>
                  <a:pt x="323" y="165"/>
                  <a:pt x="323" y="165"/>
                </a:cubicBezTo>
                <a:cubicBezTo>
                  <a:pt x="323" y="165"/>
                  <a:pt x="323" y="165"/>
                  <a:pt x="323" y="165"/>
                </a:cubicBezTo>
                <a:cubicBezTo>
                  <a:pt x="323" y="165"/>
                  <a:pt x="323" y="165"/>
                  <a:pt x="323" y="165"/>
                </a:cubicBezTo>
                <a:cubicBezTo>
                  <a:pt x="323" y="165"/>
                  <a:pt x="323" y="165"/>
                  <a:pt x="323" y="165"/>
                </a:cubicBezTo>
                <a:cubicBezTo>
                  <a:pt x="323" y="165"/>
                  <a:pt x="323" y="165"/>
                  <a:pt x="323" y="165"/>
                </a:cubicBezTo>
                <a:cubicBezTo>
                  <a:pt x="323" y="165"/>
                  <a:pt x="323" y="165"/>
                  <a:pt x="323" y="165"/>
                </a:cubicBezTo>
                <a:cubicBezTo>
                  <a:pt x="323" y="165"/>
                  <a:pt x="323" y="165"/>
                  <a:pt x="323" y="165"/>
                </a:cubicBezTo>
                <a:cubicBezTo>
                  <a:pt x="323" y="165"/>
                  <a:pt x="323" y="165"/>
                  <a:pt x="323" y="165"/>
                </a:cubicBezTo>
                <a:cubicBezTo>
                  <a:pt x="323" y="165"/>
                  <a:pt x="323" y="165"/>
                  <a:pt x="323" y="165"/>
                </a:cubicBezTo>
                <a:cubicBezTo>
                  <a:pt x="323" y="165"/>
                  <a:pt x="323" y="165"/>
                  <a:pt x="323" y="165"/>
                </a:cubicBezTo>
                <a:cubicBezTo>
                  <a:pt x="323" y="165"/>
                  <a:pt x="323" y="165"/>
                  <a:pt x="323" y="165"/>
                </a:cubicBezTo>
                <a:cubicBezTo>
                  <a:pt x="323" y="165"/>
                  <a:pt x="323" y="165"/>
                  <a:pt x="323" y="165"/>
                </a:cubicBezTo>
                <a:cubicBezTo>
                  <a:pt x="323" y="165"/>
                  <a:pt x="323" y="165"/>
                  <a:pt x="323" y="165"/>
                </a:cubicBezTo>
                <a:cubicBezTo>
                  <a:pt x="323" y="165"/>
                  <a:pt x="323" y="165"/>
                  <a:pt x="323" y="165"/>
                </a:cubicBezTo>
                <a:cubicBezTo>
                  <a:pt x="323" y="165"/>
                  <a:pt x="323" y="165"/>
                  <a:pt x="323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3" y="165"/>
                  <a:pt x="323" y="165"/>
                </a:cubicBezTo>
                <a:cubicBezTo>
                  <a:pt x="323" y="165"/>
                  <a:pt x="323" y="165"/>
                  <a:pt x="323" y="165"/>
                </a:cubicBezTo>
                <a:cubicBezTo>
                  <a:pt x="323" y="165"/>
                  <a:pt x="323" y="165"/>
                  <a:pt x="323" y="165"/>
                </a:cubicBezTo>
                <a:cubicBezTo>
                  <a:pt x="323" y="165"/>
                  <a:pt x="323" y="165"/>
                  <a:pt x="323" y="165"/>
                </a:cubicBezTo>
                <a:cubicBezTo>
                  <a:pt x="323" y="165"/>
                  <a:pt x="323" y="165"/>
                  <a:pt x="323" y="165"/>
                </a:cubicBezTo>
                <a:cubicBezTo>
                  <a:pt x="323" y="165"/>
                  <a:pt x="323" y="165"/>
                  <a:pt x="323" y="165"/>
                </a:cubicBezTo>
                <a:cubicBezTo>
                  <a:pt x="323" y="165"/>
                  <a:pt x="323" y="165"/>
                  <a:pt x="323" y="165"/>
                </a:cubicBezTo>
                <a:cubicBezTo>
                  <a:pt x="323" y="164"/>
                  <a:pt x="323" y="164"/>
                  <a:pt x="323" y="164"/>
                </a:cubicBezTo>
                <a:cubicBezTo>
                  <a:pt x="323" y="164"/>
                  <a:pt x="323" y="164"/>
                  <a:pt x="323" y="164"/>
                </a:cubicBezTo>
                <a:cubicBezTo>
                  <a:pt x="323" y="164"/>
                  <a:pt x="323" y="164"/>
                  <a:pt x="323" y="164"/>
                </a:cubicBezTo>
                <a:cubicBezTo>
                  <a:pt x="323" y="164"/>
                  <a:pt x="323" y="164"/>
                  <a:pt x="323" y="164"/>
                </a:cubicBezTo>
                <a:cubicBezTo>
                  <a:pt x="323" y="164"/>
                  <a:pt x="323" y="164"/>
                  <a:pt x="323" y="164"/>
                </a:cubicBezTo>
                <a:cubicBezTo>
                  <a:pt x="323" y="164"/>
                  <a:pt x="323" y="164"/>
                  <a:pt x="323" y="164"/>
                </a:cubicBezTo>
                <a:cubicBezTo>
                  <a:pt x="323" y="164"/>
                  <a:pt x="323" y="164"/>
                  <a:pt x="323" y="164"/>
                </a:cubicBezTo>
                <a:cubicBezTo>
                  <a:pt x="323" y="164"/>
                  <a:pt x="323" y="164"/>
                  <a:pt x="323" y="164"/>
                </a:cubicBezTo>
                <a:cubicBezTo>
                  <a:pt x="323" y="164"/>
                  <a:pt x="323" y="164"/>
                  <a:pt x="323" y="164"/>
                </a:cubicBezTo>
                <a:cubicBezTo>
                  <a:pt x="323" y="164"/>
                  <a:pt x="323" y="164"/>
                  <a:pt x="323" y="164"/>
                </a:cubicBezTo>
                <a:cubicBezTo>
                  <a:pt x="323" y="164"/>
                  <a:pt x="323" y="164"/>
                  <a:pt x="323" y="164"/>
                </a:cubicBezTo>
                <a:cubicBezTo>
                  <a:pt x="323" y="164"/>
                  <a:pt x="323" y="164"/>
                  <a:pt x="323" y="164"/>
                </a:cubicBezTo>
                <a:cubicBezTo>
                  <a:pt x="323" y="164"/>
                  <a:pt x="323" y="164"/>
                  <a:pt x="323" y="164"/>
                </a:cubicBezTo>
                <a:cubicBezTo>
                  <a:pt x="323" y="164"/>
                  <a:pt x="323" y="164"/>
                  <a:pt x="323" y="164"/>
                </a:cubicBezTo>
                <a:cubicBezTo>
                  <a:pt x="321" y="164"/>
                  <a:pt x="321" y="164"/>
                  <a:pt x="321" y="164"/>
                </a:cubicBezTo>
                <a:cubicBezTo>
                  <a:pt x="321" y="164"/>
                  <a:pt x="321" y="164"/>
                  <a:pt x="321" y="164"/>
                </a:cubicBezTo>
                <a:cubicBezTo>
                  <a:pt x="321" y="164"/>
                  <a:pt x="322" y="164"/>
                  <a:pt x="322" y="164"/>
                </a:cubicBezTo>
                <a:cubicBezTo>
                  <a:pt x="322" y="164"/>
                  <a:pt x="322" y="164"/>
                  <a:pt x="322" y="164"/>
                </a:cubicBezTo>
                <a:cubicBezTo>
                  <a:pt x="322" y="164"/>
                  <a:pt x="322" y="164"/>
                  <a:pt x="322" y="164"/>
                </a:cubicBezTo>
                <a:cubicBezTo>
                  <a:pt x="322" y="164"/>
                  <a:pt x="323" y="164"/>
                  <a:pt x="323" y="164"/>
                </a:cubicBezTo>
                <a:cubicBezTo>
                  <a:pt x="323" y="164"/>
                  <a:pt x="323" y="164"/>
                  <a:pt x="323" y="164"/>
                </a:cubicBezTo>
                <a:cubicBezTo>
                  <a:pt x="323" y="164"/>
                  <a:pt x="323" y="164"/>
                  <a:pt x="323" y="163"/>
                </a:cubicBezTo>
                <a:cubicBezTo>
                  <a:pt x="323" y="163"/>
                  <a:pt x="323" y="163"/>
                  <a:pt x="323" y="163"/>
                </a:cubicBezTo>
                <a:cubicBezTo>
                  <a:pt x="323" y="163"/>
                  <a:pt x="323" y="163"/>
                  <a:pt x="323" y="163"/>
                </a:cubicBezTo>
                <a:cubicBezTo>
                  <a:pt x="323" y="163"/>
                  <a:pt x="323" y="163"/>
                  <a:pt x="323" y="163"/>
                </a:cubicBezTo>
                <a:cubicBezTo>
                  <a:pt x="323" y="163"/>
                  <a:pt x="323" y="163"/>
                  <a:pt x="323" y="163"/>
                </a:cubicBezTo>
                <a:cubicBezTo>
                  <a:pt x="323" y="163"/>
                  <a:pt x="323" y="163"/>
                  <a:pt x="323" y="163"/>
                </a:cubicBezTo>
                <a:cubicBezTo>
                  <a:pt x="323" y="163"/>
                  <a:pt x="323" y="163"/>
                  <a:pt x="323" y="163"/>
                </a:cubicBezTo>
                <a:cubicBezTo>
                  <a:pt x="323" y="163"/>
                  <a:pt x="323" y="163"/>
                  <a:pt x="323" y="163"/>
                </a:cubicBezTo>
                <a:cubicBezTo>
                  <a:pt x="323" y="163"/>
                  <a:pt x="323" y="163"/>
                  <a:pt x="323" y="163"/>
                </a:cubicBezTo>
                <a:cubicBezTo>
                  <a:pt x="323" y="163"/>
                  <a:pt x="323" y="163"/>
                  <a:pt x="323" y="162"/>
                </a:cubicBezTo>
                <a:cubicBezTo>
                  <a:pt x="323" y="162"/>
                  <a:pt x="323" y="162"/>
                  <a:pt x="323" y="162"/>
                </a:cubicBezTo>
                <a:cubicBezTo>
                  <a:pt x="323" y="162"/>
                  <a:pt x="323" y="162"/>
                  <a:pt x="323" y="162"/>
                </a:cubicBezTo>
                <a:cubicBezTo>
                  <a:pt x="323" y="162"/>
                  <a:pt x="323" y="162"/>
                  <a:pt x="323" y="162"/>
                </a:cubicBezTo>
                <a:cubicBezTo>
                  <a:pt x="323" y="162"/>
                  <a:pt x="323" y="162"/>
                  <a:pt x="323" y="162"/>
                </a:cubicBezTo>
                <a:cubicBezTo>
                  <a:pt x="323" y="162"/>
                  <a:pt x="323" y="162"/>
                  <a:pt x="323" y="162"/>
                </a:cubicBezTo>
                <a:cubicBezTo>
                  <a:pt x="323" y="162"/>
                  <a:pt x="323" y="162"/>
                  <a:pt x="323" y="162"/>
                </a:cubicBezTo>
                <a:cubicBezTo>
                  <a:pt x="323" y="162"/>
                  <a:pt x="323" y="162"/>
                  <a:pt x="323" y="162"/>
                </a:cubicBezTo>
                <a:cubicBezTo>
                  <a:pt x="323" y="162"/>
                  <a:pt x="323" y="162"/>
                  <a:pt x="323" y="162"/>
                </a:cubicBezTo>
                <a:cubicBezTo>
                  <a:pt x="323" y="162"/>
                  <a:pt x="323" y="162"/>
                  <a:pt x="323" y="161"/>
                </a:cubicBezTo>
                <a:cubicBezTo>
                  <a:pt x="323" y="161"/>
                  <a:pt x="323" y="161"/>
                  <a:pt x="323" y="161"/>
                </a:cubicBezTo>
                <a:cubicBezTo>
                  <a:pt x="323" y="161"/>
                  <a:pt x="323" y="161"/>
                  <a:pt x="323" y="161"/>
                </a:cubicBezTo>
                <a:cubicBezTo>
                  <a:pt x="323" y="161"/>
                  <a:pt x="323" y="161"/>
                  <a:pt x="323" y="161"/>
                </a:cubicBezTo>
                <a:cubicBezTo>
                  <a:pt x="323" y="161"/>
                  <a:pt x="323" y="161"/>
                  <a:pt x="323" y="161"/>
                </a:cubicBezTo>
                <a:cubicBezTo>
                  <a:pt x="323" y="161"/>
                  <a:pt x="324" y="161"/>
                  <a:pt x="324" y="161"/>
                </a:cubicBezTo>
                <a:cubicBezTo>
                  <a:pt x="324" y="161"/>
                  <a:pt x="324" y="160"/>
                  <a:pt x="324" y="160"/>
                </a:cubicBezTo>
                <a:cubicBezTo>
                  <a:pt x="324" y="160"/>
                  <a:pt x="324" y="160"/>
                  <a:pt x="324" y="160"/>
                </a:cubicBezTo>
                <a:cubicBezTo>
                  <a:pt x="324" y="160"/>
                  <a:pt x="324" y="160"/>
                  <a:pt x="324" y="160"/>
                </a:cubicBezTo>
                <a:cubicBezTo>
                  <a:pt x="324" y="160"/>
                  <a:pt x="324" y="160"/>
                  <a:pt x="324" y="160"/>
                </a:cubicBezTo>
                <a:cubicBezTo>
                  <a:pt x="324" y="160"/>
                  <a:pt x="324" y="160"/>
                  <a:pt x="324" y="160"/>
                </a:cubicBezTo>
                <a:cubicBezTo>
                  <a:pt x="324" y="160"/>
                  <a:pt x="324" y="160"/>
                  <a:pt x="323" y="160"/>
                </a:cubicBezTo>
                <a:cubicBezTo>
                  <a:pt x="323" y="160"/>
                  <a:pt x="323" y="160"/>
                  <a:pt x="323" y="160"/>
                </a:cubicBezTo>
                <a:cubicBezTo>
                  <a:pt x="323" y="160"/>
                  <a:pt x="323" y="160"/>
                  <a:pt x="323" y="160"/>
                </a:cubicBezTo>
                <a:cubicBezTo>
                  <a:pt x="323" y="160"/>
                  <a:pt x="323" y="160"/>
                  <a:pt x="323" y="160"/>
                </a:cubicBezTo>
                <a:cubicBezTo>
                  <a:pt x="323" y="160"/>
                  <a:pt x="323" y="160"/>
                  <a:pt x="323" y="160"/>
                </a:cubicBezTo>
                <a:cubicBezTo>
                  <a:pt x="323" y="161"/>
                  <a:pt x="323" y="160"/>
                  <a:pt x="323" y="160"/>
                </a:cubicBezTo>
                <a:cubicBezTo>
                  <a:pt x="323" y="160"/>
                  <a:pt x="323" y="161"/>
                  <a:pt x="323" y="161"/>
                </a:cubicBezTo>
                <a:cubicBezTo>
                  <a:pt x="323" y="161"/>
                  <a:pt x="323" y="161"/>
                  <a:pt x="323" y="161"/>
                </a:cubicBezTo>
                <a:cubicBezTo>
                  <a:pt x="322" y="161"/>
                  <a:pt x="322" y="160"/>
                  <a:pt x="322" y="160"/>
                </a:cubicBezTo>
                <a:cubicBezTo>
                  <a:pt x="322" y="160"/>
                  <a:pt x="322" y="160"/>
                  <a:pt x="322" y="160"/>
                </a:cubicBezTo>
                <a:cubicBezTo>
                  <a:pt x="322" y="160"/>
                  <a:pt x="322" y="160"/>
                  <a:pt x="322" y="160"/>
                </a:cubicBezTo>
                <a:cubicBezTo>
                  <a:pt x="322" y="160"/>
                  <a:pt x="322" y="160"/>
                  <a:pt x="322" y="160"/>
                </a:cubicBezTo>
                <a:cubicBezTo>
                  <a:pt x="322" y="160"/>
                  <a:pt x="322" y="160"/>
                  <a:pt x="322" y="160"/>
                </a:cubicBezTo>
                <a:cubicBezTo>
                  <a:pt x="322" y="160"/>
                  <a:pt x="322" y="160"/>
                  <a:pt x="322" y="160"/>
                </a:cubicBezTo>
                <a:cubicBezTo>
                  <a:pt x="322" y="160"/>
                  <a:pt x="321" y="160"/>
                  <a:pt x="321" y="160"/>
                </a:cubicBezTo>
                <a:cubicBezTo>
                  <a:pt x="321" y="160"/>
                  <a:pt x="321" y="160"/>
                  <a:pt x="321" y="160"/>
                </a:cubicBezTo>
                <a:cubicBezTo>
                  <a:pt x="321" y="160"/>
                  <a:pt x="321" y="160"/>
                  <a:pt x="321" y="160"/>
                </a:cubicBezTo>
                <a:cubicBezTo>
                  <a:pt x="321" y="160"/>
                  <a:pt x="321" y="160"/>
                  <a:pt x="320" y="160"/>
                </a:cubicBezTo>
                <a:cubicBezTo>
                  <a:pt x="320" y="160"/>
                  <a:pt x="320" y="160"/>
                  <a:pt x="320" y="160"/>
                </a:cubicBezTo>
                <a:cubicBezTo>
                  <a:pt x="320" y="160"/>
                  <a:pt x="319" y="160"/>
                  <a:pt x="319" y="159"/>
                </a:cubicBezTo>
                <a:cubicBezTo>
                  <a:pt x="318" y="159"/>
                  <a:pt x="318" y="159"/>
                  <a:pt x="318" y="159"/>
                </a:cubicBezTo>
                <a:cubicBezTo>
                  <a:pt x="318" y="159"/>
                  <a:pt x="318" y="159"/>
                  <a:pt x="318" y="159"/>
                </a:cubicBezTo>
                <a:cubicBezTo>
                  <a:pt x="318" y="159"/>
                  <a:pt x="318" y="159"/>
                  <a:pt x="318" y="159"/>
                </a:cubicBezTo>
                <a:cubicBezTo>
                  <a:pt x="318" y="159"/>
                  <a:pt x="318" y="159"/>
                  <a:pt x="318" y="159"/>
                </a:cubicBezTo>
                <a:cubicBezTo>
                  <a:pt x="318" y="159"/>
                  <a:pt x="318" y="159"/>
                  <a:pt x="318" y="159"/>
                </a:cubicBezTo>
                <a:cubicBezTo>
                  <a:pt x="318" y="159"/>
                  <a:pt x="318" y="159"/>
                  <a:pt x="318" y="159"/>
                </a:cubicBezTo>
                <a:cubicBezTo>
                  <a:pt x="318" y="159"/>
                  <a:pt x="318" y="159"/>
                  <a:pt x="319" y="159"/>
                </a:cubicBezTo>
                <a:cubicBezTo>
                  <a:pt x="318" y="158"/>
                  <a:pt x="318" y="158"/>
                  <a:pt x="318" y="158"/>
                </a:cubicBezTo>
                <a:cubicBezTo>
                  <a:pt x="318" y="158"/>
                  <a:pt x="318" y="158"/>
                  <a:pt x="318" y="158"/>
                </a:cubicBezTo>
                <a:cubicBezTo>
                  <a:pt x="318" y="158"/>
                  <a:pt x="318" y="158"/>
                  <a:pt x="318" y="158"/>
                </a:cubicBezTo>
                <a:cubicBezTo>
                  <a:pt x="318" y="158"/>
                  <a:pt x="319" y="158"/>
                  <a:pt x="319" y="158"/>
                </a:cubicBezTo>
                <a:cubicBezTo>
                  <a:pt x="319" y="158"/>
                  <a:pt x="318" y="158"/>
                  <a:pt x="318" y="158"/>
                </a:cubicBezTo>
                <a:cubicBezTo>
                  <a:pt x="318" y="158"/>
                  <a:pt x="318" y="158"/>
                  <a:pt x="318" y="158"/>
                </a:cubicBezTo>
                <a:cubicBezTo>
                  <a:pt x="318" y="158"/>
                  <a:pt x="318" y="158"/>
                  <a:pt x="318" y="158"/>
                </a:cubicBezTo>
                <a:cubicBezTo>
                  <a:pt x="318" y="158"/>
                  <a:pt x="318" y="158"/>
                  <a:pt x="318" y="158"/>
                </a:cubicBezTo>
                <a:cubicBezTo>
                  <a:pt x="318" y="158"/>
                  <a:pt x="318" y="158"/>
                  <a:pt x="318" y="158"/>
                </a:cubicBezTo>
                <a:cubicBezTo>
                  <a:pt x="318" y="158"/>
                  <a:pt x="318" y="158"/>
                  <a:pt x="318" y="158"/>
                </a:cubicBezTo>
                <a:cubicBezTo>
                  <a:pt x="318" y="158"/>
                  <a:pt x="318" y="158"/>
                  <a:pt x="317" y="158"/>
                </a:cubicBezTo>
                <a:cubicBezTo>
                  <a:pt x="317" y="158"/>
                  <a:pt x="317" y="158"/>
                  <a:pt x="317" y="158"/>
                </a:cubicBezTo>
                <a:cubicBezTo>
                  <a:pt x="317" y="158"/>
                  <a:pt x="318" y="158"/>
                  <a:pt x="318" y="158"/>
                </a:cubicBezTo>
                <a:cubicBezTo>
                  <a:pt x="318" y="157"/>
                  <a:pt x="317" y="157"/>
                  <a:pt x="317" y="157"/>
                </a:cubicBezTo>
                <a:cubicBezTo>
                  <a:pt x="317" y="157"/>
                  <a:pt x="317" y="157"/>
                  <a:pt x="317" y="157"/>
                </a:cubicBezTo>
                <a:cubicBezTo>
                  <a:pt x="317" y="157"/>
                  <a:pt x="317" y="157"/>
                  <a:pt x="317" y="157"/>
                </a:cubicBezTo>
                <a:cubicBezTo>
                  <a:pt x="317" y="157"/>
                  <a:pt x="317" y="157"/>
                  <a:pt x="317" y="157"/>
                </a:cubicBezTo>
                <a:cubicBezTo>
                  <a:pt x="317" y="157"/>
                  <a:pt x="316" y="157"/>
                  <a:pt x="316" y="157"/>
                </a:cubicBezTo>
                <a:cubicBezTo>
                  <a:pt x="316" y="157"/>
                  <a:pt x="316" y="157"/>
                  <a:pt x="316" y="157"/>
                </a:cubicBezTo>
                <a:cubicBezTo>
                  <a:pt x="316" y="157"/>
                  <a:pt x="316" y="157"/>
                  <a:pt x="316" y="157"/>
                </a:cubicBezTo>
                <a:cubicBezTo>
                  <a:pt x="316" y="156"/>
                  <a:pt x="316" y="157"/>
                  <a:pt x="316" y="156"/>
                </a:cubicBezTo>
                <a:cubicBezTo>
                  <a:pt x="316" y="156"/>
                  <a:pt x="316" y="156"/>
                  <a:pt x="316" y="156"/>
                </a:cubicBezTo>
                <a:cubicBezTo>
                  <a:pt x="316" y="156"/>
                  <a:pt x="316" y="156"/>
                  <a:pt x="316" y="156"/>
                </a:cubicBezTo>
                <a:cubicBezTo>
                  <a:pt x="316" y="156"/>
                  <a:pt x="316" y="156"/>
                  <a:pt x="316" y="156"/>
                </a:cubicBezTo>
                <a:cubicBezTo>
                  <a:pt x="316" y="156"/>
                  <a:pt x="316" y="156"/>
                  <a:pt x="316" y="156"/>
                </a:cubicBezTo>
                <a:cubicBezTo>
                  <a:pt x="316" y="156"/>
                  <a:pt x="316" y="156"/>
                  <a:pt x="316" y="156"/>
                </a:cubicBezTo>
                <a:cubicBezTo>
                  <a:pt x="316" y="156"/>
                  <a:pt x="316" y="156"/>
                  <a:pt x="316" y="156"/>
                </a:cubicBezTo>
                <a:cubicBezTo>
                  <a:pt x="316" y="156"/>
                  <a:pt x="316" y="156"/>
                  <a:pt x="316" y="156"/>
                </a:cubicBezTo>
                <a:cubicBezTo>
                  <a:pt x="315" y="156"/>
                  <a:pt x="315" y="156"/>
                  <a:pt x="315" y="155"/>
                </a:cubicBezTo>
                <a:cubicBezTo>
                  <a:pt x="315" y="155"/>
                  <a:pt x="315" y="155"/>
                  <a:pt x="315" y="155"/>
                </a:cubicBezTo>
                <a:cubicBezTo>
                  <a:pt x="315" y="155"/>
                  <a:pt x="315" y="155"/>
                  <a:pt x="315" y="155"/>
                </a:cubicBezTo>
                <a:cubicBezTo>
                  <a:pt x="315" y="155"/>
                  <a:pt x="315" y="155"/>
                  <a:pt x="315" y="155"/>
                </a:cubicBezTo>
                <a:cubicBezTo>
                  <a:pt x="315" y="155"/>
                  <a:pt x="314" y="155"/>
                  <a:pt x="314" y="155"/>
                </a:cubicBezTo>
                <a:cubicBezTo>
                  <a:pt x="314" y="155"/>
                  <a:pt x="314" y="155"/>
                  <a:pt x="314" y="155"/>
                </a:cubicBezTo>
                <a:cubicBezTo>
                  <a:pt x="314" y="155"/>
                  <a:pt x="314" y="155"/>
                  <a:pt x="314" y="155"/>
                </a:cubicBezTo>
                <a:cubicBezTo>
                  <a:pt x="313" y="155"/>
                  <a:pt x="313" y="155"/>
                  <a:pt x="313" y="155"/>
                </a:cubicBezTo>
                <a:cubicBezTo>
                  <a:pt x="313" y="155"/>
                  <a:pt x="313" y="155"/>
                  <a:pt x="313" y="155"/>
                </a:cubicBezTo>
                <a:cubicBezTo>
                  <a:pt x="313" y="155"/>
                  <a:pt x="313" y="155"/>
                  <a:pt x="312" y="155"/>
                </a:cubicBezTo>
                <a:cubicBezTo>
                  <a:pt x="312" y="155"/>
                  <a:pt x="312" y="155"/>
                  <a:pt x="312" y="155"/>
                </a:cubicBezTo>
                <a:cubicBezTo>
                  <a:pt x="312" y="155"/>
                  <a:pt x="312" y="155"/>
                  <a:pt x="312" y="155"/>
                </a:cubicBezTo>
                <a:cubicBezTo>
                  <a:pt x="312" y="155"/>
                  <a:pt x="312" y="155"/>
                  <a:pt x="312" y="155"/>
                </a:cubicBezTo>
                <a:cubicBezTo>
                  <a:pt x="312" y="155"/>
                  <a:pt x="312" y="155"/>
                  <a:pt x="312" y="155"/>
                </a:cubicBezTo>
                <a:cubicBezTo>
                  <a:pt x="311" y="155"/>
                  <a:pt x="311" y="155"/>
                  <a:pt x="311" y="155"/>
                </a:cubicBezTo>
                <a:cubicBezTo>
                  <a:pt x="311" y="155"/>
                  <a:pt x="311" y="155"/>
                  <a:pt x="311" y="155"/>
                </a:cubicBezTo>
                <a:cubicBezTo>
                  <a:pt x="311" y="155"/>
                  <a:pt x="311" y="155"/>
                  <a:pt x="311" y="155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0" y="155"/>
                  <a:pt x="310" y="155"/>
                  <a:pt x="310" y="155"/>
                </a:cubicBezTo>
                <a:cubicBezTo>
                  <a:pt x="309" y="155"/>
                  <a:pt x="309" y="155"/>
                  <a:pt x="308" y="156"/>
                </a:cubicBezTo>
                <a:cubicBezTo>
                  <a:pt x="308" y="156"/>
                  <a:pt x="308" y="156"/>
                  <a:pt x="308" y="156"/>
                </a:cubicBezTo>
                <a:cubicBezTo>
                  <a:pt x="308" y="156"/>
                  <a:pt x="308" y="156"/>
                  <a:pt x="309" y="156"/>
                </a:cubicBezTo>
                <a:cubicBezTo>
                  <a:pt x="309" y="155"/>
                  <a:pt x="309" y="155"/>
                  <a:pt x="309" y="155"/>
                </a:cubicBezTo>
                <a:cubicBezTo>
                  <a:pt x="309" y="155"/>
                  <a:pt x="309" y="155"/>
                  <a:pt x="309" y="155"/>
                </a:cubicBezTo>
                <a:cubicBezTo>
                  <a:pt x="309" y="155"/>
                  <a:pt x="309" y="155"/>
                  <a:pt x="309" y="155"/>
                </a:cubicBezTo>
                <a:cubicBezTo>
                  <a:pt x="309" y="155"/>
                  <a:pt x="309" y="155"/>
                  <a:pt x="309" y="155"/>
                </a:cubicBezTo>
                <a:cubicBezTo>
                  <a:pt x="309" y="155"/>
                  <a:pt x="309" y="155"/>
                  <a:pt x="309" y="155"/>
                </a:cubicBezTo>
                <a:cubicBezTo>
                  <a:pt x="309" y="155"/>
                  <a:pt x="308" y="155"/>
                  <a:pt x="308" y="155"/>
                </a:cubicBezTo>
                <a:cubicBezTo>
                  <a:pt x="308" y="155"/>
                  <a:pt x="307" y="155"/>
                  <a:pt x="307" y="155"/>
                </a:cubicBezTo>
                <a:cubicBezTo>
                  <a:pt x="307" y="155"/>
                  <a:pt x="307" y="155"/>
                  <a:pt x="307" y="155"/>
                </a:cubicBezTo>
                <a:cubicBezTo>
                  <a:pt x="307" y="155"/>
                  <a:pt x="306" y="155"/>
                  <a:pt x="306" y="154"/>
                </a:cubicBezTo>
                <a:cubicBezTo>
                  <a:pt x="306" y="154"/>
                  <a:pt x="306" y="154"/>
                  <a:pt x="306" y="154"/>
                </a:cubicBezTo>
                <a:cubicBezTo>
                  <a:pt x="306" y="154"/>
                  <a:pt x="306" y="154"/>
                  <a:pt x="306" y="154"/>
                </a:cubicBezTo>
                <a:cubicBezTo>
                  <a:pt x="306" y="154"/>
                  <a:pt x="306" y="154"/>
                  <a:pt x="306" y="154"/>
                </a:cubicBezTo>
                <a:cubicBezTo>
                  <a:pt x="305" y="154"/>
                  <a:pt x="305" y="154"/>
                  <a:pt x="305" y="154"/>
                </a:cubicBezTo>
                <a:cubicBezTo>
                  <a:pt x="304" y="154"/>
                  <a:pt x="304" y="154"/>
                  <a:pt x="304" y="154"/>
                </a:cubicBezTo>
                <a:cubicBezTo>
                  <a:pt x="304" y="154"/>
                  <a:pt x="304" y="154"/>
                  <a:pt x="304" y="154"/>
                </a:cubicBezTo>
                <a:cubicBezTo>
                  <a:pt x="304" y="154"/>
                  <a:pt x="303" y="155"/>
                  <a:pt x="303" y="155"/>
                </a:cubicBezTo>
                <a:cubicBezTo>
                  <a:pt x="303" y="155"/>
                  <a:pt x="303" y="155"/>
                  <a:pt x="303" y="155"/>
                </a:cubicBezTo>
                <a:cubicBezTo>
                  <a:pt x="303" y="155"/>
                  <a:pt x="303" y="155"/>
                  <a:pt x="303" y="155"/>
                </a:cubicBezTo>
                <a:cubicBezTo>
                  <a:pt x="303" y="156"/>
                  <a:pt x="303" y="157"/>
                  <a:pt x="304" y="157"/>
                </a:cubicBezTo>
                <a:cubicBezTo>
                  <a:pt x="304" y="158"/>
                  <a:pt x="304" y="158"/>
                  <a:pt x="304" y="158"/>
                </a:cubicBezTo>
                <a:cubicBezTo>
                  <a:pt x="304" y="158"/>
                  <a:pt x="304" y="158"/>
                  <a:pt x="304" y="158"/>
                </a:cubicBezTo>
                <a:cubicBezTo>
                  <a:pt x="304" y="158"/>
                  <a:pt x="304" y="158"/>
                  <a:pt x="304" y="158"/>
                </a:cubicBezTo>
                <a:cubicBezTo>
                  <a:pt x="304" y="158"/>
                  <a:pt x="304" y="158"/>
                  <a:pt x="304" y="158"/>
                </a:cubicBezTo>
                <a:cubicBezTo>
                  <a:pt x="304" y="158"/>
                  <a:pt x="304" y="158"/>
                  <a:pt x="304" y="158"/>
                </a:cubicBezTo>
                <a:cubicBezTo>
                  <a:pt x="304" y="158"/>
                  <a:pt x="304" y="158"/>
                  <a:pt x="304" y="158"/>
                </a:cubicBezTo>
                <a:cubicBezTo>
                  <a:pt x="304" y="158"/>
                  <a:pt x="304" y="158"/>
                  <a:pt x="304" y="158"/>
                </a:cubicBezTo>
                <a:cubicBezTo>
                  <a:pt x="304" y="158"/>
                  <a:pt x="304" y="158"/>
                  <a:pt x="304" y="158"/>
                </a:cubicBezTo>
                <a:cubicBezTo>
                  <a:pt x="304" y="158"/>
                  <a:pt x="304" y="158"/>
                  <a:pt x="304" y="158"/>
                </a:cubicBezTo>
                <a:cubicBezTo>
                  <a:pt x="304" y="158"/>
                  <a:pt x="304" y="158"/>
                  <a:pt x="304" y="158"/>
                </a:cubicBezTo>
                <a:cubicBezTo>
                  <a:pt x="304" y="158"/>
                  <a:pt x="304" y="158"/>
                  <a:pt x="304" y="158"/>
                </a:cubicBezTo>
                <a:cubicBezTo>
                  <a:pt x="304" y="158"/>
                  <a:pt x="304" y="159"/>
                  <a:pt x="304" y="159"/>
                </a:cubicBezTo>
                <a:cubicBezTo>
                  <a:pt x="304" y="159"/>
                  <a:pt x="304" y="159"/>
                  <a:pt x="304" y="160"/>
                </a:cubicBezTo>
                <a:cubicBezTo>
                  <a:pt x="304" y="160"/>
                  <a:pt x="304" y="160"/>
                  <a:pt x="304" y="160"/>
                </a:cubicBezTo>
                <a:cubicBezTo>
                  <a:pt x="304" y="160"/>
                  <a:pt x="304" y="160"/>
                  <a:pt x="303" y="160"/>
                </a:cubicBezTo>
                <a:cubicBezTo>
                  <a:pt x="303" y="160"/>
                  <a:pt x="303" y="160"/>
                  <a:pt x="303" y="160"/>
                </a:cubicBezTo>
                <a:cubicBezTo>
                  <a:pt x="303" y="160"/>
                  <a:pt x="303" y="160"/>
                  <a:pt x="303" y="160"/>
                </a:cubicBezTo>
                <a:cubicBezTo>
                  <a:pt x="303" y="160"/>
                  <a:pt x="303" y="160"/>
                  <a:pt x="303" y="161"/>
                </a:cubicBezTo>
                <a:cubicBezTo>
                  <a:pt x="303" y="161"/>
                  <a:pt x="303" y="161"/>
                  <a:pt x="303" y="161"/>
                </a:cubicBezTo>
                <a:cubicBezTo>
                  <a:pt x="303" y="161"/>
                  <a:pt x="303" y="161"/>
                  <a:pt x="303" y="161"/>
                </a:cubicBezTo>
                <a:cubicBezTo>
                  <a:pt x="303" y="161"/>
                  <a:pt x="303" y="161"/>
                  <a:pt x="303" y="161"/>
                </a:cubicBezTo>
                <a:cubicBezTo>
                  <a:pt x="303" y="161"/>
                  <a:pt x="303" y="161"/>
                  <a:pt x="303" y="161"/>
                </a:cubicBezTo>
                <a:cubicBezTo>
                  <a:pt x="303" y="161"/>
                  <a:pt x="303" y="161"/>
                  <a:pt x="303" y="161"/>
                </a:cubicBezTo>
                <a:cubicBezTo>
                  <a:pt x="303" y="161"/>
                  <a:pt x="303" y="161"/>
                  <a:pt x="304" y="161"/>
                </a:cubicBezTo>
                <a:cubicBezTo>
                  <a:pt x="304" y="161"/>
                  <a:pt x="304" y="161"/>
                  <a:pt x="304" y="161"/>
                </a:cubicBezTo>
                <a:cubicBezTo>
                  <a:pt x="304" y="161"/>
                  <a:pt x="304" y="161"/>
                  <a:pt x="304" y="161"/>
                </a:cubicBezTo>
                <a:cubicBezTo>
                  <a:pt x="304" y="161"/>
                  <a:pt x="304" y="161"/>
                  <a:pt x="304" y="161"/>
                </a:cubicBezTo>
                <a:cubicBezTo>
                  <a:pt x="304" y="161"/>
                  <a:pt x="304" y="161"/>
                  <a:pt x="304" y="161"/>
                </a:cubicBezTo>
                <a:cubicBezTo>
                  <a:pt x="304" y="162"/>
                  <a:pt x="304" y="161"/>
                  <a:pt x="304" y="162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04" y="162"/>
                  <a:pt x="304" y="163"/>
                  <a:pt x="304" y="163"/>
                </a:cubicBezTo>
                <a:cubicBezTo>
                  <a:pt x="304" y="163"/>
                  <a:pt x="304" y="163"/>
                  <a:pt x="304" y="163"/>
                </a:cubicBezTo>
                <a:cubicBezTo>
                  <a:pt x="304" y="163"/>
                  <a:pt x="304" y="163"/>
                  <a:pt x="304" y="163"/>
                </a:cubicBezTo>
                <a:cubicBezTo>
                  <a:pt x="304" y="163"/>
                  <a:pt x="304" y="163"/>
                  <a:pt x="304" y="163"/>
                </a:cubicBezTo>
                <a:cubicBezTo>
                  <a:pt x="304" y="163"/>
                  <a:pt x="304" y="163"/>
                  <a:pt x="304" y="163"/>
                </a:cubicBezTo>
                <a:cubicBezTo>
                  <a:pt x="304" y="163"/>
                  <a:pt x="304" y="163"/>
                  <a:pt x="304" y="163"/>
                </a:cubicBezTo>
                <a:cubicBezTo>
                  <a:pt x="304" y="163"/>
                  <a:pt x="304" y="163"/>
                  <a:pt x="304" y="163"/>
                </a:cubicBezTo>
                <a:cubicBezTo>
                  <a:pt x="304" y="163"/>
                  <a:pt x="305" y="164"/>
                  <a:pt x="305" y="164"/>
                </a:cubicBezTo>
                <a:cubicBezTo>
                  <a:pt x="305" y="164"/>
                  <a:pt x="305" y="164"/>
                  <a:pt x="305" y="164"/>
                </a:cubicBezTo>
                <a:cubicBezTo>
                  <a:pt x="305" y="164"/>
                  <a:pt x="305" y="164"/>
                  <a:pt x="305" y="164"/>
                </a:cubicBezTo>
                <a:cubicBezTo>
                  <a:pt x="305" y="164"/>
                  <a:pt x="305" y="164"/>
                  <a:pt x="305" y="164"/>
                </a:cubicBezTo>
                <a:cubicBezTo>
                  <a:pt x="305" y="164"/>
                  <a:pt x="305" y="164"/>
                  <a:pt x="305" y="164"/>
                </a:cubicBezTo>
                <a:cubicBezTo>
                  <a:pt x="305" y="164"/>
                  <a:pt x="305" y="164"/>
                  <a:pt x="305" y="164"/>
                </a:cubicBezTo>
                <a:cubicBezTo>
                  <a:pt x="305" y="164"/>
                  <a:pt x="305" y="164"/>
                  <a:pt x="305" y="164"/>
                </a:cubicBezTo>
                <a:cubicBezTo>
                  <a:pt x="305" y="164"/>
                  <a:pt x="305" y="164"/>
                  <a:pt x="305" y="164"/>
                </a:cubicBezTo>
                <a:cubicBezTo>
                  <a:pt x="304" y="164"/>
                  <a:pt x="304" y="164"/>
                  <a:pt x="304" y="164"/>
                </a:cubicBezTo>
                <a:cubicBezTo>
                  <a:pt x="305" y="164"/>
                  <a:pt x="305" y="164"/>
                  <a:pt x="305" y="164"/>
                </a:cubicBezTo>
                <a:cubicBezTo>
                  <a:pt x="305" y="164"/>
                  <a:pt x="305" y="164"/>
                  <a:pt x="305" y="164"/>
                </a:cubicBezTo>
                <a:cubicBezTo>
                  <a:pt x="305" y="164"/>
                  <a:pt x="305" y="164"/>
                  <a:pt x="305" y="164"/>
                </a:cubicBezTo>
                <a:cubicBezTo>
                  <a:pt x="305" y="164"/>
                  <a:pt x="305" y="164"/>
                  <a:pt x="305" y="164"/>
                </a:cubicBezTo>
                <a:cubicBezTo>
                  <a:pt x="305" y="164"/>
                  <a:pt x="305" y="164"/>
                  <a:pt x="305" y="164"/>
                </a:cubicBezTo>
                <a:cubicBezTo>
                  <a:pt x="305" y="164"/>
                  <a:pt x="305" y="164"/>
                  <a:pt x="305" y="164"/>
                </a:cubicBezTo>
                <a:cubicBezTo>
                  <a:pt x="305" y="164"/>
                  <a:pt x="305" y="164"/>
                  <a:pt x="305" y="164"/>
                </a:cubicBezTo>
                <a:cubicBezTo>
                  <a:pt x="304" y="164"/>
                  <a:pt x="304" y="164"/>
                  <a:pt x="304" y="164"/>
                </a:cubicBezTo>
                <a:cubicBezTo>
                  <a:pt x="304" y="164"/>
                  <a:pt x="304" y="164"/>
                  <a:pt x="304" y="164"/>
                </a:cubicBezTo>
                <a:cubicBezTo>
                  <a:pt x="304" y="164"/>
                  <a:pt x="304" y="164"/>
                  <a:pt x="304" y="164"/>
                </a:cubicBezTo>
                <a:cubicBezTo>
                  <a:pt x="304" y="164"/>
                  <a:pt x="304" y="164"/>
                  <a:pt x="304" y="164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5" y="165"/>
                  <a:pt x="305" y="165"/>
                </a:cubicBezTo>
                <a:cubicBezTo>
                  <a:pt x="305" y="165"/>
                  <a:pt x="305" y="165"/>
                  <a:pt x="305" y="165"/>
                </a:cubicBezTo>
                <a:cubicBezTo>
                  <a:pt x="305" y="165"/>
                  <a:pt x="305" y="165"/>
                  <a:pt x="305" y="165"/>
                </a:cubicBezTo>
                <a:cubicBezTo>
                  <a:pt x="305" y="165"/>
                  <a:pt x="305" y="165"/>
                  <a:pt x="305" y="165"/>
                </a:cubicBezTo>
                <a:cubicBezTo>
                  <a:pt x="305" y="165"/>
                  <a:pt x="305" y="165"/>
                  <a:pt x="305" y="165"/>
                </a:cubicBezTo>
                <a:cubicBezTo>
                  <a:pt x="304" y="165"/>
                  <a:pt x="305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4" y="165"/>
                  <a:pt x="304" y="165"/>
                  <a:pt x="304" y="165"/>
                </a:cubicBezTo>
                <a:cubicBezTo>
                  <a:pt x="303" y="165"/>
                  <a:pt x="303" y="165"/>
                  <a:pt x="303" y="165"/>
                </a:cubicBezTo>
                <a:cubicBezTo>
                  <a:pt x="303" y="165"/>
                  <a:pt x="303" y="165"/>
                  <a:pt x="303" y="165"/>
                </a:cubicBezTo>
                <a:cubicBezTo>
                  <a:pt x="303" y="165"/>
                  <a:pt x="303" y="165"/>
                  <a:pt x="303" y="165"/>
                </a:cubicBezTo>
                <a:cubicBezTo>
                  <a:pt x="303" y="165"/>
                  <a:pt x="303" y="165"/>
                  <a:pt x="303" y="165"/>
                </a:cubicBezTo>
                <a:cubicBezTo>
                  <a:pt x="303" y="165"/>
                  <a:pt x="303" y="165"/>
                  <a:pt x="303" y="165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4" y="166"/>
                  <a:pt x="304" y="166"/>
                  <a:pt x="304" y="166"/>
                </a:cubicBezTo>
                <a:cubicBezTo>
                  <a:pt x="304" y="166"/>
                  <a:pt x="304" y="166"/>
                  <a:pt x="304" y="166"/>
                </a:cubicBezTo>
                <a:cubicBezTo>
                  <a:pt x="304" y="166"/>
                  <a:pt x="304" y="166"/>
                  <a:pt x="304" y="166"/>
                </a:cubicBezTo>
                <a:cubicBezTo>
                  <a:pt x="304" y="166"/>
                  <a:pt x="304" y="166"/>
                  <a:pt x="304" y="166"/>
                </a:cubicBezTo>
                <a:cubicBezTo>
                  <a:pt x="304" y="166"/>
                  <a:pt x="304" y="166"/>
                  <a:pt x="304" y="166"/>
                </a:cubicBezTo>
                <a:cubicBezTo>
                  <a:pt x="304" y="166"/>
                  <a:pt x="304" y="166"/>
                  <a:pt x="304" y="166"/>
                </a:cubicBezTo>
                <a:cubicBezTo>
                  <a:pt x="304" y="166"/>
                  <a:pt x="304" y="166"/>
                  <a:pt x="304" y="166"/>
                </a:cubicBezTo>
                <a:cubicBezTo>
                  <a:pt x="304" y="166"/>
                  <a:pt x="304" y="166"/>
                  <a:pt x="304" y="166"/>
                </a:cubicBezTo>
                <a:cubicBezTo>
                  <a:pt x="304" y="166"/>
                  <a:pt x="304" y="166"/>
                  <a:pt x="304" y="166"/>
                </a:cubicBezTo>
                <a:cubicBezTo>
                  <a:pt x="304" y="166"/>
                  <a:pt x="304" y="166"/>
                  <a:pt x="304" y="166"/>
                </a:cubicBezTo>
                <a:cubicBezTo>
                  <a:pt x="304" y="166"/>
                  <a:pt x="304" y="166"/>
                  <a:pt x="304" y="166"/>
                </a:cubicBezTo>
                <a:cubicBezTo>
                  <a:pt x="304" y="166"/>
                  <a:pt x="304" y="166"/>
                  <a:pt x="304" y="166"/>
                </a:cubicBezTo>
                <a:cubicBezTo>
                  <a:pt x="304" y="166"/>
                  <a:pt x="304" y="166"/>
                  <a:pt x="304" y="166"/>
                </a:cubicBezTo>
                <a:cubicBezTo>
                  <a:pt x="304" y="166"/>
                  <a:pt x="304" y="166"/>
                  <a:pt x="304" y="166"/>
                </a:cubicBezTo>
                <a:cubicBezTo>
                  <a:pt x="304" y="166"/>
                  <a:pt x="304" y="166"/>
                  <a:pt x="304" y="166"/>
                </a:cubicBezTo>
                <a:cubicBezTo>
                  <a:pt x="304" y="166"/>
                  <a:pt x="304" y="166"/>
                  <a:pt x="304" y="166"/>
                </a:cubicBezTo>
                <a:cubicBezTo>
                  <a:pt x="304" y="166"/>
                  <a:pt x="304" y="166"/>
                  <a:pt x="304" y="166"/>
                </a:cubicBezTo>
                <a:cubicBezTo>
                  <a:pt x="304" y="166"/>
                  <a:pt x="304" y="166"/>
                  <a:pt x="304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3" y="167"/>
                  <a:pt x="303" y="167"/>
                  <a:pt x="303" y="167"/>
                </a:cubicBezTo>
                <a:cubicBezTo>
                  <a:pt x="303" y="167"/>
                  <a:pt x="303" y="167"/>
                  <a:pt x="303" y="167"/>
                </a:cubicBezTo>
                <a:cubicBezTo>
                  <a:pt x="303" y="167"/>
                  <a:pt x="303" y="167"/>
                  <a:pt x="303" y="167"/>
                </a:cubicBezTo>
                <a:cubicBezTo>
                  <a:pt x="303" y="167"/>
                  <a:pt x="303" y="167"/>
                  <a:pt x="303" y="167"/>
                </a:cubicBezTo>
                <a:cubicBezTo>
                  <a:pt x="303" y="167"/>
                  <a:pt x="303" y="167"/>
                  <a:pt x="303" y="167"/>
                </a:cubicBezTo>
                <a:cubicBezTo>
                  <a:pt x="303" y="167"/>
                  <a:pt x="303" y="167"/>
                  <a:pt x="303" y="167"/>
                </a:cubicBezTo>
                <a:cubicBezTo>
                  <a:pt x="303" y="167"/>
                  <a:pt x="303" y="167"/>
                  <a:pt x="303" y="167"/>
                </a:cubicBezTo>
                <a:cubicBezTo>
                  <a:pt x="303" y="167"/>
                  <a:pt x="303" y="167"/>
                  <a:pt x="303" y="167"/>
                </a:cubicBezTo>
                <a:cubicBezTo>
                  <a:pt x="303" y="167"/>
                  <a:pt x="303" y="167"/>
                  <a:pt x="303" y="167"/>
                </a:cubicBezTo>
                <a:cubicBezTo>
                  <a:pt x="303" y="167"/>
                  <a:pt x="303" y="167"/>
                  <a:pt x="303" y="167"/>
                </a:cubicBezTo>
                <a:cubicBezTo>
                  <a:pt x="303" y="167"/>
                  <a:pt x="303" y="167"/>
                  <a:pt x="303" y="167"/>
                </a:cubicBezTo>
                <a:cubicBezTo>
                  <a:pt x="303" y="167"/>
                  <a:pt x="303" y="167"/>
                  <a:pt x="303" y="167"/>
                </a:cubicBezTo>
                <a:cubicBezTo>
                  <a:pt x="303" y="167"/>
                  <a:pt x="303" y="167"/>
                  <a:pt x="303" y="167"/>
                </a:cubicBezTo>
                <a:cubicBezTo>
                  <a:pt x="303" y="167"/>
                  <a:pt x="303" y="167"/>
                  <a:pt x="303" y="167"/>
                </a:cubicBezTo>
                <a:cubicBezTo>
                  <a:pt x="303" y="167"/>
                  <a:pt x="303" y="167"/>
                  <a:pt x="303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7"/>
                  <a:pt x="302" y="167"/>
                  <a:pt x="302" y="167"/>
                </a:cubicBezTo>
                <a:cubicBezTo>
                  <a:pt x="302" y="168"/>
                  <a:pt x="302" y="168"/>
                  <a:pt x="302" y="168"/>
                </a:cubicBezTo>
                <a:cubicBezTo>
                  <a:pt x="302" y="168"/>
                  <a:pt x="302" y="168"/>
                  <a:pt x="302" y="168"/>
                </a:cubicBezTo>
                <a:cubicBezTo>
                  <a:pt x="302" y="168"/>
                  <a:pt x="302" y="168"/>
                  <a:pt x="302" y="168"/>
                </a:cubicBezTo>
                <a:cubicBezTo>
                  <a:pt x="302" y="168"/>
                  <a:pt x="302" y="168"/>
                  <a:pt x="302" y="168"/>
                </a:cubicBezTo>
                <a:cubicBezTo>
                  <a:pt x="302" y="168"/>
                  <a:pt x="302" y="168"/>
                  <a:pt x="302" y="168"/>
                </a:cubicBezTo>
                <a:cubicBezTo>
                  <a:pt x="302" y="168"/>
                  <a:pt x="302" y="168"/>
                  <a:pt x="302" y="168"/>
                </a:cubicBezTo>
                <a:cubicBezTo>
                  <a:pt x="302" y="169"/>
                  <a:pt x="302" y="169"/>
                  <a:pt x="302" y="169"/>
                </a:cubicBezTo>
                <a:cubicBezTo>
                  <a:pt x="302" y="169"/>
                  <a:pt x="302" y="169"/>
                  <a:pt x="302" y="169"/>
                </a:cubicBezTo>
                <a:cubicBezTo>
                  <a:pt x="302" y="169"/>
                  <a:pt x="302" y="169"/>
                  <a:pt x="302" y="169"/>
                </a:cubicBezTo>
                <a:cubicBezTo>
                  <a:pt x="302" y="169"/>
                  <a:pt x="302" y="169"/>
                  <a:pt x="302" y="169"/>
                </a:cubicBezTo>
                <a:cubicBezTo>
                  <a:pt x="302" y="169"/>
                  <a:pt x="302" y="169"/>
                  <a:pt x="302" y="169"/>
                </a:cubicBezTo>
                <a:cubicBezTo>
                  <a:pt x="302" y="169"/>
                  <a:pt x="302" y="169"/>
                  <a:pt x="302" y="169"/>
                </a:cubicBezTo>
                <a:cubicBezTo>
                  <a:pt x="302" y="169"/>
                  <a:pt x="302" y="169"/>
                  <a:pt x="302" y="169"/>
                </a:cubicBezTo>
                <a:cubicBezTo>
                  <a:pt x="302" y="169"/>
                  <a:pt x="302" y="169"/>
                  <a:pt x="302" y="169"/>
                </a:cubicBezTo>
                <a:cubicBezTo>
                  <a:pt x="302" y="169"/>
                  <a:pt x="302" y="169"/>
                  <a:pt x="302" y="169"/>
                </a:cubicBezTo>
                <a:cubicBezTo>
                  <a:pt x="302" y="169"/>
                  <a:pt x="302" y="169"/>
                  <a:pt x="302" y="169"/>
                </a:cubicBezTo>
                <a:cubicBezTo>
                  <a:pt x="302" y="169"/>
                  <a:pt x="302" y="169"/>
                  <a:pt x="302" y="169"/>
                </a:cubicBezTo>
                <a:cubicBezTo>
                  <a:pt x="302" y="169"/>
                  <a:pt x="302" y="169"/>
                  <a:pt x="302" y="169"/>
                </a:cubicBezTo>
                <a:cubicBezTo>
                  <a:pt x="302" y="169"/>
                  <a:pt x="302" y="169"/>
                  <a:pt x="302" y="169"/>
                </a:cubicBezTo>
                <a:cubicBezTo>
                  <a:pt x="302" y="169"/>
                  <a:pt x="302" y="169"/>
                  <a:pt x="302" y="169"/>
                </a:cubicBezTo>
                <a:cubicBezTo>
                  <a:pt x="302" y="169"/>
                  <a:pt x="302" y="169"/>
                  <a:pt x="302" y="169"/>
                </a:cubicBezTo>
                <a:cubicBezTo>
                  <a:pt x="302" y="169"/>
                  <a:pt x="302" y="169"/>
                  <a:pt x="302" y="169"/>
                </a:cubicBezTo>
                <a:cubicBezTo>
                  <a:pt x="302" y="169"/>
                  <a:pt x="302" y="169"/>
                  <a:pt x="302" y="169"/>
                </a:cubicBezTo>
                <a:cubicBezTo>
                  <a:pt x="302" y="169"/>
                  <a:pt x="302" y="169"/>
                  <a:pt x="302" y="169"/>
                </a:cubicBezTo>
                <a:cubicBezTo>
                  <a:pt x="302" y="169"/>
                  <a:pt x="302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69"/>
                  <a:pt x="303" y="169"/>
                </a:cubicBezTo>
                <a:cubicBezTo>
                  <a:pt x="303" y="169"/>
                  <a:pt x="303" y="170"/>
                  <a:pt x="303" y="170"/>
                </a:cubicBezTo>
                <a:cubicBezTo>
                  <a:pt x="303" y="170"/>
                  <a:pt x="303" y="170"/>
                  <a:pt x="303" y="170"/>
                </a:cubicBezTo>
                <a:cubicBezTo>
                  <a:pt x="303" y="170"/>
                  <a:pt x="303" y="170"/>
                  <a:pt x="303" y="170"/>
                </a:cubicBezTo>
                <a:cubicBezTo>
                  <a:pt x="303" y="170"/>
                  <a:pt x="303" y="170"/>
                  <a:pt x="303" y="170"/>
                </a:cubicBezTo>
                <a:cubicBezTo>
                  <a:pt x="303" y="170"/>
                  <a:pt x="303" y="170"/>
                  <a:pt x="303" y="170"/>
                </a:cubicBezTo>
                <a:cubicBezTo>
                  <a:pt x="303" y="170"/>
                  <a:pt x="303" y="170"/>
                  <a:pt x="303" y="170"/>
                </a:cubicBezTo>
                <a:cubicBezTo>
                  <a:pt x="304" y="170"/>
                  <a:pt x="304" y="170"/>
                  <a:pt x="304" y="170"/>
                </a:cubicBezTo>
                <a:cubicBezTo>
                  <a:pt x="304" y="170"/>
                  <a:pt x="304" y="170"/>
                  <a:pt x="304" y="170"/>
                </a:cubicBezTo>
                <a:cubicBezTo>
                  <a:pt x="304" y="170"/>
                  <a:pt x="304" y="170"/>
                  <a:pt x="304" y="170"/>
                </a:cubicBezTo>
                <a:cubicBezTo>
                  <a:pt x="304" y="170"/>
                  <a:pt x="304" y="170"/>
                  <a:pt x="304" y="170"/>
                </a:cubicBezTo>
                <a:cubicBezTo>
                  <a:pt x="304" y="170"/>
                  <a:pt x="304" y="170"/>
                  <a:pt x="304" y="170"/>
                </a:cubicBezTo>
                <a:cubicBezTo>
                  <a:pt x="304" y="170"/>
                  <a:pt x="304" y="170"/>
                  <a:pt x="304" y="170"/>
                </a:cubicBezTo>
                <a:cubicBezTo>
                  <a:pt x="304" y="170"/>
                  <a:pt x="304" y="170"/>
                  <a:pt x="304" y="170"/>
                </a:cubicBezTo>
                <a:cubicBezTo>
                  <a:pt x="304" y="170"/>
                  <a:pt x="304" y="170"/>
                  <a:pt x="304" y="170"/>
                </a:cubicBezTo>
                <a:cubicBezTo>
                  <a:pt x="304" y="170"/>
                  <a:pt x="304" y="170"/>
                  <a:pt x="304" y="170"/>
                </a:cubicBezTo>
                <a:cubicBezTo>
                  <a:pt x="304" y="170"/>
                  <a:pt x="304" y="170"/>
                  <a:pt x="304" y="170"/>
                </a:cubicBezTo>
                <a:cubicBezTo>
                  <a:pt x="304" y="170"/>
                  <a:pt x="304" y="170"/>
                  <a:pt x="304" y="170"/>
                </a:cubicBezTo>
                <a:cubicBezTo>
                  <a:pt x="304" y="170"/>
                  <a:pt x="304" y="170"/>
                  <a:pt x="304" y="170"/>
                </a:cubicBezTo>
                <a:cubicBezTo>
                  <a:pt x="304" y="170"/>
                  <a:pt x="304" y="170"/>
                  <a:pt x="304" y="170"/>
                </a:cubicBezTo>
                <a:cubicBezTo>
                  <a:pt x="304" y="170"/>
                  <a:pt x="304" y="170"/>
                  <a:pt x="304" y="170"/>
                </a:cubicBezTo>
                <a:cubicBezTo>
                  <a:pt x="305" y="170"/>
                  <a:pt x="305" y="170"/>
                  <a:pt x="305" y="170"/>
                </a:cubicBezTo>
                <a:cubicBezTo>
                  <a:pt x="305" y="170"/>
                  <a:pt x="305" y="170"/>
                  <a:pt x="305" y="170"/>
                </a:cubicBezTo>
                <a:cubicBezTo>
                  <a:pt x="305" y="170"/>
                  <a:pt x="305" y="170"/>
                  <a:pt x="305" y="170"/>
                </a:cubicBezTo>
                <a:cubicBezTo>
                  <a:pt x="305" y="170"/>
                  <a:pt x="305" y="170"/>
                  <a:pt x="305" y="170"/>
                </a:cubicBezTo>
                <a:cubicBezTo>
                  <a:pt x="305" y="170"/>
                  <a:pt x="305" y="170"/>
                  <a:pt x="305" y="170"/>
                </a:cubicBezTo>
                <a:cubicBezTo>
                  <a:pt x="305" y="170"/>
                  <a:pt x="305" y="170"/>
                  <a:pt x="305" y="170"/>
                </a:cubicBezTo>
                <a:cubicBezTo>
                  <a:pt x="305" y="170"/>
                  <a:pt x="305" y="170"/>
                  <a:pt x="305" y="170"/>
                </a:cubicBezTo>
                <a:cubicBezTo>
                  <a:pt x="305" y="170"/>
                  <a:pt x="305" y="170"/>
                  <a:pt x="305" y="170"/>
                </a:cubicBezTo>
                <a:cubicBezTo>
                  <a:pt x="305" y="170"/>
                  <a:pt x="305" y="170"/>
                  <a:pt x="305" y="170"/>
                </a:cubicBezTo>
                <a:cubicBezTo>
                  <a:pt x="305" y="170"/>
                  <a:pt x="305" y="170"/>
                  <a:pt x="305" y="170"/>
                </a:cubicBezTo>
                <a:cubicBezTo>
                  <a:pt x="305" y="170"/>
                  <a:pt x="305" y="170"/>
                  <a:pt x="305" y="170"/>
                </a:cubicBezTo>
                <a:cubicBezTo>
                  <a:pt x="305" y="170"/>
                  <a:pt x="305" y="170"/>
                  <a:pt x="305" y="170"/>
                </a:cubicBezTo>
                <a:cubicBezTo>
                  <a:pt x="305" y="170"/>
                  <a:pt x="305" y="170"/>
                  <a:pt x="305" y="170"/>
                </a:cubicBezTo>
                <a:cubicBezTo>
                  <a:pt x="305" y="170"/>
                  <a:pt x="305" y="170"/>
                  <a:pt x="305" y="170"/>
                </a:cubicBezTo>
                <a:cubicBezTo>
                  <a:pt x="305" y="170"/>
                  <a:pt x="305" y="170"/>
                  <a:pt x="305" y="170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5" y="171"/>
                  <a:pt x="305" y="171"/>
                  <a:pt x="305" y="171"/>
                </a:cubicBezTo>
                <a:cubicBezTo>
                  <a:pt x="306" y="171"/>
                  <a:pt x="306" y="171"/>
                  <a:pt x="306" y="171"/>
                </a:cubicBezTo>
                <a:cubicBezTo>
                  <a:pt x="306" y="171"/>
                  <a:pt x="306" y="171"/>
                  <a:pt x="306" y="171"/>
                </a:cubicBezTo>
                <a:cubicBezTo>
                  <a:pt x="306" y="171"/>
                  <a:pt x="306" y="171"/>
                  <a:pt x="306" y="171"/>
                </a:cubicBezTo>
                <a:cubicBezTo>
                  <a:pt x="306" y="171"/>
                  <a:pt x="306" y="172"/>
                  <a:pt x="306" y="172"/>
                </a:cubicBezTo>
                <a:cubicBezTo>
                  <a:pt x="306" y="172"/>
                  <a:pt x="306" y="172"/>
                  <a:pt x="306" y="172"/>
                </a:cubicBezTo>
                <a:cubicBezTo>
                  <a:pt x="306" y="172"/>
                  <a:pt x="306" y="172"/>
                  <a:pt x="306" y="172"/>
                </a:cubicBezTo>
                <a:cubicBezTo>
                  <a:pt x="306" y="172"/>
                  <a:pt x="306" y="172"/>
                  <a:pt x="306" y="172"/>
                </a:cubicBezTo>
                <a:cubicBezTo>
                  <a:pt x="306" y="172"/>
                  <a:pt x="306" y="172"/>
                  <a:pt x="306" y="172"/>
                </a:cubicBezTo>
                <a:cubicBezTo>
                  <a:pt x="306" y="172"/>
                  <a:pt x="306" y="172"/>
                  <a:pt x="306" y="172"/>
                </a:cubicBezTo>
                <a:cubicBezTo>
                  <a:pt x="306" y="172"/>
                  <a:pt x="306" y="172"/>
                  <a:pt x="306" y="172"/>
                </a:cubicBezTo>
                <a:cubicBezTo>
                  <a:pt x="306" y="172"/>
                  <a:pt x="306" y="172"/>
                  <a:pt x="306" y="172"/>
                </a:cubicBezTo>
                <a:cubicBezTo>
                  <a:pt x="306" y="172"/>
                  <a:pt x="306" y="172"/>
                  <a:pt x="306" y="172"/>
                </a:cubicBezTo>
                <a:cubicBezTo>
                  <a:pt x="306" y="172"/>
                  <a:pt x="306" y="172"/>
                  <a:pt x="306" y="172"/>
                </a:cubicBezTo>
                <a:cubicBezTo>
                  <a:pt x="306" y="172"/>
                  <a:pt x="306" y="172"/>
                  <a:pt x="306" y="172"/>
                </a:cubicBezTo>
                <a:cubicBezTo>
                  <a:pt x="306" y="172"/>
                  <a:pt x="306" y="172"/>
                  <a:pt x="306" y="172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7" y="173"/>
                  <a:pt x="307" y="173"/>
                  <a:pt x="307" y="174"/>
                </a:cubicBezTo>
                <a:cubicBezTo>
                  <a:pt x="307" y="174"/>
                  <a:pt x="307" y="174"/>
                  <a:pt x="307" y="174"/>
                </a:cubicBezTo>
                <a:cubicBezTo>
                  <a:pt x="307" y="174"/>
                  <a:pt x="307" y="174"/>
                  <a:pt x="307" y="174"/>
                </a:cubicBezTo>
                <a:cubicBezTo>
                  <a:pt x="307" y="174"/>
                  <a:pt x="307" y="174"/>
                  <a:pt x="307" y="174"/>
                </a:cubicBezTo>
                <a:cubicBezTo>
                  <a:pt x="307" y="174"/>
                  <a:pt x="307" y="174"/>
                  <a:pt x="307" y="174"/>
                </a:cubicBezTo>
                <a:cubicBezTo>
                  <a:pt x="307" y="174"/>
                  <a:pt x="307" y="174"/>
                  <a:pt x="307" y="174"/>
                </a:cubicBezTo>
                <a:cubicBezTo>
                  <a:pt x="307" y="174"/>
                  <a:pt x="307" y="174"/>
                  <a:pt x="307" y="174"/>
                </a:cubicBezTo>
                <a:cubicBezTo>
                  <a:pt x="307" y="174"/>
                  <a:pt x="307" y="174"/>
                  <a:pt x="307" y="174"/>
                </a:cubicBezTo>
                <a:cubicBezTo>
                  <a:pt x="307" y="174"/>
                  <a:pt x="307" y="174"/>
                  <a:pt x="307" y="174"/>
                </a:cubicBezTo>
                <a:cubicBezTo>
                  <a:pt x="307" y="174"/>
                  <a:pt x="307" y="174"/>
                  <a:pt x="307" y="174"/>
                </a:cubicBezTo>
                <a:cubicBezTo>
                  <a:pt x="307" y="174"/>
                  <a:pt x="307" y="175"/>
                  <a:pt x="307" y="175"/>
                </a:cubicBezTo>
                <a:cubicBezTo>
                  <a:pt x="307" y="175"/>
                  <a:pt x="307" y="175"/>
                  <a:pt x="307" y="175"/>
                </a:cubicBezTo>
                <a:cubicBezTo>
                  <a:pt x="307" y="175"/>
                  <a:pt x="307" y="175"/>
                  <a:pt x="307" y="175"/>
                </a:cubicBezTo>
                <a:cubicBezTo>
                  <a:pt x="307" y="175"/>
                  <a:pt x="307" y="175"/>
                  <a:pt x="307" y="175"/>
                </a:cubicBezTo>
                <a:cubicBezTo>
                  <a:pt x="307" y="175"/>
                  <a:pt x="307" y="175"/>
                  <a:pt x="307" y="176"/>
                </a:cubicBezTo>
                <a:cubicBezTo>
                  <a:pt x="307" y="176"/>
                  <a:pt x="307" y="176"/>
                  <a:pt x="307" y="176"/>
                </a:cubicBezTo>
                <a:cubicBezTo>
                  <a:pt x="307" y="176"/>
                  <a:pt x="307" y="176"/>
                  <a:pt x="307" y="176"/>
                </a:cubicBezTo>
                <a:cubicBezTo>
                  <a:pt x="307" y="176"/>
                  <a:pt x="307" y="176"/>
                  <a:pt x="307" y="176"/>
                </a:cubicBezTo>
                <a:cubicBezTo>
                  <a:pt x="307" y="176"/>
                  <a:pt x="307" y="176"/>
                  <a:pt x="307" y="177"/>
                </a:cubicBezTo>
                <a:cubicBezTo>
                  <a:pt x="307" y="177"/>
                  <a:pt x="307" y="177"/>
                  <a:pt x="307" y="177"/>
                </a:cubicBezTo>
                <a:cubicBezTo>
                  <a:pt x="307" y="177"/>
                  <a:pt x="307" y="177"/>
                  <a:pt x="307" y="177"/>
                </a:cubicBezTo>
                <a:cubicBezTo>
                  <a:pt x="306" y="177"/>
                  <a:pt x="306" y="177"/>
                  <a:pt x="306" y="177"/>
                </a:cubicBezTo>
                <a:cubicBezTo>
                  <a:pt x="306" y="177"/>
                  <a:pt x="306" y="177"/>
                  <a:pt x="306" y="177"/>
                </a:cubicBezTo>
                <a:cubicBezTo>
                  <a:pt x="306" y="177"/>
                  <a:pt x="306" y="177"/>
                  <a:pt x="306" y="177"/>
                </a:cubicBezTo>
                <a:cubicBezTo>
                  <a:pt x="306" y="177"/>
                  <a:pt x="306" y="177"/>
                  <a:pt x="306" y="177"/>
                </a:cubicBezTo>
                <a:cubicBezTo>
                  <a:pt x="306" y="177"/>
                  <a:pt x="306" y="177"/>
                  <a:pt x="306" y="177"/>
                </a:cubicBezTo>
                <a:cubicBezTo>
                  <a:pt x="306" y="177"/>
                  <a:pt x="306" y="177"/>
                  <a:pt x="306" y="177"/>
                </a:cubicBezTo>
                <a:cubicBezTo>
                  <a:pt x="306" y="177"/>
                  <a:pt x="306" y="177"/>
                  <a:pt x="306" y="177"/>
                </a:cubicBezTo>
                <a:cubicBezTo>
                  <a:pt x="306" y="177"/>
                  <a:pt x="306" y="177"/>
                  <a:pt x="306" y="177"/>
                </a:cubicBezTo>
                <a:cubicBezTo>
                  <a:pt x="306" y="177"/>
                  <a:pt x="306" y="177"/>
                  <a:pt x="306" y="177"/>
                </a:cubicBezTo>
                <a:cubicBezTo>
                  <a:pt x="306" y="177"/>
                  <a:pt x="306" y="177"/>
                  <a:pt x="306" y="177"/>
                </a:cubicBezTo>
                <a:cubicBezTo>
                  <a:pt x="306" y="177"/>
                  <a:pt x="306" y="177"/>
                  <a:pt x="306" y="177"/>
                </a:cubicBezTo>
                <a:cubicBezTo>
                  <a:pt x="306" y="177"/>
                  <a:pt x="306" y="177"/>
                  <a:pt x="306" y="177"/>
                </a:cubicBezTo>
                <a:cubicBezTo>
                  <a:pt x="306" y="177"/>
                  <a:pt x="306" y="177"/>
                  <a:pt x="306" y="177"/>
                </a:cubicBezTo>
                <a:cubicBezTo>
                  <a:pt x="306" y="177"/>
                  <a:pt x="306" y="177"/>
                  <a:pt x="306" y="177"/>
                </a:cubicBezTo>
                <a:cubicBezTo>
                  <a:pt x="306" y="177"/>
                  <a:pt x="306" y="177"/>
                  <a:pt x="306" y="177"/>
                </a:cubicBezTo>
                <a:cubicBezTo>
                  <a:pt x="306" y="178"/>
                  <a:pt x="306" y="178"/>
                  <a:pt x="306" y="178"/>
                </a:cubicBezTo>
                <a:cubicBezTo>
                  <a:pt x="306" y="178"/>
                  <a:pt x="306" y="178"/>
                  <a:pt x="306" y="178"/>
                </a:cubicBezTo>
                <a:cubicBezTo>
                  <a:pt x="306" y="178"/>
                  <a:pt x="306" y="178"/>
                  <a:pt x="306" y="178"/>
                </a:cubicBezTo>
                <a:cubicBezTo>
                  <a:pt x="306" y="178"/>
                  <a:pt x="306" y="178"/>
                  <a:pt x="306" y="178"/>
                </a:cubicBezTo>
                <a:cubicBezTo>
                  <a:pt x="306" y="178"/>
                  <a:pt x="306" y="178"/>
                  <a:pt x="306" y="178"/>
                </a:cubicBezTo>
                <a:cubicBezTo>
                  <a:pt x="306" y="178"/>
                  <a:pt x="306" y="178"/>
                  <a:pt x="306" y="178"/>
                </a:cubicBezTo>
                <a:cubicBezTo>
                  <a:pt x="306" y="178"/>
                  <a:pt x="306" y="178"/>
                  <a:pt x="306" y="178"/>
                </a:cubicBezTo>
                <a:cubicBezTo>
                  <a:pt x="306" y="178"/>
                  <a:pt x="305" y="178"/>
                  <a:pt x="305" y="179"/>
                </a:cubicBezTo>
                <a:cubicBezTo>
                  <a:pt x="305" y="179"/>
                  <a:pt x="305" y="179"/>
                  <a:pt x="305" y="179"/>
                </a:cubicBezTo>
                <a:cubicBezTo>
                  <a:pt x="305" y="179"/>
                  <a:pt x="305" y="179"/>
                  <a:pt x="305" y="179"/>
                </a:cubicBezTo>
                <a:cubicBezTo>
                  <a:pt x="305" y="179"/>
                  <a:pt x="305" y="179"/>
                  <a:pt x="305" y="179"/>
                </a:cubicBezTo>
                <a:cubicBezTo>
                  <a:pt x="305" y="179"/>
                  <a:pt x="305" y="179"/>
                  <a:pt x="305" y="179"/>
                </a:cubicBezTo>
                <a:cubicBezTo>
                  <a:pt x="305" y="179"/>
                  <a:pt x="305" y="179"/>
                  <a:pt x="305" y="179"/>
                </a:cubicBezTo>
                <a:cubicBezTo>
                  <a:pt x="305" y="179"/>
                  <a:pt x="305" y="178"/>
                  <a:pt x="305" y="179"/>
                </a:cubicBezTo>
                <a:cubicBezTo>
                  <a:pt x="305" y="179"/>
                  <a:pt x="305" y="179"/>
                  <a:pt x="305" y="179"/>
                </a:cubicBezTo>
                <a:cubicBezTo>
                  <a:pt x="305" y="179"/>
                  <a:pt x="305" y="179"/>
                  <a:pt x="305" y="179"/>
                </a:cubicBezTo>
                <a:cubicBezTo>
                  <a:pt x="305" y="179"/>
                  <a:pt x="305" y="179"/>
                  <a:pt x="305" y="179"/>
                </a:cubicBezTo>
                <a:cubicBezTo>
                  <a:pt x="305" y="179"/>
                  <a:pt x="305" y="179"/>
                  <a:pt x="305" y="179"/>
                </a:cubicBezTo>
                <a:cubicBezTo>
                  <a:pt x="305" y="179"/>
                  <a:pt x="305" y="179"/>
                  <a:pt x="305" y="179"/>
                </a:cubicBezTo>
                <a:cubicBezTo>
                  <a:pt x="305" y="179"/>
                  <a:pt x="305" y="179"/>
                  <a:pt x="305" y="179"/>
                </a:cubicBezTo>
                <a:cubicBezTo>
                  <a:pt x="305" y="179"/>
                  <a:pt x="305" y="179"/>
                  <a:pt x="305" y="179"/>
                </a:cubicBezTo>
                <a:cubicBezTo>
                  <a:pt x="305" y="179"/>
                  <a:pt x="305" y="179"/>
                  <a:pt x="305" y="179"/>
                </a:cubicBezTo>
                <a:cubicBezTo>
                  <a:pt x="305" y="179"/>
                  <a:pt x="305" y="179"/>
                  <a:pt x="305" y="179"/>
                </a:cubicBezTo>
                <a:cubicBezTo>
                  <a:pt x="305" y="179"/>
                  <a:pt x="305" y="179"/>
                  <a:pt x="305" y="179"/>
                </a:cubicBezTo>
                <a:cubicBezTo>
                  <a:pt x="305" y="179"/>
                  <a:pt x="305" y="179"/>
                  <a:pt x="304" y="179"/>
                </a:cubicBezTo>
                <a:cubicBezTo>
                  <a:pt x="304" y="179"/>
                  <a:pt x="304" y="179"/>
                  <a:pt x="304" y="179"/>
                </a:cubicBezTo>
                <a:cubicBezTo>
                  <a:pt x="304" y="179"/>
                  <a:pt x="304" y="179"/>
                  <a:pt x="304" y="179"/>
                </a:cubicBezTo>
                <a:cubicBezTo>
                  <a:pt x="304" y="179"/>
                  <a:pt x="304" y="179"/>
                  <a:pt x="304" y="179"/>
                </a:cubicBezTo>
                <a:cubicBezTo>
                  <a:pt x="304" y="180"/>
                  <a:pt x="304" y="180"/>
                  <a:pt x="304" y="180"/>
                </a:cubicBezTo>
                <a:cubicBezTo>
                  <a:pt x="304" y="180"/>
                  <a:pt x="304" y="180"/>
                  <a:pt x="304" y="180"/>
                </a:cubicBezTo>
                <a:cubicBezTo>
                  <a:pt x="304" y="180"/>
                  <a:pt x="304" y="180"/>
                  <a:pt x="304" y="180"/>
                </a:cubicBezTo>
                <a:cubicBezTo>
                  <a:pt x="304" y="180"/>
                  <a:pt x="304" y="180"/>
                  <a:pt x="304" y="180"/>
                </a:cubicBezTo>
                <a:cubicBezTo>
                  <a:pt x="304" y="180"/>
                  <a:pt x="304" y="180"/>
                  <a:pt x="304" y="180"/>
                </a:cubicBezTo>
                <a:cubicBezTo>
                  <a:pt x="304" y="180"/>
                  <a:pt x="304" y="180"/>
                  <a:pt x="304" y="180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2"/>
                  <a:pt x="299" y="182"/>
                  <a:pt x="299" y="182"/>
                </a:cubicBezTo>
                <a:cubicBezTo>
                  <a:pt x="299" y="183"/>
                  <a:pt x="299" y="183"/>
                  <a:pt x="299" y="183"/>
                </a:cubicBezTo>
                <a:cubicBezTo>
                  <a:pt x="299" y="183"/>
                  <a:pt x="299" y="183"/>
                  <a:pt x="299" y="183"/>
                </a:cubicBezTo>
                <a:cubicBezTo>
                  <a:pt x="299" y="183"/>
                  <a:pt x="299" y="183"/>
                  <a:pt x="299" y="183"/>
                </a:cubicBezTo>
                <a:cubicBezTo>
                  <a:pt x="300" y="183"/>
                  <a:pt x="300" y="183"/>
                  <a:pt x="300" y="183"/>
                </a:cubicBezTo>
                <a:cubicBezTo>
                  <a:pt x="300" y="183"/>
                  <a:pt x="300" y="183"/>
                  <a:pt x="300" y="183"/>
                </a:cubicBezTo>
                <a:cubicBezTo>
                  <a:pt x="300" y="183"/>
                  <a:pt x="300" y="183"/>
                  <a:pt x="300" y="183"/>
                </a:cubicBezTo>
                <a:cubicBezTo>
                  <a:pt x="300" y="183"/>
                  <a:pt x="300" y="183"/>
                  <a:pt x="300" y="183"/>
                </a:cubicBezTo>
                <a:cubicBezTo>
                  <a:pt x="300" y="183"/>
                  <a:pt x="300" y="183"/>
                  <a:pt x="300" y="183"/>
                </a:cubicBezTo>
                <a:cubicBezTo>
                  <a:pt x="300" y="183"/>
                  <a:pt x="300" y="183"/>
                  <a:pt x="300" y="183"/>
                </a:cubicBezTo>
                <a:cubicBezTo>
                  <a:pt x="300" y="183"/>
                  <a:pt x="300" y="183"/>
                  <a:pt x="300" y="183"/>
                </a:cubicBezTo>
                <a:cubicBezTo>
                  <a:pt x="300" y="183"/>
                  <a:pt x="300" y="183"/>
                  <a:pt x="300" y="183"/>
                </a:cubicBezTo>
                <a:cubicBezTo>
                  <a:pt x="300" y="183"/>
                  <a:pt x="300" y="183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1" y="184"/>
                </a:cubicBezTo>
                <a:cubicBezTo>
                  <a:pt x="301" y="184"/>
                  <a:pt x="301" y="184"/>
                  <a:pt x="301" y="184"/>
                </a:cubicBezTo>
                <a:cubicBezTo>
                  <a:pt x="301" y="184"/>
                  <a:pt x="301" y="184"/>
                  <a:pt x="301" y="184"/>
                </a:cubicBezTo>
                <a:cubicBezTo>
                  <a:pt x="301" y="184"/>
                  <a:pt x="301" y="184"/>
                  <a:pt x="301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1" y="184"/>
                  <a:pt x="301" y="184"/>
                  <a:pt x="301" y="184"/>
                </a:cubicBezTo>
                <a:cubicBezTo>
                  <a:pt x="301" y="184"/>
                  <a:pt x="301" y="184"/>
                  <a:pt x="301" y="184"/>
                </a:cubicBezTo>
                <a:cubicBezTo>
                  <a:pt x="301" y="184"/>
                  <a:pt x="301" y="184"/>
                  <a:pt x="301" y="184"/>
                </a:cubicBezTo>
                <a:cubicBezTo>
                  <a:pt x="301" y="184"/>
                  <a:pt x="301" y="184"/>
                  <a:pt x="301" y="184"/>
                </a:cubicBezTo>
                <a:cubicBezTo>
                  <a:pt x="301" y="184"/>
                  <a:pt x="301" y="184"/>
                  <a:pt x="301" y="184"/>
                </a:cubicBezTo>
                <a:cubicBezTo>
                  <a:pt x="301" y="184"/>
                  <a:pt x="301" y="184"/>
                  <a:pt x="301" y="184"/>
                </a:cubicBezTo>
                <a:cubicBezTo>
                  <a:pt x="301" y="184"/>
                  <a:pt x="301" y="184"/>
                  <a:pt x="301" y="184"/>
                </a:cubicBezTo>
                <a:cubicBezTo>
                  <a:pt x="301" y="184"/>
                  <a:pt x="301" y="184"/>
                  <a:pt x="301" y="184"/>
                </a:cubicBezTo>
                <a:cubicBezTo>
                  <a:pt x="301" y="184"/>
                  <a:pt x="301" y="184"/>
                  <a:pt x="301" y="184"/>
                </a:cubicBezTo>
                <a:cubicBezTo>
                  <a:pt x="301" y="184"/>
                  <a:pt x="301" y="184"/>
                  <a:pt x="301" y="184"/>
                </a:cubicBezTo>
                <a:cubicBezTo>
                  <a:pt x="301" y="184"/>
                  <a:pt x="301" y="184"/>
                  <a:pt x="301" y="184"/>
                </a:cubicBezTo>
                <a:cubicBezTo>
                  <a:pt x="301" y="184"/>
                  <a:pt x="301" y="184"/>
                  <a:pt x="301" y="184"/>
                </a:cubicBezTo>
                <a:cubicBezTo>
                  <a:pt x="301" y="184"/>
                  <a:pt x="301" y="184"/>
                  <a:pt x="301" y="184"/>
                </a:cubicBezTo>
                <a:cubicBezTo>
                  <a:pt x="301" y="184"/>
                  <a:pt x="301" y="184"/>
                  <a:pt x="301" y="184"/>
                </a:cubicBezTo>
                <a:cubicBezTo>
                  <a:pt x="301" y="184"/>
                  <a:pt x="301" y="184"/>
                  <a:pt x="301" y="184"/>
                </a:cubicBezTo>
                <a:cubicBezTo>
                  <a:pt x="301" y="184"/>
                  <a:pt x="301" y="184"/>
                  <a:pt x="301" y="184"/>
                </a:cubicBezTo>
                <a:cubicBezTo>
                  <a:pt x="301" y="184"/>
                  <a:pt x="301" y="184"/>
                  <a:pt x="301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0" y="184"/>
                  <a:pt x="300" y="184"/>
                </a:cubicBezTo>
                <a:cubicBezTo>
                  <a:pt x="300" y="184"/>
                  <a:pt x="301" y="184"/>
                  <a:pt x="301" y="185"/>
                </a:cubicBezTo>
                <a:cubicBezTo>
                  <a:pt x="301" y="185"/>
                  <a:pt x="301" y="185"/>
                  <a:pt x="301" y="185"/>
                </a:cubicBezTo>
                <a:cubicBezTo>
                  <a:pt x="301" y="185"/>
                  <a:pt x="301" y="185"/>
                  <a:pt x="301" y="185"/>
                </a:cubicBezTo>
                <a:cubicBezTo>
                  <a:pt x="301" y="185"/>
                  <a:pt x="301" y="185"/>
                  <a:pt x="301" y="185"/>
                </a:cubicBezTo>
                <a:cubicBezTo>
                  <a:pt x="301" y="185"/>
                  <a:pt x="301" y="185"/>
                  <a:pt x="301" y="185"/>
                </a:cubicBezTo>
                <a:cubicBezTo>
                  <a:pt x="301" y="185"/>
                  <a:pt x="301" y="185"/>
                  <a:pt x="301" y="185"/>
                </a:cubicBezTo>
                <a:cubicBezTo>
                  <a:pt x="301" y="185"/>
                  <a:pt x="301" y="185"/>
                  <a:pt x="301" y="185"/>
                </a:cubicBezTo>
                <a:cubicBezTo>
                  <a:pt x="301" y="185"/>
                  <a:pt x="301" y="185"/>
                  <a:pt x="301" y="185"/>
                </a:cubicBezTo>
                <a:cubicBezTo>
                  <a:pt x="301" y="185"/>
                  <a:pt x="301" y="185"/>
                  <a:pt x="301" y="185"/>
                </a:cubicBezTo>
                <a:cubicBezTo>
                  <a:pt x="301" y="185"/>
                  <a:pt x="301" y="185"/>
                  <a:pt x="301" y="185"/>
                </a:cubicBezTo>
                <a:cubicBezTo>
                  <a:pt x="301" y="185"/>
                  <a:pt x="301" y="185"/>
                  <a:pt x="301" y="185"/>
                </a:cubicBezTo>
                <a:cubicBezTo>
                  <a:pt x="301" y="185"/>
                  <a:pt x="301" y="185"/>
                  <a:pt x="301" y="185"/>
                </a:cubicBezTo>
                <a:cubicBezTo>
                  <a:pt x="301" y="185"/>
                  <a:pt x="301" y="185"/>
                  <a:pt x="301" y="185"/>
                </a:cubicBezTo>
                <a:cubicBezTo>
                  <a:pt x="301" y="185"/>
                  <a:pt x="301" y="185"/>
                  <a:pt x="301" y="185"/>
                </a:cubicBezTo>
                <a:cubicBezTo>
                  <a:pt x="301" y="185"/>
                  <a:pt x="301" y="185"/>
                  <a:pt x="300" y="185"/>
                </a:cubicBezTo>
                <a:cubicBezTo>
                  <a:pt x="300" y="185"/>
                  <a:pt x="300" y="185"/>
                  <a:pt x="300" y="185"/>
                </a:cubicBezTo>
                <a:cubicBezTo>
                  <a:pt x="300" y="185"/>
                  <a:pt x="300" y="185"/>
                  <a:pt x="300" y="185"/>
                </a:cubicBezTo>
                <a:cubicBezTo>
                  <a:pt x="301" y="185"/>
                  <a:pt x="301" y="185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0" y="186"/>
                  <a:pt x="300" y="186"/>
                  <a:pt x="300" y="186"/>
                </a:cubicBezTo>
                <a:cubicBezTo>
                  <a:pt x="300" y="186"/>
                  <a:pt x="300" y="186"/>
                  <a:pt x="300" y="186"/>
                </a:cubicBezTo>
                <a:cubicBezTo>
                  <a:pt x="300" y="186"/>
                  <a:pt x="300" y="186"/>
                  <a:pt x="300" y="186"/>
                </a:cubicBezTo>
                <a:cubicBezTo>
                  <a:pt x="300" y="186"/>
                  <a:pt x="300" y="186"/>
                  <a:pt x="300" y="186"/>
                </a:cubicBezTo>
                <a:cubicBezTo>
                  <a:pt x="300" y="186"/>
                  <a:pt x="300" y="186"/>
                  <a:pt x="300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6"/>
                </a:cubicBezTo>
                <a:cubicBezTo>
                  <a:pt x="301" y="186"/>
                  <a:pt x="301" y="186"/>
                  <a:pt x="301" y="187"/>
                </a:cubicBezTo>
                <a:cubicBezTo>
                  <a:pt x="301" y="187"/>
                  <a:pt x="301" y="187"/>
                  <a:pt x="301" y="187"/>
                </a:cubicBezTo>
                <a:cubicBezTo>
                  <a:pt x="301" y="187"/>
                  <a:pt x="301" y="187"/>
                  <a:pt x="301" y="187"/>
                </a:cubicBezTo>
                <a:cubicBezTo>
                  <a:pt x="301" y="187"/>
                  <a:pt x="301" y="187"/>
                  <a:pt x="301" y="187"/>
                </a:cubicBezTo>
                <a:cubicBezTo>
                  <a:pt x="301" y="187"/>
                  <a:pt x="301" y="187"/>
                  <a:pt x="301" y="187"/>
                </a:cubicBezTo>
                <a:cubicBezTo>
                  <a:pt x="301" y="187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8"/>
                  <a:pt x="301" y="188"/>
                  <a:pt x="301" y="188"/>
                </a:cubicBezTo>
                <a:cubicBezTo>
                  <a:pt x="301" y="189"/>
                  <a:pt x="301" y="189"/>
                  <a:pt x="301" y="189"/>
                </a:cubicBezTo>
                <a:cubicBezTo>
                  <a:pt x="301" y="189"/>
                  <a:pt x="301" y="189"/>
                  <a:pt x="301" y="189"/>
                </a:cubicBezTo>
                <a:cubicBezTo>
                  <a:pt x="301" y="189"/>
                  <a:pt x="301" y="189"/>
                  <a:pt x="301" y="189"/>
                </a:cubicBezTo>
                <a:cubicBezTo>
                  <a:pt x="301" y="189"/>
                  <a:pt x="301" y="189"/>
                  <a:pt x="301" y="189"/>
                </a:cubicBezTo>
                <a:cubicBezTo>
                  <a:pt x="301" y="189"/>
                  <a:pt x="301" y="189"/>
                  <a:pt x="301" y="189"/>
                </a:cubicBezTo>
                <a:cubicBezTo>
                  <a:pt x="301" y="189"/>
                  <a:pt x="301" y="189"/>
                  <a:pt x="301" y="189"/>
                </a:cubicBezTo>
                <a:cubicBezTo>
                  <a:pt x="301" y="189"/>
                  <a:pt x="301" y="189"/>
                  <a:pt x="301" y="189"/>
                </a:cubicBezTo>
                <a:cubicBezTo>
                  <a:pt x="301" y="189"/>
                  <a:pt x="301" y="189"/>
                  <a:pt x="301" y="189"/>
                </a:cubicBezTo>
                <a:cubicBezTo>
                  <a:pt x="301" y="189"/>
                  <a:pt x="301" y="189"/>
                  <a:pt x="301" y="189"/>
                </a:cubicBezTo>
                <a:cubicBezTo>
                  <a:pt x="301" y="189"/>
                  <a:pt x="301" y="189"/>
                  <a:pt x="301" y="189"/>
                </a:cubicBezTo>
                <a:cubicBezTo>
                  <a:pt x="301" y="189"/>
                  <a:pt x="301" y="189"/>
                  <a:pt x="301" y="189"/>
                </a:cubicBezTo>
                <a:cubicBezTo>
                  <a:pt x="301" y="189"/>
                  <a:pt x="301" y="189"/>
                  <a:pt x="301" y="189"/>
                </a:cubicBezTo>
                <a:cubicBezTo>
                  <a:pt x="301" y="189"/>
                  <a:pt x="301" y="189"/>
                  <a:pt x="301" y="189"/>
                </a:cubicBezTo>
                <a:cubicBezTo>
                  <a:pt x="302" y="189"/>
                  <a:pt x="302" y="189"/>
                  <a:pt x="302" y="189"/>
                </a:cubicBezTo>
                <a:cubicBezTo>
                  <a:pt x="302" y="189"/>
                  <a:pt x="302" y="189"/>
                  <a:pt x="302" y="189"/>
                </a:cubicBezTo>
                <a:cubicBezTo>
                  <a:pt x="302" y="189"/>
                  <a:pt x="302" y="189"/>
                  <a:pt x="302" y="189"/>
                </a:cubicBezTo>
                <a:cubicBezTo>
                  <a:pt x="302" y="189"/>
                  <a:pt x="302" y="189"/>
                  <a:pt x="302" y="189"/>
                </a:cubicBezTo>
                <a:cubicBezTo>
                  <a:pt x="302" y="189"/>
                  <a:pt x="302" y="189"/>
                  <a:pt x="302" y="189"/>
                </a:cubicBezTo>
                <a:cubicBezTo>
                  <a:pt x="302" y="189"/>
                  <a:pt x="302" y="189"/>
                  <a:pt x="302" y="189"/>
                </a:cubicBezTo>
                <a:cubicBezTo>
                  <a:pt x="302" y="189"/>
                  <a:pt x="302" y="189"/>
                  <a:pt x="302" y="189"/>
                </a:cubicBezTo>
                <a:cubicBezTo>
                  <a:pt x="302" y="189"/>
                  <a:pt x="302" y="189"/>
                  <a:pt x="302" y="189"/>
                </a:cubicBezTo>
                <a:cubicBezTo>
                  <a:pt x="302" y="189"/>
                  <a:pt x="302" y="189"/>
                  <a:pt x="302" y="189"/>
                </a:cubicBezTo>
                <a:cubicBezTo>
                  <a:pt x="302" y="189"/>
                  <a:pt x="302" y="189"/>
                  <a:pt x="302" y="189"/>
                </a:cubicBezTo>
                <a:cubicBezTo>
                  <a:pt x="302" y="189"/>
                  <a:pt x="302" y="189"/>
                  <a:pt x="302" y="189"/>
                </a:cubicBezTo>
                <a:cubicBezTo>
                  <a:pt x="302" y="189"/>
                  <a:pt x="302" y="189"/>
                  <a:pt x="302" y="189"/>
                </a:cubicBezTo>
                <a:cubicBezTo>
                  <a:pt x="302" y="189"/>
                  <a:pt x="302" y="189"/>
                  <a:pt x="302" y="189"/>
                </a:cubicBezTo>
                <a:cubicBezTo>
                  <a:pt x="302" y="189"/>
                  <a:pt x="302" y="189"/>
                  <a:pt x="302" y="189"/>
                </a:cubicBezTo>
                <a:cubicBezTo>
                  <a:pt x="302" y="189"/>
                  <a:pt x="302" y="189"/>
                  <a:pt x="302" y="189"/>
                </a:cubicBezTo>
                <a:cubicBezTo>
                  <a:pt x="302" y="189"/>
                  <a:pt x="302" y="189"/>
                  <a:pt x="302" y="189"/>
                </a:cubicBezTo>
                <a:cubicBezTo>
                  <a:pt x="302" y="189"/>
                  <a:pt x="302" y="189"/>
                  <a:pt x="302" y="189"/>
                </a:cubicBezTo>
                <a:cubicBezTo>
                  <a:pt x="302" y="189"/>
                  <a:pt x="302" y="189"/>
                  <a:pt x="302" y="189"/>
                </a:cubicBezTo>
                <a:cubicBezTo>
                  <a:pt x="302" y="190"/>
                  <a:pt x="302" y="190"/>
                  <a:pt x="302" y="190"/>
                </a:cubicBezTo>
                <a:cubicBezTo>
                  <a:pt x="302" y="190"/>
                  <a:pt x="302" y="190"/>
                  <a:pt x="302" y="190"/>
                </a:cubicBezTo>
                <a:cubicBezTo>
                  <a:pt x="302" y="190"/>
                  <a:pt x="302" y="190"/>
                  <a:pt x="302" y="190"/>
                </a:cubicBezTo>
                <a:cubicBezTo>
                  <a:pt x="302" y="190"/>
                  <a:pt x="302" y="190"/>
                  <a:pt x="302" y="190"/>
                </a:cubicBezTo>
                <a:cubicBezTo>
                  <a:pt x="302" y="190"/>
                  <a:pt x="302" y="190"/>
                  <a:pt x="302" y="190"/>
                </a:cubicBezTo>
                <a:cubicBezTo>
                  <a:pt x="302" y="190"/>
                  <a:pt x="302" y="190"/>
                  <a:pt x="302" y="190"/>
                </a:cubicBezTo>
                <a:cubicBezTo>
                  <a:pt x="302" y="190"/>
                  <a:pt x="302" y="190"/>
                  <a:pt x="302" y="190"/>
                </a:cubicBezTo>
                <a:cubicBezTo>
                  <a:pt x="302" y="190"/>
                  <a:pt x="302" y="190"/>
                  <a:pt x="302" y="190"/>
                </a:cubicBezTo>
                <a:cubicBezTo>
                  <a:pt x="302" y="190"/>
                  <a:pt x="302" y="190"/>
                  <a:pt x="302" y="190"/>
                </a:cubicBezTo>
                <a:cubicBezTo>
                  <a:pt x="302" y="190"/>
                  <a:pt x="302" y="190"/>
                  <a:pt x="302" y="190"/>
                </a:cubicBezTo>
                <a:cubicBezTo>
                  <a:pt x="301" y="191"/>
                  <a:pt x="301" y="191"/>
                  <a:pt x="301" y="191"/>
                </a:cubicBezTo>
                <a:cubicBezTo>
                  <a:pt x="301" y="192"/>
                  <a:pt x="301" y="192"/>
                  <a:pt x="301" y="192"/>
                </a:cubicBezTo>
                <a:cubicBezTo>
                  <a:pt x="301" y="192"/>
                  <a:pt x="301" y="192"/>
                  <a:pt x="301" y="192"/>
                </a:cubicBezTo>
                <a:cubicBezTo>
                  <a:pt x="301" y="192"/>
                  <a:pt x="301" y="192"/>
                  <a:pt x="301" y="192"/>
                </a:cubicBezTo>
                <a:cubicBezTo>
                  <a:pt x="301" y="192"/>
                  <a:pt x="301" y="192"/>
                  <a:pt x="301" y="192"/>
                </a:cubicBezTo>
                <a:cubicBezTo>
                  <a:pt x="301" y="192"/>
                  <a:pt x="301" y="192"/>
                  <a:pt x="301" y="192"/>
                </a:cubicBezTo>
                <a:cubicBezTo>
                  <a:pt x="301" y="192"/>
                  <a:pt x="301" y="192"/>
                  <a:pt x="301" y="192"/>
                </a:cubicBezTo>
                <a:cubicBezTo>
                  <a:pt x="301" y="192"/>
                  <a:pt x="301" y="192"/>
                  <a:pt x="301" y="192"/>
                </a:cubicBezTo>
                <a:cubicBezTo>
                  <a:pt x="301" y="192"/>
                  <a:pt x="301" y="192"/>
                  <a:pt x="301" y="192"/>
                </a:cubicBezTo>
                <a:cubicBezTo>
                  <a:pt x="301" y="192"/>
                  <a:pt x="301" y="192"/>
                  <a:pt x="301" y="192"/>
                </a:cubicBezTo>
                <a:cubicBezTo>
                  <a:pt x="301" y="192"/>
                  <a:pt x="301" y="192"/>
                  <a:pt x="301" y="192"/>
                </a:cubicBezTo>
                <a:cubicBezTo>
                  <a:pt x="301" y="192"/>
                  <a:pt x="301" y="192"/>
                  <a:pt x="301" y="192"/>
                </a:cubicBezTo>
                <a:cubicBezTo>
                  <a:pt x="301" y="192"/>
                  <a:pt x="301" y="192"/>
                  <a:pt x="301" y="192"/>
                </a:cubicBezTo>
                <a:cubicBezTo>
                  <a:pt x="301" y="192"/>
                  <a:pt x="301" y="192"/>
                  <a:pt x="301" y="192"/>
                </a:cubicBezTo>
                <a:cubicBezTo>
                  <a:pt x="301" y="192"/>
                  <a:pt x="301" y="192"/>
                  <a:pt x="301" y="192"/>
                </a:cubicBezTo>
                <a:cubicBezTo>
                  <a:pt x="301" y="192"/>
                  <a:pt x="301" y="192"/>
                  <a:pt x="301" y="192"/>
                </a:cubicBezTo>
                <a:cubicBezTo>
                  <a:pt x="301" y="192"/>
                  <a:pt x="301" y="192"/>
                  <a:pt x="301" y="192"/>
                </a:cubicBezTo>
                <a:cubicBezTo>
                  <a:pt x="301" y="192"/>
                  <a:pt x="301" y="192"/>
                  <a:pt x="301" y="192"/>
                </a:cubicBezTo>
                <a:cubicBezTo>
                  <a:pt x="301" y="192"/>
                  <a:pt x="301" y="192"/>
                  <a:pt x="301" y="192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3"/>
                </a:cubicBezTo>
                <a:cubicBezTo>
                  <a:pt x="301" y="193"/>
                  <a:pt x="301" y="193"/>
                  <a:pt x="301" y="192"/>
                </a:cubicBezTo>
                <a:cubicBezTo>
                  <a:pt x="301" y="192"/>
                  <a:pt x="301" y="192"/>
                  <a:pt x="301" y="192"/>
                </a:cubicBezTo>
                <a:cubicBezTo>
                  <a:pt x="301" y="192"/>
                  <a:pt x="301" y="192"/>
                  <a:pt x="301" y="192"/>
                </a:cubicBezTo>
                <a:cubicBezTo>
                  <a:pt x="300" y="192"/>
                  <a:pt x="300" y="192"/>
                  <a:pt x="300" y="192"/>
                </a:cubicBezTo>
                <a:cubicBezTo>
                  <a:pt x="300" y="192"/>
                  <a:pt x="300" y="192"/>
                  <a:pt x="300" y="192"/>
                </a:cubicBezTo>
                <a:cubicBezTo>
                  <a:pt x="300" y="192"/>
                  <a:pt x="300" y="192"/>
                  <a:pt x="300" y="192"/>
                </a:cubicBezTo>
                <a:cubicBezTo>
                  <a:pt x="300" y="192"/>
                  <a:pt x="300" y="192"/>
                  <a:pt x="300" y="192"/>
                </a:cubicBezTo>
                <a:cubicBezTo>
                  <a:pt x="300" y="192"/>
                  <a:pt x="300" y="192"/>
                  <a:pt x="300" y="192"/>
                </a:cubicBezTo>
                <a:cubicBezTo>
                  <a:pt x="300" y="192"/>
                  <a:pt x="300" y="192"/>
                  <a:pt x="300" y="192"/>
                </a:cubicBezTo>
                <a:cubicBezTo>
                  <a:pt x="300" y="192"/>
                  <a:pt x="300" y="192"/>
                  <a:pt x="300" y="192"/>
                </a:cubicBezTo>
                <a:cubicBezTo>
                  <a:pt x="300" y="192"/>
                  <a:pt x="300" y="192"/>
                  <a:pt x="300" y="192"/>
                </a:cubicBezTo>
                <a:cubicBezTo>
                  <a:pt x="300" y="192"/>
                  <a:pt x="300" y="192"/>
                  <a:pt x="300" y="192"/>
                </a:cubicBezTo>
                <a:cubicBezTo>
                  <a:pt x="299" y="193"/>
                  <a:pt x="299" y="193"/>
                  <a:pt x="299" y="193"/>
                </a:cubicBezTo>
                <a:cubicBezTo>
                  <a:pt x="299" y="193"/>
                  <a:pt x="299" y="193"/>
                  <a:pt x="299" y="193"/>
                </a:cubicBezTo>
                <a:cubicBezTo>
                  <a:pt x="299" y="193"/>
                  <a:pt x="299" y="193"/>
                  <a:pt x="299" y="193"/>
                </a:cubicBezTo>
                <a:cubicBezTo>
                  <a:pt x="299" y="193"/>
                  <a:pt x="299" y="193"/>
                  <a:pt x="299" y="193"/>
                </a:cubicBezTo>
                <a:cubicBezTo>
                  <a:pt x="299" y="193"/>
                  <a:pt x="299" y="193"/>
                  <a:pt x="299" y="193"/>
                </a:cubicBezTo>
                <a:cubicBezTo>
                  <a:pt x="299" y="193"/>
                  <a:pt x="299" y="193"/>
                  <a:pt x="299" y="193"/>
                </a:cubicBezTo>
                <a:cubicBezTo>
                  <a:pt x="299" y="193"/>
                  <a:pt x="299" y="193"/>
                  <a:pt x="299" y="193"/>
                </a:cubicBezTo>
                <a:cubicBezTo>
                  <a:pt x="299" y="193"/>
                  <a:pt x="299" y="193"/>
                  <a:pt x="299" y="193"/>
                </a:cubicBezTo>
                <a:cubicBezTo>
                  <a:pt x="299" y="193"/>
                  <a:pt x="299" y="193"/>
                  <a:pt x="299" y="193"/>
                </a:cubicBezTo>
                <a:cubicBezTo>
                  <a:pt x="299" y="193"/>
                  <a:pt x="299" y="193"/>
                  <a:pt x="299" y="193"/>
                </a:cubicBezTo>
                <a:cubicBezTo>
                  <a:pt x="299" y="193"/>
                  <a:pt x="299" y="193"/>
                  <a:pt x="299" y="193"/>
                </a:cubicBezTo>
                <a:cubicBezTo>
                  <a:pt x="299" y="193"/>
                  <a:pt x="299" y="193"/>
                  <a:pt x="299" y="193"/>
                </a:cubicBezTo>
                <a:cubicBezTo>
                  <a:pt x="299" y="194"/>
                  <a:pt x="299" y="194"/>
                  <a:pt x="299" y="194"/>
                </a:cubicBezTo>
                <a:cubicBezTo>
                  <a:pt x="299" y="194"/>
                  <a:pt x="299" y="194"/>
                  <a:pt x="299" y="194"/>
                </a:cubicBezTo>
                <a:cubicBezTo>
                  <a:pt x="300" y="194"/>
                  <a:pt x="300" y="194"/>
                  <a:pt x="300" y="194"/>
                </a:cubicBezTo>
                <a:cubicBezTo>
                  <a:pt x="300" y="194"/>
                  <a:pt x="300" y="194"/>
                  <a:pt x="300" y="194"/>
                </a:cubicBezTo>
                <a:cubicBezTo>
                  <a:pt x="300" y="194"/>
                  <a:pt x="300" y="194"/>
                  <a:pt x="300" y="194"/>
                </a:cubicBezTo>
                <a:cubicBezTo>
                  <a:pt x="300" y="195"/>
                  <a:pt x="300" y="195"/>
                  <a:pt x="300" y="195"/>
                </a:cubicBezTo>
                <a:cubicBezTo>
                  <a:pt x="300" y="195"/>
                  <a:pt x="300" y="195"/>
                  <a:pt x="300" y="195"/>
                </a:cubicBezTo>
                <a:cubicBezTo>
                  <a:pt x="300" y="195"/>
                  <a:pt x="300" y="195"/>
                  <a:pt x="300" y="195"/>
                </a:cubicBezTo>
                <a:cubicBezTo>
                  <a:pt x="300" y="195"/>
                  <a:pt x="300" y="195"/>
                  <a:pt x="300" y="195"/>
                </a:cubicBezTo>
                <a:cubicBezTo>
                  <a:pt x="300" y="195"/>
                  <a:pt x="300" y="195"/>
                  <a:pt x="300" y="195"/>
                </a:cubicBezTo>
                <a:cubicBezTo>
                  <a:pt x="300" y="195"/>
                  <a:pt x="300" y="195"/>
                  <a:pt x="300" y="195"/>
                </a:cubicBezTo>
                <a:cubicBezTo>
                  <a:pt x="299" y="194"/>
                  <a:pt x="299" y="194"/>
                  <a:pt x="299" y="194"/>
                </a:cubicBezTo>
                <a:cubicBezTo>
                  <a:pt x="299" y="194"/>
                  <a:pt x="299" y="194"/>
                  <a:pt x="299" y="194"/>
                </a:cubicBezTo>
                <a:cubicBezTo>
                  <a:pt x="299" y="194"/>
                  <a:pt x="299" y="194"/>
                  <a:pt x="299" y="194"/>
                </a:cubicBezTo>
                <a:cubicBezTo>
                  <a:pt x="299" y="194"/>
                  <a:pt x="299" y="193"/>
                  <a:pt x="299" y="193"/>
                </a:cubicBezTo>
                <a:cubicBezTo>
                  <a:pt x="299" y="193"/>
                  <a:pt x="299" y="193"/>
                  <a:pt x="299" y="193"/>
                </a:cubicBezTo>
                <a:cubicBezTo>
                  <a:pt x="299" y="193"/>
                  <a:pt x="299" y="193"/>
                  <a:pt x="299" y="193"/>
                </a:cubicBezTo>
                <a:cubicBezTo>
                  <a:pt x="299" y="193"/>
                  <a:pt x="299" y="193"/>
                  <a:pt x="299" y="193"/>
                </a:cubicBezTo>
                <a:cubicBezTo>
                  <a:pt x="299" y="193"/>
                  <a:pt x="299" y="193"/>
                  <a:pt x="299" y="193"/>
                </a:cubicBezTo>
                <a:cubicBezTo>
                  <a:pt x="299" y="193"/>
                  <a:pt x="299" y="193"/>
                  <a:pt x="299" y="193"/>
                </a:cubicBezTo>
                <a:cubicBezTo>
                  <a:pt x="299" y="193"/>
                  <a:pt x="299" y="193"/>
                  <a:pt x="299" y="193"/>
                </a:cubicBezTo>
                <a:cubicBezTo>
                  <a:pt x="298" y="193"/>
                  <a:pt x="298" y="193"/>
                  <a:pt x="298" y="193"/>
                </a:cubicBezTo>
                <a:cubicBezTo>
                  <a:pt x="298" y="193"/>
                  <a:pt x="298" y="193"/>
                  <a:pt x="298" y="193"/>
                </a:cubicBezTo>
                <a:cubicBezTo>
                  <a:pt x="298" y="193"/>
                  <a:pt x="298" y="193"/>
                  <a:pt x="298" y="193"/>
                </a:cubicBezTo>
                <a:cubicBezTo>
                  <a:pt x="298" y="193"/>
                  <a:pt x="298" y="193"/>
                  <a:pt x="298" y="193"/>
                </a:cubicBezTo>
                <a:cubicBezTo>
                  <a:pt x="298" y="193"/>
                  <a:pt x="298" y="193"/>
                  <a:pt x="298" y="193"/>
                </a:cubicBezTo>
                <a:cubicBezTo>
                  <a:pt x="298" y="193"/>
                  <a:pt x="298" y="193"/>
                  <a:pt x="298" y="193"/>
                </a:cubicBezTo>
                <a:cubicBezTo>
                  <a:pt x="298" y="193"/>
                  <a:pt x="298" y="193"/>
                  <a:pt x="298" y="193"/>
                </a:cubicBezTo>
                <a:cubicBezTo>
                  <a:pt x="298" y="193"/>
                  <a:pt x="298" y="193"/>
                  <a:pt x="298" y="193"/>
                </a:cubicBezTo>
                <a:cubicBezTo>
                  <a:pt x="298" y="193"/>
                  <a:pt x="298" y="193"/>
                  <a:pt x="298" y="193"/>
                </a:cubicBezTo>
                <a:cubicBezTo>
                  <a:pt x="298" y="193"/>
                  <a:pt x="298" y="193"/>
                  <a:pt x="298" y="193"/>
                </a:cubicBezTo>
                <a:cubicBezTo>
                  <a:pt x="298" y="193"/>
                  <a:pt x="298" y="193"/>
                  <a:pt x="298" y="193"/>
                </a:cubicBezTo>
                <a:cubicBezTo>
                  <a:pt x="298" y="193"/>
                  <a:pt x="298" y="193"/>
                  <a:pt x="298" y="193"/>
                </a:cubicBezTo>
                <a:cubicBezTo>
                  <a:pt x="298" y="193"/>
                  <a:pt x="298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4"/>
                  <a:pt x="297" y="194"/>
                  <a:pt x="297" y="194"/>
                </a:cubicBezTo>
                <a:cubicBezTo>
                  <a:pt x="297" y="194"/>
                  <a:pt x="297" y="194"/>
                  <a:pt x="297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4"/>
                  <a:pt x="296" y="194"/>
                  <a:pt x="296" y="194"/>
                </a:cubicBezTo>
                <a:cubicBezTo>
                  <a:pt x="296" y="193"/>
                  <a:pt x="296" y="193"/>
                  <a:pt x="296" y="193"/>
                </a:cubicBezTo>
                <a:cubicBezTo>
                  <a:pt x="296" y="193"/>
                  <a:pt x="296" y="193"/>
                  <a:pt x="296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3"/>
                  <a:pt x="297" y="193"/>
                  <a:pt x="297" y="193"/>
                </a:cubicBezTo>
                <a:cubicBezTo>
                  <a:pt x="297" y="192"/>
                  <a:pt x="297" y="192"/>
                  <a:pt x="297" y="192"/>
                </a:cubicBezTo>
                <a:cubicBezTo>
                  <a:pt x="297" y="192"/>
                  <a:pt x="297" y="192"/>
                  <a:pt x="297" y="192"/>
                </a:cubicBezTo>
                <a:cubicBezTo>
                  <a:pt x="297" y="192"/>
                  <a:pt x="297" y="192"/>
                  <a:pt x="297" y="192"/>
                </a:cubicBezTo>
                <a:cubicBezTo>
                  <a:pt x="297" y="192"/>
                  <a:pt x="297" y="192"/>
                  <a:pt x="297" y="192"/>
                </a:cubicBezTo>
                <a:cubicBezTo>
                  <a:pt x="297" y="191"/>
                  <a:pt x="297" y="191"/>
                  <a:pt x="297" y="191"/>
                </a:cubicBezTo>
                <a:cubicBezTo>
                  <a:pt x="297" y="191"/>
                  <a:pt x="297" y="191"/>
                  <a:pt x="297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5" y="191"/>
                  <a:pt x="295" y="191"/>
                  <a:pt x="295" y="191"/>
                </a:cubicBezTo>
                <a:cubicBezTo>
                  <a:pt x="295" y="191"/>
                  <a:pt x="295" y="191"/>
                  <a:pt x="295" y="191"/>
                </a:cubicBezTo>
                <a:cubicBezTo>
                  <a:pt x="295" y="190"/>
                  <a:pt x="295" y="191"/>
                  <a:pt x="295" y="190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4" y="190"/>
                  <a:pt x="294" y="190"/>
                  <a:pt x="294" y="190"/>
                </a:cubicBezTo>
                <a:cubicBezTo>
                  <a:pt x="295" y="190"/>
                  <a:pt x="294" y="190"/>
                  <a:pt x="295" y="190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4" y="189"/>
                  <a:pt x="294" y="189"/>
                  <a:pt x="294" y="189"/>
                </a:cubicBezTo>
                <a:cubicBezTo>
                  <a:pt x="294" y="189"/>
                  <a:pt x="294" y="189"/>
                  <a:pt x="294" y="189"/>
                </a:cubicBezTo>
                <a:cubicBezTo>
                  <a:pt x="294" y="189"/>
                  <a:pt x="294" y="189"/>
                  <a:pt x="294" y="189"/>
                </a:cubicBezTo>
                <a:cubicBezTo>
                  <a:pt x="294" y="189"/>
                  <a:pt x="294" y="189"/>
                  <a:pt x="294" y="189"/>
                </a:cubicBezTo>
                <a:cubicBezTo>
                  <a:pt x="294" y="189"/>
                  <a:pt x="294" y="189"/>
                  <a:pt x="294" y="189"/>
                </a:cubicBezTo>
                <a:cubicBezTo>
                  <a:pt x="294" y="189"/>
                  <a:pt x="294" y="189"/>
                  <a:pt x="294" y="189"/>
                </a:cubicBezTo>
                <a:cubicBezTo>
                  <a:pt x="294" y="189"/>
                  <a:pt x="294" y="189"/>
                  <a:pt x="294" y="189"/>
                </a:cubicBezTo>
                <a:cubicBezTo>
                  <a:pt x="294" y="189"/>
                  <a:pt x="294" y="189"/>
                  <a:pt x="294" y="189"/>
                </a:cubicBezTo>
                <a:cubicBezTo>
                  <a:pt x="294" y="189"/>
                  <a:pt x="294" y="189"/>
                  <a:pt x="294" y="189"/>
                </a:cubicBezTo>
                <a:cubicBezTo>
                  <a:pt x="294" y="189"/>
                  <a:pt x="294" y="189"/>
                  <a:pt x="294" y="189"/>
                </a:cubicBezTo>
                <a:cubicBezTo>
                  <a:pt x="294" y="189"/>
                  <a:pt x="294" y="189"/>
                  <a:pt x="294" y="189"/>
                </a:cubicBezTo>
                <a:cubicBezTo>
                  <a:pt x="294" y="189"/>
                  <a:pt x="294" y="189"/>
                  <a:pt x="294" y="189"/>
                </a:cubicBezTo>
                <a:cubicBezTo>
                  <a:pt x="294" y="189"/>
                  <a:pt x="294" y="189"/>
                  <a:pt x="294" y="189"/>
                </a:cubicBezTo>
                <a:cubicBezTo>
                  <a:pt x="294" y="189"/>
                  <a:pt x="294" y="189"/>
                  <a:pt x="294" y="189"/>
                </a:cubicBezTo>
                <a:cubicBezTo>
                  <a:pt x="294" y="189"/>
                  <a:pt x="294" y="189"/>
                  <a:pt x="294" y="189"/>
                </a:cubicBezTo>
                <a:cubicBezTo>
                  <a:pt x="294" y="189"/>
                  <a:pt x="294" y="189"/>
                  <a:pt x="294" y="189"/>
                </a:cubicBezTo>
                <a:cubicBezTo>
                  <a:pt x="294" y="189"/>
                  <a:pt x="294" y="189"/>
                  <a:pt x="294" y="189"/>
                </a:cubicBezTo>
                <a:cubicBezTo>
                  <a:pt x="294" y="188"/>
                  <a:pt x="294" y="188"/>
                  <a:pt x="294" y="188"/>
                </a:cubicBezTo>
                <a:cubicBezTo>
                  <a:pt x="294" y="188"/>
                  <a:pt x="294" y="188"/>
                  <a:pt x="294" y="188"/>
                </a:cubicBezTo>
                <a:cubicBezTo>
                  <a:pt x="293" y="188"/>
                  <a:pt x="293" y="188"/>
                  <a:pt x="293" y="188"/>
                </a:cubicBezTo>
                <a:cubicBezTo>
                  <a:pt x="293" y="188"/>
                  <a:pt x="293" y="188"/>
                  <a:pt x="293" y="188"/>
                </a:cubicBezTo>
                <a:cubicBezTo>
                  <a:pt x="293" y="188"/>
                  <a:pt x="293" y="188"/>
                  <a:pt x="293" y="188"/>
                </a:cubicBezTo>
                <a:cubicBezTo>
                  <a:pt x="293" y="188"/>
                  <a:pt x="293" y="188"/>
                  <a:pt x="293" y="188"/>
                </a:cubicBezTo>
                <a:cubicBezTo>
                  <a:pt x="293" y="188"/>
                  <a:pt x="293" y="188"/>
                  <a:pt x="293" y="188"/>
                </a:cubicBezTo>
                <a:cubicBezTo>
                  <a:pt x="293" y="188"/>
                  <a:pt x="293" y="188"/>
                  <a:pt x="293" y="188"/>
                </a:cubicBezTo>
                <a:cubicBezTo>
                  <a:pt x="293" y="188"/>
                  <a:pt x="293" y="188"/>
                  <a:pt x="293" y="188"/>
                </a:cubicBezTo>
                <a:cubicBezTo>
                  <a:pt x="293" y="188"/>
                  <a:pt x="293" y="188"/>
                  <a:pt x="293" y="188"/>
                </a:cubicBezTo>
                <a:cubicBezTo>
                  <a:pt x="293" y="188"/>
                  <a:pt x="293" y="188"/>
                  <a:pt x="293" y="188"/>
                </a:cubicBezTo>
                <a:cubicBezTo>
                  <a:pt x="293" y="188"/>
                  <a:pt x="293" y="188"/>
                  <a:pt x="293" y="188"/>
                </a:cubicBezTo>
                <a:cubicBezTo>
                  <a:pt x="293" y="188"/>
                  <a:pt x="293" y="188"/>
                  <a:pt x="293" y="188"/>
                </a:cubicBezTo>
                <a:cubicBezTo>
                  <a:pt x="293" y="188"/>
                  <a:pt x="293" y="188"/>
                  <a:pt x="293" y="188"/>
                </a:cubicBezTo>
                <a:cubicBezTo>
                  <a:pt x="293" y="188"/>
                  <a:pt x="293" y="188"/>
                  <a:pt x="293" y="188"/>
                </a:cubicBezTo>
                <a:cubicBezTo>
                  <a:pt x="293" y="188"/>
                  <a:pt x="293" y="188"/>
                  <a:pt x="293" y="188"/>
                </a:cubicBezTo>
                <a:cubicBezTo>
                  <a:pt x="293" y="188"/>
                  <a:pt x="293" y="188"/>
                  <a:pt x="293" y="188"/>
                </a:cubicBezTo>
                <a:cubicBezTo>
                  <a:pt x="293" y="188"/>
                  <a:pt x="293" y="188"/>
                  <a:pt x="293" y="188"/>
                </a:cubicBezTo>
                <a:cubicBezTo>
                  <a:pt x="293" y="188"/>
                  <a:pt x="293" y="188"/>
                  <a:pt x="293" y="188"/>
                </a:cubicBezTo>
                <a:cubicBezTo>
                  <a:pt x="293" y="188"/>
                  <a:pt x="293" y="188"/>
                  <a:pt x="293" y="188"/>
                </a:cubicBezTo>
                <a:cubicBezTo>
                  <a:pt x="293" y="188"/>
                  <a:pt x="293" y="188"/>
                  <a:pt x="293" y="188"/>
                </a:cubicBezTo>
                <a:cubicBezTo>
                  <a:pt x="293" y="188"/>
                  <a:pt x="293" y="188"/>
                  <a:pt x="293" y="188"/>
                </a:cubicBezTo>
                <a:cubicBezTo>
                  <a:pt x="293" y="188"/>
                  <a:pt x="293" y="188"/>
                  <a:pt x="293" y="188"/>
                </a:cubicBezTo>
                <a:cubicBezTo>
                  <a:pt x="293" y="188"/>
                  <a:pt x="293" y="188"/>
                  <a:pt x="293" y="188"/>
                </a:cubicBezTo>
                <a:cubicBezTo>
                  <a:pt x="293" y="187"/>
                  <a:pt x="293" y="187"/>
                  <a:pt x="293" y="187"/>
                </a:cubicBezTo>
                <a:cubicBezTo>
                  <a:pt x="293" y="187"/>
                  <a:pt x="293" y="187"/>
                  <a:pt x="293" y="187"/>
                </a:cubicBezTo>
                <a:cubicBezTo>
                  <a:pt x="293" y="187"/>
                  <a:pt x="293" y="187"/>
                  <a:pt x="293" y="187"/>
                </a:cubicBezTo>
                <a:cubicBezTo>
                  <a:pt x="293" y="187"/>
                  <a:pt x="293" y="187"/>
                  <a:pt x="293" y="187"/>
                </a:cubicBezTo>
                <a:cubicBezTo>
                  <a:pt x="293" y="187"/>
                  <a:pt x="293" y="187"/>
                  <a:pt x="293" y="187"/>
                </a:cubicBezTo>
                <a:cubicBezTo>
                  <a:pt x="293" y="187"/>
                  <a:pt x="293" y="187"/>
                  <a:pt x="293" y="187"/>
                </a:cubicBezTo>
                <a:cubicBezTo>
                  <a:pt x="293" y="187"/>
                  <a:pt x="293" y="187"/>
                  <a:pt x="293" y="187"/>
                </a:cubicBezTo>
                <a:cubicBezTo>
                  <a:pt x="293" y="187"/>
                  <a:pt x="293" y="187"/>
                  <a:pt x="293" y="187"/>
                </a:cubicBezTo>
                <a:cubicBezTo>
                  <a:pt x="293" y="187"/>
                  <a:pt x="293" y="187"/>
                  <a:pt x="293" y="187"/>
                </a:cubicBezTo>
                <a:cubicBezTo>
                  <a:pt x="293" y="187"/>
                  <a:pt x="293" y="187"/>
                  <a:pt x="293" y="187"/>
                </a:cubicBezTo>
                <a:cubicBezTo>
                  <a:pt x="293" y="187"/>
                  <a:pt x="293" y="187"/>
                  <a:pt x="293" y="187"/>
                </a:cubicBezTo>
                <a:cubicBezTo>
                  <a:pt x="293" y="187"/>
                  <a:pt x="293" y="187"/>
                  <a:pt x="293" y="187"/>
                </a:cubicBezTo>
                <a:cubicBezTo>
                  <a:pt x="293" y="187"/>
                  <a:pt x="293" y="187"/>
                  <a:pt x="293" y="187"/>
                </a:cubicBezTo>
                <a:cubicBezTo>
                  <a:pt x="293" y="186"/>
                  <a:pt x="293" y="186"/>
                  <a:pt x="293" y="186"/>
                </a:cubicBezTo>
                <a:cubicBezTo>
                  <a:pt x="293" y="186"/>
                  <a:pt x="293" y="186"/>
                  <a:pt x="293" y="186"/>
                </a:cubicBezTo>
                <a:cubicBezTo>
                  <a:pt x="293" y="185"/>
                  <a:pt x="293" y="185"/>
                  <a:pt x="293" y="185"/>
                </a:cubicBezTo>
                <a:cubicBezTo>
                  <a:pt x="293" y="184"/>
                  <a:pt x="293" y="184"/>
                  <a:pt x="293" y="184"/>
                </a:cubicBezTo>
                <a:cubicBezTo>
                  <a:pt x="293" y="184"/>
                  <a:pt x="293" y="184"/>
                  <a:pt x="293" y="184"/>
                </a:cubicBezTo>
                <a:cubicBezTo>
                  <a:pt x="293" y="184"/>
                  <a:pt x="293" y="184"/>
                  <a:pt x="293" y="184"/>
                </a:cubicBezTo>
                <a:cubicBezTo>
                  <a:pt x="293" y="184"/>
                  <a:pt x="293" y="184"/>
                  <a:pt x="293" y="184"/>
                </a:cubicBezTo>
                <a:cubicBezTo>
                  <a:pt x="293" y="184"/>
                  <a:pt x="293" y="184"/>
                  <a:pt x="293" y="184"/>
                </a:cubicBezTo>
                <a:cubicBezTo>
                  <a:pt x="293" y="184"/>
                  <a:pt x="293" y="184"/>
                  <a:pt x="293" y="184"/>
                </a:cubicBezTo>
                <a:cubicBezTo>
                  <a:pt x="293" y="184"/>
                  <a:pt x="293" y="184"/>
                  <a:pt x="293" y="184"/>
                </a:cubicBezTo>
                <a:cubicBezTo>
                  <a:pt x="293" y="184"/>
                  <a:pt x="293" y="184"/>
                  <a:pt x="293" y="184"/>
                </a:cubicBezTo>
                <a:cubicBezTo>
                  <a:pt x="293" y="184"/>
                  <a:pt x="293" y="184"/>
                  <a:pt x="293" y="184"/>
                </a:cubicBezTo>
                <a:cubicBezTo>
                  <a:pt x="293" y="184"/>
                  <a:pt x="293" y="184"/>
                  <a:pt x="293" y="184"/>
                </a:cubicBezTo>
                <a:cubicBezTo>
                  <a:pt x="293" y="184"/>
                  <a:pt x="293" y="184"/>
                  <a:pt x="293" y="184"/>
                </a:cubicBezTo>
                <a:cubicBezTo>
                  <a:pt x="293" y="184"/>
                  <a:pt x="293" y="184"/>
                  <a:pt x="293" y="184"/>
                </a:cubicBezTo>
                <a:cubicBezTo>
                  <a:pt x="292" y="184"/>
                  <a:pt x="292" y="184"/>
                  <a:pt x="292" y="184"/>
                </a:cubicBezTo>
                <a:cubicBezTo>
                  <a:pt x="292" y="184"/>
                  <a:pt x="292" y="184"/>
                  <a:pt x="292" y="184"/>
                </a:cubicBezTo>
                <a:cubicBezTo>
                  <a:pt x="292" y="184"/>
                  <a:pt x="292" y="184"/>
                  <a:pt x="292" y="184"/>
                </a:cubicBezTo>
                <a:cubicBezTo>
                  <a:pt x="292" y="184"/>
                  <a:pt x="292" y="184"/>
                  <a:pt x="292" y="184"/>
                </a:cubicBezTo>
                <a:cubicBezTo>
                  <a:pt x="293" y="183"/>
                  <a:pt x="293" y="183"/>
                  <a:pt x="293" y="183"/>
                </a:cubicBezTo>
                <a:cubicBezTo>
                  <a:pt x="293" y="183"/>
                  <a:pt x="293" y="183"/>
                  <a:pt x="293" y="183"/>
                </a:cubicBezTo>
                <a:cubicBezTo>
                  <a:pt x="293" y="182"/>
                  <a:pt x="293" y="182"/>
                  <a:pt x="293" y="182"/>
                </a:cubicBezTo>
                <a:cubicBezTo>
                  <a:pt x="293" y="182"/>
                  <a:pt x="293" y="182"/>
                  <a:pt x="293" y="182"/>
                </a:cubicBezTo>
                <a:cubicBezTo>
                  <a:pt x="293" y="181"/>
                  <a:pt x="293" y="181"/>
                  <a:pt x="293" y="181"/>
                </a:cubicBezTo>
                <a:cubicBezTo>
                  <a:pt x="292" y="181"/>
                  <a:pt x="292" y="181"/>
                  <a:pt x="292" y="181"/>
                </a:cubicBezTo>
                <a:cubicBezTo>
                  <a:pt x="292" y="180"/>
                  <a:pt x="292" y="180"/>
                  <a:pt x="292" y="180"/>
                </a:cubicBezTo>
                <a:cubicBezTo>
                  <a:pt x="291" y="180"/>
                  <a:pt x="291" y="180"/>
                  <a:pt x="291" y="180"/>
                </a:cubicBezTo>
                <a:cubicBezTo>
                  <a:pt x="291" y="180"/>
                  <a:pt x="291" y="180"/>
                  <a:pt x="291" y="180"/>
                </a:cubicBezTo>
                <a:cubicBezTo>
                  <a:pt x="291" y="180"/>
                  <a:pt x="291" y="180"/>
                  <a:pt x="291" y="180"/>
                </a:cubicBezTo>
                <a:cubicBezTo>
                  <a:pt x="291" y="180"/>
                  <a:pt x="291" y="180"/>
                  <a:pt x="291" y="180"/>
                </a:cubicBezTo>
                <a:cubicBezTo>
                  <a:pt x="291" y="180"/>
                  <a:pt x="291" y="180"/>
                  <a:pt x="291" y="180"/>
                </a:cubicBezTo>
                <a:cubicBezTo>
                  <a:pt x="291" y="180"/>
                  <a:pt x="291" y="181"/>
                  <a:pt x="291" y="181"/>
                </a:cubicBezTo>
                <a:cubicBezTo>
                  <a:pt x="291" y="181"/>
                  <a:pt x="291" y="181"/>
                  <a:pt x="291" y="181"/>
                </a:cubicBezTo>
                <a:cubicBezTo>
                  <a:pt x="291" y="181"/>
                  <a:pt x="291" y="181"/>
                  <a:pt x="291" y="181"/>
                </a:cubicBezTo>
                <a:cubicBezTo>
                  <a:pt x="291" y="181"/>
                  <a:pt x="291" y="181"/>
                  <a:pt x="291" y="181"/>
                </a:cubicBezTo>
                <a:cubicBezTo>
                  <a:pt x="291" y="181"/>
                  <a:pt x="291" y="181"/>
                  <a:pt x="291" y="181"/>
                </a:cubicBezTo>
                <a:cubicBezTo>
                  <a:pt x="291" y="180"/>
                  <a:pt x="291" y="180"/>
                  <a:pt x="291" y="180"/>
                </a:cubicBezTo>
                <a:cubicBezTo>
                  <a:pt x="291" y="180"/>
                  <a:pt x="291" y="180"/>
                  <a:pt x="291" y="180"/>
                </a:cubicBezTo>
                <a:cubicBezTo>
                  <a:pt x="291" y="180"/>
                  <a:pt x="291" y="180"/>
                  <a:pt x="291" y="180"/>
                </a:cubicBezTo>
                <a:cubicBezTo>
                  <a:pt x="291" y="180"/>
                  <a:pt x="291" y="180"/>
                  <a:pt x="291" y="180"/>
                </a:cubicBezTo>
                <a:cubicBezTo>
                  <a:pt x="291" y="180"/>
                  <a:pt x="291" y="180"/>
                  <a:pt x="291" y="180"/>
                </a:cubicBezTo>
                <a:cubicBezTo>
                  <a:pt x="291" y="180"/>
                  <a:pt x="291" y="180"/>
                  <a:pt x="291" y="180"/>
                </a:cubicBezTo>
                <a:cubicBezTo>
                  <a:pt x="291" y="180"/>
                  <a:pt x="291" y="180"/>
                  <a:pt x="291" y="180"/>
                </a:cubicBezTo>
                <a:cubicBezTo>
                  <a:pt x="291" y="180"/>
                  <a:pt x="291" y="180"/>
                  <a:pt x="291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89" y="180"/>
                  <a:pt x="289" y="180"/>
                  <a:pt x="289" y="180"/>
                </a:cubicBezTo>
                <a:cubicBezTo>
                  <a:pt x="289" y="180"/>
                  <a:pt x="289" y="180"/>
                  <a:pt x="289" y="180"/>
                </a:cubicBezTo>
                <a:cubicBezTo>
                  <a:pt x="289" y="180"/>
                  <a:pt x="289" y="180"/>
                  <a:pt x="289" y="180"/>
                </a:cubicBezTo>
                <a:cubicBezTo>
                  <a:pt x="289" y="180"/>
                  <a:pt x="289" y="180"/>
                  <a:pt x="289" y="180"/>
                </a:cubicBezTo>
                <a:cubicBezTo>
                  <a:pt x="289" y="180"/>
                  <a:pt x="289" y="180"/>
                  <a:pt x="289" y="180"/>
                </a:cubicBezTo>
                <a:cubicBezTo>
                  <a:pt x="289" y="180"/>
                  <a:pt x="289" y="180"/>
                  <a:pt x="289" y="180"/>
                </a:cubicBezTo>
                <a:cubicBezTo>
                  <a:pt x="289" y="180"/>
                  <a:pt x="289" y="180"/>
                  <a:pt x="289" y="180"/>
                </a:cubicBezTo>
                <a:cubicBezTo>
                  <a:pt x="289" y="180"/>
                  <a:pt x="289" y="180"/>
                  <a:pt x="289" y="180"/>
                </a:cubicBezTo>
                <a:cubicBezTo>
                  <a:pt x="289" y="180"/>
                  <a:pt x="289" y="180"/>
                  <a:pt x="289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90" y="180"/>
                  <a:pt x="290" y="180"/>
                  <a:pt x="290" y="180"/>
                </a:cubicBezTo>
                <a:cubicBezTo>
                  <a:pt x="289" y="180"/>
                  <a:pt x="289" y="180"/>
                  <a:pt x="289" y="180"/>
                </a:cubicBezTo>
                <a:cubicBezTo>
                  <a:pt x="289" y="180"/>
                  <a:pt x="289" y="180"/>
                  <a:pt x="289" y="180"/>
                </a:cubicBezTo>
                <a:cubicBezTo>
                  <a:pt x="289" y="180"/>
                  <a:pt x="289" y="180"/>
                  <a:pt x="289" y="180"/>
                </a:cubicBezTo>
                <a:cubicBezTo>
                  <a:pt x="288" y="180"/>
                  <a:pt x="288" y="180"/>
                  <a:pt x="288" y="180"/>
                </a:cubicBezTo>
                <a:cubicBezTo>
                  <a:pt x="288" y="180"/>
                  <a:pt x="288" y="180"/>
                  <a:pt x="288" y="180"/>
                </a:cubicBezTo>
                <a:cubicBezTo>
                  <a:pt x="288" y="180"/>
                  <a:pt x="288" y="180"/>
                  <a:pt x="288" y="180"/>
                </a:cubicBezTo>
                <a:cubicBezTo>
                  <a:pt x="288" y="180"/>
                  <a:pt x="288" y="180"/>
                  <a:pt x="288" y="180"/>
                </a:cubicBezTo>
                <a:cubicBezTo>
                  <a:pt x="288" y="180"/>
                  <a:pt x="288" y="180"/>
                  <a:pt x="288" y="180"/>
                </a:cubicBezTo>
                <a:cubicBezTo>
                  <a:pt x="288" y="180"/>
                  <a:pt x="288" y="180"/>
                  <a:pt x="288" y="180"/>
                </a:cubicBezTo>
                <a:cubicBezTo>
                  <a:pt x="288" y="180"/>
                  <a:pt x="288" y="180"/>
                  <a:pt x="288" y="180"/>
                </a:cubicBezTo>
                <a:cubicBezTo>
                  <a:pt x="288" y="180"/>
                  <a:pt x="288" y="180"/>
                  <a:pt x="288" y="180"/>
                </a:cubicBezTo>
                <a:cubicBezTo>
                  <a:pt x="288" y="180"/>
                  <a:pt x="288" y="180"/>
                  <a:pt x="288" y="180"/>
                </a:cubicBezTo>
                <a:cubicBezTo>
                  <a:pt x="288" y="180"/>
                  <a:pt x="288" y="180"/>
                  <a:pt x="288" y="180"/>
                </a:cubicBezTo>
                <a:cubicBezTo>
                  <a:pt x="287" y="180"/>
                  <a:pt x="287" y="180"/>
                  <a:pt x="287" y="180"/>
                </a:cubicBezTo>
                <a:cubicBezTo>
                  <a:pt x="287" y="180"/>
                  <a:pt x="287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5" y="181"/>
                </a:cubicBezTo>
                <a:cubicBezTo>
                  <a:pt x="285" y="181"/>
                  <a:pt x="285" y="181"/>
                  <a:pt x="285" y="181"/>
                </a:cubicBezTo>
                <a:cubicBezTo>
                  <a:pt x="285" y="181"/>
                  <a:pt x="285" y="181"/>
                  <a:pt x="285" y="181"/>
                </a:cubicBezTo>
                <a:cubicBezTo>
                  <a:pt x="285" y="181"/>
                  <a:pt x="285" y="181"/>
                  <a:pt x="285" y="181"/>
                </a:cubicBezTo>
                <a:cubicBezTo>
                  <a:pt x="285" y="181"/>
                  <a:pt x="285" y="181"/>
                  <a:pt x="285" y="181"/>
                </a:cubicBezTo>
                <a:cubicBezTo>
                  <a:pt x="285" y="181"/>
                  <a:pt x="285" y="181"/>
                  <a:pt x="285" y="181"/>
                </a:cubicBezTo>
                <a:cubicBezTo>
                  <a:pt x="285" y="181"/>
                  <a:pt x="285" y="181"/>
                  <a:pt x="285" y="181"/>
                </a:cubicBezTo>
                <a:cubicBezTo>
                  <a:pt x="285" y="181"/>
                  <a:pt x="285" y="181"/>
                  <a:pt x="285" y="181"/>
                </a:cubicBezTo>
                <a:cubicBezTo>
                  <a:pt x="285" y="181"/>
                  <a:pt x="285" y="181"/>
                  <a:pt x="285" y="181"/>
                </a:cubicBezTo>
                <a:cubicBezTo>
                  <a:pt x="285" y="181"/>
                  <a:pt x="285" y="181"/>
                  <a:pt x="285" y="181"/>
                </a:cubicBezTo>
                <a:cubicBezTo>
                  <a:pt x="285" y="181"/>
                  <a:pt x="285" y="181"/>
                  <a:pt x="285" y="181"/>
                </a:cubicBezTo>
                <a:cubicBezTo>
                  <a:pt x="285" y="181"/>
                  <a:pt x="285" y="181"/>
                  <a:pt x="285" y="181"/>
                </a:cubicBezTo>
                <a:cubicBezTo>
                  <a:pt x="285" y="181"/>
                  <a:pt x="285" y="181"/>
                  <a:pt x="285" y="181"/>
                </a:cubicBezTo>
                <a:cubicBezTo>
                  <a:pt x="285" y="181"/>
                  <a:pt x="285" y="181"/>
                  <a:pt x="285" y="181"/>
                </a:cubicBezTo>
                <a:cubicBezTo>
                  <a:pt x="285" y="181"/>
                  <a:pt x="285" y="181"/>
                  <a:pt x="285" y="181"/>
                </a:cubicBezTo>
                <a:cubicBezTo>
                  <a:pt x="285" y="181"/>
                  <a:pt x="285" y="181"/>
                  <a:pt x="285" y="181"/>
                </a:cubicBezTo>
                <a:cubicBezTo>
                  <a:pt x="285" y="181"/>
                  <a:pt x="285" y="181"/>
                  <a:pt x="285" y="181"/>
                </a:cubicBezTo>
                <a:cubicBezTo>
                  <a:pt x="285" y="181"/>
                  <a:pt x="285" y="181"/>
                  <a:pt x="285" y="181"/>
                </a:cubicBezTo>
                <a:cubicBezTo>
                  <a:pt x="285" y="180"/>
                  <a:pt x="285" y="180"/>
                  <a:pt x="285" y="180"/>
                </a:cubicBezTo>
                <a:cubicBezTo>
                  <a:pt x="285" y="180"/>
                  <a:pt x="285" y="180"/>
                  <a:pt x="285" y="180"/>
                </a:cubicBezTo>
                <a:cubicBezTo>
                  <a:pt x="285" y="180"/>
                  <a:pt x="285" y="180"/>
                  <a:pt x="285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6" y="180"/>
                  <a:pt x="286" y="180"/>
                  <a:pt x="286" y="180"/>
                </a:cubicBezTo>
                <a:cubicBezTo>
                  <a:pt x="282" y="178"/>
                  <a:pt x="282" y="178"/>
                  <a:pt x="282" y="178"/>
                </a:cubicBezTo>
                <a:cubicBezTo>
                  <a:pt x="282" y="178"/>
                  <a:pt x="282" y="178"/>
                  <a:pt x="282" y="178"/>
                </a:cubicBezTo>
                <a:cubicBezTo>
                  <a:pt x="282" y="178"/>
                  <a:pt x="282" y="178"/>
                  <a:pt x="282" y="178"/>
                </a:cubicBezTo>
                <a:cubicBezTo>
                  <a:pt x="282" y="178"/>
                  <a:pt x="282" y="178"/>
                  <a:pt x="282" y="178"/>
                </a:cubicBezTo>
                <a:cubicBezTo>
                  <a:pt x="282" y="178"/>
                  <a:pt x="282" y="178"/>
                  <a:pt x="282" y="178"/>
                </a:cubicBezTo>
                <a:cubicBezTo>
                  <a:pt x="282" y="178"/>
                  <a:pt x="282" y="178"/>
                  <a:pt x="282" y="178"/>
                </a:cubicBezTo>
                <a:cubicBezTo>
                  <a:pt x="282" y="178"/>
                  <a:pt x="282" y="178"/>
                  <a:pt x="282" y="178"/>
                </a:cubicBezTo>
                <a:cubicBezTo>
                  <a:pt x="281" y="178"/>
                  <a:pt x="281" y="178"/>
                  <a:pt x="281" y="178"/>
                </a:cubicBezTo>
                <a:cubicBezTo>
                  <a:pt x="281" y="178"/>
                  <a:pt x="281" y="178"/>
                  <a:pt x="281" y="178"/>
                </a:cubicBezTo>
                <a:cubicBezTo>
                  <a:pt x="281" y="178"/>
                  <a:pt x="281" y="178"/>
                  <a:pt x="281" y="178"/>
                </a:cubicBezTo>
                <a:cubicBezTo>
                  <a:pt x="281" y="178"/>
                  <a:pt x="281" y="178"/>
                  <a:pt x="281" y="178"/>
                </a:cubicBezTo>
                <a:cubicBezTo>
                  <a:pt x="281" y="178"/>
                  <a:pt x="281" y="178"/>
                  <a:pt x="281" y="178"/>
                </a:cubicBezTo>
                <a:cubicBezTo>
                  <a:pt x="281" y="178"/>
                  <a:pt x="281" y="178"/>
                  <a:pt x="281" y="178"/>
                </a:cubicBezTo>
                <a:cubicBezTo>
                  <a:pt x="281" y="178"/>
                  <a:pt x="281" y="178"/>
                  <a:pt x="281" y="178"/>
                </a:cubicBezTo>
                <a:cubicBezTo>
                  <a:pt x="281" y="178"/>
                  <a:pt x="281" y="178"/>
                  <a:pt x="281" y="178"/>
                </a:cubicBezTo>
                <a:cubicBezTo>
                  <a:pt x="280" y="178"/>
                  <a:pt x="280" y="178"/>
                  <a:pt x="280" y="178"/>
                </a:cubicBezTo>
                <a:cubicBezTo>
                  <a:pt x="280" y="178"/>
                  <a:pt x="280" y="178"/>
                  <a:pt x="280" y="178"/>
                </a:cubicBezTo>
                <a:cubicBezTo>
                  <a:pt x="280" y="178"/>
                  <a:pt x="280" y="178"/>
                  <a:pt x="280" y="178"/>
                </a:cubicBezTo>
                <a:cubicBezTo>
                  <a:pt x="280" y="178"/>
                  <a:pt x="280" y="178"/>
                  <a:pt x="280" y="178"/>
                </a:cubicBezTo>
                <a:cubicBezTo>
                  <a:pt x="280" y="178"/>
                  <a:pt x="280" y="178"/>
                  <a:pt x="280" y="178"/>
                </a:cubicBezTo>
                <a:cubicBezTo>
                  <a:pt x="280" y="178"/>
                  <a:pt x="280" y="178"/>
                  <a:pt x="280" y="178"/>
                </a:cubicBezTo>
                <a:cubicBezTo>
                  <a:pt x="280" y="178"/>
                  <a:pt x="280" y="178"/>
                  <a:pt x="280" y="178"/>
                </a:cubicBezTo>
                <a:cubicBezTo>
                  <a:pt x="280" y="178"/>
                  <a:pt x="280" y="178"/>
                  <a:pt x="280" y="178"/>
                </a:cubicBezTo>
                <a:cubicBezTo>
                  <a:pt x="280" y="178"/>
                  <a:pt x="280" y="178"/>
                  <a:pt x="280" y="178"/>
                </a:cubicBezTo>
                <a:cubicBezTo>
                  <a:pt x="280" y="177"/>
                  <a:pt x="280" y="177"/>
                  <a:pt x="280" y="177"/>
                </a:cubicBezTo>
                <a:cubicBezTo>
                  <a:pt x="280" y="177"/>
                  <a:pt x="280" y="177"/>
                  <a:pt x="280" y="177"/>
                </a:cubicBezTo>
                <a:cubicBezTo>
                  <a:pt x="280" y="177"/>
                  <a:pt x="280" y="177"/>
                  <a:pt x="280" y="177"/>
                </a:cubicBezTo>
                <a:cubicBezTo>
                  <a:pt x="280" y="177"/>
                  <a:pt x="280" y="177"/>
                  <a:pt x="280" y="177"/>
                </a:cubicBezTo>
                <a:cubicBezTo>
                  <a:pt x="279" y="177"/>
                  <a:pt x="279" y="177"/>
                  <a:pt x="279" y="177"/>
                </a:cubicBezTo>
                <a:cubicBezTo>
                  <a:pt x="279" y="177"/>
                  <a:pt x="279" y="177"/>
                  <a:pt x="279" y="177"/>
                </a:cubicBezTo>
                <a:cubicBezTo>
                  <a:pt x="279" y="176"/>
                  <a:pt x="279" y="176"/>
                  <a:pt x="279" y="176"/>
                </a:cubicBezTo>
                <a:cubicBezTo>
                  <a:pt x="279" y="176"/>
                  <a:pt x="279" y="176"/>
                  <a:pt x="279" y="176"/>
                </a:cubicBezTo>
                <a:cubicBezTo>
                  <a:pt x="279" y="176"/>
                  <a:pt x="279" y="176"/>
                  <a:pt x="279" y="176"/>
                </a:cubicBezTo>
                <a:cubicBezTo>
                  <a:pt x="279" y="176"/>
                  <a:pt x="279" y="176"/>
                  <a:pt x="279" y="176"/>
                </a:cubicBezTo>
                <a:cubicBezTo>
                  <a:pt x="279" y="176"/>
                  <a:pt x="279" y="176"/>
                  <a:pt x="279" y="176"/>
                </a:cubicBezTo>
                <a:cubicBezTo>
                  <a:pt x="279" y="176"/>
                  <a:pt x="279" y="176"/>
                  <a:pt x="279" y="176"/>
                </a:cubicBezTo>
                <a:cubicBezTo>
                  <a:pt x="279" y="176"/>
                  <a:pt x="279" y="176"/>
                  <a:pt x="279" y="176"/>
                </a:cubicBezTo>
                <a:cubicBezTo>
                  <a:pt x="279" y="176"/>
                  <a:pt x="279" y="176"/>
                  <a:pt x="279" y="176"/>
                </a:cubicBezTo>
                <a:cubicBezTo>
                  <a:pt x="279" y="176"/>
                  <a:pt x="279" y="176"/>
                  <a:pt x="279" y="176"/>
                </a:cubicBezTo>
                <a:cubicBezTo>
                  <a:pt x="279" y="176"/>
                  <a:pt x="279" y="176"/>
                  <a:pt x="279" y="176"/>
                </a:cubicBezTo>
                <a:cubicBezTo>
                  <a:pt x="277" y="175"/>
                  <a:pt x="277" y="175"/>
                  <a:pt x="277" y="175"/>
                </a:cubicBezTo>
                <a:cubicBezTo>
                  <a:pt x="276" y="175"/>
                  <a:pt x="276" y="175"/>
                  <a:pt x="276" y="175"/>
                </a:cubicBezTo>
                <a:cubicBezTo>
                  <a:pt x="276" y="175"/>
                  <a:pt x="276" y="175"/>
                  <a:pt x="276" y="175"/>
                </a:cubicBezTo>
                <a:cubicBezTo>
                  <a:pt x="276" y="175"/>
                  <a:pt x="276" y="175"/>
                  <a:pt x="276" y="175"/>
                </a:cubicBezTo>
                <a:cubicBezTo>
                  <a:pt x="276" y="175"/>
                  <a:pt x="276" y="175"/>
                  <a:pt x="276" y="175"/>
                </a:cubicBezTo>
                <a:cubicBezTo>
                  <a:pt x="276" y="174"/>
                  <a:pt x="275" y="174"/>
                  <a:pt x="274" y="174"/>
                </a:cubicBezTo>
                <a:cubicBezTo>
                  <a:pt x="274" y="174"/>
                  <a:pt x="274" y="174"/>
                  <a:pt x="274" y="174"/>
                </a:cubicBezTo>
                <a:cubicBezTo>
                  <a:pt x="274" y="174"/>
                  <a:pt x="274" y="174"/>
                  <a:pt x="274" y="174"/>
                </a:cubicBezTo>
                <a:cubicBezTo>
                  <a:pt x="273" y="174"/>
                  <a:pt x="272" y="173"/>
                  <a:pt x="271" y="173"/>
                </a:cubicBezTo>
                <a:cubicBezTo>
                  <a:pt x="271" y="173"/>
                  <a:pt x="271" y="174"/>
                  <a:pt x="271" y="174"/>
                </a:cubicBezTo>
                <a:cubicBezTo>
                  <a:pt x="270" y="174"/>
                  <a:pt x="269" y="174"/>
                  <a:pt x="268" y="174"/>
                </a:cubicBezTo>
                <a:cubicBezTo>
                  <a:pt x="268" y="174"/>
                  <a:pt x="269" y="174"/>
                  <a:pt x="269" y="174"/>
                </a:cubicBezTo>
                <a:cubicBezTo>
                  <a:pt x="268" y="174"/>
                  <a:pt x="268" y="174"/>
                  <a:pt x="267" y="174"/>
                </a:cubicBezTo>
                <a:cubicBezTo>
                  <a:pt x="268" y="174"/>
                  <a:pt x="269" y="174"/>
                  <a:pt x="268" y="173"/>
                </a:cubicBezTo>
                <a:cubicBezTo>
                  <a:pt x="268" y="173"/>
                  <a:pt x="268" y="172"/>
                  <a:pt x="268" y="172"/>
                </a:cubicBezTo>
                <a:cubicBezTo>
                  <a:pt x="268" y="172"/>
                  <a:pt x="268" y="172"/>
                  <a:pt x="268" y="172"/>
                </a:cubicBezTo>
                <a:cubicBezTo>
                  <a:pt x="268" y="171"/>
                  <a:pt x="268" y="171"/>
                  <a:pt x="268" y="171"/>
                </a:cubicBezTo>
                <a:cubicBezTo>
                  <a:pt x="268" y="171"/>
                  <a:pt x="268" y="171"/>
                  <a:pt x="268" y="171"/>
                </a:cubicBezTo>
                <a:cubicBezTo>
                  <a:pt x="268" y="171"/>
                  <a:pt x="268" y="171"/>
                  <a:pt x="267" y="170"/>
                </a:cubicBezTo>
                <a:cubicBezTo>
                  <a:pt x="267" y="170"/>
                  <a:pt x="267" y="170"/>
                  <a:pt x="267" y="169"/>
                </a:cubicBezTo>
                <a:cubicBezTo>
                  <a:pt x="267" y="169"/>
                  <a:pt x="267" y="169"/>
                  <a:pt x="267" y="169"/>
                </a:cubicBezTo>
                <a:cubicBezTo>
                  <a:pt x="267" y="169"/>
                  <a:pt x="267" y="168"/>
                  <a:pt x="267" y="168"/>
                </a:cubicBezTo>
                <a:cubicBezTo>
                  <a:pt x="266" y="168"/>
                  <a:pt x="266" y="168"/>
                  <a:pt x="266" y="168"/>
                </a:cubicBezTo>
                <a:cubicBezTo>
                  <a:pt x="266" y="168"/>
                  <a:pt x="266" y="168"/>
                  <a:pt x="265" y="168"/>
                </a:cubicBezTo>
                <a:cubicBezTo>
                  <a:pt x="265" y="168"/>
                  <a:pt x="265" y="168"/>
                  <a:pt x="264" y="168"/>
                </a:cubicBezTo>
                <a:cubicBezTo>
                  <a:pt x="264" y="168"/>
                  <a:pt x="264" y="168"/>
                  <a:pt x="264" y="168"/>
                </a:cubicBezTo>
                <a:cubicBezTo>
                  <a:pt x="264" y="169"/>
                  <a:pt x="264" y="169"/>
                  <a:pt x="264" y="169"/>
                </a:cubicBezTo>
                <a:cubicBezTo>
                  <a:pt x="264" y="169"/>
                  <a:pt x="264" y="170"/>
                  <a:pt x="264" y="170"/>
                </a:cubicBezTo>
                <a:cubicBezTo>
                  <a:pt x="264" y="170"/>
                  <a:pt x="264" y="169"/>
                  <a:pt x="264" y="169"/>
                </a:cubicBezTo>
                <a:cubicBezTo>
                  <a:pt x="264" y="169"/>
                  <a:pt x="264" y="169"/>
                  <a:pt x="264" y="169"/>
                </a:cubicBezTo>
                <a:cubicBezTo>
                  <a:pt x="264" y="168"/>
                  <a:pt x="264" y="168"/>
                  <a:pt x="264" y="168"/>
                </a:cubicBezTo>
                <a:cubicBezTo>
                  <a:pt x="264" y="168"/>
                  <a:pt x="264" y="168"/>
                  <a:pt x="264" y="168"/>
                </a:cubicBezTo>
                <a:cubicBezTo>
                  <a:pt x="264" y="168"/>
                  <a:pt x="263" y="168"/>
                  <a:pt x="263" y="168"/>
                </a:cubicBezTo>
                <a:cubicBezTo>
                  <a:pt x="263" y="168"/>
                  <a:pt x="262" y="167"/>
                  <a:pt x="262" y="167"/>
                </a:cubicBezTo>
                <a:cubicBezTo>
                  <a:pt x="262" y="167"/>
                  <a:pt x="263" y="167"/>
                  <a:pt x="263" y="167"/>
                </a:cubicBezTo>
                <a:cubicBezTo>
                  <a:pt x="263" y="167"/>
                  <a:pt x="263" y="167"/>
                  <a:pt x="263" y="166"/>
                </a:cubicBezTo>
                <a:cubicBezTo>
                  <a:pt x="263" y="166"/>
                  <a:pt x="263" y="166"/>
                  <a:pt x="263" y="166"/>
                </a:cubicBezTo>
                <a:cubicBezTo>
                  <a:pt x="263" y="166"/>
                  <a:pt x="263" y="165"/>
                  <a:pt x="263" y="165"/>
                </a:cubicBezTo>
                <a:cubicBezTo>
                  <a:pt x="263" y="165"/>
                  <a:pt x="263" y="165"/>
                  <a:pt x="263" y="165"/>
                </a:cubicBezTo>
                <a:cubicBezTo>
                  <a:pt x="263" y="164"/>
                  <a:pt x="263" y="164"/>
                  <a:pt x="263" y="164"/>
                </a:cubicBezTo>
                <a:cubicBezTo>
                  <a:pt x="263" y="164"/>
                  <a:pt x="263" y="164"/>
                  <a:pt x="263" y="164"/>
                </a:cubicBezTo>
                <a:cubicBezTo>
                  <a:pt x="263" y="164"/>
                  <a:pt x="263" y="163"/>
                  <a:pt x="263" y="162"/>
                </a:cubicBezTo>
                <a:cubicBezTo>
                  <a:pt x="263" y="162"/>
                  <a:pt x="263" y="162"/>
                  <a:pt x="263" y="162"/>
                </a:cubicBezTo>
                <a:cubicBezTo>
                  <a:pt x="263" y="162"/>
                  <a:pt x="263" y="162"/>
                  <a:pt x="263" y="162"/>
                </a:cubicBezTo>
                <a:cubicBezTo>
                  <a:pt x="263" y="162"/>
                  <a:pt x="263" y="161"/>
                  <a:pt x="264" y="161"/>
                </a:cubicBezTo>
                <a:cubicBezTo>
                  <a:pt x="264" y="160"/>
                  <a:pt x="264" y="160"/>
                  <a:pt x="264" y="160"/>
                </a:cubicBezTo>
                <a:cubicBezTo>
                  <a:pt x="264" y="160"/>
                  <a:pt x="264" y="160"/>
                  <a:pt x="265" y="160"/>
                </a:cubicBezTo>
                <a:cubicBezTo>
                  <a:pt x="265" y="160"/>
                  <a:pt x="265" y="160"/>
                  <a:pt x="265" y="160"/>
                </a:cubicBezTo>
                <a:cubicBezTo>
                  <a:pt x="265" y="159"/>
                  <a:pt x="265" y="159"/>
                  <a:pt x="264" y="159"/>
                </a:cubicBezTo>
                <a:cubicBezTo>
                  <a:pt x="265" y="159"/>
                  <a:pt x="265" y="159"/>
                  <a:pt x="265" y="159"/>
                </a:cubicBezTo>
                <a:cubicBezTo>
                  <a:pt x="265" y="159"/>
                  <a:pt x="265" y="159"/>
                  <a:pt x="265" y="159"/>
                </a:cubicBezTo>
                <a:cubicBezTo>
                  <a:pt x="265" y="158"/>
                  <a:pt x="265" y="158"/>
                  <a:pt x="265" y="158"/>
                </a:cubicBezTo>
                <a:cubicBezTo>
                  <a:pt x="265" y="158"/>
                  <a:pt x="265" y="158"/>
                  <a:pt x="265" y="158"/>
                </a:cubicBezTo>
                <a:cubicBezTo>
                  <a:pt x="265" y="158"/>
                  <a:pt x="265" y="158"/>
                  <a:pt x="265" y="158"/>
                </a:cubicBezTo>
                <a:cubicBezTo>
                  <a:pt x="265" y="158"/>
                  <a:pt x="265" y="158"/>
                  <a:pt x="265" y="158"/>
                </a:cubicBezTo>
                <a:cubicBezTo>
                  <a:pt x="266" y="158"/>
                  <a:pt x="266" y="157"/>
                  <a:pt x="266" y="157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66" y="157"/>
                  <a:pt x="266" y="157"/>
                  <a:pt x="266" y="156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66" y="156"/>
                  <a:pt x="266" y="157"/>
                  <a:pt x="266" y="156"/>
                </a:cubicBezTo>
                <a:cubicBezTo>
                  <a:pt x="266" y="156"/>
                  <a:pt x="266" y="156"/>
                  <a:pt x="266" y="156"/>
                </a:cubicBezTo>
                <a:cubicBezTo>
                  <a:pt x="266" y="156"/>
                  <a:pt x="266" y="156"/>
                  <a:pt x="267" y="156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7" y="156"/>
                  <a:pt x="268" y="156"/>
                  <a:pt x="267" y="155"/>
                </a:cubicBezTo>
                <a:cubicBezTo>
                  <a:pt x="267" y="155"/>
                  <a:pt x="267" y="155"/>
                  <a:pt x="266" y="155"/>
                </a:cubicBezTo>
                <a:cubicBezTo>
                  <a:pt x="267" y="155"/>
                  <a:pt x="267" y="155"/>
                  <a:pt x="268" y="155"/>
                </a:cubicBezTo>
                <a:cubicBezTo>
                  <a:pt x="268" y="155"/>
                  <a:pt x="268" y="156"/>
                  <a:pt x="268" y="156"/>
                </a:cubicBezTo>
                <a:cubicBezTo>
                  <a:pt x="268" y="156"/>
                  <a:pt x="268" y="155"/>
                  <a:pt x="268" y="155"/>
                </a:cubicBezTo>
                <a:cubicBezTo>
                  <a:pt x="268" y="155"/>
                  <a:pt x="267" y="155"/>
                  <a:pt x="268" y="155"/>
                </a:cubicBezTo>
                <a:cubicBezTo>
                  <a:pt x="268" y="155"/>
                  <a:pt x="268" y="155"/>
                  <a:pt x="268" y="154"/>
                </a:cubicBezTo>
                <a:cubicBezTo>
                  <a:pt x="268" y="155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8" y="154"/>
                  <a:pt x="268" y="154"/>
                  <a:pt x="268" y="15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9" y="154"/>
                  <a:pt x="270" y="154"/>
                  <a:pt x="270" y="154"/>
                </a:cubicBezTo>
                <a:cubicBezTo>
                  <a:pt x="270" y="154"/>
                  <a:pt x="269" y="154"/>
                  <a:pt x="269" y="154"/>
                </a:cubicBezTo>
                <a:cubicBezTo>
                  <a:pt x="269" y="154"/>
                  <a:pt x="268" y="153"/>
                  <a:pt x="269" y="153"/>
                </a:cubicBezTo>
                <a:cubicBezTo>
                  <a:pt x="269" y="153"/>
                  <a:pt x="269" y="153"/>
                  <a:pt x="269" y="153"/>
                </a:cubicBezTo>
                <a:cubicBezTo>
                  <a:pt x="270" y="153"/>
                  <a:pt x="270" y="153"/>
                  <a:pt x="270" y="153"/>
                </a:cubicBezTo>
                <a:cubicBezTo>
                  <a:pt x="270" y="153"/>
                  <a:pt x="271" y="153"/>
                  <a:pt x="271" y="153"/>
                </a:cubicBezTo>
                <a:cubicBezTo>
                  <a:pt x="271" y="153"/>
                  <a:pt x="271" y="153"/>
                  <a:pt x="271" y="153"/>
                </a:cubicBezTo>
                <a:cubicBezTo>
                  <a:pt x="272" y="153"/>
                  <a:pt x="272" y="153"/>
                  <a:pt x="272" y="153"/>
                </a:cubicBezTo>
                <a:cubicBezTo>
                  <a:pt x="272" y="153"/>
                  <a:pt x="273" y="152"/>
                  <a:pt x="273" y="152"/>
                </a:cubicBezTo>
                <a:cubicBezTo>
                  <a:pt x="273" y="152"/>
                  <a:pt x="273" y="152"/>
                  <a:pt x="273" y="152"/>
                </a:cubicBezTo>
                <a:cubicBezTo>
                  <a:pt x="273" y="151"/>
                  <a:pt x="273" y="151"/>
                  <a:pt x="272" y="151"/>
                </a:cubicBezTo>
                <a:cubicBezTo>
                  <a:pt x="272" y="151"/>
                  <a:pt x="272" y="151"/>
                  <a:pt x="272" y="151"/>
                </a:cubicBezTo>
                <a:cubicBezTo>
                  <a:pt x="272" y="151"/>
                  <a:pt x="272" y="151"/>
                  <a:pt x="272" y="151"/>
                </a:cubicBezTo>
                <a:cubicBezTo>
                  <a:pt x="272" y="151"/>
                  <a:pt x="272" y="151"/>
                  <a:pt x="271" y="151"/>
                </a:cubicBezTo>
                <a:cubicBezTo>
                  <a:pt x="271" y="151"/>
                  <a:pt x="271" y="151"/>
                  <a:pt x="271" y="151"/>
                </a:cubicBezTo>
                <a:cubicBezTo>
                  <a:pt x="271" y="151"/>
                  <a:pt x="271" y="151"/>
                  <a:pt x="271" y="151"/>
                </a:cubicBezTo>
                <a:cubicBezTo>
                  <a:pt x="271" y="150"/>
                  <a:pt x="270" y="150"/>
                  <a:pt x="270" y="150"/>
                </a:cubicBezTo>
                <a:cubicBezTo>
                  <a:pt x="270" y="150"/>
                  <a:pt x="270" y="150"/>
                  <a:pt x="270" y="150"/>
                </a:cubicBezTo>
                <a:cubicBezTo>
                  <a:pt x="270" y="150"/>
                  <a:pt x="270" y="150"/>
                  <a:pt x="269" y="150"/>
                </a:cubicBezTo>
                <a:cubicBezTo>
                  <a:pt x="269" y="150"/>
                  <a:pt x="269" y="150"/>
                  <a:pt x="269" y="150"/>
                </a:cubicBezTo>
                <a:cubicBezTo>
                  <a:pt x="269" y="150"/>
                  <a:pt x="269" y="150"/>
                  <a:pt x="269" y="151"/>
                </a:cubicBezTo>
                <a:cubicBezTo>
                  <a:pt x="269" y="150"/>
                  <a:pt x="269" y="151"/>
                  <a:pt x="269" y="151"/>
                </a:cubicBezTo>
                <a:cubicBezTo>
                  <a:pt x="268" y="151"/>
                  <a:pt x="268" y="151"/>
                  <a:pt x="268" y="150"/>
                </a:cubicBezTo>
                <a:cubicBezTo>
                  <a:pt x="268" y="150"/>
                  <a:pt x="268" y="150"/>
                  <a:pt x="269" y="150"/>
                </a:cubicBezTo>
                <a:cubicBezTo>
                  <a:pt x="269" y="150"/>
                  <a:pt x="269" y="150"/>
                  <a:pt x="269" y="150"/>
                </a:cubicBezTo>
                <a:cubicBezTo>
                  <a:pt x="269" y="150"/>
                  <a:pt x="269" y="150"/>
                  <a:pt x="269" y="150"/>
                </a:cubicBezTo>
                <a:cubicBezTo>
                  <a:pt x="269" y="150"/>
                  <a:pt x="269" y="150"/>
                  <a:pt x="268" y="150"/>
                </a:cubicBezTo>
                <a:cubicBezTo>
                  <a:pt x="268" y="150"/>
                  <a:pt x="268" y="150"/>
                  <a:pt x="268" y="150"/>
                </a:cubicBezTo>
                <a:cubicBezTo>
                  <a:pt x="268" y="149"/>
                  <a:pt x="268" y="150"/>
                  <a:pt x="268" y="150"/>
                </a:cubicBezTo>
                <a:cubicBezTo>
                  <a:pt x="268" y="150"/>
                  <a:pt x="268" y="149"/>
                  <a:pt x="267" y="149"/>
                </a:cubicBezTo>
                <a:cubicBezTo>
                  <a:pt x="267" y="149"/>
                  <a:pt x="267" y="149"/>
                  <a:pt x="266" y="149"/>
                </a:cubicBezTo>
                <a:cubicBezTo>
                  <a:pt x="266" y="149"/>
                  <a:pt x="266" y="149"/>
                  <a:pt x="266" y="149"/>
                </a:cubicBezTo>
                <a:cubicBezTo>
                  <a:pt x="266" y="149"/>
                  <a:pt x="266" y="149"/>
                  <a:pt x="266" y="149"/>
                </a:cubicBezTo>
                <a:cubicBezTo>
                  <a:pt x="266" y="149"/>
                  <a:pt x="265" y="149"/>
                  <a:pt x="265" y="149"/>
                </a:cubicBezTo>
                <a:cubicBezTo>
                  <a:pt x="265" y="149"/>
                  <a:pt x="266" y="149"/>
                  <a:pt x="266" y="149"/>
                </a:cubicBezTo>
                <a:cubicBezTo>
                  <a:pt x="266" y="149"/>
                  <a:pt x="266" y="149"/>
                  <a:pt x="266" y="149"/>
                </a:cubicBezTo>
                <a:cubicBezTo>
                  <a:pt x="265" y="148"/>
                  <a:pt x="265" y="148"/>
                  <a:pt x="265" y="148"/>
                </a:cubicBezTo>
                <a:cubicBezTo>
                  <a:pt x="265" y="148"/>
                  <a:pt x="265" y="148"/>
                  <a:pt x="265" y="148"/>
                </a:cubicBezTo>
                <a:cubicBezTo>
                  <a:pt x="265" y="148"/>
                  <a:pt x="266" y="148"/>
                  <a:pt x="266" y="148"/>
                </a:cubicBezTo>
                <a:cubicBezTo>
                  <a:pt x="266" y="148"/>
                  <a:pt x="265" y="148"/>
                  <a:pt x="266" y="148"/>
                </a:cubicBezTo>
                <a:cubicBezTo>
                  <a:pt x="266" y="148"/>
                  <a:pt x="266" y="149"/>
                  <a:pt x="266" y="149"/>
                </a:cubicBezTo>
                <a:cubicBezTo>
                  <a:pt x="266" y="149"/>
                  <a:pt x="267" y="149"/>
                  <a:pt x="267" y="149"/>
                </a:cubicBezTo>
                <a:cubicBezTo>
                  <a:pt x="267" y="149"/>
                  <a:pt x="267" y="149"/>
                  <a:pt x="267" y="149"/>
                </a:cubicBezTo>
                <a:cubicBezTo>
                  <a:pt x="267" y="149"/>
                  <a:pt x="268" y="149"/>
                  <a:pt x="268" y="149"/>
                </a:cubicBezTo>
                <a:cubicBezTo>
                  <a:pt x="268" y="149"/>
                  <a:pt x="268" y="149"/>
                  <a:pt x="268" y="149"/>
                </a:cubicBezTo>
                <a:cubicBezTo>
                  <a:pt x="268" y="149"/>
                  <a:pt x="268" y="149"/>
                  <a:pt x="268" y="149"/>
                </a:cubicBezTo>
                <a:cubicBezTo>
                  <a:pt x="268" y="149"/>
                  <a:pt x="268" y="150"/>
                  <a:pt x="268" y="150"/>
                </a:cubicBezTo>
                <a:cubicBezTo>
                  <a:pt x="269" y="150"/>
                  <a:pt x="269" y="150"/>
                  <a:pt x="269" y="150"/>
                </a:cubicBezTo>
                <a:cubicBezTo>
                  <a:pt x="269" y="150"/>
                  <a:pt x="269" y="150"/>
                  <a:pt x="270" y="149"/>
                </a:cubicBezTo>
                <a:cubicBezTo>
                  <a:pt x="269" y="150"/>
                  <a:pt x="270" y="150"/>
                  <a:pt x="270" y="150"/>
                </a:cubicBezTo>
                <a:cubicBezTo>
                  <a:pt x="270" y="150"/>
                  <a:pt x="270" y="150"/>
                  <a:pt x="270" y="150"/>
                </a:cubicBezTo>
                <a:cubicBezTo>
                  <a:pt x="270" y="150"/>
                  <a:pt x="270" y="150"/>
                  <a:pt x="270" y="150"/>
                </a:cubicBezTo>
                <a:cubicBezTo>
                  <a:pt x="270" y="150"/>
                  <a:pt x="270" y="150"/>
                  <a:pt x="270" y="150"/>
                </a:cubicBezTo>
                <a:cubicBezTo>
                  <a:pt x="271" y="150"/>
                  <a:pt x="271" y="150"/>
                  <a:pt x="271" y="150"/>
                </a:cubicBezTo>
                <a:cubicBezTo>
                  <a:pt x="271" y="150"/>
                  <a:pt x="271" y="150"/>
                  <a:pt x="271" y="150"/>
                </a:cubicBezTo>
                <a:cubicBezTo>
                  <a:pt x="271" y="150"/>
                  <a:pt x="271" y="150"/>
                  <a:pt x="272" y="150"/>
                </a:cubicBezTo>
                <a:cubicBezTo>
                  <a:pt x="272" y="150"/>
                  <a:pt x="272" y="150"/>
                  <a:pt x="272" y="150"/>
                </a:cubicBezTo>
                <a:cubicBezTo>
                  <a:pt x="272" y="150"/>
                  <a:pt x="273" y="150"/>
                  <a:pt x="273" y="150"/>
                </a:cubicBezTo>
                <a:cubicBezTo>
                  <a:pt x="273" y="150"/>
                  <a:pt x="273" y="150"/>
                  <a:pt x="273" y="150"/>
                </a:cubicBezTo>
                <a:cubicBezTo>
                  <a:pt x="273" y="150"/>
                  <a:pt x="273" y="150"/>
                  <a:pt x="273" y="150"/>
                </a:cubicBezTo>
                <a:cubicBezTo>
                  <a:pt x="273" y="150"/>
                  <a:pt x="273" y="150"/>
                  <a:pt x="274" y="150"/>
                </a:cubicBezTo>
                <a:cubicBezTo>
                  <a:pt x="274" y="150"/>
                  <a:pt x="274" y="150"/>
                  <a:pt x="274" y="150"/>
                </a:cubicBezTo>
                <a:cubicBezTo>
                  <a:pt x="274" y="149"/>
                  <a:pt x="274" y="149"/>
                  <a:pt x="274" y="149"/>
                </a:cubicBezTo>
                <a:cubicBezTo>
                  <a:pt x="274" y="149"/>
                  <a:pt x="274" y="149"/>
                  <a:pt x="274" y="149"/>
                </a:cubicBezTo>
                <a:cubicBezTo>
                  <a:pt x="274" y="149"/>
                  <a:pt x="274" y="149"/>
                  <a:pt x="274" y="149"/>
                </a:cubicBezTo>
                <a:cubicBezTo>
                  <a:pt x="274" y="149"/>
                  <a:pt x="274" y="149"/>
                  <a:pt x="274" y="149"/>
                </a:cubicBezTo>
                <a:cubicBezTo>
                  <a:pt x="274" y="149"/>
                  <a:pt x="274" y="149"/>
                  <a:pt x="274" y="149"/>
                </a:cubicBezTo>
                <a:cubicBezTo>
                  <a:pt x="274" y="149"/>
                  <a:pt x="275" y="149"/>
                  <a:pt x="275" y="149"/>
                </a:cubicBezTo>
                <a:cubicBezTo>
                  <a:pt x="275" y="149"/>
                  <a:pt x="274" y="149"/>
                  <a:pt x="274" y="149"/>
                </a:cubicBezTo>
                <a:cubicBezTo>
                  <a:pt x="274" y="148"/>
                  <a:pt x="274" y="148"/>
                  <a:pt x="274" y="148"/>
                </a:cubicBezTo>
                <a:cubicBezTo>
                  <a:pt x="274" y="148"/>
                  <a:pt x="275" y="148"/>
                  <a:pt x="275" y="148"/>
                </a:cubicBezTo>
                <a:cubicBezTo>
                  <a:pt x="275" y="148"/>
                  <a:pt x="275" y="148"/>
                  <a:pt x="275" y="148"/>
                </a:cubicBezTo>
                <a:cubicBezTo>
                  <a:pt x="275" y="148"/>
                  <a:pt x="275" y="149"/>
                  <a:pt x="275" y="149"/>
                </a:cubicBezTo>
                <a:cubicBezTo>
                  <a:pt x="275" y="149"/>
                  <a:pt x="275" y="149"/>
                  <a:pt x="275" y="149"/>
                </a:cubicBezTo>
                <a:cubicBezTo>
                  <a:pt x="276" y="149"/>
                  <a:pt x="277" y="149"/>
                  <a:pt x="277" y="149"/>
                </a:cubicBezTo>
                <a:cubicBezTo>
                  <a:pt x="278" y="149"/>
                  <a:pt x="278" y="149"/>
                  <a:pt x="278" y="148"/>
                </a:cubicBezTo>
                <a:cubicBezTo>
                  <a:pt x="279" y="148"/>
                  <a:pt x="279" y="148"/>
                  <a:pt x="279" y="148"/>
                </a:cubicBezTo>
                <a:cubicBezTo>
                  <a:pt x="279" y="148"/>
                  <a:pt x="279" y="148"/>
                  <a:pt x="279" y="148"/>
                </a:cubicBezTo>
                <a:cubicBezTo>
                  <a:pt x="279" y="148"/>
                  <a:pt x="279" y="148"/>
                  <a:pt x="279" y="148"/>
                </a:cubicBezTo>
                <a:cubicBezTo>
                  <a:pt x="279" y="147"/>
                  <a:pt x="279" y="147"/>
                  <a:pt x="279" y="147"/>
                </a:cubicBezTo>
                <a:cubicBezTo>
                  <a:pt x="280" y="147"/>
                  <a:pt x="280" y="146"/>
                  <a:pt x="281" y="146"/>
                </a:cubicBezTo>
                <a:cubicBezTo>
                  <a:pt x="281" y="146"/>
                  <a:pt x="281" y="145"/>
                  <a:pt x="281" y="145"/>
                </a:cubicBezTo>
                <a:cubicBezTo>
                  <a:pt x="281" y="145"/>
                  <a:pt x="282" y="145"/>
                  <a:pt x="282" y="144"/>
                </a:cubicBezTo>
                <a:cubicBezTo>
                  <a:pt x="282" y="144"/>
                  <a:pt x="281" y="144"/>
                  <a:pt x="281" y="144"/>
                </a:cubicBezTo>
                <a:cubicBezTo>
                  <a:pt x="281" y="144"/>
                  <a:pt x="281" y="144"/>
                  <a:pt x="280" y="144"/>
                </a:cubicBezTo>
                <a:cubicBezTo>
                  <a:pt x="280" y="144"/>
                  <a:pt x="280" y="144"/>
                  <a:pt x="280" y="144"/>
                </a:cubicBezTo>
                <a:cubicBezTo>
                  <a:pt x="280" y="144"/>
                  <a:pt x="280" y="144"/>
                  <a:pt x="280" y="144"/>
                </a:cubicBezTo>
                <a:cubicBezTo>
                  <a:pt x="279" y="144"/>
                  <a:pt x="279" y="144"/>
                  <a:pt x="279" y="144"/>
                </a:cubicBezTo>
                <a:cubicBezTo>
                  <a:pt x="279" y="144"/>
                  <a:pt x="279" y="144"/>
                  <a:pt x="278" y="144"/>
                </a:cubicBezTo>
                <a:cubicBezTo>
                  <a:pt x="278" y="144"/>
                  <a:pt x="277" y="144"/>
                  <a:pt x="277" y="144"/>
                </a:cubicBezTo>
                <a:cubicBezTo>
                  <a:pt x="277" y="144"/>
                  <a:pt x="277" y="144"/>
                  <a:pt x="276" y="143"/>
                </a:cubicBezTo>
                <a:cubicBezTo>
                  <a:pt x="276" y="143"/>
                  <a:pt x="276" y="143"/>
                  <a:pt x="276" y="143"/>
                </a:cubicBezTo>
                <a:cubicBezTo>
                  <a:pt x="276" y="143"/>
                  <a:pt x="276" y="143"/>
                  <a:pt x="276" y="143"/>
                </a:cubicBezTo>
                <a:cubicBezTo>
                  <a:pt x="276" y="143"/>
                  <a:pt x="276" y="143"/>
                  <a:pt x="275" y="143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2"/>
                  <a:pt x="274" y="142"/>
                  <a:pt x="274" y="142"/>
                </a:cubicBezTo>
                <a:cubicBezTo>
                  <a:pt x="274" y="142"/>
                  <a:pt x="274" y="142"/>
                  <a:pt x="274" y="142"/>
                </a:cubicBezTo>
                <a:cubicBezTo>
                  <a:pt x="274" y="142"/>
                  <a:pt x="274" y="142"/>
                  <a:pt x="274" y="142"/>
                </a:cubicBezTo>
                <a:cubicBezTo>
                  <a:pt x="274" y="142"/>
                  <a:pt x="273" y="142"/>
                  <a:pt x="273" y="142"/>
                </a:cubicBezTo>
                <a:cubicBezTo>
                  <a:pt x="272" y="141"/>
                  <a:pt x="271" y="141"/>
                  <a:pt x="271" y="141"/>
                </a:cubicBezTo>
                <a:cubicBezTo>
                  <a:pt x="271" y="141"/>
                  <a:pt x="271" y="141"/>
                  <a:pt x="271" y="141"/>
                </a:cubicBezTo>
                <a:cubicBezTo>
                  <a:pt x="271" y="141"/>
                  <a:pt x="271" y="141"/>
                  <a:pt x="272" y="141"/>
                </a:cubicBezTo>
                <a:cubicBezTo>
                  <a:pt x="272" y="141"/>
                  <a:pt x="272" y="141"/>
                  <a:pt x="272" y="141"/>
                </a:cubicBezTo>
                <a:cubicBezTo>
                  <a:pt x="273" y="141"/>
                  <a:pt x="273" y="141"/>
                  <a:pt x="273" y="141"/>
                </a:cubicBezTo>
                <a:cubicBezTo>
                  <a:pt x="273" y="141"/>
                  <a:pt x="273" y="141"/>
                  <a:pt x="273" y="141"/>
                </a:cubicBezTo>
                <a:cubicBezTo>
                  <a:pt x="274" y="142"/>
                  <a:pt x="274" y="141"/>
                  <a:pt x="274" y="141"/>
                </a:cubicBezTo>
                <a:cubicBezTo>
                  <a:pt x="275" y="141"/>
                  <a:pt x="275" y="141"/>
                  <a:pt x="275" y="141"/>
                </a:cubicBezTo>
                <a:cubicBezTo>
                  <a:pt x="275" y="141"/>
                  <a:pt x="276" y="142"/>
                  <a:pt x="276" y="142"/>
                </a:cubicBezTo>
                <a:cubicBezTo>
                  <a:pt x="277" y="142"/>
                  <a:pt x="278" y="142"/>
                  <a:pt x="278" y="142"/>
                </a:cubicBezTo>
                <a:cubicBezTo>
                  <a:pt x="278" y="142"/>
                  <a:pt x="278" y="142"/>
                  <a:pt x="277" y="142"/>
                </a:cubicBezTo>
                <a:cubicBezTo>
                  <a:pt x="278" y="143"/>
                  <a:pt x="278" y="143"/>
                  <a:pt x="279" y="144"/>
                </a:cubicBezTo>
                <a:cubicBezTo>
                  <a:pt x="279" y="144"/>
                  <a:pt x="280" y="144"/>
                  <a:pt x="280" y="144"/>
                </a:cubicBezTo>
                <a:cubicBezTo>
                  <a:pt x="281" y="144"/>
                  <a:pt x="281" y="143"/>
                  <a:pt x="281" y="143"/>
                </a:cubicBezTo>
                <a:cubicBezTo>
                  <a:pt x="281" y="143"/>
                  <a:pt x="281" y="143"/>
                  <a:pt x="281" y="143"/>
                </a:cubicBezTo>
                <a:cubicBezTo>
                  <a:pt x="281" y="143"/>
                  <a:pt x="281" y="143"/>
                  <a:pt x="282" y="143"/>
                </a:cubicBezTo>
                <a:cubicBezTo>
                  <a:pt x="282" y="143"/>
                  <a:pt x="282" y="143"/>
                  <a:pt x="282" y="142"/>
                </a:cubicBezTo>
                <a:cubicBezTo>
                  <a:pt x="282" y="142"/>
                  <a:pt x="283" y="142"/>
                  <a:pt x="283" y="142"/>
                </a:cubicBezTo>
                <a:cubicBezTo>
                  <a:pt x="283" y="142"/>
                  <a:pt x="283" y="142"/>
                  <a:pt x="283" y="142"/>
                </a:cubicBezTo>
                <a:cubicBezTo>
                  <a:pt x="283" y="141"/>
                  <a:pt x="283" y="141"/>
                  <a:pt x="284" y="141"/>
                </a:cubicBezTo>
                <a:cubicBezTo>
                  <a:pt x="284" y="141"/>
                  <a:pt x="284" y="141"/>
                  <a:pt x="284" y="141"/>
                </a:cubicBezTo>
                <a:cubicBezTo>
                  <a:pt x="284" y="141"/>
                  <a:pt x="284" y="141"/>
                  <a:pt x="284" y="141"/>
                </a:cubicBezTo>
                <a:cubicBezTo>
                  <a:pt x="284" y="140"/>
                  <a:pt x="284" y="140"/>
                  <a:pt x="284" y="140"/>
                </a:cubicBezTo>
                <a:cubicBezTo>
                  <a:pt x="284" y="140"/>
                  <a:pt x="283" y="140"/>
                  <a:pt x="283" y="140"/>
                </a:cubicBezTo>
                <a:cubicBezTo>
                  <a:pt x="283" y="140"/>
                  <a:pt x="282" y="140"/>
                  <a:pt x="282" y="139"/>
                </a:cubicBezTo>
                <a:cubicBezTo>
                  <a:pt x="282" y="139"/>
                  <a:pt x="282" y="139"/>
                  <a:pt x="282" y="139"/>
                </a:cubicBezTo>
                <a:cubicBezTo>
                  <a:pt x="283" y="139"/>
                  <a:pt x="282" y="139"/>
                  <a:pt x="283" y="139"/>
                </a:cubicBezTo>
                <a:cubicBezTo>
                  <a:pt x="283" y="139"/>
                  <a:pt x="284" y="139"/>
                  <a:pt x="285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9"/>
                  <a:pt x="286" y="140"/>
                  <a:pt x="286" y="140"/>
                </a:cubicBezTo>
                <a:cubicBezTo>
                  <a:pt x="286" y="140"/>
                  <a:pt x="286" y="140"/>
                  <a:pt x="286" y="140"/>
                </a:cubicBezTo>
                <a:cubicBezTo>
                  <a:pt x="286" y="140"/>
                  <a:pt x="286" y="140"/>
                  <a:pt x="286" y="140"/>
                </a:cubicBezTo>
                <a:cubicBezTo>
                  <a:pt x="286" y="140"/>
                  <a:pt x="286" y="140"/>
                  <a:pt x="286" y="140"/>
                </a:cubicBezTo>
                <a:cubicBezTo>
                  <a:pt x="286" y="140"/>
                  <a:pt x="286" y="140"/>
                  <a:pt x="286" y="140"/>
                </a:cubicBezTo>
                <a:cubicBezTo>
                  <a:pt x="287" y="140"/>
                  <a:pt x="287" y="140"/>
                  <a:pt x="288" y="140"/>
                </a:cubicBezTo>
                <a:cubicBezTo>
                  <a:pt x="288" y="140"/>
                  <a:pt x="287" y="140"/>
                  <a:pt x="287" y="139"/>
                </a:cubicBezTo>
                <a:cubicBezTo>
                  <a:pt x="288" y="139"/>
                  <a:pt x="288" y="140"/>
                  <a:pt x="288" y="140"/>
                </a:cubicBezTo>
                <a:cubicBezTo>
                  <a:pt x="288" y="140"/>
                  <a:pt x="288" y="140"/>
                  <a:pt x="288" y="140"/>
                </a:cubicBezTo>
                <a:cubicBezTo>
                  <a:pt x="288" y="140"/>
                  <a:pt x="288" y="140"/>
                  <a:pt x="288" y="140"/>
                </a:cubicBezTo>
                <a:cubicBezTo>
                  <a:pt x="288" y="140"/>
                  <a:pt x="289" y="140"/>
                  <a:pt x="289" y="140"/>
                </a:cubicBezTo>
                <a:cubicBezTo>
                  <a:pt x="289" y="140"/>
                  <a:pt x="289" y="140"/>
                  <a:pt x="289" y="140"/>
                </a:cubicBezTo>
                <a:cubicBezTo>
                  <a:pt x="290" y="140"/>
                  <a:pt x="289" y="140"/>
                  <a:pt x="289" y="140"/>
                </a:cubicBezTo>
                <a:cubicBezTo>
                  <a:pt x="289" y="140"/>
                  <a:pt x="289" y="140"/>
                  <a:pt x="289" y="140"/>
                </a:cubicBezTo>
                <a:cubicBezTo>
                  <a:pt x="289" y="139"/>
                  <a:pt x="289" y="139"/>
                  <a:pt x="289" y="139"/>
                </a:cubicBezTo>
                <a:cubicBezTo>
                  <a:pt x="289" y="139"/>
                  <a:pt x="288" y="139"/>
                  <a:pt x="288" y="139"/>
                </a:cubicBezTo>
                <a:cubicBezTo>
                  <a:pt x="288" y="139"/>
                  <a:pt x="288" y="139"/>
                  <a:pt x="288" y="139"/>
                </a:cubicBezTo>
                <a:cubicBezTo>
                  <a:pt x="288" y="138"/>
                  <a:pt x="288" y="138"/>
                  <a:pt x="288" y="138"/>
                </a:cubicBezTo>
                <a:cubicBezTo>
                  <a:pt x="288" y="138"/>
                  <a:pt x="288" y="138"/>
                  <a:pt x="288" y="138"/>
                </a:cubicBezTo>
                <a:cubicBezTo>
                  <a:pt x="288" y="138"/>
                  <a:pt x="288" y="138"/>
                  <a:pt x="288" y="138"/>
                </a:cubicBezTo>
                <a:cubicBezTo>
                  <a:pt x="288" y="138"/>
                  <a:pt x="288" y="138"/>
                  <a:pt x="287" y="138"/>
                </a:cubicBezTo>
                <a:cubicBezTo>
                  <a:pt x="287" y="138"/>
                  <a:pt x="287" y="138"/>
                  <a:pt x="287" y="137"/>
                </a:cubicBezTo>
                <a:cubicBezTo>
                  <a:pt x="287" y="137"/>
                  <a:pt x="287" y="137"/>
                  <a:pt x="287" y="137"/>
                </a:cubicBezTo>
                <a:cubicBezTo>
                  <a:pt x="287" y="137"/>
                  <a:pt x="287" y="137"/>
                  <a:pt x="286" y="137"/>
                </a:cubicBezTo>
                <a:cubicBezTo>
                  <a:pt x="286" y="138"/>
                  <a:pt x="286" y="138"/>
                  <a:pt x="286" y="138"/>
                </a:cubicBezTo>
                <a:cubicBezTo>
                  <a:pt x="286" y="138"/>
                  <a:pt x="286" y="138"/>
                  <a:pt x="286" y="138"/>
                </a:cubicBezTo>
                <a:cubicBezTo>
                  <a:pt x="286" y="138"/>
                  <a:pt x="286" y="138"/>
                  <a:pt x="286" y="138"/>
                </a:cubicBezTo>
                <a:cubicBezTo>
                  <a:pt x="286" y="138"/>
                  <a:pt x="286" y="137"/>
                  <a:pt x="286" y="137"/>
                </a:cubicBezTo>
                <a:cubicBezTo>
                  <a:pt x="286" y="137"/>
                  <a:pt x="286" y="137"/>
                  <a:pt x="286" y="137"/>
                </a:cubicBezTo>
                <a:cubicBezTo>
                  <a:pt x="286" y="137"/>
                  <a:pt x="287" y="137"/>
                  <a:pt x="287" y="137"/>
                </a:cubicBezTo>
                <a:cubicBezTo>
                  <a:pt x="287" y="137"/>
                  <a:pt x="287" y="137"/>
                  <a:pt x="287" y="137"/>
                </a:cubicBezTo>
                <a:cubicBezTo>
                  <a:pt x="287" y="137"/>
                  <a:pt x="287" y="137"/>
                  <a:pt x="287" y="137"/>
                </a:cubicBezTo>
                <a:cubicBezTo>
                  <a:pt x="287" y="137"/>
                  <a:pt x="287" y="137"/>
                  <a:pt x="287" y="137"/>
                </a:cubicBezTo>
                <a:cubicBezTo>
                  <a:pt x="287" y="137"/>
                  <a:pt x="287" y="137"/>
                  <a:pt x="287" y="137"/>
                </a:cubicBezTo>
                <a:cubicBezTo>
                  <a:pt x="287" y="137"/>
                  <a:pt x="288" y="137"/>
                  <a:pt x="288" y="137"/>
                </a:cubicBezTo>
                <a:cubicBezTo>
                  <a:pt x="288" y="137"/>
                  <a:pt x="288" y="137"/>
                  <a:pt x="288" y="138"/>
                </a:cubicBezTo>
                <a:cubicBezTo>
                  <a:pt x="288" y="138"/>
                  <a:pt x="288" y="138"/>
                  <a:pt x="288" y="138"/>
                </a:cubicBezTo>
                <a:cubicBezTo>
                  <a:pt x="288" y="138"/>
                  <a:pt x="288" y="138"/>
                  <a:pt x="288" y="138"/>
                </a:cubicBezTo>
                <a:cubicBezTo>
                  <a:pt x="288" y="138"/>
                  <a:pt x="289" y="138"/>
                  <a:pt x="289" y="137"/>
                </a:cubicBezTo>
                <a:cubicBezTo>
                  <a:pt x="289" y="138"/>
                  <a:pt x="289" y="138"/>
                  <a:pt x="289" y="138"/>
                </a:cubicBezTo>
                <a:cubicBezTo>
                  <a:pt x="288" y="138"/>
                  <a:pt x="289" y="139"/>
                  <a:pt x="289" y="139"/>
                </a:cubicBezTo>
                <a:cubicBezTo>
                  <a:pt x="289" y="139"/>
                  <a:pt x="289" y="139"/>
                  <a:pt x="289" y="139"/>
                </a:cubicBezTo>
                <a:cubicBezTo>
                  <a:pt x="290" y="139"/>
                  <a:pt x="290" y="139"/>
                  <a:pt x="290" y="139"/>
                </a:cubicBezTo>
                <a:cubicBezTo>
                  <a:pt x="290" y="139"/>
                  <a:pt x="290" y="140"/>
                  <a:pt x="290" y="139"/>
                </a:cubicBezTo>
                <a:cubicBezTo>
                  <a:pt x="291" y="139"/>
                  <a:pt x="291" y="139"/>
                  <a:pt x="291" y="139"/>
                </a:cubicBezTo>
                <a:cubicBezTo>
                  <a:pt x="291" y="139"/>
                  <a:pt x="292" y="139"/>
                  <a:pt x="292" y="139"/>
                </a:cubicBezTo>
                <a:cubicBezTo>
                  <a:pt x="292" y="139"/>
                  <a:pt x="292" y="139"/>
                  <a:pt x="292" y="139"/>
                </a:cubicBezTo>
                <a:cubicBezTo>
                  <a:pt x="292" y="138"/>
                  <a:pt x="293" y="138"/>
                  <a:pt x="293" y="138"/>
                </a:cubicBezTo>
                <a:cubicBezTo>
                  <a:pt x="293" y="138"/>
                  <a:pt x="293" y="138"/>
                  <a:pt x="293" y="138"/>
                </a:cubicBezTo>
                <a:cubicBezTo>
                  <a:pt x="293" y="137"/>
                  <a:pt x="293" y="137"/>
                  <a:pt x="294" y="137"/>
                </a:cubicBezTo>
                <a:cubicBezTo>
                  <a:pt x="294" y="137"/>
                  <a:pt x="294" y="137"/>
                  <a:pt x="295" y="137"/>
                </a:cubicBezTo>
                <a:cubicBezTo>
                  <a:pt x="295" y="137"/>
                  <a:pt x="295" y="136"/>
                  <a:pt x="295" y="136"/>
                </a:cubicBezTo>
                <a:cubicBezTo>
                  <a:pt x="295" y="136"/>
                  <a:pt x="295" y="136"/>
                  <a:pt x="295" y="135"/>
                </a:cubicBezTo>
                <a:cubicBezTo>
                  <a:pt x="295" y="135"/>
                  <a:pt x="295" y="135"/>
                  <a:pt x="295" y="135"/>
                </a:cubicBezTo>
                <a:cubicBezTo>
                  <a:pt x="295" y="134"/>
                  <a:pt x="294" y="134"/>
                  <a:pt x="294" y="134"/>
                </a:cubicBezTo>
                <a:cubicBezTo>
                  <a:pt x="294" y="134"/>
                  <a:pt x="294" y="134"/>
                  <a:pt x="294" y="134"/>
                </a:cubicBezTo>
                <a:cubicBezTo>
                  <a:pt x="294" y="134"/>
                  <a:pt x="294" y="134"/>
                  <a:pt x="294" y="134"/>
                </a:cubicBezTo>
                <a:cubicBezTo>
                  <a:pt x="294" y="134"/>
                  <a:pt x="294" y="133"/>
                  <a:pt x="294" y="133"/>
                </a:cubicBezTo>
                <a:cubicBezTo>
                  <a:pt x="293" y="133"/>
                  <a:pt x="293" y="133"/>
                  <a:pt x="293" y="133"/>
                </a:cubicBezTo>
                <a:cubicBezTo>
                  <a:pt x="293" y="133"/>
                  <a:pt x="293" y="133"/>
                  <a:pt x="293" y="132"/>
                </a:cubicBezTo>
                <a:cubicBezTo>
                  <a:pt x="293" y="132"/>
                  <a:pt x="293" y="133"/>
                  <a:pt x="293" y="132"/>
                </a:cubicBezTo>
                <a:cubicBezTo>
                  <a:pt x="293" y="132"/>
                  <a:pt x="293" y="132"/>
                  <a:pt x="293" y="132"/>
                </a:cubicBezTo>
                <a:cubicBezTo>
                  <a:pt x="293" y="132"/>
                  <a:pt x="292" y="132"/>
                  <a:pt x="292" y="132"/>
                </a:cubicBezTo>
                <a:cubicBezTo>
                  <a:pt x="293" y="131"/>
                  <a:pt x="293" y="132"/>
                  <a:pt x="293" y="131"/>
                </a:cubicBezTo>
                <a:cubicBezTo>
                  <a:pt x="292" y="131"/>
                  <a:pt x="292" y="131"/>
                  <a:pt x="292" y="131"/>
                </a:cubicBezTo>
                <a:cubicBezTo>
                  <a:pt x="292" y="131"/>
                  <a:pt x="292" y="131"/>
                  <a:pt x="292" y="131"/>
                </a:cubicBezTo>
                <a:cubicBezTo>
                  <a:pt x="292" y="131"/>
                  <a:pt x="293" y="131"/>
                  <a:pt x="293" y="131"/>
                </a:cubicBezTo>
                <a:cubicBezTo>
                  <a:pt x="293" y="131"/>
                  <a:pt x="293" y="131"/>
                  <a:pt x="293" y="131"/>
                </a:cubicBezTo>
                <a:cubicBezTo>
                  <a:pt x="294" y="131"/>
                  <a:pt x="294" y="131"/>
                  <a:pt x="294" y="131"/>
                </a:cubicBezTo>
                <a:cubicBezTo>
                  <a:pt x="295" y="131"/>
                  <a:pt x="295" y="130"/>
                  <a:pt x="295" y="130"/>
                </a:cubicBezTo>
                <a:cubicBezTo>
                  <a:pt x="295" y="130"/>
                  <a:pt x="295" y="129"/>
                  <a:pt x="295" y="129"/>
                </a:cubicBezTo>
                <a:cubicBezTo>
                  <a:pt x="295" y="129"/>
                  <a:pt x="294" y="130"/>
                  <a:pt x="295" y="129"/>
                </a:cubicBezTo>
                <a:cubicBezTo>
                  <a:pt x="295" y="129"/>
                  <a:pt x="295" y="128"/>
                  <a:pt x="295" y="128"/>
                </a:cubicBezTo>
                <a:cubicBezTo>
                  <a:pt x="295" y="128"/>
                  <a:pt x="295" y="128"/>
                  <a:pt x="294" y="128"/>
                </a:cubicBezTo>
                <a:cubicBezTo>
                  <a:pt x="294" y="128"/>
                  <a:pt x="294" y="127"/>
                  <a:pt x="294" y="128"/>
                </a:cubicBezTo>
                <a:cubicBezTo>
                  <a:pt x="293" y="128"/>
                  <a:pt x="293" y="128"/>
                  <a:pt x="293" y="127"/>
                </a:cubicBezTo>
                <a:cubicBezTo>
                  <a:pt x="293" y="127"/>
                  <a:pt x="293" y="127"/>
                  <a:pt x="292" y="127"/>
                </a:cubicBezTo>
                <a:cubicBezTo>
                  <a:pt x="292" y="127"/>
                  <a:pt x="291" y="127"/>
                  <a:pt x="291" y="126"/>
                </a:cubicBezTo>
                <a:cubicBezTo>
                  <a:pt x="291" y="126"/>
                  <a:pt x="291" y="126"/>
                  <a:pt x="290" y="126"/>
                </a:cubicBezTo>
                <a:cubicBezTo>
                  <a:pt x="291" y="126"/>
                  <a:pt x="292" y="127"/>
                  <a:pt x="292" y="127"/>
                </a:cubicBezTo>
                <a:cubicBezTo>
                  <a:pt x="292" y="126"/>
                  <a:pt x="292" y="126"/>
                  <a:pt x="292" y="126"/>
                </a:cubicBezTo>
                <a:cubicBezTo>
                  <a:pt x="292" y="126"/>
                  <a:pt x="293" y="126"/>
                  <a:pt x="293" y="126"/>
                </a:cubicBezTo>
                <a:cubicBezTo>
                  <a:pt x="293" y="126"/>
                  <a:pt x="293" y="126"/>
                  <a:pt x="292" y="126"/>
                </a:cubicBezTo>
                <a:cubicBezTo>
                  <a:pt x="292" y="126"/>
                  <a:pt x="292" y="126"/>
                  <a:pt x="292" y="126"/>
                </a:cubicBezTo>
                <a:cubicBezTo>
                  <a:pt x="292" y="126"/>
                  <a:pt x="292" y="126"/>
                  <a:pt x="292" y="126"/>
                </a:cubicBezTo>
                <a:cubicBezTo>
                  <a:pt x="291" y="126"/>
                  <a:pt x="291" y="126"/>
                  <a:pt x="291" y="126"/>
                </a:cubicBezTo>
                <a:cubicBezTo>
                  <a:pt x="291" y="126"/>
                  <a:pt x="291" y="126"/>
                  <a:pt x="290" y="126"/>
                </a:cubicBezTo>
                <a:cubicBezTo>
                  <a:pt x="290" y="126"/>
                  <a:pt x="290" y="126"/>
                  <a:pt x="290" y="126"/>
                </a:cubicBezTo>
                <a:cubicBezTo>
                  <a:pt x="290" y="126"/>
                  <a:pt x="290" y="126"/>
                  <a:pt x="290" y="126"/>
                </a:cubicBezTo>
                <a:cubicBezTo>
                  <a:pt x="289" y="126"/>
                  <a:pt x="288" y="125"/>
                  <a:pt x="288" y="125"/>
                </a:cubicBezTo>
                <a:cubicBezTo>
                  <a:pt x="288" y="125"/>
                  <a:pt x="287" y="125"/>
                  <a:pt x="287" y="125"/>
                </a:cubicBezTo>
                <a:cubicBezTo>
                  <a:pt x="287" y="125"/>
                  <a:pt x="286" y="125"/>
                  <a:pt x="286" y="125"/>
                </a:cubicBezTo>
                <a:cubicBezTo>
                  <a:pt x="286" y="125"/>
                  <a:pt x="286" y="125"/>
                  <a:pt x="286" y="125"/>
                </a:cubicBezTo>
                <a:cubicBezTo>
                  <a:pt x="286" y="125"/>
                  <a:pt x="286" y="125"/>
                  <a:pt x="286" y="125"/>
                </a:cubicBezTo>
                <a:cubicBezTo>
                  <a:pt x="286" y="126"/>
                  <a:pt x="285" y="125"/>
                  <a:pt x="285" y="125"/>
                </a:cubicBezTo>
                <a:cubicBezTo>
                  <a:pt x="285" y="125"/>
                  <a:pt x="285" y="125"/>
                  <a:pt x="285" y="125"/>
                </a:cubicBezTo>
                <a:cubicBezTo>
                  <a:pt x="286" y="125"/>
                  <a:pt x="285" y="125"/>
                  <a:pt x="285" y="125"/>
                </a:cubicBezTo>
                <a:cubicBezTo>
                  <a:pt x="285" y="126"/>
                  <a:pt x="285" y="126"/>
                  <a:pt x="285" y="126"/>
                </a:cubicBezTo>
                <a:cubicBezTo>
                  <a:pt x="285" y="126"/>
                  <a:pt x="285" y="126"/>
                  <a:pt x="285" y="126"/>
                </a:cubicBezTo>
                <a:cubicBezTo>
                  <a:pt x="285" y="126"/>
                  <a:pt x="285" y="127"/>
                  <a:pt x="285" y="127"/>
                </a:cubicBezTo>
                <a:cubicBezTo>
                  <a:pt x="285" y="127"/>
                  <a:pt x="285" y="127"/>
                  <a:pt x="285" y="127"/>
                </a:cubicBezTo>
                <a:cubicBezTo>
                  <a:pt x="285" y="127"/>
                  <a:pt x="285" y="128"/>
                  <a:pt x="285" y="128"/>
                </a:cubicBezTo>
                <a:cubicBezTo>
                  <a:pt x="286" y="128"/>
                  <a:pt x="286" y="128"/>
                  <a:pt x="286" y="128"/>
                </a:cubicBezTo>
                <a:cubicBezTo>
                  <a:pt x="286" y="128"/>
                  <a:pt x="286" y="128"/>
                  <a:pt x="286" y="128"/>
                </a:cubicBezTo>
                <a:cubicBezTo>
                  <a:pt x="286" y="128"/>
                  <a:pt x="286" y="128"/>
                  <a:pt x="286" y="128"/>
                </a:cubicBezTo>
                <a:cubicBezTo>
                  <a:pt x="286" y="128"/>
                  <a:pt x="286" y="128"/>
                  <a:pt x="286" y="128"/>
                </a:cubicBezTo>
                <a:cubicBezTo>
                  <a:pt x="286" y="128"/>
                  <a:pt x="286" y="128"/>
                  <a:pt x="286" y="128"/>
                </a:cubicBezTo>
                <a:cubicBezTo>
                  <a:pt x="286" y="128"/>
                  <a:pt x="286" y="128"/>
                  <a:pt x="286" y="128"/>
                </a:cubicBezTo>
                <a:cubicBezTo>
                  <a:pt x="287" y="128"/>
                  <a:pt x="287" y="128"/>
                  <a:pt x="287" y="128"/>
                </a:cubicBezTo>
                <a:cubicBezTo>
                  <a:pt x="287" y="128"/>
                  <a:pt x="287" y="128"/>
                  <a:pt x="287" y="129"/>
                </a:cubicBezTo>
                <a:cubicBezTo>
                  <a:pt x="287" y="129"/>
                  <a:pt x="287" y="129"/>
                  <a:pt x="287" y="129"/>
                </a:cubicBezTo>
                <a:cubicBezTo>
                  <a:pt x="287" y="129"/>
                  <a:pt x="287" y="129"/>
                  <a:pt x="286" y="129"/>
                </a:cubicBezTo>
                <a:cubicBezTo>
                  <a:pt x="286" y="129"/>
                  <a:pt x="287" y="129"/>
                  <a:pt x="287" y="129"/>
                </a:cubicBezTo>
                <a:cubicBezTo>
                  <a:pt x="287" y="129"/>
                  <a:pt x="286" y="129"/>
                  <a:pt x="286" y="129"/>
                </a:cubicBezTo>
                <a:cubicBezTo>
                  <a:pt x="286" y="129"/>
                  <a:pt x="286" y="129"/>
                  <a:pt x="286" y="129"/>
                </a:cubicBezTo>
                <a:cubicBezTo>
                  <a:pt x="286" y="129"/>
                  <a:pt x="286" y="129"/>
                  <a:pt x="286" y="129"/>
                </a:cubicBezTo>
                <a:cubicBezTo>
                  <a:pt x="286" y="129"/>
                  <a:pt x="286" y="129"/>
                  <a:pt x="286" y="129"/>
                </a:cubicBezTo>
                <a:cubicBezTo>
                  <a:pt x="286" y="129"/>
                  <a:pt x="286" y="129"/>
                  <a:pt x="286" y="129"/>
                </a:cubicBezTo>
                <a:cubicBezTo>
                  <a:pt x="286" y="129"/>
                  <a:pt x="286" y="129"/>
                  <a:pt x="286" y="129"/>
                </a:cubicBezTo>
                <a:cubicBezTo>
                  <a:pt x="287" y="129"/>
                  <a:pt x="287" y="130"/>
                  <a:pt x="287" y="130"/>
                </a:cubicBezTo>
                <a:cubicBezTo>
                  <a:pt x="286" y="130"/>
                  <a:pt x="286" y="130"/>
                  <a:pt x="286" y="130"/>
                </a:cubicBezTo>
                <a:cubicBezTo>
                  <a:pt x="286" y="130"/>
                  <a:pt x="286" y="130"/>
                  <a:pt x="286" y="130"/>
                </a:cubicBezTo>
                <a:cubicBezTo>
                  <a:pt x="286" y="130"/>
                  <a:pt x="286" y="130"/>
                  <a:pt x="286" y="130"/>
                </a:cubicBezTo>
                <a:cubicBezTo>
                  <a:pt x="286" y="130"/>
                  <a:pt x="286" y="130"/>
                  <a:pt x="286" y="130"/>
                </a:cubicBezTo>
                <a:cubicBezTo>
                  <a:pt x="286" y="130"/>
                  <a:pt x="286" y="130"/>
                  <a:pt x="286" y="130"/>
                </a:cubicBezTo>
                <a:cubicBezTo>
                  <a:pt x="286" y="130"/>
                  <a:pt x="285" y="130"/>
                  <a:pt x="285" y="130"/>
                </a:cubicBezTo>
                <a:cubicBezTo>
                  <a:pt x="285" y="130"/>
                  <a:pt x="285" y="130"/>
                  <a:pt x="285" y="130"/>
                </a:cubicBezTo>
                <a:cubicBezTo>
                  <a:pt x="285" y="130"/>
                  <a:pt x="285" y="130"/>
                  <a:pt x="285" y="130"/>
                </a:cubicBezTo>
                <a:cubicBezTo>
                  <a:pt x="285" y="130"/>
                  <a:pt x="284" y="130"/>
                  <a:pt x="284" y="131"/>
                </a:cubicBezTo>
                <a:cubicBezTo>
                  <a:pt x="285" y="131"/>
                  <a:pt x="285" y="131"/>
                  <a:pt x="284" y="131"/>
                </a:cubicBezTo>
                <a:cubicBezTo>
                  <a:pt x="284" y="131"/>
                  <a:pt x="284" y="131"/>
                  <a:pt x="284" y="132"/>
                </a:cubicBezTo>
                <a:cubicBezTo>
                  <a:pt x="284" y="132"/>
                  <a:pt x="284" y="132"/>
                  <a:pt x="284" y="132"/>
                </a:cubicBezTo>
                <a:cubicBezTo>
                  <a:pt x="284" y="132"/>
                  <a:pt x="284" y="133"/>
                  <a:pt x="284" y="133"/>
                </a:cubicBezTo>
                <a:cubicBezTo>
                  <a:pt x="284" y="133"/>
                  <a:pt x="284" y="133"/>
                  <a:pt x="284" y="133"/>
                </a:cubicBezTo>
                <a:cubicBezTo>
                  <a:pt x="284" y="133"/>
                  <a:pt x="283" y="134"/>
                  <a:pt x="283" y="134"/>
                </a:cubicBezTo>
                <a:cubicBezTo>
                  <a:pt x="283" y="134"/>
                  <a:pt x="283" y="135"/>
                  <a:pt x="283" y="135"/>
                </a:cubicBezTo>
                <a:cubicBezTo>
                  <a:pt x="283" y="135"/>
                  <a:pt x="283" y="135"/>
                  <a:pt x="283" y="136"/>
                </a:cubicBezTo>
                <a:cubicBezTo>
                  <a:pt x="282" y="136"/>
                  <a:pt x="282" y="135"/>
                  <a:pt x="282" y="135"/>
                </a:cubicBezTo>
                <a:cubicBezTo>
                  <a:pt x="282" y="136"/>
                  <a:pt x="282" y="135"/>
                  <a:pt x="282" y="135"/>
                </a:cubicBezTo>
                <a:cubicBezTo>
                  <a:pt x="282" y="135"/>
                  <a:pt x="281" y="135"/>
                  <a:pt x="281" y="136"/>
                </a:cubicBezTo>
                <a:cubicBezTo>
                  <a:pt x="281" y="136"/>
                  <a:pt x="281" y="136"/>
                  <a:pt x="281" y="136"/>
                </a:cubicBezTo>
                <a:cubicBezTo>
                  <a:pt x="281" y="136"/>
                  <a:pt x="281" y="136"/>
                  <a:pt x="281" y="136"/>
                </a:cubicBezTo>
                <a:cubicBezTo>
                  <a:pt x="281" y="136"/>
                  <a:pt x="281" y="136"/>
                  <a:pt x="281" y="136"/>
                </a:cubicBezTo>
                <a:cubicBezTo>
                  <a:pt x="281" y="137"/>
                  <a:pt x="281" y="137"/>
                  <a:pt x="281" y="136"/>
                </a:cubicBezTo>
                <a:cubicBezTo>
                  <a:pt x="281" y="136"/>
                  <a:pt x="281" y="136"/>
                  <a:pt x="281" y="136"/>
                </a:cubicBezTo>
                <a:cubicBezTo>
                  <a:pt x="281" y="136"/>
                  <a:pt x="280" y="136"/>
                  <a:pt x="280" y="136"/>
                </a:cubicBezTo>
                <a:cubicBezTo>
                  <a:pt x="280" y="136"/>
                  <a:pt x="280" y="136"/>
                  <a:pt x="280" y="136"/>
                </a:cubicBezTo>
                <a:cubicBezTo>
                  <a:pt x="280" y="135"/>
                  <a:pt x="280" y="135"/>
                  <a:pt x="280" y="135"/>
                </a:cubicBezTo>
                <a:cubicBezTo>
                  <a:pt x="280" y="135"/>
                  <a:pt x="280" y="135"/>
                  <a:pt x="279" y="135"/>
                </a:cubicBezTo>
                <a:cubicBezTo>
                  <a:pt x="279" y="135"/>
                  <a:pt x="279" y="134"/>
                  <a:pt x="279" y="134"/>
                </a:cubicBezTo>
                <a:cubicBezTo>
                  <a:pt x="279" y="134"/>
                  <a:pt x="279" y="134"/>
                  <a:pt x="279" y="134"/>
                </a:cubicBezTo>
                <a:cubicBezTo>
                  <a:pt x="278" y="134"/>
                  <a:pt x="278" y="134"/>
                  <a:pt x="278" y="133"/>
                </a:cubicBezTo>
                <a:cubicBezTo>
                  <a:pt x="278" y="133"/>
                  <a:pt x="278" y="133"/>
                  <a:pt x="278" y="133"/>
                </a:cubicBezTo>
                <a:cubicBezTo>
                  <a:pt x="278" y="132"/>
                  <a:pt x="278" y="132"/>
                  <a:pt x="278" y="132"/>
                </a:cubicBezTo>
                <a:cubicBezTo>
                  <a:pt x="278" y="132"/>
                  <a:pt x="278" y="132"/>
                  <a:pt x="278" y="132"/>
                </a:cubicBezTo>
                <a:cubicBezTo>
                  <a:pt x="278" y="132"/>
                  <a:pt x="278" y="131"/>
                  <a:pt x="279" y="131"/>
                </a:cubicBezTo>
                <a:cubicBezTo>
                  <a:pt x="279" y="131"/>
                  <a:pt x="279" y="132"/>
                  <a:pt x="279" y="132"/>
                </a:cubicBezTo>
                <a:cubicBezTo>
                  <a:pt x="279" y="132"/>
                  <a:pt x="279" y="132"/>
                  <a:pt x="279" y="132"/>
                </a:cubicBezTo>
                <a:cubicBezTo>
                  <a:pt x="280" y="132"/>
                  <a:pt x="280" y="131"/>
                  <a:pt x="279" y="131"/>
                </a:cubicBezTo>
                <a:cubicBezTo>
                  <a:pt x="279" y="131"/>
                  <a:pt x="279" y="131"/>
                  <a:pt x="279" y="130"/>
                </a:cubicBezTo>
                <a:cubicBezTo>
                  <a:pt x="279" y="130"/>
                  <a:pt x="279" y="130"/>
                  <a:pt x="279" y="130"/>
                </a:cubicBezTo>
                <a:cubicBezTo>
                  <a:pt x="279" y="129"/>
                  <a:pt x="278" y="129"/>
                  <a:pt x="277" y="128"/>
                </a:cubicBezTo>
                <a:cubicBezTo>
                  <a:pt x="277" y="128"/>
                  <a:pt x="277" y="127"/>
                  <a:pt x="276" y="128"/>
                </a:cubicBezTo>
                <a:cubicBezTo>
                  <a:pt x="276" y="128"/>
                  <a:pt x="276" y="128"/>
                  <a:pt x="276" y="128"/>
                </a:cubicBezTo>
                <a:cubicBezTo>
                  <a:pt x="275" y="128"/>
                  <a:pt x="275" y="128"/>
                  <a:pt x="275" y="129"/>
                </a:cubicBezTo>
                <a:cubicBezTo>
                  <a:pt x="275" y="129"/>
                  <a:pt x="275" y="130"/>
                  <a:pt x="275" y="130"/>
                </a:cubicBezTo>
                <a:cubicBezTo>
                  <a:pt x="275" y="130"/>
                  <a:pt x="275" y="130"/>
                  <a:pt x="275" y="130"/>
                </a:cubicBezTo>
                <a:cubicBezTo>
                  <a:pt x="274" y="130"/>
                  <a:pt x="274" y="131"/>
                  <a:pt x="274" y="131"/>
                </a:cubicBezTo>
                <a:cubicBezTo>
                  <a:pt x="274" y="131"/>
                  <a:pt x="275" y="131"/>
                  <a:pt x="275" y="131"/>
                </a:cubicBezTo>
                <a:cubicBezTo>
                  <a:pt x="275" y="131"/>
                  <a:pt x="275" y="131"/>
                  <a:pt x="274" y="131"/>
                </a:cubicBezTo>
                <a:cubicBezTo>
                  <a:pt x="274" y="131"/>
                  <a:pt x="274" y="131"/>
                  <a:pt x="274" y="132"/>
                </a:cubicBezTo>
                <a:cubicBezTo>
                  <a:pt x="274" y="131"/>
                  <a:pt x="274" y="131"/>
                  <a:pt x="274" y="131"/>
                </a:cubicBezTo>
                <a:cubicBezTo>
                  <a:pt x="274" y="131"/>
                  <a:pt x="274" y="132"/>
                  <a:pt x="274" y="132"/>
                </a:cubicBezTo>
                <a:cubicBezTo>
                  <a:pt x="274" y="132"/>
                  <a:pt x="274" y="132"/>
                  <a:pt x="274" y="132"/>
                </a:cubicBezTo>
                <a:cubicBezTo>
                  <a:pt x="273" y="131"/>
                  <a:pt x="273" y="131"/>
                  <a:pt x="273" y="131"/>
                </a:cubicBezTo>
                <a:cubicBezTo>
                  <a:pt x="273" y="131"/>
                  <a:pt x="273" y="131"/>
                  <a:pt x="273" y="131"/>
                </a:cubicBezTo>
                <a:cubicBezTo>
                  <a:pt x="273" y="131"/>
                  <a:pt x="273" y="130"/>
                  <a:pt x="273" y="130"/>
                </a:cubicBezTo>
                <a:cubicBezTo>
                  <a:pt x="273" y="130"/>
                  <a:pt x="273" y="130"/>
                  <a:pt x="273" y="130"/>
                </a:cubicBezTo>
                <a:cubicBezTo>
                  <a:pt x="273" y="130"/>
                  <a:pt x="273" y="130"/>
                  <a:pt x="273" y="130"/>
                </a:cubicBezTo>
                <a:cubicBezTo>
                  <a:pt x="273" y="129"/>
                  <a:pt x="273" y="129"/>
                  <a:pt x="273" y="129"/>
                </a:cubicBezTo>
                <a:cubicBezTo>
                  <a:pt x="273" y="129"/>
                  <a:pt x="273" y="129"/>
                  <a:pt x="273" y="129"/>
                </a:cubicBezTo>
                <a:cubicBezTo>
                  <a:pt x="273" y="129"/>
                  <a:pt x="273" y="128"/>
                  <a:pt x="272" y="128"/>
                </a:cubicBezTo>
                <a:cubicBezTo>
                  <a:pt x="272" y="128"/>
                  <a:pt x="271" y="127"/>
                  <a:pt x="271" y="127"/>
                </a:cubicBezTo>
                <a:cubicBezTo>
                  <a:pt x="271" y="127"/>
                  <a:pt x="271" y="128"/>
                  <a:pt x="272" y="127"/>
                </a:cubicBezTo>
                <a:cubicBezTo>
                  <a:pt x="272" y="127"/>
                  <a:pt x="272" y="127"/>
                  <a:pt x="272" y="128"/>
                </a:cubicBezTo>
                <a:cubicBezTo>
                  <a:pt x="272" y="128"/>
                  <a:pt x="272" y="127"/>
                  <a:pt x="272" y="127"/>
                </a:cubicBezTo>
                <a:cubicBezTo>
                  <a:pt x="272" y="127"/>
                  <a:pt x="272" y="128"/>
                  <a:pt x="272" y="128"/>
                </a:cubicBezTo>
                <a:cubicBezTo>
                  <a:pt x="272" y="128"/>
                  <a:pt x="272" y="127"/>
                  <a:pt x="272" y="127"/>
                </a:cubicBezTo>
                <a:cubicBezTo>
                  <a:pt x="272" y="127"/>
                  <a:pt x="273" y="127"/>
                  <a:pt x="273" y="127"/>
                </a:cubicBezTo>
                <a:cubicBezTo>
                  <a:pt x="273" y="127"/>
                  <a:pt x="273" y="127"/>
                  <a:pt x="273" y="127"/>
                </a:cubicBezTo>
                <a:cubicBezTo>
                  <a:pt x="273" y="127"/>
                  <a:pt x="273" y="127"/>
                  <a:pt x="273" y="127"/>
                </a:cubicBezTo>
                <a:cubicBezTo>
                  <a:pt x="273" y="127"/>
                  <a:pt x="273" y="127"/>
                  <a:pt x="273" y="126"/>
                </a:cubicBezTo>
                <a:cubicBezTo>
                  <a:pt x="272" y="126"/>
                  <a:pt x="273" y="127"/>
                  <a:pt x="272" y="126"/>
                </a:cubicBezTo>
                <a:cubicBezTo>
                  <a:pt x="272" y="126"/>
                  <a:pt x="272" y="126"/>
                  <a:pt x="272" y="126"/>
                </a:cubicBezTo>
                <a:cubicBezTo>
                  <a:pt x="272" y="126"/>
                  <a:pt x="272" y="126"/>
                  <a:pt x="271" y="126"/>
                </a:cubicBezTo>
                <a:cubicBezTo>
                  <a:pt x="271" y="126"/>
                  <a:pt x="271" y="126"/>
                  <a:pt x="271" y="126"/>
                </a:cubicBezTo>
                <a:cubicBezTo>
                  <a:pt x="271" y="126"/>
                  <a:pt x="271" y="126"/>
                  <a:pt x="270" y="126"/>
                </a:cubicBezTo>
                <a:cubicBezTo>
                  <a:pt x="271" y="126"/>
                  <a:pt x="271" y="126"/>
                  <a:pt x="271" y="126"/>
                </a:cubicBezTo>
                <a:cubicBezTo>
                  <a:pt x="271" y="126"/>
                  <a:pt x="271" y="126"/>
                  <a:pt x="272" y="126"/>
                </a:cubicBezTo>
                <a:cubicBezTo>
                  <a:pt x="271" y="126"/>
                  <a:pt x="271" y="126"/>
                  <a:pt x="271" y="126"/>
                </a:cubicBezTo>
                <a:cubicBezTo>
                  <a:pt x="271" y="126"/>
                  <a:pt x="271" y="126"/>
                  <a:pt x="270" y="126"/>
                </a:cubicBezTo>
                <a:cubicBezTo>
                  <a:pt x="270" y="126"/>
                  <a:pt x="270" y="126"/>
                  <a:pt x="270" y="126"/>
                </a:cubicBezTo>
                <a:cubicBezTo>
                  <a:pt x="269" y="126"/>
                  <a:pt x="269" y="126"/>
                  <a:pt x="268" y="126"/>
                </a:cubicBezTo>
                <a:cubicBezTo>
                  <a:pt x="268" y="126"/>
                  <a:pt x="268" y="126"/>
                  <a:pt x="268" y="127"/>
                </a:cubicBezTo>
                <a:cubicBezTo>
                  <a:pt x="268" y="127"/>
                  <a:pt x="268" y="127"/>
                  <a:pt x="268" y="127"/>
                </a:cubicBezTo>
                <a:cubicBezTo>
                  <a:pt x="268" y="126"/>
                  <a:pt x="268" y="126"/>
                  <a:pt x="268" y="126"/>
                </a:cubicBezTo>
                <a:cubicBezTo>
                  <a:pt x="268" y="126"/>
                  <a:pt x="268" y="126"/>
                  <a:pt x="267" y="126"/>
                </a:cubicBezTo>
                <a:cubicBezTo>
                  <a:pt x="267" y="126"/>
                  <a:pt x="267" y="126"/>
                  <a:pt x="268" y="126"/>
                </a:cubicBezTo>
                <a:cubicBezTo>
                  <a:pt x="268" y="126"/>
                  <a:pt x="268" y="125"/>
                  <a:pt x="268" y="125"/>
                </a:cubicBezTo>
                <a:cubicBezTo>
                  <a:pt x="268" y="125"/>
                  <a:pt x="268" y="125"/>
                  <a:pt x="268" y="125"/>
                </a:cubicBezTo>
                <a:cubicBezTo>
                  <a:pt x="268" y="125"/>
                  <a:pt x="270" y="124"/>
                  <a:pt x="270" y="124"/>
                </a:cubicBezTo>
                <a:cubicBezTo>
                  <a:pt x="269" y="124"/>
                  <a:pt x="268" y="124"/>
                  <a:pt x="268" y="124"/>
                </a:cubicBezTo>
                <a:cubicBezTo>
                  <a:pt x="268" y="124"/>
                  <a:pt x="268" y="124"/>
                  <a:pt x="268" y="124"/>
                </a:cubicBezTo>
                <a:cubicBezTo>
                  <a:pt x="268" y="124"/>
                  <a:pt x="268" y="124"/>
                  <a:pt x="268" y="124"/>
                </a:cubicBezTo>
                <a:cubicBezTo>
                  <a:pt x="268" y="124"/>
                  <a:pt x="268" y="124"/>
                  <a:pt x="268" y="124"/>
                </a:cubicBezTo>
                <a:cubicBezTo>
                  <a:pt x="268" y="124"/>
                  <a:pt x="269" y="124"/>
                  <a:pt x="269" y="123"/>
                </a:cubicBezTo>
                <a:cubicBezTo>
                  <a:pt x="269" y="123"/>
                  <a:pt x="269" y="124"/>
                  <a:pt x="269" y="124"/>
                </a:cubicBezTo>
                <a:cubicBezTo>
                  <a:pt x="269" y="124"/>
                  <a:pt x="269" y="124"/>
                  <a:pt x="269" y="124"/>
                </a:cubicBezTo>
                <a:cubicBezTo>
                  <a:pt x="270" y="124"/>
                  <a:pt x="271" y="124"/>
                  <a:pt x="271" y="124"/>
                </a:cubicBezTo>
                <a:cubicBezTo>
                  <a:pt x="271" y="124"/>
                  <a:pt x="270" y="123"/>
                  <a:pt x="270" y="124"/>
                </a:cubicBezTo>
                <a:cubicBezTo>
                  <a:pt x="270" y="123"/>
                  <a:pt x="270" y="123"/>
                  <a:pt x="270" y="123"/>
                </a:cubicBezTo>
                <a:cubicBezTo>
                  <a:pt x="270" y="123"/>
                  <a:pt x="270" y="123"/>
                  <a:pt x="270" y="123"/>
                </a:cubicBezTo>
                <a:cubicBezTo>
                  <a:pt x="270" y="123"/>
                  <a:pt x="270" y="123"/>
                  <a:pt x="270" y="123"/>
                </a:cubicBezTo>
                <a:cubicBezTo>
                  <a:pt x="270" y="123"/>
                  <a:pt x="270" y="123"/>
                  <a:pt x="270" y="123"/>
                </a:cubicBezTo>
                <a:cubicBezTo>
                  <a:pt x="270" y="123"/>
                  <a:pt x="270" y="123"/>
                  <a:pt x="270" y="123"/>
                </a:cubicBezTo>
                <a:cubicBezTo>
                  <a:pt x="270" y="123"/>
                  <a:pt x="270" y="123"/>
                  <a:pt x="269" y="123"/>
                </a:cubicBezTo>
                <a:cubicBezTo>
                  <a:pt x="269" y="123"/>
                  <a:pt x="269" y="123"/>
                  <a:pt x="269" y="122"/>
                </a:cubicBezTo>
                <a:cubicBezTo>
                  <a:pt x="269" y="122"/>
                  <a:pt x="269" y="121"/>
                  <a:pt x="269" y="122"/>
                </a:cubicBezTo>
                <a:cubicBezTo>
                  <a:pt x="269" y="121"/>
                  <a:pt x="268" y="122"/>
                  <a:pt x="268" y="121"/>
                </a:cubicBezTo>
                <a:cubicBezTo>
                  <a:pt x="268" y="121"/>
                  <a:pt x="268" y="121"/>
                  <a:pt x="268" y="121"/>
                </a:cubicBezTo>
                <a:cubicBezTo>
                  <a:pt x="267" y="121"/>
                  <a:pt x="267" y="121"/>
                  <a:pt x="267" y="121"/>
                </a:cubicBezTo>
                <a:cubicBezTo>
                  <a:pt x="267" y="121"/>
                  <a:pt x="267" y="121"/>
                  <a:pt x="267" y="121"/>
                </a:cubicBezTo>
                <a:cubicBezTo>
                  <a:pt x="267" y="120"/>
                  <a:pt x="267" y="120"/>
                  <a:pt x="267" y="119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18"/>
                  <a:pt x="267" y="118"/>
                  <a:pt x="267" y="118"/>
                </a:cubicBezTo>
                <a:cubicBezTo>
                  <a:pt x="266" y="118"/>
                  <a:pt x="266" y="118"/>
                  <a:pt x="265" y="117"/>
                </a:cubicBezTo>
                <a:cubicBezTo>
                  <a:pt x="265" y="117"/>
                  <a:pt x="265" y="117"/>
                  <a:pt x="265" y="117"/>
                </a:cubicBezTo>
                <a:cubicBezTo>
                  <a:pt x="265" y="117"/>
                  <a:pt x="265" y="117"/>
                  <a:pt x="265" y="117"/>
                </a:cubicBezTo>
                <a:cubicBezTo>
                  <a:pt x="265" y="117"/>
                  <a:pt x="265" y="117"/>
                  <a:pt x="265" y="117"/>
                </a:cubicBezTo>
                <a:cubicBezTo>
                  <a:pt x="265" y="117"/>
                  <a:pt x="265" y="117"/>
                  <a:pt x="265" y="117"/>
                </a:cubicBezTo>
                <a:cubicBezTo>
                  <a:pt x="264" y="117"/>
                  <a:pt x="264" y="117"/>
                  <a:pt x="264" y="117"/>
                </a:cubicBezTo>
                <a:cubicBezTo>
                  <a:pt x="264" y="117"/>
                  <a:pt x="264" y="117"/>
                  <a:pt x="264" y="117"/>
                </a:cubicBezTo>
                <a:cubicBezTo>
                  <a:pt x="264" y="117"/>
                  <a:pt x="264" y="117"/>
                  <a:pt x="264" y="117"/>
                </a:cubicBezTo>
                <a:cubicBezTo>
                  <a:pt x="264" y="117"/>
                  <a:pt x="264" y="117"/>
                  <a:pt x="264" y="117"/>
                </a:cubicBezTo>
                <a:cubicBezTo>
                  <a:pt x="264" y="117"/>
                  <a:pt x="264" y="117"/>
                  <a:pt x="264" y="117"/>
                </a:cubicBezTo>
                <a:cubicBezTo>
                  <a:pt x="264" y="116"/>
                  <a:pt x="264" y="117"/>
                  <a:pt x="264" y="117"/>
                </a:cubicBezTo>
                <a:cubicBezTo>
                  <a:pt x="263" y="116"/>
                  <a:pt x="264" y="116"/>
                  <a:pt x="263" y="117"/>
                </a:cubicBezTo>
                <a:cubicBezTo>
                  <a:pt x="263" y="117"/>
                  <a:pt x="263" y="117"/>
                  <a:pt x="263" y="117"/>
                </a:cubicBezTo>
                <a:cubicBezTo>
                  <a:pt x="263" y="116"/>
                  <a:pt x="263" y="116"/>
                  <a:pt x="263" y="116"/>
                </a:cubicBezTo>
                <a:cubicBezTo>
                  <a:pt x="263" y="116"/>
                  <a:pt x="263" y="116"/>
                  <a:pt x="263" y="116"/>
                </a:cubicBezTo>
                <a:cubicBezTo>
                  <a:pt x="264" y="116"/>
                  <a:pt x="263" y="116"/>
                  <a:pt x="264" y="116"/>
                </a:cubicBezTo>
                <a:cubicBezTo>
                  <a:pt x="264" y="116"/>
                  <a:pt x="264" y="116"/>
                  <a:pt x="263" y="116"/>
                </a:cubicBezTo>
                <a:cubicBezTo>
                  <a:pt x="263" y="116"/>
                  <a:pt x="263" y="116"/>
                  <a:pt x="262" y="116"/>
                </a:cubicBezTo>
                <a:cubicBezTo>
                  <a:pt x="262" y="116"/>
                  <a:pt x="262" y="116"/>
                  <a:pt x="262" y="116"/>
                </a:cubicBezTo>
                <a:cubicBezTo>
                  <a:pt x="262" y="116"/>
                  <a:pt x="262" y="116"/>
                  <a:pt x="262" y="116"/>
                </a:cubicBezTo>
                <a:cubicBezTo>
                  <a:pt x="262" y="116"/>
                  <a:pt x="262" y="116"/>
                  <a:pt x="262" y="116"/>
                </a:cubicBezTo>
                <a:cubicBezTo>
                  <a:pt x="263" y="116"/>
                  <a:pt x="263" y="116"/>
                  <a:pt x="263" y="116"/>
                </a:cubicBezTo>
                <a:cubicBezTo>
                  <a:pt x="263" y="117"/>
                  <a:pt x="262" y="116"/>
                  <a:pt x="262" y="116"/>
                </a:cubicBezTo>
                <a:cubicBezTo>
                  <a:pt x="261" y="116"/>
                  <a:pt x="262" y="117"/>
                  <a:pt x="262" y="117"/>
                </a:cubicBezTo>
                <a:cubicBezTo>
                  <a:pt x="261" y="117"/>
                  <a:pt x="261" y="117"/>
                  <a:pt x="261" y="117"/>
                </a:cubicBezTo>
                <a:cubicBezTo>
                  <a:pt x="261" y="117"/>
                  <a:pt x="261" y="117"/>
                  <a:pt x="260" y="117"/>
                </a:cubicBezTo>
                <a:cubicBezTo>
                  <a:pt x="260" y="117"/>
                  <a:pt x="260" y="117"/>
                  <a:pt x="260" y="118"/>
                </a:cubicBezTo>
                <a:cubicBezTo>
                  <a:pt x="260" y="118"/>
                  <a:pt x="260" y="118"/>
                  <a:pt x="261" y="118"/>
                </a:cubicBezTo>
                <a:cubicBezTo>
                  <a:pt x="261" y="118"/>
                  <a:pt x="261" y="118"/>
                  <a:pt x="261" y="118"/>
                </a:cubicBezTo>
                <a:cubicBezTo>
                  <a:pt x="261" y="118"/>
                  <a:pt x="261" y="118"/>
                  <a:pt x="261" y="118"/>
                </a:cubicBezTo>
                <a:cubicBezTo>
                  <a:pt x="261" y="118"/>
                  <a:pt x="261" y="119"/>
                  <a:pt x="261" y="119"/>
                </a:cubicBezTo>
                <a:cubicBezTo>
                  <a:pt x="261" y="119"/>
                  <a:pt x="261" y="119"/>
                  <a:pt x="261" y="119"/>
                </a:cubicBezTo>
                <a:cubicBezTo>
                  <a:pt x="261" y="119"/>
                  <a:pt x="260" y="118"/>
                  <a:pt x="260" y="118"/>
                </a:cubicBezTo>
                <a:cubicBezTo>
                  <a:pt x="259" y="118"/>
                  <a:pt x="259" y="118"/>
                  <a:pt x="259" y="119"/>
                </a:cubicBezTo>
                <a:cubicBezTo>
                  <a:pt x="259" y="119"/>
                  <a:pt x="259" y="119"/>
                  <a:pt x="259" y="119"/>
                </a:cubicBezTo>
                <a:cubicBezTo>
                  <a:pt x="259" y="119"/>
                  <a:pt x="259" y="119"/>
                  <a:pt x="259" y="119"/>
                </a:cubicBezTo>
                <a:cubicBezTo>
                  <a:pt x="259" y="119"/>
                  <a:pt x="259" y="119"/>
                  <a:pt x="259" y="119"/>
                </a:cubicBezTo>
                <a:cubicBezTo>
                  <a:pt x="259" y="119"/>
                  <a:pt x="259" y="119"/>
                  <a:pt x="259" y="119"/>
                </a:cubicBezTo>
                <a:cubicBezTo>
                  <a:pt x="258" y="120"/>
                  <a:pt x="258" y="120"/>
                  <a:pt x="259" y="120"/>
                </a:cubicBezTo>
                <a:cubicBezTo>
                  <a:pt x="259" y="120"/>
                  <a:pt x="259" y="119"/>
                  <a:pt x="259" y="120"/>
                </a:cubicBezTo>
                <a:cubicBezTo>
                  <a:pt x="259" y="120"/>
                  <a:pt x="259" y="120"/>
                  <a:pt x="259" y="120"/>
                </a:cubicBezTo>
                <a:cubicBezTo>
                  <a:pt x="259" y="120"/>
                  <a:pt x="259" y="120"/>
                  <a:pt x="259" y="120"/>
                </a:cubicBezTo>
                <a:cubicBezTo>
                  <a:pt x="258" y="120"/>
                  <a:pt x="258" y="121"/>
                  <a:pt x="258" y="121"/>
                </a:cubicBezTo>
                <a:cubicBezTo>
                  <a:pt x="258" y="121"/>
                  <a:pt x="259" y="121"/>
                  <a:pt x="259" y="121"/>
                </a:cubicBezTo>
                <a:cubicBezTo>
                  <a:pt x="259" y="121"/>
                  <a:pt x="259" y="122"/>
                  <a:pt x="259" y="122"/>
                </a:cubicBezTo>
                <a:cubicBezTo>
                  <a:pt x="260" y="122"/>
                  <a:pt x="260" y="121"/>
                  <a:pt x="260" y="121"/>
                </a:cubicBezTo>
                <a:cubicBezTo>
                  <a:pt x="260" y="122"/>
                  <a:pt x="259" y="122"/>
                  <a:pt x="259" y="122"/>
                </a:cubicBezTo>
                <a:cubicBezTo>
                  <a:pt x="259" y="122"/>
                  <a:pt x="259" y="122"/>
                  <a:pt x="259" y="123"/>
                </a:cubicBezTo>
                <a:cubicBezTo>
                  <a:pt x="259" y="123"/>
                  <a:pt x="259" y="123"/>
                  <a:pt x="258" y="123"/>
                </a:cubicBezTo>
                <a:cubicBezTo>
                  <a:pt x="258" y="123"/>
                  <a:pt x="258" y="124"/>
                  <a:pt x="259" y="124"/>
                </a:cubicBezTo>
                <a:cubicBezTo>
                  <a:pt x="259" y="124"/>
                  <a:pt x="259" y="124"/>
                  <a:pt x="259" y="124"/>
                </a:cubicBezTo>
                <a:cubicBezTo>
                  <a:pt x="259" y="124"/>
                  <a:pt x="259" y="124"/>
                  <a:pt x="259" y="124"/>
                </a:cubicBezTo>
                <a:cubicBezTo>
                  <a:pt x="259" y="125"/>
                  <a:pt x="259" y="125"/>
                  <a:pt x="259" y="125"/>
                </a:cubicBezTo>
                <a:cubicBezTo>
                  <a:pt x="260" y="125"/>
                  <a:pt x="260" y="125"/>
                  <a:pt x="260" y="125"/>
                </a:cubicBezTo>
                <a:cubicBezTo>
                  <a:pt x="260" y="125"/>
                  <a:pt x="259" y="125"/>
                  <a:pt x="259" y="125"/>
                </a:cubicBezTo>
                <a:cubicBezTo>
                  <a:pt x="259" y="125"/>
                  <a:pt x="259" y="125"/>
                  <a:pt x="259" y="125"/>
                </a:cubicBezTo>
                <a:cubicBezTo>
                  <a:pt x="259" y="125"/>
                  <a:pt x="259" y="125"/>
                  <a:pt x="260" y="125"/>
                </a:cubicBezTo>
                <a:cubicBezTo>
                  <a:pt x="260" y="125"/>
                  <a:pt x="260" y="125"/>
                  <a:pt x="260" y="125"/>
                </a:cubicBezTo>
                <a:cubicBezTo>
                  <a:pt x="260" y="125"/>
                  <a:pt x="260" y="125"/>
                  <a:pt x="260" y="125"/>
                </a:cubicBezTo>
                <a:cubicBezTo>
                  <a:pt x="261" y="125"/>
                  <a:pt x="261" y="126"/>
                  <a:pt x="261" y="126"/>
                </a:cubicBezTo>
                <a:cubicBezTo>
                  <a:pt x="262" y="126"/>
                  <a:pt x="262" y="126"/>
                  <a:pt x="262" y="126"/>
                </a:cubicBezTo>
                <a:cubicBezTo>
                  <a:pt x="262" y="126"/>
                  <a:pt x="263" y="126"/>
                  <a:pt x="263" y="126"/>
                </a:cubicBezTo>
                <a:cubicBezTo>
                  <a:pt x="263" y="126"/>
                  <a:pt x="264" y="127"/>
                  <a:pt x="264" y="127"/>
                </a:cubicBezTo>
                <a:cubicBezTo>
                  <a:pt x="264" y="127"/>
                  <a:pt x="265" y="127"/>
                  <a:pt x="265" y="126"/>
                </a:cubicBezTo>
                <a:cubicBezTo>
                  <a:pt x="266" y="126"/>
                  <a:pt x="266" y="126"/>
                  <a:pt x="266" y="126"/>
                </a:cubicBezTo>
                <a:cubicBezTo>
                  <a:pt x="266" y="126"/>
                  <a:pt x="266" y="126"/>
                  <a:pt x="266" y="127"/>
                </a:cubicBezTo>
                <a:cubicBezTo>
                  <a:pt x="266" y="127"/>
                  <a:pt x="266" y="127"/>
                  <a:pt x="266" y="127"/>
                </a:cubicBezTo>
                <a:cubicBezTo>
                  <a:pt x="266" y="127"/>
                  <a:pt x="266" y="127"/>
                  <a:pt x="266" y="127"/>
                </a:cubicBezTo>
                <a:cubicBezTo>
                  <a:pt x="266" y="127"/>
                  <a:pt x="266" y="127"/>
                  <a:pt x="266" y="127"/>
                </a:cubicBezTo>
                <a:cubicBezTo>
                  <a:pt x="266" y="128"/>
                  <a:pt x="265" y="128"/>
                  <a:pt x="265" y="128"/>
                </a:cubicBezTo>
                <a:cubicBezTo>
                  <a:pt x="265" y="128"/>
                  <a:pt x="264" y="127"/>
                  <a:pt x="264" y="127"/>
                </a:cubicBezTo>
                <a:cubicBezTo>
                  <a:pt x="264" y="127"/>
                  <a:pt x="264" y="128"/>
                  <a:pt x="264" y="128"/>
                </a:cubicBezTo>
                <a:cubicBezTo>
                  <a:pt x="264" y="128"/>
                  <a:pt x="264" y="128"/>
                  <a:pt x="264" y="128"/>
                </a:cubicBezTo>
                <a:cubicBezTo>
                  <a:pt x="264" y="128"/>
                  <a:pt x="263" y="129"/>
                  <a:pt x="263" y="129"/>
                </a:cubicBezTo>
                <a:cubicBezTo>
                  <a:pt x="263" y="129"/>
                  <a:pt x="263" y="130"/>
                  <a:pt x="263" y="130"/>
                </a:cubicBezTo>
                <a:cubicBezTo>
                  <a:pt x="263" y="130"/>
                  <a:pt x="263" y="130"/>
                  <a:pt x="263" y="130"/>
                </a:cubicBezTo>
                <a:cubicBezTo>
                  <a:pt x="264" y="130"/>
                  <a:pt x="264" y="130"/>
                  <a:pt x="264" y="130"/>
                </a:cubicBezTo>
                <a:cubicBezTo>
                  <a:pt x="264" y="130"/>
                  <a:pt x="265" y="130"/>
                  <a:pt x="265" y="129"/>
                </a:cubicBezTo>
                <a:cubicBezTo>
                  <a:pt x="265" y="129"/>
                  <a:pt x="264" y="129"/>
                  <a:pt x="265" y="129"/>
                </a:cubicBezTo>
                <a:cubicBezTo>
                  <a:pt x="265" y="129"/>
                  <a:pt x="265" y="129"/>
                  <a:pt x="265" y="129"/>
                </a:cubicBezTo>
                <a:cubicBezTo>
                  <a:pt x="265" y="129"/>
                  <a:pt x="265" y="129"/>
                  <a:pt x="265" y="129"/>
                </a:cubicBezTo>
                <a:cubicBezTo>
                  <a:pt x="265" y="129"/>
                  <a:pt x="265" y="129"/>
                  <a:pt x="265" y="129"/>
                </a:cubicBezTo>
                <a:cubicBezTo>
                  <a:pt x="265" y="129"/>
                  <a:pt x="265" y="129"/>
                  <a:pt x="265" y="129"/>
                </a:cubicBezTo>
                <a:cubicBezTo>
                  <a:pt x="265" y="129"/>
                  <a:pt x="265" y="130"/>
                  <a:pt x="265" y="130"/>
                </a:cubicBezTo>
                <a:cubicBezTo>
                  <a:pt x="265" y="130"/>
                  <a:pt x="266" y="130"/>
                  <a:pt x="266" y="130"/>
                </a:cubicBezTo>
                <a:cubicBezTo>
                  <a:pt x="266" y="130"/>
                  <a:pt x="265" y="131"/>
                  <a:pt x="265" y="131"/>
                </a:cubicBezTo>
                <a:cubicBezTo>
                  <a:pt x="265" y="131"/>
                  <a:pt x="265" y="131"/>
                  <a:pt x="264" y="132"/>
                </a:cubicBezTo>
                <a:cubicBezTo>
                  <a:pt x="264" y="132"/>
                  <a:pt x="264" y="132"/>
                  <a:pt x="264" y="132"/>
                </a:cubicBezTo>
                <a:cubicBezTo>
                  <a:pt x="263" y="132"/>
                  <a:pt x="263" y="133"/>
                  <a:pt x="262" y="133"/>
                </a:cubicBezTo>
                <a:cubicBezTo>
                  <a:pt x="262" y="133"/>
                  <a:pt x="262" y="133"/>
                  <a:pt x="262" y="133"/>
                </a:cubicBezTo>
                <a:cubicBezTo>
                  <a:pt x="262" y="133"/>
                  <a:pt x="262" y="133"/>
                  <a:pt x="262" y="133"/>
                </a:cubicBezTo>
                <a:cubicBezTo>
                  <a:pt x="262" y="133"/>
                  <a:pt x="262" y="133"/>
                  <a:pt x="261" y="133"/>
                </a:cubicBezTo>
                <a:cubicBezTo>
                  <a:pt x="261" y="133"/>
                  <a:pt x="261" y="133"/>
                  <a:pt x="261" y="133"/>
                </a:cubicBezTo>
                <a:cubicBezTo>
                  <a:pt x="261" y="133"/>
                  <a:pt x="261" y="134"/>
                  <a:pt x="261" y="134"/>
                </a:cubicBezTo>
                <a:cubicBezTo>
                  <a:pt x="261" y="134"/>
                  <a:pt x="261" y="134"/>
                  <a:pt x="261" y="134"/>
                </a:cubicBezTo>
                <a:cubicBezTo>
                  <a:pt x="261" y="134"/>
                  <a:pt x="261" y="134"/>
                  <a:pt x="261" y="135"/>
                </a:cubicBezTo>
                <a:cubicBezTo>
                  <a:pt x="261" y="135"/>
                  <a:pt x="261" y="135"/>
                  <a:pt x="261" y="135"/>
                </a:cubicBezTo>
                <a:cubicBezTo>
                  <a:pt x="261" y="135"/>
                  <a:pt x="262" y="136"/>
                  <a:pt x="262" y="136"/>
                </a:cubicBezTo>
                <a:cubicBezTo>
                  <a:pt x="261" y="136"/>
                  <a:pt x="261" y="136"/>
                  <a:pt x="261" y="137"/>
                </a:cubicBezTo>
                <a:cubicBezTo>
                  <a:pt x="261" y="137"/>
                  <a:pt x="262" y="137"/>
                  <a:pt x="262" y="137"/>
                </a:cubicBezTo>
                <a:cubicBezTo>
                  <a:pt x="261" y="137"/>
                  <a:pt x="261" y="137"/>
                  <a:pt x="261" y="137"/>
                </a:cubicBezTo>
                <a:cubicBezTo>
                  <a:pt x="261" y="137"/>
                  <a:pt x="261" y="137"/>
                  <a:pt x="261" y="137"/>
                </a:cubicBezTo>
                <a:cubicBezTo>
                  <a:pt x="260" y="137"/>
                  <a:pt x="260" y="137"/>
                  <a:pt x="260" y="137"/>
                </a:cubicBezTo>
                <a:cubicBezTo>
                  <a:pt x="260" y="138"/>
                  <a:pt x="261" y="138"/>
                  <a:pt x="260" y="139"/>
                </a:cubicBezTo>
                <a:cubicBezTo>
                  <a:pt x="260" y="138"/>
                  <a:pt x="260" y="138"/>
                  <a:pt x="260" y="138"/>
                </a:cubicBezTo>
                <a:cubicBezTo>
                  <a:pt x="260" y="138"/>
                  <a:pt x="260" y="138"/>
                  <a:pt x="260" y="138"/>
                </a:cubicBezTo>
                <a:cubicBezTo>
                  <a:pt x="260" y="138"/>
                  <a:pt x="259" y="137"/>
                  <a:pt x="259" y="137"/>
                </a:cubicBezTo>
                <a:cubicBezTo>
                  <a:pt x="259" y="137"/>
                  <a:pt x="259" y="137"/>
                  <a:pt x="259" y="137"/>
                </a:cubicBezTo>
                <a:cubicBezTo>
                  <a:pt x="259" y="137"/>
                  <a:pt x="259" y="137"/>
                  <a:pt x="259" y="137"/>
                </a:cubicBezTo>
                <a:cubicBezTo>
                  <a:pt x="259" y="137"/>
                  <a:pt x="259" y="137"/>
                  <a:pt x="259" y="137"/>
                </a:cubicBezTo>
                <a:cubicBezTo>
                  <a:pt x="259" y="137"/>
                  <a:pt x="260" y="137"/>
                  <a:pt x="259" y="137"/>
                </a:cubicBezTo>
                <a:cubicBezTo>
                  <a:pt x="260" y="137"/>
                  <a:pt x="260" y="137"/>
                  <a:pt x="260" y="137"/>
                </a:cubicBezTo>
                <a:cubicBezTo>
                  <a:pt x="260" y="137"/>
                  <a:pt x="260" y="137"/>
                  <a:pt x="260" y="137"/>
                </a:cubicBezTo>
                <a:cubicBezTo>
                  <a:pt x="260" y="137"/>
                  <a:pt x="261" y="137"/>
                  <a:pt x="261" y="137"/>
                </a:cubicBezTo>
                <a:cubicBezTo>
                  <a:pt x="261" y="137"/>
                  <a:pt x="261" y="137"/>
                  <a:pt x="261" y="137"/>
                </a:cubicBezTo>
                <a:cubicBezTo>
                  <a:pt x="261" y="137"/>
                  <a:pt x="261" y="137"/>
                  <a:pt x="261" y="137"/>
                </a:cubicBezTo>
                <a:cubicBezTo>
                  <a:pt x="261" y="137"/>
                  <a:pt x="261" y="137"/>
                  <a:pt x="261" y="137"/>
                </a:cubicBezTo>
                <a:cubicBezTo>
                  <a:pt x="261" y="137"/>
                  <a:pt x="261" y="137"/>
                  <a:pt x="261" y="136"/>
                </a:cubicBezTo>
                <a:cubicBezTo>
                  <a:pt x="261" y="136"/>
                  <a:pt x="261" y="136"/>
                  <a:pt x="261" y="136"/>
                </a:cubicBezTo>
                <a:cubicBezTo>
                  <a:pt x="261" y="136"/>
                  <a:pt x="261" y="136"/>
                  <a:pt x="261" y="136"/>
                </a:cubicBezTo>
                <a:cubicBezTo>
                  <a:pt x="261" y="136"/>
                  <a:pt x="260" y="136"/>
                  <a:pt x="260" y="136"/>
                </a:cubicBezTo>
                <a:cubicBezTo>
                  <a:pt x="260" y="136"/>
                  <a:pt x="261" y="136"/>
                  <a:pt x="261" y="136"/>
                </a:cubicBezTo>
                <a:cubicBezTo>
                  <a:pt x="261" y="136"/>
                  <a:pt x="261" y="135"/>
                  <a:pt x="261" y="135"/>
                </a:cubicBezTo>
                <a:cubicBezTo>
                  <a:pt x="261" y="136"/>
                  <a:pt x="261" y="135"/>
                  <a:pt x="260" y="135"/>
                </a:cubicBezTo>
                <a:cubicBezTo>
                  <a:pt x="260" y="135"/>
                  <a:pt x="260" y="136"/>
                  <a:pt x="259" y="136"/>
                </a:cubicBezTo>
                <a:cubicBezTo>
                  <a:pt x="259" y="136"/>
                  <a:pt x="259" y="136"/>
                  <a:pt x="259" y="136"/>
                </a:cubicBezTo>
                <a:cubicBezTo>
                  <a:pt x="259" y="136"/>
                  <a:pt x="260" y="135"/>
                  <a:pt x="260" y="135"/>
                </a:cubicBezTo>
                <a:cubicBezTo>
                  <a:pt x="259" y="135"/>
                  <a:pt x="259" y="135"/>
                  <a:pt x="259" y="135"/>
                </a:cubicBezTo>
                <a:cubicBezTo>
                  <a:pt x="259" y="135"/>
                  <a:pt x="259" y="135"/>
                  <a:pt x="259" y="135"/>
                </a:cubicBezTo>
                <a:cubicBezTo>
                  <a:pt x="259" y="135"/>
                  <a:pt x="259" y="134"/>
                  <a:pt x="259" y="134"/>
                </a:cubicBezTo>
                <a:cubicBezTo>
                  <a:pt x="259" y="134"/>
                  <a:pt x="259" y="134"/>
                  <a:pt x="259" y="134"/>
                </a:cubicBezTo>
                <a:cubicBezTo>
                  <a:pt x="259" y="134"/>
                  <a:pt x="259" y="134"/>
                  <a:pt x="259" y="134"/>
                </a:cubicBezTo>
                <a:cubicBezTo>
                  <a:pt x="259" y="134"/>
                  <a:pt x="259" y="134"/>
                  <a:pt x="259" y="134"/>
                </a:cubicBezTo>
                <a:cubicBezTo>
                  <a:pt x="259" y="134"/>
                  <a:pt x="259" y="134"/>
                  <a:pt x="259" y="133"/>
                </a:cubicBezTo>
                <a:cubicBezTo>
                  <a:pt x="260" y="133"/>
                  <a:pt x="260" y="133"/>
                  <a:pt x="260" y="133"/>
                </a:cubicBezTo>
                <a:cubicBezTo>
                  <a:pt x="260" y="133"/>
                  <a:pt x="260" y="133"/>
                  <a:pt x="260" y="132"/>
                </a:cubicBezTo>
                <a:cubicBezTo>
                  <a:pt x="260" y="132"/>
                  <a:pt x="260" y="132"/>
                  <a:pt x="260" y="132"/>
                </a:cubicBezTo>
                <a:cubicBezTo>
                  <a:pt x="260" y="132"/>
                  <a:pt x="260" y="132"/>
                  <a:pt x="260" y="132"/>
                </a:cubicBezTo>
                <a:cubicBezTo>
                  <a:pt x="260" y="132"/>
                  <a:pt x="260" y="132"/>
                  <a:pt x="260" y="132"/>
                </a:cubicBezTo>
                <a:cubicBezTo>
                  <a:pt x="260" y="132"/>
                  <a:pt x="259" y="132"/>
                  <a:pt x="259" y="132"/>
                </a:cubicBezTo>
                <a:cubicBezTo>
                  <a:pt x="259" y="132"/>
                  <a:pt x="259" y="133"/>
                  <a:pt x="259" y="133"/>
                </a:cubicBezTo>
                <a:cubicBezTo>
                  <a:pt x="259" y="133"/>
                  <a:pt x="258" y="133"/>
                  <a:pt x="258" y="133"/>
                </a:cubicBezTo>
                <a:cubicBezTo>
                  <a:pt x="258" y="133"/>
                  <a:pt x="258" y="133"/>
                  <a:pt x="258" y="132"/>
                </a:cubicBezTo>
                <a:cubicBezTo>
                  <a:pt x="258" y="132"/>
                  <a:pt x="258" y="132"/>
                  <a:pt x="259" y="132"/>
                </a:cubicBezTo>
                <a:cubicBezTo>
                  <a:pt x="258" y="132"/>
                  <a:pt x="258" y="132"/>
                  <a:pt x="258" y="132"/>
                </a:cubicBezTo>
                <a:cubicBezTo>
                  <a:pt x="258" y="132"/>
                  <a:pt x="258" y="132"/>
                  <a:pt x="258" y="132"/>
                </a:cubicBezTo>
                <a:cubicBezTo>
                  <a:pt x="258" y="132"/>
                  <a:pt x="257" y="132"/>
                  <a:pt x="257" y="132"/>
                </a:cubicBezTo>
                <a:cubicBezTo>
                  <a:pt x="257" y="132"/>
                  <a:pt x="257" y="132"/>
                  <a:pt x="257" y="131"/>
                </a:cubicBezTo>
                <a:cubicBezTo>
                  <a:pt x="257" y="131"/>
                  <a:pt x="257" y="131"/>
                  <a:pt x="257" y="131"/>
                </a:cubicBezTo>
                <a:cubicBezTo>
                  <a:pt x="257" y="131"/>
                  <a:pt x="257" y="131"/>
                  <a:pt x="257" y="131"/>
                </a:cubicBezTo>
                <a:cubicBezTo>
                  <a:pt x="257" y="131"/>
                  <a:pt x="256" y="131"/>
                  <a:pt x="256" y="131"/>
                </a:cubicBezTo>
                <a:cubicBezTo>
                  <a:pt x="256" y="131"/>
                  <a:pt x="256" y="131"/>
                  <a:pt x="256" y="131"/>
                </a:cubicBezTo>
                <a:cubicBezTo>
                  <a:pt x="256" y="131"/>
                  <a:pt x="256" y="131"/>
                  <a:pt x="255" y="131"/>
                </a:cubicBezTo>
                <a:cubicBezTo>
                  <a:pt x="254" y="130"/>
                  <a:pt x="256" y="131"/>
                  <a:pt x="255" y="131"/>
                </a:cubicBezTo>
                <a:cubicBezTo>
                  <a:pt x="255" y="131"/>
                  <a:pt x="255" y="132"/>
                  <a:pt x="254" y="132"/>
                </a:cubicBezTo>
                <a:cubicBezTo>
                  <a:pt x="254" y="131"/>
                  <a:pt x="254" y="131"/>
                  <a:pt x="253" y="131"/>
                </a:cubicBezTo>
                <a:cubicBezTo>
                  <a:pt x="253" y="131"/>
                  <a:pt x="253" y="132"/>
                  <a:pt x="254" y="132"/>
                </a:cubicBezTo>
                <a:cubicBezTo>
                  <a:pt x="254" y="132"/>
                  <a:pt x="254" y="132"/>
                  <a:pt x="254" y="132"/>
                </a:cubicBezTo>
                <a:cubicBezTo>
                  <a:pt x="254" y="132"/>
                  <a:pt x="254" y="132"/>
                  <a:pt x="254" y="132"/>
                </a:cubicBezTo>
                <a:cubicBezTo>
                  <a:pt x="254" y="132"/>
                  <a:pt x="254" y="132"/>
                  <a:pt x="254" y="132"/>
                </a:cubicBezTo>
                <a:cubicBezTo>
                  <a:pt x="254" y="133"/>
                  <a:pt x="254" y="132"/>
                  <a:pt x="254" y="132"/>
                </a:cubicBezTo>
                <a:cubicBezTo>
                  <a:pt x="254" y="132"/>
                  <a:pt x="254" y="133"/>
                  <a:pt x="254" y="133"/>
                </a:cubicBezTo>
                <a:cubicBezTo>
                  <a:pt x="254" y="133"/>
                  <a:pt x="254" y="133"/>
                  <a:pt x="254" y="133"/>
                </a:cubicBezTo>
                <a:cubicBezTo>
                  <a:pt x="255" y="133"/>
                  <a:pt x="255" y="134"/>
                  <a:pt x="255" y="133"/>
                </a:cubicBezTo>
                <a:cubicBezTo>
                  <a:pt x="255" y="133"/>
                  <a:pt x="256" y="133"/>
                  <a:pt x="256" y="133"/>
                </a:cubicBezTo>
                <a:cubicBezTo>
                  <a:pt x="256" y="133"/>
                  <a:pt x="256" y="133"/>
                  <a:pt x="256" y="133"/>
                </a:cubicBezTo>
                <a:cubicBezTo>
                  <a:pt x="256" y="133"/>
                  <a:pt x="256" y="133"/>
                  <a:pt x="256" y="133"/>
                </a:cubicBezTo>
                <a:cubicBezTo>
                  <a:pt x="257" y="133"/>
                  <a:pt x="257" y="133"/>
                  <a:pt x="257" y="133"/>
                </a:cubicBezTo>
                <a:cubicBezTo>
                  <a:pt x="257" y="133"/>
                  <a:pt x="257" y="134"/>
                  <a:pt x="257" y="134"/>
                </a:cubicBezTo>
                <a:cubicBezTo>
                  <a:pt x="257" y="134"/>
                  <a:pt x="257" y="134"/>
                  <a:pt x="257" y="134"/>
                </a:cubicBezTo>
                <a:cubicBezTo>
                  <a:pt x="257" y="134"/>
                  <a:pt x="257" y="134"/>
                  <a:pt x="257" y="134"/>
                </a:cubicBezTo>
                <a:cubicBezTo>
                  <a:pt x="257" y="134"/>
                  <a:pt x="256" y="135"/>
                  <a:pt x="256" y="135"/>
                </a:cubicBezTo>
                <a:cubicBezTo>
                  <a:pt x="256" y="134"/>
                  <a:pt x="256" y="134"/>
                  <a:pt x="256" y="134"/>
                </a:cubicBezTo>
                <a:cubicBezTo>
                  <a:pt x="256" y="134"/>
                  <a:pt x="255" y="134"/>
                  <a:pt x="255" y="134"/>
                </a:cubicBezTo>
                <a:cubicBezTo>
                  <a:pt x="255" y="134"/>
                  <a:pt x="255" y="134"/>
                  <a:pt x="255" y="133"/>
                </a:cubicBezTo>
                <a:cubicBezTo>
                  <a:pt x="254" y="133"/>
                  <a:pt x="254" y="133"/>
                  <a:pt x="254" y="133"/>
                </a:cubicBezTo>
                <a:cubicBezTo>
                  <a:pt x="253" y="133"/>
                  <a:pt x="253" y="132"/>
                  <a:pt x="253" y="133"/>
                </a:cubicBezTo>
                <a:cubicBezTo>
                  <a:pt x="253" y="133"/>
                  <a:pt x="253" y="133"/>
                  <a:pt x="254" y="133"/>
                </a:cubicBezTo>
                <a:cubicBezTo>
                  <a:pt x="253" y="133"/>
                  <a:pt x="253" y="134"/>
                  <a:pt x="253" y="134"/>
                </a:cubicBezTo>
                <a:cubicBezTo>
                  <a:pt x="253" y="134"/>
                  <a:pt x="253" y="134"/>
                  <a:pt x="252" y="134"/>
                </a:cubicBezTo>
                <a:cubicBezTo>
                  <a:pt x="252" y="134"/>
                  <a:pt x="252" y="134"/>
                  <a:pt x="252" y="134"/>
                </a:cubicBezTo>
                <a:cubicBezTo>
                  <a:pt x="251" y="134"/>
                  <a:pt x="251" y="134"/>
                  <a:pt x="250" y="134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33"/>
                  <a:pt x="248" y="134"/>
                  <a:pt x="248" y="134"/>
                </a:cubicBezTo>
                <a:cubicBezTo>
                  <a:pt x="247" y="134"/>
                  <a:pt x="247" y="134"/>
                  <a:pt x="246" y="134"/>
                </a:cubicBezTo>
                <a:cubicBezTo>
                  <a:pt x="246" y="134"/>
                  <a:pt x="245" y="134"/>
                  <a:pt x="245" y="134"/>
                </a:cubicBezTo>
                <a:cubicBezTo>
                  <a:pt x="245" y="134"/>
                  <a:pt x="245" y="134"/>
                  <a:pt x="245" y="134"/>
                </a:cubicBezTo>
                <a:cubicBezTo>
                  <a:pt x="245" y="134"/>
                  <a:pt x="245" y="134"/>
                  <a:pt x="244" y="134"/>
                </a:cubicBezTo>
                <a:cubicBezTo>
                  <a:pt x="244" y="134"/>
                  <a:pt x="244" y="134"/>
                  <a:pt x="243" y="133"/>
                </a:cubicBezTo>
                <a:cubicBezTo>
                  <a:pt x="243" y="133"/>
                  <a:pt x="243" y="133"/>
                  <a:pt x="243" y="133"/>
                </a:cubicBezTo>
                <a:cubicBezTo>
                  <a:pt x="243" y="133"/>
                  <a:pt x="243" y="133"/>
                  <a:pt x="243" y="133"/>
                </a:cubicBezTo>
                <a:cubicBezTo>
                  <a:pt x="243" y="133"/>
                  <a:pt x="242" y="133"/>
                  <a:pt x="242" y="133"/>
                </a:cubicBezTo>
                <a:cubicBezTo>
                  <a:pt x="241" y="133"/>
                  <a:pt x="241" y="133"/>
                  <a:pt x="240" y="133"/>
                </a:cubicBezTo>
                <a:cubicBezTo>
                  <a:pt x="240" y="133"/>
                  <a:pt x="240" y="133"/>
                  <a:pt x="240" y="133"/>
                </a:cubicBezTo>
                <a:cubicBezTo>
                  <a:pt x="240" y="133"/>
                  <a:pt x="239" y="133"/>
                  <a:pt x="239" y="133"/>
                </a:cubicBezTo>
                <a:cubicBezTo>
                  <a:pt x="239" y="133"/>
                  <a:pt x="239" y="133"/>
                  <a:pt x="239" y="133"/>
                </a:cubicBezTo>
                <a:cubicBezTo>
                  <a:pt x="239" y="132"/>
                  <a:pt x="239" y="132"/>
                  <a:pt x="239" y="132"/>
                </a:cubicBezTo>
                <a:cubicBezTo>
                  <a:pt x="239" y="132"/>
                  <a:pt x="239" y="132"/>
                  <a:pt x="239" y="132"/>
                </a:cubicBezTo>
                <a:cubicBezTo>
                  <a:pt x="239" y="132"/>
                  <a:pt x="239" y="132"/>
                  <a:pt x="239" y="132"/>
                </a:cubicBezTo>
                <a:cubicBezTo>
                  <a:pt x="239" y="132"/>
                  <a:pt x="239" y="132"/>
                  <a:pt x="239" y="132"/>
                </a:cubicBezTo>
                <a:cubicBezTo>
                  <a:pt x="239" y="132"/>
                  <a:pt x="238" y="132"/>
                  <a:pt x="238" y="132"/>
                </a:cubicBezTo>
                <a:cubicBezTo>
                  <a:pt x="238" y="132"/>
                  <a:pt x="238" y="132"/>
                  <a:pt x="238" y="132"/>
                </a:cubicBezTo>
                <a:cubicBezTo>
                  <a:pt x="237" y="131"/>
                  <a:pt x="237" y="131"/>
                  <a:pt x="237" y="131"/>
                </a:cubicBezTo>
                <a:cubicBezTo>
                  <a:pt x="237" y="131"/>
                  <a:pt x="237" y="131"/>
                  <a:pt x="237" y="131"/>
                </a:cubicBezTo>
                <a:cubicBezTo>
                  <a:pt x="237" y="131"/>
                  <a:pt x="237" y="131"/>
                  <a:pt x="237" y="131"/>
                </a:cubicBezTo>
                <a:cubicBezTo>
                  <a:pt x="237" y="131"/>
                  <a:pt x="237" y="131"/>
                  <a:pt x="237" y="131"/>
                </a:cubicBezTo>
                <a:cubicBezTo>
                  <a:pt x="237" y="131"/>
                  <a:pt x="237" y="131"/>
                  <a:pt x="237" y="130"/>
                </a:cubicBezTo>
                <a:cubicBezTo>
                  <a:pt x="237" y="130"/>
                  <a:pt x="237" y="130"/>
                  <a:pt x="237" y="130"/>
                </a:cubicBezTo>
                <a:cubicBezTo>
                  <a:pt x="237" y="130"/>
                  <a:pt x="237" y="130"/>
                  <a:pt x="237" y="130"/>
                </a:cubicBezTo>
                <a:cubicBezTo>
                  <a:pt x="237" y="130"/>
                  <a:pt x="237" y="130"/>
                  <a:pt x="237" y="129"/>
                </a:cubicBezTo>
                <a:cubicBezTo>
                  <a:pt x="236" y="129"/>
                  <a:pt x="236" y="129"/>
                  <a:pt x="235" y="129"/>
                </a:cubicBezTo>
                <a:cubicBezTo>
                  <a:pt x="235" y="129"/>
                  <a:pt x="235" y="129"/>
                  <a:pt x="235" y="129"/>
                </a:cubicBezTo>
                <a:cubicBezTo>
                  <a:pt x="234" y="129"/>
                  <a:pt x="234" y="130"/>
                  <a:pt x="233" y="130"/>
                </a:cubicBezTo>
                <a:cubicBezTo>
                  <a:pt x="232" y="130"/>
                  <a:pt x="231" y="130"/>
                  <a:pt x="231" y="130"/>
                </a:cubicBezTo>
                <a:cubicBezTo>
                  <a:pt x="230" y="130"/>
                  <a:pt x="230" y="130"/>
                  <a:pt x="230" y="131"/>
                </a:cubicBezTo>
                <a:cubicBezTo>
                  <a:pt x="230" y="131"/>
                  <a:pt x="230" y="131"/>
                  <a:pt x="230" y="131"/>
                </a:cubicBezTo>
                <a:cubicBezTo>
                  <a:pt x="229" y="131"/>
                  <a:pt x="229" y="131"/>
                  <a:pt x="229" y="132"/>
                </a:cubicBezTo>
                <a:cubicBezTo>
                  <a:pt x="229" y="132"/>
                  <a:pt x="230" y="131"/>
                  <a:pt x="230" y="132"/>
                </a:cubicBezTo>
                <a:cubicBezTo>
                  <a:pt x="230" y="132"/>
                  <a:pt x="231" y="132"/>
                  <a:pt x="232" y="132"/>
                </a:cubicBezTo>
                <a:cubicBezTo>
                  <a:pt x="232" y="132"/>
                  <a:pt x="231" y="132"/>
                  <a:pt x="231" y="132"/>
                </a:cubicBezTo>
                <a:cubicBezTo>
                  <a:pt x="231" y="131"/>
                  <a:pt x="232" y="131"/>
                  <a:pt x="232" y="131"/>
                </a:cubicBezTo>
                <a:cubicBezTo>
                  <a:pt x="232" y="131"/>
                  <a:pt x="232" y="132"/>
                  <a:pt x="233" y="132"/>
                </a:cubicBezTo>
                <a:cubicBezTo>
                  <a:pt x="233" y="132"/>
                  <a:pt x="233" y="132"/>
                  <a:pt x="233" y="131"/>
                </a:cubicBezTo>
                <a:cubicBezTo>
                  <a:pt x="234" y="131"/>
                  <a:pt x="234" y="131"/>
                  <a:pt x="234" y="131"/>
                </a:cubicBezTo>
                <a:cubicBezTo>
                  <a:pt x="234" y="131"/>
                  <a:pt x="234" y="132"/>
                  <a:pt x="234" y="132"/>
                </a:cubicBezTo>
                <a:cubicBezTo>
                  <a:pt x="234" y="131"/>
                  <a:pt x="235" y="131"/>
                  <a:pt x="235" y="131"/>
                </a:cubicBezTo>
                <a:cubicBezTo>
                  <a:pt x="235" y="131"/>
                  <a:pt x="234" y="131"/>
                  <a:pt x="234" y="131"/>
                </a:cubicBezTo>
                <a:cubicBezTo>
                  <a:pt x="235" y="131"/>
                  <a:pt x="235" y="131"/>
                  <a:pt x="235" y="131"/>
                </a:cubicBezTo>
                <a:cubicBezTo>
                  <a:pt x="235" y="130"/>
                  <a:pt x="236" y="130"/>
                  <a:pt x="237" y="130"/>
                </a:cubicBezTo>
                <a:cubicBezTo>
                  <a:pt x="237" y="130"/>
                  <a:pt x="236" y="130"/>
                  <a:pt x="236" y="131"/>
                </a:cubicBezTo>
                <a:cubicBezTo>
                  <a:pt x="236" y="131"/>
                  <a:pt x="236" y="131"/>
                  <a:pt x="236" y="131"/>
                </a:cubicBezTo>
                <a:cubicBezTo>
                  <a:pt x="236" y="131"/>
                  <a:pt x="235" y="131"/>
                  <a:pt x="235" y="131"/>
                </a:cubicBezTo>
                <a:cubicBezTo>
                  <a:pt x="235" y="131"/>
                  <a:pt x="235" y="131"/>
                  <a:pt x="235" y="132"/>
                </a:cubicBezTo>
                <a:cubicBezTo>
                  <a:pt x="235" y="132"/>
                  <a:pt x="235" y="132"/>
                  <a:pt x="234" y="132"/>
                </a:cubicBezTo>
                <a:cubicBezTo>
                  <a:pt x="234" y="132"/>
                  <a:pt x="234" y="132"/>
                  <a:pt x="234" y="132"/>
                </a:cubicBezTo>
                <a:cubicBezTo>
                  <a:pt x="233" y="132"/>
                  <a:pt x="233" y="133"/>
                  <a:pt x="232" y="133"/>
                </a:cubicBezTo>
                <a:cubicBezTo>
                  <a:pt x="231" y="133"/>
                  <a:pt x="232" y="133"/>
                  <a:pt x="231" y="132"/>
                </a:cubicBezTo>
                <a:cubicBezTo>
                  <a:pt x="231" y="133"/>
                  <a:pt x="231" y="133"/>
                  <a:pt x="231" y="133"/>
                </a:cubicBezTo>
                <a:cubicBezTo>
                  <a:pt x="231" y="133"/>
                  <a:pt x="231" y="133"/>
                  <a:pt x="231" y="133"/>
                </a:cubicBezTo>
                <a:cubicBezTo>
                  <a:pt x="231" y="133"/>
                  <a:pt x="231" y="133"/>
                  <a:pt x="231" y="133"/>
                </a:cubicBezTo>
                <a:cubicBezTo>
                  <a:pt x="231" y="133"/>
                  <a:pt x="232" y="133"/>
                  <a:pt x="232" y="133"/>
                </a:cubicBezTo>
                <a:cubicBezTo>
                  <a:pt x="231" y="134"/>
                  <a:pt x="231" y="133"/>
                  <a:pt x="231" y="134"/>
                </a:cubicBezTo>
                <a:cubicBezTo>
                  <a:pt x="231" y="134"/>
                  <a:pt x="231" y="134"/>
                  <a:pt x="231" y="134"/>
                </a:cubicBezTo>
                <a:cubicBezTo>
                  <a:pt x="231" y="134"/>
                  <a:pt x="232" y="135"/>
                  <a:pt x="232" y="135"/>
                </a:cubicBezTo>
                <a:cubicBezTo>
                  <a:pt x="232" y="135"/>
                  <a:pt x="232" y="135"/>
                  <a:pt x="232" y="135"/>
                </a:cubicBezTo>
                <a:cubicBezTo>
                  <a:pt x="232" y="135"/>
                  <a:pt x="232" y="135"/>
                  <a:pt x="232" y="135"/>
                </a:cubicBezTo>
                <a:cubicBezTo>
                  <a:pt x="232" y="135"/>
                  <a:pt x="232" y="136"/>
                  <a:pt x="23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2" y="136"/>
                  <a:pt x="233" y="136"/>
                  <a:pt x="233" y="136"/>
                </a:cubicBezTo>
                <a:cubicBezTo>
                  <a:pt x="233" y="137"/>
                  <a:pt x="232" y="137"/>
                  <a:pt x="232" y="137"/>
                </a:cubicBezTo>
                <a:cubicBezTo>
                  <a:pt x="232" y="137"/>
                  <a:pt x="233" y="137"/>
                  <a:pt x="233" y="137"/>
                </a:cubicBezTo>
                <a:cubicBezTo>
                  <a:pt x="233" y="137"/>
                  <a:pt x="233" y="137"/>
                  <a:pt x="233" y="138"/>
                </a:cubicBezTo>
                <a:cubicBezTo>
                  <a:pt x="233" y="137"/>
                  <a:pt x="233" y="137"/>
                  <a:pt x="232" y="137"/>
                </a:cubicBezTo>
                <a:cubicBezTo>
                  <a:pt x="232" y="137"/>
                  <a:pt x="232" y="138"/>
                  <a:pt x="232" y="138"/>
                </a:cubicBezTo>
                <a:cubicBezTo>
                  <a:pt x="232" y="138"/>
                  <a:pt x="232" y="138"/>
                  <a:pt x="232" y="138"/>
                </a:cubicBezTo>
                <a:cubicBezTo>
                  <a:pt x="232" y="138"/>
                  <a:pt x="232" y="137"/>
                  <a:pt x="232" y="137"/>
                </a:cubicBezTo>
                <a:cubicBezTo>
                  <a:pt x="232" y="137"/>
                  <a:pt x="232" y="137"/>
                  <a:pt x="232" y="137"/>
                </a:cubicBezTo>
                <a:cubicBezTo>
                  <a:pt x="232" y="137"/>
                  <a:pt x="232" y="137"/>
                  <a:pt x="232" y="137"/>
                </a:cubicBezTo>
                <a:cubicBezTo>
                  <a:pt x="232" y="137"/>
                  <a:pt x="232" y="137"/>
                  <a:pt x="232" y="137"/>
                </a:cubicBezTo>
                <a:cubicBezTo>
                  <a:pt x="231" y="137"/>
                  <a:pt x="232" y="137"/>
                  <a:pt x="232" y="137"/>
                </a:cubicBezTo>
                <a:cubicBezTo>
                  <a:pt x="232" y="138"/>
                  <a:pt x="232" y="138"/>
                  <a:pt x="232" y="138"/>
                </a:cubicBezTo>
                <a:cubicBezTo>
                  <a:pt x="231" y="138"/>
                  <a:pt x="231" y="138"/>
                  <a:pt x="232" y="138"/>
                </a:cubicBezTo>
                <a:cubicBezTo>
                  <a:pt x="232" y="138"/>
                  <a:pt x="232" y="138"/>
                  <a:pt x="232" y="138"/>
                </a:cubicBezTo>
                <a:cubicBezTo>
                  <a:pt x="232" y="139"/>
                  <a:pt x="232" y="139"/>
                  <a:pt x="232" y="139"/>
                </a:cubicBezTo>
                <a:cubicBezTo>
                  <a:pt x="232" y="139"/>
                  <a:pt x="233" y="139"/>
                  <a:pt x="233" y="140"/>
                </a:cubicBezTo>
                <a:cubicBezTo>
                  <a:pt x="233" y="139"/>
                  <a:pt x="232" y="139"/>
                  <a:pt x="232" y="139"/>
                </a:cubicBezTo>
                <a:cubicBezTo>
                  <a:pt x="232" y="139"/>
                  <a:pt x="232" y="139"/>
                  <a:pt x="232" y="138"/>
                </a:cubicBezTo>
                <a:cubicBezTo>
                  <a:pt x="232" y="138"/>
                  <a:pt x="232" y="138"/>
                  <a:pt x="231" y="138"/>
                </a:cubicBezTo>
                <a:cubicBezTo>
                  <a:pt x="231" y="138"/>
                  <a:pt x="231" y="138"/>
                  <a:pt x="231" y="138"/>
                </a:cubicBezTo>
                <a:cubicBezTo>
                  <a:pt x="231" y="138"/>
                  <a:pt x="231" y="138"/>
                  <a:pt x="231" y="138"/>
                </a:cubicBezTo>
                <a:cubicBezTo>
                  <a:pt x="231" y="138"/>
                  <a:pt x="231" y="138"/>
                  <a:pt x="230" y="138"/>
                </a:cubicBezTo>
                <a:cubicBezTo>
                  <a:pt x="231" y="138"/>
                  <a:pt x="231" y="137"/>
                  <a:pt x="230" y="137"/>
                </a:cubicBezTo>
                <a:cubicBezTo>
                  <a:pt x="230" y="137"/>
                  <a:pt x="230" y="137"/>
                  <a:pt x="230" y="137"/>
                </a:cubicBezTo>
                <a:cubicBezTo>
                  <a:pt x="230" y="137"/>
                  <a:pt x="230" y="137"/>
                  <a:pt x="230" y="137"/>
                </a:cubicBezTo>
                <a:cubicBezTo>
                  <a:pt x="230" y="137"/>
                  <a:pt x="230" y="136"/>
                  <a:pt x="230" y="136"/>
                </a:cubicBezTo>
                <a:cubicBezTo>
                  <a:pt x="230" y="137"/>
                  <a:pt x="230" y="137"/>
                  <a:pt x="230" y="137"/>
                </a:cubicBezTo>
                <a:cubicBezTo>
                  <a:pt x="230" y="137"/>
                  <a:pt x="231" y="137"/>
                  <a:pt x="231" y="137"/>
                </a:cubicBezTo>
                <a:cubicBezTo>
                  <a:pt x="231" y="137"/>
                  <a:pt x="231" y="137"/>
                  <a:pt x="231" y="137"/>
                </a:cubicBezTo>
                <a:cubicBezTo>
                  <a:pt x="231" y="136"/>
                  <a:pt x="231" y="136"/>
                  <a:pt x="231" y="136"/>
                </a:cubicBezTo>
                <a:cubicBezTo>
                  <a:pt x="230" y="136"/>
                  <a:pt x="230" y="136"/>
                  <a:pt x="230" y="135"/>
                </a:cubicBezTo>
                <a:cubicBezTo>
                  <a:pt x="230" y="135"/>
                  <a:pt x="230" y="135"/>
                  <a:pt x="230" y="135"/>
                </a:cubicBezTo>
                <a:cubicBezTo>
                  <a:pt x="230" y="135"/>
                  <a:pt x="229" y="134"/>
                  <a:pt x="229" y="135"/>
                </a:cubicBezTo>
                <a:cubicBezTo>
                  <a:pt x="229" y="135"/>
                  <a:pt x="229" y="135"/>
                  <a:pt x="229" y="136"/>
                </a:cubicBezTo>
                <a:cubicBezTo>
                  <a:pt x="229" y="135"/>
                  <a:pt x="229" y="135"/>
                  <a:pt x="228" y="135"/>
                </a:cubicBezTo>
                <a:cubicBezTo>
                  <a:pt x="228" y="135"/>
                  <a:pt x="229" y="135"/>
                  <a:pt x="229" y="135"/>
                </a:cubicBezTo>
                <a:cubicBezTo>
                  <a:pt x="229" y="135"/>
                  <a:pt x="229" y="135"/>
                  <a:pt x="229" y="135"/>
                </a:cubicBezTo>
                <a:cubicBezTo>
                  <a:pt x="229" y="134"/>
                  <a:pt x="229" y="134"/>
                  <a:pt x="228" y="134"/>
                </a:cubicBezTo>
                <a:cubicBezTo>
                  <a:pt x="228" y="134"/>
                  <a:pt x="228" y="134"/>
                  <a:pt x="227" y="134"/>
                </a:cubicBezTo>
                <a:cubicBezTo>
                  <a:pt x="227" y="134"/>
                  <a:pt x="227" y="134"/>
                  <a:pt x="227" y="134"/>
                </a:cubicBezTo>
                <a:cubicBezTo>
                  <a:pt x="227" y="134"/>
                  <a:pt x="227" y="134"/>
                  <a:pt x="227" y="134"/>
                </a:cubicBezTo>
                <a:cubicBezTo>
                  <a:pt x="227" y="134"/>
                  <a:pt x="227" y="134"/>
                  <a:pt x="227" y="134"/>
                </a:cubicBezTo>
                <a:cubicBezTo>
                  <a:pt x="226" y="133"/>
                  <a:pt x="226" y="134"/>
                  <a:pt x="226" y="134"/>
                </a:cubicBezTo>
                <a:cubicBezTo>
                  <a:pt x="224" y="134"/>
                  <a:pt x="222" y="134"/>
                  <a:pt x="220" y="134"/>
                </a:cubicBezTo>
                <a:cubicBezTo>
                  <a:pt x="219" y="134"/>
                  <a:pt x="218" y="134"/>
                  <a:pt x="217" y="134"/>
                </a:cubicBezTo>
                <a:cubicBezTo>
                  <a:pt x="216" y="134"/>
                  <a:pt x="216" y="134"/>
                  <a:pt x="215" y="134"/>
                </a:cubicBezTo>
                <a:cubicBezTo>
                  <a:pt x="214" y="134"/>
                  <a:pt x="214" y="134"/>
                  <a:pt x="214" y="134"/>
                </a:cubicBezTo>
                <a:cubicBezTo>
                  <a:pt x="214" y="134"/>
                  <a:pt x="214" y="133"/>
                  <a:pt x="213" y="133"/>
                </a:cubicBezTo>
                <a:cubicBezTo>
                  <a:pt x="213" y="133"/>
                  <a:pt x="213" y="133"/>
                  <a:pt x="213" y="133"/>
                </a:cubicBezTo>
                <a:cubicBezTo>
                  <a:pt x="213" y="133"/>
                  <a:pt x="213" y="133"/>
                  <a:pt x="213" y="133"/>
                </a:cubicBezTo>
                <a:cubicBezTo>
                  <a:pt x="213" y="133"/>
                  <a:pt x="214" y="133"/>
                  <a:pt x="214" y="133"/>
                </a:cubicBezTo>
                <a:cubicBezTo>
                  <a:pt x="214" y="133"/>
                  <a:pt x="213" y="133"/>
                  <a:pt x="214" y="132"/>
                </a:cubicBezTo>
                <a:cubicBezTo>
                  <a:pt x="214" y="132"/>
                  <a:pt x="214" y="132"/>
                  <a:pt x="214" y="132"/>
                </a:cubicBezTo>
                <a:cubicBezTo>
                  <a:pt x="214" y="132"/>
                  <a:pt x="215" y="132"/>
                  <a:pt x="215" y="132"/>
                </a:cubicBezTo>
                <a:cubicBezTo>
                  <a:pt x="215" y="132"/>
                  <a:pt x="215" y="132"/>
                  <a:pt x="215" y="132"/>
                </a:cubicBezTo>
                <a:cubicBezTo>
                  <a:pt x="215" y="132"/>
                  <a:pt x="216" y="132"/>
                  <a:pt x="216" y="132"/>
                </a:cubicBezTo>
                <a:cubicBezTo>
                  <a:pt x="217" y="132"/>
                  <a:pt x="216" y="132"/>
                  <a:pt x="216" y="131"/>
                </a:cubicBezTo>
                <a:cubicBezTo>
                  <a:pt x="216" y="131"/>
                  <a:pt x="217" y="131"/>
                  <a:pt x="217" y="131"/>
                </a:cubicBezTo>
                <a:cubicBezTo>
                  <a:pt x="217" y="131"/>
                  <a:pt x="216" y="131"/>
                  <a:pt x="216" y="131"/>
                </a:cubicBezTo>
                <a:cubicBezTo>
                  <a:pt x="216" y="131"/>
                  <a:pt x="216" y="131"/>
                  <a:pt x="216" y="131"/>
                </a:cubicBezTo>
                <a:cubicBezTo>
                  <a:pt x="216" y="131"/>
                  <a:pt x="216" y="131"/>
                  <a:pt x="216" y="131"/>
                </a:cubicBezTo>
                <a:cubicBezTo>
                  <a:pt x="216" y="131"/>
                  <a:pt x="216" y="131"/>
                  <a:pt x="216" y="130"/>
                </a:cubicBezTo>
                <a:cubicBezTo>
                  <a:pt x="216" y="130"/>
                  <a:pt x="216" y="130"/>
                  <a:pt x="216" y="130"/>
                </a:cubicBezTo>
                <a:cubicBezTo>
                  <a:pt x="215" y="130"/>
                  <a:pt x="215" y="130"/>
                  <a:pt x="215" y="130"/>
                </a:cubicBezTo>
                <a:cubicBezTo>
                  <a:pt x="215" y="130"/>
                  <a:pt x="215" y="130"/>
                  <a:pt x="215" y="130"/>
                </a:cubicBezTo>
                <a:cubicBezTo>
                  <a:pt x="215" y="130"/>
                  <a:pt x="215" y="130"/>
                  <a:pt x="215" y="130"/>
                </a:cubicBezTo>
                <a:cubicBezTo>
                  <a:pt x="214" y="129"/>
                  <a:pt x="214" y="129"/>
                  <a:pt x="214" y="129"/>
                </a:cubicBezTo>
                <a:cubicBezTo>
                  <a:pt x="213" y="129"/>
                  <a:pt x="212" y="129"/>
                  <a:pt x="212" y="129"/>
                </a:cubicBezTo>
                <a:cubicBezTo>
                  <a:pt x="212" y="129"/>
                  <a:pt x="211" y="129"/>
                  <a:pt x="211" y="129"/>
                </a:cubicBezTo>
                <a:cubicBezTo>
                  <a:pt x="211" y="129"/>
                  <a:pt x="211" y="129"/>
                  <a:pt x="211" y="129"/>
                </a:cubicBezTo>
                <a:cubicBezTo>
                  <a:pt x="211" y="129"/>
                  <a:pt x="212" y="129"/>
                  <a:pt x="212" y="130"/>
                </a:cubicBezTo>
                <a:cubicBezTo>
                  <a:pt x="211" y="129"/>
                  <a:pt x="211" y="129"/>
                  <a:pt x="210" y="129"/>
                </a:cubicBezTo>
                <a:cubicBezTo>
                  <a:pt x="209" y="129"/>
                  <a:pt x="209" y="129"/>
                  <a:pt x="209" y="129"/>
                </a:cubicBezTo>
                <a:cubicBezTo>
                  <a:pt x="208" y="129"/>
                  <a:pt x="208" y="129"/>
                  <a:pt x="208" y="129"/>
                </a:cubicBezTo>
                <a:cubicBezTo>
                  <a:pt x="207" y="129"/>
                  <a:pt x="207" y="129"/>
                  <a:pt x="206" y="128"/>
                </a:cubicBezTo>
                <a:cubicBezTo>
                  <a:pt x="206" y="128"/>
                  <a:pt x="206" y="128"/>
                  <a:pt x="206" y="128"/>
                </a:cubicBezTo>
                <a:cubicBezTo>
                  <a:pt x="206" y="128"/>
                  <a:pt x="205" y="128"/>
                  <a:pt x="205" y="128"/>
                </a:cubicBezTo>
                <a:cubicBezTo>
                  <a:pt x="205" y="128"/>
                  <a:pt x="204" y="128"/>
                  <a:pt x="204" y="128"/>
                </a:cubicBezTo>
                <a:cubicBezTo>
                  <a:pt x="203" y="127"/>
                  <a:pt x="203" y="127"/>
                  <a:pt x="202" y="127"/>
                </a:cubicBezTo>
                <a:cubicBezTo>
                  <a:pt x="202" y="127"/>
                  <a:pt x="202" y="127"/>
                  <a:pt x="202" y="127"/>
                </a:cubicBezTo>
                <a:cubicBezTo>
                  <a:pt x="202" y="127"/>
                  <a:pt x="202" y="127"/>
                  <a:pt x="202" y="127"/>
                </a:cubicBezTo>
                <a:cubicBezTo>
                  <a:pt x="201" y="127"/>
                  <a:pt x="201" y="127"/>
                  <a:pt x="200" y="126"/>
                </a:cubicBezTo>
                <a:cubicBezTo>
                  <a:pt x="199" y="126"/>
                  <a:pt x="199" y="125"/>
                  <a:pt x="198" y="125"/>
                </a:cubicBezTo>
                <a:cubicBezTo>
                  <a:pt x="198" y="125"/>
                  <a:pt x="197" y="125"/>
                  <a:pt x="197" y="125"/>
                </a:cubicBezTo>
                <a:cubicBezTo>
                  <a:pt x="196" y="125"/>
                  <a:pt x="195" y="125"/>
                  <a:pt x="195" y="125"/>
                </a:cubicBezTo>
                <a:cubicBezTo>
                  <a:pt x="195" y="125"/>
                  <a:pt x="195" y="125"/>
                  <a:pt x="195" y="125"/>
                </a:cubicBezTo>
                <a:cubicBezTo>
                  <a:pt x="195" y="125"/>
                  <a:pt x="195" y="126"/>
                  <a:pt x="195" y="126"/>
                </a:cubicBezTo>
                <a:cubicBezTo>
                  <a:pt x="195" y="126"/>
                  <a:pt x="195" y="126"/>
                  <a:pt x="195" y="126"/>
                </a:cubicBezTo>
                <a:cubicBezTo>
                  <a:pt x="195" y="126"/>
                  <a:pt x="194" y="126"/>
                  <a:pt x="194" y="126"/>
                </a:cubicBezTo>
                <a:cubicBezTo>
                  <a:pt x="194" y="126"/>
                  <a:pt x="195" y="126"/>
                  <a:pt x="195" y="126"/>
                </a:cubicBezTo>
                <a:cubicBezTo>
                  <a:pt x="194" y="127"/>
                  <a:pt x="194" y="127"/>
                  <a:pt x="194" y="127"/>
                </a:cubicBezTo>
                <a:cubicBezTo>
                  <a:pt x="193" y="127"/>
                  <a:pt x="192" y="127"/>
                  <a:pt x="191" y="127"/>
                </a:cubicBezTo>
                <a:cubicBezTo>
                  <a:pt x="191" y="127"/>
                  <a:pt x="191" y="127"/>
                  <a:pt x="191" y="127"/>
                </a:cubicBezTo>
                <a:cubicBezTo>
                  <a:pt x="191" y="127"/>
                  <a:pt x="191" y="127"/>
                  <a:pt x="191" y="127"/>
                </a:cubicBezTo>
                <a:cubicBezTo>
                  <a:pt x="191" y="127"/>
                  <a:pt x="191" y="127"/>
                  <a:pt x="191" y="127"/>
                </a:cubicBezTo>
                <a:cubicBezTo>
                  <a:pt x="191" y="127"/>
                  <a:pt x="191" y="127"/>
                  <a:pt x="192" y="127"/>
                </a:cubicBezTo>
                <a:cubicBezTo>
                  <a:pt x="192" y="126"/>
                  <a:pt x="192" y="126"/>
                  <a:pt x="192" y="126"/>
                </a:cubicBezTo>
                <a:cubicBezTo>
                  <a:pt x="192" y="126"/>
                  <a:pt x="192" y="126"/>
                  <a:pt x="192" y="126"/>
                </a:cubicBezTo>
                <a:cubicBezTo>
                  <a:pt x="192" y="126"/>
                  <a:pt x="191" y="126"/>
                  <a:pt x="191" y="126"/>
                </a:cubicBezTo>
                <a:cubicBezTo>
                  <a:pt x="191" y="125"/>
                  <a:pt x="191" y="125"/>
                  <a:pt x="191" y="125"/>
                </a:cubicBezTo>
                <a:cubicBezTo>
                  <a:pt x="191" y="125"/>
                  <a:pt x="191" y="125"/>
                  <a:pt x="191" y="124"/>
                </a:cubicBezTo>
                <a:cubicBezTo>
                  <a:pt x="191" y="124"/>
                  <a:pt x="192" y="124"/>
                  <a:pt x="191" y="124"/>
                </a:cubicBezTo>
                <a:cubicBezTo>
                  <a:pt x="191" y="124"/>
                  <a:pt x="191" y="124"/>
                  <a:pt x="191" y="124"/>
                </a:cubicBezTo>
                <a:cubicBezTo>
                  <a:pt x="191" y="124"/>
                  <a:pt x="191" y="124"/>
                  <a:pt x="191" y="124"/>
                </a:cubicBezTo>
                <a:cubicBezTo>
                  <a:pt x="191" y="124"/>
                  <a:pt x="191" y="124"/>
                  <a:pt x="191" y="124"/>
                </a:cubicBezTo>
                <a:cubicBezTo>
                  <a:pt x="191" y="124"/>
                  <a:pt x="191" y="124"/>
                  <a:pt x="191" y="124"/>
                </a:cubicBezTo>
                <a:cubicBezTo>
                  <a:pt x="191" y="124"/>
                  <a:pt x="191" y="124"/>
                  <a:pt x="191" y="124"/>
                </a:cubicBezTo>
                <a:cubicBezTo>
                  <a:pt x="191" y="124"/>
                  <a:pt x="191" y="124"/>
                  <a:pt x="191" y="124"/>
                </a:cubicBezTo>
                <a:cubicBezTo>
                  <a:pt x="191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5"/>
                  <a:pt x="190" y="125"/>
                </a:cubicBezTo>
                <a:cubicBezTo>
                  <a:pt x="190" y="125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5"/>
                  <a:pt x="189" y="125"/>
                  <a:pt x="190" y="125"/>
                </a:cubicBezTo>
                <a:cubicBezTo>
                  <a:pt x="190" y="125"/>
                  <a:pt x="190" y="125"/>
                  <a:pt x="190" y="126"/>
                </a:cubicBezTo>
                <a:cubicBezTo>
                  <a:pt x="190" y="126"/>
                  <a:pt x="190" y="126"/>
                  <a:pt x="190" y="126"/>
                </a:cubicBezTo>
                <a:cubicBezTo>
                  <a:pt x="190" y="125"/>
                  <a:pt x="189" y="126"/>
                  <a:pt x="189" y="126"/>
                </a:cubicBezTo>
                <a:cubicBezTo>
                  <a:pt x="189" y="126"/>
                  <a:pt x="189" y="126"/>
                  <a:pt x="189" y="126"/>
                </a:cubicBezTo>
                <a:cubicBezTo>
                  <a:pt x="189" y="126"/>
                  <a:pt x="190" y="126"/>
                  <a:pt x="190" y="127"/>
                </a:cubicBezTo>
                <a:cubicBezTo>
                  <a:pt x="189" y="127"/>
                  <a:pt x="189" y="127"/>
                  <a:pt x="189" y="127"/>
                </a:cubicBezTo>
                <a:cubicBezTo>
                  <a:pt x="189" y="127"/>
                  <a:pt x="189" y="127"/>
                  <a:pt x="189" y="127"/>
                </a:cubicBezTo>
                <a:cubicBezTo>
                  <a:pt x="190" y="127"/>
                  <a:pt x="189" y="127"/>
                  <a:pt x="189" y="127"/>
                </a:cubicBezTo>
                <a:cubicBezTo>
                  <a:pt x="188" y="127"/>
                  <a:pt x="188" y="127"/>
                  <a:pt x="187" y="127"/>
                </a:cubicBezTo>
                <a:cubicBezTo>
                  <a:pt x="187" y="126"/>
                  <a:pt x="186" y="126"/>
                  <a:pt x="186" y="125"/>
                </a:cubicBezTo>
                <a:cubicBezTo>
                  <a:pt x="186" y="125"/>
                  <a:pt x="186" y="125"/>
                  <a:pt x="186" y="125"/>
                </a:cubicBezTo>
                <a:cubicBezTo>
                  <a:pt x="186" y="125"/>
                  <a:pt x="186" y="124"/>
                  <a:pt x="186" y="124"/>
                </a:cubicBezTo>
                <a:cubicBezTo>
                  <a:pt x="185" y="124"/>
                  <a:pt x="185" y="124"/>
                  <a:pt x="185" y="124"/>
                </a:cubicBezTo>
                <a:cubicBezTo>
                  <a:pt x="185" y="123"/>
                  <a:pt x="184" y="122"/>
                  <a:pt x="183" y="122"/>
                </a:cubicBezTo>
                <a:cubicBezTo>
                  <a:pt x="183" y="122"/>
                  <a:pt x="182" y="123"/>
                  <a:pt x="182" y="123"/>
                </a:cubicBezTo>
                <a:cubicBezTo>
                  <a:pt x="183" y="123"/>
                  <a:pt x="183" y="123"/>
                  <a:pt x="183" y="123"/>
                </a:cubicBezTo>
                <a:cubicBezTo>
                  <a:pt x="183" y="123"/>
                  <a:pt x="183" y="123"/>
                  <a:pt x="183" y="123"/>
                </a:cubicBezTo>
                <a:cubicBezTo>
                  <a:pt x="183" y="123"/>
                  <a:pt x="184" y="123"/>
                  <a:pt x="184" y="123"/>
                </a:cubicBezTo>
                <a:cubicBezTo>
                  <a:pt x="184" y="123"/>
                  <a:pt x="183" y="124"/>
                  <a:pt x="183" y="124"/>
                </a:cubicBezTo>
                <a:cubicBezTo>
                  <a:pt x="183" y="124"/>
                  <a:pt x="183" y="124"/>
                  <a:pt x="183" y="124"/>
                </a:cubicBezTo>
                <a:cubicBezTo>
                  <a:pt x="182" y="124"/>
                  <a:pt x="182" y="124"/>
                  <a:pt x="182" y="124"/>
                </a:cubicBezTo>
                <a:cubicBezTo>
                  <a:pt x="182" y="125"/>
                  <a:pt x="182" y="125"/>
                  <a:pt x="182" y="125"/>
                </a:cubicBezTo>
                <a:cubicBezTo>
                  <a:pt x="181" y="125"/>
                  <a:pt x="181" y="125"/>
                  <a:pt x="181" y="126"/>
                </a:cubicBezTo>
                <a:cubicBezTo>
                  <a:pt x="181" y="126"/>
                  <a:pt x="181" y="126"/>
                  <a:pt x="180" y="126"/>
                </a:cubicBezTo>
                <a:cubicBezTo>
                  <a:pt x="180" y="126"/>
                  <a:pt x="180" y="126"/>
                  <a:pt x="180" y="126"/>
                </a:cubicBezTo>
                <a:cubicBezTo>
                  <a:pt x="180" y="126"/>
                  <a:pt x="180" y="125"/>
                  <a:pt x="180" y="125"/>
                </a:cubicBezTo>
                <a:cubicBezTo>
                  <a:pt x="180" y="125"/>
                  <a:pt x="180" y="125"/>
                  <a:pt x="181" y="125"/>
                </a:cubicBezTo>
                <a:cubicBezTo>
                  <a:pt x="181" y="125"/>
                  <a:pt x="181" y="125"/>
                  <a:pt x="181" y="125"/>
                </a:cubicBezTo>
                <a:cubicBezTo>
                  <a:pt x="180" y="125"/>
                  <a:pt x="180" y="125"/>
                  <a:pt x="180" y="125"/>
                </a:cubicBezTo>
                <a:cubicBezTo>
                  <a:pt x="180" y="125"/>
                  <a:pt x="180" y="125"/>
                  <a:pt x="180" y="125"/>
                </a:cubicBezTo>
                <a:cubicBezTo>
                  <a:pt x="179" y="125"/>
                  <a:pt x="179" y="125"/>
                  <a:pt x="179" y="125"/>
                </a:cubicBezTo>
                <a:cubicBezTo>
                  <a:pt x="178" y="126"/>
                  <a:pt x="178" y="126"/>
                  <a:pt x="177" y="126"/>
                </a:cubicBezTo>
                <a:cubicBezTo>
                  <a:pt x="177" y="126"/>
                  <a:pt x="177" y="126"/>
                  <a:pt x="177" y="126"/>
                </a:cubicBezTo>
                <a:cubicBezTo>
                  <a:pt x="177" y="126"/>
                  <a:pt x="176" y="127"/>
                  <a:pt x="176" y="127"/>
                </a:cubicBezTo>
                <a:cubicBezTo>
                  <a:pt x="176" y="127"/>
                  <a:pt x="176" y="127"/>
                  <a:pt x="176" y="127"/>
                </a:cubicBezTo>
                <a:cubicBezTo>
                  <a:pt x="176" y="127"/>
                  <a:pt x="176" y="127"/>
                  <a:pt x="176" y="127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75" y="128"/>
                  <a:pt x="176" y="127"/>
                  <a:pt x="176" y="127"/>
                </a:cubicBezTo>
                <a:cubicBezTo>
                  <a:pt x="175" y="127"/>
                  <a:pt x="176" y="127"/>
                  <a:pt x="176" y="127"/>
                </a:cubicBezTo>
                <a:cubicBezTo>
                  <a:pt x="176" y="127"/>
                  <a:pt x="176" y="127"/>
                  <a:pt x="176" y="126"/>
                </a:cubicBezTo>
                <a:cubicBezTo>
                  <a:pt x="176" y="127"/>
                  <a:pt x="176" y="127"/>
                  <a:pt x="175" y="127"/>
                </a:cubicBezTo>
                <a:cubicBezTo>
                  <a:pt x="176" y="127"/>
                  <a:pt x="176" y="126"/>
                  <a:pt x="175" y="126"/>
                </a:cubicBezTo>
                <a:cubicBezTo>
                  <a:pt x="175" y="126"/>
                  <a:pt x="175" y="126"/>
                  <a:pt x="175" y="126"/>
                </a:cubicBezTo>
                <a:cubicBezTo>
                  <a:pt x="176" y="127"/>
                  <a:pt x="175" y="127"/>
                  <a:pt x="175" y="127"/>
                </a:cubicBezTo>
                <a:cubicBezTo>
                  <a:pt x="175" y="127"/>
                  <a:pt x="175" y="126"/>
                  <a:pt x="175" y="126"/>
                </a:cubicBezTo>
                <a:cubicBezTo>
                  <a:pt x="175" y="127"/>
                  <a:pt x="175" y="127"/>
                  <a:pt x="175" y="127"/>
                </a:cubicBezTo>
                <a:cubicBezTo>
                  <a:pt x="175" y="127"/>
                  <a:pt x="175" y="127"/>
                  <a:pt x="175" y="127"/>
                </a:cubicBezTo>
                <a:cubicBezTo>
                  <a:pt x="175" y="127"/>
                  <a:pt x="175" y="127"/>
                  <a:pt x="175" y="127"/>
                </a:cubicBezTo>
                <a:cubicBezTo>
                  <a:pt x="175" y="127"/>
                  <a:pt x="175" y="127"/>
                  <a:pt x="174" y="127"/>
                </a:cubicBezTo>
                <a:cubicBezTo>
                  <a:pt x="174" y="127"/>
                  <a:pt x="175" y="127"/>
                  <a:pt x="175" y="127"/>
                </a:cubicBezTo>
                <a:cubicBezTo>
                  <a:pt x="175" y="127"/>
                  <a:pt x="174" y="127"/>
                  <a:pt x="173" y="127"/>
                </a:cubicBezTo>
                <a:cubicBezTo>
                  <a:pt x="174" y="127"/>
                  <a:pt x="173" y="128"/>
                  <a:pt x="173" y="128"/>
                </a:cubicBezTo>
                <a:cubicBezTo>
                  <a:pt x="172" y="128"/>
                  <a:pt x="172" y="128"/>
                  <a:pt x="171" y="128"/>
                </a:cubicBezTo>
                <a:cubicBezTo>
                  <a:pt x="171" y="129"/>
                  <a:pt x="171" y="129"/>
                  <a:pt x="171" y="129"/>
                </a:cubicBezTo>
                <a:cubicBezTo>
                  <a:pt x="171" y="129"/>
                  <a:pt x="171" y="129"/>
                  <a:pt x="171" y="129"/>
                </a:cubicBezTo>
                <a:cubicBezTo>
                  <a:pt x="171" y="129"/>
                  <a:pt x="171" y="129"/>
                  <a:pt x="171" y="129"/>
                </a:cubicBezTo>
                <a:cubicBezTo>
                  <a:pt x="171" y="129"/>
                  <a:pt x="171" y="129"/>
                  <a:pt x="171" y="129"/>
                </a:cubicBezTo>
                <a:cubicBezTo>
                  <a:pt x="171" y="129"/>
                  <a:pt x="172" y="129"/>
                  <a:pt x="172" y="129"/>
                </a:cubicBezTo>
                <a:cubicBezTo>
                  <a:pt x="172" y="130"/>
                  <a:pt x="172" y="130"/>
                  <a:pt x="171" y="130"/>
                </a:cubicBezTo>
                <a:cubicBezTo>
                  <a:pt x="171" y="130"/>
                  <a:pt x="171" y="129"/>
                  <a:pt x="171" y="129"/>
                </a:cubicBezTo>
                <a:cubicBezTo>
                  <a:pt x="171" y="129"/>
                  <a:pt x="171" y="129"/>
                  <a:pt x="171" y="129"/>
                </a:cubicBezTo>
                <a:cubicBezTo>
                  <a:pt x="170" y="129"/>
                  <a:pt x="170" y="129"/>
                  <a:pt x="170" y="129"/>
                </a:cubicBezTo>
                <a:cubicBezTo>
                  <a:pt x="170" y="130"/>
                  <a:pt x="170" y="130"/>
                  <a:pt x="170" y="130"/>
                </a:cubicBezTo>
                <a:cubicBezTo>
                  <a:pt x="170" y="130"/>
                  <a:pt x="171" y="130"/>
                  <a:pt x="171" y="130"/>
                </a:cubicBezTo>
                <a:cubicBezTo>
                  <a:pt x="171" y="130"/>
                  <a:pt x="170" y="130"/>
                  <a:pt x="170" y="129"/>
                </a:cubicBezTo>
                <a:cubicBezTo>
                  <a:pt x="170" y="129"/>
                  <a:pt x="170" y="129"/>
                  <a:pt x="170" y="129"/>
                </a:cubicBezTo>
                <a:cubicBezTo>
                  <a:pt x="170" y="129"/>
                  <a:pt x="170" y="129"/>
                  <a:pt x="170" y="129"/>
                </a:cubicBezTo>
                <a:cubicBezTo>
                  <a:pt x="171" y="128"/>
                  <a:pt x="171" y="128"/>
                  <a:pt x="171" y="129"/>
                </a:cubicBezTo>
                <a:cubicBezTo>
                  <a:pt x="171" y="129"/>
                  <a:pt x="171" y="128"/>
                  <a:pt x="171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128"/>
                  <a:pt x="171" y="128"/>
                  <a:pt x="172" y="128"/>
                </a:cubicBezTo>
                <a:cubicBezTo>
                  <a:pt x="172" y="127"/>
                  <a:pt x="172" y="128"/>
                  <a:pt x="172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3" y="128"/>
                  <a:pt x="172" y="128"/>
                  <a:pt x="173" y="127"/>
                </a:cubicBezTo>
                <a:cubicBezTo>
                  <a:pt x="173" y="127"/>
                  <a:pt x="173" y="127"/>
                  <a:pt x="173" y="127"/>
                </a:cubicBezTo>
                <a:cubicBezTo>
                  <a:pt x="173" y="127"/>
                  <a:pt x="173" y="127"/>
                  <a:pt x="173" y="126"/>
                </a:cubicBezTo>
                <a:cubicBezTo>
                  <a:pt x="174" y="126"/>
                  <a:pt x="174" y="126"/>
                  <a:pt x="175" y="126"/>
                </a:cubicBezTo>
                <a:cubicBezTo>
                  <a:pt x="175" y="126"/>
                  <a:pt x="175" y="126"/>
                  <a:pt x="176" y="126"/>
                </a:cubicBezTo>
                <a:cubicBezTo>
                  <a:pt x="176" y="126"/>
                  <a:pt x="176" y="126"/>
                  <a:pt x="176" y="126"/>
                </a:cubicBezTo>
                <a:cubicBezTo>
                  <a:pt x="177" y="126"/>
                  <a:pt x="177" y="125"/>
                  <a:pt x="177" y="125"/>
                </a:cubicBezTo>
                <a:cubicBezTo>
                  <a:pt x="177" y="125"/>
                  <a:pt x="178" y="125"/>
                  <a:pt x="178" y="125"/>
                </a:cubicBezTo>
                <a:cubicBezTo>
                  <a:pt x="178" y="125"/>
                  <a:pt x="179" y="125"/>
                  <a:pt x="179" y="124"/>
                </a:cubicBezTo>
                <a:cubicBezTo>
                  <a:pt x="179" y="124"/>
                  <a:pt x="179" y="124"/>
                  <a:pt x="179" y="124"/>
                </a:cubicBezTo>
                <a:cubicBezTo>
                  <a:pt x="179" y="124"/>
                  <a:pt x="179" y="124"/>
                  <a:pt x="179" y="124"/>
                </a:cubicBezTo>
                <a:cubicBezTo>
                  <a:pt x="179" y="124"/>
                  <a:pt x="179" y="124"/>
                  <a:pt x="179" y="124"/>
                </a:cubicBezTo>
                <a:cubicBezTo>
                  <a:pt x="179" y="124"/>
                  <a:pt x="179" y="124"/>
                  <a:pt x="179" y="123"/>
                </a:cubicBezTo>
                <a:cubicBezTo>
                  <a:pt x="179" y="123"/>
                  <a:pt x="178" y="124"/>
                  <a:pt x="178" y="124"/>
                </a:cubicBezTo>
                <a:cubicBezTo>
                  <a:pt x="178" y="124"/>
                  <a:pt x="178" y="124"/>
                  <a:pt x="178" y="124"/>
                </a:cubicBezTo>
                <a:cubicBezTo>
                  <a:pt x="178" y="124"/>
                  <a:pt x="177" y="124"/>
                  <a:pt x="177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5" y="124"/>
                  <a:pt x="175" y="125"/>
                  <a:pt x="175" y="125"/>
                </a:cubicBezTo>
                <a:cubicBezTo>
                  <a:pt x="175" y="124"/>
                  <a:pt x="174" y="125"/>
                  <a:pt x="173" y="125"/>
                </a:cubicBezTo>
                <a:cubicBezTo>
                  <a:pt x="173" y="126"/>
                  <a:pt x="173" y="126"/>
                  <a:pt x="172" y="126"/>
                </a:cubicBezTo>
                <a:cubicBezTo>
                  <a:pt x="172" y="126"/>
                  <a:pt x="172" y="126"/>
                  <a:pt x="172" y="126"/>
                </a:cubicBezTo>
                <a:cubicBezTo>
                  <a:pt x="172" y="126"/>
                  <a:pt x="171" y="126"/>
                  <a:pt x="171" y="126"/>
                </a:cubicBezTo>
                <a:cubicBezTo>
                  <a:pt x="170" y="126"/>
                  <a:pt x="170" y="127"/>
                  <a:pt x="169" y="127"/>
                </a:cubicBezTo>
                <a:cubicBezTo>
                  <a:pt x="169" y="127"/>
                  <a:pt x="168" y="127"/>
                  <a:pt x="16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28"/>
                  <a:pt x="168" y="128"/>
                  <a:pt x="168" y="127"/>
                </a:cubicBezTo>
                <a:cubicBezTo>
                  <a:pt x="168" y="127"/>
                  <a:pt x="168" y="127"/>
                  <a:pt x="168" y="127"/>
                </a:cubicBezTo>
                <a:cubicBezTo>
                  <a:pt x="168" y="127"/>
                  <a:pt x="168" y="127"/>
                  <a:pt x="168" y="127"/>
                </a:cubicBezTo>
                <a:cubicBezTo>
                  <a:pt x="168" y="127"/>
                  <a:pt x="168" y="127"/>
                  <a:pt x="169" y="127"/>
                </a:cubicBezTo>
                <a:cubicBezTo>
                  <a:pt x="169" y="127"/>
                  <a:pt x="169" y="127"/>
                  <a:pt x="169" y="127"/>
                </a:cubicBezTo>
                <a:cubicBezTo>
                  <a:pt x="169" y="127"/>
                  <a:pt x="169" y="126"/>
                  <a:pt x="169" y="126"/>
                </a:cubicBezTo>
                <a:cubicBezTo>
                  <a:pt x="169" y="126"/>
                  <a:pt x="169" y="126"/>
                  <a:pt x="169" y="126"/>
                </a:cubicBezTo>
                <a:cubicBezTo>
                  <a:pt x="169" y="126"/>
                  <a:pt x="169" y="126"/>
                  <a:pt x="169" y="126"/>
                </a:cubicBezTo>
                <a:cubicBezTo>
                  <a:pt x="169" y="126"/>
                  <a:pt x="169" y="126"/>
                  <a:pt x="168" y="126"/>
                </a:cubicBezTo>
                <a:cubicBezTo>
                  <a:pt x="168" y="126"/>
                  <a:pt x="168" y="126"/>
                  <a:pt x="168" y="126"/>
                </a:cubicBezTo>
                <a:cubicBezTo>
                  <a:pt x="168" y="126"/>
                  <a:pt x="168" y="126"/>
                  <a:pt x="168" y="126"/>
                </a:cubicBezTo>
                <a:cubicBezTo>
                  <a:pt x="168" y="126"/>
                  <a:pt x="168" y="126"/>
                  <a:pt x="168" y="126"/>
                </a:cubicBezTo>
                <a:cubicBezTo>
                  <a:pt x="168" y="126"/>
                  <a:pt x="168" y="126"/>
                  <a:pt x="168" y="126"/>
                </a:cubicBezTo>
                <a:cubicBezTo>
                  <a:pt x="168" y="126"/>
                  <a:pt x="168" y="126"/>
                  <a:pt x="168" y="126"/>
                </a:cubicBezTo>
                <a:cubicBezTo>
                  <a:pt x="168" y="126"/>
                  <a:pt x="168" y="126"/>
                  <a:pt x="168" y="126"/>
                </a:cubicBezTo>
                <a:cubicBezTo>
                  <a:pt x="168" y="126"/>
                  <a:pt x="168" y="126"/>
                  <a:pt x="168" y="126"/>
                </a:cubicBezTo>
                <a:cubicBezTo>
                  <a:pt x="167" y="126"/>
                  <a:pt x="167" y="126"/>
                  <a:pt x="167" y="126"/>
                </a:cubicBezTo>
                <a:cubicBezTo>
                  <a:pt x="167" y="126"/>
                  <a:pt x="167" y="126"/>
                  <a:pt x="167" y="126"/>
                </a:cubicBezTo>
                <a:cubicBezTo>
                  <a:pt x="167" y="126"/>
                  <a:pt x="167" y="126"/>
                  <a:pt x="167" y="126"/>
                </a:cubicBezTo>
                <a:cubicBezTo>
                  <a:pt x="167" y="127"/>
                  <a:pt x="167" y="127"/>
                  <a:pt x="167" y="127"/>
                </a:cubicBezTo>
                <a:cubicBezTo>
                  <a:pt x="167" y="127"/>
                  <a:pt x="167" y="127"/>
                  <a:pt x="166" y="127"/>
                </a:cubicBezTo>
                <a:cubicBezTo>
                  <a:pt x="166" y="127"/>
                  <a:pt x="166" y="127"/>
                  <a:pt x="166" y="127"/>
                </a:cubicBezTo>
                <a:cubicBezTo>
                  <a:pt x="166" y="127"/>
                  <a:pt x="166" y="127"/>
                  <a:pt x="166" y="127"/>
                </a:cubicBezTo>
                <a:cubicBezTo>
                  <a:pt x="166" y="127"/>
                  <a:pt x="166" y="127"/>
                  <a:pt x="166" y="127"/>
                </a:cubicBezTo>
                <a:cubicBezTo>
                  <a:pt x="166" y="127"/>
                  <a:pt x="166" y="127"/>
                  <a:pt x="166" y="127"/>
                </a:cubicBezTo>
                <a:cubicBezTo>
                  <a:pt x="166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5" y="127"/>
                  <a:pt x="165" y="127"/>
                </a:cubicBezTo>
                <a:cubicBezTo>
                  <a:pt x="165" y="127"/>
                  <a:pt x="166" y="127"/>
                  <a:pt x="166" y="128"/>
                </a:cubicBezTo>
                <a:cubicBezTo>
                  <a:pt x="165" y="127"/>
                  <a:pt x="164" y="127"/>
                  <a:pt x="165" y="128"/>
                </a:cubicBezTo>
                <a:cubicBezTo>
                  <a:pt x="164" y="128"/>
                  <a:pt x="164" y="127"/>
                  <a:pt x="164" y="127"/>
                </a:cubicBezTo>
                <a:cubicBezTo>
                  <a:pt x="164" y="128"/>
                  <a:pt x="165" y="128"/>
                  <a:pt x="165" y="128"/>
                </a:cubicBezTo>
                <a:cubicBezTo>
                  <a:pt x="165" y="128"/>
                  <a:pt x="165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8"/>
                  <a:pt x="164" y="128"/>
                </a:cubicBezTo>
                <a:cubicBezTo>
                  <a:pt x="164" y="128"/>
                  <a:pt x="164" y="129"/>
                  <a:pt x="164" y="129"/>
                </a:cubicBezTo>
                <a:cubicBezTo>
                  <a:pt x="164" y="129"/>
                  <a:pt x="165" y="129"/>
                  <a:pt x="165" y="129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29"/>
                  <a:pt x="165" y="129"/>
                  <a:pt x="165" y="129"/>
                </a:cubicBezTo>
                <a:cubicBezTo>
                  <a:pt x="165" y="129"/>
                  <a:pt x="165" y="129"/>
                  <a:pt x="165" y="129"/>
                </a:cubicBezTo>
                <a:cubicBezTo>
                  <a:pt x="165" y="129"/>
                  <a:pt x="165" y="129"/>
                  <a:pt x="165" y="129"/>
                </a:cubicBezTo>
                <a:cubicBezTo>
                  <a:pt x="165" y="129"/>
                  <a:pt x="165" y="129"/>
                  <a:pt x="165" y="129"/>
                </a:cubicBezTo>
                <a:cubicBezTo>
                  <a:pt x="165" y="129"/>
                  <a:pt x="165" y="129"/>
                  <a:pt x="165" y="129"/>
                </a:cubicBezTo>
                <a:cubicBezTo>
                  <a:pt x="165" y="129"/>
                  <a:pt x="165" y="129"/>
                  <a:pt x="165" y="129"/>
                </a:cubicBezTo>
                <a:cubicBezTo>
                  <a:pt x="165" y="129"/>
                  <a:pt x="165" y="129"/>
                  <a:pt x="165" y="129"/>
                </a:cubicBezTo>
                <a:cubicBezTo>
                  <a:pt x="165" y="129"/>
                  <a:pt x="165" y="129"/>
                  <a:pt x="165" y="129"/>
                </a:cubicBezTo>
                <a:cubicBezTo>
                  <a:pt x="165" y="129"/>
                  <a:pt x="165" y="129"/>
                  <a:pt x="166" y="129"/>
                </a:cubicBezTo>
                <a:cubicBezTo>
                  <a:pt x="166" y="129"/>
                  <a:pt x="166" y="129"/>
                  <a:pt x="166" y="129"/>
                </a:cubicBezTo>
                <a:cubicBezTo>
                  <a:pt x="165" y="129"/>
                  <a:pt x="165" y="129"/>
                  <a:pt x="165" y="130"/>
                </a:cubicBezTo>
                <a:cubicBezTo>
                  <a:pt x="165" y="130"/>
                  <a:pt x="165" y="130"/>
                  <a:pt x="166" y="130"/>
                </a:cubicBezTo>
                <a:cubicBezTo>
                  <a:pt x="165" y="130"/>
                  <a:pt x="165" y="130"/>
                  <a:pt x="164" y="130"/>
                </a:cubicBezTo>
                <a:cubicBezTo>
                  <a:pt x="164" y="129"/>
                  <a:pt x="163" y="129"/>
                  <a:pt x="163" y="129"/>
                </a:cubicBezTo>
                <a:cubicBezTo>
                  <a:pt x="163" y="129"/>
                  <a:pt x="163" y="129"/>
                  <a:pt x="163" y="129"/>
                </a:cubicBezTo>
                <a:cubicBezTo>
                  <a:pt x="163" y="129"/>
                  <a:pt x="162" y="129"/>
                  <a:pt x="162" y="129"/>
                </a:cubicBezTo>
                <a:cubicBezTo>
                  <a:pt x="161" y="128"/>
                  <a:pt x="159" y="128"/>
                  <a:pt x="157" y="127"/>
                </a:cubicBezTo>
                <a:cubicBezTo>
                  <a:pt x="157" y="127"/>
                  <a:pt x="157" y="127"/>
                  <a:pt x="156" y="127"/>
                </a:cubicBezTo>
                <a:cubicBezTo>
                  <a:pt x="156" y="127"/>
                  <a:pt x="156" y="127"/>
                  <a:pt x="156" y="127"/>
                </a:cubicBezTo>
                <a:cubicBezTo>
                  <a:pt x="154" y="126"/>
                  <a:pt x="153" y="126"/>
                  <a:pt x="152" y="126"/>
                </a:cubicBezTo>
                <a:cubicBezTo>
                  <a:pt x="152" y="126"/>
                  <a:pt x="152" y="126"/>
                  <a:pt x="152" y="126"/>
                </a:cubicBezTo>
                <a:cubicBezTo>
                  <a:pt x="152" y="126"/>
                  <a:pt x="152" y="126"/>
                  <a:pt x="151" y="126"/>
                </a:cubicBezTo>
                <a:cubicBezTo>
                  <a:pt x="151" y="126"/>
                  <a:pt x="151" y="126"/>
                  <a:pt x="151" y="126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47" y="124"/>
                  <a:pt x="147" y="124"/>
                  <a:pt x="146" y="124"/>
                </a:cubicBezTo>
                <a:cubicBezTo>
                  <a:pt x="146" y="124"/>
                  <a:pt x="145" y="124"/>
                  <a:pt x="144" y="124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44" y="124"/>
                  <a:pt x="143" y="124"/>
                  <a:pt x="143" y="124"/>
                </a:cubicBezTo>
                <a:cubicBezTo>
                  <a:pt x="143" y="124"/>
                  <a:pt x="143" y="125"/>
                  <a:pt x="143" y="125"/>
                </a:cubicBezTo>
                <a:cubicBezTo>
                  <a:pt x="142" y="125"/>
                  <a:pt x="142" y="125"/>
                  <a:pt x="141" y="124"/>
                </a:cubicBezTo>
                <a:cubicBezTo>
                  <a:pt x="140" y="124"/>
                  <a:pt x="140" y="124"/>
                  <a:pt x="139" y="124"/>
                </a:cubicBezTo>
                <a:cubicBezTo>
                  <a:pt x="139" y="124"/>
                  <a:pt x="138" y="124"/>
                  <a:pt x="137" y="124"/>
                </a:cubicBezTo>
                <a:cubicBezTo>
                  <a:pt x="137" y="124"/>
                  <a:pt x="137" y="124"/>
                  <a:pt x="136" y="124"/>
                </a:cubicBezTo>
                <a:cubicBezTo>
                  <a:pt x="135" y="123"/>
                  <a:pt x="133" y="123"/>
                  <a:pt x="132" y="123"/>
                </a:cubicBezTo>
                <a:cubicBezTo>
                  <a:pt x="131" y="123"/>
                  <a:pt x="130" y="122"/>
                  <a:pt x="129" y="123"/>
                </a:cubicBezTo>
                <a:cubicBezTo>
                  <a:pt x="129" y="123"/>
                  <a:pt x="127" y="122"/>
                  <a:pt x="127" y="123"/>
                </a:cubicBezTo>
                <a:cubicBezTo>
                  <a:pt x="127" y="123"/>
                  <a:pt x="127" y="123"/>
                  <a:pt x="126" y="123"/>
                </a:cubicBezTo>
                <a:cubicBezTo>
                  <a:pt x="126" y="123"/>
                  <a:pt x="126" y="122"/>
                  <a:pt x="126" y="122"/>
                </a:cubicBezTo>
                <a:cubicBezTo>
                  <a:pt x="126" y="122"/>
                  <a:pt x="126" y="122"/>
                  <a:pt x="126" y="122"/>
                </a:cubicBezTo>
                <a:cubicBezTo>
                  <a:pt x="125" y="122"/>
                  <a:pt x="124" y="122"/>
                  <a:pt x="124" y="122"/>
                </a:cubicBezTo>
                <a:cubicBezTo>
                  <a:pt x="124" y="122"/>
                  <a:pt x="124" y="122"/>
                  <a:pt x="125" y="122"/>
                </a:cubicBezTo>
                <a:cubicBezTo>
                  <a:pt x="125" y="122"/>
                  <a:pt x="125" y="122"/>
                  <a:pt x="125" y="122"/>
                </a:cubicBezTo>
                <a:cubicBezTo>
                  <a:pt x="125" y="122"/>
                  <a:pt x="124" y="122"/>
                  <a:pt x="124" y="121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5" y="121"/>
                  <a:pt x="125" y="121"/>
                  <a:pt x="124" y="121"/>
                </a:cubicBezTo>
                <a:cubicBezTo>
                  <a:pt x="124" y="121"/>
                  <a:pt x="124" y="121"/>
                  <a:pt x="123" y="121"/>
                </a:cubicBezTo>
                <a:cubicBezTo>
                  <a:pt x="123" y="121"/>
                  <a:pt x="122" y="121"/>
                  <a:pt x="121" y="121"/>
                </a:cubicBezTo>
                <a:cubicBezTo>
                  <a:pt x="121" y="121"/>
                  <a:pt x="121" y="120"/>
                  <a:pt x="121" y="121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0" y="121"/>
                  <a:pt x="119" y="121"/>
                  <a:pt x="119" y="121"/>
                </a:cubicBezTo>
                <a:cubicBezTo>
                  <a:pt x="119" y="120"/>
                  <a:pt x="119" y="120"/>
                  <a:pt x="119" y="120"/>
                </a:cubicBezTo>
                <a:cubicBezTo>
                  <a:pt x="119" y="119"/>
                  <a:pt x="118" y="120"/>
                  <a:pt x="118" y="120"/>
                </a:cubicBezTo>
                <a:cubicBezTo>
                  <a:pt x="118" y="120"/>
                  <a:pt x="118" y="120"/>
                  <a:pt x="118" y="119"/>
                </a:cubicBezTo>
                <a:cubicBezTo>
                  <a:pt x="118" y="119"/>
                  <a:pt x="117" y="120"/>
                  <a:pt x="117" y="120"/>
                </a:cubicBezTo>
                <a:cubicBezTo>
                  <a:pt x="117" y="120"/>
                  <a:pt x="117" y="120"/>
                  <a:pt x="117" y="120"/>
                </a:cubicBezTo>
                <a:cubicBezTo>
                  <a:pt x="117" y="120"/>
                  <a:pt x="117" y="120"/>
                  <a:pt x="117" y="120"/>
                </a:cubicBezTo>
                <a:cubicBezTo>
                  <a:pt x="117" y="120"/>
                  <a:pt x="117" y="120"/>
                  <a:pt x="117" y="120"/>
                </a:cubicBezTo>
                <a:cubicBezTo>
                  <a:pt x="117" y="120"/>
                  <a:pt x="117" y="121"/>
                  <a:pt x="117" y="121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16" y="121"/>
                  <a:pt x="116" y="120"/>
                  <a:pt x="116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7" y="120"/>
                  <a:pt x="116" y="120"/>
                  <a:pt x="116" y="119"/>
                </a:cubicBezTo>
                <a:cubicBezTo>
                  <a:pt x="116" y="119"/>
                  <a:pt x="116" y="119"/>
                  <a:pt x="115" y="119"/>
                </a:cubicBezTo>
                <a:cubicBezTo>
                  <a:pt x="115" y="119"/>
                  <a:pt x="114" y="119"/>
                  <a:pt x="114" y="119"/>
                </a:cubicBezTo>
                <a:cubicBezTo>
                  <a:pt x="114" y="118"/>
                  <a:pt x="114" y="118"/>
                  <a:pt x="115" y="118"/>
                </a:cubicBezTo>
                <a:cubicBezTo>
                  <a:pt x="114" y="118"/>
                  <a:pt x="114" y="118"/>
                  <a:pt x="114" y="119"/>
                </a:cubicBezTo>
                <a:cubicBezTo>
                  <a:pt x="114" y="119"/>
                  <a:pt x="113" y="119"/>
                  <a:pt x="113" y="120"/>
                </a:cubicBezTo>
                <a:cubicBezTo>
                  <a:pt x="112" y="120"/>
                  <a:pt x="112" y="120"/>
                  <a:pt x="111" y="121"/>
                </a:cubicBezTo>
                <a:cubicBezTo>
                  <a:pt x="111" y="121"/>
                  <a:pt x="110" y="121"/>
                  <a:pt x="109" y="121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08" y="121"/>
                  <a:pt x="108" y="121"/>
                  <a:pt x="108" y="121"/>
                </a:cubicBezTo>
                <a:cubicBezTo>
                  <a:pt x="107" y="121"/>
                  <a:pt x="107" y="121"/>
                  <a:pt x="107" y="121"/>
                </a:cubicBezTo>
                <a:cubicBezTo>
                  <a:pt x="107" y="121"/>
                  <a:pt x="108" y="121"/>
                  <a:pt x="108" y="121"/>
                </a:cubicBezTo>
                <a:cubicBezTo>
                  <a:pt x="108" y="121"/>
                  <a:pt x="108" y="121"/>
                  <a:pt x="107" y="121"/>
                </a:cubicBezTo>
                <a:cubicBezTo>
                  <a:pt x="108" y="121"/>
                  <a:pt x="108" y="121"/>
                  <a:pt x="108" y="121"/>
                </a:cubicBezTo>
                <a:cubicBezTo>
                  <a:pt x="107" y="121"/>
                  <a:pt x="107" y="121"/>
                  <a:pt x="106" y="121"/>
                </a:cubicBezTo>
                <a:cubicBezTo>
                  <a:pt x="106" y="121"/>
                  <a:pt x="106" y="121"/>
                  <a:pt x="106" y="122"/>
                </a:cubicBezTo>
                <a:cubicBezTo>
                  <a:pt x="106" y="122"/>
                  <a:pt x="106" y="122"/>
                  <a:pt x="106" y="122"/>
                </a:cubicBezTo>
                <a:cubicBezTo>
                  <a:pt x="106" y="122"/>
                  <a:pt x="106" y="122"/>
                  <a:pt x="106" y="122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7" y="122"/>
                  <a:pt x="107" y="123"/>
                  <a:pt x="106" y="122"/>
                </a:cubicBezTo>
                <a:cubicBezTo>
                  <a:pt x="106" y="123"/>
                  <a:pt x="106" y="123"/>
                  <a:pt x="106" y="123"/>
                </a:cubicBezTo>
                <a:cubicBezTo>
                  <a:pt x="106" y="123"/>
                  <a:pt x="106" y="123"/>
                  <a:pt x="106" y="124"/>
                </a:cubicBezTo>
                <a:cubicBezTo>
                  <a:pt x="106" y="123"/>
                  <a:pt x="106" y="123"/>
                  <a:pt x="106" y="123"/>
                </a:cubicBezTo>
                <a:cubicBezTo>
                  <a:pt x="106" y="123"/>
                  <a:pt x="106" y="123"/>
                  <a:pt x="106" y="123"/>
                </a:cubicBezTo>
                <a:cubicBezTo>
                  <a:pt x="106" y="123"/>
                  <a:pt x="106" y="123"/>
                  <a:pt x="106" y="123"/>
                </a:cubicBezTo>
                <a:cubicBezTo>
                  <a:pt x="106" y="123"/>
                  <a:pt x="106" y="123"/>
                  <a:pt x="106" y="122"/>
                </a:cubicBezTo>
                <a:cubicBezTo>
                  <a:pt x="106" y="122"/>
                  <a:pt x="106" y="122"/>
                  <a:pt x="105" y="122"/>
                </a:cubicBezTo>
                <a:cubicBezTo>
                  <a:pt x="106" y="122"/>
                  <a:pt x="106" y="122"/>
                  <a:pt x="106" y="122"/>
                </a:cubicBezTo>
                <a:cubicBezTo>
                  <a:pt x="106" y="122"/>
                  <a:pt x="106" y="122"/>
                  <a:pt x="105" y="122"/>
                </a:cubicBezTo>
                <a:cubicBezTo>
                  <a:pt x="105" y="122"/>
                  <a:pt x="104" y="122"/>
                  <a:pt x="104" y="123"/>
                </a:cubicBezTo>
                <a:cubicBezTo>
                  <a:pt x="104" y="123"/>
                  <a:pt x="104" y="123"/>
                  <a:pt x="104" y="123"/>
                </a:cubicBezTo>
                <a:cubicBezTo>
                  <a:pt x="104" y="123"/>
                  <a:pt x="103" y="123"/>
                  <a:pt x="102" y="123"/>
                </a:cubicBezTo>
                <a:cubicBezTo>
                  <a:pt x="102" y="123"/>
                  <a:pt x="102" y="123"/>
                  <a:pt x="102" y="123"/>
                </a:cubicBezTo>
                <a:cubicBezTo>
                  <a:pt x="102" y="123"/>
                  <a:pt x="102" y="124"/>
                  <a:pt x="102" y="124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24"/>
                  <a:pt x="101" y="124"/>
                  <a:pt x="102" y="123"/>
                </a:cubicBezTo>
                <a:cubicBezTo>
                  <a:pt x="102" y="123"/>
                  <a:pt x="101" y="123"/>
                  <a:pt x="101" y="123"/>
                </a:cubicBezTo>
                <a:cubicBezTo>
                  <a:pt x="101" y="123"/>
                  <a:pt x="102" y="123"/>
                  <a:pt x="102" y="123"/>
                </a:cubicBezTo>
                <a:cubicBezTo>
                  <a:pt x="102" y="123"/>
                  <a:pt x="101" y="123"/>
                  <a:pt x="101" y="123"/>
                </a:cubicBezTo>
                <a:cubicBezTo>
                  <a:pt x="101" y="123"/>
                  <a:pt x="101" y="124"/>
                  <a:pt x="100" y="124"/>
                </a:cubicBezTo>
                <a:cubicBezTo>
                  <a:pt x="100" y="124"/>
                  <a:pt x="99" y="125"/>
                  <a:pt x="99" y="125"/>
                </a:cubicBezTo>
                <a:cubicBezTo>
                  <a:pt x="98" y="126"/>
                  <a:pt x="98" y="127"/>
                  <a:pt x="98" y="127"/>
                </a:cubicBezTo>
                <a:cubicBezTo>
                  <a:pt x="98" y="127"/>
                  <a:pt x="98" y="128"/>
                  <a:pt x="97" y="128"/>
                </a:cubicBezTo>
                <a:cubicBezTo>
                  <a:pt x="97" y="129"/>
                  <a:pt x="96" y="129"/>
                  <a:pt x="95" y="129"/>
                </a:cubicBezTo>
                <a:cubicBezTo>
                  <a:pt x="94" y="129"/>
                  <a:pt x="94" y="129"/>
                  <a:pt x="93" y="129"/>
                </a:cubicBezTo>
                <a:cubicBezTo>
                  <a:pt x="92" y="129"/>
                  <a:pt x="92" y="129"/>
                  <a:pt x="91" y="129"/>
                </a:cubicBezTo>
                <a:cubicBezTo>
                  <a:pt x="91" y="129"/>
                  <a:pt x="91" y="129"/>
                  <a:pt x="91" y="129"/>
                </a:cubicBezTo>
                <a:cubicBezTo>
                  <a:pt x="91" y="130"/>
                  <a:pt x="91" y="130"/>
                  <a:pt x="91" y="130"/>
                </a:cubicBezTo>
                <a:cubicBezTo>
                  <a:pt x="91" y="130"/>
                  <a:pt x="91" y="131"/>
                  <a:pt x="91" y="131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91" y="131"/>
                  <a:pt x="91" y="131"/>
                  <a:pt x="90" y="131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90" y="132"/>
                  <a:pt x="91" y="132"/>
                  <a:pt x="91" y="132"/>
                </a:cubicBezTo>
                <a:cubicBezTo>
                  <a:pt x="91" y="132"/>
                  <a:pt x="91" y="132"/>
                  <a:pt x="92" y="132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93" y="133"/>
                  <a:pt x="94" y="133"/>
                  <a:pt x="94" y="134"/>
                </a:cubicBezTo>
                <a:cubicBezTo>
                  <a:pt x="94" y="133"/>
                  <a:pt x="95" y="134"/>
                  <a:pt x="95" y="134"/>
                </a:cubicBezTo>
                <a:cubicBezTo>
                  <a:pt x="95" y="134"/>
                  <a:pt x="95" y="134"/>
                  <a:pt x="95" y="134"/>
                </a:cubicBezTo>
                <a:cubicBezTo>
                  <a:pt x="96" y="134"/>
                  <a:pt x="96" y="135"/>
                  <a:pt x="96" y="135"/>
                </a:cubicBezTo>
                <a:cubicBezTo>
                  <a:pt x="96" y="135"/>
                  <a:pt x="97" y="135"/>
                  <a:pt x="97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7" y="137"/>
                  <a:pt x="98" y="137"/>
                  <a:pt x="98" y="137"/>
                </a:cubicBezTo>
                <a:cubicBezTo>
                  <a:pt x="98" y="137"/>
                  <a:pt x="99" y="137"/>
                  <a:pt x="99" y="137"/>
                </a:cubicBezTo>
                <a:cubicBezTo>
                  <a:pt x="99" y="137"/>
                  <a:pt x="99" y="137"/>
                  <a:pt x="99" y="137"/>
                </a:cubicBezTo>
                <a:cubicBezTo>
                  <a:pt x="99" y="137"/>
                  <a:pt x="100" y="137"/>
                  <a:pt x="100" y="137"/>
                </a:cubicBezTo>
                <a:cubicBezTo>
                  <a:pt x="100" y="137"/>
                  <a:pt x="100" y="137"/>
                  <a:pt x="100" y="137"/>
                </a:cubicBezTo>
                <a:cubicBezTo>
                  <a:pt x="100" y="137"/>
                  <a:pt x="100" y="136"/>
                  <a:pt x="100" y="136"/>
                </a:cubicBezTo>
                <a:cubicBezTo>
                  <a:pt x="100" y="137"/>
                  <a:pt x="100" y="137"/>
                  <a:pt x="100" y="137"/>
                </a:cubicBezTo>
                <a:cubicBezTo>
                  <a:pt x="100" y="137"/>
                  <a:pt x="100" y="137"/>
                  <a:pt x="100" y="137"/>
                </a:cubicBezTo>
                <a:cubicBezTo>
                  <a:pt x="100" y="137"/>
                  <a:pt x="100" y="137"/>
                  <a:pt x="100" y="137"/>
                </a:cubicBezTo>
                <a:cubicBezTo>
                  <a:pt x="100" y="137"/>
                  <a:pt x="100" y="137"/>
                  <a:pt x="101" y="137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01" y="137"/>
                  <a:pt x="102" y="137"/>
                  <a:pt x="102" y="137"/>
                </a:cubicBezTo>
                <a:cubicBezTo>
                  <a:pt x="102" y="137"/>
                  <a:pt x="101" y="138"/>
                  <a:pt x="101" y="138"/>
                </a:cubicBezTo>
                <a:cubicBezTo>
                  <a:pt x="102" y="138"/>
                  <a:pt x="102" y="139"/>
                  <a:pt x="102" y="139"/>
                </a:cubicBezTo>
                <a:cubicBezTo>
                  <a:pt x="102" y="139"/>
                  <a:pt x="103" y="139"/>
                  <a:pt x="103" y="139"/>
                </a:cubicBezTo>
                <a:cubicBezTo>
                  <a:pt x="103" y="139"/>
                  <a:pt x="103" y="138"/>
                  <a:pt x="103" y="138"/>
                </a:cubicBezTo>
                <a:cubicBezTo>
                  <a:pt x="103" y="138"/>
                  <a:pt x="104" y="138"/>
                  <a:pt x="104" y="138"/>
                </a:cubicBezTo>
                <a:cubicBezTo>
                  <a:pt x="104" y="138"/>
                  <a:pt x="104" y="139"/>
                  <a:pt x="104" y="139"/>
                </a:cubicBezTo>
                <a:cubicBezTo>
                  <a:pt x="105" y="139"/>
                  <a:pt x="105" y="138"/>
                  <a:pt x="105" y="138"/>
                </a:cubicBezTo>
                <a:cubicBezTo>
                  <a:pt x="105" y="138"/>
                  <a:pt x="105" y="139"/>
                  <a:pt x="105" y="139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05" y="140"/>
                  <a:pt x="104" y="139"/>
                  <a:pt x="104" y="139"/>
                </a:cubicBezTo>
                <a:cubicBezTo>
                  <a:pt x="104" y="139"/>
                  <a:pt x="103" y="139"/>
                  <a:pt x="103" y="139"/>
                </a:cubicBezTo>
                <a:cubicBezTo>
                  <a:pt x="103" y="139"/>
                  <a:pt x="103" y="139"/>
                  <a:pt x="103" y="139"/>
                </a:cubicBezTo>
                <a:cubicBezTo>
                  <a:pt x="103" y="139"/>
                  <a:pt x="102" y="139"/>
                  <a:pt x="102" y="139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01" y="139"/>
                  <a:pt x="101" y="138"/>
                </a:cubicBezTo>
                <a:cubicBezTo>
                  <a:pt x="101" y="138"/>
                  <a:pt x="101" y="138"/>
                  <a:pt x="101" y="138"/>
                </a:cubicBezTo>
                <a:cubicBezTo>
                  <a:pt x="101" y="138"/>
                  <a:pt x="101" y="138"/>
                  <a:pt x="101" y="137"/>
                </a:cubicBezTo>
                <a:cubicBezTo>
                  <a:pt x="100" y="137"/>
                  <a:pt x="100" y="137"/>
                  <a:pt x="100" y="137"/>
                </a:cubicBezTo>
                <a:cubicBezTo>
                  <a:pt x="100" y="138"/>
                  <a:pt x="100" y="138"/>
                  <a:pt x="100" y="138"/>
                </a:cubicBezTo>
                <a:cubicBezTo>
                  <a:pt x="100" y="138"/>
                  <a:pt x="100" y="138"/>
                  <a:pt x="101" y="138"/>
                </a:cubicBezTo>
                <a:cubicBezTo>
                  <a:pt x="101" y="138"/>
                  <a:pt x="101" y="139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39"/>
                  <a:pt x="101" y="139"/>
                  <a:pt x="101" y="140"/>
                </a:cubicBezTo>
                <a:cubicBezTo>
                  <a:pt x="101" y="140"/>
                  <a:pt x="101" y="140"/>
                  <a:pt x="102" y="139"/>
                </a:cubicBezTo>
                <a:cubicBezTo>
                  <a:pt x="102" y="139"/>
                  <a:pt x="103" y="139"/>
                  <a:pt x="103" y="140"/>
                </a:cubicBezTo>
                <a:cubicBezTo>
                  <a:pt x="103" y="140"/>
                  <a:pt x="103" y="140"/>
                  <a:pt x="103" y="140"/>
                </a:cubicBezTo>
                <a:cubicBezTo>
                  <a:pt x="103" y="140"/>
                  <a:pt x="103" y="141"/>
                  <a:pt x="103" y="140"/>
                </a:cubicBezTo>
                <a:cubicBezTo>
                  <a:pt x="103" y="140"/>
                  <a:pt x="103" y="140"/>
                  <a:pt x="103" y="140"/>
                </a:cubicBezTo>
                <a:cubicBezTo>
                  <a:pt x="103" y="140"/>
                  <a:pt x="102" y="140"/>
                  <a:pt x="102" y="140"/>
                </a:cubicBezTo>
                <a:cubicBezTo>
                  <a:pt x="102" y="140"/>
                  <a:pt x="102" y="141"/>
                  <a:pt x="102" y="141"/>
                </a:cubicBezTo>
                <a:cubicBezTo>
                  <a:pt x="102" y="141"/>
                  <a:pt x="102" y="141"/>
                  <a:pt x="102" y="141"/>
                </a:cubicBezTo>
                <a:cubicBezTo>
                  <a:pt x="102" y="141"/>
                  <a:pt x="101" y="141"/>
                  <a:pt x="102" y="141"/>
                </a:cubicBezTo>
                <a:cubicBezTo>
                  <a:pt x="101" y="141"/>
                  <a:pt x="99" y="141"/>
                  <a:pt x="99" y="141"/>
                </a:cubicBezTo>
                <a:cubicBezTo>
                  <a:pt x="99" y="141"/>
                  <a:pt x="98" y="141"/>
                  <a:pt x="98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1"/>
                  <a:pt x="96" y="140"/>
                  <a:pt x="96" y="140"/>
                </a:cubicBezTo>
                <a:cubicBezTo>
                  <a:pt x="97" y="140"/>
                  <a:pt x="96" y="140"/>
                  <a:pt x="97" y="139"/>
                </a:cubicBezTo>
                <a:cubicBezTo>
                  <a:pt x="97" y="139"/>
                  <a:pt x="97" y="139"/>
                  <a:pt x="97" y="139"/>
                </a:cubicBezTo>
                <a:cubicBezTo>
                  <a:pt x="97" y="139"/>
                  <a:pt x="96" y="139"/>
                  <a:pt x="96" y="139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4" y="139"/>
                  <a:pt x="94" y="139"/>
                  <a:pt x="94" y="139"/>
                </a:cubicBezTo>
                <a:cubicBezTo>
                  <a:pt x="94" y="139"/>
                  <a:pt x="94" y="139"/>
                  <a:pt x="93" y="139"/>
                </a:cubicBezTo>
                <a:cubicBezTo>
                  <a:pt x="93" y="139"/>
                  <a:pt x="92" y="139"/>
                  <a:pt x="92" y="140"/>
                </a:cubicBezTo>
                <a:cubicBezTo>
                  <a:pt x="92" y="140"/>
                  <a:pt x="92" y="140"/>
                  <a:pt x="92" y="140"/>
                </a:cubicBezTo>
                <a:cubicBezTo>
                  <a:pt x="92" y="140"/>
                  <a:pt x="92" y="140"/>
                  <a:pt x="93" y="140"/>
                </a:cubicBezTo>
                <a:cubicBezTo>
                  <a:pt x="92" y="141"/>
                  <a:pt x="92" y="141"/>
                  <a:pt x="91" y="140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0" y="140"/>
                  <a:pt x="90" y="141"/>
                  <a:pt x="90" y="141"/>
                </a:cubicBezTo>
                <a:cubicBezTo>
                  <a:pt x="90" y="141"/>
                  <a:pt x="90" y="141"/>
                  <a:pt x="89" y="141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89" y="142"/>
                  <a:pt x="89" y="141"/>
                  <a:pt x="88" y="141"/>
                </a:cubicBezTo>
                <a:cubicBezTo>
                  <a:pt x="88" y="141"/>
                  <a:pt x="88" y="142"/>
                  <a:pt x="88" y="142"/>
                </a:cubicBezTo>
                <a:cubicBezTo>
                  <a:pt x="88" y="142"/>
                  <a:pt x="88" y="142"/>
                  <a:pt x="88" y="142"/>
                </a:cubicBezTo>
                <a:cubicBezTo>
                  <a:pt x="88" y="142"/>
                  <a:pt x="87" y="142"/>
                  <a:pt x="87" y="142"/>
                </a:cubicBezTo>
                <a:cubicBezTo>
                  <a:pt x="87" y="142"/>
                  <a:pt x="87" y="142"/>
                  <a:pt x="87" y="142"/>
                </a:cubicBezTo>
                <a:cubicBezTo>
                  <a:pt x="87" y="143"/>
                  <a:pt x="88" y="143"/>
                  <a:pt x="88" y="143"/>
                </a:cubicBezTo>
                <a:cubicBezTo>
                  <a:pt x="89" y="143"/>
                  <a:pt x="89" y="144"/>
                  <a:pt x="90" y="144"/>
                </a:cubicBezTo>
                <a:cubicBezTo>
                  <a:pt x="90" y="144"/>
                  <a:pt x="89" y="143"/>
                  <a:pt x="89" y="143"/>
                </a:cubicBezTo>
                <a:cubicBezTo>
                  <a:pt x="90" y="143"/>
                  <a:pt x="90" y="144"/>
                  <a:pt x="90" y="144"/>
                </a:cubicBezTo>
                <a:cubicBezTo>
                  <a:pt x="91" y="144"/>
                  <a:pt x="91" y="144"/>
                  <a:pt x="91" y="144"/>
                </a:cubicBezTo>
                <a:cubicBezTo>
                  <a:pt x="91" y="144"/>
                  <a:pt x="91" y="144"/>
                  <a:pt x="91" y="144"/>
                </a:cubicBezTo>
                <a:cubicBezTo>
                  <a:pt x="91" y="144"/>
                  <a:pt x="90" y="144"/>
                  <a:pt x="90" y="144"/>
                </a:cubicBezTo>
                <a:cubicBezTo>
                  <a:pt x="90" y="144"/>
                  <a:pt x="90" y="144"/>
                  <a:pt x="90" y="144"/>
                </a:cubicBezTo>
                <a:cubicBezTo>
                  <a:pt x="90" y="145"/>
                  <a:pt x="90" y="144"/>
                  <a:pt x="89" y="144"/>
                </a:cubicBezTo>
                <a:cubicBezTo>
                  <a:pt x="90" y="145"/>
                  <a:pt x="90" y="145"/>
                  <a:pt x="90" y="145"/>
                </a:cubicBezTo>
                <a:cubicBezTo>
                  <a:pt x="90" y="145"/>
                  <a:pt x="90" y="145"/>
                  <a:pt x="90" y="145"/>
                </a:cubicBezTo>
                <a:cubicBezTo>
                  <a:pt x="91" y="145"/>
                  <a:pt x="90" y="145"/>
                  <a:pt x="90" y="146"/>
                </a:cubicBezTo>
                <a:cubicBezTo>
                  <a:pt x="90" y="146"/>
                  <a:pt x="91" y="146"/>
                  <a:pt x="91" y="146"/>
                </a:cubicBezTo>
                <a:cubicBezTo>
                  <a:pt x="91" y="147"/>
                  <a:pt x="92" y="147"/>
                  <a:pt x="92" y="147"/>
                </a:cubicBezTo>
                <a:cubicBezTo>
                  <a:pt x="93" y="147"/>
                  <a:pt x="94" y="147"/>
                  <a:pt x="94" y="147"/>
                </a:cubicBezTo>
                <a:cubicBezTo>
                  <a:pt x="94" y="147"/>
                  <a:pt x="94" y="147"/>
                  <a:pt x="94" y="147"/>
                </a:cubicBezTo>
                <a:cubicBezTo>
                  <a:pt x="94" y="147"/>
                  <a:pt x="94" y="147"/>
                  <a:pt x="95" y="147"/>
                </a:cubicBezTo>
                <a:cubicBezTo>
                  <a:pt x="95" y="147"/>
                  <a:pt x="95" y="147"/>
                  <a:pt x="96" y="147"/>
                </a:cubicBezTo>
                <a:cubicBezTo>
                  <a:pt x="96" y="147"/>
                  <a:pt x="95" y="147"/>
                  <a:pt x="95" y="147"/>
                </a:cubicBezTo>
                <a:cubicBezTo>
                  <a:pt x="96" y="147"/>
                  <a:pt x="96" y="147"/>
                  <a:pt x="96" y="147"/>
                </a:cubicBezTo>
                <a:cubicBezTo>
                  <a:pt x="96" y="147"/>
                  <a:pt x="96" y="147"/>
                  <a:pt x="97" y="147"/>
                </a:cubicBezTo>
                <a:cubicBezTo>
                  <a:pt x="97" y="146"/>
                  <a:pt x="97" y="147"/>
                  <a:pt x="98" y="147"/>
                </a:cubicBezTo>
                <a:cubicBezTo>
                  <a:pt x="98" y="147"/>
                  <a:pt x="98" y="147"/>
                  <a:pt x="98" y="147"/>
                </a:cubicBezTo>
                <a:cubicBezTo>
                  <a:pt x="98" y="147"/>
                  <a:pt x="98" y="147"/>
                  <a:pt x="98" y="147"/>
                </a:cubicBezTo>
                <a:cubicBezTo>
                  <a:pt x="98" y="147"/>
                  <a:pt x="99" y="147"/>
                  <a:pt x="99" y="147"/>
                </a:cubicBezTo>
                <a:cubicBezTo>
                  <a:pt x="99" y="147"/>
                  <a:pt x="98" y="147"/>
                  <a:pt x="98" y="147"/>
                </a:cubicBezTo>
                <a:cubicBezTo>
                  <a:pt x="98" y="147"/>
                  <a:pt x="98" y="147"/>
                  <a:pt x="98" y="147"/>
                </a:cubicBezTo>
                <a:cubicBezTo>
                  <a:pt x="98" y="146"/>
                  <a:pt x="98" y="146"/>
                  <a:pt x="99" y="147"/>
                </a:cubicBezTo>
                <a:cubicBezTo>
                  <a:pt x="99" y="147"/>
                  <a:pt x="99" y="147"/>
                  <a:pt x="99" y="147"/>
                </a:cubicBezTo>
                <a:cubicBezTo>
                  <a:pt x="99" y="147"/>
                  <a:pt x="99" y="148"/>
                  <a:pt x="99" y="147"/>
                </a:cubicBezTo>
                <a:cubicBezTo>
                  <a:pt x="100" y="147"/>
                  <a:pt x="99" y="147"/>
                  <a:pt x="100" y="147"/>
                </a:cubicBezTo>
                <a:cubicBezTo>
                  <a:pt x="100" y="147"/>
                  <a:pt x="100" y="147"/>
                  <a:pt x="100" y="146"/>
                </a:cubicBezTo>
                <a:cubicBezTo>
                  <a:pt x="101" y="146"/>
                  <a:pt x="101" y="146"/>
                  <a:pt x="101" y="146"/>
                </a:cubicBezTo>
                <a:cubicBezTo>
                  <a:pt x="101" y="146"/>
                  <a:pt x="101" y="146"/>
                  <a:pt x="101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103" y="146"/>
                  <a:pt x="103" y="145"/>
                  <a:pt x="103" y="145"/>
                </a:cubicBezTo>
                <a:cubicBezTo>
                  <a:pt x="103" y="145"/>
                  <a:pt x="103" y="145"/>
                  <a:pt x="103" y="145"/>
                </a:cubicBezTo>
                <a:cubicBezTo>
                  <a:pt x="104" y="146"/>
                  <a:pt x="104" y="145"/>
                  <a:pt x="104" y="146"/>
                </a:cubicBezTo>
                <a:cubicBezTo>
                  <a:pt x="104" y="146"/>
                  <a:pt x="104" y="146"/>
                  <a:pt x="104" y="146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47"/>
                  <a:pt x="103" y="147"/>
                  <a:pt x="102" y="147"/>
                </a:cubicBezTo>
                <a:cubicBezTo>
                  <a:pt x="102" y="147"/>
                  <a:pt x="103" y="147"/>
                  <a:pt x="103" y="147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47"/>
                  <a:pt x="103" y="147"/>
                  <a:pt x="103" y="148"/>
                </a:cubicBezTo>
                <a:cubicBezTo>
                  <a:pt x="103" y="148"/>
                  <a:pt x="104" y="148"/>
                  <a:pt x="104" y="148"/>
                </a:cubicBezTo>
                <a:cubicBezTo>
                  <a:pt x="104" y="148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ubicBezTo>
                  <a:pt x="104" y="149"/>
                  <a:pt x="104" y="150"/>
                  <a:pt x="104" y="150"/>
                </a:cubicBezTo>
                <a:cubicBezTo>
                  <a:pt x="104" y="150"/>
                  <a:pt x="103" y="150"/>
                  <a:pt x="103" y="151"/>
                </a:cubicBezTo>
                <a:cubicBezTo>
                  <a:pt x="103" y="151"/>
                  <a:pt x="102" y="151"/>
                  <a:pt x="101" y="151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51"/>
                  <a:pt x="100" y="151"/>
                  <a:pt x="100" y="151"/>
                </a:cubicBezTo>
                <a:cubicBezTo>
                  <a:pt x="100" y="151"/>
                  <a:pt x="100" y="151"/>
                  <a:pt x="100" y="151"/>
                </a:cubicBezTo>
                <a:cubicBezTo>
                  <a:pt x="100" y="151"/>
                  <a:pt x="100" y="152"/>
                  <a:pt x="100" y="152"/>
                </a:cubicBezTo>
                <a:cubicBezTo>
                  <a:pt x="99" y="152"/>
                  <a:pt x="99" y="152"/>
                  <a:pt x="99" y="152"/>
                </a:cubicBezTo>
                <a:cubicBezTo>
                  <a:pt x="99" y="152"/>
                  <a:pt x="99" y="152"/>
                  <a:pt x="99" y="152"/>
                </a:cubicBezTo>
                <a:cubicBezTo>
                  <a:pt x="98" y="152"/>
                  <a:pt x="98" y="153"/>
                  <a:pt x="97" y="152"/>
                </a:cubicBezTo>
                <a:cubicBezTo>
                  <a:pt x="97" y="152"/>
                  <a:pt x="97" y="152"/>
                  <a:pt x="96" y="152"/>
                </a:cubicBezTo>
                <a:cubicBezTo>
                  <a:pt x="96" y="152"/>
                  <a:pt x="95" y="152"/>
                  <a:pt x="95" y="152"/>
                </a:cubicBezTo>
                <a:cubicBezTo>
                  <a:pt x="95" y="152"/>
                  <a:pt x="95" y="152"/>
                  <a:pt x="95" y="152"/>
                </a:cubicBezTo>
                <a:cubicBezTo>
                  <a:pt x="95" y="153"/>
                  <a:pt x="95" y="152"/>
                  <a:pt x="94" y="153"/>
                </a:cubicBezTo>
                <a:cubicBezTo>
                  <a:pt x="94" y="153"/>
                  <a:pt x="94" y="153"/>
                  <a:pt x="94" y="153"/>
                </a:cubicBezTo>
                <a:cubicBezTo>
                  <a:pt x="94" y="154"/>
                  <a:pt x="95" y="154"/>
                  <a:pt x="95" y="154"/>
                </a:cubicBezTo>
                <a:cubicBezTo>
                  <a:pt x="95" y="154"/>
                  <a:pt x="95" y="154"/>
                  <a:pt x="94" y="154"/>
                </a:cubicBezTo>
                <a:cubicBezTo>
                  <a:pt x="94" y="155"/>
                  <a:pt x="94" y="154"/>
                  <a:pt x="94" y="154"/>
                </a:cubicBezTo>
                <a:cubicBezTo>
                  <a:pt x="94" y="154"/>
                  <a:pt x="94" y="154"/>
                  <a:pt x="93" y="155"/>
                </a:cubicBezTo>
                <a:cubicBezTo>
                  <a:pt x="93" y="155"/>
                  <a:pt x="93" y="155"/>
                  <a:pt x="92" y="156"/>
                </a:cubicBezTo>
                <a:cubicBezTo>
                  <a:pt x="92" y="156"/>
                  <a:pt x="92" y="156"/>
                  <a:pt x="92" y="157"/>
                </a:cubicBezTo>
                <a:cubicBezTo>
                  <a:pt x="92" y="157"/>
                  <a:pt x="91" y="157"/>
                  <a:pt x="91" y="157"/>
                </a:cubicBezTo>
                <a:cubicBezTo>
                  <a:pt x="91" y="157"/>
                  <a:pt x="92" y="157"/>
                  <a:pt x="92" y="158"/>
                </a:cubicBezTo>
                <a:cubicBezTo>
                  <a:pt x="92" y="158"/>
                  <a:pt x="91" y="158"/>
                  <a:pt x="91" y="158"/>
                </a:cubicBezTo>
                <a:cubicBezTo>
                  <a:pt x="91" y="158"/>
                  <a:pt x="91" y="158"/>
                  <a:pt x="91" y="158"/>
                </a:cubicBezTo>
                <a:cubicBezTo>
                  <a:pt x="92" y="158"/>
                  <a:pt x="92" y="158"/>
                  <a:pt x="92" y="158"/>
                </a:cubicBezTo>
                <a:cubicBezTo>
                  <a:pt x="92" y="158"/>
                  <a:pt x="92" y="158"/>
                  <a:pt x="92" y="158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2" y="159"/>
                  <a:pt x="92" y="159"/>
                  <a:pt x="92" y="160"/>
                </a:cubicBezTo>
                <a:cubicBezTo>
                  <a:pt x="92" y="160"/>
                  <a:pt x="93" y="160"/>
                  <a:pt x="93" y="160"/>
                </a:cubicBezTo>
                <a:cubicBezTo>
                  <a:pt x="93" y="160"/>
                  <a:pt x="93" y="159"/>
                  <a:pt x="93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59"/>
                  <a:pt x="93" y="160"/>
                  <a:pt x="93" y="160"/>
                </a:cubicBezTo>
                <a:cubicBezTo>
                  <a:pt x="94" y="160"/>
                  <a:pt x="94" y="160"/>
                  <a:pt x="94" y="160"/>
                </a:cubicBezTo>
                <a:cubicBezTo>
                  <a:pt x="94" y="160"/>
                  <a:pt x="94" y="160"/>
                  <a:pt x="94" y="160"/>
                </a:cubicBezTo>
                <a:cubicBezTo>
                  <a:pt x="94" y="160"/>
                  <a:pt x="94" y="160"/>
                  <a:pt x="93" y="160"/>
                </a:cubicBezTo>
                <a:cubicBezTo>
                  <a:pt x="94" y="160"/>
                  <a:pt x="94" y="160"/>
                  <a:pt x="94" y="160"/>
                </a:cubicBezTo>
                <a:cubicBezTo>
                  <a:pt x="94" y="160"/>
                  <a:pt x="94" y="160"/>
                  <a:pt x="94" y="160"/>
                </a:cubicBezTo>
                <a:cubicBezTo>
                  <a:pt x="94" y="160"/>
                  <a:pt x="95" y="160"/>
                  <a:pt x="95" y="160"/>
                </a:cubicBezTo>
                <a:cubicBezTo>
                  <a:pt x="95" y="160"/>
                  <a:pt x="95" y="160"/>
                  <a:pt x="95" y="161"/>
                </a:cubicBezTo>
                <a:cubicBezTo>
                  <a:pt x="95" y="161"/>
                  <a:pt x="96" y="160"/>
                  <a:pt x="96" y="160"/>
                </a:cubicBezTo>
                <a:cubicBezTo>
                  <a:pt x="96" y="161"/>
                  <a:pt x="96" y="161"/>
                  <a:pt x="96" y="161"/>
                </a:cubicBezTo>
                <a:cubicBezTo>
                  <a:pt x="96" y="160"/>
                  <a:pt x="96" y="160"/>
                  <a:pt x="97" y="160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7" y="161"/>
                  <a:pt x="97" y="160"/>
                  <a:pt x="96" y="161"/>
                </a:cubicBezTo>
                <a:cubicBezTo>
                  <a:pt x="97" y="161"/>
                  <a:pt x="97" y="161"/>
                  <a:pt x="98" y="161"/>
                </a:cubicBezTo>
                <a:cubicBezTo>
                  <a:pt x="98" y="161"/>
                  <a:pt x="97" y="162"/>
                  <a:pt x="97" y="162"/>
                </a:cubicBezTo>
                <a:cubicBezTo>
                  <a:pt x="96" y="161"/>
                  <a:pt x="97" y="161"/>
                  <a:pt x="96" y="161"/>
                </a:cubicBezTo>
                <a:cubicBezTo>
                  <a:pt x="96" y="161"/>
                  <a:pt x="96" y="161"/>
                  <a:pt x="96" y="161"/>
                </a:cubicBezTo>
                <a:cubicBezTo>
                  <a:pt x="96" y="161"/>
                  <a:pt x="96" y="161"/>
                  <a:pt x="96" y="161"/>
                </a:cubicBezTo>
                <a:cubicBezTo>
                  <a:pt x="95" y="161"/>
                  <a:pt x="95" y="162"/>
                  <a:pt x="95" y="162"/>
                </a:cubicBezTo>
                <a:cubicBezTo>
                  <a:pt x="95" y="162"/>
                  <a:pt x="95" y="161"/>
                  <a:pt x="95" y="161"/>
                </a:cubicBezTo>
                <a:cubicBezTo>
                  <a:pt x="95" y="161"/>
                  <a:pt x="96" y="161"/>
                  <a:pt x="96" y="161"/>
                </a:cubicBezTo>
                <a:cubicBezTo>
                  <a:pt x="96" y="161"/>
                  <a:pt x="96" y="161"/>
                  <a:pt x="95" y="161"/>
                </a:cubicBezTo>
                <a:cubicBezTo>
                  <a:pt x="95" y="161"/>
                  <a:pt x="95" y="161"/>
                  <a:pt x="95" y="161"/>
                </a:cubicBezTo>
                <a:cubicBezTo>
                  <a:pt x="95" y="161"/>
                  <a:pt x="95" y="160"/>
                  <a:pt x="94" y="160"/>
                </a:cubicBezTo>
                <a:cubicBezTo>
                  <a:pt x="94" y="160"/>
                  <a:pt x="94" y="160"/>
                  <a:pt x="94" y="160"/>
                </a:cubicBezTo>
                <a:cubicBezTo>
                  <a:pt x="94" y="160"/>
                  <a:pt x="94" y="160"/>
                  <a:pt x="94" y="160"/>
                </a:cubicBezTo>
                <a:cubicBezTo>
                  <a:pt x="94" y="160"/>
                  <a:pt x="94" y="161"/>
                  <a:pt x="94" y="161"/>
                </a:cubicBezTo>
                <a:cubicBezTo>
                  <a:pt x="94" y="161"/>
                  <a:pt x="94" y="161"/>
                  <a:pt x="94" y="161"/>
                </a:cubicBezTo>
                <a:cubicBezTo>
                  <a:pt x="94" y="161"/>
                  <a:pt x="94" y="161"/>
                  <a:pt x="94" y="161"/>
                </a:cubicBezTo>
                <a:cubicBezTo>
                  <a:pt x="94" y="161"/>
                  <a:pt x="93" y="161"/>
                  <a:pt x="93" y="162"/>
                </a:cubicBezTo>
                <a:cubicBezTo>
                  <a:pt x="93" y="162"/>
                  <a:pt x="93" y="162"/>
                  <a:pt x="94" y="162"/>
                </a:cubicBezTo>
                <a:cubicBezTo>
                  <a:pt x="94" y="162"/>
                  <a:pt x="94" y="162"/>
                  <a:pt x="94" y="162"/>
                </a:cubicBezTo>
                <a:cubicBezTo>
                  <a:pt x="94" y="162"/>
                  <a:pt x="94" y="162"/>
                  <a:pt x="94" y="162"/>
                </a:cubicBezTo>
                <a:cubicBezTo>
                  <a:pt x="94" y="162"/>
                  <a:pt x="93" y="162"/>
                  <a:pt x="94" y="162"/>
                </a:cubicBezTo>
                <a:cubicBezTo>
                  <a:pt x="94" y="162"/>
                  <a:pt x="94" y="162"/>
                  <a:pt x="94" y="163"/>
                </a:cubicBezTo>
                <a:cubicBezTo>
                  <a:pt x="95" y="163"/>
                  <a:pt x="95" y="162"/>
                  <a:pt x="95" y="163"/>
                </a:cubicBezTo>
                <a:cubicBezTo>
                  <a:pt x="95" y="163"/>
                  <a:pt x="95" y="164"/>
                  <a:pt x="96" y="164"/>
                </a:cubicBezTo>
                <a:cubicBezTo>
                  <a:pt x="96" y="164"/>
                  <a:pt x="97" y="164"/>
                  <a:pt x="97" y="164"/>
                </a:cubicBezTo>
                <a:cubicBezTo>
                  <a:pt x="97" y="164"/>
                  <a:pt x="99" y="164"/>
                  <a:pt x="99" y="164"/>
                </a:cubicBezTo>
                <a:cubicBezTo>
                  <a:pt x="100" y="164"/>
                  <a:pt x="100" y="164"/>
                  <a:pt x="100" y="163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0" y="163"/>
                  <a:pt x="100" y="163"/>
                  <a:pt x="99" y="163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0" y="163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1" y="161"/>
                  <a:pt x="101" y="161"/>
                  <a:pt x="101" y="161"/>
                </a:cubicBezTo>
                <a:cubicBezTo>
                  <a:pt x="101" y="161"/>
                  <a:pt x="101" y="161"/>
                  <a:pt x="101" y="161"/>
                </a:cubicBezTo>
                <a:cubicBezTo>
                  <a:pt x="101" y="161"/>
                  <a:pt x="101" y="161"/>
                  <a:pt x="101" y="161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3"/>
                  <a:pt x="100" y="163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1" y="163"/>
                  <a:pt x="101" y="163"/>
                  <a:pt x="101" y="163"/>
                </a:cubicBezTo>
                <a:cubicBezTo>
                  <a:pt x="101" y="163"/>
                  <a:pt x="101" y="163"/>
                  <a:pt x="101" y="164"/>
                </a:cubicBezTo>
                <a:cubicBezTo>
                  <a:pt x="101" y="164"/>
                  <a:pt x="101" y="164"/>
                  <a:pt x="101" y="164"/>
                </a:cubicBezTo>
                <a:cubicBezTo>
                  <a:pt x="101" y="164"/>
                  <a:pt x="101" y="164"/>
                  <a:pt x="101" y="164"/>
                </a:cubicBezTo>
                <a:cubicBezTo>
                  <a:pt x="101" y="165"/>
                  <a:pt x="101" y="165"/>
                  <a:pt x="101" y="165"/>
                </a:cubicBezTo>
                <a:cubicBezTo>
                  <a:pt x="101" y="165"/>
                  <a:pt x="102" y="165"/>
                  <a:pt x="102" y="165"/>
                </a:cubicBezTo>
                <a:cubicBezTo>
                  <a:pt x="102" y="166"/>
                  <a:pt x="101" y="166"/>
                  <a:pt x="101" y="166"/>
                </a:cubicBezTo>
                <a:cubicBezTo>
                  <a:pt x="101" y="166"/>
                  <a:pt x="101" y="166"/>
                  <a:pt x="101" y="167"/>
                </a:cubicBezTo>
                <a:cubicBezTo>
                  <a:pt x="101" y="167"/>
                  <a:pt x="102" y="166"/>
                  <a:pt x="102" y="167"/>
                </a:cubicBezTo>
                <a:cubicBezTo>
                  <a:pt x="102" y="167"/>
                  <a:pt x="101" y="167"/>
                  <a:pt x="101" y="167"/>
                </a:cubicBezTo>
                <a:cubicBezTo>
                  <a:pt x="101" y="167"/>
                  <a:pt x="102" y="167"/>
                  <a:pt x="102" y="167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2" y="168"/>
                  <a:pt x="102" y="168"/>
                  <a:pt x="102" y="168"/>
                </a:cubicBezTo>
                <a:cubicBezTo>
                  <a:pt x="101" y="168"/>
                  <a:pt x="101" y="168"/>
                  <a:pt x="101" y="168"/>
                </a:cubicBezTo>
                <a:cubicBezTo>
                  <a:pt x="101" y="169"/>
                  <a:pt x="101" y="168"/>
                  <a:pt x="102" y="169"/>
                </a:cubicBezTo>
                <a:cubicBezTo>
                  <a:pt x="102" y="169"/>
                  <a:pt x="102" y="169"/>
                  <a:pt x="102" y="168"/>
                </a:cubicBezTo>
                <a:cubicBezTo>
                  <a:pt x="102" y="169"/>
                  <a:pt x="102" y="169"/>
                  <a:pt x="102" y="169"/>
                </a:cubicBezTo>
                <a:cubicBezTo>
                  <a:pt x="102" y="169"/>
                  <a:pt x="102" y="169"/>
                  <a:pt x="102" y="168"/>
                </a:cubicBezTo>
                <a:cubicBezTo>
                  <a:pt x="103" y="168"/>
                  <a:pt x="103" y="168"/>
                  <a:pt x="103" y="168"/>
                </a:cubicBezTo>
                <a:cubicBezTo>
                  <a:pt x="103" y="168"/>
                  <a:pt x="103" y="168"/>
                  <a:pt x="103" y="168"/>
                </a:cubicBezTo>
                <a:cubicBezTo>
                  <a:pt x="103" y="168"/>
                  <a:pt x="103" y="168"/>
                  <a:pt x="103" y="168"/>
                </a:cubicBezTo>
                <a:cubicBezTo>
                  <a:pt x="103" y="168"/>
                  <a:pt x="104" y="167"/>
                  <a:pt x="104" y="168"/>
                </a:cubicBezTo>
                <a:cubicBezTo>
                  <a:pt x="104" y="168"/>
                  <a:pt x="104" y="168"/>
                  <a:pt x="104" y="167"/>
                </a:cubicBezTo>
                <a:cubicBezTo>
                  <a:pt x="104" y="167"/>
                  <a:pt x="105" y="167"/>
                  <a:pt x="105" y="167"/>
                </a:cubicBezTo>
                <a:cubicBezTo>
                  <a:pt x="105" y="167"/>
                  <a:pt x="105" y="167"/>
                  <a:pt x="105" y="167"/>
                </a:cubicBezTo>
                <a:cubicBezTo>
                  <a:pt x="105" y="168"/>
                  <a:pt x="105" y="167"/>
                  <a:pt x="105" y="167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6" y="168"/>
                  <a:pt x="107" y="167"/>
                  <a:pt x="107" y="167"/>
                </a:cubicBezTo>
                <a:cubicBezTo>
                  <a:pt x="107" y="167"/>
                  <a:pt x="107" y="168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8" y="168"/>
                  <a:pt x="108" y="169"/>
                  <a:pt x="108" y="169"/>
                </a:cubicBezTo>
                <a:cubicBezTo>
                  <a:pt x="109" y="169"/>
                  <a:pt x="109" y="169"/>
                  <a:pt x="109" y="169"/>
                </a:cubicBezTo>
                <a:cubicBezTo>
                  <a:pt x="109" y="169"/>
                  <a:pt x="109" y="169"/>
                  <a:pt x="109" y="169"/>
                </a:cubicBezTo>
                <a:cubicBezTo>
                  <a:pt x="109" y="168"/>
                  <a:pt x="108" y="168"/>
                  <a:pt x="108" y="168"/>
                </a:cubicBezTo>
                <a:cubicBezTo>
                  <a:pt x="109" y="168"/>
                  <a:pt x="109" y="168"/>
                  <a:pt x="109" y="167"/>
                </a:cubicBezTo>
                <a:cubicBezTo>
                  <a:pt x="109" y="167"/>
                  <a:pt x="109" y="168"/>
                  <a:pt x="109" y="168"/>
                </a:cubicBezTo>
                <a:cubicBezTo>
                  <a:pt x="109" y="168"/>
                  <a:pt x="109" y="167"/>
                  <a:pt x="109" y="167"/>
                </a:cubicBezTo>
                <a:cubicBezTo>
                  <a:pt x="109" y="167"/>
                  <a:pt x="110" y="167"/>
                  <a:pt x="110" y="167"/>
                </a:cubicBezTo>
                <a:cubicBezTo>
                  <a:pt x="110" y="167"/>
                  <a:pt x="110" y="167"/>
                  <a:pt x="109" y="167"/>
                </a:cubicBezTo>
                <a:cubicBezTo>
                  <a:pt x="109" y="167"/>
                  <a:pt x="109" y="167"/>
                  <a:pt x="109" y="167"/>
                </a:cubicBezTo>
                <a:cubicBezTo>
                  <a:pt x="110" y="167"/>
                  <a:pt x="110" y="167"/>
                  <a:pt x="110" y="167"/>
                </a:cubicBezTo>
                <a:cubicBezTo>
                  <a:pt x="110" y="167"/>
                  <a:pt x="111" y="167"/>
                  <a:pt x="111" y="167"/>
                </a:cubicBezTo>
                <a:cubicBezTo>
                  <a:pt x="110" y="167"/>
                  <a:pt x="110" y="167"/>
                  <a:pt x="110" y="167"/>
                </a:cubicBezTo>
                <a:cubicBezTo>
                  <a:pt x="110" y="167"/>
                  <a:pt x="110" y="167"/>
                  <a:pt x="109" y="167"/>
                </a:cubicBezTo>
                <a:cubicBezTo>
                  <a:pt x="109" y="167"/>
                  <a:pt x="109" y="168"/>
                  <a:pt x="109" y="168"/>
                </a:cubicBezTo>
                <a:cubicBezTo>
                  <a:pt x="109" y="168"/>
                  <a:pt x="109" y="168"/>
                  <a:pt x="110" y="168"/>
                </a:cubicBezTo>
                <a:cubicBezTo>
                  <a:pt x="110" y="168"/>
                  <a:pt x="110" y="168"/>
                  <a:pt x="110" y="168"/>
                </a:cubicBezTo>
                <a:cubicBezTo>
                  <a:pt x="110" y="168"/>
                  <a:pt x="110" y="168"/>
                  <a:pt x="110" y="168"/>
                </a:cubicBezTo>
                <a:cubicBezTo>
                  <a:pt x="110" y="168"/>
                  <a:pt x="110" y="169"/>
                  <a:pt x="110" y="169"/>
                </a:cubicBezTo>
                <a:cubicBezTo>
                  <a:pt x="111" y="169"/>
                  <a:pt x="111" y="168"/>
                  <a:pt x="111" y="168"/>
                </a:cubicBezTo>
                <a:cubicBezTo>
                  <a:pt x="112" y="168"/>
                  <a:pt x="112" y="168"/>
                  <a:pt x="113" y="168"/>
                </a:cubicBezTo>
                <a:cubicBezTo>
                  <a:pt x="113" y="168"/>
                  <a:pt x="113" y="167"/>
                  <a:pt x="113" y="167"/>
                </a:cubicBezTo>
                <a:cubicBezTo>
                  <a:pt x="113" y="167"/>
                  <a:pt x="113" y="168"/>
                  <a:pt x="113" y="168"/>
                </a:cubicBezTo>
                <a:cubicBezTo>
                  <a:pt x="113" y="169"/>
                  <a:pt x="112" y="169"/>
                  <a:pt x="112" y="169"/>
                </a:cubicBezTo>
                <a:cubicBezTo>
                  <a:pt x="112" y="170"/>
                  <a:pt x="112" y="170"/>
                  <a:pt x="112" y="170"/>
                </a:cubicBezTo>
                <a:cubicBezTo>
                  <a:pt x="112" y="170"/>
                  <a:pt x="113" y="170"/>
                  <a:pt x="113" y="170"/>
                </a:cubicBezTo>
                <a:cubicBezTo>
                  <a:pt x="112" y="170"/>
                  <a:pt x="112" y="170"/>
                  <a:pt x="112" y="171"/>
                </a:cubicBezTo>
                <a:cubicBezTo>
                  <a:pt x="112" y="171"/>
                  <a:pt x="112" y="171"/>
                  <a:pt x="111" y="171"/>
                </a:cubicBezTo>
                <a:cubicBezTo>
                  <a:pt x="111" y="172"/>
                  <a:pt x="111" y="172"/>
                  <a:pt x="111" y="172"/>
                </a:cubicBezTo>
                <a:cubicBezTo>
                  <a:pt x="111" y="172"/>
                  <a:pt x="111" y="172"/>
                  <a:pt x="112" y="172"/>
                </a:cubicBezTo>
                <a:cubicBezTo>
                  <a:pt x="112" y="172"/>
                  <a:pt x="112" y="172"/>
                  <a:pt x="112" y="172"/>
                </a:cubicBezTo>
                <a:cubicBezTo>
                  <a:pt x="112" y="172"/>
                  <a:pt x="111" y="172"/>
                  <a:pt x="111" y="172"/>
                </a:cubicBezTo>
                <a:cubicBezTo>
                  <a:pt x="111" y="172"/>
                  <a:pt x="110" y="173"/>
                  <a:pt x="110" y="173"/>
                </a:cubicBezTo>
                <a:cubicBezTo>
                  <a:pt x="110" y="173"/>
                  <a:pt x="109" y="174"/>
                  <a:pt x="109" y="174"/>
                </a:cubicBezTo>
                <a:cubicBezTo>
                  <a:pt x="109" y="174"/>
                  <a:pt x="109" y="175"/>
                  <a:pt x="109" y="175"/>
                </a:cubicBezTo>
                <a:cubicBezTo>
                  <a:pt x="109" y="175"/>
                  <a:pt x="109" y="175"/>
                  <a:pt x="108" y="175"/>
                </a:cubicBezTo>
                <a:cubicBezTo>
                  <a:pt x="108" y="175"/>
                  <a:pt x="109" y="175"/>
                  <a:pt x="109" y="175"/>
                </a:cubicBezTo>
                <a:cubicBezTo>
                  <a:pt x="108" y="175"/>
                  <a:pt x="107" y="176"/>
                  <a:pt x="106" y="176"/>
                </a:cubicBezTo>
                <a:cubicBezTo>
                  <a:pt x="106" y="176"/>
                  <a:pt x="105" y="177"/>
                  <a:pt x="105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5" y="178"/>
                  <a:pt x="105" y="178"/>
                  <a:pt x="105" y="178"/>
                </a:cubicBezTo>
                <a:cubicBezTo>
                  <a:pt x="104" y="178"/>
                  <a:pt x="105" y="178"/>
                  <a:pt x="105" y="178"/>
                </a:cubicBezTo>
                <a:cubicBezTo>
                  <a:pt x="105" y="178"/>
                  <a:pt x="105" y="178"/>
                  <a:pt x="105" y="178"/>
                </a:cubicBezTo>
                <a:cubicBezTo>
                  <a:pt x="105" y="178"/>
                  <a:pt x="105" y="178"/>
                  <a:pt x="105" y="178"/>
                </a:cubicBezTo>
                <a:cubicBezTo>
                  <a:pt x="105" y="178"/>
                  <a:pt x="104" y="178"/>
                  <a:pt x="104" y="178"/>
                </a:cubicBezTo>
                <a:cubicBezTo>
                  <a:pt x="104" y="178"/>
                  <a:pt x="104" y="178"/>
                  <a:pt x="104" y="179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8"/>
                  <a:pt x="103" y="178"/>
                  <a:pt x="103" y="178"/>
                </a:cubicBezTo>
                <a:cubicBezTo>
                  <a:pt x="103" y="178"/>
                  <a:pt x="104" y="178"/>
                  <a:pt x="104" y="178"/>
                </a:cubicBezTo>
                <a:cubicBezTo>
                  <a:pt x="104" y="178"/>
                  <a:pt x="103" y="178"/>
                  <a:pt x="103" y="178"/>
                </a:cubicBezTo>
                <a:cubicBezTo>
                  <a:pt x="103" y="178"/>
                  <a:pt x="103" y="178"/>
                  <a:pt x="103" y="178"/>
                </a:cubicBezTo>
                <a:cubicBezTo>
                  <a:pt x="102" y="178"/>
                  <a:pt x="101" y="178"/>
                  <a:pt x="100" y="179"/>
                </a:cubicBezTo>
                <a:cubicBezTo>
                  <a:pt x="100" y="179"/>
                  <a:pt x="99" y="180"/>
                  <a:pt x="99" y="180"/>
                </a:cubicBezTo>
                <a:cubicBezTo>
                  <a:pt x="98" y="180"/>
                  <a:pt x="98" y="180"/>
                  <a:pt x="99" y="180"/>
                </a:cubicBezTo>
                <a:cubicBezTo>
                  <a:pt x="98" y="180"/>
                  <a:pt x="98" y="180"/>
                  <a:pt x="98" y="180"/>
                </a:cubicBezTo>
                <a:cubicBezTo>
                  <a:pt x="98" y="181"/>
                  <a:pt x="98" y="180"/>
                  <a:pt x="98" y="181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0"/>
                  <a:pt x="99" y="181"/>
                  <a:pt x="99" y="181"/>
                </a:cubicBezTo>
                <a:cubicBezTo>
                  <a:pt x="98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0"/>
                  <a:pt x="100" y="181"/>
                </a:cubicBezTo>
                <a:cubicBezTo>
                  <a:pt x="100" y="181"/>
                  <a:pt x="100" y="180"/>
                  <a:pt x="100" y="180"/>
                </a:cubicBezTo>
                <a:cubicBezTo>
                  <a:pt x="100" y="180"/>
                  <a:pt x="99" y="180"/>
                  <a:pt x="99" y="180"/>
                </a:cubicBezTo>
                <a:cubicBezTo>
                  <a:pt x="99" y="180"/>
                  <a:pt x="99" y="180"/>
                  <a:pt x="99" y="180"/>
                </a:cubicBezTo>
                <a:cubicBezTo>
                  <a:pt x="99" y="180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1" y="181"/>
                  <a:pt x="100" y="181"/>
                  <a:pt x="101" y="181"/>
                </a:cubicBezTo>
                <a:cubicBezTo>
                  <a:pt x="101" y="180"/>
                  <a:pt x="101" y="181"/>
                  <a:pt x="101" y="181"/>
                </a:cubicBezTo>
                <a:cubicBezTo>
                  <a:pt x="101" y="181"/>
                  <a:pt x="101" y="180"/>
                  <a:pt x="101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1" y="180"/>
                  <a:pt x="102" y="180"/>
                  <a:pt x="102" y="180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2" y="179"/>
                  <a:pt x="102" y="179"/>
                  <a:pt x="103" y="179"/>
                </a:cubicBezTo>
                <a:cubicBezTo>
                  <a:pt x="103" y="179"/>
                  <a:pt x="103" y="179"/>
                  <a:pt x="103" y="179"/>
                </a:cubicBezTo>
                <a:cubicBezTo>
                  <a:pt x="103" y="179"/>
                  <a:pt x="103" y="179"/>
                  <a:pt x="102" y="179"/>
                </a:cubicBezTo>
                <a:cubicBezTo>
                  <a:pt x="102" y="179"/>
                  <a:pt x="102" y="180"/>
                  <a:pt x="102" y="180"/>
                </a:cubicBezTo>
                <a:cubicBezTo>
                  <a:pt x="102" y="180"/>
                  <a:pt x="103" y="180"/>
                  <a:pt x="103" y="180"/>
                </a:cubicBezTo>
                <a:cubicBezTo>
                  <a:pt x="103" y="180"/>
                  <a:pt x="103" y="180"/>
                  <a:pt x="103" y="180"/>
                </a:cubicBezTo>
                <a:cubicBezTo>
                  <a:pt x="103" y="180"/>
                  <a:pt x="104" y="180"/>
                  <a:pt x="104" y="179"/>
                </a:cubicBezTo>
                <a:cubicBezTo>
                  <a:pt x="104" y="179"/>
                  <a:pt x="104" y="179"/>
                  <a:pt x="104" y="179"/>
                </a:cubicBezTo>
                <a:cubicBezTo>
                  <a:pt x="105" y="179"/>
                  <a:pt x="104" y="179"/>
                  <a:pt x="105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9"/>
                  <a:pt x="106" y="178"/>
                  <a:pt x="107" y="178"/>
                </a:cubicBezTo>
                <a:cubicBezTo>
                  <a:pt x="107" y="178"/>
                  <a:pt x="107" y="179"/>
                  <a:pt x="107" y="179"/>
                </a:cubicBezTo>
                <a:cubicBezTo>
                  <a:pt x="107" y="179"/>
                  <a:pt x="107" y="179"/>
                  <a:pt x="107" y="179"/>
                </a:cubicBezTo>
                <a:cubicBezTo>
                  <a:pt x="107" y="179"/>
                  <a:pt x="107" y="178"/>
                  <a:pt x="107" y="178"/>
                </a:cubicBezTo>
                <a:cubicBezTo>
                  <a:pt x="107" y="178"/>
                  <a:pt x="107" y="178"/>
                  <a:pt x="107" y="178"/>
                </a:cubicBezTo>
                <a:cubicBezTo>
                  <a:pt x="107" y="178"/>
                  <a:pt x="108" y="178"/>
                  <a:pt x="108" y="178"/>
                </a:cubicBezTo>
                <a:cubicBezTo>
                  <a:pt x="108" y="178"/>
                  <a:pt x="109" y="178"/>
                  <a:pt x="109" y="178"/>
                </a:cubicBezTo>
                <a:cubicBezTo>
                  <a:pt x="109" y="178"/>
                  <a:pt x="109" y="178"/>
                  <a:pt x="109" y="178"/>
                </a:cubicBezTo>
                <a:cubicBezTo>
                  <a:pt x="109" y="178"/>
                  <a:pt x="109" y="178"/>
                  <a:pt x="109" y="178"/>
                </a:cubicBezTo>
                <a:cubicBezTo>
                  <a:pt x="109" y="178"/>
                  <a:pt x="109" y="177"/>
                  <a:pt x="109" y="177"/>
                </a:cubicBezTo>
                <a:cubicBezTo>
                  <a:pt x="109" y="177"/>
                  <a:pt x="109" y="177"/>
                  <a:pt x="109" y="177"/>
                </a:cubicBezTo>
                <a:cubicBezTo>
                  <a:pt x="109" y="177"/>
                  <a:pt x="109" y="178"/>
                  <a:pt x="109" y="177"/>
                </a:cubicBezTo>
                <a:cubicBezTo>
                  <a:pt x="109" y="178"/>
                  <a:pt x="109" y="178"/>
                  <a:pt x="110" y="178"/>
                </a:cubicBezTo>
                <a:cubicBezTo>
                  <a:pt x="110" y="177"/>
                  <a:pt x="109" y="177"/>
                  <a:pt x="110" y="177"/>
                </a:cubicBezTo>
                <a:cubicBezTo>
                  <a:pt x="110" y="177"/>
                  <a:pt x="110" y="177"/>
                  <a:pt x="110" y="177"/>
                </a:cubicBezTo>
                <a:cubicBezTo>
                  <a:pt x="110" y="177"/>
                  <a:pt x="110" y="177"/>
                  <a:pt x="110" y="177"/>
                </a:cubicBezTo>
                <a:cubicBezTo>
                  <a:pt x="110" y="177"/>
                  <a:pt x="110" y="176"/>
                  <a:pt x="110" y="177"/>
                </a:cubicBezTo>
                <a:cubicBezTo>
                  <a:pt x="110" y="176"/>
                  <a:pt x="110" y="176"/>
                  <a:pt x="109" y="177"/>
                </a:cubicBezTo>
                <a:cubicBezTo>
                  <a:pt x="109" y="177"/>
                  <a:pt x="109" y="177"/>
                  <a:pt x="109" y="177"/>
                </a:cubicBezTo>
                <a:cubicBezTo>
                  <a:pt x="109" y="177"/>
                  <a:pt x="109" y="176"/>
                  <a:pt x="110" y="176"/>
                </a:cubicBezTo>
                <a:cubicBezTo>
                  <a:pt x="110" y="176"/>
                  <a:pt x="110" y="176"/>
                  <a:pt x="111" y="175"/>
                </a:cubicBezTo>
                <a:cubicBezTo>
                  <a:pt x="111" y="175"/>
                  <a:pt x="111" y="175"/>
                  <a:pt x="112" y="176"/>
                </a:cubicBezTo>
                <a:cubicBezTo>
                  <a:pt x="112" y="175"/>
                  <a:pt x="112" y="175"/>
                  <a:pt x="112" y="175"/>
                </a:cubicBezTo>
                <a:cubicBezTo>
                  <a:pt x="112" y="175"/>
                  <a:pt x="112" y="175"/>
                  <a:pt x="113" y="175"/>
                </a:cubicBezTo>
                <a:cubicBezTo>
                  <a:pt x="113" y="175"/>
                  <a:pt x="113" y="175"/>
                  <a:pt x="113" y="174"/>
                </a:cubicBezTo>
                <a:cubicBezTo>
                  <a:pt x="113" y="174"/>
                  <a:pt x="113" y="175"/>
                  <a:pt x="113" y="175"/>
                </a:cubicBezTo>
                <a:cubicBezTo>
                  <a:pt x="114" y="174"/>
                  <a:pt x="114" y="174"/>
                  <a:pt x="114" y="174"/>
                </a:cubicBezTo>
                <a:cubicBezTo>
                  <a:pt x="114" y="174"/>
                  <a:pt x="114" y="174"/>
                  <a:pt x="114" y="174"/>
                </a:cubicBezTo>
                <a:cubicBezTo>
                  <a:pt x="114" y="174"/>
                  <a:pt x="114" y="173"/>
                  <a:pt x="115" y="173"/>
                </a:cubicBezTo>
                <a:cubicBezTo>
                  <a:pt x="114" y="173"/>
                  <a:pt x="114" y="173"/>
                  <a:pt x="114" y="173"/>
                </a:cubicBezTo>
                <a:cubicBezTo>
                  <a:pt x="114" y="173"/>
                  <a:pt x="115" y="173"/>
                  <a:pt x="115" y="172"/>
                </a:cubicBezTo>
                <a:cubicBezTo>
                  <a:pt x="116" y="172"/>
                  <a:pt x="116" y="172"/>
                  <a:pt x="116" y="172"/>
                </a:cubicBezTo>
                <a:cubicBezTo>
                  <a:pt x="116" y="172"/>
                  <a:pt x="116" y="171"/>
                  <a:pt x="116" y="171"/>
                </a:cubicBezTo>
                <a:cubicBezTo>
                  <a:pt x="117" y="171"/>
                  <a:pt x="117" y="172"/>
                  <a:pt x="117" y="172"/>
                </a:cubicBezTo>
                <a:cubicBezTo>
                  <a:pt x="117" y="172"/>
                  <a:pt x="117" y="171"/>
                  <a:pt x="117" y="171"/>
                </a:cubicBezTo>
                <a:cubicBezTo>
                  <a:pt x="117" y="171"/>
                  <a:pt x="118" y="171"/>
                  <a:pt x="118" y="171"/>
                </a:cubicBezTo>
                <a:cubicBezTo>
                  <a:pt x="118" y="171"/>
                  <a:pt x="118" y="171"/>
                  <a:pt x="118" y="171"/>
                </a:cubicBezTo>
                <a:cubicBezTo>
                  <a:pt x="118" y="171"/>
                  <a:pt x="119" y="170"/>
                  <a:pt x="119" y="170"/>
                </a:cubicBezTo>
                <a:cubicBezTo>
                  <a:pt x="119" y="170"/>
                  <a:pt x="119" y="170"/>
                  <a:pt x="119" y="170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20" y="170"/>
                  <a:pt x="120" y="169"/>
                  <a:pt x="120" y="169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1" y="169"/>
                  <a:pt x="120" y="169"/>
                  <a:pt x="121" y="169"/>
                </a:cubicBezTo>
                <a:cubicBezTo>
                  <a:pt x="121" y="168"/>
                  <a:pt x="122" y="168"/>
                  <a:pt x="122" y="168"/>
                </a:cubicBezTo>
                <a:cubicBezTo>
                  <a:pt x="122" y="168"/>
                  <a:pt x="122" y="168"/>
                  <a:pt x="122" y="168"/>
                </a:cubicBezTo>
                <a:cubicBezTo>
                  <a:pt x="122" y="168"/>
                  <a:pt x="122" y="168"/>
                  <a:pt x="122" y="168"/>
                </a:cubicBezTo>
                <a:cubicBezTo>
                  <a:pt x="122" y="167"/>
                  <a:pt x="121" y="167"/>
                  <a:pt x="121" y="167"/>
                </a:cubicBezTo>
                <a:cubicBezTo>
                  <a:pt x="121" y="167"/>
                  <a:pt x="121" y="167"/>
                  <a:pt x="121" y="167"/>
                </a:cubicBezTo>
                <a:cubicBezTo>
                  <a:pt x="121" y="167"/>
                  <a:pt x="121" y="167"/>
                  <a:pt x="121" y="167"/>
                </a:cubicBezTo>
                <a:cubicBezTo>
                  <a:pt x="120" y="167"/>
                  <a:pt x="120" y="167"/>
                  <a:pt x="120" y="167"/>
                </a:cubicBezTo>
                <a:cubicBezTo>
                  <a:pt x="120" y="167"/>
                  <a:pt x="120" y="167"/>
                  <a:pt x="120" y="167"/>
                </a:cubicBezTo>
                <a:cubicBezTo>
                  <a:pt x="120" y="167"/>
                  <a:pt x="120" y="167"/>
                  <a:pt x="120" y="166"/>
                </a:cubicBezTo>
                <a:cubicBezTo>
                  <a:pt x="120" y="166"/>
                  <a:pt x="120" y="166"/>
                  <a:pt x="120" y="166"/>
                </a:cubicBezTo>
                <a:cubicBezTo>
                  <a:pt x="120" y="166"/>
                  <a:pt x="120" y="166"/>
                  <a:pt x="120" y="166"/>
                </a:cubicBezTo>
                <a:cubicBezTo>
                  <a:pt x="120" y="166"/>
                  <a:pt x="121" y="166"/>
                  <a:pt x="121" y="165"/>
                </a:cubicBezTo>
                <a:cubicBezTo>
                  <a:pt x="121" y="165"/>
                  <a:pt x="121" y="165"/>
                  <a:pt x="121" y="165"/>
                </a:cubicBezTo>
                <a:cubicBezTo>
                  <a:pt x="121" y="165"/>
                  <a:pt x="121" y="165"/>
                  <a:pt x="121" y="165"/>
                </a:cubicBezTo>
                <a:cubicBezTo>
                  <a:pt x="121" y="165"/>
                  <a:pt x="121" y="165"/>
                  <a:pt x="121" y="165"/>
                </a:cubicBezTo>
                <a:cubicBezTo>
                  <a:pt x="121" y="165"/>
                  <a:pt x="122" y="165"/>
                  <a:pt x="122" y="164"/>
                </a:cubicBezTo>
                <a:cubicBezTo>
                  <a:pt x="122" y="165"/>
                  <a:pt x="122" y="165"/>
                  <a:pt x="122" y="165"/>
                </a:cubicBezTo>
                <a:cubicBezTo>
                  <a:pt x="122" y="165"/>
                  <a:pt x="123" y="165"/>
                  <a:pt x="123" y="164"/>
                </a:cubicBezTo>
                <a:cubicBezTo>
                  <a:pt x="123" y="164"/>
                  <a:pt x="122" y="164"/>
                  <a:pt x="122" y="164"/>
                </a:cubicBezTo>
                <a:cubicBezTo>
                  <a:pt x="122" y="164"/>
                  <a:pt x="123" y="164"/>
                  <a:pt x="124" y="164"/>
                </a:cubicBezTo>
                <a:cubicBezTo>
                  <a:pt x="124" y="163"/>
                  <a:pt x="124" y="163"/>
                  <a:pt x="123" y="163"/>
                </a:cubicBezTo>
                <a:cubicBezTo>
                  <a:pt x="123" y="163"/>
                  <a:pt x="123" y="163"/>
                  <a:pt x="122" y="163"/>
                </a:cubicBezTo>
                <a:cubicBezTo>
                  <a:pt x="123" y="162"/>
                  <a:pt x="124" y="162"/>
                  <a:pt x="125" y="162"/>
                </a:cubicBezTo>
                <a:cubicBezTo>
                  <a:pt x="124" y="162"/>
                  <a:pt x="125" y="162"/>
                  <a:pt x="125" y="161"/>
                </a:cubicBezTo>
                <a:cubicBezTo>
                  <a:pt x="125" y="161"/>
                  <a:pt x="125" y="161"/>
                  <a:pt x="125" y="161"/>
                </a:cubicBezTo>
                <a:cubicBezTo>
                  <a:pt x="125" y="161"/>
                  <a:pt x="126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6" y="160"/>
                  <a:pt x="126" y="160"/>
                  <a:pt x="127" y="160"/>
                </a:cubicBezTo>
                <a:cubicBezTo>
                  <a:pt x="127" y="160"/>
                  <a:pt x="127" y="160"/>
                  <a:pt x="127" y="160"/>
                </a:cubicBezTo>
                <a:cubicBezTo>
                  <a:pt x="127" y="160"/>
                  <a:pt x="127" y="159"/>
                  <a:pt x="127" y="159"/>
                </a:cubicBezTo>
                <a:cubicBezTo>
                  <a:pt x="128" y="159"/>
                  <a:pt x="128" y="159"/>
                  <a:pt x="128" y="159"/>
                </a:cubicBezTo>
                <a:cubicBezTo>
                  <a:pt x="128" y="159"/>
                  <a:pt x="128" y="159"/>
                  <a:pt x="129" y="159"/>
                </a:cubicBezTo>
                <a:cubicBezTo>
                  <a:pt x="129" y="159"/>
                  <a:pt x="129" y="159"/>
                  <a:pt x="129" y="159"/>
                </a:cubicBezTo>
                <a:cubicBezTo>
                  <a:pt x="130" y="159"/>
                  <a:pt x="130" y="159"/>
                  <a:pt x="130" y="158"/>
                </a:cubicBezTo>
                <a:cubicBezTo>
                  <a:pt x="131" y="158"/>
                  <a:pt x="131" y="158"/>
                  <a:pt x="132" y="158"/>
                </a:cubicBezTo>
                <a:cubicBezTo>
                  <a:pt x="131" y="158"/>
                  <a:pt x="131" y="158"/>
                  <a:pt x="131" y="158"/>
                </a:cubicBezTo>
                <a:cubicBezTo>
                  <a:pt x="131" y="159"/>
                  <a:pt x="131" y="159"/>
                  <a:pt x="131" y="159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30" y="160"/>
                  <a:pt x="130" y="160"/>
                  <a:pt x="130" y="160"/>
                </a:cubicBezTo>
                <a:cubicBezTo>
                  <a:pt x="131" y="160"/>
                  <a:pt x="131" y="160"/>
                  <a:pt x="132" y="160"/>
                </a:cubicBezTo>
                <a:cubicBezTo>
                  <a:pt x="131" y="160"/>
                  <a:pt x="131" y="160"/>
                  <a:pt x="131" y="160"/>
                </a:cubicBezTo>
                <a:cubicBezTo>
                  <a:pt x="130" y="160"/>
                  <a:pt x="130" y="160"/>
                  <a:pt x="130" y="160"/>
                </a:cubicBezTo>
                <a:cubicBezTo>
                  <a:pt x="129" y="160"/>
                  <a:pt x="129" y="160"/>
                  <a:pt x="129" y="160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28" y="160"/>
                  <a:pt x="128" y="161"/>
                  <a:pt x="127" y="161"/>
                </a:cubicBezTo>
                <a:cubicBezTo>
                  <a:pt x="127" y="161"/>
                  <a:pt x="127" y="161"/>
                  <a:pt x="127" y="161"/>
                </a:cubicBezTo>
                <a:cubicBezTo>
                  <a:pt x="126" y="161"/>
                  <a:pt x="127" y="161"/>
                  <a:pt x="127" y="161"/>
                </a:cubicBezTo>
                <a:cubicBezTo>
                  <a:pt x="127" y="162"/>
                  <a:pt x="127" y="162"/>
                  <a:pt x="127" y="162"/>
                </a:cubicBezTo>
                <a:cubicBezTo>
                  <a:pt x="127" y="162"/>
                  <a:pt x="127" y="162"/>
                  <a:pt x="127" y="162"/>
                </a:cubicBezTo>
                <a:cubicBezTo>
                  <a:pt x="127" y="162"/>
                  <a:pt x="127" y="162"/>
                  <a:pt x="127" y="162"/>
                </a:cubicBezTo>
                <a:cubicBezTo>
                  <a:pt x="126" y="163"/>
                  <a:pt x="127" y="163"/>
                  <a:pt x="126" y="163"/>
                </a:cubicBezTo>
                <a:cubicBezTo>
                  <a:pt x="126" y="163"/>
                  <a:pt x="126" y="164"/>
                  <a:pt x="126" y="164"/>
                </a:cubicBezTo>
                <a:cubicBezTo>
                  <a:pt x="125" y="164"/>
                  <a:pt x="125" y="165"/>
                  <a:pt x="126" y="165"/>
                </a:cubicBezTo>
                <a:cubicBezTo>
                  <a:pt x="126" y="165"/>
                  <a:pt x="126" y="165"/>
                  <a:pt x="126" y="165"/>
                </a:cubicBezTo>
                <a:cubicBezTo>
                  <a:pt x="127" y="165"/>
                  <a:pt x="127" y="165"/>
                  <a:pt x="127" y="165"/>
                </a:cubicBezTo>
                <a:cubicBezTo>
                  <a:pt x="127" y="165"/>
                  <a:pt x="127" y="164"/>
                  <a:pt x="127" y="164"/>
                </a:cubicBezTo>
                <a:cubicBezTo>
                  <a:pt x="127" y="165"/>
                  <a:pt x="127" y="165"/>
                  <a:pt x="127" y="165"/>
                </a:cubicBezTo>
                <a:cubicBezTo>
                  <a:pt x="127" y="165"/>
                  <a:pt x="127" y="165"/>
                  <a:pt x="127" y="165"/>
                </a:cubicBezTo>
                <a:cubicBezTo>
                  <a:pt x="127" y="165"/>
                  <a:pt x="127" y="165"/>
                  <a:pt x="127" y="165"/>
                </a:cubicBezTo>
                <a:cubicBezTo>
                  <a:pt x="126" y="165"/>
                  <a:pt x="127" y="165"/>
                  <a:pt x="127" y="165"/>
                </a:cubicBezTo>
                <a:cubicBezTo>
                  <a:pt x="126" y="166"/>
                  <a:pt x="127" y="166"/>
                  <a:pt x="126" y="166"/>
                </a:cubicBezTo>
                <a:cubicBezTo>
                  <a:pt x="126" y="165"/>
                  <a:pt x="126" y="166"/>
                  <a:pt x="126" y="166"/>
                </a:cubicBezTo>
                <a:cubicBezTo>
                  <a:pt x="126" y="166"/>
                  <a:pt x="125" y="166"/>
                  <a:pt x="126" y="166"/>
                </a:cubicBezTo>
                <a:cubicBezTo>
                  <a:pt x="125" y="166"/>
                  <a:pt x="125" y="166"/>
                  <a:pt x="125" y="166"/>
                </a:cubicBezTo>
                <a:cubicBezTo>
                  <a:pt x="125" y="166"/>
                  <a:pt x="126" y="167"/>
                  <a:pt x="126" y="167"/>
                </a:cubicBezTo>
                <a:cubicBezTo>
                  <a:pt x="126" y="167"/>
                  <a:pt x="127" y="166"/>
                  <a:pt x="127" y="166"/>
                </a:cubicBezTo>
                <a:cubicBezTo>
                  <a:pt x="128" y="166"/>
                  <a:pt x="128" y="166"/>
                  <a:pt x="128" y="166"/>
                </a:cubicBezTo>
                <a:cubicBezTo>
                  <a:pt x="128" y="166"/>
                  <a:pt x="128" y="166"/>
                  <a:pt x="128" y="166"/>
                </a:cubicBezTo>
                <a:cubicBezTo>
                  <a:pt x="129" y="166"/>
                  <a:pt x="128" y="165"/>
                  <a:pt x="128" y="165"/>
                </a:cubicBezTo>
                <a:cubicBezTo>
                  <a:pt x="128" y="165"/>
                  <a:pt x="129" y="165"/>
                  <a:pt x="129" y="165"/>
                </a:cubicBezTo>
                <a:cubicBezTo>
                  <a:pt x="129" y="165"/>
                  <a:pt x="129" y="165"/>
                  <a:pt x="129" y="166"/>
                </a:cubicBezTo>
                <a:cubicBezTo>
                  <a:pt x="129" y="165"/>
                  <a:pt x="129" y="165"/>
                  <a:pt x="129" y="165"/>
                </a:cubicBezTo>
                <a:cubicBezTo>
                  <a:pt x="129" y="165"/>
                  <a:pt x="129" y="165"/>
                  <a:pt x="129" y="165"/>
                </a:cubicBezTo>
                <a:cubicBezTo>
                  <a:pt x="129" y="165"/>
                  <a:pt x="129" y="165"/>
                  <a:pt x="129" y="166"/>
                </a:cubicBezTo>
                <a:cubicBezTo>
                  <a:pt x="129" y="165"/>
                  <a:pt x="130" y="165"/>
                  <a:pt x="130" y="165"/>
                </a:cubicBezTo>
                <a:cubicBezTo>
                  <a:pt x="130" y="165"/>
                  <a:pt x="130" y="165"/>
                  <a:pt x="130" y="165"/>
                </a:cubicBezTo>
                <a:cubicBezTo>
                  <a:pt x="130" y="165"/>
                  <a:pt x="130" y="164"/>
                  <a:pt x="130" y="164"/>
                </a:cubicBezTo>
                <a:cubicBezTo>
                  <a:pt x="130" y="164"/>
                  <a:pt x="130" y="165"/>
                  <a:pt x="130" y="165"/>
                </a:cubicBezTo>
                <a:cubicBezTo>
                  <a:pt x="131" y="165"/>
                  <a:pt x="131" y="165"/>
                  <a:pt x="130" y="164"/>
                </a:cubicBezTo>
                <a:cubicBezTo>
                  <a:pt x="130" y="164"/>
                  <a:pt x="130" y="164"/>
                  <a:pt x="130" y="164"/>
                </a:cubicBezTo>
                <a:cubicBezTo>
                  <a:pt x="130" y="164"/>
                  <a:pt x="130" y="164"/>
                  <a:pt x="131" y="164"/>
                </a:cubicBezTo>
                <a:cubicBezTo>
                  <a:pt x="131" y="164"/>
                  <a:pt x="131" y="164"/>
                  <a:pt x="131" y="164"/>
                </a:cubicBezTo>
                <a:cubicBezTo>
                  <a:pt x="131" y="164"/>
                  <a:pt x="131" y="165"/>
                  <a:pt x="131" y="165"/>
                </a:cubicBezTo>
                <a:cubicBezTo>
                  <a:pt x="131" y="165"/>
                  <a:pt x="131" y="165"/>
                  <a:pt x="131" y="165"/>
                </a:cubicBezTo>
                <a:cubicBezTo>
                  <a:pt x="131" y="164"/>
                  <a:pt x="131" y="164"/>
                  <a:pt x="131" y="164"/>
                </a:cubicBezTo>
                <a:cubicBezTo>
                  <a:pt x="131" y="164"/>
                  <a:pt x="131" y="164"/>
                  <a:pt x="131" y="164"/>
                </a:cubicBezTo>
                <a:cubicBezTo>
                  <a:pt x="131" y="164"/>
                  <a:pt x="131" y="164"/>
                  <a:pt x="131" y="163"/>
                </a:cubicBezTo>
                <a:cubicBezTo>
                  <a:pt x="132" y="163"/>
                  <a:pt x="132" y="164"/>
                  <a:pt x="132" y="164"/>
                </a:cubicBezTo>
                <a:cubicBezTo>
                  <a:pt x="132" y="164"/>
                  <a:pt x="132" y="163"/>
                  <a:pt x="132" y="163"/>
                </a:cubicBezTo>
                <a:cubicBezTo>
                  <a:pt x="132" y="163"/>
                  <a:pt x="132" y="164"/>
                  <a:pt x="133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3" y="164"/>
                  <a:pt x="134" y="164"/>
                  <a:pt x="134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5" y="163"/>
                  <a:pt x="134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4" y="162"/>
                  <a:pt x="134" y="162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2"/>
                  <a:pt x="135" y="162"/>
                  <a:pt x="135" y="162"/>
                </a:cubicBezTo>
                <a:cubicBezTo>
                  <a:pt x="135" y="162"/>
                  <a:pt x="135" y="162"/>
                  <a:pt x="135" y="161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34" y="162"/>
                  <a:pt x="133" y="162"/>
                  <a:pt x="133" y="162"/>
                </a:cubicBezTo>
                <a:cubicBezTo>
                  <a:pt x="133" y="162"/>
                  <a:pt x="133" y="162"/>
                  <a:pt x="133" y="162"/>
                </a:cubicBezTo>
                <a:cubicBezTo>
                  <a:pt x="134" y="162"/>
                  <a:pt x="134" y="162"/>
                  <a:pt x="134" y="161"/>
                </a:cubicBezTo>
                <a:cubicBezTo>
                  <a:pt x="134" y="161"/>
                  <a:pt x="134" y="161"/>
                  <a:pt x="134" y="161"/>
                </a:cubicBezTo>
                <a:cubicBezTo>
                  <a:pt x="134" y="161"/>
                  <a:pt x="134" y="161"/>
                  <a:pt x="134" y="161"/>
                </a:cubicBezTo>
                <a:cubicBezTo>
                  <a:pt x="134" y="161"/>
                  <a:pt x="134" y="161"/>
                  <a:pt x="134" y="161"/>
                </a:cubicBezTo>
                <a:cubicBezTo>
                  <a:pt x="134" y="161"/>
                  <a:pt x="133" y="161"/>
                  <a:pt x="133" y="161"/>
                </a:cubicBezTo>
                <a:cubicBezTo>
                  <a:pt x="133" y="161"/>
                  <a:pt x="133" y="161"/>
                  <a:pt x="134" y="161"/>
                </a:cubicBezTo>
                <a:cubicBezTo>
                  <a:pt x="133" y="161"/>
                  <a:pt x="133" y="161"/>
                  <a:pt x="133" y="161"/>
                </a:cubicBezTo>
                <a:cubicBezTo>
                  <a:pt x="133" y="161"/>
                  <a:pt x="134" y="160"/>
                  <a:pt x="134" y="160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4" y="160"/>
                  <a:pt x="134" y="160"/>
                  <a:pt x="135" y="160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5" y="159"/>
                  <a:pt x="135" y="160"/>
                  <a:pt x="135" y="160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35" y="160"/>
                  <a:pt x="135" y="161"/>
                  <a:pt x="135" y="161"/>
                </a:cubicBezTo>
                <a:cubicBezTo>
                  <a:pt x="135" y="161"/>
                  <a:pt x="135" y="160"/>
                  <a:pt x="135" y="160"/>
                </a:cubicBezTo>
                <a:cubicBezTo>
                  <a:pt x="135" y="160"/>
                  <a:pt x="136" y="160"/>
                  <a:pt x="136" y="160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60"/>
                  <a:pt x="136" y="159"/>
                  <a:pt x="136" y="160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61"/>
                  <a:pt x="136" y="160"/>
                  <a:pt x="137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8" y="160"/>
                  <a:pt x="138" y="160"/>
                  <a:pt x="138" y="160"/>
                </a:cubicBezTo>
                <a:cubicBezTo>
                  <a:pt x="138" y="160"/>
                  <a:pt x="138" y="160"/>
                  <a:pt x="139" y="160"/>
                </a:cubicBezTo>
                <a:cubicBezTo>
                  <a:pt x="139" y="160"/>
                  <a:pt x="138" y="160"/>
                  <a:pt x="138" y="160"/>
                </a:cubicBezTo>
                <a:cubicBezTo>
                  <a:pt x="138" y="160"/>
                  <a:pt x="138" y="160"/>
                  <a:pt x="138" y="160"/>
                </a:cubicBezTo>
                <a:cubicBezTo>
                  <a:pt x="138" y="160"/>
                  <a:pt x="138" y="160"/>
                  <a:pt x="138" y="160"/>
                </a:cubicBezTo>
                <a:cubicBezTo>
                  <a:pt x="138" y="160"/>
                  <a:pt x="138" y="160"/>
                  <a:pt x="138" y="161"/>
                </a:cubicBezTo>
                <a:cubicBezTo>
                  <a:pt x="138" y="161"/>
                  <a:pt x="139" y="161"/>
                  <a:pt x="139" y="160"/>
                </a:cubicBezTo>
                <a:cubicBezTo>
                  <a:pt x="139" y="161"/>
                  <a:pt x="139" y="161"/>
                  <a:pt x="138" y="161"/>
                </a:cubicBezTo>
                <a:cubicBezTo>
                  <a:pt x="138" y="161"/>
                  <a:pt x="138" y="161"/>
                  <a:pt x="138" y="161"/>
                </a:cubicBezTo>
                <a:cubicBezTo>
                  <a:pt x="138" y="161"/>
                  <a:pt x="138" y="161"/>
                  <a:pt x="138" y="161"/>
                </a:cubicBezTo>
                <a:cubicBezTo>
                  <a:pt x="138" y="161"/>
                  <a:pt x="139" y="161"/>
                  <a:pt x="139" y="161"/>
                </a:cubicBezTo>
                <a:cubicBezTo>
                  <a:pt x="139" y="161"/>
                  <a:pt x="139" y="161"/>
                  <a:pt x="139" y="161"/>
                </a:cubicBezTo>
                <a:cubicBezTo>
                  <a:pt x="139" y="161"/>
                  <a:pt x="139" y="161"/>
                  <a:pt x="139" y="161"/>
                </a:cubicBezTo>
                <a:cubicBezTo>
                  <a:pt x="139" y="161"/>
                  <a:pt x="139" y="161"/>
                  <a:pt x="140" y="161"/>
                </a:cubicBezTo>
                <a:cubicBezTo>
                  <a:pt x="140" y="161"/>
                  <a:pt x="140" y="161"/>
                  <a:pt x="140" y="161"/>
                </a:cubicBezTo>
                <a:cubicBezTo>
                  <a:pt x="140" y="162"/>
                  <a:pt x="140" y="162"/>
                  <a:pt x="140" y="162"/>
                </a:cubicBezTo>
                <a:cubicBezTo>
                  <a:pt x="140" y="162"/>
                  <a:pt x="141" y="162"/>
                  <a:pt x="142" y="162"/>
                </a:cubicBezTo>
                <a:cubicBezTo>
                  <a:pt x="142" y="162"/>
                  <a:pt x="142" y="162"/>
                  <a:pt x="142" y="162"/>
                </a:cubicBezTo>
                <a:cubicBezTo>
                  <a:pt x="142" y="162"/>
                  <a:pt x="142" y="161"/>
                  <a:pt x="142" y="161"/>
                </a:cubicBezTo>
                <a:cubicBezTo>
                  <a:pt x="143" y="161"/>
                  <a:pt x="143" y="161"/>
                  <a:pt x="143" y="161"/>
                </a:cubicBezTo>
                <a:cubicBezTo>
                  <a:pt x="142" y="161"/>
                  <a:pt x="143" y="161"/>
                  <a:pt x="142" y="162"/>
                </a:cubicBezTo>
                <a:cubicBezTo>
                  <a:pt x="142" y="162"/>
                  <a:pt x="142" y="162"/>
                  <a:pt x="142" y="162"/>
                </a:cubicBezTo>
                <a:cubicBezTo>
                  <a:pt x="142" y="162"/>
                  <a:pt x="142" y="162"/>
                  <a:pt x="142" y="162"/>
                </a:cubicBezTo>
                <a:cubicBezTo>
                  <a:pt x="142" y="163"/>
                  <a:pt x="142" y="163"/>
                  <a:pt x="142" y="163"/>
                </a:cubicBezTo>
                <a:cubicBezTo>
                  <a:pt x="143" y="163"/>
                  <a:pt x="143" y="163"/>
                  <a:pt x="144" y="163"/>
                </a:cubicBezTo>
                <a:cubicBezTo>
                  <a:pt x="144" y="163"/>
                  <a:pt x="144" y="163"/>
                  <a:pt x="144" y="164"/>
                </a:cubicBezTo>
                <a:cubicBezTo>
                  <a:pt x="145" y="163"/>
                  <a:pt x="146" y="163"/>
                  <a:pt x="146" y="163"/>
                </a:cubicBezTo>
                <a:cubicBezTo>
                  <a:pt x="147" y="163"/>
                  <a:pt x="147" y="163"/>
                  <a:pt x="148" y="163"/>
                </a:cubicBezTo>
                <a:cubicBezTo>
                  <a:pt x="149" y="163"/>
                  <a:pt x="149" y="163"/>
                  <a:pt x="149" y="164"/>
                </a:cubicBezTo>
                <a:cubicBezTo>
                  <a:pt x="150" y="164"/>
                  <a:pt x="150" y="164"/>
                  <a:pt x="150" y="164"/>
                </a:cubicBezTo>
                <a:cubicBezTo>
                  <a:pt x="150" y="164"/>
                  <a:pt x="151" y="164"/>
                  <a:pt x="151" y="164"/>
                </a:cubicBezTo>
                <a:cubicBezTo>
                  <a:pt x="151" y="163"/>
                  <a:pt x="150" y="163"/>
                  <a:pt x="150" y="163"/>
                </a:cubicBezTo>
                <a:cubicBezTo>
                  <a:pt x="151" y="163"/>
                  <a:pt x="151" y="164"/>
                  <a:pt x="151" y="164"/>
                </a:cubicBezTo>
                <a:cubicBezTo>
                  <a:pt x="151" y="164"/>
                  <a:pt x="151" y="164"/>
                  <a:pt x="150" y="164"/>
                </a:cubicBezTo>
                <a:cubicBezTo>
                  <a:pt x="151" y="164"/>
                  <a:pt x="152" y="165"/>
                  <a:pt x="153" y="165"/>
                </a:cubicBezTo>
                <a:cubicBezTo>
                  <a:pt x="153" y="165"/>
                  <a:pt x="154" y="165"/>
                  <a:pt x="154" y="164"/>
                </a:cubicBezTo>
                <a:cubicBezTo>
                  <a:pt x="154" y="164"/>
                  <a:pt x="154" y="164"/>
                  <a:pt x="155" y="164"/>
                </a:cubicBezTo>
                <a:cubicBezTo>
                  <a:pt x="155" y="164"/>
                  <a:pt x="155" y="164"/>
                  <a:pt x="155" y="164"/>
                </a:cubicBezTo>
                <a:cubicBezTo>
                  <a:pt x="155" y="164"/>
                  <a:pt x="155" y="163"/>
                  <a:pt x="155" y="164"/>
                </a:cubicBezTo>
                <a:cubicBezTo>
                  <a:pt x="156" y="164"/>
                  <a:pt x="156" y="164"/>
                  <a:pt x="157" y="164"/>
                </a:cubicBezTo>
                <a:cubicBezTo>
                  <a:pt x="156" y="164"/>
                  <a:pt x="156" y="164"/>
                  <a:pt x="156" y="164"/>
                </a:cubicBezTo>
                <a:cubicBezTo>
                  <a:pt x="156" y="164"/>
                  <a:pt x="156" y="165"/>
                  <a:pt x="156" y="165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56" y="165"/>
                  <a:pt x="156" y="164"/>
                  <a:pt x="156" y="164"/>
                </a:cubicBezTo>
                <a:cubicBezTo>
                  <a:pt x="156" y="164"/>
                  <a:pt x="156" y="164"/>
                  <a:pt x="156" y="164"/>
                </a:cubicBezTo>
                <a:cubicBezTo>
                  <a:pt x="156" y="164"/>
                  <a:pt x="155" y="164"/>
                  <a:pt x="155" y="164"/>
                </a:cubicBezTo>
                <a:cubicBezTo>
                  <a:pt x="155" y="164"/>
                  <a:pt x="155" y="164"/>
                  <a:pt x="155" y="164"/>
                </a:cubicBezTo>
                <a:cubicBezTo>
                  <a:pt x="155" y="164"/>
                  <a:pt x="155" y="164"/>
                  <a:pt x="155" y="165"/>
                </a:cubicBezTo>
                <a:cubicBezTo>
                  <a:pt x="155" y="165"/>
                  <a:pt x="155" y="165"/>
                  <a:pt x="155" y="165"/>
                </a:cubicBezTo>
                <a:cubicBezTo>
                  <a:pt x="155" y="165"/>
                  <a:pt x="155" y="165"/>
                  <a:pt x="155" y="165"/>
                </a:cubicBezTo>
                <a:cubicBezTo>
                  <a:pt x="155" y="165"/>
                  <a:pt x="155" y="165"/>
                  <a:pt x="155" y="165"/>
                </a:cubicBezTo>
                <a:cubicBezTo>
                  <a:pt x="155" y="165"/>
                  <a:pt x="154" y="165"/>
                  <a:pt x="154" y="165"/>
                </a:cubicBezTo>
                <a:cubicBezTo>
                  <a:pt x="155" y="165"/>
                  <a:pt x="155" y="166"/>
                  <a:pt x="155" y="166"/>
                </a:cubicBezTo>
                <a:cubicBezTo>
                  <a:pt x="156" y="166"/>
                  <a:pt x="157" y="166"/>
                  <a:pt x="157" y="167"/>
                </a:cubicBezTo>
                <a:cubicBezTo>
                  <a:pt x="157" y="167"/>
                  <a:pt x="157" y="167"/>
                  <a:pt x="158" y="167"/>
                </a:cubicBezTo>
                <a:cubicBezTo>
                  <a:pt x="158" y="167"/>
                  <a:pt x="157" y="167"/>
                  <a:pt x="157" y="167"/>
                </a:cubicBezTo>
                <a:cubicBezTo>
                  <a:pt x="158" y="167"/>
                  <a:pt x="159" y="168"/>
                  <a:pt x="159" y="168"/>
                </a:cubicBezTo>
                <a:cubicBezTo>
                  <a:pt x="160" y="169"/>
                  <a:pt x="161" y="169"/>
                  <a:pt x="162" y="170"/>
                </a:cubicBezTo>
                <a:cubicBezTo>
                  <a:pt x="162" y="170"/>
                  <a:pt x="162" y="170"/>
                  <a:pt x="162" y="170"/>
                </a:cubicBezTo>
                <a:cubicBezTo>
                  <a:pt x="162" y="169"/>
                  <a:pt x="162" y="170"/>
                  <a:pt x="162" y="170"/>
                </a:cubicBezTo>
                <a:cubicBezTo>
                  <a:pt x="163" y="170"/>
                  <a:pt x="162" y="169"/>
                  <a:pt x="162" y="169"/>
                </a:cubicBezTo>
                <a:cubicBezTo>
                  <a:pt x="163" y="169"/>
                  <a:pt x="163" y="170"/>
                  <a:pt x="163" y="169"/>
                </a:cubicBezTo>
                <a:cubicBezTo>
                  <a:pt x="164" y="169"/>
                  <a:pt x="163" y="169"/>
                  <a:pt x="163" y="169"/>
                </a:cubicBezTo>
                <a:cubicBezTo>
                  <a:pt x="163" y="168"/>
                  <a:pt x="163" y="169"/>
                  <a:pt x="162" y="169"/>
                </a:cubicBezTo>
                <a:cubicBezTo>
                  <a:pt x="163" y="169"/>
                  <a:pt x="163" y="168"/>
                  <a:pt x="163" y="168"/>
                </a:cubicBezTo>
                <a:cubicBezTo>
                  <a:pt x="163" y="168"/>
                  <a:pt x="162" y="168"/>
                  <a:pt x="162" y="168"/>
                </a:cubicBezTo>
                <a:cubicBezTo>
                  <a:pt x="162" y="168"/>
                  <a:pt x="162" y="168"/>
                  <a:pt x="162" y="168"/>
                </a:cubicBezTo>
                <a:cubicBezTo>
                  <a:pt x="162" y="168"/>
                  <a:pt x="162" y="168"/>
                  <a:pt x="161" y="168"/>
                </a:cubicBezTo>
                <a:cubicBezTo>
                  <a:pt x="161" y="168"/>
                  <a:pt x="161" y="168"/>
                  <a:pt x="161" y="168"/>
                </a:cubicBezTo>
                <a:cubicBezTo>
                  <a:pt x="161" y="167"/>
                  <a:pt x="162" y="168"/>
                  <a:pt x="161" y="167"/>
                </a:cubicBezTo>
                <a:cubicBezTo>
                  <a:pt x="161" y="167"/>
                  <a:pt x="161" y="167"/>
                  <a:pt x="161" y="167"/>
                </a:cubicBezTo>
                <a:cubicBezTo>
                  <a:pt x="161" y="167"/>
                  <a:pt x="162" y="167"/>
                  <a:pt x="162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67"/>
                  <a:pt x="162" y="168"/>
                  <a:pt x="162" y="168"/>
                </a:cubicBezTo>
                <a:cubicBezTo>
                  <a:pt x="163" y="168"/>
                  <a:pt x="163" y="168"/>
                  <a:pt x="163" y="168"/>
                </a:cubicBezTo>
                <a:cubicBezTo>
                  <a:pt x="163" y="168"/>
                  <a:pt x="163" y="167"/>
                  <a:pt x="163" y="167"/>
                </a:cubicBezTo>
                <a:cubicBezTo>
                  <a:pt x="163" y="167"/>
                  <a:pt x="163" y="168"/>
                  <a:pt x="164" y="168"/>
                </a:cubicBezTo>
                <a:cubicBezTo>
                  <a:pt x="164" y="168"/>
                  <a:pt x="164" y="168"/>
                  <a:pt x="164" y="168"/>
                </a:cubicBezTo>
                <a:cubicBezTo>
                  <a:pt x="164" y="168"/>
                  <a:pt x="164" y="168"/>
                  <a:pt x="164" y="168"/>
                </a:cubicBezTo>
                <a:cubicBezTo>
                  <a:pt x="163" y="168"/>
                  <a:pt x="164" y="168"/>
                  <a:pt x="164" y="168"/>
                </a:cubicBezTo>
                <a:cubicBezTo>
                  <a:pt x="164" y="168"/>
                  <a:pt x="164" y="169"/>
                  <a:pt x="164" y="169"/>
                </a:cubicBezTo>
                <a:cubicBezTo>
                  <a:pt x="164" y="169"/>
                  <a:pt x="164" y="169"/>
                  <a:pt x="164" y="169"/>
                </a:cubicBezTo>
                <a:cubicBezTo>
                  <a:pt x="164" y="169"/>
                  <a:pt x="164" y="169"/>
                  <a:pt x="165" y="169"/>
                </a:cubicBezTo>
                <a:cubicBezTo>
                  <a:pt x="165" y="169"/>
                  <a:pt x="165" y="169"/>
                  <a:pt x="165" y="169"/>
                </a:cubicBezTo>
                <a:cubicBezTo>
                  <a:pt x="165" y="169"/>
                  <a:pt x="165" y="169"/>
                  <a:pt x="165" y="169"/>
                </a:cubicBezTo>
                <a:cubicBezTo>
                  <a:pt x="165" y="169"/>
                  <a:pt x="165" y="169"/>
                  <a:pt x="165" y="169"/>
                </a:cubicBezTo>
                <a:cubicBezTo>
                  <a:pt x="165" y="169"/>
                  <a:pt x="165" y="169"/>
                  <a:pt x="165" y="170"/>
                </a:cubicBezTo>
                <a:cubicBezTo>
                  <a:pt x="165" y="170"/>
                  <a:pt x="165" y="170"/>
                  <a:pt x="166" y="170"/>
                </a:cubicBezTo>
                <a:cubicBezTo>
                  <a:pt x="166" y="170"/>
                  <a:pt x="166" y="169"/>
                  <a:pt x="166" y="169"/>
                </a:cubicBezTo>
                <a:cubicBezTo>
                  <a:pt x="166" y="169"/>
                  <a:pt x="165" y="168"/>
                  <a:pt x="166" y="169"/>
                </a:cubicBezTo>
                <a:cubicBezTo>
                  <a:pt x="166" y="168"/>
                  <a:pt x="165" y="168"/>
                  <a:pt x="165" y="168"/>
                </a:cubicBezTo>
                <a:cubicBezTo>
                  <a:pt x="165" y="168"/>
                  <a:pt x="165" y="168"/>
                  <a:pt x="165" y="167"/>
                </a:cubicBezTo>
                <a:cubicBezTo>
                  <a:pt x="165" y="167"/>
                  <a:pt x="165" y="167"/>
                  <a:pt x="165" y="167"/>
                </a:cubicBezTo>
                <a:cubicBezTo>
                  <a:pt x="165" y="167"/>
                  <a:pt x="165" y="167"/>
                  <a:pt x="165" y="167"/>
                </a:cubicBezTo>
                <a:cubicBezTo>
                  <a:pt x="165" y="167"/>
                  <a:pt x="165" y="166"/>
                  <a:pt x="165" y="166"/>
                </a:cubicBezTo>
                <a:cubicBezTo>
                  <a:pt x="165" y="166"/>
                  <a:pt x="165" y="167"/>
                  <a:pt x="165" y="167"/>
                </a:cubicBezTo>
                <a:cubicBezTo>
                  <a:pt x="165" y="166"/>
                  <a:pt x="165" y="166"/>
                  <a:pt x="165" y="166"/>
                </a:cubicBezTo>
                <a:cubicBezTo>
                  <a:pt x="165" y="166"/>
                  <a:pt x="165" y="166"/>
                  <a:pt x="165" y="166"/>
                </a:cubicBezTo>
                <a:cubicBezTo>
                  <a:pt x="165" y="166"/>
                  <a:pt x="165" y="166"/>
                  <a:pt x="165" y="166"/>
                </a:cubicBezTo>
                <a:cubicBezTo>
                  <a:pt x="165" y="166"/>
                  <a:pt x="165" y="166"/>
                  <a:pt x="165" y="167"/>
                </a:cubicBezTo>
                <a:cubicBezTo>
                  <a:pt x="165" y="167"/>
                  <a:pt x="165" y="167"/>
                  <a:pt x="166" y="167"/>
                </a:cubicBezTo>
                <a:cubicBezTo>
                  <a:pt x="166" y="167"/>
                  <a:pt x="166" y="168"/>
                  <a:pt x="166" y="168"/>
                </a:cubicBezTo>
                <a:cubicBezTo>
                  <a:pt x="166" y="168"/>
                  <a:pt x="166" y="168"/>
                  <a:pt x="166" y="168"/>
                </a:cubicBezTo>
                <a:cubicBezTo>
                  <a:pt x="166" y="168"/>
                  <a:pt x="166" y="168"/>
                  <a:pt x="166" y="168"/>
                </a:cubicBezTo>
                <a:cubicBezTo>
                  <a:pt x="166" y="168"/>
                  <a:pt x="166" y="169"/>
                  <a:pt x="166" y="168"/>
                </a:cubicBezTo>
                <a:cubicBezTo>
                  <a:pt x="166" y="169"/>
                  <a:pt x="166" y="169"/>
                  <a:pt x="166" y="169"/>
                </a:cubicBezTo>
                <a:cubicBezTo>
                  <a:pt x="166" y="169"/>
                  <a:pt x="166" y="169"/>
                  <a:pt x="167" y="169"/>
                </a:cubicBezTo>
                <a:cubicBezTo>
                  <a:pt x="167" y="170"/>
                  <a:pt x="168" y="170"/>
                  <a:pt x="168" y="170"/>
                </a:cubicBezTo>
                <a:cubicBezTo>
                  <a:pt x="168" y="170"/>
                  <a:pt x="168" y="170"/>
                  <a:pt x="168" y="170"/>
                </a:cubicBezTo>
                <a:cubicBezTo>
                  <a:pt x="168" y="170"/>
                  <a:pt x="168" y="170"/>
                  <a:pt x="168" y="170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168" y="169"/>
                  <a:pt x="169" y="169"/>
                  <a:pt x="168" y="169"/>
                </a:cubicBezTo>
                <a:cubicBezTo>
                  <a:pt x="169" y="169"/>
                  <a:pt x="169" y="169"/>
                  <a:pt x="169" y="169"/>
                </a:cubicBezTo>
                <a:cubicBezTo>
                  <a:pt x="169" y="169"/>
                  <a:pt x="168" y="169"/>
                  <a:pt x="168" y="169"/>
                </a:cubicBezTo>
                <a:cubicBezTo>
                  <a:pt x="168" y="170"/>
                  <a:pt x="168" y="170"/>
                  <a:pt x="168" y="170"/>
                </a:cubicBezTo>
                <a:cubicBezTo>
                  <a:pt x="168" y="170"/>
                  <a:pt x="168" y="170"/>
                  <a:pt x="168" y="170"/>
                </a:cubicBezTo>
                <a:cubicBezTo>
                  <a:pt x="168" y="170"/>
                  <a:pt x="168" y="170"/>
                  <a:pt x="168" y="170"/>
                </a:cubicBezTo>
                <a:cubicBezTo>
                  <a:pt x="168" y="170"/>
                  <a:pt x="168" y="171"/>
                  <a:pt x="168" y="171"/>
                </a:cubicBezTo>
                <a:cubicBezTo>
                  <a:pt x="169" y="171"/>
                  <a:pt x="169" y="170"/>
                  <a:pt x="169" y="170"/>
                </a:cubicBezTo>
                <a:cubicBezTo>
                  <a:pt x="169" y="170"/>
                  <a:pt x="169" y="170"/>
                  <a:pt x="169" y="171"/>
                </a:cubicBezTo>
                <a:cubicBezTo>
                  <a:pt x="169" y="171"/>
                  <a:pt x="169" y="171"/>
                  <a:pt x="169" y="171"/>
                </a:cubicBezTo>
                <a:cubicBezTo>
                  <a:pt x="169" y="171"/>
                  <a:pt x="169" y="171"/>
                  <a:pt x="169" y="171"/>
                </a:cubicBezTo>
                <a:cubicBezTo>
                  <a:pt x="169" y="171"/>
                  <a:pt x="169" y="171"/>
                  <a:pt x="169" y="171"/>
                </a:cubicBezTo>
                <a:cubicBezTo>
                  <a:pt x="169" y="171"/>
                  <a:pt x="169" y="171"/>
                  <a:pt x="170" y="171"/>
                </a:cubicBezTo>
                <a:cubicBezTo>
                  <a:pt x="170" y="171"/>
                  <a:pt x="170" y="171"/>
                  <a:pt x="170" y="171"/>
                </a:cubicBezTo>
                <a:cubicBezTo>
                  <a:pt x="170" y="171"/>
                  <a:pt x="170" y="171"/>
                  <a:pt x="169" y="171"/>
                </a:cubicBezTo>
                <a:cubicBezTo>
                  <a:pt x="169" y="172"/>
                  <a:pt x="170" y="172"/>
                  <a:pt x="170" y="172"/>
                </a:cubicBezTo>
                <a:cubicBezTo>
                  <a:pt x="170" y="172"/>
                  <a:pt x="169" y="172"/>
                  <a:pt x="169" y="172"/>
                </a:cubicBezTo>
                <a:cubicBezTo>
                  <a:pt x="169" y="172"/>
                  <a:pt x="170" y="172"/>
                  <a:pt x="170" y="172"/>
                </a:cubicBezTo>
                <a:cubicBezTo>
                  <a:pt x="170" y="172"/>
                  <a:pt x="170" y="172"/>
                  <a:pt x="170" y="173"/>
                </a:cubicBezTo>
                <a:cubicBezTo>
                  <a:pt x="170" y="173"/>
                  <a:pt x="170" y="173"/>
                  <a:pt x="171" y="173"/>
                </a:cubicBezTo>
                <a:cubicBezTo>
                  <a:pt x="170" y="173"/>
                  <a:pt x="170" y="173"/>
                  <a:pt x="170" y="173"/>
                </a:cubicBezTo>
                <a:cubicBezTo>
                  <a:pt x="170" y="173"/>
                  <a:pt x="170" y="173"/>
                  <a:pt x="170" y="174"/>
                </a:cubicBezTo>
                <a:cubicBezTo>
                  <a:pt x="170" y="174"/>
                  <a:pt x="170" y="174"/>
                  <a:pt x="170" y="174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71" y="174"/>
                  <a:pt x="171" y="175"/>
                  <a:pt x="171" y="175"/>
                </a:cubicBezTo>
                <a:cubicBezTo>
                  <a:pt x="172" y="175"/>
                  <a:pt x="172" y="175"/>
                  <a:pt x="172" y="175"/>
                </a:cubicBezTo>
                <a:cubicBezTo>
                  <a:pt x="172" y="175"/>
                  <a:pt x="172" y="175"/>
                  <a:pt x="172" y="175"/>
                </a:cubicBezTo>
                <a:cubicBezTo>
                  <a:pt x="172" y="175"/>
                  <a:pt x="172" y="175"/>
                  <a:pt x="172" y="175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2" y="176"/>
                  <a:pt x="173" y="176"/>
                  <a:pt x="173" y="176"/>
                </a:cubicBezTo>
                <a:cubicBezTo>
                  <a:pt x="173" y="176"/>
                  <a:pt x="173" y="176"/>
                  <a:pt x="173" y="176"/>
                </a:cubicBezTo>
                <a:cubicBezTo>
                  <a:pt x="173" y="176"/>
                  <a:pt x="173" y="176"/>
                  <a:pt x="173" y="177"/>
                </a:cubicBezTo>
                <a:cubicBezTo>
                  <a:pt x="173" y="177"/>
                  <a:pt x="173" y="177"/>
                  <a:pt x="174" y="177"/>
                </a:cubicBezTo>
                <a:cubicBezTo>
                  <a:pt x="173" y="177"/>
                  <a:pt x="173" y="177"/>
                  <a:pt x="173" y="178"/>
                </a:cubicBezTo>
                <a:cubicBezTo>
                  <a:pt x="173" y="178"/>
                  <a:pt x="173" y="178"/>
                  <a:pt x="173" y="178"/>
                </a:cubicBezTo>
                <a:cubicBezTo>
                  <a:pt x="173" y="178"/>
                  <a:pt x="173" y="178"/>
                  <a:pt x="173" y="178"/>
                </a:cubicBezTo>
                <a:cubicBezTo>
                  <a:pt x="173" y="178"/>
                  <a:pt x="173" y="178"/>
                  <a:pt x="173" y="179"/>
                </a:cubicBezTo>
                <a:cubicBezTo>
                  <a:pt x="172" y="178"/>
                  <a:pt x="173" y="179"/>
                  <a:pt x="173" y="179"/>
                </a:cubicBezTo>
                <a:cubicBezTo>
                  <a:pt x="173" y="179"/>
                  <a:pt x="173" y="179"/>
                  <a:pt x="173" y="179"/>
                </a:cubicBezTo>
                <a:cubicBezTo>
                  <a:pt x="173" y="179"/>
                  <a:pt x="173" y="179"/>
                  <a:pt x="173" y="179"/>
                </a:cubicBezTo>
                <a:cubicBezTo>
                  <a:pt x="173" y="179"/>
                  <a:pt x="174" y="179"/>
                  <a:pt x="174" y="178"/>
                </a:cubicBezTo>
                <a:cubicBezTo>
                  <a:pt x="174" y="178"/>
                  <a:pt x="174" y="178"/>
                  <a:pt x="173" y="178"/>
                </a:cubicBezTo>
                <a:cubicBezTo>
                  <a:pt x="174" y="178"/>
                  <a:pt x="174" y="178"/>
                  <a:pt x="174" y="178"/>
                </a:cubicBezTo>
                <a:cubicBezTo>
                  <a:pt x="175" y="178"/>
                  <a:pt x="175" y="177"/>
                  <a:pt x="176" y="177"/>
                </a:cubicBezTo>
                <a:cubicBezTo>
                  <a:pt x="175" y="177"/>
                  <a:pt x="175" y="178"/>
                  <a:pt x="175" y="178"/>
                </a:cubicBezTo>
                <a:cubicBezTo>
                  <a:pt x="175" y="178"/>
                  <a:pt x="175" y="178"/>
                  <a:pt x="175" y="178"/>
                </a:cubicBezTo>
                <a:cubicBezTo>
                  <a:pt x="176" y="178"/>
                  <a:pt x="176" y="178"/>
                  <a:pt x="176" y="179"/>
                </a:cubicBezTo>
                <a:cubicBezTo>
                  <a:pt x="176" y="179"/>
                  <a:pt x="176" y="179"/>
                  <a:pt x="176" y="180"/>
                </a:cubicBezTo>
                <a:cubicBezTo>
                  <a:pt x="176" y="180"/>
                  <a:pt x="176" y="180"/>
                  <a:pt x="177" y="180"/>
                </a:cubicBezTo>
                <a:cubicBezTo>
                  <a:pt x="176" y="180"/>
                  <a:pt x="176" y="180"/>
                  <a:pt x="176" y="180"/>
                </a:cubicBezTo>
                <a:cubicBezTo>
                  <a:pt x="175" y="181"/>
                  <a:pt x="176" y="181"/>
                  <a:pt x="176" y="181"/>
                </a:cubicBezTo>
                <a:cubicBezTo>
                  <a:pt x="176" y="181"/>
                  <a:pt x="176" y="181"/>
                  <a:pt x="176" y="181"/>
                </a:cubicBezTo>
                <a:cubicBezTo>
                  <a:pt x="176" y="181"/>
                  <a:pt x="176" y="181"/>
                  <a:pt x="176" y="181"/>
                </a:cubicBezTo>
                <a:cubicBezTo>
                  <a:pt x="176" y="182"/>
                  <a:pt x="176" y="182"/>
                  <a:pt x="176" y="182"/>
                </a:cubicBezTo>
                <a:cubicBezTo>
                  <a:pt x="177" y="182"/>
                  <a:pt x="177" y="181"/>
                  <a:pt x="177" y="181"/>
                </a:cubicBezTo>
                <a:cubicBezTo>
                  <a:pt x="178" y="181"/>
                  <a:pt x="178" y="181"/>
                  <a:pt x="178" y="180"/>
                </a:cubicBezTo>
                <a:cubicBezTo>
                  <a:pt x="178" y="180"/>
                  <a:pt x="178" y="180"/>
                  <a:pt x="178" y="180"/>
                </a:cubicBezTo>
                <a:cubicBezTo>
                  <a:pt x="178" y="179"/>
                  <a:pt x="178" y="179"/>
                  <a:pt x="178" y="179"/>
                </a:cubicBezTo>
                <a:cubicBezTo>
                  <a:pt x="178" y="179"/>
                  <a:pt x="178" y="178"/>
                  <a:pt x="178" y="178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178" y="179"/>
                  <a:pt x="178" y="179"/>
                  <a:pt x="178" y="179"/>
                </a:cubicBezTo>
                <a:cubicBezTo>
                  <a:pt x="178" y="179"/>
                  <a:pt x="178" y="179"/>
                  <a:pt x="178" y="179"/>
                </a:cubicBezTo>
                <a:cubicBezTo>
                  <a:pt x="178" y="179"/>
                  <a:pt x="178" y="179"/>
                  <a:pt x="178" y="179"/>
                </a:cubicBezTo>
                <a:cubicBezTo>
                  <a:pt x="178" y="179"/>
                  <a:pt x="178" y="179"/>
                  <a:pt x="178" y="179"/>
                </a:cubicBezTo>
                <a:cubicBezTo>
                  <a:pt x="178" y="179"/>
                  <a:pt x="178" y="179"/>
                  <a:pt x="178" y="179"/>
                </a:cubicBezTo>
                <a:cubicBezTo>
                  <a:pt x="178" y="179"/>
                  <a:pt x="178" y="180"/>
                  <a:pt x="178" y="180"/>
                </a:cubicBezTo>
                <a:cubicBezTo>
                  <a:pt x="178" y="180"/>
                  <a:pt x="178" y="180"/>
                  <a:pt x="178" y="180"/>
                </a:cubicBezTo>
                <a:cubicBezTo>
                  <a:pt x="178" y="180"/>
                  <a:pt x="178" y="180"/>
                  <a:pt x="178" y="180"/>
                </a:cubicBezTo>
                <a:cubicBezTo>
                  <a:pt x="178" y="180"/>
                  <a:pt x="178" y="181"/>
                  <a:pt x="178" y="181"/>
                </a:cubicBezTo>
                <a:cubicBezTo>
                  <a:pt x="178" y="181"/>
                  <a:pt x="178" y="181"/>
                  <a:pt x="178" y="181"/>
                </a:cubicBezTo>
                <a:cubicBezTo>
                  <a:pt x="178" y="181"/>
                  <a:pt x="178" y="181"/>
                  <a:pt x="178" y="181"/>
                </a:cubicBezTo>
                <a:cubicBezTo>
                  <a:pt x="178" y="181"/>
                  <a:pt x="178" y="181"/>
                  <a:pt x="178" y="181"/>
                </a:cubicBezTo>
                <a:cubicBezTo>
                  <a:pt x="178" y="180"/>
                  <a:pt x="178" y="180"/>
                  <a:pt x="178" y="180"/>
                </a:cubicBezTo>
                <a:cubicBezTo>
                  <a:pt x="179" y="180"/>
                  <a:pt x="179" y="179"/>
                  <a:pt x="178" y="179"/>
                </a:cubicBezTo>
                <a:cubicBezTo>
                  <a:pt x="179" y="179"/>
                  <a:pt x="179" y="179"/>
                  <a:pt x="179" y="179"/>
                </a:cubicBezTo>
                <a:cubicBezTo>
                  <a:pt x="179" y="179"/>
                  <a:pt x="179" y="179"/>
                  <a:pt x="179" y="179"/>
                </a:cubicBezTo>
                <a:cubicBezTo>
                  <a:pt x="179" y="179"/>
                  <a:pt x="179" y="179"/>
                  <a:pt x="179" y="179"/>
                </a:cubicBezTo>
                <a:cubicBezTo>
                  <a:pt x="179" y="179"/>
                  <a:pt x="179" y="180"/>
                  <a:pt x="178" y="180"/>
                </a:cubicBezTo>
                <a:cubicBezTo>
                  <a:pt x="178" y="180"/>
                  <a:pt x="178" y="181"/>
                  <a:pt x="178" y="181"/>
                </a:cubicBezTo>
                <a:cubicBezTo>
                  <a:pt x="178" y="181"/>
                  <a:pt x="178" y="181"/>
                  <a:pt x="178" y="181"/>
                </a:cubicBezTo>
                <a:cubicBezTo>
                  <a:pt x="178" y="181"/>
                  <a:pt x="178" y="181"/>
                  <a:pt x="178" y="181"/>
                </a:cubicBezTo>
                <a:cubicBezTo>
                  <a:pt x="178" y="181"/>
                  <a:pt x="178" y="181"/>
                  <a:pt x="178" y="181"/>
                </a:cubicBezTo>
                <a:cubicBezTo>
                  <a:pt x="178" y="181"/>
                  <a:pt x="178" y="181"/>
                  <a:pt x="178" y="181"/>
                </a:cubicBezTo>
                <a:cubicBezTo>
                  <a:pt x="178" y="181"/>
                  <a:pt x="178" y="181"/>
                  <a:pt x="178" y="181"/>
                </a:cubicBezTo>
                <a:cubicBezTo>
                  <a:pt x="178" y="181"/>
                  <a:pt x="178" y="181"/>
                  <a:pt x="178" y="181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81"/>
                  <a:pt x="179" y="181"/>
                  <a:pt x="178" y="181"/>
                </a:cubicBezTo>
                <a:cubicBezTo>
                  <a:pt x="178" y="181"/>
                  <a:pt x="178" y="181"/>
                  <a:pt x="178" y="181"/>
                </a:cubicBezTo>
                <a:cubicBezTo>
                  <a:pt x="178" y="181"/>
                  <a:pt x="178" y="181"/>
                  <a:pt x="178" y="181"/>
                </a:cubicBezTo>
                <a:cubicBezTo>
                  <a:pt x="178" y="181"/>
                  <a:pt x="178" y="181"/>
                  <a:pt x="178" y="181"/>
                </a:cubicBezTo>
                <a:cubicBezTo>
                  <a:pt x="178" y="181"/>
                  <a:pt x="178" y="181"/>
                  <a:pt x="178" y="181"/>
                </a:cubicBezTo>
                <a:cubicBezTo>
                  <a:pt x="178" y="181"/>
                  <a:pt x="178" y="182"/>
                  <a:pt x="178" y="182"/>
                </a:cubicBezTo>
                <a:cubicBezTo>
                  <a:pt x="178" y="182"/>
                  <a:pt x="178" y="182"/>
                  <a:pt x="178" y="182"/>
                </a:cubicBezTo>
                <a:cubicBezTo>
                  <a:pt x="178" y="182"/>
                  <a:pt x="178" y="182"/>
                  <a:pt x="178" y="182"/>
                </a:cubicBezTo>
                <a:cubicBezTo>
                  <a:pt x="178" y="182"/>
                  <a:pt x="178" y="182"/>
                  <a:pt x="178" y="182"/>
                </a:cubicBezTo>
                <a:cubicBezTo>
                  <a:pt x="178" y="182"/>
                  <a:pt x="178" y="182"/>
                  <a:pt x="178" y="182"/>
                </a:cubicBezTo>
                <a:cubicBezTo>
                  <a:pt x="178" y="182"/>
                  <a:pt x="178" y="182"/>
                  <a:pt x="177" y="182"/>
                </a:cubicBezTo>
                <a:cubicBezTo>
                  <a:pt x="177" y="182"/>
                  <a:pt x="177" y="182"/>
                  <a:pt x="177" y="182"/>
                </a:cubicBezTo>
                <a:cubicBezTo>
                  <a:pt x="177" y="182"/>
                  <a:pt x="177" y="182"/>
                  <a:pt x="177" y="182"/>
                </a:cubicBezTo>
                <a:cubicBezTo>
                  <a:pt x="177" y="182"/>
                  <a:pt x="177" y="182"/>
                  <a:pt x="177" y="182"/>
                </a:cubicBezTo>
                <a:cubicBezTo>
                  <a:pt x="177" y="182"/>
                  <a:pt x="177" y="182"/>
                  <a:pt x="177" y="182"/>
                </a:cubicBezTo>
                <a:cubicBezTo>
                  <a:pt x="177" y="182"/>
                  <a:pt x="177" y="182"/>
                  <a:pt x="177" y="182"/>
                </a:cubicBezTo>
                <a:cubicBezTo>
                  <a:pt x="177" y="182"/>
                  <a:pt x="178" y="183"/>
                  <a:pt x="178" y="183"/>
                </a:cubicBezTo>
                <a:cubicBezTo>
                  <a:pt x="178" y="183"/>
                  <a:pt x="178" y="183"/>
                  <a:pt x="178" y="183"/>
                </a:cubicBezTo>
                <a:cubicBezTo>
                  <a:pt x="178" y="183"/>
                  <a:pt x="178" y="183"/>
                  <a:pt x="178" y="183"/>
                </a:cubicBezTo>
                <a:cubicBezTo>
                  <a:pt x="178" y="183"/>
                  <a:pt x="178" y="183"/>
                  <a:pt x="178" y="183"/>
                </a:cubicBezTo>
                <a:cubicBezTo>
                  <a:pt x="178" y="183"/>
                  <a:pt x="178" y="183"/>
                  <a:pt x="178" y="183"/>
                </a:cubicBezTo>
                <a:cubicBezTo>
                  <a:pt x="178" y="183"/>
                  <a:pt x="178" y="183"/>
                  <a:pt x="178" y="183"/>
                </a:cubicBezTo>
                <a:cubicBezTo>
                  <a:pt x="178" y="183"/>
                  <a:pt x="178" y="183"/>
                  <a:pt x="177" y="183"/>
                </a:cubicBezTo>
                <a:cubicBezTo>
                  <a:pt x="177" y="183"/>
                  <a:pt x="177" y="183"/>
                  <a:pt x="177" y="182"/>
                </a:cubicBezTo>
                <a:cubicBezTo>
                  <a:pt x="177" y="182"/>
                  <a:pt x="177" y="182"/>
                  <a:pt x="177" y="182"/>
                </a:cubicBezTo>
                <a:cubicBezTo>
                  <a:pt x="177" y="182"/>
                  <a:pt x="177" y="182"/>
                  <a:pt x="177" y="182"/>
                </a:cubicBezTo>
                <a:cubicBezTo>
                  <a:pt x="177" y="182"/>
                  <a:pt x="177" y="182"/>
                  <a:pt x="177" y="182"/>
                </a:cubicBezTo>
                <a:cubicBezTo>
                  <a:pt x="177" y="182"/>
                  <a:pt x="177" y="182"/>
                  <a:pt x="177" y="182"/>
                </a:cubicBezTo>
                <a:cubicBezTo>
                  <a:pt x="177" y="183"/>
                  <a:pt x="177" y="183"/>
                  <a:pt x="177" y="183"/>
                </a:cubicBezTo>
                <a:cubicBezTo>
                  <a:pt x="177" y="183"/>
                  <a:pt x="177" y="183"/>
                  <a:pt x="177" y="183"/>
                </a:cubicBezTo>
                <a:cubicBezTo>
                  <a:pt x="177" y="183"/>
                  <a:pt x="177" y="183"/>
                  <a:pt x="177" y="183"/>
                </a:cubicBezTo>
                <a:cubicBezTo>
                  <a:pt x="177" y="183"/>
                  <a:pt x="177" y="183"/>
                  <a:pt x="177" y="183"/>
                </a:cubicBezTo>
                <a:cubicBezTo>
                  <a:pt x="177" y="183"/>
                  <a:pt x="177" y="184"/>
                  <a:pt x="177" y="184"/>
                </a:cubicBezTo>
                <a:cubicBezTo>
                  <a:pt x="177" y="184"/>
                  <a:pt x="177" y="184"/>
                  <a:pt x="178" y="184"/>
                </a:cubicBezTo>
                <a:cubicBezTo>
                  <a:pt x="178" y="184"/>
                  <a:pt x="178" y="184"/>
                  <a:pt x="178" y="184"/>
                </a:cubicBezTo>
                <a:cubicBezTo>
                  <a:pt x="178" y="184"/>
                  <a:pt x="178" y="184"/>
                  <a:pt x="179" y="184"/>
                </a:cubicBezTo>
                <a:cubicBezTo>
                  <a:pt x="179" y="184"/>
                  <a:pt x="178" y="184"/>
                  <a:pt x="178" y="184"/>
                </a:cubicBezTo>
                <a:cubicBezTo>
                  <a:pt x="178" y="184"/>
                  <a:pt x="178" y="184"/>
                  <a:pt x="178" y="184"/>
                </a:cubicBezTo>
                <a:cubicBezTo>
                  <a:pt x="178" y="184"/>
                  <a:pt x="178" y="184"/>
                  <a:pt x="178" y="184"/>
                </a:cubicBezTo>
                <a:cubicBezTo>
                  <a:pt x="178" y="184"/>
                  <a:pt x="178" y="184"/>
                  <a:pt x="178" y="184"/>
                </a:cubicBezTo>
                <a:cubicBezTo>
                  <a:pt x="178" y="184"/>
                  <a:pt x="178" y="184"/>
                  <a:pt x="178" y="184"/>
                </a:cubicBezTo>
                <a:cubicBezTo>
                  <a:pt x="178" y="184"/>
                  <a:pt x="178" y="184"/>
                  <a:pt x="178" y="184"/>
                </a:cubicBezTo>
                <a:cubicBezTo>
                  <a:pt x="178" y="184"/>
                  <a:pt x="178" y="184"/>
                  <a:pt x="178" y="184"/>
                </a:cubicBezTo>
                <a:cubicBezTo>
                  <a:pt x="178" y="184"/>
                  <a:pt x="178" y="184"/>
                  <a:pt x="178" y="184"/>
                </a:cubicBezTo>
                <a:cubicBezTo>
                  <a:pt x="178" y="184"/>
                  <a:pt x="178" y="184"/>
                  <a:pt x="178" y="184"/>
                </a:cubicBezTo>
                <a:cubicBezTo>
                  <a:pt x="178" y="184"/>
                  <a:pt x="178" y="184"/>
                  <a:pt x="178" y="184"/>
                </a:cubicBezTo>
                <a:cubicBezTo>
                  <a:pt x="178" y="184"/>
                  <a:pt x="178" y="184"/>
                  <a:pt x="178" y="184"/>
                </a:cubicBezTo>
                <a:cubicBezTo>
                  <a:pt x="178" y="184"/>
                  <a:pt x="178" y="184"/>
                  <a:pt x="178" y="184"/>
                </a:cubicBezTo>
                <a:cubicBezTo>
                  <a:pt x="179" y="184"/>
                  <a:pt x="179" y="184"/>
                  <a:pt x="179" y="184"/>
                </a:cubicBezTo>
                <a:cubicBezTo>
                  <a:pt x="179" y="184"/>
                  <a:pt x="178" y="184"/>
                  <a:pt x="178" y="184"/>
                </a:cubicBezTo>
                <a:cubicBezTo>
                  <a:pt x="178" y="184"/>
                  <a:pt x="178" y="184"/>
                  <a:pt x="178" y="184"/>
                </a:cubicBezTo>
                <a:cubicBezTo>
                  <a:pt x="178" y="184"/>
                  <a:pt x="178" y="184"/>
                  <a:pt x="178" y="184"/>
                </a:cubicBezTo>
                <a:cubicBezTo>
                  <a:pt x="178" y="184"/>
                  <a:pt x="178" y="184"/>
                  <a:pt x="178" y="184"/>
                </a:cubicBezTo>
                <a:cubicBezTo>
                  <a:pt x="178" y="184"/>
                  <a:pt x="178" y="185"/>
                  <a:pt x="178" y="185"/>
                </a:cubicBezTo>
                <a:cubicBezTo>
                  <a:pt x="178" y="185"/>
                  <a:pt x="178" y="185"/>
                  <a:pt x="178" y="185"/>
                </a:cubicBezTo>
                <a:cubicBezTo>
                  <a:pt x="178" y="185"/>
                  <a:pt x="178" y="185"/>
                  <a:pt x="178" y="185"/>
                </a:cubicBezTo>
                <a:cubicBezTo>
                  <a:pt x="178" y="185"/>
                  <a:pt x="178" y="185"/>
                  <a:pt x="178" y="185"/>
                </a:cubicBezTo>
                <a:cubicBezTo>
                  <a:pt x="178" y="185"/>
                  <a:pt x="178" y="185"/>
                  <a:pt x="178" y="185"/>
                </a:cubicBezTo>
                <a:cubicBezTo>
                  <a:pt x="178" y="185"/>
                  <a:pt x="179" y="185"/>
                  <a:pt x="179" y="186"/>
                </a:cubicBezTo>
                <a:cubicBezTo>
                  <a:pt x="179" y="186"/>
                  <a:pt x="180" y="186"/>
                  <a:pt x="180" y="186"/>
                </a:cubicBezTo>
                <a:cubicBezTo>
                  <a:pt x="180" y="186"/>
                  <a:pt x="180" y="186"/>
                  <a:pt x="180" y="186"/>
                </a:cubicBezTo>
                <a:cubicBezTo>
                  <a:pt x="180" y="186"/>
                  <a:pt x="180" y="186"/>
                  <a:pt x="180" y="185"/>
                </a:cubicBezTo>
                <a:cubicBezTo>
                  <a:pt x="180" y="185"/>
                  <a:pt x="180" y="185"/>
                  <a:pt x="180" y="185"/>
                </a:cubicBezTo>
                <a:cubicBezTo>
                  <a:pt x="180" y="185"/>
                  <a:pt x="180" y="185"/>
                  <a:pt x="180" y="185"/>
                </a:cubicBezTo>
                <a:cubicBezTo>
                  <a:pt x="180" y="185"/>
                  <a:pt x="180" y="185"/>
                  <a:pt x="180" y="185"/>
                </a:cubicBezTo>
                <a:cubicBezTo>
                  <a:pt x="180" y="185"/>
                  <a:pt x="180" y="185"/>
                  <a:pt x="180" y="185"/>
                </a:cubicBezTo>
                <a:cubicBezTo>
                  <a:pt x="180" y="185"/>
                  <a:pt x="180" y="185"/>
                  <a:pt x="180" y="185"/>
                </a:cubicBezTo>
                <a:cubicBezTo>
                  <a:pt x="180" y="185"/>
                  <a:pt x="180" y="185"/>
                  <a:pt x="180" y="185"/>
                </a:cubicBezTo>
                <a:cubicBezTo>
                  <a:pt x="181" y="185"/>
                  <a:pt x="181" y="185"/>
                  <a:pt x="181" y="185"/>
                </a:cubicBezTo>
                <a:cubicBezTo>
                  <a:pt x="181" y="185"/>
                  <a:pt x="181" y="185"/>
                  <a:pt x="181" y="185"/>
                </a:cubicBezTo>
                <a:cubicBezTo>
                  <a:pt x="180" y="185"/>
                  <a:pt x="180" y="185"/>
                  <a:pt x="180" y="185"/>
                </a:cubicBezTo>
                <a:cubicBezTo>
                  <a:pt x="181" y="185"/>
                  <a:pt x="181" y="185"/>
                  <a:pt x="181" y="185"/>
                </a:cubicBezTo>
                <a:cubicBezTo>
                  <a:pt x="181" y="185"/>
                  <a:pt x="181" y="185"/>
                  <a:pt x="181" y="185"/>
                </a:cubicBezTo>
                <a:cubicBezTo>
                  <a:pt x="181" y="185"/>
                  <a:pt x="181" y="185"/>
                  <a:pt x="181" y="185"/>
                </a:cubicBezTo>
                <a:cubicBezTo>
                  <a:pt x="181" y="184"/>
                  <a:pt x="181" y="184"/>
                  <a:pt x="181" y="184"/>
                </a:cubicBezTo>
                <a:cubicBezTo>
                  <a:pt x="181" y="184"/>
                  <a:pt x="181" y="184"/>
                  <a:pt x="181" y="185"/>
                </a:cubicBezTo>
                <a:cubicBezTo>
                  <a:pt x="181" y="185"/>
                  <a:pt x="181" y="185"/>
                  <a:pt x="182" y="185"/>
                </a:cubicBezTo>
                <a:cubicBezTo>
                  <a:pt x="181" y="185"/>
                  <a:pt x="181" y="185"/>
                  <a:pt x="181" y="185"/>
                </a:cubicBezTo>
                <a:cubicBezTo>
                  <a:pt x="181" y="185"/>
                  <a:pt x="181" y="185"/>
                  <a:pt x="181" y="185"/>
                </a:cubicBezTo>
                <a:cubicBezTo>
                  <a:pt x="181" y="185"/>
                  <a:pt x="181" y="185"/>
                  <a:pt x="181" y="185"/>
                </a:cubicBezTo>
                <a:cubicBezTo>
                  <a:pt x="181" y="185"/>
                  <a:pt x="181" y="185"/>
                  <a:pt x="181" y="185"/>
                </a:cubicBezTo>
                <a:cubicBezTo>
                  <a:pt x="181" y="185"/>
                  <a:pt x="181" y="185"/>
                  <a:pt x="181" y="186"/>
                </a:cubicBezTo>
                <a:cubicBezTo>
                  <a:pt x="181" y="186"/>
                  <a:pt x="181" y="186"/>
                  <a:pt x="181" y="186"/>
                </a:cubicBezTo>
                <a:cubicBezTo>
                  <a:pt x="181" y="186"/>
                  <a:pt x="181" y="186"/>
                  <a:pt x="181" y="186"/>
                </a:cubicBezTo>
                <a:cubicBezTo>
                  <a:pt x="181" y="186"/>
                  <a:pt x="181" y="186"/>
                  <a:pt x="181" y="186"/>
                </a:cubicBezTo>
                <a:cubicBezTo>
                  <a:pt x="181" y="186"/>
                  <a:pt x="182" y="186"/>
                  <a:pt x="182" y="186"/>
                </a:cubicBezTo>
                <a:cubicBezTo>
                  <a:pt x="182" y="186"/>
                  <a:pt x="182" y="186"/>
                  <a:pt x="182" y="186"/>
                </a:cubicBezTo>
                <a:cubicBezTo>
                  <a:pt x="182" y="186"/>
                  <a:pt x="182" y="186"/>
                  <a:pt x="182" y="186"/>
                </a:cubicBezTo>
                <a:cubicBezTo>
                  <a:pt x="182" y="186"/>
                  <a:pt x="182" y="186"/>
                  <a:pt x="182" y="186"/>
                </a:cubicBezTo>
                <a:cubicBezTo>
                  <a:pt x="182" y="186"/>
                  <a:pt x="183" y="186"/>
                  <a:pt x="183" y="186"/>
                </a:cubicBezTo>
                <a:cubicBezTo>
                  <a:pt x="182" y="186"/>
                  <a:pt x="182" y="186"/>
                  <a:pt x="182" y="186"/>
                </a:cubicBezTo>
                <a:cubicBezTo>
                  <a:pt x="182" y="186"/>
                  <a:pt x="182" y="186"/>
                  <a:pt x="182" y="186"/>
                </a:cubicBezTo>
                <a:cubicBezTo>
                  <a:pt x="182" y="186"/>
                  <a:pt x="182" y="186"/>
                  <a:pt x="182" y="186"/>
                </a:cubicBezTo>
                <a:cubicBezTo>
                  <a:pt x="182" y="186"/>
                  <a:pt x="181" y="186"/>
                  <a:pt x="181" y="186"/>
                </a:cubicBezTo>
                <a:cubicBezTo>
                  <a:pt x="181" y="186"/>
                  <a:pt x="181" y="186"/>
                  <a:pt x="181" y="186"/>
                </a:cubicBezTo>
                <a:cubicBezTo>
                  <a:pt x="181" y="186"/>
                  <a:pt x="181" y="186"/>
                  <a:pt x="181" y="186"/>
                </a:cubicBezTo>
                <a:cubicBezTo>
                  <a:pt x="181" y="186"/>
                  <a:pt x="181" y="186"/>
                  <a:pt x="181" y="186"/>
                </a:cubicBezTo>
                <a:cubicBezTo>
                  <a:pt x="181" y="186"/>
                  <a:pt x="181" y="186"/>
                  <a:pt x="181" y="186"/>
                </a:cubicBezTo>
                <a:cubicBezTo>
                  <a:pt x="181" y="186"/>
                  <a:pt x="181" y="186"/>
                  <a:pt x="181" y="186"/>
                </a:cubicBezTo>
                <a:cubicBezTo>
                  <a:pt x="181" y="186"/>
                  <a:pt x="181" y="186"/>
                  <a:pt x="181" y="186"/>
                </a:cubicBezTo>
                <a:cubicBezTo>
                  <a:pt x="181" y="186"/>
                  <a:pt x="181" y="186"/>
                  <a:pt x="181" y="186"/>
                </a:cubicBezTo>
                <a:cubicBezTo>
                  <a:pt x="181" y="186"/>
                  <a:pt x="181" y="186"/>
                  <a:pt x="181" y="186"/>
                </a:cubicBezTo>
                <a:cubicBezTo>
                  <a:pt x="181" y="186"/>
                  <a:pt x="181" y="186"/>
                  <a:pt x="181" y="186"/>
                </a:cubicBezTo>
                <a:cubicBezTo>
                  <a:pt x="181" y="186"/>
                  <a:pt x="181" y="186"/>
                  <a:pt x="181" y="186"/>
                </a:cubicBezTo>
                <a:cubicBezTo>
                  <a:pt x="181" y="186"/>
                  <a:pt x="181" y="186"/>
                  <a:pt x="181" y="186"/>
                </a:cubicBezTo>
                <a:cubicBezTo>
                  <a:pt x="181" y="186"/>
                  <a:pt x="181" y="186"/>
                  <a:pt x="181" y="186"/>
                </a:cubicBezTo>
                <a:cubicBezTo>
                  <a:pt x="181" y="186"/>
                  <a:pt x="181" y="186"/>
                  <a:pt x="181" y="186"/>
                </a:cubicBezTo>
                <a:cubicBezTo>
                  <a:pt x="181" y="186"/>
                  <a:pt x="181" y="186"/>
                  <a:pt x="181" y="186"/>
                </a:cubicBezTo>
                <a:cubicBezTo>
                  <a:pt x="181" y="186"/>
                  <a:pt x="181" y="186"/>
                  <a:pt x="181" y="186"/>
                </a:cubicBezTo>
                <a:cubicBezTo>
                  <a:pt x="181" y="186"/>
                  <a:pt x="181" y="186"/>
                  <a:pt x="181" y="186"/>
                </a:cubicBezTo>
                <a:cubicBezTo>
                  <a:pt x="181" y="186"/>
                  <a:pt x="181" y="187"/>
                  <a:pt x="181" y="187"/>
                </a:cubicBezTo>
                <a:cubicBezTo>
                  <a:pt x="181" y="187"/>
                  <a:pt x="181" y="187"/>
                  <a:pt x="181" y="187"/>
                </a:cubicBezTo>
                <a:cubicBezTo>
                  <a:pt x="182" y="187"/>
                  <a:pt x="182" y="187"/>
                  <a:pt x="182" y="187"/>
                </a:cubicBezTo>
                <a:cubicBezTo>
                  <a:pt x="182" y="187"/>
                  <a:pt x="182" y="187"/>
                  <a:pt x="182" y="187"/>
                </a:cubicBezTo>
                <a:cubicBezTo>
                  <a:pt x="182" y="187"/>
                  <a:pt x="182" y="187"/>
                  <a:pt x="182" y="187"/>
                </a:cubicBezTo>
                <a:cubicBezTo>
                  <a:pt x="182" y="187"/>
                  <a:pt x="182" y="187"/>
                  <a:pt x="182" y="188"/>
                </a:cubicBezTo>
                <a:cubicBezTo>
                  <a:pt x="182" y="188"/>
                  <a:pt x="182" y="188"/>
                  <a:pt x="182" y="188"/>
                </a:cubicBezTo>
                <a:cubicBezTo>
                  <a:pt x="182" y="188"/>
                  <a:pt x="182" y="188"/>
                  <a:pt x="182" y="188"/>
                </a:cubicBezTo>
                <a:cubicBezTo>
                  <a:pt x="182" y="188"/>
                  <a:pt x="182" y="188"/>
                  <a:pt x="182" y="188"/>
                </a:cubicBezTo>
                <a:cubicBezTo>
                  <a:pt x="182" y="188"/>
                  <a:pt x="182" y="188"/>
                  <a:pt x="182" y="188"/>
                </a:cubicBezTo>
                <a:cubicBezTo>
                  <a:pt x="182" y="188"/>
                  <a:pt x="182" y="188"/>
                  <a:pt x="182" y="188"/>
                </a:cubicBezTo>
                <a:cubicBezTo>
                  <a:pt x="182" y="188"/>
                  <a:pt x="182" y="188"/>
                  <a:pt x="182" y="188"/>
                </a:cubicBezTo>
                <a:cubicBezTo>
                  <a:pt x="182" y="188"/>
                  <a:pt x="182" y="188"/>
                  <a:pt x="182" y="188"/>
                </a:cubicBezTo>
                <a:cubicBezTo>
                  <a:pt x="182" y="188"/>
                  <a:pt x="182" y="188"/>
                  <a:pt x="182" y="188"/>
                </a:cubicBezTo>
                <a:cubicBezTo>
                  <a:pt x="182" y="188"/>
                  <a:pt x="183" y="188"/>
                  <a:pt x="183" y="188"/>
                </a:cubicBezTo>
                <a:cubicBezTo>
                  <a:pt x="183" y="188"/>
                  <a:pt x="183" y="188"/>
                  <a:pt x="183" y="188"/>
                </a:cubicBezTo>
                <a:cubicBezTo>
                  <a:pt x="183" y="188"/>
                  <a:pt x="183" y="188"/>
                  <a:pt x="183" y="188"/>
                </a:cubicBezTo>
                <a:cubicBezTo>
                  <a:pt x="183" y="188"/>
                  <a:pt x="183" y="188"/>
                  <a:pt x="183" y="188"/>
                </a:cubicBezTo>
                <a:cubicBezTo>
                  <a:pt x="183" y="189"/>
                  <a:pt x="182" y="189"/>
                  <a:pt x="182" y="189"/>
                </a:cubicBezTo>
                <a:cubicBezTo>
                  <a:pt x="182" y="189"/>
                  <a:pt x="182" y="189"/>
                  <a:pt x="182" y="189"/>
                </a:cubicBezTo>
                <a:cubicBezTo>
                  <a:pt x="182" y="189"/>
                  <a:pt x="182" y="189"/>
                  <a:pt x="182" y="189"/>
                </a:cubicBezTo>
                <a:cubicBezTo>
                  <a:pt x="182" y="190"/>
                  <a:pt x="182" y="190"/>
                  <a:pt x="182" y="190"/>
                </a:cubicBezTo>
                <a:cubicBezTo>
                  <a:pt x="182" y="190"/>
                  <a:pt x="182" y="190"/>
                  <a:pt x="182" y="190"/>
                </a:cubicBezTo>
                <a:cubicBezTo>
                  <a:pt x="182" y="190"/>
                  <a:pt x="182" y="190"/>
                  <a:pt x="182" y="190"/>
                </a:cubicBezTo>
                <a:cubicBezTo>
                  <a:pt x="182" y="190"/>
                  <a:pt x="182" y="190"/>
                  <a:pt x="182" y="190"/>
                </a:cubicBezTo>
                <a:cubicBezTo>
                  <a:pt x="182" y="190"/>
                  <a:pt x="182" y="190"/>
                  <a:pt x="182" y="190"/>
                </a:cubicBezTo>
                <a:cubicBezTo>
                  <a:pt x="182" y="190"/>
                  <a:pt x="182" y="190"/>
                  <a:pt x="182" y="190"/>
                </a:cubicBezTo>
                <a:cubicBezTo>
                  <a:pt x="182" y="190"/>
                  <a:pt x="182" y="190"/>
                  <a:pt x="183" y="189"/>
                </a:cubicBezTo>
                <a:cubicBezTo>
                  <a:pt x="183" y="189"/>
                  <a:pt x="183" y="189"/>
                  <a:pt x="183" y="189"/>
                </a:cubicBezTo>
                <a:cubicBezTo>
                  <a:pt x="183" y="189"/>
                  <a:pt x="182" y="189"/>
                  <a:pt x="183" y="190"/>
                </a:cubicBezTo>
                <a:cubicBezTo>
                  <a:pt x="183" y="190"/>
                  <a:pt x="183" y="190"/>
                  <a:pt x="183" y="190"/>
                </a:cubicBezTo>
                <a:cubicBezTo>
                  <a:pt x="183" y="189"/>
                  <a:pt x="183" y="190"/>
                  <a:pt x="183" y="189"/>
                </a:cubicBezTo>
                <a:cubicBezTo>
                  <a:pt x="183" y="189"/>
                  <a:pt x="183" y="189"/>
                  <a:pt x="183" y="189"/>
                </a:cubicBezTo>
                <a:cubicBezTo>
                  <a:pt x="183" y="189"/>
                  <a:pt x="183" y="189"/>
                  <a:pt x="183" y="190"/>
                </a:cubicBezTo>
                <a:cubicBezTo>
                  <a:pt x="183" y="190"/>
                  <a:pt x="183" y="190"/>
                  <a:pt x="183" y="190"/>
                </a:cubicBezTo>
                <a:cubicBezTo>
                  <a:pt x="183" y="190"/>
                  <a:pt x="183" y="190"/>
                  <a:pt x="183" y="190"/>
                </a:cubicBezTo>
                <a:cubicBezTo>
                  <a:pt x="184" y="190"/>
                  <a:pt x="183" y="190"/>
                  <a:pt x="184" y="190"/>
                </a:cubicBezTo>
                <a:cubicBezTo>
                  <a:pt x="184" y="190"/>
                  <a:pt x="184" y="190"/>
                  <a:pt x="184" y="190"/>
                </a:cubicBezTo>
                <a:cubicBezTo>
                  <a:pt x="184" y="190"/>
                  <a:pt x="184" y="190"/>
                  <a:pt x="184" y="190"/>
                </a:cubicBezTo>
                <a:cubicBezTo>
                  <a:pt x="184" y="190"/>
                  <a:pt x="184" y="189"/>
                  <a:pt x="184" y="189"/>
                </a:cubicBezTo>
                <a:cubicBezTo>
                  <a:pt x="184" y="189"/>
                  <a:pt x="184" y="189"/>
                  <a:pt x="184" y="189"/>
                </a:cubicBezTo>
                <a:cubicBezTo>
                  <a:pt x="184" y="189"/>
                  <a:pt x="185" y="189"/>
                  <a:pt x="185" y="189"/>
                </a:cubicBezTo>
                <a:cubicBezTo>
                  <a:pt x="185" y="189"/>
                  <a:pt x="185" y="189"/>
                  <a:pt x="185" y="189"/>
                </a:cubicBezTo>
                <a:cubicBezTo>
                  <a:pt x="185" y="189"/>
                  <a:pt x="185" y="189"/>
                  <a:pt x="185" y="189"/>
                </a:cubicBezTo>
                <a:cubicBezTo>
                  <a:pt x="185" y="189"/>
                  <a:pt x="185" y="189"/>
                  <a:pt x="185" y="189"/>
                </a:cubicBezTo>
                <a:cubicBezTo>
                  <a:pt x="185" y="189"/>
                  <a:pt x="185" y="189"/>
                  <a:pt x="185" y="189"/>
                </a:cubicBezTo>
                <a:cubicBezTo>
                  <a:pt x="185" y="188"/>
                  <a:pt x="185" y="188"/>
                  <a:pt x="185" y="188"/>
                </a:cubicBezTo>
                <a:cubicBezTo>
                  <a:pt x="185" y="188"/>
                  <a:pt x="185" y="188"/>
                  <a:pt x="185" y="188"/>
                </a:cubicBezTo>
                <a:cubicBezTo>
                  <a:pt x="185" y="188"/>
                  <a:pt x="185" y="188"/>
                  <a:pt x="185" y="188"/>
                </a:cubicBezTo>
                <a:cubicBezTo>
                  <a:pt x="185" y="188"/>
                  <a:pt x="185" y="188"/>
                  <a:pt x="185" y="188"/>
                </a:cubicBezTo>
                <a:cubicBezTo>
                  <a:pt x="185" y="188"/>
                  <a:pt x="185" y="188"/>
                  <a:pt x="185" y="189"/>
                </a:cubicBezTo>
                <a:cubicBezTo>
                  <a:pt x="185" y="189"/>
                  <a:pt x="185" y="189"/>
                  <a:pt x="185" y="189"/>
                </a:cubicBezTo>
                <a:cubicBezTo>
                  <a:pt x="185" y="189"/>
                  <a:pt x="185" y="189"/>
                  <a:pt x="185" y="189"/>
                </a:cubicBezTo>
                <a:cubicBezTo>
                  <a:pt x="185" y="189"/>
                  <a:pt x="185" y="189"/>
                  <a:pt x="185" y="189"/>
                </a:cubicBezTo>
                <a:cubicBezTo>
                  <a:pt x="185" y="189"/>
                  <a:pt x="185" y="190"/>
                  <a:pt x="185" y="190"/>
                </a:cubicBezTo>
                <a:cubicBezTo>
                  <a:pt x="185" y="190"/>
                  <a:pt x="186" y="190"/>
                  <a:pt x="186" y="190"/>
                </a:cubicBezTo>
                <a:cubicBezTo>
                  <a:pt x="186" y="190"/>
                  <a:pt x="186" y="190"/>
                  <a:pt x="186" y="190"/>
                </a:cubicBezTo>
                <a:cubicBezTo>
                  <a:pt x="186" y="190"/>
                  <a:pt x="186" y="190"/>
                  <a:pt x="186" y="190"/>
                </a:cubicBezTo>
                <a:cubicBezTo>
                  <a:pt x="186" y="190"/>
                  <a:pt x="186" y="190"/>
                  <a:pt x="186" y="190"/>
                </a:cubicBezTo>
                <a:cubicBezTo>
                  <a:pt x="185" y="190"/>
                  <a:pt x="185" y="190"/>
                  <a:pt x="185" y="190"/>
                </a:cubicBezTo>
                <a:cubicBezTo>
                  <a:pt x="185" y="190"/>
                  <a:pt x="185" y="190"/>
                  <a:pt x="186" y="190"/>
                </a:cubicBezTo>
                <a:cubicBezTo>
                  <a:pt x="186" y="190"/>
                  <a:pt x="186" y="190"/>
                  <a:pt x="186" y="190"/>
                </a:cubicBezTo>
                <a:cubicBezTo>
                  <a:pt x="185" y="190"/>
                  <a:pt x="185" y="190"/>
                  <a:pt x="185" y="190"/>
                </a:cubicBezTo>
                <a:cubicBezTo>
                  <a:pt x="185" y="190"/>
                  <a:pt x="185" y="190"/>
                  <a:pt x="185" y="190"/>
                </a:cubicBezTo>
                <a:cubicBezTo>
                  <a:pt x="184" y="190"/>
                  <a:pt x="184" y="190"/>
                  <a:pt x="184" y="190"/>
                </a:cubicBezTo>
                <a:cubicBezTo>
                  <a:pt x="184" y="190"/>
                  <a:pt x="184" y="190"/>
                  <a:pt x="184" y="190"/>
                </a:cubicBezTo>
                <a:cubicBezTo>
                  <a:pt x="184" y="190"/>
                  <a:pt x="184" y="190"/>
                  <a:pt x="184" y="190"/>
                </a:cubicBezTo>
                <a:cubicBezTo>
                  <a:pt x="184" y="191"/>
                  <a:pt x="184" y="190"/>
                  <a:pt x="184" y="191"/>
                </a:cubicBezTo>
                <a:cubicBezTo>
                  <a:pt x="184" y="191"/>
                  <a:pt x="184" y="190"/>
                  <a:pt x="184" y="190"/>
                </a:cubicBezTo>
                <a:cubicBezTo>
                  <a:pt x="184" y="190"/>
                  <a:pt x="184" y="191"/>
                  <a:pt x="184" y="191"/>
                </a:cubicBezTo>
                <a:cubicBezTo>
                  <a:pt x="184" y="191"/>
                  <a:pt x="184" y="191"/>
                  <a:pt x="183" y="191"/>
                </a:cubicBezTo>
                <a:cubicBezTo>
                  <a:pt x="183" y="191"/>
                  <a:pt x="183" y="191"/>
                  <a:pt x="183" y="191"/>
                </a:cubicBezTo>
                <a:cubicBezTo>
                  <a:pt x="183" y="192"/>
                  <a:pt x="183" y="192"/>
                  <a:pt x="183" y="192"/>
                </a:cubicBezTo>
                <a:cubicBezTo>
                  <a:pt x="183" y="192"/>
                  <a:pt x="183" y="192"/>
                  <a:pt x="184" y="192"/>
                </a:cubicBezTo>
                <a:cubicBezTo>
                  <a:pt x="184" y="192"/>
                  <a:pt x="184" y="192"/>
                  <a:pt x="184" y="192"/>
                </a:cubicBezTo>
                <a:cubicBezTo>
                  <a:pt x="184" y="192"/>
                  <a:pt x="184" y="192"/>
                  <a:pt x="184" y="192"/>
                </a:cubicBezTo>
                <a:cubicBezTo>
                  <a:pt x="184" y="192"/>
                  <a:pt x="184" y="192"/>
                  <a:pt x="184" y="192"/>
                </a:cubicBezTo>
                <a:cubicBezTo>
                  <a:pt x="184" y="192"/>
                  <a:pt x="184" y="192"/>
                  <a:pt x="184" y="192"/>
                </a:cubicBezTo>
                <a:cubicBezTo>
                  <a:pt x="184" y="192"/>
                  <a:pt x="184" y="192"/>
                  <a:pt x="184" y="192"/>
                </a:cubicBezTo>
                <a:cubicBezTo>
                  <a:pt x="184" y="192"/>
                  <a:pt x="184" y="192"/>
                  <a:pt x="184" y="192"/>
                </a:cubicBezTo>
                <a:cubicBezTo>
                  <a:pt x="184" y="192"/>
                  <a:pt x="184" y="192"/>
                  <a:pt x="184" y="192"/>
                </a:cubicBezTo>
                <a:cubicBezTo>
                  <a:pt x="184" y="191"/>
                  <a:pt x="184" y="192"/>
                  <a:pt x="184" y="191"/>
                </a:cubicBezTo>
                <a:cubicBezTo>
                  <a:pt x="184" y="192"/>
                  <a:pt x="184" y="192"/>
                  <a:pt x="184" y="192"/>
                </a:cubicBezTo>
                <a:cubicBezTo>
                  <a:pt x="184" y="192"/>
                  <a:pt x="184" y="192"/>
                  <a:pt x="184" y="192"/>
                </a:cubicBezTo>
                <a:cubicBezTo>
                  <a:pt x="185" y="192"/>
                  <a:pt x="185" y="192"/>
                  <a:pt x="185" y="192"/>
                </a:cubicBezTo>
                <a:cubicBezTo>
                  <a:pt x="185" y="192"/>
                  <a:pt x="185" y="192"/>
                  <a:pt x="185" y="192"/>
                </a:cubicBezTo>
                <a:cubicBezTo>
                  <a:pt x="185" y="192"/>
                  <a:pt x="185" y="192"/>
                  <a:pt x="185" y="192"/>
                </a:cubicBezTo>
                <a:cubicBezTo>
                  <a:pt x="185" y="192"/>
                  <a:pt x="185" y="192"/>
                  <a:pt x="185" y="192"/>
                </a:cubicBezTo>
                <a:cubicBezTo>
                  <a:pt x="185" y="192"/>
                  <a:pt x="186" y="192"/>
                  <a:pt x="186" y="192"/>
                </a:cubicBezTo>
                <a:cubicBezTo>
                  <a:pt x="186" y="192"/>
                  <a:pt x="186" y="192"/>
                  <a:pt x="186" y="192"/>
                </a:cubicBezTo>
                <a:cubicBezTo>
                  <a:pt x="186" y="192"/>
                  <a:pt x="186" y="192"/>
                  <a:pt x="186" y="192"/>
                </a:cubicBezTo>
                <a:cubicBezTo>
                  <a:pt x="185" y="192"/>
                  <a:pt x="185" y="192"/>
                  <a:pt x="185" y="192"/>
                </a:cubicBezTo>
                <a:cubicBezTo>
                  <a:pt x="185" y="192"/>
                  <a:pt x="184" y="192"/>
                  <a:pt x="184" y="192"/>
                </a:cubicBezTo>
                <a:cubicBezTo>
                  <a:pt x="184" y="192"/>
                  <a:pt x="184" y="192"/>
                  <a:pt x="184" y="192"/>
                </a:cubicBezTo>
                <a:cubicBezTo>
                  <a:pt x="184" y="192"/>
                  <a:pt x="184" y="192"/>
                  <a:pt x="184" y="192"/>
                </a:cubicBezTo>
                <a:cubicBezTo>
                  <a:pt x="184" y="192"/>
                  <a:pt x="184" y="192"/>
                  <a:pt x="184" y="193"/>
                </a:cubicBezTo>
                <a:cubicBezTo>
                  <a:pt x="184" y="193"/>
                  <a:pt x="184" y="193"/>
                  <a:pt x="184" y="193"/>
                </a:cubicBezTo>
                <a:cubicBezTo>
                  <a:pt x="183" y="193"/>
                  <a:pt x="183" y="193"/>
                  <a:pt x="183" y="193"/>
                </a:cubicBezTo>
                <a:cubicBezTo>
                  <a:pt x="183" y="193"/>
                  <a:pt x="183" y="193"/>
                  <a:pt x="183" y="193"/>
                </a:cubicBezTo>
                <a:cubicBezTo>
                  <a:pt x="183" y="193"/>
                  <a:pt x="183" y="193"/>
                  <a:pt x="183" y="193"/>
                </a:cubicBezTo>
                <a:cubicBezTo>
                  <a:pt x="184" y="193"/>
                  <a:pt x="184" y="193"/>
                  <a:pt x="184" y="193"/>
                </a:cubicBezTo>
                <a:cubicBezTo>
                  <a:pt x="184" y="193"/>
                  <a:pt x="184" y="193"/>
                  <a:pt x="184" y="193"/>
                </a:cubicBezTo>
                <a:cubicBezTo>
                  <a:pt x="184" y="193"/>
                  <a:pt x="184" y="193"/>
                  <a:pt x="184" y="193"/>
                </a:cubicBezTo>
                <a:cubicBezTo>
                  <a:pt x="184" y="193"/>
                  <a:pt x="184" y="193"/>
                  <a:pt x="184" y="193"/>
                </a:cubicBezTo>
                <a:cubicBezTo>
                  <a:pt x="185" y="193"/>
                  <a:pt x="185" y="193"/>
                  <a:pt x="185" y="193"/>
                </a:cubicBezTo>
                <a:cubicBezTo>
                  <a:pt x="185" y="193"/>
                  <a:pt x="185" y="193"/>
                  <a:pt x="185" y="193"/>
                </a:cubicBezTo>
                <a:cubicBezTo>
                  <a:pt x="185" y="193"/>
                  <a:pt x="185" y="193"/>
                  <a:pt x="185" y="193"/>
                </a:cubicBezTo>
                <a:cubicBezTo>
                  <a:pt x="185" y="193"/>
                  <a:pt x="185" y="193"/>
                  <a:pt x="185" y="193"/>
                </a:cubicBezTo>
                <a:cubicBezTo>
                  <a:pt x="185" y="193"/>
                  <a:pt x="185" y="193"/>
                  <a:pt x="185" y="193"/>
                </a:cubicBezTo>
                <a:cubicBezTo>
                  <a:pt x="185" y="193"/>
                  <a:pt x="185" y="193"/>
                  <a:pt x="185" y="193"/>
                </a:cubicBezTo>
                <a:cubicBezTo>
                  <a:pt x="185" y="193"/>
                  <a:pt x="185" y="193"/>
                  <a:pt x="185" y="193"/>
                </a:cubicBezTo>
                <a:cubicBezTo>
                  <a:pt x="184" y="193"/>
                  <a:pt x="184" y="193"/>
                  <a:pt x="184" y="193"/>
                </a:cubicBezTo>
                <a:cubicBezTo>
                  <a:pt x="184" y="193"/>
                  <a:pt x="184" y="193"/>
                  <a:pt x="184" y="193"/>
                </a:cubicBezTo>
                <a:cubicBezTo>
                  <a:pt x="184" y="193"/>
                  <a:pt x="184" y="193"/>
                  <a:pt x="184" y="193"/>
                </a:cubicBezTo>
                <a:cubicBezTo>
                  <a:pt x="183" y="193"/>
                  <a:pt x="183" y="193"/>
                  <a:pt x="183" y="193"/>
                </a:cubicBezTo>
                <a:cubicBezTo>
                  <a:pt x="183" y="193"/>
                  <a:pt x="183" y="193"/>
                  <a:pt x="183" y="193"/>
                </a:cubicBezTo>
                <a:cubicBezTo>
                  <a:pt x="183" y="193"/>
                  <a:pt x="183" y="193"/>
                  <a:pt x="183" y="193"/>
                </a:cubicBezTo>
                <a:cubicBezTo>
                  <a:pt x="183" y="193"/>
                  <a:pt x="183" y="193"/>
                  <a:pt x="183" y="193"/>
                </a:cubicBezTo>
                <a:cubicBezTo>
                  <a:pt x="183" y="193"/>
                  <a:pt x="183" y="193"/>
                  <a:pt x="183" y="193"/>
                </a:cubicBezTo>
                <a:cubicBezTo>
                  <a:pt x="183" y="193"/>
                  <a:pt x="183" y="193"/>
                  <a:pt x="183" y="193"/>
                </a:cubicBezTo>
                <a:cubicBezTo>
                  <a:pt x="183" y="193"/>
                  <a:pt x="183" y="193"/>
                  <a:pt x="184" y="193"/>
                </a:cubicBezTo>
                <a:cubicBezTo>
                  <a:pt x="184" y="194"/>
                  <a:pt x="184" y="194"/>
                  <a:pt x="185" y="194"/>
                </a:cubicBezTo>
                <a:cubicBezTo>
                  <a:pt x="185" y="194"/>
                  <a:pt x="185" y="194"/>
                  <a:pt x="185" y="194"/>
                </a:cubicBezTo>
                <a:cubicBezTo>
                  <a:pt x="185" y="194"/>
                  <a:pt x="185" y="194"/>
                  <a:pt x="185" y="194"/>
                </a:cubicBezTo>
                <a:cubicBezTo>
                  <a:pt x="185" y="194"/>
                  <a:pt x="184" y="194"/>
                  <a:pt x="184" y="194"/>
                </a:cubicBezTo>
                <a:cubicBezTo>
                  <a:pt x="184" y="194"/>
                  <a:pt x="184" y="194"/>
                  <a:pt x="184" y="194"/>
                </a:cubicBezTo>
                <a:cubicBezTo>
                  <a:pt x="184" y="194"/>
                  <a:pt x="184" y="194"/>
                  <a:pt x="184" y="194"/>
                </a:cubicBezTo>
                <a:cubicBezTo>
                  <a:pt x="184" y="194"/>
                  <a:pt x="184" y="194"/>
                  <a:pt x="184" y="194"/>
                </a:cubicBezTo>
                <a:cubicBezTo>
                  <a:pt x="184" y="194"/>
                  <a:pt x="184" y="194"/>
                  <a:pt x="184" y="194"/>
                </a:cubicBezTo>
                <a:cubicBezTo>
                  <a:pt x="184" y="194"/>
                  <a:pt x="184" y="194"/>
                  <a:pt x="184" y="194"/>
                </a:cubicBezTo>
                <a:cubicBezTo>
                  <a:pt x="184" y="194"/>
                  <a:pt x="184" y="194"/>
                  <a:pt x="184" y="194"/>
                </a:cubicBezTo>
                <a:cubicBezTo>
                  <a:pt x="184" y="194"/>
                  <a:pt x="185" y="194"/>
                  <a:pt x="185" y="194"/>
                </a:cubicBezTo>
                <a:cubicBezTo>
                  <a:pt x="185" y="194"/>
                  <a:pt x="186" y="195"/>
                  <a:pt x="185" y="194"/>
                </a:cubicBezTo>
                <a:cubicBezTo>
                  <a:pt x="185" y="194"/>
                  <a:pt x="185" y="194"/>
                  <a:pt x="185" y="194"/>
                </a:cubicBezTo>
                <a:cubicBezTo>
                  <a:pt x="185" y="194"/>
                  <a:pt x="185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7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94"/>
                  <a:pt x="187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7" y="195"/>
                  <a:pt x="187" y="194"/>
                  <a:pt x="187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94"/>
                  <a:pt x="187" y="194"/>
                  <a:pt x="187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195"/>
                  <a:pt x="188" y="195"/>
                  <a:pt x="188" y="195"/>
                </a:cubicBezTo>
                <a:cubicBezTo>
                  <a:pt x="188" y="195"/>
                  <a:pt x="188" y="195"/>
                  <a:pt x="188" y="195"/>
                </a:cubicBezTo>
                <a:cubicBezTo>
                  <a:pt x="188" y="195"/>
                  <a:pt x="188" y="195"/>
                  <a:pt x="188" y="195"/>
                </a:cubicBezTo>
                <a:cubicBezTo>
                  <a:pt x="188" y="195"/>
                  <a:pt x="188" y="195"/>
                  <a:pt x="188" y="194"/>
                </a:cubicBezTo>
                <a:cubicBezTo>
                  <a:pt x="189" y="194"/>
                  <a:pt x="189" y="194"/>
                  <a:pt x="189" y="194"/>
                </a:cubicBezTo>
                <a:cubicBezTo>
                  <a:pt x="189" y="194"/>
                  <a:pt x="189" y="194"/>
                  <a:pt x="189" y="194"/>
                </a:cubicBezTo>
                <a:cubicBezTo>
                  <a:pt x="189" y="194"/>
                  <a:pt x="189" y="194"/>
                  <a:pt x="189" y="194"/>
                </a:cubicBezTo>
                <a:cubicBezTo>
                  <a:pt x="189" y="194"/>
                  <a:pt x="189" y="194"/>
                  <a:pt x="189" y="194"/>
                </a:cubicBezTo>
                <a:cubicBezTo>
                  <a:pt x="189" y="194"/>
                  <a:pt x="189" y="194"/>
                  <a:pt x="189" y="194"/>
                </a:cubicBezTo>
                <a:cubicBezTo>
                  <a:pt x="189" y="194"/>
                  <a:pt x="189" y="194"/>
                  <a:pt x="189" y="194"/>
                </a:cubicBezTo>
                <a:cubicBezTo>
                  <a:pt x="189" y="194"/>
                  <a:pt x="189" y="194"/>
                  <a:pt x="189" y="194"/>
                </a:cubicBezTo>
                <a:cubicBezTo>
                  <a:pt x="189" y="194"/>
                  <a:pt x="189" y="194"/>
                  <a:pt x="189" y="194"/>
                </a:cubicBezTo>
                <a:cubicBezTo>
                  <a:pt x="189" y="194"/>
                  <a:pt x="189" y="194"/>
                  <a:pt x="189" y="194"/>
                </a:cubicBezTo>
                <a:cubicBezTo>
                  <a:pt x="189" y="194"/>
                  <a:pt x="189" y="194"/>
                  <a:pt x="189" y="194"/>
                </a:cubicBezTo>
                <a:cubicBezTo>
                  <a:pt x="189" y="194"/>
                  <a:pt x="189" y="195"/>
                  <a:pt x="189" y="195"/>
                </a:cubicBezTo>
                <a:cubicBezTo>
                  <a:pt x="189" y="195"/>
                  <a:pt x="189" y="195"/>
                  <a:pt x="189" y="195"/>
                </a:cubicBezTo>
                <a:cubicBezTo>
                  <a:pt x="189" y="195"/>
                  <a:pt x="189" y="195"/>
                  <a:pt x="189" y="195"/>
                </a:cubicBezTo>
                <a:cubicBezTo>
                  <a:pt x="189" y="195"/>
                  <a:pt x="189" y="195"/>
                  <a:pt x="189" y="195"/>
                </a:cubicBezTo>
                <a:cubicBezTo>
                  <a:pt x="189" y="195"/>
                  <a:pt x="189" y="195"/>
                  <a:pt x="189" y="195"/>
                </a:cubicBezTo>
                <a:cubicBezTo>
                  <a:pt x="188" y="195"/>
                  <a:pt x="188" y="195"/>
                  <a:pt x="188" y="195"/>
                </a:cubicBezTo>
                <a:cubicBezTo>
                  <a:pt x="188" y="195"/>
                  <a:pt x="188" y="195"/>
                  <a:pt x="188" y="195"/>
                </a:cubicBezTo>
                <a:cubicBezTo>
                  <a:pt x="188" y="195"/>
                  <a:pt x="188" y="195"/>
                  <a:pt x="188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195"/>
                  <a:pt x="188" y="195"/>
                  <a:pt x="188" y="195"/>
                </a:cubicBezTo>
                <a:cubicBezTo>
                  <a:pt x="188" y="195"/>
                  <a:pt x="187" y="195"/>
                  <a:pt x="187" y="196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195"/>
                  <a:pt x="187" y="195"/>
                  <a:pt x="187" y="19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187" y="196"/>
                  <a:pt x="188" y="196"/>
                  <a:pt x="188" y="196"/>
                </a:cubicBezTo>
                <a:cubicBezTo>
                  <a:pt x="188" y="196"/>
                  <a:pt x="188" y="196"/>
                  <a:pt x="188" y="196"/>
                </a:cubicBezTo>
                <a:cubicBezTo>
                  <a:pt x="188" y="196"/>
                  <a:pt x="188" y="196"/>
                  <a:pt x="188" y="196"/>
                </a:cubicBezTo>
                <a:cubicBezTo>
                  <a:pt x="188" y="196"/>
                  <a:pt x="188" y="195"/>
                  <a:pt x="188" y="195"/>
                </a:cubicBezTo>
                <a:cubicBezTo>
                  <a:pt x="188" y="195"/>
                  <a:pt x="188" y="196"/>
                  <a:pt x="189" y="196"/>
                </a:cubicBezTo>
                <a:cubicBezTo>
                  <a:pt x="189" y="195"/>
                  <a:pt x="189" y="195"/>
                  <a:pt x="189" y="195"/>
                </a:cubicBezTo>
                <a:cubicBezTo>
                  <a:pt x="189" y="195"/>
                  <a:pt x="189" y="195"/>
                  <a:pt x="189" y="195"/>
                </a:cubicBezTo>
                <a:cubicBezTo>
                  <a:pt x="189" y="195"/>
                  <a:pt x="189" y="196"/>
                  <a:pt x="189" y="196"/>
                </a:cubicBezTo>
                <a:cubicBezTo>
                  <a:pt x="189" y="196"/>
                  <a:pt x="189" y="196"/>
                  <a:pt x="189" y="196"/>
                </a:cubicBezTo>
                <a:cubicBezTo>
                  <a:pt x="189" y="196"/>
                  <a:pt x="189" y="196"/>
                  <a:pt x="189" y="196"/>
                </a:cubicBezTo>
                <a:cubicBezTo>
                  <a:pt x="189" y="196"/>
                  <a:pt x="189" y="196"/>
                  <a:pt x="189" y="196"/>
                </a:cubicBezTo>
                <a:cubicBezTo>
                  <a:pt x="189" y="196"/>
                  <a:pt x="189" y="196"/>
                  <a:pt x="189" y="196"/>
                </a:cubicBezTo>
                <a:cubicBezTo>
                  <a:pt x="189" y="195"/>
                  <a:pt x="189" y="195"/>
                  <a:pt x="189" y="195"/>
                </a:cubicBezTo>
                <a:cubicBezTo>
                  <a:pt x="189" y="195"/>
                  <a:pt x="190" y="196"/>
                  <a:pt x="190" y="196"/>
                </a:cubicBezTo>
                <a:cubicBezTo>
                  <a:pt x="190" y="196"/>
                  <a:pt x="190" y="196"/>
                  <a:pt x="190" y="195"/>
                </a:cubicBezTo>
                <a:cubicBezTo>
                  <a:pt x="190" y="195"/>
                  <a:pt x="190" y="195"/>
                  <a:pt x="190" y="195"/>
                </a:cubicBezTo>
                <a:cubicBezTo>
                  <a:pt x="190" y="195"/>
                  <a:pt x="190" y="195"/>
                  <a:pt x="190" y="195"/>
                </a:cubicBezTo>
                <a:cubicBezTo>
                  <a:pt x="190" y="195"/>
                  <a:pt x="190" y="195"/>
                  <a:pt x="190" y="194"/>
                </a:cubicBezTo>
                <a:cubicBezTo>
                  <a:pt x="190" y="194"/>
                  <a:pt x="190" y="194"/>
                  <a:pt x="190" y="194"/>
                </a:cubicBezTo>
                <a:cubicBezTo>
                  <a:pt x="190" y="194"/>
                  <a:pt x="190" y="194"/>
                  <a:pt x="190" y="194"/>
                </a:cubicBezTo>
                <a:cubicBezTo>
                  <a:pt x="190" y="194"/>
                  <a:pt x="190" y="194"/>
                  <a:pt x="190" y="194"/>
                </a:cubicBezTo>
                <a:cubicBezTo>
                  <a:pt x="190" y="194"/>
                  <a:pt x="190" y="194"/>
                  <a:pt x="190" y="194"/>
                </a:cubicBezTo>
                <a:cubicBezTo>
                  <a:pt x="190" y="194"/>
                  <a:pt x="190" y="195"/>
                  <a:pt x="190" y="195"/>
                </a:cubicBezTo>
                <a:cubicBezTo>
                  <a:pt x="190" y="195"/>
                  <a:pt x="190" y="195"/>
                  <a:pt x="190" y="195"/>
                </a:cubicBezTo>
                <a:cubicBezTo>
                  <a:pt x="190" y="195"/>
                  <a:pt x="190" y="195"/>
                  <a:pt x="190" y="195"/>
                </a:cubicBezTo>
                <a:cubicBezTo>
                  <a:pt x="190" y="195"/>
                  <a:pt x="190" y="195"/>
                  <a:pt x="190" y="195"/>
                </a:cubicBezTo>
                <a:cubicBezTo>
                  <a:pt x="190" y="195"/>
                  <a:pt x="190" y="196"/>
                  <a:pt x="190" y="196"/>
                </a:cubicBezTo>
                <a:cubicBezTo>
                  <a:pt x="190" y="196"/>
                  <a:pt x="190" y="196"/>
                  <a:pt x="190" y="196"/>
                </a:cubicBezTo>
                <a:cubicBezTo>
                  <a:pt x="190" y="196"/>
                  <a:pt x="190" y="196"/>
                  <a:pt x="190" y="196"/>
                </a:cubicBezTo>
                <a:cubicBezTo>
                  <a:pt x="190" y="196"/>
                  <a:pt x="190" y="196"/>
                  <a:pt x="190" y="196"/>
                </a:cubicBezTo>
                <a:cubicBezTo>
                  <a:pt x="190" y="196"/>
                  <a:pt x="190" y="196"/>
                  <a:pt x="190" y="196"/>
                </a:cubicBezTo>
                <a:cubicBezTo>
                  <a:pt x="190" y="196"/>
                  <a:pt x="190" y="196"/>
                  <a:pt x="190" y="196"/>
                </a:cubicBezTo>
                <a:cubicBezTo>
                  <a:pt x="190" y="196"/>
                  <a:pt x="190" y="196"/>
                  <a:pt x="191" y="196"/>
                </a:cubicBezTo>
                <a:cubicBezTo>
                  <a:pt x="191" y="196"/>
                  <a:pt x="191" y="196"/>
                  <a:pt x="191" y="196"/>
                </a:cubicBezTo>
                <a:cubicBezTo>
                  <a:pt x="191" y="196"/>
                  <a:pt x="191" y="196"/>
                  <a:pt x="191" y="196"/>
                </a:cubicBezTo>
                <a:cubicBezTo>
                  <a:pt x="191" y="196"/>
                  <a:pt x="192" y="196"/>
                  <a:pt x="192" y="196"/>
                </a:cubicBezTo>
                <a:cubicBezTo>
                  <a:pt x="192" y="196"/>
                  <a:pt x="191" y="196"/>
                  <a:pt x="191" y="196"/>
                </a:cubicBezTo>
                <a:cubicBezTo>
                  <a:pt x="191" y="196"/>
                  <a:pt x="191" y="196"/>
                  <a:pt x="191" y="196"/>
                </a:cubicBezTo>
                <a:cubicBezTo>
                  <a:pt x="191" y="196"/>
                  <a:pt x="191" y="196"/>
                  <a:pt x="191" y="196"/>
                </a:cubicBezTo>
                <a:cubicBezTo>
                  <a:pt x="191" y="197"/>
                  <a:pt x="191" y="196"/>
                  <a:pt x="191" y="197"/>
                </a:cubicBezTo>
                <a:cubicBezTo>
                  <a:pt x="191" y="197"/>
                  <a:pt x="191" y="197"/>
                  <a:pt x="191" y="197"/>
                </a:cubicBezTo>
                <a:cubicBezTo>
                  <a:pt x="191" y="197"/>
                  <a:pt x="191" y="197"/>
                  <a:pt x="191" y="197"/>
                </a:cubicBezTo>
                <a:cubicBezTo>
                  <a:pt x="191" y="197"/>
                  <a:pt x="191" y="197"/>
                  <a:pt x="190" y="197"/>
                </a:cubicBezTo>
                <a:cubicBezTo>
                  <a:pt x="190" y="197"/>
                  <a:pt x="191" y="197"/>
                  <a:pt x="191" y="197"/>
                </a:cubicBezTo>
                <a:cubicBezTo>
                  <a:pt x="191" y="197"/>
                  <a:pt x="191" y="198"/>
                  <a:pt x="192" y="198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92" y="198"/>
                  <a:pt x="192" y="198"/>
                  <a:pt x="192" y="198"/>
                </a:cubicBezTo>
                <a:cubicBezTo>
                  <a:pt x="192" y="197"/>
                  <a:pt x="192" y="197"/>
                  <a:pt x="192" y="197"/>
                </a:cubicBezTo>
                <a:cubicBezTo>
                  <a:pt x="192" y="197"/>
                  <a:pt x="193" y="197"/>
                  <a:pt x="193" y="198"/>
                </a:cubicBezTo>
                <a:cubicBezTo>
                  <a:pt x="193" y="198"/>
                  <a:pt x="193" y="198"/>
                  <a:pt x="193" y="198"/>
                </a:cubicBezTo>
                <a:cubicBezTo>
                  <a:pt x="193" y="198"/>
                  <a:pt x="193" y="198"/>
                  <a:pt x="193" y="198"/>
                </a:cubicBezTo>
                <a:cubicBezTo>
                  <a:pt x="193" y="198"/>
                  <a:pt x="193" y="198"/>
                  <a:pt x="193" y="198"/>
                </a:cubicBezTo>
                <a:cubicBezTo>
                  <a:pt x="193" y="198"/>
                  <a:pt x="193" y="198"/>
                  <a:pt x="193" y="198"/>
                </a:cubicBezTo>
                <a:cubicBezTo>
                  <a:pt x="193" y="198"/>
                  <a:pt x="193" y="198"/>
                  <a:pt x="193" y="198"/>
                </a:cubicBezTo>
                <a:cubicBezTo>
                  <a:pt x="193" y="198"/>
                  <a:pt x="193" y="198"/>
                  <a:pt x="193" y="198"/>
                </a:cubicBezTo>
                <a:cubicBezTo>
                  <a:pt x="193" y="198"/>
                  <a:pt x="194" y="198"/>
                  <a:pt x="194" y="198"/>
                </a:cubicBezTo>
                <a:cubicBezTo>
                  <a:pt x="194" y="198"/>
                  <a:pt x="194" y="198"/>
                  <a:pt x="193" y="198"/>
                </a:cubicBezTo>
                <a:cubicBezTo>
                  <a:pt x="193" y="198"/>
                  <a:pt x="193" y="198"/>
                  <a:pt x="193" y="198"/>
                </a:cubicBezTo>
                <a:cubicBezTo>
                  <a:pt x="193" y="198"/>
                  <a:pt x="193" y="198"/>
                  <a:pt x="193" y="198"/>
                </a:cubicBezTo>
                <a:cubicBezTo>
                  <a:pt x="193" y="198"/>
                  <a:pt x="193" y="199"/>
                  <a:pt x="193" y="199"/>
                </a:cubicBezTo>
                <a:cubicBezTo>
                  <a:pt x="193" y="199"/>
                  <a:pt x="193" y="199"/>
                  <a:pt x="193" y="199"/>
                </a:cubicBezTo>
                <a:cubicBezTo>
                  <a:pt x="194" y="199"/>
                  <a:pt x="194" y="199"/>
                  <a:pt x="194" y="199"/>
                </a:cubicBezTo>
                <a:cubicBezTo>
                  <a:pt x="194" y="199"/>
                  <a:pt x="194" y="199"/>
                  <a:pt x="194" y="199"/>
                </a:cubicBezTo>
                <a:cubicBezTo>
                  <a:pt x="194" y="199"/>
                  <a:pt x="194" y="199"/>
                  <a:pt x="194" y="199"/>
                </a:cubicBezTo>
                <a:cubicBezTo>
                  <a:pt x="194" y="199"/>
                  <a:pt x="194" y="199"/>
                  <a:pt x="194" y="199"/>
                </a:cubicBezTo>
                <a:cubicBezTo>
                  <a:pt x="194" y="199"/>
                  <a:pt x="194" y="199"/>
                  <a:pt x="194" y="199"/>
                </a:cubicBezTo>
                <a:cubicBezTo>
                  <a:pt x="194" y="199"/>
                  <a:pt x="194" y="199"/>
                  <a:pt x="194" y="199"/>
                </a:cubicBezTo>
                <a:cubicBezTo>
                  <a:pt x="194" y="199"/>
                  <a:pt x="194" y="199"/>
                  <a:pt x="194" y="199"/>
                </a:cubicBezTo>
                <a:cubicBezTo>
                  <a:pt x="194" y="199"/>
                  <a:pt x="194" y="199"/>
                  <a:pt x="194" y="199"/>
                </a:cubicBezTo>
                <a:cubicBezTo>
                  <a:pt x="194" y="199"/>
                  <a:pt x="194" y="199"/>
                  <a:pt x="194" y="199"/>
                </a:cubicBezTo>
                <a:cubicBezTo>
                  <a:pt x="194" y="199"/>
                  <a:pt x="194" y="199"/>
                  <a:pt x="194" y="199"/>
                </a:cubicBezTo>
                <a:cubicBezTo>
                  <a:pt x="194" y="198"/>
                  <a:pt x="194" y="198"/>
                  <a:pt x="194" y="198"/>
                </a:cubicBezTo>
                <a:cubicBezTo>
                  <a:pt x="194" y="198"/>
                  <a:pt x="194" y="198"/>
                  <a:pt x="194" y="198"/>
                </a:cubicBezTo>
                <a:cubicBezTo>
                  <a:pt x="194" y="198"/>
                  <a:pt x="194" y="198"/>
                  <a:pt x="194" y="198"/>
                </a:cubicBezTo>
                <a:cubicBezTo>
                  <a:pt x="194" y="198"/>
                  <a:pt x="194" y="198"/>
                  <a:pt x="194" y="198"/>
                </a:cubicBezTo>
                <a:cubicBezTo>
                  <a:pt x="194" y="198"/>
                  <a:pt x="194" y="198"/>
                  <a:pt x="194" y="198"/>
                </a:cubicBezTo>
                <a:cubicBezTo>
                  <a:pt x="194" y="198"/>
                  <a:pt x="194" y="198"/>
                  <a:pt x="194" y="198"/>
                </a:cubicBezTo>
                <a:cubicBezTo>
                  <a:pt x="194" y="198"/>
                  <a:pt x="194" y="199"/>
                  <a:pt x="194" y="199"/>
                </a:cubicBezTo>
                <a:cubicBezTo>
                  <a:pt x="194" y="199"/>
                  <a:pt x="194" y="199"/>
                  <a:pt x="194" y="199"/>
                </a:cubicBezTo>
                <a:cubicBezTo>
                  <a:pt x="195" y="199"/>
                  <a:pt x="195" y="199"/>
                  <a:pt x="195" y="199"/>
                </a:cubicBezTo>
                <a:cubicBezTo>
                  <a:pt x="195" y="199"/>
                  <a:pt x="195" y="199"/>
                  <a:pt x="195" y="199"/>
                </a:cubicBezTo>
                <a:cubicBezTo>
                  <a:pt x="195" y="199"/>
                  <a:pt x="195" y="199"/>
                  <a:pt x="195" y="199"/>
                </a:cubicBezTo>
                <a:cubicBezTo>
                  <a:pt x="195" y="199"/>
                  <a:pt x="194" y="199"/>
                  <a:pt x="194" y="199"/>
                </a:cubicBezTo>
                <a:cubicBezTo>
                  <a:pt x="194" y="199"/>
                  <a:pt x="194" y="199"/>
                  <a:pt x="194" y="199"/>
                </a:cubicBezTo>
                <a:cubicBezTo>
                  <a:pt x="194" y="200"/>
                  <a:pt x="195" y="200"/>
                  <a:pt x="195" y="200"/>
                </a:cubicBezTo>
                <a:cubicBezTo>
                  <a:pt x="195" y="200"/>
                  <a:pt x="195" y="200"/>
                  <a:pt x="195" y="200"/>
                </a:cubicBezTo>
                <a:cubicBezTo>
                  <a:pt x="195" y="200"/>
                  <a:pt x="195" y="200"/>
                  <a:pt x="195" y="200"/>
                </a:cubicBezTo>
                <a:cubicBezTo>
                  <a:pt x="196" y="200"/>
                  <a:pt x="196" y="200"/>
                  <a:pt x="196" y="200"/>
                </a:cubicBezTo>
                <a:cubicBezTo>
                  <a:pt x="195" y="200"/>
                  <a:pt x="195" y="200"/>
                  <a:pt x="195" y="201"/>
                </a:cubicBezTo>
                <a:cubicBezTo>
                  <a:pt x="195" y="201"/>
                  <a:pt x="196" y="201"/>
                  <a:pt x="196" y="201"/>
                </a:cubicBezTo>
                <a:cubicBezTo>
                  <a:pt x="196" y="201"/>
                  <a:pt x="196" y="201"/>
                  <a:pt x="196" y="201"/>
                </a:cubicBezTo>
                <a:cubicBezTo>
                  <a:pt x="196" y="201"/>
                  <a:pt x="196" y="201"/>
                  <a:pt x="196" y="202"/>
                </a:cubicBezTo>
                <a:cubicBezTo>
                  <a:pt x="196" y="202"/>
                  <a:pt x="196" y="202"/>
                  <a:pt x="196" y="202"/>
                </a:cubicBezTo>
                <a:cubicBezTo>
                  <a:pt x="196" y="202"/>
                  <a:pt x="196" y="202"/>
                  <a:pt x="196" y="202"/>
                </a:cubicBezTo>
                <a:cubicBezTo>
                  <a:pt x="196" y="202"/>
                  <a:pt x="196" y="202"/>
                  <a:pt x="196" y="202"/>
                </a:cubicBezTo>
                <a:cubicBezTo>
                  <a:pt x="196" y="202"/>
                  <a:pt x="196" y="202"/>
                  <a:pt x="196" y="202"/>
                </a:cubicBezTo>
                <a:cubicBezTo>
                  <a:pt x="196" y="203"/>
                  <a:pt x="196" y="203"/>
                  <a:pt x="197" y="203"/>
                </a:cubicBezTo>
                <a:cubicBezTo>
                  <a:pt x="197" y="203"/>
                  <a:pt x="197" y="203"/>
                  <a:pt x="197" y="203"/>
                </a:cubicBezTo>
                <a:cubicBezTo>
                  <a:pt x="197" y="203"/>
                  <a:pt x="197" y="203"/>
                  <a:pt x="197" y="204"/>
                </a:cubicBezTo>
                <a:cubicBezTo>
                  <a:pt x="197" y="204"/>
                  <a:pt x="196" y="204"/>
                  <a:pt x="196" y="204"/>
                </a:cubicBezTo>
                <a:cubicBezTo>
                  <a:pt x="196" y="204"/>
                  <a:pt x="196" y="204"/>
                  <a:pt x="196" y="204"/>
                </a:cubicBezTo>
                <a:cubicBezTo>
                  <a:pt x="196" y="204"/>
                  <a:pt x="196" y="204"/>
                  <a:pt x="196" y="204"/>
                </a:cubicBezTo>
                <a:cubicBezTo>
                  <a:pt x="196" y="204"/>
                  <a:pt x="196" y="204"/>
                  <a:pt x="196" y="204"/>
                </a:cubicBezTo>
                <a:cubicBezTo>
                  <a:pt x="196" y="204"/>
                  <a:pt x="196" y="204"/>
                  <a:pt x="196" y="204"/>
                </a:cubicBezTo>
                <a:cubicBezTo>
                  <a:pt x="196" y="204"/>
                  <a:pt x="196" y="205"/>
                  <a:pt x="196" y="205"/>
                </a:cubicBezTo>
                <a:cubicBezTo>
                  <a:pt x="196" y="205"/>
                  <a:pt x="196" y="205"/>
                  <a:pt x="196" y="205"/>
                </a:cubicBezTo>
                <a:cubicBezTo>
                  <a:pt x="196" y="205"/>
                  <a:pt x="196" y="205"/>
                  <a:pt x="196" y="205"/>
                </a:cubicBezTo>
                <a:cubicBezTo>
                  <a:pt x="196" y="205"/>
                  <a:pt x="196" y="205"/>
                  <a:pt x="196" y="205"/>
                </a:cubicBezTo>
                <a:cubicBezTo>
                  <a:pt x="196" y="205"/>
                  <a:pt x="196" y="205"/>
                  <a:pt x="196" y="205"/>
                </a:cubicBezTo>
                <a:cubicBezTo>
                  <a:pt x="196" y="206"/>
                  <a:pt x="196" y="206"/>
                  <a:pt x="196" y="206"/>
                </a:cubicBezTo>
                <a:cubicBezTo>
                  <a:pt x="196" y="206"/>
                  <a:pt x="196" y="206"/>
                  <a:pt x="195" y="206"/>
                </a:cubicBezTo>
                <a:cubicBezTo>
                  <a:pt x="195" y="206"/>
                  <a:pt x="195" y="206"/>
                  <a:pt x="195" y="206"/>
                </a:cubicBezTo>
                <a:cubicBezTo>
                  <a:pt x="195" y="206"/>
                  <a:pt x="195" y="206"/>
                  <a:pt x="195" y="206"/>
                </a:cubicBezTo>
                <a:cubicBezTo>
                  <a:pt x="195" y="206"/>
                  <a:pt x="195" y="206"/>
                  <a:pt x="195" y="206"/>
                </a:cubicBezTo>
                <a:cubicBezTo>
                  <a:pt x="195" y="206"/>
                  <a:pt x="195" y="206"/>
                  <a:pt x="195" y="206"/>
                </a:cubicBezTo>
                <a:cubicBezTo>
                  <a:pt x="195" y="206"/>
                  <a:pt x="195" y="206"/>
                  <a:pt x="195" y="206"/>
                </a:cubicBezTo>
                <a:cubicBezTo>
                  <a:pt x="195" y="205"/>
                  <a:pt x="195" y="205"/>
                  <a:pt x="195" y="205"/>
                </a:cubicBezTo>
                <a:cubicBezTo>
                  <a:pt x="195" y="205"/>
                  <a:pt x="195" y="206"/>
                  <a:pt x="195" y="206"/>
                </a:cubicBezTo>
                <a:cubicBezTo>
                  <a:pt x="196" y="205"/>
                  <a:pt x="196" y="205"/>
                  <a:pt x="196" y="205"/>
                </a:cubicBezTo>
                <a:cubicBezTo>
                  <a:pt x="196" y="205"/>
                  <a:pt x="196" y="205"/>
                  <a:pt x="196" y="205"/>
                </a:cubicBezTo>
                <a:cubicBezTo>
                  <a:pt x="196" y="205"/>
                  <a:pt x="196" y="205"/>
                  <a:pt x="196" y="205"/>
                </a:cubicBezTo>
                <a:cubicBezTo>
                  <a:pt x="196" y="205"/>
                  <a:pt x="196" y="205"/>
                  <a:pt x="196" y="205"/>
                </a:cubicBezTo>
                <a:cubicBezTo>
                  <a:pt x="196" y="205"/>
                  <a:pt x="196" y="204"/>
                  <a:pt x="196" y="204"/>
                </a:cubicBezTo>
                <a:cubicBezTo>
                  <a:pt x="196" y="204"/>
                  <a:pt x="196" y="204"/>
                  <a:pt x="196" y="204"/>
                </a:cubicBezTo>
                <a:cubicBezTo>
                  <a:pt x="196" y="204"/>
                  <a:pt x="196" y="204"/>
                  <a:pt x="196" y="204"/>
                </a:cubicBezTo>
                <a:cubicBezTo>
                  <a:pt x="196" y="204"/>
                  <a:pt x="196" y="204"/>
                  <a:pt x="196" y="204"/>
                </a:cubicBezTo>
                <a:cubicBezTo>
                  <a:pt x="195" y="204"/>
                  <a:pt x="195" y="204"/>
                  <a:pt x="195" y="205"/>
                </a:cubicBezTo>
                <a:cubicBezTo>
                  <a:pt x="195" y="205"/>
                  <a:pt x="195" y="205"/>
                  <a:pt x="195" y="205"/>
                </a:cubicBezTo>
                <a:cubicBezTo>
                  <a:pt x="195" y="205"/>
                  <a:pt x="195" y="205"/>
                  <a:pt x="195" y="205"/>
                </a:cubicBezTo>
                <a:cubicBezTo>
                  <a:pt x="195" y="205"/>
                  <a:pt x="195" y="205"/>
                  <a:pt x="195" y="205"/>
                </a:cubicBezTo>
                <a:cubicBezTo>
                  <a:pt x="195" y="205"/>
                  <a:pt x="195" y="205"/>
                  <a:pt x="195" y="205"/>
                </a:cubicBezTo>
                <a:cubicBezTo>
                  <a:pt x="195" y="205"/>
                  <a:pt x="195" y="205"/>
                  <a:pt x="195" y="205"/>
                </a:cubicBezTo>
                <a:cubicBezTo>
                  <a:pt x="195" y="204"/>
                  <a:pt x="195" y="204"/>
                  <a:pt x="195" y="204"/>
                </a:cubicBezTo>
                <a:cubicBezTo>
                  <a:pt x="195" y="204"/>
                  <a:pt x="195" y="204"/>
                  <a:pt x="195" y="204"/>
                </a:cubicBezTo>
                <a:cubicBezTo>
                  <a:pt x="195" y="204"/>
                  <a:pt x="195" y="204"/>
                  <a:pt x="195" y="204"/>
                </a:cubicBezTo>
                <a:cubicBezTo>
                  <a:pt x="195" y="204"/>
                  <a:pt x="196" y="204"/>
                  <a:pt x="196" y="204"/>
                </a:cubicBezTo>
                <a:cubicBezTo>
                  <a:pt x="196" y="204"/>
                  <a:pt x="196" y="204"/>
                  <a:pt x="196" y="204"/>
                </a:cubicBezTo>
                <a:cubicBezTo>
                  <a:pt x="196" y="203"/>
                  <a:pt x="195" y="203"/>
                  <a:pt x="195" y="203"/>
                </a:cubicBezTo>
                <a:cubicBezTo>
                  <a:pt x="195" y="203"/>
                  <a:pt x="195" y="203"/>
                  <a:pt x="195" y="203"/>
                </a:cubicBezTo>
                <a:cubicBezTo>
                  <a:pt x="195" y="203"/>
                  <a:pt x="195" y="203"/>
                  <a:pt x="195" y="203"/>
                </a:cubicBezTo>
                <a:cubicBezTo>
                  <a:pt x="194" y="203"/>
                  <a:pt x="193" y="203"/>
                  <a:pt x="193" y="203"/>
                </a:cubicBezTo>
                <a:cubicBezTo>
                  <a:pt x="192" y="203"/>
                  <a:pt x="191" y="202"/>
                  <a:pt x="191" y="202"/>
                </a:cubicBezTo>
                <a:cubicBezTo>
                  <a:pt x="191" y="203"/>
                  <a:pt x="191" y="203"/>
                  <a:pt x="191" y="203"/>
                </a:cubicBezTo>
                <a:cubicBezTo>
                  <a:pt x="191" y="204"/>
                  <a:pt x="191" y="204"/>
                  <a:pt x="192" y="205"/>
                </a:cubicBezTo>
                <a:cubicBezTo>
                  <a:pt x="192" y="205"/>
                  <a:pt x="192" y="205"/>
                  <a:pt x="192" y="205"/>
                </a:cubicBezTo>
                <a:cubicBezTo>
                  <a:pt x="192" y="205"/>
                  <a:pt x="192" y="206"/>
                  <a:pt x="192" y="206"/>
                </a:cubicBezTo>
                <a:cubicBezTo>
                  <a:pt x="192" y="206"/>
                  <a:pt x="192" y="206"/>
                  <a:pt x="192" y="207"/>
                </a:cubicBezTo>
                <a:cubicBezTo>
                  <a:pt x="192" y="206"/>
                  <a:pt x="192" y="206"/>
                  <a:pt x="193" y="206"/>
                </a:cubicBezTo>
                <a:cubicBezTo>
                  <a:pt x="193" y="207"/>
                  <a:pt x="192" y="207"/>
                  <a:pt x="192" y="207"/>
                </a:cubicBezTo>
                <a:cubicBezTo>
                  <a:pt x="192" y="207"/>
                  <a:pt x="192" y="207"/>
                  <a:pt x="192" y="207"/>
                </a:cubicBezTo>
                <a:cubicBezTo>
                  <a:pt x="192" y="207"/>
                  <a:pt x="192" y="207"/>
                  <a:pt x="192" y="207"/>
                </a:cubicBezTo>
                <a:cubicBezTo>
                  <a:pt x="192" y="207"/>
                  <a:pt x="193" y="207"/>
                  <a:pt x="193" y="207"/>
                </a:cubicBezTo>
                <a:cubicBezTo>
                  <a:pt x="193" y="207"/>
                  <a:pt x="193" y="207"/>
                  <a:pt x="193" y="208"/>
                </a:cubicBezTo>
                <a:cubicBezTo>
                  <a:pt x="193" y="208"/>
                  <a:pt x="193" y="208"/>
                  <a:pt x="193" y="208"/>
                </a:cubicBezTo>
                <a:cubicBezTo>
                  <a:pt x="193" y="208"/>
                  <a:pt x="193" y="208"/>
                  <a:pt x="193" y="208"/>
                </a:cubicBezTo>
                <a:cubicBezTo>
                  <a:pt x="193" y="208"/>
                  <a:pt x="193" y="208"/>
                  <a:pt x="193" y="208"/>
                </a:cubicBezTo>
                <a:cubicBezTo>
                  <a:pt x="192" y="208"/>
                  <a:pt x="192" y="208"/>
                  <a:pt x="192" y="208"/>
                </a:cubicBezTo>
                <a:cubicBezTo>
                  <a:pt x="192" y="208"/>
                  <a:pt x="192" y="208"/>
                  <a:pt x="192" y="209"/>
                </a:cubicBezTo>
                <a:cubicBezTo>
                  <a:pt x="193" y="209"/>
                  <a:pt x="194" y="209"/>
                  <a:pt x="194" y="209"/>
                </a:cubicBezTo>
                <a:cubicBezTo>
                  <a:pt x="194" y="209"/>
                  <a:pt x="194" y="209"/>
                  <a:pt x="193" y="209"/>
                </a:cubicBezTo>
                <a:cubicBezTo>
                  <a:pt x="193" y="209"/>
                  <a:pt x="193" y="209"/>
                  <a:pt x="192" y="209"/>
                </a:cubicBezTo>
                <a:cubicBezTo>
                  <a:pt x="193" y="209"/>
                  <a:pt x="192" y="210"/>
                  <a:pt x="193" y="210"/>
                </a:cubicBezTo>
                <a:cubicBezTo>
                  <a:pt x="193" y="210"/>
                  <a:pt x="193" y="210"/>
                  <a:pt x="193" y="211"/>
                </a:cubicBezTo>
                <a:cubicBezTo>
                  <a:pt x="193" y="211"/>
                  <a:pt x="193" y="211"/>
                  <a:pt x="193" y="211"/>
                </a:cubicBezTo>
                <a:cubicBezTo>
                  <a:pt x="193" y="211"/>
                  <a:pt x="193" y="211"/>
                  <a:pt x="193" y="211"/>
                </a:cubicBezTo>
                <a:cubicBezTo>
                  <a:pt x="193" y="212"/>
                  <a:pt x="192" y="212"/>
                  <a:pt x="192" y="213"/>
                </a:cubicBezTo>
                <a:cubicBezTo>
                  <a:pt x="192" y="213"/>
                  <a:pt x="192" y="214"/>
                  <a:pt x="192" y="214"/>
                </a:cubicBezTo>
                <a:cubicBezTo>
                  <a:pt x="192" y="214"/>
                  <a:pt x="192" y="215"/>
                  <a:pt x="192" y="215"/>
                </a:cubicBezTo>
                <a:cubicBezTo>
                  <a:pt x="192" y="216"/>
                  <a:pt x="192" y="216"/>
                  <a:pt x="192" y="216"/>
                </a:cubicBezTo>
                <a:cubicBezTo>
                  <a:pt x="192" y="216"/>
                  <a:pt x="192" y="216"/>
                  <a:pt x="192" y="216"/>
                </a:cubicBezTo>
                <a:cubicBezTo>
                  <a:pt x="192" y="217"/>
                  <a:pt x="192" y="217"/>
                  <a:pt x="192" y="217"/>
                </a:cubicBezTo>
                <a:cubicBezTo>
                  <a:pt x="192" y="217"/>
                  <a:pt x="192" y="217"/>
                  <a:pt x="192" y="217"/>
                </a:cubicBezTo>
                <a:cubicBezTo>
                  <a:pt x="192" y="217"/>
                  <a:pt x="192" y="217"/>
                  <a:pt x="192" y="217"/>
                </a:cubicBezTo>
                <a:cubicBezTo>
                  <a:pt x="192" y="217"/>
                  <a:pt x="192" y="217"/>
                  <a:pt x="192" y="217"/>
                </a:cubicBezTo>
                <a:cubicBezTo>
                  <a:pt x="192" y="218"/>
                  <a:pt x="191" y="218"/>
                  <a:pt x="191" y="219"/>
                </a:cubicBezTo>
                <a:cubicBezTo>
                  <a:pt x="191" y="219"/>
                  <a:pt x="191" y="219"/>
                  <a:pt x="191" y="219"/>
                </a:cubicBezTo>
                <a:cubicBezTo>
                  <a:pt x="192" y="219"/>
                  <a:pt x="192" y="219"/>
                  <a:pt x="191" y="220"/>
                </a:cubicBezTo>
                <a:cubicBezTo>
                  <a:pt x="191" y="220"/>
                  <a:pt x="191" y="220"/>
                  <a:pt x="191" y="220"/>
                </a:cubicBezTo>
                <a:cubicBezTo>
                  <a:pt x="192" y="221"/>
                  <a:pt x="192" y="221"/>
                  <a:pt x="192" y="221"/>
                </a:cubicBezTo>
                <a:cubicBezTo>
                  <a:pt x="192" y="221"/>
                  <a:pt x="192" y="222"/>
                  <a:pt x="192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2" y="224"/>
                  <a:pt x="192" y="225"/>
                  <a:pt x="192" y="225"/>
                </a:cubicBezTo>
                <a:cubicBezTo>
                  <a:pt x="192" y="225"/>
                  <a:pt x="192" y="225"/>
                  <a:pt x="192" y="225"/>
                </a:cubicBezTo>
                <a:cubicBezTo>
                  <a:pt x="192" y="225"/>
                  <a:pt x="192" y="224"/>
                  <a:pt x="192" y="224"/>
                </a:cubicBezTo>
                <a:cubicBezTo>
                  <a:pt x="192" y="225"/>
                  <a:pt x="192" y="225"/>
                  <a:pt x="192" y="225"/>
                </a:cubicBezTo>
                <a:cubicBezTo>
                  <a:pt x="192" y="225"/>
                  <a:pt x="192" y="225"/>
                  <a:pt x="192" y="226"/>
                </a:cubicBezTo>
                <a:cubicBezTo>
                  <a:pt x="192" y="226"/>
                  <a:pt x="192" y="227"/>
                  <a:pt x="193" y="227"/>
                </a:cubicBezTo>
                <a:cubicBezTo>
                  <a:pt x="192" y="227"/>
                  <a:pt x="192" y="227"/>
                  <a:pt x="192" y="227"/>
                </a:cubicBezTo>
                <a:cubicBezTo>
                  <a:pt x="193" y="227"/>
                  <a:pt x="193" y="228"/>
                  <a:pt x="193" y="228"/>
                </a:cubicBezTo>
                <a:cubicBezTo>
                  <a:pt x="193" y="228"/>
                  <a:pt x="193" y="228"/>
                  <a:pt x="193" y="229"/>
                </a:cubicBezTo>
                <a:cubicBezTo>
                  <a:pt x="193" y="229"/>
                  <a:pt x="193" y="229"/>
                  <a:pt x="193" y="229"/>
                </a:cubicBezTo>
                <a:cubicBezTo>
                  <a:pt x="193" y="230"/>
                  <a:pt x="193" y="230"/>
                  <a:pt x="193" y="230"/>
                </a:cubicBezTo>
                <a:cubicBezTo>
                  <a:pt x="194" y="231"/>
                  <a:pt x="194" y="231"/>
                  <a:pt x="195" y="232"/>
                </a:cubicBezTo>
                <a:cubicBezTo>
                  <a:pt x="195" y="232"/>
                  <a:pt x="195" y="232"/>
                  <a:pt x="195" y="233"/>
                </a:cubicBezTo>
                <a:cubicBezTo>
                  <a:pt x="195" y="232"/>
                  <a:pt x="195" y="233"/>
                  <a:pt x="196" y="233"/>
                </a:cubicBezTo>
                <a:cubicBezTo>
                  <a:pt x="196" y="233"/>
                  <a:pt x="196" y="233"/>
                  <a:pt x="196" y="233"/>
                </a:cubicBezTo>
                <a:cubicBezTo>
                  <a:pt x="196" y="233"/>
                  <a:pt x="196" y="233"/>
                  <a:pt x="196" y="233"/>
                </a:cubicBezTo>
                <a:cubicBezTo>
                  <a:pt x="196" y="233"/>
                  <a:pt x="196" y="233"/>
                  <a:pt x="196" y="233"/>
                </a:cubicBezTo>
                <a:cubicBezTo>
                  <a:pt x="196" y="233"/>
                  <a:pt x="196" y="233"/>
                  <a:pt x="196" y="233"/>
                </a:cubicBezTo>
                <a:cubicBezTo>
                  <a:pt x="196" y="233"/>
                  <a:pt x="196" y="232"/>
                  <a:pt x="196" y="232"/>
                </a:cubicBezTo>
                <a:cubicBezTo>
                  <a:pt x="196" y="232"/>
                  <a:pt x="196" y="232"/>
                  <a:pt x="196" y="232"/>
                </a:cubicBezTo>
                <a:cubicBezTo>
                  <a:pt x="196" y="232"/>
                  <a:pt x="197" y="232"/>
                  <a:pt x="197" y="232"/>
                </a:cubicBezTo>
                <a:cubicBezTo>
                  <a:pt x="197" y="232"/>
                  <a:pt x="197" y="232"/>
                  <a:pt x="197" y="232"/>
                </a:cubicBezTo>
                <a:cubicBezTo>
                  <a:pt x="197" y="232"/>
                  <a:pt x="197" y="232"/>
                  <a:pt x="197" y="232"/>
                </a:cubicBezTo>
                <a:cubicBezTo>
                  <a:pt x="197" y="232"/>
                  <a:pt x="198" y="232"/>
                  <a:pt x="198" y="232"/>
                </a:cubicBezTo>
                <a:cubicBezTo>
                  <a:pt x="198" y="232"/>
                  <a:pt x="198" y="232"/>
                  <a:pt x="198" y="232"/>
                </a:cubicBezTo>
                <a:cubicBezTo>
                  <a:pt x="198" y="232"/>
                  <a:pt x="198" y="232"/>
                  <a:pt x="198" y="232"/>
                </a:cubicBezTo>
                <a:cubicBezTo>
                  <a:pt x="198" y="232"/>
                  <a:pt x="198" y="232"/>
                  <a:pt x="198" y="232"/>
                </a:cubicBezTo>
                <a:cubicBezTo>
                  <a:pt x="198" y="232"/>
                  <a:pt x="198" y="232"/>
                  <a:pt x="198" y="232"/>
                </a:cubicBezTo>
                <a:cubicBezTo>
                  <a:pt x="198" y="232"/>
                  <a:pt x="198" y="232"/>
                  <a:pt x="198" y="232"/>
                </a:cubicBezTo>
                <a:cubicBezTo>
                  <a:pt x="198" y="232"/>
                  <a:pt x="197" y="232"/>
                  <a:pt x="197" y="232"/>
                </a:cubicBezTo>
                <a:cubicBezTo>
                  <a:pt x="197" y="232"/>
                  <a:pt x="197" y="232"/>
                  <a:pt x="197" y="232"/>
                </a:cubicBezTo>
                <a:cubicBezTo>
                  <a:pt x="197" y="232"/>
                  <a:pt x="197" y="232"/>
                  <a:pt x="196" y="233"/>
                </a:cubicBezTo>
                <a:cubicBezTo>
                  <a:pt x="196" y="233"/>
                  <a:pt x="197" y="234"/>
                  <a:pt x="197" y="234"/>
                </a:cubicBezTo>
                <a:cubicBezTo>
                  <a:pt x="197" y="234"/>
                  <a:pt x="197" y="234"/>
                  <a:pt x="197" y="234"/>
                </a:cubicBezTo>
                <a:cubicBezTo>
                  <a:pt x="197" y="234"/>
                  <a:pt x="196" y="234"/>
                  <a:pt x="196" y="234"/>
                </a:cubicBezTo>
                <a:cubicBezTo>
                  <a:pt x="196" y="234"/>
                  <a:pt x="196" y="233"/>
                  <a:pt x="196" y="233"/>
                </a:cubicBezTo>
                <a:cubicBezTo>
                  <a:pt x="196" y="233"/>
                  <a:pt x="196" y="234"/>
                  <a:pt x="196" y="234"/>
                </a:cubicBezTo>
                <a:cubicBezTo>
                  <a:pt x="196" y="234"/>
                  <a:pt x="196" y="234"/>
                  <a:pt x="196" y="234"/>
                </a:cubicBezTo>
                <a:cubicBezTo>
                  <a:pt x="196" y="235"/>
                  <a:pt x="196" y="235"/>
                  <a:pt x="197" y="235"/>
                </a:cubicBezTo>
                <a:cubicBezTo>
                  <a:pt x="197" y="235"/>
                  <a:pt x="197" y="235"/>
                  <a:pt x="197" y="235"/>
                </a:cubicBezTo>
                <a:cubicBezTo>
                  <a:pt x="197" y="235"/>
                  <a:pt x="198" y="235"/>
                  <a:pt x="198" y="235"/>
                </a:cubicBezTo>
                <a:cubicBezTo>
                  <a:pt x="198" y="236"/>
                  <a:pt x="198" y="236"/>
                  <a:pt x="198" y="236"/>
                </a:cubicBezTo>
                <a:cubicBezTo>
                  <a:pt x="198" y="236"/>
                  <a:pt x="198" y="236"/>
                  <a:pt x="197" y="236"/>
                </a:cubicBezTo>
                <a:cubicBezTo>
                  <a:pt x="197" y="236"/>
                  <a:pt x="197" y="237"/>
                  <a:pt x="197" y="237"/>
                </a:cubicBezTo>
                <a:cubicBezTo>
                  <a:pt x="198" y="237"/>
                  <a:pt x="198" y="237"/>
                  <a:pt x="198" y="237"/>
                </a:cubicBezTo>
                <a:cubicBezTo>
                  <a:pt x="198" y="238"/>
                  <a:pt x="198" y="238"/>
                  <a:pt x="199" y="238"/>
                </a:cubicBezTo>
                <a:cubicBezTo>
                  <a:pt x="199" y="239"/>
                  <a:pt x="199" y="239"/>
                  <a:pt x="200" y="240"/>
                </a:cubicBezTo>
                <a:cubicBezTo>
                  <a:pt x="200" y="240"/>
                  <a:pt x="200" y="240"/>
                  <a:pt x="200" y="240"/>
                </a:cubicBezTo>
                <a:cubicBezTo>
                  <a:pt x="200" y="240"/>
                  <a:pt x="200" y="240"/>
                  <a:pt x="200" y="240"/>
                </a:cubicBezTo>
                <a:cubicBezTo>
                  <a:pt x="200" y="240"/>
                  <a:pt x="201" y="241"/>
                  <a:pt x="201" y="241"/>
                </a:cubicBezTo>
                <a:cubicBezTo>
                  <a:pt x="201" y="241"/>
                  <a:pt x="201" y="241"/>
                  <a:pt x="201" y="241"/>
                </a:cubicBezTo>
                <a:cubicBezTo>
                  <a:pt x="201" y="241"/>
                  <a:pt x="201" y="241"/>
                  <a:pt x="201" y="241"/>
                </a:cubicBezTo>
                <a:cubicBezTo>
                  <a:pt x="201" y="242"/>
                  <a:pt x="201" y="242"/>
                  <a:pt x="201" y="242"/>
                </a:cubicBezTo>
                <a:cubicBezTo>
                  <a:pt x="201" y="242"/>
                  <a:pt x="201" y="242"/>
                  <a:pt x="201" y="242"/>
                </a:cubicBezTo>
                <a:cubicBezTo>
                  <a:pt x="201" y="242"/>
                  <a:pt x="201" y="242"/>
                  <a:pt x="202" y="242"/>
                </a:cubicBezTo>
                <a:cubicBezTo>
                  <a:pt x="202" y="242"/>
                  <a:pt x="202" y="242"/>
                  <a:pt x="202" y="242"/>
                </a:cubicBezTo>
                <a:cubicBezTo>
                  <a:pt x="203" y="242"/>
                  <a:pt x="203" y="242"/>
                  <a:pt x="203" y="242"/>
                </a:cubicBezTo>
                <a:cubicBezTo>
                  <a:pt x="204" y="243"/>
                  <a:pt x="204" y="243"/>
                  <a:pt x="204" y="243"/>
                </a:cubicBezTo>
                <a:cubicBezTo>
                  <a:pt x="205" y="243"/>
                  <a:pt x="205" y="243"/>
                  <a:pt x="205" y="243"/>
                </a:cubicBezTo>
                <a:cubicBezTo>
                  <a:pt x="205" y="243"/>
                  <a:pt x="205" y="243"/>
                  <a:pt x="205" y="243"/>
                </a:cubicBezTo>
                <a:cubicBezTo>
                  <a:pt x="205" y="243"/>
                  <a:pt x="206" y="243"/>
                  <a:pt x="206" y="243"/>
                </a:cubicBezTo>
                <a:cubicBezTo>
                  <a:pt x="206" y="244"/>
                  <a:pt x="206" y="244"/>
                  <a:pt x="206" y="244"/>
                </a:cubicBezTo>
                <a:cubicBezTo>
                  <a:pt x="206" y="244"/>
                  <a:pt x="206" y="244"/>
                  <a:pt x="206" y="244"/>
                </a:cubicBezTo>
                <a:cubicBezTo>
                  <a:pt x="207" y="244"/>
                  <a:pt x="207" y="244"/>
                  <a:pt x="207" y="245"/>
                </a:cubicBezTo>
                <a:cubicBezTo>
                  <a:pt x="207" y="245"/>
                  <a:pt x="207" y="245"/>
                  <a:pt x="208" y="245"/>
                </a:cubicBezTo>
                <a:cubicBezTo>
                  <a:pt x="208" y="245"/>
                  <a:pt x="208" y="245"/>
                  <a:pt x="208" y="246"/>
                </a:cubicBezTo>
                <a:cubicBezTo>
                  <a:pt x="209" y="246"/>
                  <a:pt x="209" y="247"/>
                  <a:pt x="209" y="247"/>
                </a:cubicBezTo>
                <a:cubicBezTo>
                  <a:pt x="209" y="247"/>
                  <a:pt x="209" y="247"/>
                  <a:pt x="209" y="247"/>
                </a:cubicBezTo>
                <a:cubicBezTo>
                  <a:pt x="209" y="247"/>
                  <a:pt x="209" y="247"/>
                  <a:pt x="209" y="247"/>
                </a:cubicBezTo>
                <a:cubicBezTo>
                  <a:pt x="209" y="248"/>
                  <a:pt x="210" y="249"/>
                  <a:pt x="210" y="250"/>
                </a:cubicBezTo>
                <a:cubicBezTo>
                  <a:pt x="210" y="250"/>
                  <a:pt x="211" y="251"/>
                  <a:pt x="211" y="252"/>
                </a:cubicBezTo>
                <a:cubicBezTo>
                  <a:pt x="211" y="252"/>
                  <a:pt x="211" y="252"/>
                  <a:pt x="212" y="252"/>
                </a:cubicBezTo>
                <a:cubicBezTo>
                  <a:pt x="212" y="252"/>
                  <a:pt x="212" y="253"/>
                  <a:pt x="212" y="253"/>
                </a:cubicBezTo>
                <a:cubicBezTo>
                  <a:pt x="212" y="253"/>
                  <a:pt x="212" y="253"/>
                  <a:pt x="212" y="253"/>
                </a:cubicBezTo>
                <a:cubicBezTo>
                  <a:pt x="212" y="253"/>
                  <a:pt x="212" y="253"/>
                  <a:pt x="212" y="254"/>
                </a:cubicBezTo>
                <a:cubicBezTo>
                  <a:pt x="212" y="254"/>
                  <a:pt x="212" y="254"/>
                  <a:pt x="212" y="254"/>
                </a:cubicBezTo>
                <a:cubicBezTo>
                  <a:pt x="212" y="255"/>
                  <a:pt x="213" y="255"/>
                  <a:pt x="214" y="256"/>
                </a:cubicBezTo>
                <a:cubicBezTo>
                  <a:pt x="214" y="256"/>
                  <a:pt x="214" y="256"/>
                  <a:pt x="214" y="256"/>
                </a:cubicBezTo>
                <a:cubicBezTo>
                  <a:pt x="214" y="256"/>
                  <a:pt x="214" y="256"/>
                  <a:pt x="214" y="256"/>
                </a:cubicBezTo>
                <a:cubicBezTo>
                  <a:pt x="215" y="256"/>
                  <a:pt x="215" y="257"/>
                  <a:pt x="215" y="257"/>
                </a:cubicBezTo>
                <a:cubicBezTo>
                  <a:pt x="216" y="257"/>
                  <a:pt x="216" y="258"/>
                  <a:pt x="216" y="258"/>
                </a:cubicBezTo>
                <a:cubicBezTo>
                  <a:pt x="216" y="258"/>
                  <a:pt x="216" y="259"/>
                  <a:pt x="216" y="259"/>
                </a:cubicBezTo>
                <a:cubicBezTo>
                  <a:pt x="216" y="259"/>
                  <a:pt x="216" y="259"/>
                  <a:pt x="216" y="259"/>
                </a:cubicBezTo>
                <a:cubicBezTo>
                  <a:pt x="216" y="259"/>
                  <a:pt x="216" y="260"/>
                  <a:pt x="216" y="260"/>
                </a:cubicBezTo>
                <a:cubicBezTo>
                  <a:pt x="216" y="260"/>
                  <a:pt x="216" y="260"/>
                  <a:pt x="216" y="260"/>
                </a:cubicBezTo>
                <a:cubicBezTo>
                  <a:pt x="216" y="260"/>
                  <a:pt x="216" y="260"/>
                  <a:pt x="216" y="260"/>
                </a:cubicBezTo>
                <a:cubicBezTo>
                  <a:pt x="216" y="260"/>
                  <a:pt x="216" y="260"/>
                  <a:pt x="216" y="260"/>
                </a:cubicBezTo>
                <a:cubicBezTo>
                  <a:pt x="216" y="260"/>
                  <a:pt x="217" y="260"/>
                  <a:pt x="217" y="260"/>
                </a:cubicBezTo>
                <a:cubicBezTo>
                  <a:pt x="217" y="260"/>
                  <a:pt x="217" y="260"/>
                  <a:pt x="217" y="260"/>
                </a:cubicBezTo>
                <a:cubicBezTo>
                  <a:pt x="216" y="259"/>
                  <a:pt x="217" y="260"/>
                  <a:pt x="217" y="260"/>
                </a:cubicBezTo>
                <a:cubicBezTo>
                  <a:pt x="217" y="260"/>
                  <a:pt x="217" y="261"/>
                  <a:pt x="217" y="261"/>
                </a:cubicBezTo>
                <a:cubicBezTo>
                  <a:pt x="217" y="261"/>
                  <a:pt x="217" y="260"/>
                  <a:pt x="217" y="260"/>
                </a:cubicBezTo>
                <a:cubicBezTo>
                  <a:pt x="217" y="260"/>
                  <a:pt x="216" y="260"/>
                  <a:pt x="216" y="260"/>
                </a:cubicBezTo>
                <a:cubicBezTo>
                  <a:pt x="216" y="260"/>
                  <a:pt x="216" y="260"/>
                  <a:pt x="216" y="260"/>
                </a:cubicBezTo>
                <a:cubicBezTo>
                  <a:pt x="216" y="260"/>
                  <a:pt x="216" y="260"/>
                  <a:pt x="215" y="260"/>
                </a:cubicBezTo>
                <a:cubicBezTo>
                  <a:pt x="215" y="260"/>
                  <a:pt x="215" y="260"/>
                  <a:pt x="214" y="260"/>
                </a:cubicBezTo>
                <a:cubicBezTo>
                  <a:pt x="214" y="260"/>
                  <a:pt x="214" y="260"/>
                  <a:pt x="214" y="260"/>
                </a:cubicBezTo>
                <a:cubicBezTo>
                  <a:pt x="214" y="261"/>
                  <a:pt x="215" y="261"/>
                  <a:pt x="215" y="261"/>
                </a:cubicBezTo>
                <a:cubicBezTo>
                  <a:pt x="216" y="262"/>
                  <a:pt x="216" y="262"/>
                  <a:pt x="216" y="262"/>
                </a:cubicBezTo>
                <a:cubicBezTo>
                  <a:pt x="217" y="262"/>
                  <a:pt x="217" y="263"/>
                  <a:pt x="217" y="263"/>
                </a:cubicBezTo>
                <a:cubicBezTo>
                  <a:pt x="218" y="263"/>
                  <a:pt x="218" y="263"/>
                  <a:pt x="218" y="263"/>
                </a:cubicBezTo>
                <a:cubicBezTo>
                  <a:pt x="218" y="263"/>
                  <a:pt x="218" y="263"/>
                  <a:pt x="218" y="263"/>
                </a:cubicBezTo>
                <a:cubicBezTo>
                  <a:pt x="218" y="263"/>
                  <a:pt x="218" y="263"/>
                  <a:pt x="218" y="263"/>
                </a:cubicBezTo>
                <a:cubicBezTo>
                  <a:pt x="218" y="262"/>
                  <a:pt x="218" y="262"/>
                  <a:pt x="219" y="262"/>
                </a:cubicBezTo>
                <a:cubicBezTo>
                  <a:pt x="219" y="262"/>
                  <a:pt x="218" y="263"/>
                  <a:pt x="218" y="263"/>
                </a:cubicBezTo>
                <a:cubicBezTo>
                  <a:pt x="219" y="263"/>
                  <a:pt x="219" y="263"/>
                  <a:pt x="220" y="264"/>
                </a:cubicBezTo>
                <a:cubicBezTo>
                  <a:pt x="220" y="264"/>
                  <a:pt x="221" y="264"/>
                  <a:pt x="221" y="265"/>
                </a:cubicBezTo>
                <a:cubicBezTo>
                  <a:pt x="221" y="265"/>
                  <a:pt x="221" y="266"/>
                  <a:pt x="221" y="266"/>
                </a:cubicBezTo>
                <a:cubicBezTo>
                  <a:pt x="221" y="266"/>
                  <a:pt x="221" y="267"/>
                  <a:pt x="221" y="267"/>
                </a:cubicBezTo>
                <a:cubicBezTo>
                  <a:pt x="221" y="267"/>
                  <a:pt x="221" y="267"/>
                  <a:pt x="221" y="268"/>
                </a:cubicBezTo>
                <a:cubicBezTo>
                  <a:pt x="221" y="267"/>
                  <a:pt x="221" y="267"/>
                  <a:pt x="221" y="267"/>
                </a:cubicBezTo>
                <a:cubicBezTo>
                  <a:pt x="221" y="267"/>
                  <a:pt x="221" y="268"/>
                  <a:pt x="221" y="268"/>
                </a:cubicBezTo>
                <a:cubicBezTo>
                  <a:pt x="221" y="268"/>
                  <a:pt x="222" y="268"/>
                  <a:pt x="222" y="268"/>
                </a:cubicBezTo>
                <a:cubicBezTo>
                  <a:pt x="223" y="269"/>
                  <a:pt x="224" y="270"/>
                  <a:pt x="224" y="270"/>
                </a:cubicBezTo>
                <a:cubicBezTo>
                  <a:pt x="225" y="270"/>
                  <a:pt x="225" y="271"/>
                  <a:pt x="225" y="271"/>
                </a:cubicBezTo>
                <a:cubicBezTo>
                  <a:pt x="226" y="271"/>
                  <a:pt x="226" y="272"/>
                  <a:pt x="226" y="273"/>
                </a:cubicBezTo>
                <a:cubicBezTo>
                  <a:pt x="226" y="272"/>
                  <a:pt x="227" y="272"/>
                  <a:pt x="227" y="272"/>
                </a:cubicBezTo>
                <a:cubicBezTo>
                  <a:pt x="227" y="272"/>
                  <a:pt x="227" y="272"/>
                  <a:pt x="227" y="272"/>
                </a:cubicBezTo>
                <a:cubicBezTo>
                  <a:pt x="228" y="272"/>
                  <a:pt x="228" y="271"/>
                  <a:pt x="228" y="271"/>
                </a:cubicBezTo>
                <a:cubicBezTo>
                  <a:pt x="227" y="271"/>
                  <a:pt x="227" y="271"/>
                  <a:pt x="227" y="270"/>
                </a:cubicBezTo>
                <a:cubicBezTo>
                  <a:pt x="227" y="270"/>
                  <a:pt x="227" y="270"/>
                  <a:pt x="227" y="270"/>
                </a:cubicBezTo>
                <a:cubicBezTo>
                  <a:pt x="227" y="270"/>
                  <a:pt x="226" y="270"/>
                  <a:pt x="226" y="270"/>
                </a:cubicBezTo>
                <a:cubicBezTo>
                  <a:pt x="226" y="270"/>
                  <a:pt x="226" y="269"/>
                  <a:pt x="226" y="269"/>
                </a:cubicBezTo>
                <a:cubicBezTo>
                  <a:pt x="225" y="269"/>
                  <a:pt x="225" y="269"/>
                  <a:pt x="225" y="269"/>
                </a:cubicBezTo>
                <a:cubicBezTo>
                  <a:pt x="225" y="269"/>
                  <a:pt x="225" y="269"/>
                  <a:pt x="225" y="269"/>
                </a:cubicBezTo>
                <a:cubicBezTo>
                  <a:pt x="224" y="269"/>
                  <a:pt x="224" y="268"/>
                  <a:pt x="224" y="268"/>
                </a:cubicBezTo>
                <a:cubicBezTo>
                  <a:pt x="224" y="267"/>
                  <a:pt x="224" y="267"/>
                  <a:pt x="224" y="266"/>
                </a:cubicBezTo>
                <a:cubicBezTo>
                  <a:pt x="224" y="266"/>
                  <a:pt x="223" y="265"/>
                  <a:pt x="223" y="265"/>
                </a:cubicBezTo>
                <a:cubicBezTo>
                  <a:pt x="223" y="265"/>
                  <a:pt x="223" y="265"/>
                  <a:pt x="223" y="265"/>
                </a:cubicBezTo>
                <a:cubicBezTo>
                  <a:pt x="223" y="265"/>
                  <a:pt x="223" y="264"/>
                  <a:pt x="223" y="264"/>
                </a:cubicBezTo>
                <a:cubicBezTo>
                  <a:pt x="223" y="264"/>
                  <a:pt x="223" y="264"/>
                  <a:pt x="223" y="263"/>
                </a:cubicBezTo>
                <a:cubicBezTo>
                  <a:pt x="222" y="263"/>
                  <a:pt x="222" y="263"/>
                  <a:pt x="222" y="262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22" y="263"/>
                  <a:pt x="221" y="262"/>
                  <a:pt x="221" y="262"/>
                </a:cubicBezTo>
                <a:cubicBezTo>
                  <a:pt x="221" y="262"/>
                  <a:pt x="221" y="262"/>
                  <a:pt x="221" y="262"/>
                </a:cubicBezTo>
                <a:cubicBezTo>
                  <a:pt x="221" y="262"/>
                  <a:pt x="220" y="261"/>
                  <a:pt x="220" y="261"/>
                </a:cubicBezTo>
                <a:cubicBezTo>
                  <a:pt x="220" y="260"/>
                  <a:pt x="220" y="260"/>
                  <a:pt x="21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19" y="259"/>
                  <a:pt x="219" y="259"/>
                  <a:pt x="219" y="259"/>
                </a:cubicBezTo>
                <a:cubicBezTo>
                  <a:pt x="219" y="259"/>
                  <a:pt x="219" y="258"/>
                  <a:pt x="219" y="258"/>
                </a:cubicBezTo>
                <a:cubicBezTo>
                  <a:pt x="219" y="258"/>
                  <a:pt x="219" y="258"/>
                  <a:pt x="219" y="258"/>
                </a:cubicBezTo>
                <a:cubicBezTo>
                  <a:pt x="218" y="258"/>
                  <a:pt x="218" y="257"/>
                  <a:pt x="218" y="257"/>
                </a:cubicBezTo>
                <a:cubicBezTo>
                  <a:pt x="218" y="257"/>
                  <a:pt x="217" y="256"/>
                  <a:pt x="217" y="256"/>
                </a:cubicBezTo>
                <a:cubicBezTo>
                  <a:pt x="217" y="256"/>
                  <a:pt x="217" y="255"/>
                  <a:pt x="216" y="255"/>
                </a:cubicBezTo>
                <a:cubicBezTo>
                  <a:pt x="216" y="255"/>
                  <a:pt x="216" y="255"/>
                  <a:pt x="216" y="255"/>
                </a:cubicBezTo>
                <a:cubicBezTo>
                  <a:pt x="216" y="255"/>
                  <a:pt x="215" y="255"/>
                  <a:pt x="215" y="254"/>
                </a:cubicBezTo>
                <a:cubicBezTo>
                  <a:pt x="215" y="254"/>
                  <a:pt x="215" y="254"/>
                  <a:pt x="215" y="253"/>
                </a:cubicBezTo>
                <a:cubicBezTo>
                  <a:pt x="215" y="252"/>
                  <a:pt x="215" y="252"/>
                  <a:pt x="215" y="251"/>
                </a:cubicBezTo>
                <a:cubicBezTo>
                  <a:pt x="215" y="251"/>
                  <a:pt x="215" y="250"/>
                  <a:pt x="215" y="250"/>
                </a:cubicBezTo>
                <a:cubicBezTo>
                  <a:pt x="215" y="250"/>
                  <a:pt x="215" y="250"/>
                  <a:pt x="214" y="249"/>
                </a:cubicBezTo>
                <a:cubicBezTo>
                  <a:pt x="214" y="249"/>
                  <a:pt x="214" y="249"/>
                  <a:pt x="214" y="249"/>
                </a:cubicBezTo>
                <a:cubicBezTo>
                  <a:pt x="214" y="249"/>
                  <a:pt x="214" y="249"/>
                  <a:pt x="215" y="249"/>
                </a:cubicBezTo>
                <a:cubicBezTo>
                  <a:pt x="215" y="250"/>
                  <a:pt x="215" y="250"/>
                  <a:pt x="216" y="250"/>
                </a:cubicBezTo>
                <a:cubicBezTo>
                  <a:pt x="216" y="250"/>
                  <a:pt x="216" y="250"/>
                  <a:pt x="217" y="250"/>
                </a:cubicBezTo>
                <a:cubicBezTo>
                  <a:pt x="217" y="250"/>
                  <a:pt x="217" y="250"/>
                  <a:pt x="217" y="250"/>
                </a:cubicBezTo>
                <a:cubicBezTo>
                  <a:pt x="217" y="250"/>
                  <a:pt x="217" y="250"/>
                  <a:pt x="217" y="250"/>
                </a:cubicBezTo>
                <a:cubicBezTo>
                  <a:pt x="217" y="250"/>
                  <a:pt x="217" y="250"/>
                  <a:pt x="217" y="250"/>
                </a:cubicBezTo>
                <a:cubicBezTo>
                  <a:pt x="218" y="251"/>
                  <a:pt x="218" y="251"/>
                  <a:pt x="219" y="251"/>
                </a:cubicBezTo>
                <a:cubicBezTo>
                  <a:pt x="219" y="251"/>
                  <a:pt x="219" y="251"/>
                  <a:pt x="219" y="252"/>
                </a:cubicBezTo>
                <a:cubicBezTo>
                  <a:pt x="219" y="252"/>
                  <a:pt x="219" y="252"/>
                  <a:pt x="219" y="252"/>
                </a:cubicBezTo>
                <a:cubicBezTo>
                  <a:pt x="219" y="253"/>
                  <a:pt x="219" y="254"/>
                  <a:pt x="220" y="254"/>
                </a:cubicBezTo>
                <a:cubicBezTo>
                  <a:pt x="220" y="255"/>
                  <a:pt x="220" y="255"/>
                  <a:pt x="220" y="256"/>
                </a:cubicBezTo>
                <a:cubicBezTo>
                  <a:pt x="220" y="256"/>
                  <a:pt x="220" y="256"/>
                  <a:pt x="220" y="256"/>
                </a:cubicBezTo>
                <a:cubicBezTo>
                  <a:pt x="220" y="256"/>
                  <a:pt x="221" y="256"/>
                  <a:pt x="221" y="256"/>
                </a:cubicBezTo>
                <a:cubicBezTo>
                  <a:pt x="221" y="256"/>
                  <a:pt x="221" y="257"/>
                  <a:pt x="221" y="257"/>
                </a:cubicBezTo>
                <a:cubicBezTo>
                  <a:pt x="222" y="257"/>
                  <a:pt x="222" y="258"/>
                  <a:pt x="223" y="259"/>
                </a:cubicBezTo>
                <a:cubicBezTo>
                  <a:pt x="223" y="259"/>
                  <a:pt x="224" y="260"/>
                  <a:pt x="224" y="260"/>
                </a:cubicBezTo>
                <a:cubicBezTo>
                  <a:pt x="224" y="260"/>
                  <a:pt x="224" y="260"/>
                  <a:pt x="225" y="260"/>
                </a:cubicBezTo>
                <a:cubicBezTo>
                  <a:pt x="225" y="260"/>
                  <a:pt x="225" y="260"/>
                  <a:pt x="225" y="260"/>
                </a:cubicBezTo>
                <a:cubicBezTo>
                  <a:pt x="225" y="260"/>
                  <a:pt x="225" y="260"/>
                  <a:pt x="225" y="260"/>
                </a:cubicBezTo>
                <a:cubicBezTo>
                  <a:pt x="224" y="261"/>
                  <a:pt x="225" y="262"/>
                  <a:pt x="226" y="262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2"/>
                  <a:pt x="226" y="262"/>
                  <a:pt x="226" y="262"/>
                </a:cubicBezTo>
                <a:cubicBezTo>
                  <a:pt x="226" y="263"/>
                  <a:pt x="227" y="263"/>
                  <a:pt x="227" y="263"/>
                </a:cubicBezTo>
                <a:cubicBezTo>
                  <a:pt x="228" y="263"/>
                  <a:pt x="228" y="263"/>
                  <a:pt x="228" y="264"/>
                </a:cubicBezTo>
                <a:cubicBezTo>
                  <a:pt x="228" y="264"/>
                  <a:pt x="228" y="264"/>
                  <a:pt x="228" y="264"/>
                </a:cubicBezTo>
                <a:cubicBezTo>
                  <a:pt x="228" y="264"/>
                  <a:pt x="228" y="265"/>
                  <a:pt x="228" y="265"/>
                </a:cubicBezTo>
                <a:cubicBezTo>
                  <a:pt x="228" y="265"/>
                  <a:pt x="228" y="265"/>
                  <a:pt x="228" y="265"/>
                </a:cubicBezTo>
                <a:cubicBezTo>
                  <a:pt x="228" y="265"/>
                  <a:pt x="228" y="265"/>
                  <a:pt x="228" y="265"/>
                </a:cubicBezTo>
                <a:cubicBezTo>
                  <a:pt x="228" y="265"/>
                  <a:pt x="228" y="266"/>
                  <a:pt x="228" y="266"/>
                </a:cubicBezTo>
                <a:cubicBezTo>
                  <a:pt x="228" y="266"/>
                  <a:pt x="228" y="265"/>
                  <a:pt x="228" y="266"/>
                </a:cubicBezTo>
                <a:cubicBezTo>
                  <a:pt x="228" y="265"/>
                  <a:pt x="228" y="265"/>
                  <a:pt x="228" y="265"/>
                </a:cubicBezTo>
                <a:cubicBezTo>
                  <a:pt x="228" y="265"/>
                  <a:pt x="228" y="266"/>
                  <a:pt x="228" y="266"/>
                </a:cubicBezTo>
                <a:cubicBezTo>
                  <a:pt x="228" y="266"/>
                  <a:pt x="229" y="266"/>
                  <a:pt x="229" y="266"/>
                </a:cubicBezTo>
                <a:cubicBezTo>
                  <a:pt x="229" y="266"/>
                  <a:pt x="229" y="266"/>
                  <a:pt x="229" y="266"/>
                </a:cubicBezTo>
                <a:cubicBezTo>
                  <a:pt x="229" y="266"/>
                  <a:pt x="230" y="266"/>
                  <a:pt x="230" y="267"/>
                </a:cubicBezTo>
                <a:cubicBezTo>
                  <a:pt x="231" y="267"/>
                  <a:pt x="231" y="267"/>
                  <a:pt x="231" y="267"/>
                </a:cubicBezTo>
                <a:cubicBezTo>
                  <a:pt x="231" y="267"/>
                  <a:pt x="231" y="268"/>
                  <a:pt x="231" y="268"/>
                </a:cubicBezTo>
                <a:cubicBezTo>
                  <a:pt x="231" y="268"/>
                  <a:pt x="231" y="268"/>
                  <a:pt x="231" y="268"/>
                </a:cubicBezTo>
                <a:cubicBezTo>
                  <a:pt x="231" y="268"/>
                  <a:pt x="232" y="268"/>
                  <a:pt x="232" y="268"/>
                </a:cubicBezTo>
                <a:cubicBezTo>
                  <a:pt x="232" y="269"/>
                  <a:pt x="232" y="269"/>
                  <a:pt x="232" y="269"/>
                </a:cubicBezTo>
                <a:cubicBezTo>
                  <a:pt x="232" y="269"/>
                  <a:pt x="232" y="268"/>
                  <a:pt x="232" y="268"/>
                </a:cubicBezTo>
                <a:cubicBezTo>
                  <a:pt x="232" y="268"/>
                  <a:pt x="232" y="269"/>
                  <a:pt x="232" y="269"/>
                </a:cubicBezTo>
                <a:cubicBezTo>
                  <a:pt x="233" y="269"/>
                  <a:pt x="233" y="270"/>
                  <a:pt x="234" y="271"/>
                </a:cubicBezTo>
                <a:cubicBezTo>
                  <a:pt x="235" y="272"/>
                  <a:pt x="235" y="272"/>
                  <a:pt x="236" y="273"/>
                </a:cubicBezTo>
                <a:cubicBezTo>
                  <a:pt x="237" y="274"/>
                  <a:pt x="237" y="274"/>
                  <a:pt x="237" y="275"/>
                </a:cubicBezTo>
                <a:cubicBezTo>
                  <a:pt x="237" y="275"/>
                  <a:pt x="237" y="276"/>
                  <a:pt x="237" y="276"/>
                </a:cubicBezTo>
                <a:cubicBezTo>
                  <a:pt x="238" y="276"/>
                  <a:pt x="238" y="276"/>
                  <a:pt x="238" y="277"/>
                </a:cubicBezTo>
                <a:cubicBezTo>
                  <a:pt x="237" y="277"/>
                  <a:pt x="237" y="277"/>
                  <a:pt x="237" y="278"/>
                </a:cubicBezTo>
                <a:cubicBezTo>
                  <a:pt x="237" y="278"/>
                  <a:pt x="237" y="278"/>
                  <a:pt x="237" y="278"/>
                </a:cubicBezTo>
                <a:cubicBezTo>
                  <a:pt x="237" y="278"/>
                  <a:pt x="237" y="278"/>
                  <a:pt x="237" y="278"/>
                </a:cubicBezTo>
                <a:cubicBezTo>
                  <a:pt x="237" y="278"/>
                  <a:pt x="237" y="278"/>
                  <a:pt x="238" y="278"/>
                </a:cubicBezTo>
                <a:cubicBezTo>
                  <a:pt x="238" y="278"/>
                  <a:pt x="238" y="278"/>
                  <a:pt x="238" y="278"/>
                </a:cubicBezTo>
                <a:cubicBezTo>
                  <a:pt x="238" y="278"/>
                  <a:pt x="238" y="278"/>
                  <a:pt x="237" y="278"/>
                </a:cubicBezTo>
                <a:cubicBezTo>
                  <a:pt x="237" y="278"/>
                  <a:pt x="237" y="279"/>
                  <a:pt x="237" y="279"/>
                </a:cubicBezTo>
                <a:cubicBezTo>
                  <a:pt x="236" y="279"/>
                  <a:pt x="237" y="280"/>
                  <a:pt x="237" y="281"/>
                </a:cubicBezTo>
                <a:cubicBezTo>
                  <a:pt x="238" y="281"/>
                  <a:pt x="238" y="282"/>
                  <a:pt x="239" y="282"/>
                </a:cubicBezTo>
                <a:cubicBezTo>
                  <a:pt x="240" y="282"/>
                  <a:pt x="240" y="282"/>
                  <a:pt x="241" y="283"/>
                </a:cubicBezTo>
                <a:cubicBezTo>
                  <a:pt x="241" y="283"/>
                  <a:pt x="241" y="283"/>
                  <a:pt x="242" y="284"/>
                </a:cubicBezTo>
                <a:cubicBezTo>
                  <a:pt x="242" y="284"/>
                  <a:pt x="242" y="284"/>
                  <a:pt x="243" y="284"/>
                </a:cubicBezTo>
                <a:cubicBezTo>
                  <a:pt x="243" y="285"/>
                  <a:pt x="244" y="285"/>
                  <a:pt x="245" y="285"/>
                </a:cubicBezTo>
                <a:cubicBezTo>
                  <a:pt x="245" y="285"/>
                  <a:pt x="245" y="285"/>
                  <a:pt x="246" y="285"/>
                </a:cubicBezTo>
                <a:cubicBezTo>
                  <a:pt x="246" y="285"/>
                  <a:pt x="247" y="286"/>
                  <a:pt x="247" y="286"/>
                </a:cubicBezTo>
                <a:cubicBezTo>
                  <a:pt x="248" y="287"/>
                  <a:pt x="250" y="287"/>
                  <a:pt x="251" y="288"/>
                </a:cubicBezTo>
                <a:cubicBezTo>
                  <a:pt x="251" y="288"/>
                  <a:pt x="252" y="288"/>
                  <a:pt x="253" y="288"/>
                </a:cubicBezTo>
                <a:cubicBezTo>
                  <a:pt x="253" y="288"/>
                  <a:pt x="253" y="288"/>
                  <a:pt x="253" y="289"/>
                </a:cubicBezTo>
                <a:cubicBezTo>
                  <a:pt x="254" y="289"/>
                  <a:pt x="254" y="289"/>
                  <a:pt x="254" y="289"/>
                </a:cubicBezTo>
                <a:cubicBezTo>
                  <a:pt x="255" y="289"/>
                  <a:pt x="255" y="289"/>
                  <a:pt x="255" y="290"/>
                </a:cubicBezTo>
                <a:cubicBezTo>
                  <a:pt x="255" y="290"/>
                  <a:pt x="256" y="290"/>
                  <a:pt x="256" y="290"/>
                </a:cubicBezTo>
                <a:cubicBezTo>
                  <a:pt x="256" y="290"/>
                  <a:pt x="257" y="290"/>
                  <a:pt x="257" y="290"/>
                </a:cubicBezTo>
                <a:cubicBezTo>
                  <a:pt x="257" y="290"/>
                  <a:pt x="257" y="290"/>
                  <a:pt x="258" y="290"/>
                </a:cubicBezTo>
                <a:cubicBezTo>
                  <a:pt x="258" y="291"/>
                  <a:pt x="259" y="291"/>
                  <a:pt x="259" y="290"/>
                </a:cubicBezTo>
                <a:cubicBezTo>
                  <a:pt x="260" y="290"/>
                  <a:pt x="260" y="290"/>
                  <a:pt x="261" y="290"/>
                </a:cubicBezTo>
                <a:cubicBezTo>
                  <a:pt x="261" y="290"/>
                  <a:pt x="261" y="289"/>
                  <a:pt x="262" y="289"/>
                </a:cubicBezTo>
                <a:cubicBezTo>
                  <a:pt x="262" y="289"/>
                  <a:pt x="262" y="289"/>
                  <a:pt x="262" y="289"/>
                </a:cubicBezTo>
                <a:cubicBezTo>
                  <a:pt x="262" y="289"/>
                  <a:pt x="262" y="289"/>
                  <a:pt x="263" y="289"/>
                </a:cubicBezTo>
                <a:cubicBezTo>
                  <a:pt x="262" y="289"/>
                  <a:pt x="262" y="289"/>
                  <a:pt x="262" y="289"/>
                </a:cubicBezTo>
                <a:cubicBezTo>
                  <a:pt x="262" y="289"/>
                  <a:pt x="262" y="289"/>
                  <a:pt x="263" y="289"/>
                </a:cubicBezTo>
                <a:cubicBezTo>
                  <a:pt x="263" y="289"/>
                  <a:pt x="263" y="289"/>
                  <a:pt x="263" y="289"/>
                </a:cubicBezTo>
                <a:cubicBezTo>
                  <a:pt x="263" y="289"/>
                  <a:pt x="263" y="289"/>
                  <a:pt x="263" y="289"/>
                </a:cubicBezTo>
                <a:cubicBezTo>
                  <a:pt x="263" y="289"/>
                  <a:pt x="263" y="289"/>
                  <a:pt x="264" y="289"/>
                </a:cubicBezTo>
                <a:cubicBezTo>
                  <a:pt x="264" y="289"/>
                  <a:pt x="264" y="290"/>
                  <a:pt x="264" y="290"/>
                </a:cubicBezTo>
                <a:cubicBezTo>
                  <a:pt x="264" y="289"/>
                  <a:pt x="264" y="289"/>
                  <a:pt x="264" y="289"/>
                </a:cubicBezTo>
                <a:cubicBezTo>
                  <a:pt x="264" y="289"/>
                  <a:pt x="265" y="290"/>
                  <a:pt x="265" y="290"/>
                </a:cubicBezTo>
                <a:cubicBezTo>
                  <a:pt x="265" y="290"/>
                  <a:pt x="266" y="291"/>
                  <a:pt x="266" y="291"/>
                </a:cubicBezTo>
                <a:cubicBezTo>
                  <a:pt x="267" y="291"/>
                  <a:pt x="267" y="291"/>
                  <a:pt x="267" y="292"/>
                </a:cubicBezTo>
                <a:cubicBezTo>
                  <a:pt x="267" y="292"/>
                  <a:pt x="268" y="292"/>
                  <a:pt x="268" y="292"/>
                </a:cubicBezTo>
                <a:cubicBezTo>
                  <a:pt x="268" y="292"/>
                  <a:pt x="268" y="293"/>
                  <a:pt x="269" y="293"/>
                </a:cubicBezTo>
                <a:cubicBezTo>
                  <a:pt x="269" y="293"/>
                  <a:pt x="269" y="294"/>
                  <a:pt x="269" y="294"/>
                </a:cubicBezTo>
                <a:cubicBezTo>
                  <a:pt x="269" y="294"/>
                  <a:pt x="270" y="294"/>
                  <a:pt x="270" y="294"/>
                </a:cubicBezTo>
                <a:cubicBezTo>
                  <a:pt x="271" y="295"/>
                  <a:pt x="271" y="295"/>
                  <a:pt x="272" y="295"/>
                </a:cubicBezTo>
                <a:cubicBezTo>
                  <a:pt x="272" y="295"/>
                  <a:pt x="272" y="295"/>
                  <a:pt x="273" y="295"/>
                </a:cubicBezTo>
                <a:cubicBezTo>
                  <a:pt x="273" y="295"/>
                  <a:pt x="273" y="295"/>
                  <a:pt x="274" y="295"/>
                </a:cubicBezTo>
                <a:cubicBezTo>
                  <a:pt x="274" y="295"/>
                  <a:pt x="274" y="295"/>
                  <a:pt x="274" y="295"/>
                </a:cubicBezTo>
                <a:cubicBezTo>
                  <a:pt x="274" y="295"/>
                  <a:pt x="274" y="295"/>
                  <a:pt x="274" y="295"/>
                </a:cubicBezTo>
                <a:cubicBezTo>
                  <a:pt x="274" y="295"/>
                  <a:pt x="274" y="295"/>
                  <a:pt x="274" y="295"/>
                </a:cubicBezTo>
                <a:cubicBezTo>
                  <a:pt x="275" y="296"/>
                  <a:pt x="275" y="296"/>
                  <a:pt x="276" y="296"/>
                </a:cubicBezTo>
                <a:cubicBezTo>
                  <a:pt x="276" y="296"/>
                  <a:pt x="277" y="296"/>
                  <a:pt x="277" y="297"/>
                </a:cubicBezTo>
                <a:cubicBezTo>
                  <a:pt x="278" y="297"/>
                  <a:pt x="278" y="297"/>
                  <a:pt x="279" y="297"/>
                </a:cubicBezTo>
                <a:cubicBezTo>
                  <a:pt x="279" y="297"/>
                  <a:pt x="279" y="297"/>
                  <a:pt x="279" y="297"/>
                </a:cubicBezTo>
                <a:cubicBezTo>
                  <a:pt x="279" y="297"/>
                  <a:pt x="279" y="296"/>
                  <a:pt x="280" y="296"/>
                </a:cubicBezTo>
                <a:cubicBezTo>
                  <a:pt x="280" y="296"/>
                  <a:pt x="280" y="296"/>
                  <a:pt x="281" y="296"/>
                </a:cubicBezTo>
                <a:cubicBezTo>
                  <a:pt x="281" y="296"/>
                  <a:pt x="280" y="296"/>
                  <a:pt x="280" y="296"/>
                </a:cubicBezTo>
                <a:cubicBezTo>
                  <a:pt x="280" y="297"/>
                  <a:pt x="281" y="297"/>
                  <a:pt x="281" y="297"/>
                </a:cubicBezTo>
                <a:cubicBezTo>
                  <a:pt x="281" y="297"/>
                  <a:pt x="281" y="297"/>
                  <a:pt x="281" y="297"/>
                </a:cubicBezTo>
                <a:cubicBezTo>
                  <a:pt x="281" y="297"/>
                  <a:pt x="281" y="297"/>
                  <a:pt x="281" y="297"/>
                </a:cubicBezTo>
                <a:cubicBezTo>
                  <a:pt x="281" y="297"/>
                  <a:pt x="281" y="297"/>
                  <a:pt x="281" y="297"/>
                </a:cubicBezTo>
                <a:cubicBezTo>
                  <a:pt x="280" y="297"/>
                  <a:pt x="280" y="297"/>
                  <a:pt x="280" y="297"/>
                </a:cubicBezTo>
                <a:cubicBezTo>
                  <a:pt x="280" y="297"/>
                  <a:pt x="280" y="297"/>
                  <a:pt x="280" y="297"/>
                </a:cubicBezTo>
                <a:cubicBezTo>
                  <a:pt x="280" y="298"/>
                  <a:pt x="281" y="298"/>
                  <a:pt x="281" y="298"/>
                </a:cubicBezTo>
                <a:cubicBezTo>
                  <a:pt x="281" y="299"/>
                  <a:pt x="282" y="299"/>
                  <a:pt x="282" y="299"/>
                </a:cubicBezTo>
                <a:cubicBezTo>
                  <a:pt x="282" y="299"/>
                  <a:pt x="282" y="299"/>
                  <a:pt x="282" y="300"/>
                </a:cubicBezTo>
                <a:cubicBezTo>
                  <a:pt x="283" y="301"/>
                  <a:pt x="284" y="301"/>
                  <a:pt x="285" y="302"/>
                </a:cubicBezTo>
                <a:cubicBezTo>
                  <a:pt x="285" y="302"/>
                  <a:pt x="284" y="302"/>
                  <a:pt x="284" y="302"/>
                </a:cubicBezTo>
                <a:cubicBezTo>
                  <a:pt x="284" y="302"/>
                  <a:pt x="284" y="302"/>
                  <a:pt x="284" y="302"/>
                </a:cubicBezTo>
                <a:cubicBezTo>
                  <a:pt x="284" y="302"/>
                  <a:pt x="285" y="302"/>
                  <a:pt x="285" y="303"/>
                </a:cubicBezTo>
                <a:cubicBezTo>
                  <a:pt x="285" y="303"/>
                  <a:pt x="285" y="303"/>
                  <a:pt x="285" y="303"/>
                </a:cubicBezTo>
                <a:cubicBezTo>
                  <a:pt x="285" y="303"/>
                  <a:pt x="284" y="303"/>
                  <a:pt x="284" y="303"/>
                </a:cubicBezTo>
                <a:cubicBezTo>
                  <a:pt x="284" y="304"/>
                  <a:pt x="284" y="304"/>
                  <a:pt x="285" y="304"/>
                </a:cubicBezTo>
                <a:cubicBezTo>
                  <a:pt x="285" y="305"/>
                  <a:pt x="285" y="305"/>
                  <a:pt x="285" y="305"/>
                </a:cubicBezTo>
                <a:cubicBezTo>
                  <a:pt x="285" y="305"/>
                  <a:pt x="286" y="305"/>
                  <a:pt x="286" y="305"/>
                </a:cubicBezTo>
                <a:cubicBezTo>
                  <a:pt x="286" y="305"/>
                  <a:pt x="286" y="305"/>
                  <a:pt x="286" y="305"/>
                </a:cubicBezTo>
                <a:cubicBezTo>
                  <a:pt x="286" y="305"/>
                  <a:pt x="286" y="306"/>
                  <a:pt x="286" y="306"/>
                </a:cubicBezTo>
                <a:cubicBezTo>
                  <a:pt x="286" y="306"/>
                  <a:pt x="286" y="305"/>
                  <a:pt x="286" y="305"/>
                </a:cubicBezTo>
                <a:cubicBezTo>
                  <a:pt x="286" y="305"/>
                  <a:pt x="286" y="305"/>
                  <a:pt x="287" y="305"/>
                </a:cubicBezTo>
                <a:cubicBezTo>
                  <a:pt x="286" y="305"/>
                  <a:pt x="286" y="305"/>
                  <a:pt x="286" y="304"/>
                </a:cubicBezTo>
                <a:cubicBezTo>
                  <a:pt x="286" y="304"/>
                  <a:pt x="286" y="304"/>
                  <a:pt x="286" y="304"/>
                </a:cubicBezTo>
                <a:cubicBezTo>
                  <a:pt x="286" y="304"/>
                  <a:pt x="286" y="304"/>
                  <a:pt x="286" y="304"/>
                </a:cubicBezTo>
                <a:cubicBezTo>
                  <a:pt x="286" y="304"/>
                  <a:pt x="287" y="304"/>
                  <a:pt x="287" y="305"/>
                </a:cubicBezTo>
                <a:cubicBezTo>
                  <a:pt x="287" y="305"/>
                  <a:pt x="287" y="305"/>
                  <a:pt x="287" y="305"/>
                </a:cubicBezTo>
                <a:cubicBezTo>
                  <a:pt x="287" y="305"/>
                  <a:pt x="287" y="306"/>
                  <a:pt x="288" y="306"/>
                </a:cubicBezTo>
                <a:cubicBezTo>
                  <a:pt x="288" y="306"/>
                  <a:pt x="288" y="306"/>
                  <a:pt x="288" y="306"/>
                </a:cubicBezTo>
                <a:cubicBezTo>
                  <a:pt x="288" y="306"/>
                  <a:pt x="288" y="306"/>
                  <a:pt x="288" y="306"/>
                </a:cubicBezTo>
                <a:cubicBezTo>
                  <a:pt x="288" y="306"/>
                  <a:pt x="289" y="306"/>
                  <a:pt x="289" y="306"/>
                </a:cubicBezTo>
                <a:cubicBezTo>
                  <a:pt x="289" y="306"/>
                  <a:pt x="289" y="306"/>
                  <a:pt x="289" y="307"/>
                </a:cubicBezTo>
                <a:cubicBezTo>
                  <a:pt x="290" y="307"/>
                  <a:pt x="290" y="307"/>
                  <a:pt x="290" y="307"/>
                </a:cubicBezTo>
                <a:cubicBezTo>
                  <a:pt x="290" y="308"/>
                  <a:pt x="289" y="308"/>
                  <a:pt x="290" y="308"/>
                </a:cubicBezTo>
                <a:cubicBezTo>
                  <a:pt x="290" y="308"/>
                  <a:pt x="290" y="308"/>
                  <a:pt x="290" y="308"/>
                </a:cubicBezTo>
                <a:cubicBezTo>
                  <a:pt x="290" y="308"/>
                  <a:pt x="290" y="308"/>
                  <a:pt x="290" y="308"/>
                </a:cubicBezTo>
                <a:cubicBezTo>
                  <a:pt x="290" y="308"/>
                  <a:pt x="291" y="308"/>
                  <a:pt x="291" y="308"/>
                </a:cubicBezTo>
                <a:cubicBezTo>
                  <a:pt x="291" y="309"/>
                  <a:pt x="291" y="309"/>
                  <a:pt x="291" y="309"/>
                </a:cubicBezTo>
                <a:cubicBezTo>
                  <a:pt x="291" y="309"/>
                  <a:pt x="292" y="309"/>
                  <a:pt x="292" y="309"/>
                </a:cubicBezTo>
                <a:cubicBezTo>
                  <a:pt x="292" y="309"/>
                  <a:pt x="293" y="309"/>
                  <a:pt x="293" y="308"/>
                </a:cubicBezTo>
                <a:cubicBezTo>
                  <a:pt x="293" y="309"/>
                  <a:pt x="293" y="309"/>
                  <a:pt x="293" y="309"/>
                </a:cubicBezTo>
                <a:cubicBezTo>
                  <a:pt x="293" y="309"/>
                  <a:pt x="293" y="309"/>
                  <a:pt x="293" y="309"/>
                </a:cubicBezTo>
                <a:cubicBezTo>
                  <a:pt x="293" y="309"/>
                  <a:pt x="293" y="309"/>
                  <a:pt x="294" y="309"/>
                </a:cubicBezTo>
                <a:cubicBezTo>
                  <a:pt x="294" y="309"/>
                  <a:pt x="294" y="309"/>
                  <a:pt x="294" y="309"/>
                </a:cubicBezTo>
                <a:cubicBezTo>
                  <a:pt x="294" y="309"/>
                  <a:pt x="294" y="310"/>
                  <a:pt x="295" y="310"/>
                </a:cubicBezTo>
                <a:cubicBezTo>
                  <a:pt x="295" y="310"/>
                  <a:pt x="295" y="310"/>
                  <a:pt x="295" y="310"/>
                </a:cubicBezTo>
                <a:cubicBezTo>
                  <a:pt x="295" y="310"/>
                  <a:pt x="295" y="310"/>
                  <a:pt x="295" y="310"/>
                </a:cubicBezTo>
                <a:cubicBezTo>
                  <a:pt x="295" y="310"/>
                  <a:pt x="295" y="310"/>
                  <a:pt x="296" y="310"/>
                </a:cubicBezTo>
                <a:cubicBezTo>
                  <a:pt x="296" y="310"/>
                  <a:pt x="296" y="310"/>
                  <a:pt x="296" y="310"/>
                </a:cubicBezTo>
                <a:cubicBezTo>
                  <a:pt x="296" y="310"/>
                  <a:pt x="296" y="311"/>
                  <a:pt x="296" y="311"/>
                </a:cubicBezTo>
                <a:cubicBezTo>
                  <a:pt x="296" y="311"/>
                  <a:pt x="296" y="311"/>
                  <a:pt x="296" y="311"/>
                </a:cubicBezTo>
                <a:cubicBezTo>
                  <a:pt x="296" y="311"/>
                  <a:pt x="297" y="311"/>
                  <a:pt x="297" y="311"/>
                </a:cubicBezTo>
                <a:cubicBezTo>
                  <a:pt x="297" y="311"/>
                  <a:pt x="298" y="311"/>
                  <a:pt x="298" y="311"/>
                </a:cubicBezTo>
                <a:cubicBezTo>
                  <a:pt x="298" y="310"/>
                  <a:pt x="298" y="310"/>
                  <a:pt x="298" y="310"/>
                </a:cubicBezTo>
                <a:cubicBezTo>
                  <a:pt x="297" y="309"/>
                  <a:pt x="297" y="309"/>
                  <a:pt x="297" y="309"/>
                </a:cubicBezTo>
                <a:cubicBezTo>
                  <a:pt x="298" y="309"/>
                  <a:pt x="299" y="308"/>
                  <a:pt x="299" y="308"/>
                </a:cubicBezTo>
                <a:cubicBezTo>
                  <a:pt x="299" y="308"/>
                  <a:pt x="299" y="308"/>
                  <a:pt x="299" y="308"/>
                </a:cubicBezTo>
                <a:cubicBezTo>
                  <a:pt x="299" y="308"/>
                  <a:pt x="299" y="307"/>
                  <a:pt x="299" y="307"/>
                </a:cubicBezTo>
                <a:cubicBezTo>
                  <a:pt x="299" y="307"/>
                  <a:pt x="299" y="307"/>
                  <a:pt x="299" y="307"/>
                </a:cubicBezTo>
                <a:cubicBezTo>
                  <a:pt x="300" y="307"/>
                  <a:pt x="300" y="307"/>
                  <a:pt x="300" y="307"/>
                </a:cubicBezTo>
                <a:cubicBezTo>
                  <a:pt x="300" y="307"/>
                  <a:pt x="301" y="307"/>
                  <a:pt x="301" y="307"/>
                </a:cubicBezTo>
                <a:cubicBezTo>
                  <a:pt x="301" y="307"/>
                  <a:pt x="301" y="307"/>
                  <a:pt x="302" y="308"/>
                </a:cubicBezTo>
                <a:cubicBezTo>
                  <a:pt x="302" y="307"/>
                  <a:pt x="302" y="307"/>
                  <a:pt x="302" y="307"/>
                </a:cubicBezTo>
                <a:cubicBezTo>
                  <a:pt x="302" y="308"/>
                  <a:pt x="302" y="308"/>
                  <a:pt x="302" y="308"/>
                </a:cubicBezTo>
                <a:cubicBezTo>
                  <a:pt x="302" y="308"/>
                  <a:pt x="302" y="308"/>
                  <a:pt x="302" y="308"/>
                </a:cubicBezTo>
                <a:cubicBezTo>
                  <a:pt x="302" y="308"/>
                  <a:pt x="302" y="308"/>
                  <a:pt x="303" y="308"/>
                </a:cubicBezTo>
                <a:cubicBezTo>
                  <a:pt x="303" y="308"/>
                  <a:pt x="303" y="308"/>
                  <a:pt x="302" y="308"/>
                </a:cubicBezTo>
                <a:cubicBezTo>
                  <a:pt x="303" y="308"/>
                  <a:pt x="303" y="308"/>
                  <a:pt x="303" y="308"/>
                </a:cubicBezTo>
                <a:cubicBezTo>
                  <a:pt x="303" y="308"/>
                  <a:pt x="303" y="308"/>
                  <a:pt x="303" y="308"/>
                </a:cubicBezTo>
                <a:cubicBezTo>
                  <a:pt x="303" y="308"/>
                  <a:pt x="303" y="309"/>
                  <a:pt x="304" y="309"/>
                </a:cubicBezTo>
                <a:cubicBezTo>
                  <a:pt x="304" y="309"/>
                  <a:pt x="303" y="309"/>
                  <a:pt x="303" y="309"/>
                </a:cubicBezTo>
                <a:cubicBezTo>
                  <a:pt x="303" y="309"/>
                  <a:pt x="303" y="309"/>
                  <a:pt x="303" y="309"/>
                </a:cubicBezTo>
                <a:cubicBezTo>
                  <a:pt x="303" y="309"/>
                  <a:pt x="303" y="308"/>
                  <a:pt x="303" y="308"/>
                </a:cubicBezTo>
                <a:cubicBezTo>
                  <a:pt x="303" y="308"/>
                  <a:pt x="303" y="308"/>
                  <a:pt x="303" y="308"/>
                </a:cubicBezTo>
                <a:cubicBezTo>
                  <a:pt x="303" y="308"/>
                  <a:pt x="302" y="309"/>
                  <a:pt x="302" y="309"/>
                </a:cubicBezTo>
                <a:cubicBezTo>
                  <a:pt x="302" y="310"/>
                  <a:pt x="303" y="311"/>
                  <a:pt x="303" y="311"/>
                </a:cubicBezTo>
                <a:cubicBezTo>
                  <a:pt x="303" y="311"/>
                  <a:pt x="303" y="311"/>
                  <a:pt x="303" y="311"/>
                </a:cubicBezTo>
                <a:cubicBezTo>
                  <a:pt x="303" y="311"/>
                  <a:pt x="303" y="311"/>
                  <a:pt x="303" y="311"/>
                </a:cubicBezTo>
                <a:cubicBezTo>
                  <a:pt x="304" y="312"/>
                  <a:pt x="304" y="312"/>
                  <a:pt x="304" y="312"/>
                </a:cubicBezTo>
                <a:cubicBezTo>
                  <a:pt x="304" y="312"/>
                  <a:pt x="305" y="313"/>
                  <a:pt x="305" y="313"/>
                </a:cubicBezTo>
                <a:cubicBezTo>
                  <a:pt x="305" y="313"/>
                  <a:pt x="304" y="313"/>
                  <a:pt x="304" y="314"/>
                </a:cubicBezTo>
                <a:cubicBezTo>
                  <a:pt x="304" y="314"/>
                  <a:pt x="305" y="314"/>
                  <a:pt x="305" y="314"/>
                </a:cubicBezTo>
                <a:cubicBezTo>
                  <a:pt x="305" y="314"/>
                  <a:pt x="305" y="315"/>
                  <a:pt x="305" y="315"/>
                </a:cubicBezTo>
                <a:cubicBezTo>
                  <a:pt x="305" y="315"/>
                  <a:pt x="304" y="315"/>
                  <a:pt x="304" y="315"/>
                </a:cubicBezTo>
                <a:cubicBezTo>
                  <a:pt x="304" y="315"/>
                  <a:pt x="305" y="316"/>
                  <a:pt x="305" y="316"/>
                </a:cubicBezTo>
                <a:cubicBezTo>
                  <a:pt x="305" y="316"/>
                  <a:pt x="305" y="317"/>
                  <a:pt x="305" y="317"/>
                </a:cubicBezTo>
                <a:cubicBezTo>
                  <a:pt x="305" y="317"/>
                  <a:pt x="305" y="318"/>
                  <a:pt x="305" y="318"/>
                </a:cubicBezTo>
                <a:cubicBezTo>
                  <a:pt x="305" y="318"/>
                  <a:pt x="305" y="318"/>
                  <a:pt x="305" y="318"/>
                </a:cubicBezTo>
                <a:cubicBezTo>
                  <a:pt x="305" y="319"/>
                  <a:pt x="304" y="319"/>
                  <a:pt x="305" y="319"/>
                </a:cubicBezTo>
                <a:cubicBezTo>
                  <a:pt x="305" y="319"/>
                  <a:pt x="305" y="319"/>
                  <a:pt x="305" y="319"/>
                </a:cubicBezTo>
                <a:cubicBezTo>
                  <a:pt x="305" y="319"/>
                  <a:pt x="305" y="319"/>
                  <a:pt x="305" y="319"/>
                </a:cubicBezTo>
                <a:cubicBezTo>
                  <a:pt x="305" y="319"/>
                  <a:pt x="305" y="319"/>
                  <a:pt x="305" y="319"/>
                </a:cubicBezTo>
                <a:cubicBezTo>
                  <a:pt x="305" y="320"/>
                  <a:pt x="305" y="321"/>
                  <a:pt x="304" y="321"/>
                </a:cubicBezTo>
                <a:cubicBezTo>
                  <a:pt x="304" y="322"/>
                  <a:pt x="304" y="322"/>
                  <a:pt x="304" y="322"/>
                </a:cubicBezTo>
                <a:cubicBezTo>
                  <a:pt x="304" y="322"/>
                  <a:pt x="303" y="322"/>
                  <a:pt x="303" y="322"/>
                </a:cubicBezTo>
                <a:cubicBezTo>
                  <a:pt x="303" y="323"/>
                  <a:pt x="302" y="322"/>
                  <a:pt x="302" y="323"/>
                </a:cubicBezTo>
                <a:cubicBezTo>
                  <a:pt x="302" y="323"/>
                  <a:pt x="301" y="323"/>
                  <a:pt x="301" y="323"/>
                </a:cubicBezTo>
                <a:cubicBezTo>
                  <a:pt x="301" y="324"/>
                  <a:pt x="302" y="324"/>
                  <a:pt x="302" y="324"/>
                </a:cubicBezTo>
                <a:cubicBezTo>
                  <a:pt x="302" y="324"/>
                  <a:pt x="301" y="325"/>
                  <a:pt x="301" y="325"/>
                </a:cubicBezTo>
                <a:cubicBezTo>
                  <a:pt x="301" y="325"/>
                  <a:pt x="301" y="325"/>
                  <a:pt x="301" y="325"/>
                </a:cubicBezTo>
                <a:cubicBezTo>
                  <a:pt x="301" y="325"/>
                  <a:pt x="301" y="325"/>
                  <a:pt x="301" y="325"/>
                </a:cubicBezTo>
                <a:cubicBezTo>
                  <a:pt x="301" y="325"/>
                  <a:pt x="301" y="325"/>
                  <a:pt x="301" y="325"/>
                </a:cubicBezTo>
                <a:cubicBezTo>
                  <a:pt x="301" y="325"/>
                  <a:pt x="301" y="325"/>
                  <a:pt x="301" y="325"/>
                </a:cubicBezTo>
                <a:cubicBezTo>
                  <a:pt x="301" y="325"/>
                  <a:pt x="301" y="326"/>
                  <a:pt x="301" y="326"/>
                </a:cubicBezTo>
                <a:cubicBezTo>
                  <a:pt x="301" y="326"/>
                  <a:pt x="301" y="326"/>
                  <a:pt x="301" y="326"/>
                </a:cubicBezTo>
                <a:cubicBezTo>
                  <a:pt x="300" y="326"/>
                  <a:pt x="300" y="326"/>
                  <a:pt x="300" y="326"/>
                </a:cubicBezTo>
                <a:cubicBezTo>
                  <a:pt x="300" y="326"/>
                  <a:pt x="299" y="326"/>
                  <a:pt x="299" y="327"/>
                </a:cubicBezTo>
                <a:cubicBezTo>
                  <a:pt x="299" y="326"/>
                  <a:pt x="298" y="326"/>
                  <a:pt x="298" y="327"/>
                </a:cubicBezTo>
                <a:cubicBezTo>
                  <a:pt x="298" y="327"/>
                  <a:pt x="298" y="327"/>
                  <a:pt x="298" y="327"/>
                </a:cubicBezTo>
                <a:cubicBezTo>
                  <a:pt x="298" y="327"/>
                  <a:pt x="298" y="327"/>
                  <a:pt x="298" y="327"/>
                </a:cubicBezTo>
                <a:cubicBezTo>
                  <a:pt x="298" y="327"/>
                  <a:pt x="298" y="328"/>
                  <a:pt x="298" y="328"/>
                </a:cubicBezTo>
                <a:cubicBezTo>
                  <a:pt x="298" y="328"/>
                  <a:pt x="298" y="328"/>
                  <a:pt x="298" y="329"/>
                </a:cubicBezTo>
                <a:cubicBezTo>
                  <a:pt x="298" y="329"/>
                  <a:pt x="297" y="329"/>
                  <a:pt x="297" y="330"/>
                </a:cubicBezTo>
                <a:cubicBezTo>
                  <a:pt x="297" y="330"/>
                  <a:pt x="297" y="330"/>
                  <a:pt x="298" y="330"/>
                </a:cubicBezTo>
                <a:cubicBezTo>
                  <a:pt x="297" y="330"/>
                  <a:pt x="297" y="330"/>
                  <a:pt x="297" y="330"/>
                </a:cubicBezTo>
                <a:cubicBezTo>
                  <a:pt x="297" y="331"/>
                  <a:pt x="297" y="331"/>
                  <a:pt x="297" y="331"/>
                </a:cubicBezTo>
                <a:cubicBezTo>
                  <a:pt x="296" y="331"/>
                  <a:pt x="296" y="331"/>
                  <a:pt x="296" y="331"/>
                </a:cubicBezTo>
                <a:cubicBezTo>
                  <a:pt x="296" y="332"/>
                  <a:pt x="296" y="332"/>
                  <a:pt x="296" y="332"/>
                </a:cubicBezTo>
                <a:cubicBezTo>
                  <a:pt x="296" y="333"/>
                  <a:pt x="297" y="334"/>
                  <a:pt x="296" y="334"/>
                </a:cubicBezTo>
                <a:cubicBezTo>
                  <a:pt x="296" y="334"/>
                  <a:pt x="296" y="334"/>
                  <a:pt x="296" y="334"/>
                </a:cubicBezTo>
                <a:cubicBezTo>
                  <a:pt x="297" y="334"/>
                  <a:pt x="297" y="335"/>
                  <a:pt x="297" y="335"/>
                </a:cubicBezTo>
                <a:cubicBezTo>
                  <a:pt x="298" y="335"/>
                  <a:pt x="298" y="335"/>
                  <a:pt x="298" y="335"/>
                </a:cubicBezTo>
                <a:cubicBezTo>
                  <a:pt x="298" y="335"/>
                  <a:pt x="298" y="335"/>
                  <a:pt x="298" y="335"/>
                </a:cubicBezTo>
                <a:cubicBezTo>
                  <a:pt x="298" y="335"/>
                  <a:pt x="298" y="335"/>
                  <a:pt x="298" y="335"/>
                </a:cubicBezTo>
                <a:cubicBezTo>
                  <a:pt x="298" y="335"/>
                  <a:pt x="298" y="334"/>
                  <a:pt x="298" y="334"/>
                </a:cubicBezTo>
                <a:cubicBezTo>
                  <a:pt x="298" y="335"/>
                  <a:pt x="298" y="335"/>
                  <a:pt x="298" y="335"/>
                </a:cubicBezTo>
                <a:cubicBezTo>
                  <a:pt x="299" y="335"/>
                  <a:pt x="299" y="334"/>
                  <a:pt x="299" y="334"/>
                </a:cubicBezTo>
                <a:cubicBezTo>
                  <a:pt x="299" y="334"/>
                  <a:pt x="299" y="334"/>
                  <a:pt x="299" y="333"/>
                </a:cubicBezTo>
                <a:cubicBezTo>
                  <a:pt x="299" y="334"/>
                  <a:pt x="299" y="334"/>
                  <a:pt x="299" y="334"/>
                </a:cubicBezTo>
                <a:cubicBezTo>
                  <a:pt x="299" y="334"/>
                  <a:pt x="299" y="334"/>
                  <a:pt x="299" y="335"/>
                </a:cubicBezTo>
                <a:cubicBezTo>
                  <a:pt x="299" y="335"/>
                  <a:pt x="299" y="335"/>
                  <a:pt x="299" y="335"/>
                </a:cubicBezTo>
                <a:cubicBezTo>
                  <a:pt x="299" y="335"/>
                  <a:pt x="299" y="336"/>
                  <a:pt x="298" y="336"/>
                </a:cubicBezTo>
                <a:cubicBezTo>
                  <a:pt x="298" y="336"/>
                  <a:pt x="298" y="337"/>
                  <a:pt x="298" y="337"/>
                </a:cubicBezTo>
                <a:cubicBezTo>
                  <a:pt x="298" y="337"/>
                  <a:pt x="298" y="337"/>
                  <a:pt x="298" y="337"/>
                </a:cubicBezTo>
                <a:cubicBezTo>
                  <a:pt x="297" y="337"/>
                  <a:pt x="297" y="337"/>
                  <a:pt x="297" y="337"/>
                </a:cubicBezTo>
                <a:cubicBezTo>
                  <a:pt x="297" y="337"/>
                  <a:pt x="297" y="337"/>
                  <a:pt x="297" y="337"/>
                </a:cubicBezTo>
                <a:cubicBezTo>
                  <a:pt x="296" y="338"/>
                  <a:pt x="296" y="338"/>
                  <a:pt x="296" y="338"/>
                </a:cubicBezTo>
                <a:cubicBezTo>
                  <a:pt x="295" y="339"/>
                  <a:pt x="295" y="339"/>
                  <a:pt x="295" y="340"/>
                </a:cubicBezTo>
                <a:cubicBezTo>
                  <a:pt x="295" y="341"/>
                  <a:pt x="296" y="342"/>
                  <a:pt x="296" y="342"/>
                </a:cubicBezTo>
                <a:cubicBezTo>
                  <a:pt x="296" y="343"/>
                  <a:pt x="296" y="343"/>
                  <a:pt x="296" y="343"/>
                </a:cubicBezTo>
                <a:cubicBezTo>
                  <a:pt x="296" y="343"/>
                  <a:pt x="296" y="343"/>
                  <a:pt x="295" y="343"/>
                </a:cubicBezTo>
                <a:cubicBezTo>
                  <a:pt x="296" y="343"/>
                  <a:pt x="296" y="344"/>
                  <a:pt x="297" y="344"/>
                </a:cubicBezTo>
                <a:cubicBezTo>
                  <a:pt x="297" y="344"/>
                  <a:pt x="298" y="345"/>
                  <a:pt x="299" y="345"/>
                </a:cubicBezTo>
                <a:cubicBezTo>
                  <a:pt x="299" y="346"/>
                  <a:pt x="300" y="347"/>
                  <a:pt x="300" y="348"/>
                </a:cubicBezTo>
                <a:cubicBezTo>
                  <a:pt x="300" y="348"/>
                  <a:pt x="301" y="348"/>
                  <a:pt x="301" y="349"/>
                </a:cubicBezTo>
                <a:cubicBezTo>
                  <a:pt x="301" y="349"/>
                  <a:pt x="301" y="350"/>
                  <a:pt x="302" y="350"/>
                </a:cubicBezTo>
                <a:cubicBezTo>
                  <a:pt x="302" y="351"/>
                  <a:pt x="302" y="351"/>
                  <a:pt x="302" y="352"/>
                </a:cubicBezTo>
                <a:cubicBezTo>
                  <a:pt x="303" y="353"/>
                  <a:pt x="303" y="353"/>
                  <a:pt x="303" y="354"/>
                </a:cubicBezTo>
                <a:cubicBezTo>
                  <a:pt x="303" y="354"/>
                  <a:pt x="304" y="355"/>
                  <a:pt x="304" y="355"/>
                </a:cubicBezTo>
                <a:cubicBezTo>
                  <a:pt x="304" y="355"/>
                  <a:pt x="304" y="356"/>
                  <a:pt x="304" y="356"/>
                </a:cubicBezTo>
                <a:cubicBezTo>
                  <a:pt x="304" y="356"/>
                  <a:pt x="304" y="356"/>
                  <a:pt x="305" y="356"/>
                </a:cubicBezTo>
                <a:cubicBezTo>
                  <a:pt x="305" y="357"/>
                  <a:pt x="305" y="357"/>
                  <a:pt x="305" y="357"/>
                </a:cubicBezTo>
                <a:cubicBezTo>
                  <a:pt x="305" y="358"/>
                  <a:pt x="306" y="358"/>
                  <a:pt x="306" y="359"/>
                </a:cubicBezTo>
                <a:cubicBezTo>
                  <a:pt x="306" y="359"/>
                  <a:pt x="307" y="360"/>
                  <a:pt x="307" y="361"/>
                </a:cubicBezTo>
                <a:cubicBezTo>
                  <a:pt x="307" y="361"/>
                  <a:pt x="308" y="361"/>
                  <a:pt x="307" y="362"/>
                </a:cubicBezTo>
                <a:cubicBezTo>
                  <a:pt x="307" y="362"/>
                  <a:pt x="307" y="362"/>
                  <a:pt x="307" y="362"/>
                </a:cubicBezTo>
                <a:cubicBezTo>
                  <a:pt x="307" y="362"/>
                  <a:pt x="307" y="362"/>
                  <a:pt x="307" y="363"/>
                </a:cubicBezTo>
                <a:cubicBezTo>
                  <a:pt x="307" y="363"/>
                  <a:pt x="307" y="363"/>
                  <a:pt x="307" y="363"/>
                </a:cubicBezTo>
                <a:cubicBezTo>
                  <a:pt x="307" y="363"/>
                  <a:pt x="308" y="363"/>
                  <a:pt x="308" y="363"/>
                </a:cubicBezTo>
                <a:cubicBezTo>
                  <a:pt x="308" y="364"/>
                  <a:pt x="308" y="364"/>
                  <a:pt x="308" y="364"/>
                </a:cubicBezTo>
                <a:cubicBezTo>
                  <a:pt x="308" y="364"/>
                  <a:pt x="309" y="364"/>
                  <a:pt x="309" y="365"/>
                </a:cubicBezTo>
                <a:cubicBezTo>
                  <a:pt x="309" y="365"/>
                  <a:pt x="310" y="365"/>
                  <a:pt x="310" y="366"/>
                </a:cubicBezTo>
                <a:cubicBezTo>
                  <a:pt x="310" y="366"/>
                  <a:pt x="311" y="366"/>
                  <a:pt x="311" y="367"/>
                </a:cubicBezTo>
                <a:cubicBezTo>
                  <a:pt x="312" y="367"/>
                  <a:pt x="313" y="368"/>
                  <a:pt x="314" y="368"/>
                </a:cubicBezTo>
                <a:cubicBezTo>
                  <a:pt x="316" y="369"/>
                  <a:pt x="317" y="369"/>
                  <a:pt x="317" y="370"/>
                </a:cubicBezTo>
                <a:cubicBezTo>
                  <a:pt x="318" y="370"/>
                  <a:pt x="318" y="370"/>
                  <a:pt x="319" y="371"/>
                </a:cubicBezTo>
                <a:cubicBezTo>
                  <a:pt x="319" y="371"/>
                  <a:pt x="319" y="371"/>
                  <a:pt x="319" y="371"/>
                </a:cubicBezTo>
                <a:cubicBezTo>
                  <a:pt x="319" y="372"/>
                  <a:pt x="320" y="372"/>
                  <a:pt x="320" y="372"/>
                </a:cubicBezTo>
                <a:cubicBezTo>
                  <a:pt x="320" y="372"/>
                  <a:pt x="320" y="372"/>
                  <a:pt x="321" y="373"/>
                </a:cubicBezTo>
                <a:cubicBezTo>
                  <a:pt x="321" y="373"/>
                  <a:pt x="321" y="374"/>
                  <a:pt x="321" y="374"/>
                </a:cubicBezTo>
                <a:cubicBezTo>
                  <a:pt x="321" y="374"/>
                  <a:pt x="321" y="374"/>
                  <a:pt x="321" y="374"/>
                </a:cubicBezTo>
                <a:cubicBezTo>
                  <a:pt x="322" y="374"/>
                  <a:pt x="322" y="375"/>
                  <a:pt x="322" y="375"/>
                </a:cubicBezTo>
                <a:cubicBezTo>
                  <a:pt x="322" y="376"/>
                  <a:pt x="322" y="378"/>
                  <a:pt x="322" y="380"/>
                </a:cubicBezTo>
                <a:cubicBezTo>
                  <a:pt x="322" y="380"/>
                  <a:pt x="322" y="381"/>
                  <a:pt x="322" y="381"/>
                </a:cubicBezTo>
                <a:cubicBezTo>
                  <a:pt x="322" y="382"/>
                  <a:pt x="322" y="383"/>
                  <a:pt x="322" y="384"/>
                </a:cubicBezTo>
                <a:cubicBezTo>
                  <a:pt x="322" y="384"/>
                  <a:pt x="322" y="385"/>
                  <a:pt x="321" y="385"/>
                </a:cubicBezTo>
                <a:cubicBezTo>
                  <a:pt x="321" y="385"/>
                  <a:pt x="321" y="386"/>
                  <a:pt x="321" y="386"/>
                </a:cubicBezTo>
                <a:cubicBezTo>
                  <a:pt x="321" y="386"/>
                  <a:pt x="321" y="386"/>
                  <a:pt x="321" y="386"/>
                </a:cubicBezTo>
                <a:cubicBezTo>
                  <a:pt x="321" y="387"/>
                  <a:pt x="321" y="388"/>
                  <a:pt x="321" y="389"/>
                </a:cubicBezTo>
                <a:cubicBezTo>
                  <a:pt x="321" y="389"/>
                  <a:pt x="321" y="389"/>
                  <a:pt x="321" y="390"/>
                </a:cubicBezTo>
                <a:cubicBezTo>
                  <a:pt x="321" y="390"/>
                  <a:pt x="321" y="390"/>
                  <a:pt x="321" y="391"/>
                </a:cubicBezTo>
                <a:cubicBezTo>
                  <a:pt x="321" y="391"/>
                  <a:pt x="321" y="391"/>
                  <a:pt x="321" y="391"/>
                </a:cubicBezTo>
                <a:cubicBezTo>
                  <a:pt x="321" y="392"/>
                  <a:pt x="321" y="392"/>
                  <a:pt x="321" y="392"/>
                </a:cubicBezTo>
                <a:cubicBezTo>
                  <a:pt x="321" y="392"/>
                  <a:pt x="321" y="393"/>
                  <a:pt x="321" y="393"/>
                </a:cubicBezTo>
                <a:cubicBezTo>
                  <a:pt x="321" y="394"/>
                  <a:pt x="321" y="394"/>
                  <a:pt x="320" y="395"/>
                </a:cubicBezTo>
                <a:cubicBezTo>
                  <a:pt x="320" y="395"/>
                  <a:pt x="320" y="396"/>
                  <a:pt x="320" y="396"/>
                </a:cubicBezTo>
                <a:cubicBezTo>
                  <a:pt x="320" y="397"/>
                  <a:pt x="320" y="397"/>
                  <a:pt x="320" y="397"/>
                </a:cubicBezTo>
                <a:cubicBezTo>
                  <a:pt x="320" y="397"/>
                  <a:pt x="320" y="397"/>
                  <a:pt x="320" y="398"/>
                </a:cubicBezTo>
                <a:cubicBezTo>
                  <a:pt x="320" y="398"/>
                  <a:pt x="319" y="399"/>
                  <a:pt x="319" y="399"/>
                </a:cubicBezTo>
                <a:cubicBezTo>
                  <a:pt x="319" y="400"/>
                  <a:pt x="319" y="400"/>
                  <a:pt x="319" y="400"/>
                </a:cubicBezTo>
                <a:cubicBezTo>
                  <a:pt x="319" y="401"/>
                  <a:pt x="319" y="401"/>
                  <a:pt x="319" y="401"/>
                </a:cubicBezTo>
                <a:cubicBezTo>
                  <a:pt x="319" y="401"/>
                  <a:pt x="319" y="402"/>
                  <a:pt x="319" y="402"/>
                </a:cubicBezTo>
                <a:cubicBezTo>
                  <a:pt x="319" y="402"/>
                  <a:pt x="319" y="402"/>
                  <a:pt x="319" y="403"/>
                </a:cubicBezTo>
                <a:cubicBezTo>
                  <a:pt x="319" y="403"/>
                  <a:pt x="319" y="403"/>
                  <a:pt x="319" y="403"/>
                </a:cubicBezTo>
                <a:cubicBezTo>
                  <a:pt x="319" y="403"/>
                  <a:pt x="319" y="404"/>
                  <a:pt x="319" y="403"/>
                </a:cubicBezTo>
                <a:cubicBezTo>
                  <a:pt x="319" y="404"/>
                  <a:pt x="319" y="404"/>
                  <a:pt x="319" y="404"/>
                </a:cubicBezTo>
                <a:cubicBezTo>
                  <a:pt x="318" y="404"/>
                  <a:pt x="318" y="404"/>
                  <a:pt x="318" y="404"/>
                </a:cubicBezTo>
                <a:cubicBezTo>
                  <a:pt x="318" y="405"/>
                  <a:pt x="318" y="405"/>
                  <a:pt x="318" y="406"/>
                </a:cubicBezTo>
                <a:cubicBezTo>
                  <a:pt x="318" y="406"/>
                  <a:pt x="318" y="407"/>
                  <a:pt x="319" y="408"/>
                </a:cubicBezTo>
                <a:cubicBezTo>
                  <a:pt x="319" y="408"/>
                  <a:pt x="319" y="408"/>
                  <a:pt x="319" y="409"/>
                </a:cubicBezTo>
                <a:cubicBezTo>
                  <a:pt x="319" y="409"/>
                  <a:pt x="319" y="409"/>
                  <a:pt x="319" y="409"/>
                </a:cubicBezTo>
                <a:cubicBezTo>
                  <a:pt x="319" y="410"/>
                  <a:pt x="319" y="410"/>
                  <a:pt x="319" y="410"/>
                </a:cubicBezTo>
                <a:cubicBezTo>
                  <a:pt x="319" y="411"/>
                  <a:pt x="318" y="411"/>
                  <a:pt x="318" y="411"/>
                </a:cubicBezTo>
                <a:cubicBezTo>
                  <a:pt x="318" y="411"/>
                  <a:pt x="318" y="412"/>
                  <a:pt x="318" y="412"/>
                </a:cubicBezTo>
                <a:cubicBezTo>
                  <a:pt x="318" y="413"/>
                  <a:pt x="318" y="413"/>
                  <a:pt x="318" y="413"/>
                </a:cubicBezTo>
                <a:cubicBezTo>
                  <a:pt x="318" y="414"/>
                  <a:pt x="318" y="415"/>
                  <a:pt x="317" y="415"/>
                </a:cubicBezTo>
                <a:cubicBezTo>
                  <a:pt x="317" y="416"/>
                  <a:pt x="317" y="416"/>
                  <a:pt x="317" y="417"/>
                </a:cubicBezTo>
                <a:cubicBezTo>
                  <a:pt x="316" y="418"/>
                  <a:pt x="316" y="418"/>
                  <a:pt x="316" y="418"/>
                </a:cubicBezTo>
                <a:cubicBezTo>
                  <a:pt x="316" y="418"/>
                  <a:pt x="316" y="418"/>
                  <a:pt x="316" y="419"/>
                </a:cubicBezTo>
                <a:cubicBezTo>
                  <a:pt x="316" y="419"/>
                  <a:pt x="316" y="419"/>
                  <a:pt x="316" y="419"/>
                </a:cubicBezTo>
                <a:cubicBezTo>
                  <a:pt x="316" y="420"/>
                  <a:pt x="315" y="420"/>
                  <a:pt x="315" y="420"/>
                </a:cubicBezTo>
                <a:cubicBezTo>
                  <a:pt x="315" y="421"/>
                  <a:pt x="315" y="421"/>
                  <a:pt x="315" y="421"/>
                </a:cubicBezTo>
                <a:cubicBezTo>
                  <a:pt x="315" y="421"/>
                  <a:pt x="315" y="422"/>
                  <a:pt x="315" y="422"/>
                </a:cubicBezTo>
                <a:cubicBezTo>
                  <a:pt x="315" y="422"/>
                  <a:pt x="315" y="422"/>
                  <a:pt x="314" y="422"/>
                </a:cubicBezTo>
                <a:cubicBezTo>
                  <a:pt x="314" y="422"/>
                  <a:pt x="314" y="422"/>
                  <a:pt x="314" y="422"/>
                </a:cubicBezTo>
                <a:cubicBezTo>
                  <a:pt x="314" y="422"/>
                  <a:pt x="314" y="422"/>
                  <a:pt x="314" y="422"/>
                </a:cubicBezTo>
                <a:cubicBezTo>
                  <a:pt x="313" y="422"/>
                  <a:pt x="314" y="423"/>
                  <a:pt x="314" y="423"/>
                </a:cubicBezTo>
                <a:cubicBezTo>
                  <a:pt x="314" y="423"/>
                  <a:pt x="313" y="424"/>
                  <a:pt x="314" y="424"/>
                </a:cubicBezTo>
                <a:cubicBezTo>
                  <a:pt x="314" y="425"/>
                  <a:pt x="314" y="425"/>
                  <a:pt x="314" y="426"/>
                </a:cubicBezTo>
                <a:cubicBezTo>
                  <a:pt x="314" y="427"/>
                  <a:pt x="314" y="427"/>
                  <a:pt x="314" y="428"/>
                </a:cubicBezTo>
                <a:cubicBezTo>
                  <a:pt x="315" y="429"/>
                  <a:pt x="314" y="429"/>
                  <a:pt x="314" y="430"/>
                </a:cubicBezTo>
                <a:cubicBezTo>
                  <a:pt x="314" y="430"/>
                  <a:pt x="314" y="430"/>
                  <a:pt x="314" y="430"/>
                </a:cubicBezTo>
                <a:cubicBezTo>
                  <a:pt x="313" y="430"/>
                  <a:pt x="313" y="431"/>
                  <a:pt x="313" y="431"/>
                </a:cubicBezTo>
                <a:cubicBezTo>
                  <a:pt x="313" y="432"/>
                  <a:pt x="313" y="432"/>
                  <a:pt x="313" y="433"/>
                </a:cubicBezTo>
                <a:cubicBezTo>
                  <a:pt x="313" y="433"/>
                  <a:pt x="313" y="434"/>
                  <a:pt x="313" y="434"/>
                </a:cubicBezTo>
                <a:cubicBezTo>
                  <a:pt x="313" y="434"/>
                  <a:pt x="313" y="435"/>
                  <a:pt x="313" y="435"/>
                </a:cubicBezTo>
                <a:cubicBezTo>
                  <a:pt x="314" y="435"/>
                  <a:pt x="314" y="435"/>
                  <a:pt x="314" y="435"/>
                </a:cubicBezTo>
                <a:cubicBezTo>
                  <a:pt x="314" y="435"/>
                  <a:pt x="313" y="435"/>
                  <a:pt x="313" y="435"/>
                </a:cubicBezTo>
                <a:cubicBezTo>
                  <a:pt x="314" y="435"/>
                  <a:pt x="314" y="435"/>
                  <a:pt x="314" y="435"/>
                </a:cubicBezTo>
                <a:cubicBezTo>
                  <a:pt x="314" y="435"/>
                  <a:pt x="315" y="435"/>
                  <a:pt x="315" y="435"/>
                </a:cubicBezTo>
                <a:cubicBezTo>
                  <a:pt x="315" y="435"/>
                  <a:pt x="315" y="435"/>
                  <a:pt x="315" y="435"/>
                </a:cubicBezTo>
                <a:cubicBezTo>
                  <a:pt x="315" y="435"/>
                  <a:pt x="316" y="435"/>
                  <a:pt x="316" y="435"/>
                </a:cubicBezTo>
                <a:cubicBezTo>
                  <a:pt x="316" y="435"/>
                  <a:pt x="316" y="435"/>
                  <a:pt x="315" y="436"/>
                </a:cubicBezTo>
                <a:cubicBezTo>
                  <a:pt x="315" y="436"/>
                  <a:pt x="316" y="436"/>
                  <a:pt x="316" y="436"/>
                </a:cubicBezTo>
                <a:cubicBezTo>
                  <a:pt x="316" y="436"/>
                  <a:pt x="316" y="436"/>
                  <a:pt x="316" y="436"/>
                </a:cubicBezTo>
                <a:cubicBezTo>
                  <a:pt x="316" y="436"/>
                  <a:pt x="317" y="437"/>
                  <a:pt x="317" y="437"/>
                </a:cubicBezTo>
                <a:cubicBezTo>
                  <a:pt x="316" y="437"/>
                  <a:pt x="316" y="437"/>
                  <a:pt x="316" y="437"/>
                </a:cubicBezTo>
                <a:cubicBezTo>
                  <a:pt x="316" y="437"/>
                  <a:pt x="316" y="437"/>
                  <a:pt x="316" y="436"/>
                </a:cubicBezTo>
                <a:cubicBezTo>
                  <a:pt x="316" y="436"/>
                  <a:pt x="316" y="437"/>
                  <a:pt x="316" y="437"/>
                </a:cubicBezTo>
                <a:cubicBezTo>
                  <a:pt x="316" y="437"/>
                  <a:pt x="316" y="437"/>
                  <a:pt x="316" y="437"/>
                </a:cubicBezTo>
                <a:cubicBezTo>
                  <a:pt x="316" y="437"/>
                  <a:pt x="316" y="437"/>
                  <a:pt x="316" y="438"/>
                </a:cubicBezTo>
                <a:cubicBezTo>
                  <a:pt x="316" y="438"/>
                  <a:pt x="316" y="437"/>
                  <a:pt x="316" y="438"/>
                </a:cubicBezTo>
                <a:cubicBezTo>
                  <a:pt x="315" y="438"/>
                  <a:pt x="316" y="439"/>
                  <a:pt x="316" y="439"/>
                </a:cubicBezTo>
                <a:cubicBezTo>
                  <a:pt x="316" y="439"/>
                  <a:pt x="316" y="439"/>
                  <a:pt x="316" y="439"/>
                </a:cubicBezTo>
                <a:cubicBezTo>
                  <a:pt x="315" y="439"/>
                  <a:pt x="315" y="439"/>
                  <a:pt x="315" y="440"/>
                </a:cubicBezTo>
                <a:cubicBezTo>
                  <a:pt x="315" y="440"/>
                  <a:pt x="315" y="440"/>
                  <a:pt x="315" y="440"/>
                </a:cubicBezTo>
                <a:cubicBezTo>
                  <a:pt x="315" y="440"/>
                  <a:pt x="315" y="441"/>
                  <a:pt x="315" y="441"/>
                </a:cubicBezTo>
                <a:cubicBezTo>
                  <a:pt x="315" y="441"/>
                  <a:pt x="315" y="441"/>
                  <a:pt x="315" y="441"/>
                </a:cubicBezTo>
                <a:cubicBezTo>
                  <a:pt x="315" y="441"/>
                  <a:pt x="316" y="441"/>
                  <a:pt x="316" y="441"/>
                </a:cubicBezTo>
                <a:cubicBezTo>
                  <a:pt x="315" y="441"/>
                  <a:pt x="315" y="441"/>
                  <a:pt x="315" y="441"/>
                </a:cubicBezTo>
                <a:cubicBezTo>
                  <a:pt x="315" y="441"/>
                  <a:pt x="315" y="442"/>
                  <a:pt x="315" y="442"/>
                </a:cubicBezTo>
                <a:cubicBezTo>
                  <a:pt x="315" y="442"/>
                  <a:pt x="315" y="442"/>
                  <a:pt x="314" y="442"/>
                </a:cubicBezTo>
                <a:cubicBezTo>
                  <a:pt x="315" y="442"/>
                  <a:pt x="315" y="443"/>
                  <a:pt x="315" y="443"/>
                </a:cubicBezTo>
                <a:cubicBezTo>
                  <a:pt x="315" y="443"/>
                  <a:pt x="315" y="443"/>
                  <a:pt x="315" y="443"/>
                </a:cubicBezTo>
                <a:cubicBezTo>
                  <a:pt x="315" y="443"/>
                  <a:pt x="316" y="443"/>
                  <a:pt x="316" y="443"/>
                </a:cubicBezTo>
                <a:cubicBezTo>
                  <a:pt x="316" y="443"/>
                  <a:pt x="316" y="444"/>
                  <a:pt x="316" y="444"/>
                </a:cubicBezTo>
                <a:cubicBezTo>
                  <a:pt x="316" y="444"/>
                  <a:pt x="316" y="444"/>
                  <a:pt x="316" y="444"/>
                </a:cubicBezTo>
                <a:cubicBezTo>
                  <a:pt x="315" y="444"/>
                  <a:pt x="315" y="444"/>
                  <a:pt x="315" y="444"/>
                </a:cubicBezTo>
                <a:cubicBezTo>
                  <a:pt x="315" y="444"/>
                  <a:pt x="315" y="445"/>
                  <a:pt x="315" y="445"/>
                </a:cubicBezTo>
                <a:cubicBezTo>
                  <a:pt x="315" y="445"/>
                  <a:pt x="315" y="445"/>
                  <a:pt x="314" y="445"/>
                </a:cubicBezTo>
                <a:cubicBezTo>
                  <a:pt x="314" y="445"/>
                  <a:pt x="314" y="445"/>
                  <a:pt x="314" y="445"/>
                </a:cubicBezTo>
                <a:cubicBezTo>
                  <a:pt x="314" y="445"/>
                  <a:pt x="314" y="446"/>
                  <a:pt x="314" y="446"/>
                </a:cubicBezTo>
                <a:cubicBezTo>
                  <a:pt x="314" y="446"/>
                  <a:pt x="314" y="445"/>
                  <a:pt x="315" y="445"/>
                </a:cubicBezTo>
                <a:cubicBezTo>
                  <a:pt x="315" y="445"/>
                  <a:pt x="315" y="446"/>
                  <a:pt x="315" y="446"/>
                </a:cubicBezTo>
                <a:cubicBezTo>
                  <a:pt x="315" y="446"/>
                  <a:pt x="316" y="446"/>
                  <a:pt x="315" y="446"/>
                </a:cubicBezTo>
                <a:cubicBezTo>
                  <a:pt x="315" y="446"/>
                  <a:pt x="315" y="446"/>
                  <a:pt x="315" y="446"/>
                </a:cubicBezTo>
                <a:cubicBezTo>
                  <a:pt x="315" y="446"/>
                  <a:pt x="314" y="445"/>
                  <a:pt x="314" y="446"/>
                </a:cubicBezTo>
                <a:cubicBezTo>
                  <a:pt x="314" y="446"/>
                  <a:pt x="314" y="446"/>
                  <a:pt x="314" y="446"/>
                </a:cubicBezTo>
                <a:cubicBezTo>
                  <a:pt x="314" y="446"/>
                  <a:pt x="314" y="447"/>
                  <a:pt x="314" y="447"/>
                </a:cubicBezTo>
                <a:cubicBezTo>
                  <a:pt x="314" y="447"/>
                  <a:pt x="314" y="447"/>
                  <a:pt x="314" y="447"/>
                </a:cubicBezTo>
                <a:cubicBezTo>
                  <a:pt x="314" y="447"/>
                  <a:pt x="314" y="447"/>
                  <a:pt x="315" y="447"/>
                </a:cubicBezTo>
                <a:cubicBezTo>
                  <a:pt x="314" y="447"/>
                  <a:pt x="314" y="447"/>
                  <a:pt x="314" y="447"/>
                </a:cubicBezTo>
                <a:cubicBezTo>
                  <a:pt x="314" y="447"/>
                  <a:pt x="314" y="447"/>
                  <a:pt x="314" y="447"/>
                </a:cubicBezTo>
                <a:cubicBezTo>
                  <a:pt x="314" y="447"/>
                  <a:pt x="314" y="448"/>
                  <a:pt x="314" y="448"/>
                </a:cubicBezTo>
                <a:cubicBezTo>
                  <a:pt x="314" y="448"/>
                  <a:pt x="313" y="449"/>
                  <a:pt x="313" y="449"/>
                </a:cubicBezTo>
                <a:cubicBezTo>
                  <a:pt x="314" y="449"/>
                  <a:pt x="314" y="448"/>
                  <a:pt x="314" y="448"/>
                </a:cubicBezTo>
                <a:cubicBezTo>
                  <a:pt x="314" y="448"/>
                  <a:pt x="314" y="449"/>
                  <a:pt x="314" y="449"/>
                </a:cubicBezTo>
                <a:cubicBezTo>
                  <a:pt x="314" y="449"/>
                  <a:pt x="313" y="449"/>
                  <a:pt x="313" y="449"/>
                </a:cubicBezTo>
                <a:cubicBezTo>
                  <a:pt x="313" y="449"/>
                  <a:pt x="313" y="450"/>
                  <a:pt x="313" y="449"/>
                </a:cubicBezTo>
                <a:cubicBezTo>
                  <a:pt x="313" y="449"/>
                  <a:pt x="313" y="449"/>
                  <a:pt x="313" y="449"/>
                </a:cubicBezTo>
                <a:cubicBezTo>
                  <a:pt x="313" y="448"/>
                  <a:pt x="313" y="448"/>
                  <a:pt x="313" y="448"/>
                </a:cubicBezTo>
                <a:cubicBezTo>
                  <a:pt x="313" y="448"/>
                  <a:pt x="313" y="449"/>
                  <a:pt x="313" y="449"/>
                </a:cubicBezTo>
                <a:cubicBezTo>
                  <a:pt x="313" y="449"/>
                  <a:pt x="313" y="448"/>
                  <a:pt x="313" y="449"/>
                </a:cubicBezTo>
                <a:cubicBezTo>
                  <a:pt x="313" y="449"/>
                  <a:pt x="313" y="448"/>
                  <a:pt x="313" y="448"/>
                </a:cubicBezTo>
                <a:cubicBezTo>
                  <a:pt x="312" y="448"/>
                  <a:pt x="312" y="449"/>
                  <a:pt x="312" y="448"/>
                </a:cubicBezTo>
                <a:cubicBezTo>
                  <a:pt x="312" y="448"/>
                  <a:pt x="312" y="449"/>
                  <a:pt x="312" y="448"/>
                </a:cubicBezTo>
                <a:cubicBezTo>
                  <a:pt x="312" y="448"/>
                  <a:pt x="313" y="448"/>
                  <a:pt x="313" y="448"/>
                </a:cubicBezTo>
                <a:cubicBezTo>
                  <a:pt x="313" y="448"/>
                  <a:pt x="313" y="448"/>
                  <a:pt x="312" y="448"/>
                </a:cubicBezTo>
                <a:cubicBezTo>
                  <a:pt x="312" y="448"/>
                  <a:pt x="313" y="448"/>
                  <a:pt x="313" y="448"/>
                </a:cubicBezTo>
                <a:cubicBezTo>
                  <a:pt x="313" y="447"/>
                  <a:pt x="312" y="448"/>
                  <a:pt x="312" y="448"/>
                </a:cubicBezTo>
                <a:cubicBezTo>
                  <a:pt x="312" y="447"/>
                  <a:pt x="313" y="447"/>
                  <a:pt x="312" y="447"/>
                </a:cubicBezTo>
                <a:cubicBezTo>
                  <a:pt x="312" y="447"/>
                  <a:pt x="312" y="447"/>
                  <a:pt x="312" y="447"/>
                </a:cubicBezTo>
                <a:cubicBezTo>
                  <a:pt x="312" y="447"/>
                  <a:pt x="312" y="447"/>
                  <a:pt x="312" y="448"/>
                </a:cubicBezTo>
                <a:cubicBezTo>
                  <a:pt x="311" y="448"/>
                  <a:pt x="312" y="447"/>
                  <a:pt x="311" y="447"/>
                </a:cubicBezTo>
                <a:cubicBezTo>
                  <a:pt x="311" y="447"/>
                  <a:pt x="311" y="447"/>
                  <a:pt x="310" y="447"/>
                </a:cubicBezTo>
                <a:cubicBezTo>
                  <a:pt x="310" y="447"/>
                  <a:pt x="311" y="447"/>
                  <a:pt x="311" y="448"/>
                </a:cubicBezTo>
                <a:cubicBezTo>
                  <a:pt x="310" y="447"/>
                  <a:pt x="310" y="447"/>
                  <a:pt x="310" y="447"/>
                </a:cubicBezTo>
                <a:cubicBezTo>
                  <a:pt x="310" y="448"/>
                  <a:pt x="310" y="448"/>
                  <a:pt x="311" y="448"/>
                </a:cubicBezTo>
                <a:cubicBezTo>
                  <a:pt x="310" y="448"/>
                  <a:pt x="310" y="448"/>
                  <a:pt x="310" y="448"/>
                </a:cubicBezTo>
                <a:cubicBezTo>
                  <a:pt x="311" y="448"/>
                  <a:pt x="311" y="448"/>
                  <a:pt x="311" y="447"/>
                </a:cubicBezTo>
                <a:cubicBezTo>
                  <a:pt x="311" y="448"/>
                  <a:pt x="311" y="448"/>
                  <a:pt x="311" y="448"/>
                </a:cubicBezTo>
                <a:cubicBezTo>
                  <a:pt x="311" y="448"/>
                  <a:pt x="311" y="448"/>
                  <a:pt x="310" y="449"/>
                </a:cubicBezTo>
                <a:cubicBezTo>
                  <a:pt x="310" y="449"/>
                  <a:pt x="310" y="448"/>
                  <a:pt x="310" y="449"/>
                </a:cubicBezTo>
                <a:cubicBezTo>
                  <a:pt x="310" y="449"/>
                  <a:pt x="310" y="449"/>
                  <a:pt x="310" y="449"/>
                </a:cubicBezTo>
                <a:cubicBezTo>
                  <a:pt x="310" y="449"/>
                  <a:pt x="310" y="449"/>
                  <a:pt x="310" y="449"/>
                </a:cubicBezTo>
                <a:cubicBezTo>
                  <a:pt x="310" y="449"/>
                  <a:pt x="310" y="449"/>
                  <a:pt x="310" y="449"/>
                </a:cubicBezTo>
                <a:cubicBezTo>
                  <a:pt x="310" y="449"/>
                  <a:pt x="310" y="449"/>
                  <a:pt x="309" y="449"/>
                </a:cubicBezTo>
                <a:cubicBezTo>
                  <a:pt x="309" y="449"/>
                  <a:pt x="308" y="449"/>
                  <a:pt x="309" y="450"/>
                </a:cubicBezTo>
                <a:cubicBezTo>
                  <a:pt x="309" y="450"/>
                  <a:pt x="309" y="450"/>
                  <a:pt x="309" y="450"/>
                </a:cubicBezTo>
                <a:cubicBezTo>
                  <a:pt x="309" y="451"/>
                  <a:pt x="310" y="450"/>
                  <a:pt x="309" y="450"/>
                </a:cubicBezTo>
                <a:cubicBezTo>
                  <a:pt x="309" y="450"/>
                  <a:pt x="309" y="450"/>
                  <a:pt x="309" y="450"/>
                </a:cubicBezTo>
                <a:cubicBezTo>
                  <a:pt x="309" y="450"/>
                  <a:pt x="309" y="450"/>
                  <a:pt x="309" y="450"/>
                </a:cubicBezTo>
                <a:cubicBezTo>
                  <a:pt x="309" y="450"/>
                  <a:pt x="309" y="450"/>
                  <a:pt x="309" y="450"/>
                </a:cubicBezTo>
                <a:cubicBezTo>
                  <a:pt x="309" y="450"/>
                  <a:pt x="309" y="450"/>
                  <a:pt x="309" y="450"/>
                </a:cubicBezTo>
                <a:cubicBezTo>
                  <a:pt x="309" y="450"/>
                  <a:pt x="310" y="450"/>
                  <a:pt x="310" y="450"/>
                </a:cubicBezTo>
                <a:cubicBezTo>
                  <a:pt x="310" y="450"/>
                  <a:pt x="310" y="449"/>
                  <a:pt x="310" y="449"/>
                </a:cubicBezTo>
                <a:cubicBezTo>
                  <a:pt x="310" y="450"/>
                  <a:pt x="310" y="450"/>
                  <a:pt x="311" y="450"/>
                </a:cubicBezTo>
                <a:cubicBezTo>
                  <a:pt x="311" y="450"/>
                  <a:pt x="311" y="450"/>
                  <a:pt x="311" y="450"/>
                </a:cubicBezTo>
                <a:cubicBezTo>
                  <a:pt x="311" y="450"/>
                  <a:pt x="311" y="450"/>
                  <a:pt x="311" y="450"/>
                </a:cubicBezTo>
                <a:cubicBezTo>
                  <a:pt x="311" y="450"/>
                  <a:pt x="311" y="450"/>
                  <a:pt x="311" y="450"/>
                </a:cubicBezTo>
                <a:cubicBezTo>
                  <a:pt x="311" y="450"/>
                  <a:pt x="312" y="450"/>
                  <a:pt x="312" y="450"/>
                </a:cubicBezTo>
                <a:cubicBezTo>
                  <a:pt x="312" y="450"/>
                  <a:pt x="311" y="450"/>
                  <a:pt x="311" y="450"/>
                </a:cubicBezTo>
                <a:cubicBezTo>
                  <a:pt x="311" y="450"/>
                  <a:pt x="311" y="450"/>
                  <a:pt x="312" y="450"/>
                </a:cubicBezTo>
                <a:cubicBezTo>
                  <a:pt x="311" y="450"/>
                  <a:pt x="311" y="450"/>
                  <a:pt x="311" y="450"/>
                </a:cubicBezTo>
                <a:cubicBezTo>
                  <a:pt x="312" y="450"/>
                  <a:pt x="312" y="450"/>
                  <a:pt x="312" y="450"/>
                </a:cubicBezTo>
                <a:cubicBezTo>
                  <a:pt x="312" y="450"/>
                  <a:pt x="312" y="450"/>
                  <a:pt x="312" y="450"/>
                </a:cubicBezTo>
                <a:cubicBezTo>
                  <a:pt x="312" y="451"/>
                  <a:pt x="312" y="451"/>
                  <a:pt x="313" y="451"/>
                </a:cubicBezTo>
                <a:cubicBezTo>
                  <a:pt x="313" y="451"/>
                  <a:pt x="313" y="451"/>
                  <a:pt x="313" y="452"/>
                </a:cubicBezTo>
                <a:cubicBezTo>
                  <a:pt x="313" y="451"/>
                  <a:pt x="313" y="451"/>
                  <a:pt x="313" y="451"/>
                </a:cubicBezTo>
                <a:cubicBezTo>
                  <a:pt x="313" y="451"/>
                  <a:pt x="313" y="452"/>
                  <a:pt x="312" y="452"/>
                </a:cubicBezTo>
                <a:cubicBezTo>
                  <a:pt x="312" y="452"/>
                  <a:pt x="312" y="451"/>
                  <a:pt x="312" y="451"/>
                </a:cubicBezTo>
                <a:cubicBezTo>
                  <a:pt x="312" y="451"/>
                  <a:pt x="312" y="452"/>
                  <a:pt x="312" y="452"/>
                </a:cubicBezTo>
                <a:cubicBezTo>
                  <a:pt x="311" y="452"/>
                  <a:pt x="312" y="452"/>
                  <a:pt x="312" y="452"/>
                </a:cubicBezTo>
                <a:cubicBezTo>
                  <a:pt x="312" y="452"/>
                  <a:pt x="312" y="452"/>
                  <a:pt x="312" y="452"/>
                </a:cubicBezTo>
                <a:cubicBezTo>
                  <a:pt x="312" y="452"/>
                  <a:pt x="312" y="453"/>
                  <a:pt x="312" y="453"/>
                </a:cubicBezTo>
                <a:cubicBezTo>
                  <a:pt x="312" y="453"/>
                  <a:pt x="312" y="452"/>
                  <a:pt x="313" y="453"/>
                </a:cubicBezTo>
                <a:cubicBezTo>
                  <a:pt x="312" y="453"/>
                  <a:pt x="312" y="453"/>
                  <a:pt x="312" y="453"/>
                </a:cubicBezTo>
                <a:cubicBezTo>
                  <a:pt x="312" y="453"/>
                  <a:pt x="312" y="453"/>
                  <a:pt x="312" y="453"/>
                </a:cubicBezTo>
                <a:cubicBezTo>
                  <a:pt x="312" y="453"/>
                  <a:pt x="312" y="453"/>
                  <a:pt x="312" y="453"/>
                </a:cubicBezTo>
                <a:cubicBezTo>
                  <a:pt x="312" y="453"/>
                  <a:pt x="312" y="453"/>
                  <a:pt x="312" y="453"/>
                </a:cubicBezTo>
                <a:cubicBezTo>
                  <a:pt x="312" y="453"/>
                  <a:pt x="312" y="453"/>
                  <a:pt x="312" y="453"/>
                </a:cubicBezTo>
                <a:cubicBezTo>
                  <a:pt x="312" y="453"/>
                  <a:pt x="312" y="453"/>
                  <a:pt x="312" y="453"/>
                </a:cubicBezTo>
                <a:cubicBezTo>
                  <a:pt x="312" y="453"/>
                  <a:pt x="312" y="453"/>
                  <a:pt x="312" y="453"/>
                </a:cubicBezTo>
                <a:cubicBezTo>
                  <a:pt x="312" y="453"/>
                  <a:pt x="312" y="452"/>
                  <a:pt x="312" y="452"/>
                </a:cubicBezTo>
                <a:cubicBezTo>
                  <a:pt x="312" y="452"/>
                  <a:pt x="312" y="453"/>
                  <a:pt x="311" y="453"/>
                </a:cubicBezTo>
                <a:cubicBezTo>
                  <a:pt x="311" y="453"/>
                  <a:pt x="311" y="453"/>
                  <a:pt x="311" y="453"/>
                </a:cubicBezTo>
                <a:cubicBezTo>
                  <a:pt x="311" y="453"/>
                  <a:pt x="311" y="453"/>
                  <a:pt x="312" y="453"/>
                </a:cubicBezTo>
                <a:cubicBezTo>
                  <a:pt x="312" y="453"/>
                  <a:pt x="312" y="453"/>
                  <a:pt x="312" y="453"/>
                </a:cubicBezTo>
                <a:cubicBezTo>
                  <a:pt x="312" y="453"/>
                  <a:pt x="313" y="453"/>
                  <a:pt x="313" y="453"/>
                </a:cubicBezTo>
                <a:cubicBezTo>
                  <a:pt x="313" y="453"/>
                  <a:pt x="313" y="453"/>
                  <a:pt x="314" y="453"/>
                </a:cubicBezTo>
                <a:cubicBezTo>
                  <a:pt x="314" y="453"/>
                  <a:pt x="313" y="453"/>
                  <a:pt x="313" y="453"/>
                </a:cubicBezTo>
                <a:cubicBezTo>
                  <a:pt x="313" y="453"/>
                  <a:pt x="314" y="453"/>
                  <a:pt x="314" y="453"/>
                </a:cubicBezTo>
                <a:cubicBezTo>
                  <a:pt x="314" y="454"/>
                  <a:pt x="314" y="454"/>
                  <a:pt x="315" y="454"/>
                </a:cubicBezTo>
                <a:cubicBezTo>
                  <a:pt x="314" y="454"/>
                  <a:pt x="314" y="454"/>
                  <a:pt x="314" y="454"/>
                </a:cubicBezTo>
                <a:cubicBezTo>
                  <a:pt x="314" y="454"/>
                  <a:pt x="314" y="454"/>
                  <a:pt x="314" y="454"/>
                </a:cubicBezTo>
                <a:cubicBezTo>
                  <a:pt x="314" y="454"/>
                  <a:pt x="314" y="454"/>
                  <a:pt x="314" y="454"/>
                </a:cubicBezTo>
                <a:cubicBezTo>
                  <a:pt x="314" y="454"/>
                  <a:pt x="314" y="454"/>
                  <a:pt x="314" y="454"/>
                </a:cubicBezTo>
                <a:cubicBezTo>
                  <a:pt x="314" y="454"/>
                  <a:pt x="314" y="454"/>
                  <a:pt x="314" y="454"/>
                </a:cubicBezTo>
                <a:cubicBezTo>
                  <a:pt x="314" y="454"/>
                  <a:pt x="314" y="454"/>
                  <a:pt x="314" y="455"/>
                </a:cubicBezTo>
                <a:cubicBezTo>
                  <a:pt x="314" y="454"/>
                  <a:pt x="314" y="454"/>
                  <a:pt x="314" y="454"/>
                </a:cubicBezTo>
                <a:cubicBezTo>
                  <a:pt x="314" y="454"/>
                  <a:pt x="313" y="454"/>
                  <a:pt x="313" y="454"/>
                </a:cubicBezTo>
                <a:cubicBezTo>
                  <a:pt x="313" y="454"/>
                  <a:pt x="313" y="454"/>
                  <a:pt x="313" y="454"/>
                </a:cubicBezTo>
                <a:cubicBezTo>
                  <a:pt x="313" y="454"/>
                  <a:pt x="312" y="454"/>
                  <a:pt x="312" y="454"/>
                </a:cubicBezTo>
                <a:cubicBezTo>
                  <a:pt x="312" y="454"/>
                  <a:pt x="312" y="455"/>
                  <a:pt x="312" y="454"/>
                </a:cubicBezTo>
                <a:cubicBezTo>
                  <a:pt x="312" y="454"/>
                  <a:pt x="312" y="454"/>
                  <a:pt x="312" y="454"/>
                </a:cubicBezTo>
                <a:cubicBezTo>
                  <a:pt x="312" y="454"/>
                  <a:pt x="312" y="454"/>
                  <a:pt x="312" y="454"/>
                </a:cubicBezTo>
                <a:cubicBezTo>
                  <a:pt x="311" y="454"/>
                  <a:pt x="311" y="454"/>
                  <a:pt x="311" y="454"/>
                </a:cubicBezTo>
                <a:cubicBezTo>
                  <a:pt x="312" y="454"/>
                  <a:pt x="312" y="454"/>
                  <a:pt x="312" y="454"/>
                </a:cubicBezTo>
                <a:cubicBezTo>
                  <a:pt x="312" y="454"/>
                  <a:pt x="312" y="455"/>
                  <a:pt x="312" y="455"/>
                </a:cubicBezTo>
                <a:cubicBezTo>
                  <a:pt x="312" y="455"/>
                  <a:pt x="312" y="455"/>
                  <a:pt x="312" y="455"/>
                </a:cubicBezTo>
                <a:cubicBezTo>
                  <a:pt x="312" y="455"/>
                  <a:pt x="312" y="455"/>
                  <a:pt x="312" y="455"/>
                </a:cubicBezTo>
                <a:cubicBezTo>
                  <a:pt x="312" y="455"/>
                  <a:pt x="313" y="455"/>
                  <a:pt x="313" y="455"/>
                </a:cubicBezTo>
                <a:cubicBezTo>
                  <a:pt x="313" y="455"/>
                  <a:pt x="313" y="456"/>
                  <a:pt x="313" y="456"/>
                </a:cubicBezTo>
                <a:cubicBezTo>
                  <a:pt x="313" y="456"/>
                  <a:pt x="313" y="456"/>
                  <a:pt x="313" y="455"/>
                </a:cubicBezTo>
                <a:cubicBezTo>
                  <a:pt x="313" y="455"/>
                  <a:pt x="312" y="455"/>
                  <a:pt x="312" y="455"/>
                </a:cubicBezTo>
                <a:cubicBezTo>
                  <a:pt x="312" y="455"/>
                  <a:pt x="312" y="456"/>
                  <a:pt x="312" y="456"/>
                </a:cubicBezTo>
                <a:cubicBezTo>
                  <a:pt x="312" y="456"/>
                  <a:pt x="312" y="456"/>
                  <a:pt x="313" y="456"/>
                </a:cubicBezTo>
                <a:cubicBezTo>
                  <a:pt x="312" y="456"/>
                  <a:pt x="312" y="456"/>
                  <a:pt x="312" y="456"/>
                </a:cubicBezTo>
                <a:cubicBezTo>
                  <a:pt x="312" y="456"/>
                  <a:pt x="312" y="456"/>
                  <a:pt x="312" y="456"/>
                </a:cubicBezTo>
                <a:cubicBezTo>
                  <a:pt x="312" y="457"/>
                  <a:pt x="312" y="457"/>
                  <a:pt x="312" y="457"/>
                </a:cubicBezTo>
                <a:cubicBezTo>
                  <a:pt x="312" y="457"/>
                  <a:pt x="312" y="457"/>
                  <a:pt x="312" y="457"/>
                </a:cubicBezTo>
                <a:cubicBezTo>
                  <a:pt x="312" y="457"/>
                  <a:pt x="312" y="457"/>
                  <a:pt x="312" y="457"/>
                </a:cubicBezTo>
                <a:cubicBezTo>
                  <a:pt x="312" y="457"/>
                  <a:pt x="312" y="457"/>
                  <a:pt x="312" y="457"/>
                </a:cubicBezTo>
                <a:cubicBezTo>
                  <a:pt x="312" y="458"/>
                  <a:pt x="312" y="458"/>
                  <a:pt x="312" y="458"/>
                </a:cubicBezTo>
                <a:cubicBezTo>
                  <a:pt x="312" y="458"/>
                  <a:pt x="312" y="459"/>
                  <a:pt x="312" y="458"/>
                </a:cubicBezTo>
                <a:cubicBezTo>
                  <a:pt x="312" y="458"/>
                  <a:pt x="312" y="458"/>
                  <a:pt x="312" y="458"/>
                </a:cubicBezTo>
                <a:cubicBezTo>
                  <a:pt x="312" y="458"/>
                  <a:pt x="313" y="457"/>
                  <a:pt x="313" y="457"/>
                </a:cubicBezTo>
                <a:cubicBezTo>
                  <a:pt x="313" y="457"/>
                  <a:pt x="313" y="457"/>
                  <a:pt x="313" y="457"/>
                </a:cubicBezTo>
                <a:cubicBezTo>
                  <a:pt x="313" y="457"/>
                  <a:pt x="313" y="458"/>
                  <a:pt x="313" y="458"/>
                </a:cubicBezTo>
                <a:cubicBezTo>
                  <a:pt x="313" y="458"/>
                  <a:pt x="313" y="458"/>
                  <a:pt x="313" y="458"/>
                </a:cubicBezTo>
                <a:cubicBezTo>
                  <a:pt x="313" y="458"/>
                  <a:pt x="313" y="458"/>
                  <a:pt x="313" y="458"/>
                </a:cubicBezTo>
                <a:cubicBezTo>
                  <a:pt x="313" y="458"/>
                  <a:pt x="312" y="458"/>
                  <a:pt x="313" y="458"/>
                </a:cubicBezTo>
                <a:cubicBezTo>
                  <a:pt x="313" y="458"/>
                  <a:pt x="313" y="458"/>
                  <a:pt x="313" y="458"/>
                </a:cubicBezTo>
                <a:cubicBezTo>
                  <a:pt x="313" y="459"/>
                  <a:pt x="313" y="459"/>
                  <a:pt x="313" y="459"/>
                </a:cubicBezTo>
                <a:cubicBezTo>
                  <a:pt x="313" y="459"/>
                  <a:pt x="314" y="459"/>
                  <a:pt x="313" y="459"/>
                </a:cubicBezTo>
                <a:cubicBezTo>
                  <a:pt x="313" y="459"/>
                  <a:pt x="313" y="459"/>
                  <a:pt x="313" y="459"/>
                </a:cubicBezTo>
                <a:cubicBezTo>
                  <a:pt x="313" y="459"/>
                  <a:pt x="313" y="458"/>
                  <a:pt x="313" y="459"/>
                </a:cubicBezTo>
                <a:cubicBezTo>
                  <a:pt x="313" y="458"/>
                  <a:pt x="312" y="459"/>
                  <a:pt x="312" y="459"/>
                </a:cubicBezTo>
                <a:cubicBezTo>
                  <a:pt x="312" y="459"/>
                  <a:pt x="312" y="459"/>
                  <a:pt x="313" y="459"/>
                </a:cubicBezTo>
                <a:cubicBezTo>
                  <a:pt x="312" y="459"/>
                  <a:pt x="312" y="459"/>
                  <a:pt x="312" y="460"/>
                </a:cubicBezTo>
                <a:cubicBezTo>
                  <a:pt x="312" y="460"/>
                  <a:pt x="312" y="460"/>
                  <a:pt x="312" y="460"/>
                </a:cubicBezTo>
                <a:cubicBezTo>
                  <a:pt x="312" y="460"/>
                  <a:pt x="312" y="460"/>
                  <a:pt x="313" y="460"/>
                </a:cubicBezTo>
                <a:cubicBezTo>
                  <a:pt x="313" y="460"/>
                  <a:pt x="313" y="460"/>
                  <a:pt x="313" y="460"/>
                </a:cubicBezTo>
                <a:cubicBezTo>
                  <a:pt x="313" y="460"/>
                  <a:pt x="313" y="460"/>
                  <a:pt x="313" y="460"/>
                </a:cubicBezTo>
                <a:cubicBezTo>
                  <a:pt x="313" y="460"/>
                  <a:pt x="312" y="460"/>
                  <a:pt x="312" y="460"/>
                </a:cubicBezTo>
                <a:cubicBezTo>
                  <a:pt x="312" y="460"/>
                  <a:pt x="312" y="460"/>
                  <a:pt x="312" y="460"/>
                </a:cubicBezTo>
                <a:cubicBezTo>
                  <a:pt x="312" y="460"/>
                  <a:pt x="312" y="460"/>
                  <a:pt x="312" y="460"/>
                </a:cubicBezTo>
                <a:cubicBezTo>
                  <a:pt x="312" y="460"/>
                  <a:pt x="312" y="460"/>
                  <a:pt x="312" y="460"/>
                </a:cubicBezTo>
                <a:cubicBezTo>
                  <a:pt x="312" y="461"/>
                  <a:pt x="312" y="461"/>
                  <a:pt x="312" y="461"/>
                </a:cubicBezTo>
                <a:cubicBezTo>
                  <a:pt x="312" y="461"/>
                  <a:pt x="313" y="461"/>
                  <a:pt x="313" y="461"/>
                </a:cubicBezTo>
                <a:cubicBezTo>
                  <a:pt x="313" y="461"/>
                  <a:pt x="313" y="461"/>
                  <a:pt x="313" y="461"/>
                </a:cubicBezTo>
                <a:cubicBezTo>
                  <a:pt x="313" y="461"/>
                  <a:pt x="313" y="461"/>
                  <a:pt x="313" y="461"/>
                </a:cubicBezTo>
                <a:cubicBezTo>
                  <a:pt x="312" y="461"/>
                  <a:pt x="312" y="461"/>
                  <a:pt x="312" y="461"/>
                </a:cubicBezTo>
                <a:cubicBezTo>
                  <a:pt x="312" y="461"/>
                  <a:pt x="312" y="460"/>
                  <a:pt x="312" y="460"/>
                </a:cubicBezTo>
                <a:cubicBezTo>
                  <a:pt x="312" y="460"/>
                  <a:pt x="311" y="461"/>
                  <a:pt x="311" y="460"/>
                </a:cubicBezTo>
                <a:cubicBezTo>
                  <a:pt x="311" y="460"/>
                  <a:pt x="311" y="461"/>
                  <a:pt x="311" y="461"/>
                </a:cubicBezTo>
                <a:cubicBezTo>
                  <a:pt x="311" y="461"/>
                  <a:pt x="311" y="461"/>
                  <a:pt x="311" y="461"/>
                </a:cubicBezTo>
                <a:cubicBezTo>
                  <a:pt x="312" y="461"/>
                  <a:pt x="312" y="461"/>
                  <a:pt x="312" y="461"/>
                </a:cubicBezTo>
                <a:cubicBezTo>
                  <a:pt x="312" y="461"/>
                  <a:pt x="312" y="461"/>
                  <a:pt x="313" y="461"/>
                </a:cubicBezTo>
                <a:cubicBezTo>
                  <a:pt x="312" y="461"/>
                  <a:pt x="313" y="461"/>
                  <a:pt x="313" y="461"/>
                </a:cubicBezTo>
                <a:cubicBezTo>
                  <a:pt x="313" y="462"/>
                  <a:pt x="313" y="462"/>
                  <a:pt x="313" y="462"/>
                </a:cubicBezTo>
                <a:cubicBezTo>
                  <a:pt x="313" y="462"/>
                  <a:pt x="313" y="462"/>
                  <a:pt x="313" y="462"/>
                </a:cubicBezTo>
                <a:cubicBezTo>
                  <a:pt x="312" y="462"/>
                  <a:pt x="312" y="462"/>
                  <a:pt x="312" y="462"/>
                </a:cubicBezTo>
                <a:cubicBezTo>
                  <a:pt x="312" y="462"/>
                  <a:pt x="312" y="463"/>
                  <a:pt x="313" y="463"/>
                </a:cubicBezTo>
                <a:cubicBezTo>
                  <a:pt x="313" y="462"/>
                  <a:pt x="313" y="462"/>
                  <a:pt x="313" y="462"/>
                </a:cubicBezTo>
                <a:cubicBezTo>
                  <a:pt x="313" y="462"/>
                  <a:pt x="314" y="462"/>
                  <a:pt x="314" y="461"/>
                </a:cubicBezTo>
                <a:cubicBezTo>
                  <a:pt x="314" y="461"/>
                  <a:pt x="313" y="462"/>
                  <a:pt x="313" y="462"/>
                </a:cubicBezTo>
                <a:cubicBezTo>
                  <a:pt x="313" y="462"/>
                  <a:pt x="314" y="462"/>
                  <a:pt x="314" y="462"/>
                </a:cubicBezTo>
                <a:cubicBezTo>
                  <a:pt x="314" y="462"/>
                  <a:pt x="314" y="462"/>
                  <a:pt x="313" y="462"/>
                </a:cubicBezTo>
                <a:cubicBezTo>
                  <a:pt x="313" y="462"/>
                  <a:pt x="313" y="463"/>
                  <a:pt x="313" y="463"/>
                </a:cubicBezTo>
                <a:cubicBezTo>
                  <a:pt x="313" y="463"/>
                  <a:pt x="313" y="463"/>
                  <a:pt x="313" y="463"/>
                </a:cubicBezTo>
                <a:cubicBezTo>
                  <a:pt x="313" y="463"/>
                  <a:pt x="313" y="463"/>
                  <a:pt x="313" y="463"/>
                </a:cubicBezTo>
                <a:cubicBezTo>
                  <a:pt x="312" y="463"/>
                  <a:pt x="312" y="463"/>
                  <a:pt x="312" y="463"/>
                </a:cubicBezTo>
                <a:cubicBezTo>
                  <a:pt x="312" y="463"/>
                  <a:pt x="312" y="464"/>
                  <a:pt x="313" y="464"/>
                </a:cubicBezTo>
                <a:cubicBezTo>
                  <a:pt x="313" y="464"/>
                  <a:pt x="313" y="464"/>
                  <a:pt x="313" y="464"/>
                </a:cubicBezTo>
                <a:cubicBezTo>
                  <a:pt x="313" y="464"/>
                  <a:pt x="313" y="464"/>
                  <a:pt x="313" y="464"/>
                </a:cubicBezTo>
                <a:cubicBezTo>
                  <a:pt x="313" y="464"/>
                  <a:pt x="313" y="464"/>
                  <a:pt x="313" y="464"/>
                </a:cubicBezTo>
                <a:cubicBezTo>
                  <a:pt x="313" y="464"/>
                  <a:pt x="313" y="464"/>
                  <a:pt x="313" y="464"/>
                </a:cubicBezTo>
                <a:cubicBezTo>
                  <a:pt x="313" y="464"/>
                  <a:pt x="313" y="464"/>
                  <a:pt x="313" y="464"/>
                </a:cubicBezTo>
                <a:cubicBezTo>
                  <a:pt x="314" y="465"/>
                  <a:pt x="314" y="465"/>
                  <a:pt x="314" y="465"/>
                </a:cubicBezTo>
                <a:cubicBezTo>
                  <a:pt x="314" y="465"/>
                  <a:pt x="314" y="465"/>
                  <a:pt x="314" y="465"/>
                </a:cubicBezTo>
                <a:cubicBezTo>
                  <a:pt x="314" y="465"/>
                  <a:pt x="314" y="465"/>
                  <a:pt x="313" y="465"/>
                </a:cubicBezTo>
                <a:cubicBezTo>
                  <a:pt x="313" y="465"/>
                  <a:pt x="313" y="465"/>
                  <a:pt x="313" y="464"/>
                </a:cubicBezTo>
                <a:cubicBezTo>
                  <a:pt x="313" y="465"/>
                  <a:pt x="313" y="465"/>
                  <a:pt x="313" y="465"/>
                </a:cubicBezTo>
                <a:cubicBezTo>
                  <a:pt x="313" y="465"/>
                  <a:pt x="313" y="465"/>
                  <a:pt x="313" y="466"/>
                </a:cubicBezTo>
                <a:cubicBezTo>
                  <a:pt x="313" y="466"/>
                  <a:pt x="313" y="466"/>
                  <a:pt x="313" y="466"/>
                </a:cubicBezTo>
                <a:cubicBezTo>
                  <a:pt x="314" y="466"/>
                  <a:pt x="314" y="465"/>
                  <a:pt x="314" y="465"/>
                </a:cubicBezTo>
                <a:cubicBezTo>
                  <a:pt x="314" y="465"/>
                  <a:pt x="314" y="465"/>
                  <a:pt x="314" y="465"/>
                </a:cubicBezTo>
                <a:cubicBezTo>
                  <a:pt x="314" y="465"/>
                  <a:pt x="314" y="465"/>
                  <a:pt x="314" y="465"/>
                </a:cubicBezTo>
                <a:cubicBezTo>
                  <a:pt x="314" y="465"/>
                  <a:pt x="314" y="466"/>
                  <a:pt x="314" y="466"/>
                </a:cubicBezTo>
                <a:cubicBezTo>
                  <a:pt x="314" y="466"/>
                  <a:pt x="314" y="466"/>
                  <a:pt x="314" y="466"/>
                </a:cubicBezTo>
                <a:cubicBezTo>
                  <a:pt x="314" y="466"/>
                  <a:pt x="314" y="466"/>
                  <a:pt x="314" y="466"/>
                </a:cubicBezTo>
                <a:cubicBezTo>
                  <a:pt x="313" y="466"/>
                  <a:pt x="314" y="467"/>
                  <a:pt x="314" y="467"/>
                </a:cubicBezTo>
                <a:cubicBezTo>
                  <a:pt x="314" y="467"/>
                  <a:pt x="314" y="467"/>
                  <a:pt x="314" y="467"/>
                </a:cubicBezTo>
                <a:cubicBezTo>
                  <a:pt x="314" y="467"/>
                  <a:pt x="314" y="467"/>
                  <a:pt x="314" y="467"/>
                </a:cubicBezTo>
                <a:cubicBezTo>
                  <a:pt x="314" y="467"/>
                  <a:pt x="313" y="466"/>
                  <a:pt x="313" y="467"/>
                </a:cubicBezTo>
                <a:cubicBezTo>
                  <a:pt x="314" y="467"/>
                  <a:pt x="314" y="467"/>
                  <a:pt x="314" y="467"/>
                </a:cubicBezTo>
                <a:cubicBezTo>
                  <a:pt x="314" y="467"/>
                  <a:pt x="314" y="467"/>
                  <a:pt x="314" y="467"/>
                </a:cubicBezTo>
                <a:cubicBezTo>
                  <a:pt x="314" y="467"/>
                  <a:pt x="314" y="467"/>
                  <a:pt x="314" y="467"/>
                </a:cubicBezTo>
                <a:cubicBezTo>
                  <a:pt x="314" y="468"/>
                  <a:pt x="313" y="468"/>
                  <a:pt x="314" y="468"/>
                </a:cubicBezTo>
                <a:cubicBezTo>
                  <a:pt x="314" y="468"/>
                  <a:pt x="314" y="468"/>
                  <a:pt x="314" y="468"/>
                </a:cubicBezTo>
                <a:cubicBezTo>
                  <a:pt x="314" y="468"/>
                  <a:pt x="313" y="469"/>
                  <a:pt x="314" y="468"/>
                </a:cubicBezTo>
                <a:cubicBezTo>
                  <a:pt x="314" y="469"/>
                  <a:pt x="314" y="469"/>
                  <a:pt x="314" y="469"/>
                </a:cubicBezTo>
                <a:cubicBezTo>
                  <a:pt x="314" y="469"/>
                  <a:pt x="314" y="469"/>
                  <a:pt x="314" y="469"/>
                </a:cubicBezTo>
                <a:cubicBezTo>
                  <a:pt x="314" y="468"/>
                  <a:pt x="314" y="468"/>
                  <a:pt x="314" y="468"/>
                </a:cubicBezTo>
                <a:cubicBezTo>
                  <a:pt x="314" y="468"/>
                  <a:pt x="314" y="469"/>
                  <a:pt x="315" y="468"/>
                </a:cubicBezTo>
                <a:cubicBezTo>
                  <a:pt x="315" y="468"/>
                  <a:pt x="315" y="468"/>
                  <a:pt x="315" y="468"/>
                </a:cubicBezTo>
                <a:cubicBezTo>
                  <a:pt x="315" y="468"/>
                  <a:pt x="315" y="468"/>
                  <a:pt x="315" y="468"/>
                </a:cubicBezTo>
                <a:cubicBezTo>
                  <a:pt x="315" y="468"/>
                  <a:pt x="314" y="469"/>
                  <a:pt x="315" y="469"/>
                </a:cubicBezTo>
                <a:cubicBezTo>
                  <a:pt x="314" y="469"/>
                  <a:pt x="314" y="469"/>
                  <a:pt x="314" y="469"/>
                </a:cubicBezTo>
                <a:cubicBezTo>
                  <a:pt x="314" y="469"/>
                  <a:pt x="314" y="469"/>
                  <a:pt x="314" y="469"/>
                </a:cubicBezTo>
                <a:cubicBezTo>
                  <a:pt x="314" y="469"/>
                  <a:pt x="315" y="469"/>
                  <a:pt x="315" y="469"/>
                </a:cubicBezTo>
                <a:cubicBezTo>
                  <a:pt x="315" y="469"/>
                  <a:pt x="314" y="470"/>
                  <a:pt x="314" y="470"/>
                </a:cubicBezTo>
                <a:cubicBezTo>
                  <a:pt x="314" y="470"/>
                  <a:pt x="315" y="470"/>
                  <a:pt x="315" y="470"/>
                </a:cubicBezTo>
                <a:cubicBezTo>
                  <a:pt x="315" y="470"/>
                  <a:pt x="315" y="470"/>
                  <a:pt x="315" y="470"/>
                </a:cubicBezTo>
                <a:cubicBezTo>
                  <a:pt x="315" y="469"/>
                  <a:pt x="315" y="469"/>
                  <a:pt x="315" y="469"/>
                </a:cubicBezTo>
                <a:cubicBezTo>
                  <a:pt x="315" y="469"/>
                  <a:pt x="316" y="469"/>
                  <a:pt x="316" y="469"/>
                </a:cubicBezTo>
                <a:cubicBezTo>
                  <a:pt x="316" y="468"/>
                  <a:pt x="316" y="468"/>
                  <a:pt x="316" y="468"/>
                </a:cubicBezTo>
                <a:cubicBezTo>
                  <a:pt x="316" y="468"/>
                  <a:pt x="316" y="468"/>
                  <a:pt x="316" y="468"/>
                </a:cubicBezTo>
                <a:cubicBezTo>
                  <a:pt x="316" y="468"/>
                  <a:pt x="316" y="468"/>
                  <a:pt x="317" y="468"/>
                </a:cubicBezTo>
                <a:cubicBezTo>
                  <a:pt x="317" y="468"/>
                  <a:pt x="317" y="468"/>
                  <a:pt x="316" y="468"/>
                </a:cubicBezTo>
                <a:cubicBezTo>
                  <a:pt x="316" y="469"/>
                  <a:pt x="317" y="468"/>
                  <a:pt x="317" y="468"/>
                </a:cubicBezTo>
                <a:cubicBezTo>
                  <a:pt x="317" y="469"/>
                  <a:pt x="317" y="469"/>
                  <a:pt x="317" y="469"/>
                </a:cubicBezTo>
                <a:cubicBezTo>
                  <a:pt x="316" y="469"/>
                  <a:pt x="316" y="469"/>
                  <a:pt x="316" y="469"/>
                </a:cubicBezTo>
                <a:cubicBezTo>
                  <a:pt x="316" y="469"/>
                  <a:pt x="316" y="469"/>
                  <a:pt x="316" y="469"/>
                </a:cubicBezTo>
                <a:cubicBezTo>
                  <a:pt x="316" y="469"/>
                  <a:pt x="316" y="469"/>
                  <a:pt x="316" y="469"/>
                </a:cubicBezTo>
                <a:cubicBezTo>
                  <a:pt x="316" y="469"/>
                  <a:pt x="316" y="469"/>
                  <a:pt x="316" y="469"/>
                </a:cubicBezTo>
                <a:cubicBezTo>
                  <a:pt x="315" y="469"/>
                  <a:pt x="315" y="470"/>
                  <a:pt x="315" y="470"/>
                </a:cubicBezTo>
                <a:cubicBezTo>
                  <a:pt x="315" y="470"/>
                  <a:pt x="316" y="470"/>
                  <a:pt x="316" y="471"/>
                </a:cubicBezTo>
                <a:cubicBezTo>
                  <a:pt x="316" y="471"/>
                  <a:pt x="315" y="470"/>
                  <a:pt x="315" y="470"/>
                </a:cubicBezTo>
                <a:cubicBezTo>
                  <a:pt x="315" y="470"/>
                  <a:pt x="315" y="470"/>
                  <a:pt x="315" y="470"/>
                </a:cubicBezTo>
                <a:cubicBezTo>
                  <a:pt x="315" y="470"/>
                  <a:pt x="315" y="470"/>
                  <a:pt x="314" y="470"/>
                </a:cubicBezTo>
                <a:cubicBezTo>
                  <a:pt x="315" y="470"/>
                  <a:pt x="315" y="470"/>
                  <a:pt x="315" y="471"/>
                </a:cubicBezTo>
                <a:cubicBezTo>
                  <a:pt x="315" y="471"/>
                  <a:pt x="315" y="471"/>
                  <a:pt x="315" y="471"/>
                </a:cubicBezTo>
                <a:cubicBezTo>
                  <a:pt x="315" y="471"/>
                  <a:pt x="316" y="471"/>
                  <a:pt x="316" y="471"/>
                </a:cubicBezTo>
                <a:cubicBezTo>
                  <a:pt x="316" y="471"/>
                  <a:pt x="316" y="471"/>
                  <a:pt x="317" y="471"/>
                </a:cubicBezTo>
                <a:cubicBezTo>
                  <a:pt x="317" y="471"/>
                  <a:pt x="316" y="471"/>
                  <a:pt x="316" y="471"/>
                </a:cubicBezTo>
                <a:cubicBezTo>
                  <a:pt x="316" y="471"/>
                  <a:pt x="316" y="471"/>
                  <a:pt x="316" y="471"/>
                </a:cubicBezTo>
                <a:cubicBezTo>
                  <a:pt x="317" y="471"/>
                  <a:pt x="316" y="470"/>
                  <a:pt x="316" y="470"/>
                </a:cubicBezTo>
                <a:cubicBezTo>
                  <a:pt x="316" y="470"/>
                  <a:pt x="317" y="470"/>
                  <a:pt x="317" y="470"/>
                </a:cubicBezTo>
                <a:cubicBezTo>
                  <a:pt x="317" y="470"/>
                  <a:pt x="317" y="470"/>
                  <a:pt x="317" y="470"/>
                </a:cubicBezTo>
                <a:cubicBezTo>
                  <a:pt x="317" y="470"/>
                  <a:pt x="317" y="470"/>
                  <a:pt x="317" y="470"/>
                </a:cubicBezTo>
                <a:cubicBezTo>
                  <a:pt x="317" y="470"/>
                  <a:pt x="317" y="470"/>
                  <a:pt x="317" y="470"/>
                </a:cubicBezTo>
                <a:cubicBezTo>
                  <a:pt x="317" y="470"/>
                  <a:pt x="316" y="470"/>
                  <a:pt x="316" y="470"/>
                </a:cubicBezTo>
                <a:cubicBezTo>
                  <a:pt x="317" y="470"/>
                  <a:pt x="317" y="470"/>
                  <a:pt x="317" y="470"/>
                </a:cubicBezTo>
                <a:cubicBezTo>
                  <a:pt x="317" y="470"/>
                  <a:pt x="318" y="470"/>
                  <a:pt x="318" y="470"/>
                </a:cubicBezTo>
                <a:cubicBezTo>
                  <a:pt x="318" y="470"/>
                  <a:pt x="318" y="469"/>
                  <a:pt x="318" y="469"/>
                </a:cubicBezTo>
                <a:cubicBezTo>
                  <a:pt x="319" y="469"/>
                  <a:pt x="319" y="469"/>
                  <a:pt x="319" y="469"/>
                </a:cubicBezTo>
                <a:cubicBezTo>
                  <a:pt x="320" y="469"/>
                  <a:pt x="320" y="469"/>
                  <a:pt x="320" y="469"/>
                </a:cubicBezTo>
                <a:cubicBezTo>
                  <a:pt x="319" y="470"/>
                  <a:pt x="319" y="470"/>
                  <a:pt x="319" y="470"/>
                </a:cubicBezTo>
                <a:cubicBezTo>
                  <a:pt x="319" y="470"/>
                  <a:pt x="319" y="470"/>
                  <a:pt x="319" y="470"/>
                </a:cubicBezTo>
                <a:cubicBezTo>
                  <a:pt x="318" y="470"/>
                  <a:pt x="318" y="470"/>
                  <a:pt x="318" y="470"/>
                </a:cubicBezTo>
                <a:cubicBezTo>
                  <a:pt x="318" y="471"/>
                  <a:pt x="318" y="471"/>
                  <a:pt x="318" y="471"/>
                </a:cubicBezTo>
                <a:cubicBezTo>
                  <a:pt x="318" y="471"/>
                  <a:pt x="317" y="471"/>
                  <a:pt x="318" y="471"/>
                </a:cubicBezTo>
                <a:cubicBezTo>
                  <a:pt x="318" y="471"/>
                  <a:pt x="318" y="471"/>
                  <a:pt x="318" y="471"/>
                </a:cubicBezTo>
                <a:cubicBezTo>
                  <a:pt x="318" y="471"/>
                  <a:pt x="318" y="471"/>
                  <a:pt x="318" y="470"/>
                </a:cubicBezTo>
                <a:cubicBezTo>
                  <a:pt x="318" y="470"/>
                  <a:pt x="318" y="470"/>
                  <a:pt x="318" y="470"/>
                </a:cubicBezTo>
                <a:cubicBezTo>
                  <a:pt x="317" y="470"/>
                  <a:pt x="318" y="471"/>
                  <a:pt x="318" y="471"/>
                </a:cubicBezTo>
                <a:cubicBezTo>
                  <a:pt x="317" y="471"/>
                  <a:pt x="317" y="471"/>
                  <a:pt x="317" y="471"/>
                </a:cubicBezTo>
                <a:cubicBezTo>
                  <a:pt x="317" y="471"/>
                  <a:pt x="317" y="470"/>
                  <a:pt x="317" y="470"/>
                </a:cubicBezTo>
                <a:cubicBezTo>
                  <a:pt x="316" y="471"/>
                  <a:pt x="317" y="472"/>
                  <a:pt x="317" y="472"/>
                </a:cubicBezTo>
                <a:cubicBezTo>
                  <a:pt x="317" y="472"/>
                  <a:pt x="317" y="472"/>
                  <a:pt x="317" y="472"/>
                </a:cubicBezTo>
                <a:cubicBezTo>
                  <a:pt x="317" y="472"/>
                  <a:pt x="318" y="472"/>
                  <a:pt x="318" y="472"/>
                </a:cubicBezTo>
                <a:cubicBezTo>
                  <a:pt x="318" y="472"/>
                  <a:pt x="318" y="472"/>
                  <a:pt x="318" y="472"/>
                </a:cubicBezTo>
                <a:cubicBezTo>
                  <a:pt x="318" y="472"/>
                  <a:pt x="319" y="473"/>
                  <a:pt x="319" y="472"/>
                </a:cubicBezTo>
                <a:cubicBezTo>
                  <a:pt x="320" y="472"/>
                  <a:pt x="320" y="472"/>
                  <a:pt x="320" y="472"/>
                </a:cubicBezTo>
                <a:cubicBezTo>
                  <a:pt x="320" y="472"/>
                  <a:pt x="320" y="472"/>
                  <a:pt x="320" y="471"/>
                </a:cubicBezTo>
                <a:cubicBezTo>
                  <a:pt x="320" y="471"/>
                  <a:pt x="320" y="471"/>
                  <a:pt x="320" y="471"/>
                </a:cubicBezTo>
                <a:cubicBezTo>
                  <a:pt x="320" y="471"/>
                  <a:pt x="320" y="470"/>
                  <a:pt x="320" y="470"/>
                </a:cubicBezTo>
                <a:cubicBezTo>
                  <a:pt x="320" y="470"/>
                  <a:pt x="321" y="469"/>
                  <a:pt x="320" y="469"/>
                </a:cubicBezTo>
                <a:cubicBezTo>
                  <a:pt x="320" y="469"/>
                  <a:pt x="320" y="469"/>
                  <a:pt x="321" y="469"/>
                </a:cubicBezTo>
                <a:cubicBezTo>
                  <a:pt x="320" y="469"/>
                  <a:pt x="320" y="469"/>
                  <a:pt x="320" y="469"/>
                </a:cubicBezTo>
                <a:cubicBezTo>
                  <a:pt x="321" y="469"/>
                  <a:pt x="321" y="469"/>
                  <a:pt x="321" y="469"/>
                </a:cubicBezTo>
                <a:cubicBezTo>
                  <a:pt x="322" y="468"/>
                  <a:pt x="323" y="468"/>
                  <a:pt x="323" y="468"/>
                </a:cubicBezTo>
                <a:cubicBezTo>
                  <a:pt x="324" y="467"/>
                  <a:pt x="324" y="467"/>
                  <a:pt x="325" y="467"/>
                </a:cubicBezTo>
                <a:cubicBezTo>
                  <a:pt x="325" y="467"/>
                  <a:pt x="325" y="467"/>
                  <a:pt x="325" y="467"/>
                </a:cubicBezTo>
                <a:cubicBezTo>
                  <a:pt x="326" y="467"/>
                  <a:pt x="326" y="468"/>
                  <a:pt x="326" y="468"/>
                </a:cubicBezTo>
                <a:cubicBezTo>
                  <a:pt x="326" y="467"/>
                  <a:pt x="325" y="466"/>
                  <a:pt x="325" y="466"/>
                </a:cubicBezTo>
                <a:cubicBezTo>
                  <a:pt x="325" y="465"/>
                  <a:pt x="325" y="465"/>
                  <a:pt x="325" y="465"/>
                </a:cubicBezTo>
                <a:cubicBezTo>
                  <a:pt x="325" y="465"/>
                  <a:pt x="325" y="465"/>
                  <a:pt x="324" y="465"/>
                </a:cubicBezTo>
                <a:cubicBezTo>
                  <a:pt x="324" y="465"/>
                  <a:pt x="324" y="465"/>
                  <a:pt x="324" y="465"/>
                </a:cubicBezTo>
                <a:cubicBezTo>
                  <a:pt x="324" y="465"/>
                  <a:pt x="324" y="465"/>
                  <a:pt x="323" y="465"/>
                </a:cubicBezTo>
                <a:cubicBezTo>
                  <a:pt x="324" y="465"/>
                  <a:pt x="324" y="465"/>
                  <a:pt x="324" y="465"/>
                </a:cubicBezTo>
                <a:cubicBezTo>
                  <a:pt x="324" y="465"/>
                  <a:pt x="324" y="465"/>
                  <a:pt x="324" y="465"/>
                </a:cubicBezTo>
                <a:cubicBezTo>
                  <a:pt x="325" y="465"/>
                  <a:pt x="325" y="465"/>
                  <a:pt x="325" y="465"/>
                </a:cubicBezTo>
                <a:cubicBezTo>
                  <a:pt x="325" y="464"/>
                  <a:pt x="325" y="464"/>
                  <a:pt x="324" y="463"/>
                </a:cubicBezTo>
                <a:cubicBezTo>
                  <a:pt x="324" y="463"/>
                  <a:pt x="324" y="463"/>
                  <a:pt x="324" y="463"/>
                </a:cubicBezTo>
                <a:cubicBezTo>
                  <a:pt x="324" y="463"/>
                  <a:pt x="324" y="463"/>
                  <a:pt x="324" y="463"/>
                </a:cubicBezTo>
                <a:cubicBezTo>
                  <a:pt x="324" y="463"/>
                  <a:pt x="324" y="463"/>
                  <a:pt x="324" y="463"/>
                </a:cubicBezTo>
                <a:cubicBezTo>
                  <a:pt x="324" y="463"/>
                  <a:pt x="324" y="462"/>
                  <a:pt x="324" y="462"/>
                </a:cubicBezTo>
                <a:cubicBezTo>
                  <a:pt x="325" y="462"/>
                  <a:pt x="325" y="461"/>
                  <a:pt x="325" y="461"/>
                </a:cubicBezTo>
                <a:cubicBezTo>
                  <a:pt x="325" y="461"/>
                  <a:pt x="325" y="461"/>
                  <a:pt x="326" y="461"/>
                </a:cubicBezTo>
                <a:cubicBezTo>
                  <a:pt x="326" y="461"/>
                  <a:pt x="326" y="461"/>
                  <a:pt x="326" y="460"/>
                </a:cubicBezTo>
                <a:cubicBezTo>
                  <a:pt x="326" y="460"/>
                  <a:pt x="326" y="460"/>
                  <a:pt x="326" y="460"/>
                </a:cubicBezTo>
                <a:cubicBezTo>
                  <a:pt x="326" y="460"/>
                  <a:pt x="326" y="460"/>
                  <a:pt x="326" y="460"/>
                </a:cubicBezTo>
                <a:cubicBezTo>
                  <a:pt x="326" y="460"/>
                  <a:pt x="325" y="460"/>
                  <a:pt x="325" y="460"/>
                </a:cubicBezTo>
                <a:cubicBezTo>
                  <a:pt x="325" y="460"/>
                  <a:pt x="325" y="460"/>
                  <a:pt x="326" y="460"/>
                </a:cubicBezTo>
                <a:cubicBezTo>
                  <a:pt x="326" y="460"/>
                  <a:pt x="326" y="459"/>
                  <a:pt x="325" y="459"/>
                </a:cubicBezTo>
                <a:cubicBezTo>
                  <a:pt x="326" y="459"/>
                  <a:pt x="326" y="460"/>
                  <a:pt x="326" y="460"/>
                </a:cubicBezTo>
                <a:cubicBezTo>
                  <a:pt x="326" y="460"/>
                  <a:pt x="328" y="460"/>
                  <a:pt x="328" y="460"/>
                </a:cubicBezTo>
                <a:cubicBezTo>
                  <a:pt x="328" y="460"/>
                  <a:pt x="328" y="459"/>
                  <a:pt x="328" y="459"/>
                </a:cubicBezTo>
                <a:cubicBezTo>
                  <a:pt x="328" y="459"/>
                  <a:pt x="328" y="458"/>
                  <a:pt x="328" y="458"/>
                </a:cubicBezTo>
                <a:cubicBezTo>
                  <a:pt x="328" y="458"/>
                  <a:pt x="328" y="458"/>
                  <a:pt x="328" y="458"/>
                </a:cubicBezTo>
                <a:cubicBezTo>
                  <a:pt x="328" y="458"/>
                  <a:pt x="328" y="458"/>
                  <a:pt x="328" y="458"/>
                </a:cubicBezTo>
                <a:cubicBezTo>
                  <a:pt x="328" y="457"/>
                  <a:pt x="329" y="456"/>
                  <a:pt x="329" y="456"/>
                </a:cubicBezTo>
                <a:cubicBezTo>
                  <a:pt x="330" y="456"/>
                  <a:pt x="330" y="455"/>
                  <a:pt x="331" y="455"/>
                </a:cubicBezTo>
                <a:cubicBezTo>
                  <a:pt x="331" y="455"/>
                  <a:pt x="332" y="454"/>
                  <a:pt x="332" y="454"/>
                </a:cubicBezTo>
                <a:cubicBezTo>
                  <a:pt x="333" y="454"/>
                  <a:pt x="332" y="454"/>
                  <a:pt x="332" y="453"/>
                </a:cubicBezTo>
                <a:cubicBezTo>
                  <a:pt x="332" y="453"/>
                  <a:pt x="332" y="453"/>
                  <a:pt x="332" y="453"/>
                </a:cubicBezTo>
                <a:cubicBezTo>
                  <a:pt x="332" y="453"/>
                  <a:pt x="332" y="453"/>
                  <a:pt x="332" y="453"/>
                </a:cubicBezTo>
                <a:cubicBezTo>
                  <a:pt x="332" y="453"/>
                  <a:pt x="332" y="453"/>
                  <a:pt x="332" y="453"/>
                </a:cubicBezTo>
                <a:cubicBezTo>
                  <a:pt x="332" y="453"/>
                  <a:pt x="333" y="452"/>
                  <a:pt x="333" y="452"/>
                </a:cubicBezTo>
                <a:cubicBezTo>
                  <a:pt x="333" y="452"/>
                  <a:pt x="333" y="452"/>
                  <a:pt x="333" y="452"/>
                </a:cubicBezTo>
                <a:cubicBezTo>
                  <a:pt x="333" y="452"/>
                  <a:pt x="333" y="451"/>
                  <a:pt x="332" y="451"/>
                </a:cubicBezTo>
                <a:cubicBezTo>
                  <a:pt x="332" y="451"/>
                  <a:pt x="332" y="451"/>
                  <a:pt x="331" y="451"/>
                </a:cubicBezTo>
                <a:cubicBezTo>
                  <a:pt x="331" y="451"/>
                  <a:pt x="330" y="451"/>
                  <a:pt x="330" y="451"/>
                </a:cubicBezTo>
                <a:cubicBezTo>
                  <a:pt x="330" y="450"/>
                  <a:pt x="329" y="450"/>
                  <a:pt x="329" y="450"/>
                </a:cubicBezTo>
                <a:cubicBezTo>
                  <a:pt x="329" y="449"/>
                  <a:pt x="328" y="449"/>
                  <a:pt x="328" y="448"/>
                </a:cubicBezTo>
                <a:cubicBezTo>
                  <a:pt x="328" y="448"/>
                  <a:pt x="328" y="447"/>
                  <a:pt x="329" y="447"/>
                </a:cubicBezTo>
                <a:cubicBezTo>
                  <a:pt x="329" y="447"/>
                  <a:pt x="329" y="446"/>
                  <a:pt x="330" y="446"/>
                </a:cubicBezTo>
                <a:cubicBezTo>
                  <a:pt x="330" y="445"/>
                  <a:pt x="330" y="445"/>
                  <a:pt x="330" y="445"/>
                </a:cubicBezTo>
                <a:cubicBezTo>
                  <a:pt x="330" y="445"/>
                  <a:pt x="331" y="445"/>
                  <a:pt x="331" y="445"/>
                </a:cubicBezTo>
                <a:cubicBezTo>
                  <a:pt x="332" y="445"/>
                  <a:pt x="332" y="445"/>
                  <a:pt x="332" y="445"/>
                </a:cubicBezTo>
                <a:cubicBezTo>
                  <a:pt x="332" y="445"/>
                  <a:pt x="333" y="445"/>
                  <a:pt x="333" y="445"/>
                </a:cubicBezTo>
                <a:cubicBezTo>
                  <a:pt x="333" y="444"/>
                  <a:pt x="333" y="444"/>
                  <a:pt x="333" y="444"/>
                </a:cubicBezTo>
                <a:cubicBezTo>
                  <a:pt x="333" y="444"/>
                  <a:pt x="333" y="444"/>
                  <a:pt x="333" y="444"/>
                </a:cubicBezTo>
                <a:cubicBezTo>
                  <a:pt x="333" y="443"/>
                  <a:pt x="334" y="443"/>
                  <a:pt x="334" y="443"/>
                </a:cubicBezTo>
                <a:cubicBezTo>
                  <a:pt x="334" y="443"/>
                  <a:pt x="334" y="442"/>
                  <a:pt x="334" y="442"/>
                </a:cubicBezTo>
                <a:cubicBezTo>
                  <a:pt x="334" y="442"/>
                  <a:pt x="334" y="441"/>
                  <a:pt x="334" y="441"/>
                </a:cubicBezTo>
                <a:cubicBezTo>
                  <a:pt x="334" y="441"/>
                  <a:pt x="334" y="440"/>
                  <a:pt x="334" y="440"/>
                </a:cubicBezTo>
                <a:cubicBezTo>
                  <a:pt x="335" y="439"/>
                  <a:pt x="335" y="439"/>
                  <a:pt x="335" y="439"/>
                </a:cubicBezTo>
                <a:cubicBezTo>
                  <a:pt x="335" y="439"/>
                  <a:pt x="336" y="439"/>
                  <a:pt x="336" y="439"/>
                </a:cubicBezTo>
                <a:cubicBezTo>
                  <a:pt x="336" y="439"/>
                  <a:pt x="336" y="439"/>
                  <a:pt x="336" y="439"/>
                </a:cubicBezTo>
                <a:cubicBezTo>
                  <a:pt x="335" y="439"/>
                  <a:pt x="335" y="438"/>
                  <a:pt x="334" y="438"/>
                </a:cubicBezTo>
                <a:cubicBezTo>
                  <a:pt x="335" y="438"/>
                  <a:pt x="335" y="437"/>
                  <a:pt x="336" y="437"/>
                </a:cubicBezTo>
                <a:cubicBezTo>
                  <a:pt x="336" y="437"/>
                  <a:pt x="336" y="438"/>
                  <a:pt x="336" y="438"/>
                </a:cubicBezTo>
                <a:cubicBezTo>
                  <a:pt x="337" y="438"/>
                  <a:pt x="337" y="438"/>
                  <a:pt x="338" y="438"/>
                </a:cubicBezTo>
                <a:cubicBezTo>
                  <a:pt x="338" y="438"/>
                  <a:pt x="338" y="436"/>
                  <a:pt x="337" y="436"/>
                </a:cubicBezTo>
                <a:cubicBezTo>
                  <a:pt x="337" y="436"/>
                  <a:pt x="336" y="437"/>
                  <a:pt x="336" y="437"/>
                </a:cubicBezTo>
                <a:cubicBezTo>
                  <a:pt x="336" y="437"/>
                  <a:pt x="337" y="437"/>
                  <a:pt x="337" y="437"/>
                </a:cubicBezTo>
                <a:cubicBezTo>
                  <a:pt x="337" y="437"/>
                  <a:pt x="336" y="437"/>
                  <a:pt x="336" y="437"/>
                </a:cubicBezTo>
                <a:cubicBezTo>
                  <a:pt x="336" y="437"/>
                  <a:pt x="336" y="437"/>
                  <a:pt x="335" y="437"/>
                </a:cubicBezTo>
                <a:cubicBezTo>
                  <a:pt x="335" y="437"/>
                  <a:pt x="335" y="437"/>
                  <a:pt x="335" y="437"/>
                </a:cubicBezTo>
                <a:cubicBezTo>
                  <a:pt x="334" y="436"/>
                  <a:pt x="334" y="436"/>
                  <a:pt x="334" y="436"/>
                </a:cubicBezTo>
                <a:cubicBezTo>
                  <a:pt x="334" y="436"/>
                  <a:pt x="334" y="436"/>
                  <a:pt x="334" y="436"/>
                </a:cubicBezTo>
                <a:cubicBezTo>
                  <a:pt x="334" y="435"/>
                  <a:pt x="334" y="435"/>
                  <a:pt x="334" y="434"/>
                </a:cubicBezTo>
                <a:cubicBezTo>
                  <a:pt x="334" y="434"/>
                  <a:pt x="334" y="434"/>
                  <a:pt x="334" y="433"/>
                </a:cubicBezTo>
                <a:cubicBezTo>
                  <a:pt x="334" y="433"/>
                  <a:pt x="334" y="433"/>
                  <a:pt x="334" y="432"/>
                </a:cubicBezTo>
                <a:cubicBezTo>
                  <a:pt x="335" y="432"/>
                  <a:pt x="335" y="432"/>
                  <a:pt x="335" y="433"/>
                </a:cubicBezTo>
                <a:cubicBezTo>
                  <a:pt x="335" y="433"/>
                  <a:pt x="335" y="433"/>
                  <a:pt x="335" y="433"/>
                </a:cubicBezTo>
                <a:cubicBezTo>
                  <a:pt x="335" y="433"/>
                  <a:pt x="335" y="433"/>
                  <a:pt x="335" y="433"/>
                </a:cubicBezTo>
                <a:cubicBezTo>
                  <a:pt x="336" y="433"/>
                  <a:pt x="336" y="433"/>
                  <a:pt x="337" y="433"/>
                </a:cubicBezTo>
                <a:cubicBezTo>
                  <a:pt x="337" y="434"/>
                  <a:pt x="338" y="433"/>
                  <a:pt x="338" y="434"/>
                </a:cubicBezTo>
                <a:cubicBezTo>
                  <a:pt x="338" y="434"/>
                  <a:pt x="339" y="434"/>
                  <a:pt x="339" y="433"/>
                </a:cubicBezTo>
                <a:cubicBezTo>
                  <a:pt x="339" y="433"/>
                  <a:pt x="340" y="433"/>
                  <a:pt x="340" y="433"/>
                </a:cubicBezTo>
                <a:cubicBezTo>
                  <a:pt x="341" y="433"/>
                  <a:pt x="341" y="433"/>
                  <a:pt x="341" y="432"/>
                </a:cubicBezTo>
                <a:cubicBezTo>
                  <a:pt x="341" y="432"/>
                  <a:pt x="341" y="432"/>
                  <a:pt x="341" y="431"/>
                </a:cubicBezTo>
                <a:cubicBezTo>
                  <a:pt x="340" y="431"/>
                  <a:pt x="341" y="431"/>
                  <a:pt x="341" y="431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1" y="430"/>
                  <a:pt x="341" y="430"/>
                  <a:pt x="341" y="430"/>
                </a:cubicBezTo>
                <a:cubicBezTo>
                  <a:pt x="341" y="430"/>
                  <a:pt x="341" y="429"/>
                  <a:pt x="341" y="429"/>
                </a:cubicBezTo>
                <a:cubicBezTo>
                  <a:pt x="341" y="429"/>
                  <a:pt x="341" y="428"/>
                  <a:pt x="341" y="428"/>
                </a:cubicBezTo>
                <a:cubicBezTo>
                  <a:pt x="341" y="428"/>
                  <a:pt x="341" y="429"/>
                  <a:pt x="342" y="428"/>
                </a:cubicBezTo>
                <a:cubicBezTo>
                  <a:pt x="341" y="428"/>
                  <a:pt x="341" y="428"/>
                  <a:pt x="341" y="428"/>
                </a:cubicBezTo>
                <a:cubicBezTo>
                  <a:pt x="341" y="428"/>
                  <a:pt x="341" y="428"/>
                  <a:pt x="341" y="428"/>
                </a:cubicBezTo>
                <a:cubicBezTo>
                  <a:pt x="341" y="428"/>
                  <a:pt x="341" y="427"/>
                  <a:pt x="341" y="427"/>
                </a:cubicBezTo>
                <a:cubicBezTo>
                  <a:pt x="341" y="427"/>
                  <a:pt x="342" y="427"/>
                  <a:pt x="342" y="427"/>
                </a:cubicBezTo>
                <a:cubicBezTo>
                  <a:pt x="343" y="427"/>
                  <a:pt x="343" y="427"/>
                  <a:pt x="344" y="427"/>
                </a:cubicBezTo>
                <a:cubicBezTo>
                  <a:pt x="345" y="427"/>
                  <a:pt x="346" y="427"/>
                  <a:pt x="346" y="427"/>
                </a:cubicBezTo>
                <a:cubicBezTo>
                  <a:pt x="348" y="427"/>
                  <a:pt x="349" y="426"/>
                  <a:pt x="350" y="426"/>
                </a:cubicBezTo>
                <a:cubicBezTo>
                  <a:pt x="351" y="426"/>
                  <a:pt x="352" y="425"/>
                  <a:pt x="352" y="425"/>
                </a:cubicBezTo>
                <a:cubicBezTo>
                  <a:pt x="352" y="424"/>
                  <a:pt x="353" y="424"/>
                  <a:pt x="353" y="423"/>
                </a:cubicBezTo>
                <a:cubicBezTo>
                  <a:pt x="353" y="423"/>
                  <a:pt x="354" y="423"/>
                  <a:pt x="354" y="422"/>
                </a:cubicBezTo>
                <a:cubicBezTo>
                  <a:pt x="354" y="422"/>
                  <a:pt x="354" y="422"/>
                  <a:pt x="354" y="421"/>
                </a:cubicBezTo>
                <a:cubicBezTo>
                  <a:pt x="354" y="421"/>
                  <a:pt x="354" y="420"/>
                  <a:pt x="354" y="420"/>
                </a:cubicBezTo>
                <a:cubicBezTo>
                  <a:pt x="354" y="420"/>
                  <a:pt x="354" y="420"/>
                  <a:pt x="353" y="420"/>
                </a:cubicBezTo>
                <a:cubicBezTo>
                  <a:pt x="353" y="420"/>
                  <a:pt x="353" y="419"/>
                  <a:pt x="353" y="419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7"/>
                  <a:pt x="353" y="417"/>
                  <a:pt x="353" y="417"/>
                </a:cubicBezTo>
                <a:cubicBezTo>
                  <a:pt x="353" y="417"/>
                  <a:pt x="353" y="417"/>
                  <a:pt x="352" y="416"/>
                </a:cubicBezTo>
                <a:cubicBezTo>
                  <a:pt x="352" y="416"/>
                  <a:pt x="351" y="416"/>
                  <a:pt x="351" y="416"/>
                </a:cubicBezTo>
                <a:cubicBezTo>
                  <a:pt x="350" y="415"/>
                  <a:pt x="350" y="415"/>
                  <a:pt x="350" y="415"/>
                </a:cubicBezTo>
                <a:cubicBezTo>
                  <a:pt x="350" y="415"/>
                  <a:pt x="350" y="414"/>
                  <a:pt x="350" y="414"/>
                </a:cubicBezTo>
                <a:cubicBezTo>
                  <a:pt x="350" y="413"/>
                  <a:pt x="350" y="413"/>
                  <a:pt x="350" y="413"/>
                </a:cubicBezTo>
                <a:cubicBezTo>
                  <a:pt x="350" y="412"/>
                  <a:pt x="350" y="412"/>
                  <a:pt x="350" y="412"/>
                </a:cubicBezTo>
                <a:cubicBezTo>
                  <a:pt x="350" y="411"/>
                  <a:pt x="350" y="411"/>
                  <a:pt x="351" y="411"/>
                </a:cubicBezTo>
                <a:cubicBezTo>
                  <a:pt x="351" y="411"/>
                  <a:pt x="351" y="411"/>
                  <a:pt x="351" y="410"/>
                </a:cubicBezTo>
                <a:cubicBezTo>
                  <a:pt x="351" y="410"/>
                  <a:pt x="351" y="409"/>
                  <a:pt x="351" y="409"/>
                </a:cubicBezTo>
                <a:cubicBezTo>
                  <a:pt x="351" y="409"/>
                  <a:pt x="351" y="409"/>
                  <a:pt x="351" y="409"/>
                </a:cubicBezTo>
                <a:cubicBezTo>
                  <a:pt x="351" y="409"/>
                  <a:pt x="351" y="410"/>
                  <a:pt x="351" y="410"/>
                </a:cubicBezTo>
                <a:cubicBezTo>
                  <a:pt x="351" y="410"/>
                  <a:pt x="351" y="411"/>
                  <a:pt x="351" y="411"/>
                </a:cubicBezTo>
                <a:cubicBezTo>
                  <a:pt x="351" y="411"/>
                  <a:pt x="351" y="411"/>
                  <a:pt x="351" y="411"/>
                </a:cubicBezTo>
                <a:cubicBezTo>
                  <a:pt x="350" y="412"/>
                  <a:pt x="350" y="412"/>
                  <a:pt x="350" y="412"/>
                </a:cubicBezTo>
                <a:cubicBezTo>
                  <a:pt x="350" y="412"/>
                  <a:pt x="350" y="413"/>
                  <a:pt x="350" y="413"/>
                </a:cubicBezTo>
                <a:cubicBezTo>
                  <a:pt x="350" y="414"/>
                  <a:pt x="351" y="414"/>
                  <a:pt x="351" y="414"/>
                </a:cubicBezTo>
                <a:cubicBezTo>
                  <a:pt x="351" y="414"/>
                  <a:pt x="351" y="415"/>
                  <a:pt x="352" y="415"/>
                </a:cubicBezTo>
                <a:cubicBezTo>
                  <a:pt x="352" y="415"/>
                  <a:pt x="352" y="415"/>
                  <a:pt x="352" y="415"/>
                </a:cubicBezTo>
                <a:cubicBezTo>
                  <a:pt x="353" y="415"/>
                  <a:pt x="353" y="415"/>
                  <a:pt x="353" y="415"/>
                </a:cubicBezTo>
                <a:cubicBezTo>
                  <a:pt x="354" y="415"/>
                  <a:pt x="355" y="416"/>
                  <a:pt x="356" y="416"/>
                </a:cubicBezTo>
                <a:cubicBezTo>
                  <a:pt x="356" y="416"/>
                  <a:pt x="356" y="416"/>
                  <a:pt x="357" y="416"/>
                </a:cubicBezTo>
                <a:cubicBezTo>
                  <a:pt x="357" y="416"/>
                  <a:pt x="357" y="416"/>
                  <a:pt x="358" y="416"/>
                </a:cubicBezTo>
                <a:cubicBezTo>
                  <a:pt x="358" y="416"/>
                  <a:pt x="358" y="416"/>
                  <a:pt x="359" y="416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0" y="415"/>
                </a:cubicBezTo>
                <a:cubicBezTo>
                  <a:pt x="360" y="415"/>
                  <a:pt x="360" y="415"/>
                  <a:pt x="360" y="415"/>
                </a:cubicBezTo>
                <a:cubicBezTo>
                  <a:pt x="360" y="415"/>
                  <a:pt x="360" y="415"/>
                  <a:pt x="360" y="415"/>
                </a:cubicBezTo>
                <a:cubicBezTo>
                  <a:pt x="361" y="415"/>
                  <a:pt x="361" y="415"/>
                  <a:pt x="361" y="415"/>
                </a:cubicBezTo>
                <a:cubicBezTo>
                  <a:pt x="361" y="415"/>
                  <a:pt x="361" y="415"/>
                  <a:pt x="361" y="415"/>
                </a:cubicBezTo>
                <a:cubicBezTo>
                  <a:pt x="362" y="414"/>
                  <a:pt x="362" y="414"/>
                  <a:pt x="362" y="414"/>
                </a:cubicBezTo>
                <a:cubicBezTo>
                  <a:pt x="362" y="414"/>
                  <a:pt x="362" y="413"/>
                  <a:pt x="362" y="413"/>
                </a:cubicBezTo>
                <a:cubicBezTo>
                  <a:pt x="362" y="413"/>
                  <a:pt x="362" y="413"/>
                  <a:pt x="362" y="413"/>
                </a:cubicBezTo>
                <a:cubicBezTo>
                  <a:pt x="362" y="413"/>
                  <a:pt x="362" y="413"/>
                  <a:pt x="362" y="413"/>
                </a:cubicBezTo>
                <a:cubicBezTo>
                  <a:pt x="363" y="413"/>
                  <a:pt x="363" y="412"/>
                  <a:pt x="363" y="412"/>
                </a:cubicBezTo>
                <a:cubicBezTo>
                  <a:pt x="364" y="412"/>
                  <a:pt x="364" y="411"/>
                  <a:pt x="364" y="411"/>
                </a:cubicBezTo>
                <a:cubicBezTo>
                  <a:pt x="364" y="411"/>
                  <a:pt x="364" y="410"/>
                  <a:pt x="365" y="410"/>
                </a:cubicBezTo>
                <a:cubicBezTo>
                  <a:pt x="365" y="409"/>
                  <a:pt x="365" y="409"/>
                  <a:pt x="365" y="409"/>
                </a:cubicBezTo>
                <a:cubicBezTo>
                  <a:pt x="365" y="408"/>
                  <a:pt x="365" y="408"/>
                  <a:pt x="365" y="408"/>
                </a:cubicBezTo>
                <a:cubicBezTo>
                  <a:pt x="365" y="408"/>
                  <a:pt x="365" y="408"/>
                  <a:pt x="365" y="408"/>
                </a:cubicBezTo>
                <a:cubicBezTo>
                  <a:pt x="365" y="408"/>
                  <a:pt x="365" y="408"/>
                  <a:pt x="365" y="408"/>
                </a:cubicBezTo>
                <a:cubicBezTo>
                  <a:pt x="365" y="407"/>
                  <a:pt x="365" y="407"/>
                  <a:pt x="366" y="407"/>
                </a:cubicBezTo>
                <a:cubicBezTo>
                  <a:pt x="366" y="407"/>
                  <a:pt x="366" y="407"/>
                  <a:pt x="366" y="406"/>
                </a:cubicBezTo>
                <a:cubicBezTo>
                  <a:pt x="366" y="406"/>
                  <a:pt x="367" y="406"/>
                  <a:pt x="367" y="406"/>
                </a:cubicBezTo>
                <a:cubicBezTo>
                  <a:pt x="367" y="406"/>
                  <a:pt x="367" y="405"/>
                  <a:pt x="367" y="405"/>
                </a:cubicBezTo>
                <a:cubicBezTo>
                  <a:pt x="367" y="404"/>
                  <a:pt x="367" y="405"/>
                  <a:pt x="367" y="405"/>
                </a:cubicBezTo>
                <a:cubicBezTo>
                  <a:pt x="367" y="405"/>
                  <a:pt x="367" y="405"/>
                  <a:pt x="367" y="405"/>
                </a:cubicBezTo>
                <a:cubicBezTo>
                  <a:pt x="367" y="405"/>
                  <a:pt x="367" y="404"/>
                  <a:pt x="367" y="404"/>
                </a:cubicBezTo>
                <a:cubicBezTo>
                  <a:pt x="368" y="404"/>
                  <a:pt x="368" y="404"/>
                  <a:pt x="368" y="404"/>
                </a:cubicBezTo>
                <a:cubicBezTo>
                  <a:pt x="368" y="404"/>
                  <a:pt x="368" y="404"/>
                  <a:pt x="368" y="404"/>
                </a:cubicBezTo>
                <a:cubicBezTo>
                  <a:pt x="368" y="404"/>
                  <a:pt x="367" y="403"/>
                  <a:pt x="367" y="403"/>
                </a:cubicBezTo>
                <a:cubicBezTo>
                  <a:pt x="368" y="403"/>
                  <a:pt x="367" y="403"/>
                  <a:pt x="368" y="404"/>
                </a:cubicBezTo>
                <a:cubicBezTo>
                  <a:pt x="368" y="404"/>
                  <a:pt x="369" y="404"/>
                  <a:pt x="369" y="404"/>
                </a:cubicBezTo>
                <a:cubicBezTo>
                  <a:pt x="369" y="404"/>
                  <a:pt x="369" y="404"/>
                  <a:pt x="369" y="404"/>
                </a:cubicBezTo>
                <a:cubicBezTo>
                  <a:pt x="369" y="404"/>
                  <a:pt x="369" y="404"/>
                  <a:pt x="369" y="404"/>
                </a:cubicBezTo>
                <a:cubicBezTo>
                  <a:pt x="369" y="404"/>
                  <a:pt x="369" y="405"/>
                  <a:pt x="368" y="405"/>
                </a:cubicBezTo>
                <a:cubicBezTo>
                  <a:pt x="368" y="405"/>
                  <a:pt x="368" y="405"/>
                  <a:pt x="368" y="406"/>
                </a:cubicBezTo>
                <a:cubicBezTo>
                  <a:pt x="368" y="406"/>
                  <a:pt x="368" y="406"/>
                  <a:pt x="368" y="406"/>
                </a:cubicBezTo>
                <a:cubicBezTo>
                  <a:pt x="367" y="406"/>
                  <a:pt x="368" y="407"/>
                  <a:pt x="367" y="407"/>
                </a:cubicBezTo>
                <a:cubicBezTo>
                  <a:pt x="367" y="407"/>
                  <a:pt x="367" y="407"/>
                  <a:pt x="367" y="407"/>
                </a:cubicBezTo>
                <a:cubicBezTo>
                  <a:pt x="367" y="407"/>
                  <a:pt x="366" y="408"/>
                  <a:pt x="366" y="408"/>
                </a:cubicBezTo>
                <a:cubicBezTo>
                  <a:pt x="366" y="408"/>
                  <a:pt x="366" y="408"/>
                  <a:pt x="365" y="408"/>
                </a:cubicBezTo>
                <a:cubicBezTo>
                  <a:pt x="365" y="408"/>
                  <a:pt x="366" y="408"/>
                  <a:pt x="366" y="408"/>
                </a:cubicBezTo>
                <a:cubicBezTo>
                  <a:pt x="366" y="408"/>
                  <a:pt x="365" y="408"/>
                  <a:pt x="365" y="409"/>
                </a:cubicBezTo>
                <a:cubicBezTo>
                  <a:pt x="366" y="408"/>
                  <a:pt x="366" y="408"/>
                  <a:pt x="366" y="408"/>
                </a:cubicBezTo>
                <a:cubicBezTo>
                  <a:pt x="367" y="408"/>
                  <a:pt x="367" y="407"/>
                  <a:pt x="367" y="407"/>
                </a:cubicBezTo>
                <a:cubicBezTo>
                  <a:pt x="368" y="406"/>
                  <a:pt x="369" y="406"/>
                  <a:pt x="369" y="405"/>
                </a:cubicBezTo>
                <a:cubicBezTo>
                  <a:pt x="369" y="405"/>
                  <a:pt x="370" y="404"/>
                  <a:pt x="370" y="404"/>
                </a:cubicBezTo>
                <a:cubicBezTo>
                  <a:pt x="370" y="403"/>
                  <a:pt x="370" y="403"/>
                  <a:pt x="371" y="402"/>
                </a:cubicBezTo>
                <a:cubicBezTo>
                  <a:pt x="371" y="402"/>
                  <a:pt x="371" y="401"/>
                  <a:pt x="371" y="401"/>
                </a:cubicBezTo>
                <a:cubicBezTo>
                  <a:pt x="372" y="401"/>
                  <a:pt x="372" y="400"/>
                  <a:pt x="373" y="400"/>
                </a:cubicBezTo>
                <a:cubicBezTo>
                  <a:pt x="373" y="399"/>
                  <a:pt x="373" y="399"/>
                  <a:pt x="373" y="399"/>
                </a:cubicBezTo>
                <a:cubicBezTo>
                  <a:pt x="373" y="399"/>
                  <a:pt x="373" y="399"/>
                  <a:pt x="373" y="399"/>
                </a:cubicBezTo>
                <a:cubicBezTo>
                  <a:pt x="373" y="399"/>
                  <a:pt x="373" y="399"/>
                  <a:pt x="373" y="399"/>
                </a:cubicBezTo>
                <a:cubicBezTo>
                  <a:pt x="373" y="399"/>
                  <a:pt x="374" y="398"/>
                  <a:pt x="374" y="398"/>
                </a:cubicBezTo>
                <a:cubicBezTo>
                  <a:pt x="374" y="397"/>
                  <a:pt x="374" y="397"/>
                  <a:pt x="374" y="396"/>
                </a:cubicBezTo>
                <a:cubicBezTo>
                  <a:pt x="374" y="396"/>
                  <a:pt x="374" y="396"/>
                  <a:pt x="374" y="396"/>
                </a:cubicBezTo>
                <a:cubicBezTo>
                  <a:pt x="374" y="396"/>
                  <a:pt x="374" y="395"/>
                  <a:pt x="374" y="394"/>
                </a:cubicBezTo>
                <a:cubicBezTo>
                  <a:pt x="374" y="394"/>
                  <a:pt x="374" y="394"/>
                  <a:pt x="374" y="394"/>
                </a:cubicBezTo>
                <a:cubicBezTo>
                  <a:pt x="374" y="393"/>
                  <a:pt x="373" y="393"/>
                  <a:pt x="373" y="393"/>
                </a:cubicBezTo>
                <a:cubicBezTo>
                  <a:pt x="373" y="393"/>
                  <a:pt x="373" y="393"/>
                  <a:pt x="374" y="393"/>
                </a:cubicBezTo>
                <a:cubicBezTo>
                  <a:pt x="374" y="393"/>
                  <a:pt x="374" y="393"/>
                  <a:pt x="374" y="392"/>
                </a:cubicBezTo>
                <a:cubicBezTo>
                  <a:pt x="374" y="392"/>
                  <a:pt x="374" y="392"/>
                  <a:pt x="373" y="392"/>
                </a:cubicBezTo>
                <a:cubicBezTo>
                  <a:pt x="374" y="392"/>
                  <a:pt x="374" y="392"/>
                  <a:pt x="374" y="392"/>
                </a:cubicBezTo>
                <a:cubicBezTo>
                  <a:pt x="374" y="392"/>
                  <a:pt x="374" y="392"/>
                  <a:pt x="374" y="391"/>
                </a:cubicBezTo>
                <a:cubicBezTo>
                  <a:pt x="374" y="391"/>
                  <a:pt x="374" y="391"/>
                  <a:pt x="374" y="391"/>
                </a:cubicBezTo>
                <a:cubicBezTo>
                  <a:pt x="374" y="391"/>
                  <a:pt x="374" y="391"/>
                  <a:pt x="374" y="391"/>
                </a:cubicBezTo>
                <a:cubicBezTo>
                  <a:pt x="374" y="391"/>
                  <a:pt x="374" y="391"/>
                  <a:pt x="374" y="391"/>
                </a:cubicBezTo>
                <a:cubicBezTo>
                  <a:pt x="374" y="391"/>
                  <a:pt x="374" y="391"/>
                  <a:pt x="374" y="391"/>
                </a:cubicBezTo>
                <a:cubicBezTo>
                  <a:pt x="374" y="391"/>
                  <a:pt x="374" y="391"/>
                  <a:pt x="374" y="391"/>
                </a:cubicBezTo>
                <a:cubicBezTo>
                  <a:pt x="374" y="391"/>
                  <a:pt x="374" y="391"/>
                  <a:pt x="374" y="391"/>
                </a:cubicBezTo>
                <a:cubicBezTo>
                  <a:pt x="374" y="391"/>
                  <a:pt x="374" y="391"/>
                  <a:pt x="374" y="391"/>
                </a:cubicBezTo>
                <a:cubicBezTo>
                  <a:pt x="375" y="391"/>
                  <a:pt x="375" y="391"/>
                  <a:pt x="375" y="391"/>
                </a:cubicBezTo>
                <a:cubicBezTo>
                  <a:pt x="375" y="391"/>
                  <a:pt x="376" y="390"/>
                  <a:pt x="376" y="390"/>
                </a:cubicBezTo>
                <a:cubicBezTo>
                  <a:pt x="376" y="390"/>
                  <a:pt x="375" y="390"/>
                  <a:pt x="375" y="390"/>
                </a:cubicBezTo>
                <a:cubicBezTo>
                  <a:pt x="376" y="390"/>
                  <a:pt x="376" y="389"/>
                  <a:pt x="376" y="389"/>
                </a:cubicBezTo>
                <a:cubicBezTo>
                  <a:pt x="377" y="389"/>
                  <a:pt x="378" y="388"/>
                  <a:pt x="378" y="388"/>
                </a:cubicBezTo>
                <a:cubicBezTo>
                  <a:pt x="379" y="388"/>
                  <a:pt x="379" y="388"/>
                  <a:pt x="379" y="388"/>
                </a:cubicBezTo>
                <a:cubicBezTo>
                  <a:pt x="379" y="387"/>
                  <a:pt x="379" y="387"/>
                  <a:pt x="379" y="387"/>
                </a:cubicBezTo>
                <a:cubicBezTo>
                  <a:pt x="379" y="387"/>
                  <a:pt x="380" y="387"/>
                  <a:pt x="380" y="387"/>
                </a:cubicBezTo>
                <a:cubicBezTo>
                  <a:pt x="380" y="387"/>
                  <a:pt x="380" y="387"/>
                  <a:pt x="381" y="387"/>
                </a:cubicBezTo>
                <a:cubicBezTo>
                  <a:pt x="381" y="387"/>
                  <a:pt x="381" y="387"/>
                  <a:pt x="382" y="387"/>
                </a:cubicBezTo>
                <a:cubicBezTo>
                  <a:pt x="382" y="387"/>
                  <a:pt x="381" y="387"/>
                  <a:pt x="382" y="387"/>
                </a:cubicBezTo>
                <a:cubicBezTo>
                  <a:pt x="382" y="387"/>
                  <a:pt x="382" y="387"/>
                  <a:pt x="382" y="386"/>
                </a:cubicBezTo>
                <a:cubicBezTo>
                  <a:pt x="383" y="386"/>
                  <a:pt x="383" y="386"/>
                  <a:pt x="384" y="386"/>
                </a:cubicBezTo>
                <a:cubicBezTo>
                  <a:pt x="384" y="386"/>
                  <a:pt x="384" y="386"/>
                  <a:pt x="384" y="385"/>
                </a:cubicBezTo>
                <a:cubicBezTo>
                  <a:pt x="383" y="385"/>
                  <a:pt x="383" y="385"/>
                  <a:pt x="383" y="385"/>
                </a:cubicBezTo>
                <a:cubicBezTo>
                  <a:pt x="383" y="385"/>
                  <a:pt x="383" y="385"/>
                  <a:pt x="383" y="385"/>
                </a:cubicBezTo>
                <a:cubicBezTo>
                  <a:pt x="383" y="385"/>
                  <a:pt x="384" y="385"/>
                  <a:pt x="384" y="385"/>
                </a:cubicBezTo>
                <a:cubicBezTo>
                  <a:pt x="384" y="385"/>
                  <a:pt x="384" y="385"/>
                  <a:pt x="384" y="385"/>
                </a:cubicBezTo>
                <a:cubicBezTo>
                  <a:pt x="384" y="385"/>
                  <a:pt x="385" y="385"/>
                  <a:pt x="385" y="385"/>
                </a:cubicBezTo>
                <a:cubicBezTo>
                  <a:pt x="385" y="385"/>
                  <a:pt x="385" y="385"/>
                  <a:pt x="385" y="385"/>
                </a:cubicBezTo>
                <a:cubicBezTo>
                  <a:pt x="386" y="385"/>
                  <a:pt x="386" y="385"/>
                  <a:pt x="386" y="385"/>
                </a:cubicBezTo>
                <a:cubicBezTo>
                  <a:pt x="387" y="385"/>
                  <a:pt x="387" y="385"/>
                  <a:pt x="387" y="385"/>
                </a:cubicBezTo>
                <a:cubicBezTo>
                  <a:pt x="387" y="385"/>
                  <a:pt x="387" y="385"/>
                  <a:pt x="387" y="385"/>
                </a:cubicBezTo>
                <a:cubicBezTo>
                  <a:pt x="387" y="385"/>
                  <a:pt x="387" y="385"/>
                  <a:pt x="387" y="384"/>
                </a:cubicBezTo>
                <a:cubicBezTo>
                  <a:pt x="387" y="384"/>
                  <a:pt x="387" y="384"/>
                  <a:pt x="387" y="384"/>
                </a:cubicBezTo>
                <a:cubicBezTo>
                  <a:pt x="387" y="384"/>
                  <a:pt x="387" y="384"/>
                  <a:pt x="387" y="384"/>
                </a:cubicBezTo>
                <a:cubicBezTo>
                  <a:pt x="387" y="384"/>
                  <a:pt x="387" y="384"/>
                  <a:pt x="387" y="385"/>
                </a:cubicBezTo>
                <a:cubicBezTo>
                  <a:pt x="387" y="385"/>
                  <a:pt x="388" y="385"/>
                  <a:pt x="388" y="385"/>
                </a:cubicBezTo>
                <a:cubicBezTo>
                  <a:pt x="389" y="385"/>
                  <a:pt x="389" y="385"/>
                  <a:pt x="390" y="385"/>
                </a:cubicBezTo>
                <a:cubicBezTo>
                  <a:pt x="390" y="385"/>
                  <a:pt x="390" y="385"/>
                  <a:pt x="390" y="385"/>
                </a:cubicBezTo>
                <a:cubicBezTo>
                  <a:pt x="390" y="384"/>
                  <a:pt x="390" y="384"/>
                  <a:pt x="390" y="384"/>
                </a:cubicBezTo>
                <a:cubicBezTo>
                  <a:pt x="390" y="384"/>
                  <a:pt x="390" y="384"/>
                  <a:pt x="390" y="384"/>
                </a:cubicBezTo>
                <a:cubicBezTo>
                  <a:pt x="390" y="383"/>
                  <a:pt x="391" y="383"/>
                  <a:pt x="391" y="383"/>
                </a:cubicBezTo>
                <a:cubicBezTo>
                  <a:pt x="391" y="383"/>
                  <a:pt x="392" y="382"/>
                  <a:pt x="392" y="382"/>
                </a:cubicBezTo>
                <a:cubicBezTo>
                  <a:pt x="392" y="382"/>
                  <a:pt x="392" y="382"/>
                  <a:pt x="392" y="382"/>
                </a:cubicBezTo>
                <a:cubicBezTo>
                  <a:pt x="392" y="382"/>
                  <a:pt x="392" y="381"/>
                  <a:pt x="392" y="381"/>
                </a:cubicBezTo>
                <a:cubicBezTo>
                  <a:pt x="392" y="381"/>
                  <a:pt x="392" y="380"/>
                  <a:pt x="393" y="379"/>
                </a:cubicBezTo>
                <a:cubicBezTo>
                  <a:pt x="393" y="379"/>
                  <a:pt x="393" y="379"/>
                  <a:pt x="394" y="379"/>
                </a:cubicBezTo>
                <a:cubicBezTo>
                  <a:pt x="394" y="379"/>
                  <a:pt x="394" y="378"/>
                  <a:pt x="394" y="378"/>
                </a:cubicBezTo>
                <a:cubicBezTo>
                  <a:pt x="394" y="378"/>
                  <a:pt x="394" y="378"/>
                  <a:pt x="394" y="377"/>
                </a:cubicBezTo>
                <a:cubicBezTo>
                  <a:pt x="394" y="377"/>
                  <a:pt x="395" y="376"/>
                  <a:pt x="395" y="376"/>
                </a:cubicBezTo>
                <a:cubicBezTo>
                  <a:pt x="395" y="376"/>
                  <a:pt x="395" y="375"/>
                  <a:pt x="395" y="375"/>
                </a:cubicBezTo>
                <a:cubicBezTo>
                  <a:pt x="395" y="375"/>
                  <a:pt x="395" y="375"/>
                  <a:pt x="395" y="375"/>
                </a:cubicBezTo>
                <a:cubicBezTo>
                  <a:pt x="395" y="374"/>
                  <a:pt x="395" y="373"/>
                  <a:pt x="395" y="373"/>
                </a:cubicBezTo>
                <a:cubicBezTo>
                  <a:pt x="396" y="373"/>
                  <a:pt x="397" y="372"/>
                  <a:pt x="397" y="371"/>
                </a:cubicBezTo>
                <a:cubicBezTo>
                  <a:pt x="397" y="371"/>
                  <a:pt x="396" y="371"/>
                  <a:pt x="396" y="371"/>
                </a:cubicBezTo>
                <a:cubicBezTo>
                  <a:pt x="396" y="370"/>
                  <a:pt x="397" y="369"/>
                  <a:pt x="397" y="368"/>
                </a:cubicBezTo>
                <a:cubicBezTo>
                  <a:pt x="397" y="367"/>
                  <a:pt x="397" y="367"/>
                  <a:pt x="397" y="366"/>
                </a:cubicBezTo>
                <a:cubicBezTo>
                  <a:pt x="397" y="366"/>
                  <a:pt x="397" y="365"/>
                  <a:pt x="397" y="364"/>
                </a:cubicBezTo>
                <a:cubicBezTo>
                  <a:pt x="397" y="363"/>
                  <a:pt x="397" y="363"/>
                  <a:pt x="397" y="363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62"/>
                  <a:pt x="397" y="362"/>
                  <a:pt x="397" y="362"/>
                </a:cubicBezTo>
                <a:cubicBezTo>
                  <a:pt x="397" y="362"/>
                  <a:pt x="397" y="361"/>
                  <a:pt x="397" y="361"/>
                </a:cubicBezTo>
                <a:cubicBezTo>
                  <a:pt x="397" y="361"/>
                  <a:pt x="397" y="361"/>
                  <a:pt x="397" y="361"/>
                </a:cubicBezTo>
                <a:cubicBezTo>
                  <a:pt x="397" y="361"/>
                  <a:pt x="397" y="361"/>
                  <a:pt x="397" y="361"/>
                </a:cubicBezTo>
                <a:cubicBezTo>
                  <a:pt x="397" y="361"/>
                  <a:pt x="397" y="360"/>
                  <a:pt x="398" y="360"/>
                </a:cubicBezTo>
                <a:cubicBezTo>
                  <a:pt x="397" y="360"/>
                  <a:pt x="397" y="360"/>
                  <a:pt x="397" y="359"/>
                </a:cubicBezTo>
                <a:cubicBezTo>
                  <a:pt x="397" y="359"/>
                  <a:pt x="398" y="359"/>
                  <a:pt x="398" y="359"/>
                </a:cubicBezTo>
                <a:cubicBezTo>
                  <a:pt x="398" y="359"/>
                  <a:pt x="398" y="360"/>
                  <a:pt x="398" y="360"/>
                </a:cubicBezTo>
                <a:cubicBezTo>
                  <a:pt x="399" y="360"/>
                  <a:pt x="399" y="360"/>
                  <a:pt x="399" y="359"/>
                </a:cubicBezTo>
                <a:cubicBezTo>
                  <a:pt x="399" y="359"/>
                  <a:pt x="399" y="359"/>
                  <a:pt x="399" y="359"/>
                </a:cubicBezTo>
                <a:cubicBezTo>
                  <a:pt x="400" y="359"/>
                  <a:pt x="400" y="358"/>
                  <a:pt x="400" y="358"/>
                </a:cubicBezTo>
                <a:cubicBezTo>
                  <a:pt x="400" y="357"/>
                  <a:pt x="401" y="357"/>
                  <a:pt x="401" y="356"/>
                </a:cubicBezTo>
                <a:cubicBezTo>
                  <a:pt x="401" y="356"/>
                  <a:pt x="401" y="356"/>
                  <a:pt x="401" y="356"/>
                </a:cubicBezTo>
                <a:cubicBezTo>
                  <a:pt x="401" y="356"/>
                  <a:pt x="401" y="356"/>
                  <a:pt x="401" y="356"/>
                </a:cubicBezTo>
                <a:cubicBezTo>
                  <a:pt x="401" y="356"/>
                  <a:pt x="401" y="356"/>
                  <a:pt x="401" y="356"/>
                </a:cubicBezTo>
                <a:cubicBezTo>
                  <a:pt x="401" y="355"/>
                  <a:pt x="401" y="355"/>
                  <a:pt x="401" y="355"/>
                </a:cubicBezTo>
                <a:cubicBezTo>
                  <a:pt x="401" y="355"/>
                  <a:pt x="402" y="355"/>
                  <a:pt x="401" y="355"/>
                </a:cubicBezTo>
                <a:cubicBezTo>
                  <a:pt x="401" y="355"/>
                  <a:pt x="401" y="355"/>
                  <a:pt x="402" y="355"/>
                </a:cubicBezTo>
                <a:cubicBezTo>
                  <a:pt x="402" y="355"/>
                  <a:pt x="402" y="355"/>
                  <a:pt x="402" y="355"/>
                </a:cubicBezTo>
                <a:cubicBezTo>
                  <a:pt x="402" y="355"/>
                  <a:pt x="402" y="355"/>
                  <a:pt x="402" y="354"/>
                </a:cubicBezTo>
                <a:cubicBezTo>
                  <a:pt x="402" y="354"/>
                  <a:pt x="403" y="354"/>
                  <a:pt x="403" y="354"/>
                </a:cubicBezTo>
                <a:cubicBezTo>
                  <a:pt x="403" y="354"/>
                  <a:pt x="403" y="354"/>
                  <a:pt x="403" y="354"/>
                </a:cubicBezTo>
                <a:cubicBezTo>
                  <a:pt x="404" y="353"/>
                  <a:pt x="404" y="353"/>
                  <a:pt x="404" y="352"/>
                </a:cubicBezTo>
                <a:cubicBezTo>
                  <a:pt x="405" y="352"/>
                  <a:pt x="404" y="352"/>
                  <a:pt x="404" y="352"/>
                </a:cubicBezTo>
                <a:cubicBezTo>
                  <a:pt x="404" y="352"/>
                  <a:pt x="405" y="352"/>
                  <a:pt x="405" y="351"/>
                </a:cubicBezTo>
                <a:cubicBezTo>
                  <a:pt x="406" y="351"/>
                  <a:pt x="406" y="350"/>
                  <a:pt x="406" y="350"/>
                </a:cubicBezTo>
                <a:cubicBezTo>
                  <a:pt x="407" y="349"/>
                  <a:pt x="407" y="348"/>
                  <a:pt x="407" y="348"/>
                </a:cubicBezTo>
                <a:cubicBezTo>
                  <a:pt x="407" y="347"/>
                  <a:pt x="407" y="347"/>
                  <a:pt x="407" y="347"/>
                </a:cubicBezTo>
                <a:cubicBezTo>
                  <a:pt x="407" y="346"/>
                  <a:pt x="407" y="346"/>
                  <a:pt x="407" y="346"/>
                </a:cubicBezTo>
                <a:cubicBezTo>
                  <a:pt x="407" y="344"/>
                  <a:pt x="406" y="343"/>
                  <a:pt x="406" y="342"/>
                </a:cubicBezTo>
                <a:close/>
                <a:moveTo>
                  <a:pt x="328" y="171"/>
                </a:moveTo>
                <a:cubicBezTo>
                  <a:pt x="328" y="171"/>
                  <a:pt x="328" y="171"/>
                  <a:pt x="328" y="171"/>
                </a:cubicBezTo>
                <a:cubicBezTo>
                  <a:pt x="328" y="171"/>
                  <a:pt x="328" y="171"/>
                  <a:pt x="328" y="171"/>
                </a:cubicBezTo>
                <a:cubicBezTo>
                  <a:pt x="328" y="171"/>
                  <a:pt x="328" y="171"/>
                  <a:pt x="328" y="171"/>
                </a:cubicBezTo>
                <a:cubicBezTo>
                  <a:pt x="328" y="171"/>
                  <a:pt x="328" y="171"/>
                  <a:pt x="328" y="171"/>
                </a:cubicBezTo>
                <a:cubicBezTo>
                  <a:pt x="328" y="171"/>
                  <a:pt x="328" y="171"/>
                  <a:pt x="328" y="171"/>
                </a:cubicBezTo>
                <a:cubicBezTo>
                  <a:pt x="328" y="171"/>
                  <a:pt x="328" y="171"/>
                  <a:pt x="328" y="171"/>
                </a:cubicBezTo>
                <a:close/>
                <a:moveTo>
                  <a:pt x="299" y="217"/>
                </a:moveTo>
                <a:cubicBezTo>
                  <a:pt x="299" y="217"/>
                  <a:pt x="299" y="217"/>
                  <a:pt x="299" y="217"/>
                </a:cubicBezTo>
                <a:cubicBezTo>
                  <a:pt x="299" y="217"/>
                  <a:pt x="299" y="217"/>
                  <a:pt x="299" y="217"/>
                </a:cubicBezTo>
                <a:cubicBezTo>
                  <a:pt x="299" y="217"/>
                  <a:pt x="299" y="217"/>
                  <a:pt x="299" y="217"/>
                </a:cubicBezTo>
                <a:cubicBezTo>
                  <a:pt x="299" y="217"/>
                  <a:pt x="299" y="217"/>
                  <a:pt x="299" y="217"/>
                </a:cubicBezTo>
                <a:cubicBezTo>
                  <a:pt x="299" y="217"/>
                  <a:pt x="299" y="217"/>
                  <a:pt x="299" y="217"/>
                </a:cubicBezTo>
                <a:cubicBezTo>
                  <a:pt x="299" y="217"/>
                  <a:pt x="299" y="217"/>
                  <a:pt x="299" y="217"/>
                </a:cubicBezTo>
                <a:cubicBezTo>
                  <a:pt x="299" y="217"/>
                  <a:pt x="299" y="217"/>
                  <a:pt x="299" y="217"/>
                </a:cubicBezTo>
                <a:cubicBezTo>
                  <a:pt x="299" y="217"/>
                  <a:pt x="299" y="217"/>
                  <a:pt x="299" y="217"/>
                </a:cubicBezTo>
                <a:cubicBezTo>
                  <a:pt x="299" y="217"/>
                  <a:pt x="299" y="217"/>
                  <a:pt x="299" y="217"/>
                </a:cubicBezTo>
                <a:cubicBezTo>
                  <a:pt x="300" y="217"/>
                  <a:pt x="300" y="217"/>
                  <a:pt x="300" y="217"/>
                </a:cubicBezTo>
                <a:cubicBezTo>
                  <a:pt x="300" y="216"/>
                  <a:pt x="300" y="216"/>
                  <a:pt x="300" y="216"/>
                </a:cubicBezTo>
                <a:cubicBezTo>
                  <a:pt x="300" y="216"/>
                  <a:pt x="300" y="216"/>
                  <a:pt x="300" y="216"/>
                </a:cubicBezTo>
                <a:cubicBezTo>
                  <a:pt x="300" y="216"/>
                  <a:pt x="300" y="216"/>
                  <a:pt x="300" y="216"/>
                </a:cubicBezTo>
                <a:cubicBezTo>
                  <a:pt x="300" y="216"/>
                  <a:pt x="300" y="216"/>
                  <a:pt x="300" y="216"/>
                </a:cubicBezTo>
                <a:cubicBezTo>
                  <a:pt x="300" y="216"/>
                  <a:pt x="300" y="216"/>
                  <a:pt x="300" y="216"/>
                </a:cubicBezTo>
                <a:cubicBezTo>
                  <a:pt x="300" y="216"/>
                  <a:pt x="300" y="216"/>
                  <a:pt x="300" y="216"/>
                </a:cubicBezTo>
                <a:cubicBezTo>
                  <a:pt x="300" y="216"/>
                  <a:pt x="300" y="216"/>
                  <a:pt x="300" y="216"/>
                </a:cubicBezTo>
                <a:cubicBezTo>
                  <a:pt x="300" y="216"/>
                  <a:pt x="300" y="216"/>
                  <a:pt x="300" y="216"/>
                </a:cubicBezTo>
                <a:cubicBezTo>
                  <a:pt x="300" y="216"/>
                  <a:pt x="300" y="216"/>
                  <a:pt x="300" y="216"/>
                </a:cubicBezTo>
                <a:cubicBezTo>
                  <a:pt x="300" y="216"/>
                  <a:pt x="300" y="216"/>
                  <a:pt x="300" y="216"/>
                </a:cubicBezTo>
                <a:cubicBezTo>
                  <a:pt x="300" y="216"/>
                  <a:pt x="300" y="216"/>
                  <a:pt x="300" y="216"/>
                </a:cubicBezTo>
                <a:cubicBezTo>
                  <a:pt x="300" y="216"/>
                  <a:pt x="300" y="216"/>
                  <a:pt x="300" y="216"/>
                </a:cubicBezTo>
                <a:cubicBezTo>
                  <a:pt x="300" y="216"/>
                  <a:pt x="300" y="216"/>
                  <a:pt x="300" y="216"/>
                </a:cubicBezTo>
                <a:cubicBezTo>
                  <a:pt x="300" y="216"/>
                  <a:pt x="300" y="216"/>
                  <a:pt x="300" y="216"/>
                </a:cubicBezTo>
                <a:cubicBezTo>
                  <a:pt x="300" y="216"/>
                  <a:pt x="300" y="216"/>
                  <a:pt x="300" y="216"/>
                </a:cubicBezTo>
                <a:cubicBezTo>
                  <a:pt x="300" y="216"/>
                  <a:pt x="300" y="216"/>
                  <a:pt x="300" y="216"/>
                </a:cubicBezTo>
                <a:cubicBezTo>
                  <a:pt x="304" y="215"/>
                  <a:pt x="304" y="215"/>
                  <a:pt x="304" y="215"/>
                </a:cubicBezTo>
                <a:cubicBezTo>
                  <a:pt x="304" y="215"/>
                  <a:pt x="304" y="215"/>
                  <a:pt x="304" y="215"/>
                </a:cubicBezTo>
                <a:cubicBezTo>
                  <a:pt x="304" y="215"/>
                  <a:pt x="304" y="215"/>
                  <a:pt x="304" y="215"/>
                </a:cubicBezTo>
                <a:cubicBezTo>
                  <a:pt x="304" y="215"/>
                  <a:pt x="304" y="215"/>
                  <a:pt x="304" y="215"/>
                </a:cubicBezTo>
                <a:cubicBezTo>
                  <a:pt x="304" y="215"/>
                  <a:pt x="304" y="215"/>
                  <a:pt x="304" y="215"/>
                </a:cubicBezTo>
                <a:cubicBezTo>
                  <a:pt x="304" y="215"/>
                  <a:pt x="304" y="215"/>
                  <a:pt x="304" y="215"/>
                </a:cubicBezTo>
                <a:cubicBezTo>
                  <a:pt x="304" y="215"/>
                  <a:pt x="304" y="215"/>
                  <a:pt x="304" y="215"/>
                </a:cubicBezTo>
                <a:cubicBezTo>
                  <a:pt x="304" y="215"/>
                  <a:pt x="304" y="215"/>
                  <a:pt x="304" y="215"/>
                </a:cubicBezTo>
                <a:cubicBezTo>
                  <a:pt x="304" y="215"/>
                  <a:pt x="304" y="215"/>
                  <a:pt x="304" y="215"/>
                </a:cubicBezTo>
                <a:cubicBezTo>
                  <a:pt x="304" y="215"/>
                  <a:pt x="304" y="215"/>
                  <a:pt x="304" y="215"/>
                </a:cubicBezTo>
                <a:cubicBezTo>
                  <a:pt x="304" y="215"/>
                  <a:pt x="304" y="215"/>
                  <a:pt x="304" y="215"/>
                </a:cubicBezTo>
                <a:cubicBezTo>
                  <a:pt x="304" y="215"/>
                  <a:pt x="304" y="215"/>
                  <a:pt x="304" y="215"/>
                </a:cubicBezTo>
                <a:cubicBezTo>
                  <a:pt x="304" y="215"/>
                  <a:pt x="304" y="215"/>
                  <a:pt x="304" y="215"/>
                </a:cubicBezTo>
                <a:cubicBezTo>
                  <a:pt x="304" y="215"/>
                  <a:pt x="304" y="215"/>
                  <a:pt x="304" y="215"/>
                </a:cubicBezTo>
                <a:cubicBezTo>
                  <a:pt x="304" y="216"/>
                  <a:pt x="304" y="216"/>
                  <a:pt x="304" y="216"/>
                </a:cubicBezTo>
                <a:cubicBezTo>
                  <a:pt x="304" y="216"/>
                  <a:pt x="304" y="216"/>
                  <a:pt x="304" y="216"/>
                </a:cubicBezTo>
                <a:cubicBezTo>
                  <a:pt x="304" y="216"/>
                  <a:pt x="305" y="215"/>
                  <a:pt x="305" y="215"/>
                </a:cubicBezTo>
                <a:cubicBezTo>
                  <a:pt x="305" y="215"/>
                  <a:pt x="305" y="215"/>
                  <a:pt x="305" y="215"/>
                </a:cubicBezTo>
                <a:cubicBezTo>
                  <a:pt x="305" y="215"/>
                  <a:pt x="305" y="215"/>
                  <a:pt x="305" y="215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5" y="216"/>
                  <a:pt x="305" y="216"/>
                  <a:pt x="305" y="216"/>
                </a:cubicBezTo>
                <a:cubicBezTo>
                  <a:pt x="306" y="215"/>
                  <a:pt x="306" y="215"/>
                  <a:pt x="306" y="215"/>
                </a:cubicBezTo>
                <a:cubicBezTo>
                  <a:pt x="306" y="215"/>
                  <a:pt x="306" y="215"/>
                  <a:pt x="306" y="215"/>
                </a:cubicBezTo>
                <a:cubicBezTo>
                  <a:pt x="306" y="215"/>
                  <a:pt x="306" y="215"/>
                  <a:pt x="306" y="215"/>
                </a:cubicBezTo>
                <a:cubicBezTo>
                  <a:pt x="306" y="215"/>
                  <a:pt x="306" y="215"/>
                  <a:pt x="306" y="215"/>
                </a:cubicBezTo>
                <a:cubicBezTo>
                  <a:pt x="305" y="215"/>
                  <a:pt x="306" y="215"/>
                  <a:pt x="305" y="215"/>
                </a:cubicBezTo>
                <a:cubicBezTo>
                  <a:pt x="305" y="215"/>
                  <a:pt x="305" y="215"/>
                  <a:pt x="305" y="215"/>
                </a:cubicBezTo>
                <a:cubicBezTo>
                  <a:pt x="305" y="215"/>
                  <a:pt x="305" y="215"/>
                  <a:pt x="305" y="215"/>
                </a:cubicBezTo>
                <a:cubicBezTo>
                  <a:pt x="305" y="215"/>
                  <a:pt x="305" y="215"/>
                  <a:pt x="305" y="215"/>
                </a:cubicBezTo>
                <a:cubicBezTo>
                  <a:pt x="305" y="215"/>
                  <a:pt x="305" y="215"/>
                  <a:pt x="305" y="215"/>
                </a:cubicBezTo>
                <a:cubicBezTo>
                  <a:pt x="305" y="215"/>
                  <a:pt x="305" y="215"/>
                  <a:pt x="305" y="215"/>
                </a:cubicBezTo>
                <a:cubicBezTo>
                  <a:pt x="305" y="215"/>
                  <a:pt x="305" y="215"/>
                  <a:pt x="305" y="215"/>
                </a:cubicBezTo>
                <a:cubicBezTo>
                  <a:pt x="305" y="215"/>
                  <a:pt x="305" y="215"/>
                  <a:pt x="305" y="215"/>
                </a:cubicBezTo>
                <a:cubicBezTo>
                  <a:pt x="305" y="215"/>
                  <a:pt x="305" y="215"/>
                  <a:pt x="305" y="215"/>
                </a:cubicBezTo>
                <a:cubicBezTo>
                  <a:pt x="305" y="215"/>
                  <a:pt x="305" y="215"/>
                  <a:pt x="305" y="215"/>
                </a:cubicBezTo>
                <a:cubicBezTo>
                  <a:pt x="305" y="215"/>
                  <a:pt x="305" y="215"/>
                  <a:pt x="305" y="215"/>
                </a:cubicBezTo>
                <a:cubicBezTo>
                  <a:pt x="305" y="215"/>
                  <a:pt x="305" y="215"/>
                  <a:pt x="305" y="215"/>
                </a:cubicBezTo>
                <a:cubicBezTo>
                  <a:pt x="305" y="215"/>
                  <a:pt x="305" y="215"/>
                  <a:pt x="305" y="215"/>
                </a:cubicBezTo>
                <a:cubicBezTo>
                  <a:pt x="305" y="215"/>
                  <a:pt x="305" y="215"/>
                  <a:pt x="305" y="215"/>
                </a:cubicBezTo>
                <a:cubicBezTo>
                  <a:pt x="305" y="215"/>
                  <a:pt x="305" y="215"/>
                  <a:pt x="305" y="215"/>
                </a:cubicBezTo>
                <a:cubicBezTo>
                  <a:pt x="305" y="215"/>
                  <a:pt x="305" y="215"/>
                  <a:pt x="305" y="215"/>
                </a:cubicBezTo>
                <a:cubicBezTo>
                  <a:pt x="305" y="215"/>
                  <a:pt x="305" y="215"/>
                  <a:pt x="305" y="215"/>
                </a:cubicBezTo>
                <a:cubicBezTo>
                  <a:pt x="305" y="215"/>
                  <a:pt x="305" y="215"/>
                  <a:pt x="305" y="215"/>
                </a:cubicBezTo>
                <a:cubicBezTo>
                  <a:pt x="305" y="215"/>
                  <a:pt x="305" y="215"/>
                  <a:pt x="305" y="215"/>
                </a:cubicBezTo>
                <a:cubicBezTo>
                  <a:pt x="306" y="215"/>
                  <a:pt x="306" y="215"/>
                  <a:pt x="306" y="215"/>
                </a:cubicBezTo>
                <a:cubicBezTo>
                  <a:pt x="306" y="215"/>
                  <a:pt x="306" y="215"/>
                  <a:pt x="306" y="215"/>
                </a:cubicBezTo>
                <a:cubicBezTo>
                  <a:pt x="308" y="214"/>
                  <a:pt x="308" y="214"/>
                  <a:pt x="308" y="214"/>
                </a:cubicBezTo>
                <a:cubicBezTo>
                  <a:pt x="308" y="214"/>
                  <a:pt x="308" y="214"/>
                  <a:pt x="308" y="214"/>
                </a:cubicBezTo>
                <a:cubicBezTo>
                  <a:pt x="308" y="214"/>
                  <a:pt x="308" y="214"/>
                  <a:pt x="308" y="214"/>
                </a:cubicBezTo>
                <a:cubicBezTo>
                  <a:pt x="308" y="214"/>
                  <a:pt x="307" y="215"/>
                  <a:pt x="307" y="215"/>
                </a:cubicBezTo>
                <a:cubicBezTo>
                  <a:pt x="306" y="216"/>
                  <a:pt x="306" y="216"/>
                  <a:pt x="306" y="216"/>
                </a:cubicBezTo>
                <a:cubicBezTo>
                  <a:pt x="306" y="217"/>
                  <a:pt x="305" y="216"/>
                  <a:pt x="304" y="216"/>
                </a:cubicBezTo>
                <a:cubicBezTo>
                  <a:pt x="304" y="216"/>
                  <a:pt x="303" y="216"/>
                  <a:pt x="303" y="216"/>
                </a:cubicBezTo>
                <a:cubicBezTo>
                  <a:pt x="302" y="216"/>
                  <a:pt x="302" y="216"/>
                  <a:pt x="302" y="216"/>
                </a:cubicBezTo>
                <a:cubicBezTo>
                  <a:pt x="301" y="216"/>
                  <a:pt x="301" y="217"/>
                  <a:pt x="301" y="217"/>
                </a:cubicBezTo>
                <a:cubicBezTo>
                  <a:pt x="301" y="217"/>
                  <a:pt x="300" y="217"/>
                  <a:pt x="300" y="217"/>
                </a:cubicBezTo>
                <a:cubicBezTo>
                  <a:pt x="300" y="217"/>
                  <a:pt x="300" y="217"/>
                  <a:pt x="300" y="218"/>
                </a:cubicBezTo>
                <a:cubicBezTo>
                  <a:pt x="300" y="218"/>
                  <a:pt x="300" y="218"/>
                  <a:pt x="300" y="218"/>
                </a:cubicBezTo>
                <a:cubicBezTo>
                  <a:pt x="300" y="218"/>
                  <a:pt x="300" y="218"/>
                  <a:pt x="300" y="218"/>
                </a:cubicBezTo>
                <a:cubicBezTo>
                  <a:pt x="299" y="218"/>
                  <a:pt x="299" y="218"/>
                  <a:pt x="299" y="218"/>
                </a:cubicBezTo>
                <a:cubicBezTo>
                  <a:pt x="299" y="218"/>
                  <a:pt x="299" y="218"/>
                  <a:pt x="299" y="218"/>
                </a:cubicBezTo>
                <a:cubicBezTo>
                  <a:pt x="299" y="218"/>
                  <a:pt x="299" y="218"/>
                  <a:pt x="299" y="218"/>
                </a:cubicBezTo>
                <a:cubicBezTo>
                  <a:pt x="299" y="218"/>
                  <a:pt x="299" y="218"/>
                  <a:pt x="299" y="218"/>
                </a:cubicBezTo>
                <a:cubicBezTo>
                  <a:pt x="299" y="218"/>
                  <a:pt x="299" y="218"/>
                  <a:pt x="299" y="218"/>
                </a:cubicBezTo>
                <a:cubicBezTo>
                  <a:pt x="299" y="218"/>
                  <a:pt x="299" y="217"/>
                  <a:pt x="299" y="217"/>
                </a:cubicBezTo>
                <a:cubicBezTo>
                  <a:pt x="299" y="217"/>
                  <a:pt x="299" y="217"/>
                  <a:pt x="299" y="217"/>
                </a:cubicBezTo>
                <a:cubicBezTo>
                  <a:pt x="299" y="217"/>
                  <a:pt x="299" y="217"/>
                  <a:pt x="299" y="217"/>
                </a:cubicBezTo>
                <a:cubicBezTo>
                  <a:pt x="299" y="217"/>
                  <a:pt x="299" y="217"/>
                  <a:pt x="299" y="217"/>
                </a:cubicBezTo>
                <a:cubicBezTo>
                  <a:pt x="299" y="217"/>
                  <a:pt x="299" y="217"/>
                  <a:pt x="299" y="217"/>
                </a:cubicBezTo>
                <a:close/>
                <a:moveTo>
                  <a:pt x="288" y="208"/>
                </a:moveTo>
                <a:cubicBezTo>
                  <a:pt x="288" y="208"/>
                  <a:pt x="288" y="208"/>
                  <a:pt x="288" y="208"/>
                </a:cubicBezTo>
                <a:cubicBezTo>
                  <a:pt x="288" y="208"/>
                  <a:pt x="288" y="208"/>
                  <a:pt x="288" y="208"/>
                </a:cubicBezTo>
                <a:cubicBezTo>
                  <a:pt x="288" y="208"/>
                  <a:pt x="288" y="208"/>
                  <a:pt x="288" y="208"/>
                </a:cubicBezTo>
                <a:cubicBezTo>
                  <a:pt x="288" y="208"/>
                  <a:pt x="288" y="208"/>
                  <a:pt x="288" y="208"/>
                </a:cubicBezTo>
                <a:cubicBezTo>
                  <a:pt x="288" y="208"/>
                  <a:pt x="288" y="208"/>
                  <a:pt x="288" y="208"/>
                </a:cubicBezTo>
                <a:cubicBezTo>
                  <a:pt x="288" y="208"/>
                  <a:pt x="288" y="208"/>
                  <a:pt x="288" y="208"/>
                </a:cubicBezTo>
                <a:cubicBezTo>
                  <a:pt x="288" y="208"/>
                  <a:pt x="288" y="208"/>
                  <a:pt x="288" y="208"/>
                </a:cubicBezTo>
                <a:cubicBezTo>
                  <a:pt x="288" y="208"/>
                  <a:pt x="288" y="208"/>
                  <a:pt x="288" y="208"/>
                </a:cubicBezTo>
                <a:cubicBezTo>
                  <a:pt x="288" y="208"/>
                  <a:pt x="288" y="208"/>
                  <a:pt x="288" y="208"/>
                </a:cubicBezTo>
                <a:cubicBezTo>
                  <a:pt x="288" y="208"/>
                  <a:pt x="288" y="208"/>
                  <a:pt x="288" y="208"/>
                </a:cubicBezTo>
                <a:cubicBezTo>
                  <a:pt x="288" y="208"/>
                  <a:pt x="288" y="208"/>
                  <a:pt x="288" y="208"/>
                </a:cubicBezTo>
                <a:cubicBezTo>
                  <a:pt x="288" y="208"/>
                  <a:pt x="288" y="208"/>
                  <a:pt x="288" y="208"/>
                </a:cubicBezTo>
                <a:cubicBezTo>
                  <a:pt x="288" y="208"/>
                  <a:pt x="288" y="208"/>
                  <a:pt x="288" y="208"/>
                </a:cubicBezTo>
                <a:cubicBezTo>
                  <a:pt x="288" y="208"/>
                  <a:pt x="288" y="208"/>
                  <a:pt x="288" y="208"/>
                </a:cubicBezTo>
                <a:cubicBezTo>
                  <a:pt x="288" y="208"/>
                  <a:pt x="288" y="208"/>
                  <a:pt x="288" y="208"/>
                </a:cubicBezTo>
                <a:cubicBezTo>
                  <a:pt x="288" y="208"/>
                  <a:pt x="288" y="208"/>
                  <a:pt x="288" y="208"/>
                </a:cubicBezTo>
                <a:cubicBezTo>
                  <a:pt x="288" y="208"/>
                  <a:pt x="288" y="208"/>
                  <a:pt x="288" y="208"/>
                </a:cubicBezTo>
                <a:cubicBezTo>
                  <a:pt x="288" y="208"/>
                  <a:pt x="288" y="208"/>
                  <a:pt x="288" y="208"/>
                </a:cubicBezTo>
                <a:cubicBezTo>
                  <a:pt x="288" y="208"/>
                  <a:pt x="288" y="208"/>
                  <a:pt x="288" y="208"/>
                </a:cubicBezTo>
                <a:cubicBezTo>
                  <a:pt x="288" y="208"/>
                  <a:pt x="288" y="208"/>
                  <a:pt x="288" y="208"/>
                </a:cubicBezTo>
                <a:cubicBezTo>
                  <a:pt x="288" y="208"/>
                  <a:pt x="288" y="208"/>
                  <a:pt x="288" y="208"/>
                </a:cubicBezTo>
                <a:cubicBezTo>
                  <a:pt x="288" y="208"/>
                  <a:pt x="288" y="208"/>
                  <a:pt x="288" y="208"/>
                </a:cubicBezTo>
                <a:cubicBezTo>
                  <a:pt x="289" y="208"/>
                  <a:pt x="289" y="208"/>
                  <a:pt x="289" y="208"/>
                </a:cubicBezTo>
                <a:cubicBezTo>
                  <a:pt x="289" y="208"/>
                  <a:pt x="289" y="208"/>
                  <a:pt x="289" y="208"/>
                </a:cubicBezTo>
                <a:cubicBezTo>
                  <a:pt x="289" y="208"/>
                  <a:pt x="289" y="208"/>
                  <a:pt x="289" y="208"/>
                </a:cubicBezTo>
                <a:cubicBezTo>
                  <a:pt x="289" y="209"/>
                  <a:pt x="289" y="209"/>
                  <a:pt x="289" y="209"/>
                </a:cubicBezTo>
                <a:cubicBezTo>
                  <a:pt x="290" y="209"/>
                  <a:pt x="290" y="209"/>
                  <a:pt x="290" y="209"/>
                </a:cubicBezTo>
                <a:cubicBezTo>
                  <a:pt x="290" y="209"/>
                  <a:pt x="290" y="209"/>
                  <a:pt x="290" y="209"/>
                </a:cubicBezTo>
                <a:cubicBezTo>
                  <a:pt x="290" y="209"/>
                  <a:pt x="290" y="209"/>
                  <a:pt x="290" y="209"/>
                </a:cubicBezTo>
                <a:cubicBezTo>
                  <a:pt x="290" y="209"/>
                  <a:pt x="290" y="209"/>
                  <a:pt x="290" y="209"/>
                </a:cubicBezTo>
                <a:cubicBezTo>
                  <a:pt x="290" y="209"/>
                  <a:pt x="290" y="209"/>
                  <a:pt x="290" y="209"/>
                </a:cubicBezTo>
                <a:cubicBezTo>
                  <a:pt x="290" y="209"/>
                  <a:pt x="291" y="209"/>
                  <a:pt x="291" y="209"/>
                </a:cubicBezTo>
                <a:cubicBezTo>
                  <a:pt x="291" y="209"/>
                  <a:pt x="291" y="209"/>
                  <a:pt x="291" y="209"/>
                </a:cubicBezTo>
                <a:cubicBezTo>
                  <a:pt x="291" y="209"/>
                  <a:pt x="291" y="209"/>
                  <a:pt x="291" y="209"/>
                </a:cubicBezTo>
                <a:cubicBezTo>
                  <a:pt x="291" y="209"/>
                  <a:pt x="291" y="209"/>
                  <a:pt x="291" y="209"/>
                </a:cubicBezTo>
                <a:cubicBezTo>
                  <a:pt x="291" y="209"/>
                  <a:pt x="291" y="209"/>
                  <a:pt x="291" y="209"/>
                </a:cubicBezTo>
                <a:cubicBezTo>
                  <a:pt x="291" y="209"/>
                  <a:pt x="291" y="209"/>
                  <a:pt x="291" y="209"/>
                </a:cubicBezTo>
                <a:cubicBezTo>
                  <a:pt x="291" y="209"/>
                  <a:pt x="291" y="209"/>
                  <a:pt x="291" y="209"/>
                </a:cubicBezTo>
                <a:cubicBezTo>
                  <a:pt x="291" y="209"/>
                  <a:pt x="291" y="209"/>
                  <a:pt x="291" y="209"/>
                </a:cubicBezTo>
                <a:cubicBezTo>
                  <a:pt x="291" y="209"/>
                  <a:pt x="291" y="209"/>
                  <a:pt x="291" y="209"/>
                </a:cubicBezTo>
                <a:cubicBezTo>
                  <a:pt x="291" y="209"/>
                  <a:pt x="291" y="209"/>
                  <a:pt x="291" y="209"/>
                </a:cubicBezTo>
                <a:cubicBezTo>
                  <a:pt x="291" y="209"/>
                  <a:pt x="291" y="209"/>
                  <a:pt x="291" y="209"/>
                </a:cubicBezTo>
                <a:cubicBezTo>
                  <a:pt x="291" y="209"/>
                  <a:pt x="291" y="209"/>
                  <a:pt x="291" y="209"/>
                </a:cubicBezTo>
                <a:cubicBezTo>
                  <a:pt x="291" y="209"/>
                  <a:pt x="291" y="209"/>
                  <a:pt x="291" y="209"/>
                </a:cubicBezTo>
                <a:cubicBezTo>
                  <a:pt x="291" y="209"/>
                  <a:pt x="292" y="209"/>
                  <a:pt x="292" y="209"/>
                </a:cubicBezTo>
                <a:cubicBezTo>
                  <a:pt x="292" y="209"/>
                  <a:pt x="292" y="209"/>
                  <a:pt x="292" y="209"/>
                </a:cubicBezTo>
                <a:cubicBezTo>
                  <a:pt x="292" y="209"/>
                  <a:pt x="292" y="209"/>
                  <a:pt x="292" y="209"/>
                </a:cubicBezTo>
                <a:cubicBezTo>
                  <a:pt x="292" y="209"/>
                  <a:pt x="292" y="209"/>
                  <a:pt x="292" y="209"/>
                </a:cubicBezTo>
                <a:cubicBezTo>
                  <a:pt x="292" y="209"/>
                  <a:pt x="292" y="209"/>
                  <a:pt x="292" y="209"/>
                </a:cubicBezTo>
                <a:cubicBezTo>
                  <a:pt x="292" y="209"/>
                  <a:pt x="292" y="209"/>
                  <a:pt x="292" y="209"/>
                </a:cubicBezTo>
                <a:cubicBezTo>
                  <a:pt x="292" y="209"/>
                  <a:pt x="292" y="209"/>
                  <a:pt x="292" y="209"/>
                </a:cubicBezTo>
                <a:cubicBezTo>
                  <a:pt x="292" y="209"/>
                  <a:pt x="292" y="209"/>
                  <a:pt x="292" y="209"/>
                </a:cubicBezTo>
                <a:cubicBezTo>
                  <a:pt x="292" y="209"/>
                  <a:pt x="292" y="209"/>
                  <a:pt x="292" y="209"/>
                </a:cubicBezTo>
                <a:cubicBezTo>
                  <a:pt x="292" y="209"/>
                  <a:pt x="292" y="209"/>
                  <a:pt x="292" y="209"/>
                </a:cubicBezTo>
                <a:cubicBezTo>
                  <a:pt x="292" y="209"/>
                  <a:pt x="292" y="209"/>
                  <a:pt x="292" y="209"/>
                </a:cubicBezTo>
                <a:cubicBezTo>
                  <a:pt x="292" y="209"/>
                  <a:pt x="292" y="209"/>
                  <a:pt x="292" y="209"/>
                </a:cubicBezTo>
                <a:cubicBezTo>
                  <a:pt x="292" y="209"/>
                  <a:pt x="292" y="209"/>
                  <a:pt x="292" y="209"/>
                </a:cubicBezTo>
                <a:cubicBezTo>
                  <a:pt x="292" y="209"/>
                  <a:pt x="292" y="209"/>
                  <a:pt x="292" y="209"/>
                </a:cubicBezTo>
                <a:cubicBezTo>
                  <a:pt x="292" y="209"/>
                  <a:pt x="292" y="209"/>
                  <a:pt x="292" y="209"/>
                </a:cubicBezTo>
                <a:cubicBezTo>
                  <a:pt x="292" y="209"/>
                  <a:pt x="292" y="209"/>
                  <a:pt x="292" y="209"/>
                </a:cubicBezTo>
                <a:cubicBezTo>
                  <a:pt x="292" y="209"/>
                  <a:pt x="292" y="209"/>
                  <a:pt x="292" y="209"/>
                </a:cubicBezTo>
                <a:cubicBezTo>
                  <a:pt x="292" y="209"/>
                  <a:pt x="292" y="209"/>
                  <a:pt x="292" y="209"/>
                </a:cubicBezTo>
                <a:cubicBezTo>
                  <a:pt x="292" y="209"/>
                  <a:pt x="293" y="209"/>
                  <a:pt x="293" y="209"/>
                </a:cubicBezTo>
                <a:cubicBezTo>
                  <a:pt x="293" y="209"/>
                  <a:pt x="293" y="209"/>
                  <a:pt x="293" y="209"/>
                </a:cubicBezTo>
                <a:cubicBezTo>
                  <a:pt x="293" y="209"/>
                  <a:pt x="293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4" y="209"/>
                  <a:pt x="294" y="209"/>
                  <a:pt x="294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4" y="209"/>
                  <a:pt x="294" y="210"/>
                </a:cubicBezTo>
                <a:cubicBezTo>
                  <a:pt x="294" y="210"/>
                  <a:pt x="294" y="210"/>
                  <a:pt x="294" y="210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10"/>
                  <a:pt x="295" y="209"/>
                </a:cubicBezTo>
                <a:cubicBezTo>
                  <a:pt x="295" y="210"/>
                  <a:pt x="295" y="210"/>
                  <a:pt x="295" y="210"/>
                </a:cubicBezTo>
                <a:cubicBezTo>
                  <a:pt x="295" y="210"/>
                  <a:pt x="295" y="210"/>
                  <a:pt x="295" y="210"/>
                </a:cubicBezTo>
                <a:cubicBezTo>
                  <a:pt x="295" y="210"/>
                  <a:pt x="295" y="210"/>
                  <a:pt x="295" y="210"/>
                </a:cubicBezTo>
                <a:cubicBezTo>
                  <a:pt x="295" y="210"/>
                  <a:pt x="295" y="210"/>
                  <a:pt x="295" y="210"/>
                </a:cubicBezTo>
                <a:cubicBezTo>
                  <a:pt x="295" y="210"/>
                  <a:pt x="295" y="210"/>
                  <a:pt x="295" y="210"/>
                </a:cubicBezTo>
                <a:cubicBezTo>
                  <a:pt x="295" y="210"/>
                  <a:pt x="295" y="210"/>
                  <a:pt x="295" y="210"/>
                </a:cubicBezTo>
                <a:cubicBezTo>
                  <a:pt x="295" y="210"/>
                  <a:pt x="295" y="210"/>
                  <a:pt x="295" y="210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5" y="209"/>
                  <a:pt x="295" y="209"/>
                  <a:pt x="295" y="209"/>
                </a:cubicBezTo>
                <a:cubicBezTo>
                  <a:pt x="296" y="209"/>
                  <a:pt x="296" y="209"/>
                  <a:pt x="296" y="209"/>
                </a:cubicBezTo>
                <a:cubicBezTo>
                  <a:pt x="296" y="209"/>
                  <a:pt x="296" y="209"/>
                  <a:pt x="296" y="209"/>
                </a:cubicBezTo>
                <a:cubicBezTo>
                  <a:pt x="296" y="210"/>
                  <a:pt x="296" y="210"/>
                  <a:pt x="296" y="210"/>
                </a:cubicBezTo>
                <a:cubicBezTo>
                  <a:pt x="296" y="210"/>
                  <a:pt x="296" y="210"/>
                  <a:pt x="296" y="210"/>
                </a:cubicBezTo>
                <a:cubicBezTo>
                  <a:pt x="296" y="210"/>
                  <a:pt x="296" y="210"/>
                  <a:pt x="296" y="210"/>
                </a:cubicBezTo>
                <a:cubicBezTo>
                  <a:pt x="296" y="210"/>
                  <a:pt x="296" y="210"/>
                  <a:pt x="296" y="210"/>
                </a:cubicBezTo>
                <a:cubicBezTo>
                  <a:pt x="296" y="210"/>
                  <a:pt x="296" y="210"/>
                  <a:pt x="296" y="210"/>
                </a:cubicBezTo>
                <a:cubicBezTo>
                  <a:pt x="296" y="210"/>
                  <a:pt x="296" y="210"/>
                  <a:pt x="296" y="210"/>
                </a:cubicBezTo>
                <a:cubicBezTo>
                  <a:pt x="297" y="210"/>
                  <a:pt x="297" y="210"/>
                  <a:pt x="297" y="210"/>
                </a:cubicBezTo>
                <a:cubicBezTo>
                  <a:pt x="297" y="210"/>
                  <a:pt x="297" y="210"/>
                  <a:pt x="297" y="210"/>
                </a:cubicBezTo>
                <a:cubicBezTo>
                  <a:pt x="298" y="211"/>
                  <a:pt x="298" y="211"/>
                  <a:pt x="298" y="211"/>
                </a:cubicBezTo>
                <a:cubicBezTo>
                  <a:pt x="298" y="211"/>
                  <a:pt x="298" y="211"/>
                  <a:pt x="298" y="211"/>
                </a:cubicBezTo>
                <a:cubicBezTo>
                  <a:pt x="298" y="211"/>
                  <a:pt x="298" y="211"/>
                  <a:pt x="298" y="211"/>
                </a:cubicBezTo>
                <a:cubicBezTo>
                  <a:pt x="298" y="211"/>
                  <a:pt x="298" y="211"/>
                  <a:pt x="298" y="211"/>
                </a:cubicBezTo>
                <a:cubicBezTo>
                  <a:pt x="298" y="211"/>
                  <a:pt x="298" y="211"/>
                  <a:pt x="298" y="211"/>
                </a:cubicBezTo>
                <a:cubicBezTo>
                  <a:pt x="298" y="211"/>
                  <a:pt x="298" y="211"/>
                  <a:pt x="298" y="211"/>
                </a:cubicBezTo>
                <a:cubicBezTo>
                  <a:pt x="298" y="211"/>
                  <a:pt x="298" y="211"/>
                  <a:pt x="298" y="211"/>
                </a:cubicBezTo>
                <a:cubicBezTo>
                  <a:pt x="298" y="211"/>
                  <a:pt x="298" y="211"/>
                  <a:pt x="298" y="211"/>
                </a:cubicBezTo>
                <a:cubicBezTo>
                  <a:pt x="298" y="212"/>
                  <a:pt x="298" y="212"/>
                  <a:pt x="298" y="212"/>
                </a:cubicBezTo>
                <a:cubicBezTo>
                  <a:pt x="298" y="212"/>
                  <a:pt x="298" y="212"/>
                  <a:pt x="298" y="212"/>
                </a:cubicBezTo>
                <a:cubicBezTo>
                  <a:pt x="298" y="212"/>
                  <a:pt x="298" y="212"/>
                  <a:pt x="298" y="212"/>
                </a:cubicBezTo>
                <a:cubicBezTo>
                  <a:pt x="298" y="212"/>
                  <a:pt x="298" y="212"/>
                  <a:pt x="298" y="212"/>
                </a:cubicBezTo>
                <a:cubicBezTo>
                  <a:pt x="298" y="212"/>
                  <a:pt x="298" y="212"/>
                  <a:pt x="298" y="212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9" y="213"/>
                  <a:pt x="299" y="213"/>
                  <a:pt x="299" y="213"/>
                </a:cubicBezTo>
                <a:cubicBezTo>
                  <a:pt x="298" y="213"/>
                  <a:pt x="298" y="213"/>
                  <a:pt x="298" y="213"/>
                </a:cubicBezTo>
                <a:cubicBezTo>
                  <a:pt x="298" y="213"/>
                  <a:pt x="298" y="213"/>
                  <a:pt x="298" y="213"/>
                </a:cubicBezTo>
                <a:cubicBezTo>
                  <a:pt x="298" y="213"/>
                  <a:pt x="298" y="213"/>
                  <a:pt x="298" y="213"/>
                </a:cubicBezTo>
                <a:cubicBezTo>
                  <a:pt x="298" y="213"/>
                  <a:pt x="298" y="213"/>
                  <a:pt x="298" y="213"/>
                </a:cubicBezTo>
                <a:cubicBezTo>
                  <a:pt x="298" y="213"/>
                  <a:pt x="298" y="213"/>
                  <a:pt x="298" y="213"/>
                </a:cubicBezTo>
                <a:cubicBezTo>
                  <a:pt x="298" y="213"/>
                  <a:pt x="298" y="213"/>
                  <a:pt x="298" y="213"/>
                </a:cubicBezTo>
                <a:cubicBezTo>
                  <a:pt x="298" y="213"/>
                  <a:pt x="298" y="213"/>
                  <a:pt x="298" y="213"/>
                </a:cubicBezTo>
                <a:cubicBezTo>
                  <a:pt x="298" y="213"/>
                  <a:pt x="298" y="213"/>
                  <a:pt x="298" y="213"/>
                </a:cubicBezTo>
                <a:cubicBezTo>
                  <a:pt x="298" y="213"/>
                  <a:pt x="298" y="213"/>
                  <a:pt x="298" y="213"/>
                </a:cubicBezTo>
                <a:cubicBezTo>
                  <a:pt x="298" y="213"/>
                  <a:pt x="298" y="213"/>
                  <a:pt x="298" y="213"/>
                </a:cubicBezTo>
                <a:cubicBezTo>
                  <a:pt x="298" y="213"/>
                  <a:pt x="298" y="213"/>
                  <a:pt x="298" y="213"/>
                </a:cubicBezTo>
                <a:cubicBezTo>
                  <a:pt x="298" y="213"/>
                  <a:pt x="298" y="213"/>
                  <a:pt x="298" y="213"/>
                </a:cubicBezTo>
                <a:cubicBezTo>
                  <a:pt x="298" y="213"/>
                  <a:pt x="298" y="213"/>
                  <a:pt x="298" y="213"/>
                </a:cubicBezTo>
                <a:cubicBezTo>
                  <a:pt x="298" y="213"/>
                  <a:pt x="298" y="213"/>
                  <a:pt x="298" y="213"/>
                </a:cubicBezTo>
                <a:cubicBezTo>
                  <a:pt x="298" y="213"/>
                  <a:pt x="298" y="213"/>
                  <a:pt x="298" y="213"/>
                </a:cubicBezTo>
                <a:cubicBezTo>
                  <a:pt x="298" y="213"/>
                  <a:pt x="298" y="213"/>
                  <a:pt x="298" y="213"/>
                </a:cubicBezTo>
                <a:cubicBezTo>
                  <a:pt x="298" y="213"/>
                  <a:pt x="298" y="213"/>
                  <a:pt x="298" y="213"/>
                </a:cubicBezTo>
                <a:cubicBezTo>
                  <a:pt x="298" y="214"/>
                  <a:pt x="298" y="214"/>
                  <a:pt x="298" y="214"/>
                </a:cubicBezTo>
                <a:cubicBezTo>
                  <a:pt x="298" y="214"/>
                  <a:pt x="298" y="214"/>
                  <a:pt x="298" y="214"/>
                </a:cubicBezTo>
                <a:cubicBezTo>
                  <a:pt x="298" y="214"/>
                  <a:pt x="298" y="214"/>
                  <a:pt x="298" y="214"/>
                </a:cubicBezTo>
                <a:cubicBezTo>
                  <a:pt x="298" y="214"/>
                  <a:pt x="298" y="214"/>
                  <a:pt x="298" y="214"/>
                </a:cubicBezTo>
                <a:cubicBezTo>
                  <a:pt x="298" y="214"/>
                  <a:pt x="298" y="214"/>
                  <a:pt x="298" y="214"/>
                </a:cubicBezTo>
                <a:cubicBezTo>
                  <a:pt x="298" y="214"/>
                  <a:pt x="298" y="214"/>
                  <a:pt x="298" y="214"/>
                </a:cubicBezTo>
                <a:cubicBezTo>
                  <a:pt x="298" y="214"/>
                  <a:pt x="297" y="214"/>
                  <a:pt x="297" y="214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7" y="214"/>
                  <a:pt x="297" y="214"/>
                  <a:pt x="297" y="214"/>
                </a:cubicBezTo>
                <a:cubicBezTo>
                  <a:pt x="297" y="213"/>
                  <a:pt x="297" y="213"/>
                  <a:pt x="297" y="213"/>
                </a:cubicBezTo>
                <a:cubicBezTo>
                  <a:pt x="297" y="213"/>
                  <a:pt x="297" y="213"/>
                  <a:pt x="297" y="213"/>
                </a:cubicBezTo>
                <a:cubicBezTo>
                  <a:pt x="297" y="213"/>
                  <a:pt x="297" y="213"/>
                  <a:pt x="297" y="213"/>
                </a:cubicBezTo>
                <a:cubicBezTo>
                  <a:pt x="297" y="213"/>
                  <a:pt x="297" y="213"/>
                  <a:pt x="297" y="213"/>
                </a:cubicBezTo>
                <a:cubicBezTo>
                  <a:pt x="297" y="213"/>
                  <a:pt x="297" y="213"/>
                  <a:pt x="297" y="213"/>
                </a:cubicBezTo>
                <a:cubicBezTo>
                  <a:pt x="296" y="213"/>
                  <a:pt x="296" y="213"/>
                  <a:pt x="296" y="213"/>
                </a:cubicBezTo>
                <a:cubicBezTo>
                  <a:pt x="296" y="213"/>
                  <a:pt x="296" y="213"/>
                  <a:pt x="296" y="213"/>
                </a:cubicBezTo>
                <a:cubicBezTo>
                  <a:pt x="296" y="214"/>
                  <a:pt x="296" y="214"/>
                  <a:pt x="296" y="214"/>
                </a:cubicBezTo>
                <a:cubicBezTo>
                  <a:pt x="296" y="214"/>
                  <a:pt x="296" y="214"/>
                  <a:pt x="296" y="214"/>
                </a:cubicBezTo>
                <a:cubicBezTo>
                  <a:pt x="296" y="214"/>
                  <a:pt x="296" y="214"/>
                  <a:pt x="296" y="214"/>
                </a:cubicBezTo>
                <a:cubicBezTo>
                  <a:pt x="296" y="214"/>
                  <a:pt x="296" y="214"/>
                  <a:pt x="296" y="214"/>
                </a:cubicBezTo>
                <a:cubicBezTo>
                  <a:pt x="296" y="214"/>
                  <a:pt x="296" y="214"/>
                  <a:pt x="296" y="213"/>
                </a:cubicBezTo>
                <a:cubicBezTo>
                  <a:pt x="296" y="213"/>
                  <a:pt x="296" y="213"/>
                  <a:pt x="296" y="213"/>
                </a:cubicBezTo>
                <a:cubicBezTo>
                  <a:pt x="296" y="213"/>
                  <a:pt x="296" y="213"/>
                  <a:pt x="296" y="213"/>
                </a:cubicBezTo>
                <a:cubicBezTo>
                  <a:pt x="296" y="213"/>
                  <a:pt x="296" y="213"/>
                  <a:pt x="296" y="213"/>
                </a:cubicBezTo>
                <a:cubicBezTo>
                  <a:pt x="296" y="213"/>
                  <a:pt x="296" y="213"/>
                  <a:pt x="296" y="213"/>
                </a:cubicBezTo>
                <a:cubicBezTo>
                  <a:pt x="296" y="213"/>
                  <a:pt x="296" y="213"/>
                  <a:pt x="296" y="213"/>
                </a:cubicBezTo>
                <a:cubicBezTo>
                  <a:pt x="296" y="213"/>
                  <a:pt x="296" y="213"/>
                  <a:pt x="296" y="213"/>
                </a:cubicBezTo>
                <a:cubicBezTo>
                  <a:pt x="296" y="213"/>
                  <a:pt x="296" y="213"/>
                  <a:pt x="296" y="213"/>
                </a:cubicBezTo>
                <a:cubicBezTo>
                  <a:pt x="296" y="213"/>
                  <a:pt x="296" y="213"/>
                  <a:pt x="296" y="213"/>
                </a:cubicBezTo>
                <a:cubicBezTo>
                  <a:pt x="296" y="213"/>
                  <a:pt x="296" y="213"/>
                  <a:pt x="296" y="213"/>
                </a:cubicBezTo>
                <a:cubicBezTo>
                  <a:pt x="296" y="213"/>
                  <a:pt x="296" y="213"/>
                  <a:pt x="296" y="213"/>
                </a:cubicBezTo>
                <a:cubicBezTo>
                  <a:pt x="296" y="213"/>
                  <a:pt x="296" y="213"/>
                  <a:pt x="296" y="213"/>
                </a:cubicBezTo>
                <a:cubicBezTo>
                  <a:pt x="296" y="213"/>
                  <a:pt x="296" y="213"/>
                  <a:pt x="296" y="213"/>
                </a:cubicBezTo>
                <a:cubicBezTo>
                  <a:pt x="296" y="213"/>
                  <a:pt x="296" y="213"/>
                  <a:pt x="296" y="213"/>
                </a:cubicBezTo>
                <a:cubicBezTo>
                  <a:pt x="296" y="213"/>
                  <a:pt x="296" y="213"/>
                  <a:pt x="296" y="213"/>
                </a:cubicBezTo>
                <a:cubicBezTo>
                  <a:pt x="296" y="213"/>
                  <a:pt x="296" y="213"/>
                  <a:pt x="296" y="213"/>
                </a:cubicBezTo>
                <a:cubicBezTo>
                  <a:pt x="296" y="213"/>
                  <a:pt x="296" y="213"/>
                  <a:pt x="296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4" y="212"/>
                  <a:pt x="294" y="212"/>
                  <a:pt x="294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2"/>
                  <a:pt x="295" y="212"/>
                  <a:pt x="295" y="212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3"/>
                  <a:pt x="295" y="213"/>
                  <a:pt x="295" y="213"/>
                </a:cubicBezTo>
                <a:cubicBezTo>
                  <a:pt x="295" y="214"/>
                  <a:pt x="295" y="214"/>
                  <a:pt x="295" y="214"/>
                </a:cubicBezTo>
                <a:cubicBezTo>
                  <a:pt x="295" y="214"/>
                  <a:pt x="295" y="214"/>
                  <a:pt x="295" y="214"/>
                </a:cubicBezTo>
                <a:cubicBezTo>
                  <a:pt x="295" y="214"/>
                  <a:pt x="295" y="214"/>
                  <a:pt x="295" y="214"/>
                </a:cubicBezTo>
                <a:cubicBezTo>
                  <a:pt x="295" y="214"/>
                  <a:pt x="295" y="214"/>
                  <a:pt x="295" y="214"/>
                </a:cubicBezTo>
                <a:cubicBezTo>
                  <a:pt x="295" y="214"/>
                  <a:pt x="295" y="214"/>
                  <a:pt x="295" y="214"/>
                </a:cubicBezTo>
                <a:cubicBezTo>
                  <a:pt x="295" y="214"/>
                  <a:pt x="295" y="214"/>
                  <a:pt x="295" y="214"/>
                </a:cubicBezTo>
                <a:cubicBezTo>
                  <a:pt x="295" y="214"/>
                  <a:pt x="295" y="214"/>
                  <a:pt x="295" y="214"/>
                </a:cubicBezTo>
                <a:cubicBezTo>
                  <a:pt x="295" y="214"/>
                  <a:pt x="295" y="214"/>
                  <a:pt x="295" y="214"/>
                </a:cubicBezTo>
                <a:cubicBezTo>
                  <a:pt x="295" y="214"/>
                  <a:pt x="295" y="214"/>
                  <a:pt x="295" y="214"/>
                </a:cubicBezTo>
                <a:cubicBezTo>
                  <a:pt x="295" y="214"/>
                  <a:pt x="295" y="214"/>
                  <a:pt x="295" y="214"/>
                </a:cubicBezTo>
                <a:cubicBezTo>
                  <a:pt x="295" y="214"/>
                  <a:pt x="295" y="214"/>
                  <a:pt x="295" y="214"/>
                </a:cubicBezTo>
                <a:cubicBezTo>
                  <a:pt x="295" y="214"/>
                  <a:pt x="295" y="214"/>
                  <a:pt x="295" y="214"/>
                </a:cubicBezTo>
                <a:cubicBezTo>
                  <a:pt x="295" y="214"/>
                  <a:pt x="295" y="214"/>
                  <a:pt x="295" y="214"/>
                </a:cubicBezTo>
                <a:cubicBezTo>
                  <a:pt x="295" y="214"/>
                  <a:pt x="295" y="214"/>
                  <a:pt x="295" y="214"/>
                </a:cubicBezTo>
                <a:cubicBezTo>
                  <a:pt x="295" y="214"/>
                  <a:pt x="295" y="214"/>
                  <a:pt x="295" y="214"/>
                </a:cubicBezTo>
                <a:cubicBezTo>
                  <a:pt x="294" y="214"/>
                  <a:pt x="294" y="214"/>
                  <a:pt x="294" y="214"/>
                </a:cubicBezTo>
                <a:cubicBezTo>
                  <a:pt x="294" y="214"/>
                  <a:pt x="294" y="214"/>
                  <a:pt x="294" y="214"/>
                </a:cubicBezTo>
                <a:cubicBezTo>
                  <a:pt x="294" y="214"/>
                  <a:pt x="294" y="214"/>
                  <a:pt x="294" y="214"/>
                </a:cubicBezTo>
                <a:cubicBezTo>
                  <a:pt x="294" y="214"/>
                  <a:pt x="294" y="214"/>
                  <a:pt x="294" y="214"/>
                </a:cubicBezTo>
                <a:cubicBezTo>
                  <a:pt x="294" y="215"/>
                  <a:pt x="294" y="215"/>
                  <a:pt x="294" y="215"/>
                </a:cubicBezTo>
                <a:cubicBezTo>
                  <a:pt x="294" y="215"/>
                  <a:pt x="294" y="215"/>
                  <a:pt x="294" y="215"/>
                </a:cubicBezTo>
                <a:cubicBezTo>
                  <a:pt x="294" y="215"/>
                  <a:pt x="294" y="215"/>
                  <a:pt x="294" y="215"/>
                </a:cubicBezTo>
                <a:cubicBezTo>
                  <a:pt x="294" y="215"/>
                  <a:pt x="294" y="215"/>
                  <a:pt x="294" y="215"/>
                </a:cubicBezTo>
                <a:cubicBezTo>
                  <a:pt x="294" y="215"/>
                  <a:pt x="294" y="215"/>
                  <a:pt x="294" y="215"/>
                </a:cubicBezTo>
                <a:cubicBezTo>
                  <a:pt x="294" y="215"/>
                  <a:pt x="294" y="215"/>
                  <a:pt x="294" y="215"/>
                </a:cubicBezTo>
                <a:cubicBezTo>
                  <a:pt x="294" y="215"/>
                  <a:pt x="294" y="215"/>
                  <a:pt x="294" y="215"/>
                </a:cubicBezTo>
                <a:cubicBezTo>
                  <a:pt x="294" y="215"/>
                  <a:pt x="294" y="215"/>
                  <a:pt x="294" y="215"/>
                </a:cubicBezTo>
                <a:cubicBezTo>
                  <a:pt x="294" y="215"/>
                  <a:pt x="294" y="215"/>
                  <a:pt x="294" y="215"/>
                </a:cubicBezTo>
                <a:cubicBezTo>
                  <a:pt x="294" y="215"/>
                  <a:pt x="294" y="215"/>
                  <a:pt x="294" y="215"/>
                </a:cubicBezTo>
                <a:cubicBezTo>
                  <a:pt x="294" y="215"/>
                  <a:pt x="294" y="215"/>
                  <a:pt x="294" y="215"/>
                </a:cubicBezTo>
                <a:cubicBezTo>
                  <a:pt x="294" y="215"/>
                  <a:pt x="294" y="215"/>
                  <a:pt x="294" y="215"/>
                </a:cubicBezTo>
                <a:cubicBezTo>
                  <a:pt x="294" y="215"/>
                  <a:pt x="294" y="215"/>
                  <a:pt x="294" y="215"/>
                </a:cubicBezTo>
                <a:cubicBezTo>
                  <a:pt x="294" y="215"/>
                  <a:pt x="294" y="215"/>
                  <a:pt x="294" y="215"/>
                </a:cubicBezTo>
                <a:cubicBezTo>
                  <a:pt x="294" y="216"/>
                  <a:pt x="294" y="216"/>
                  <a:pt x="294" y="216"/>
                </a:cubicBezTo>
                <a:cubicBezTo>
                  <a:pt x="294" y="216"/>
                  <a:pt x="294" y="216"/>
                  <a:pt x="294" y="217"/>
                </a:cubicBezTo>
                <a:cubicBezTo>
                  <a:pt x="294" y="217"/>
                  <a:pt x="294" y="217"/>
                  <a:pt x="294" y="217"/>
                </a:cubicBezTo>
                <a:cubicBezTo>
                  <a:pt x="294" y="217"/>
                  <a:pt x="294" y="217"/>
                  <a:pt x="294" y="217"/>
                </a:cubicBezTo>
                <a:cubicBezTo>
                  <a:pt x="292" y="218"/>
                  <a:pt x="292" y="218"/>
                  <a:pt x="292" y="218"/>
                </a:cubicBezTo>
                <a:cubicBezTo>
                  <a:pt x="292" y="220"/>
                  <a:pt x="292" y="220"/>
                  <a:pt x="292" y="220"/>
                </a:cubicBezTo>
                <a:cubicBezTo>
                  <a:pt x="292" y="220"/>
                  <a:pt x="292" y="220"/>
                  <a:pt x="292" y="220"/>
                </a:cubicBezTo>
                <a:cubicBezTo>
                  <a:pt x="292" y="220"/>
                  <a:pt x="292" y="220"/>
                  <a:pt x="292" y="220"/>
                </a:cubicBezTo>
                <a:cubicBezTo>
                  <a:pt x="292" y="220"/>
                  <a:pt x="292" y="220"/>
                  <a:pt x="292" y="220"/>
                </a:cubicBezTo>
                <a:cubicBezTo>
                  <a:pt x="292" y="220"/>
                  <a:pt x="292" y="220"/>
                  <a:pt x="292" y="220"/>
                </a:cubicBezTo>
                <a:cubicBezTo>
                  <a:pt x="292" y="220"/>
                  <a:pt x="292" y="220"/>
                  <a:pt x="292" y="220"/>
                </a:cubicBezTo>
                <a:cubicBezTo>
                  <a:pt x="293" y="220"/>
                  <a:pt x="293" y="220"/>
                  <a:pt x="292" y="220"/>
                </a:cubicBezTo>
                <a:cubicBezTo>
                  <a:pt x="292" y="220"/>
                  <a:pt x="292" y="220"/>
                  <a:pt x="292" y="220"/>
                </a:cubicBezTo>
                <a:cubicBezTo>
                  <a:pt x="292" y="220"/>
                  <a:pt x="292" y="220"/>
                  <a:pt x="292" y="220"/>
                </a:cubicBezTo>
                <a:cubicBezTo>
                  <a:pt x="292" y="220"/>
                  <a:pt x="292" y="220"/>
                  <a:pt x="292" y="220"/>
                </a:cubicBezTo>
                <a:cubicBezTo>
                  <a:pt x="292" y="220"/>
                  <a:pt x="292" y="220"/>
                  <a:pt x="292" y="220"/>
                </a:cubicBezTo>
                <a:cubicBezTo>
                  <a:pt x="292" y="220"/>
                  <a:pt x="292" y="220"/>
                  <a:pt x="292" y="220"/>
                </a:cubicBezTo>
                <a:cubicBezTo>
                  <a:pt x="291" y="220"/>
                  <a:pt x="291" y="220"/>
                  <a:pt x="291" y="220"/>
                </a:cubicBezTo>
                <a:cubicBezTo>
                  <a:pt x="291" y="220"/>
                  <a:pt x="291" y="220"/>
                  <a:pt x="291" y="220"/>
                </a:cubicBezTo>
                <a:cubicBezTo>
                  <a:pt x="291" y="220"/>
                  <a:pt x="291" y="220"/>
                  <a:pt x="291" y="220"/>
                </a:cubicBezTo>
                <a:cubicBezTo>
                  <a:pt x="291" y="220"/>
                  <a:pt x="291" y="220"/>
                  <a:pt x="291" y="220"/>
                </a:cubicBezTo>
                <a:cubicBezTo>
                  <a:pt x="291" y="220"/>
                  <a:pt x="291" y="220"/>
                  <a:pt x="291" y="220"/>
                </a:cubicBezTo>
                <a:cubicBezTo>
                  <a:pt x="291" y="220"/>
                  <a:pt x="291" y="220"/>
                  <a:pt x="291" y="220"/>
                </a:cubicBezTo>
                <a:cubicBezTo>
                  <a:pt x="291" y="220"/>
                  <a:pt x="291" y="220"/>
                  <a:pt x="291" y="220"/>
                </a:cubicBezTo>
                <a:cubicBezTo>
                  <a:pt x="291" y="221"/>
                  <a:pt x="291" y="221"/>
                  <a:pt x="291" y="221"/>
                </a:cubicBezTo>
                <a:cubicBezTo>
                  <a:pt x="291" y="221"/>
                  <a:pt x="291" y="221"/>
                  <a:pt x="291" y="221"/>
                </a:cubicBezTo>
                <a:cubicBezTo>
                  <a:pt x="291" y="221"/>
                  <a:pt x="291" y="221"/>
                  <a:pt x="291" y="221"/>
                </a:cubicBezTo>
                <a:cubicBezTo>
                  <a:pt x="291" y="221"/>
                  <a:pt x="291" y="221"/>
                  <a:pt x="291" y="221"/>
                </a:cubicBezTo>
                <a:cubicBezTo>
                  <a:pt x="291" y="221"/>
                  <a:pt x="291" y="221"/>
                  <a:pt x="291" y="221"/>
                </a:cubicBezTo>
                <a:cubicBezTo>
                  <a:pt x="291" y="221"/>
                  <a:pt x="291" y="221"/>
                  <a:pt x="291" y="221"/>
                </a:cubicBezTo>
                <a:cubicBezTo>
                  <a:pt x="291" y="221"/>
                  <a:pt x="291" y="221"/>
                  <a:pt x="291" y="221"/>
                </a:cubicBezTo>
                <a:cubicBezTo>
                  <a:pt x="291" y="221"/>
                  <a:pt x="291" y="221"/>
                  <a:pt x="291" y="221"/>
                </a:cubicBezTo>
                <a:cubicBezTo>
                  <a:pt x="291" y="221"/>
                  <a:pt x="291" y="221"/>
                  <a:pt x="291" y="221"/>
                </a:cubicBezTo>
                <a:cubicBezTo>
                  <a:pt x="291" y="221"/>
                  <a:pt x="291" y="221"/>
                  <a:pt x="291" y="221"/>
                </a:cubicBezTo>
                <a:cubicBezTo>
                  <a:pt x="291" y="221"/>
                  <a:pt x="291" y="221"/>
                  <a:pt x="291" y="221"/>
                </a:cubicBezTo>
                <a:cubicBezTo>
                  <a:pt x="291" y="221"/>
                  <a:pt x="291" y="221"/>
                  <a:pt x="291" y="221"/>
                </a:cubicBezTo>
                <a:cubicBezTo>
                  <a:pt x="291" y="221"/>
                  <a:pt x="291" y="221"/>
                  <a:pt x="291" y="221"/>
                </a:cubicBezTo>
                <a:cubicBezTo>
                  <a:pt x="292" y="221"/>
                  <a:pt x="292" y="221"/>
                  <a:pt x="292" y="221"/>
                </a:cubicBezTo>
                <a:cubicBezTo>
                  <a:pt x="292" y="221"/>
                  <a:pt x="292" y="221"/>
                  <a:pt x="292" y="221"/>
                </a:cubicBezTo>
                <a:cubicBezTo>
                  <a:pt x="292" y="221"/>
                  <a:pt x="292" y="221"/>
                  <a:pt x="292" y="221"/>
                </a:cubicBezTo>
                <a:cubicBezTo>
                  <a:pt x="292" y="221"/>
                  <a:pt x="292" y="221"/>
                  <a:pt x="292" y="221"/>
                </a:cubicBezTo>
                <a:cubicBezTo>
                  <a:pt x="292" y="221"/>
                  <a:pt x="292" y="221"/>
                  <a:pt x="292" y="221"/>
                </a:cubicBezTo>
                <a:cubicBezTo>
                  <a:pt x="292" y="221"/>
                  <a:pt x="292" y="221"/>
                  <a:pt x="292" y="221"/>
                </a:cubicBezTo>
                <a:cubicBezTo>
                  <a:pt x="292" y="221"/>
                  <a:pt x="292" y="221"/>
                  <a:pt x="292" y="221"/>
                </a:cubicBezTo>
                <a:cubicBezTo>
                  <a:pt x="292" y="221"/>
                  <a:pt x="292" y="221"/>
                  <a:pt x="292" y="221"/>
                </a:cubicBezTo>
                <a:cubicBezTo>
                  <a:pt x="292" y="221"/>
                  <a:pt x="292" y="221"/>
                  <a:pt x="292" y="221"/>
                </a:cubicBezTo>
                <a:cubicBezTo>
                  <a:pt x="292" y="221"/>
                  <a:pt x="292" y="221"/>
                  <a:pt x="292" y="221"/>
                </a:cubicBezTo>
                <a:cubicBezTo>
                  <a:pt x="292" y="221"/>
                  <a:pt x="293" y="221"/>
                  <a:pt x="293" y="221"/>
                </a:cubicBezTo>
                <a:cubicBezTo>
                  <a:pt x="293" y="221"/>
                  <a:pt x="293" y="221"/>
                  <a:pt x="293" y="221"/>
                </a:cubicBezTo>
                <a:cubicBezTo>
                  <a:pt x="293" y="220"/>
                  <a:pt x="293" y="220"/>
                  <a:pt x="293" y="220"/>
                </a:cubicBezTo>
                <a:cubicBezTo>
                  <a:pt x="293" y="220"/>
                  <a:pt x="293" y="220"/>
                  <a:pt x="293" y="220"/>
                </a:cubicBezTo>
                <a:cubicBezTo>
                  <a:pt x="294" y="220"/>
                  <a:pt x="294" y="220"/>
                  <a:pt x="294" y="220"/>
                </a:cubicBezTo>
                <a:cubicBezTo>
                  <a:pt x="294" y="220"/>
                  <a:pt x="294" y="220"/>
                  <a:pt x="294" y="220"/>
                </a:cubicBezTo>
                <a:cubicBezTo>
                  <a:pt x="294" y="220"/>
                  <a:pt x="294" y="220"/>
                  <a:pt x="294" y="220"/>
                </a:cubicBezTo>
                <a:cubicBezTo>
                  <a:pt x="294" y="220"/>
                  <a:pt x="294" y="220"/>
                  <a:pt x="294" y="220"/>
                </a:cubicBezTo>
                <a:cubicBezTo>
                  <a:pt x="294" y="220"/>
                  <a:pt x="294" y="220"/>
                  <a:pt x="294" y="220"/>
                </a:cubicBezTo>
                <a:cubicBezTo>
                  <a:pt x="294" y="220"/>
                  <a:pt x="294" y="220"/>
                  <a:pt x="294" y="220"/>
                </a:cubicBezTo>
                <a:cubicBezTo>
                  <a:pt x="294" y="220"/>
                  <a:pt x="294" y="220"/>
                  <a:pt x="294" y="220"/>
                </a:cubicBezTo>
                <a:cubicBezTo>
                  <a:pt x="294" y="220"/>
                  <a:pt x="294" y="220"/>
                  <a:pt x="294" y="220"/>
                </a:cubicBezTo>
                <a:cubicBezTo>
                  <a:pt x="294" y="220"/>
                  <a:pt x="294" y="220"/>
                  <a:pt x="294" y="220"/>
                </a:cubicBezTo>
                <a:cubicBezTo>
                  <a:pt x="294" y="220"/>
                  <a:pt x="294" y="220"/>
                  <a:pt x="294" y="220"/>
                </a:cubicBezTo>
                <a:cubicBezTo>
                  <a:pt x="294" y="220"/>
                  <a:pt x="294" y="220"/>
                  <a:pt x="294" y="220"/>
                </a:cubicBezTo>
                <a:cubicBezTo>
                  <a:pt x="294" y="220"/>
                  <a:pt x="294" y="220"/>
                  <a:pt x="294" y="220"/>
                </a:cubicBezTo>
                <a:cubicBezTo>
                  <a:pt x="294" y="220"/>
                  <a:pt x="294" y="220"/>
                  <a:pt x="294" y="220"/>
                </a:cubicBezTo>
                <a:cubicBezTo>
                  <a:pt x="294" y="220"/>
                  <a:pt x="294" y="220"/>
                  <a:pt x="294" y="220"/>
                </a:cubicBezTo>
                <a:cubicBezTo>
                  <a:pt x="294" y="220"/>
                  <a:pt x="294" y="220"/>
                  <a:pt x="294" y="220"/>
                </a:cubicBezTo>
                <a:cubicBezTo>
                  <a:pt x="294" y="220"/>
                  <a:pt x="294" y="220"/>
                  <a:pt x="294" y="220"/>
                </a:cubicBezTo>
                <a:cubicBezTo>
                  <a:pt x="294" y="220"/>
                  <a:pt x="294" y="220"/>
                  <a:pt x="294" y="220"/>
                </a:cubicBezTo>
                <a:cubicBezTo>
                  <a:pt x="294" y="220"/>
                  <a:pt x="294" y="220"/>
                  <a:pt x="294" y="220"/>
                </a:cubicBezTo>
                <a:cubicBezTo>
                  <a:pt x="294" y="220"/>
                  <a:pt x="294" y="220"/>
                  <a:pt x="294" y="220"/>
                </a:cubicBezTo>
                <a:cubicBezTo>
                  <a:pt x="294" y="220"/>
                  <a:pt x="294" y="220"/>
                  <a:pt x="294" y="220"/>
                </a:cubicBezTo>
                <a:cubicBezTo>
                  <a:pt x="294" y="220"/>
                  <a:pt x="294" y="220"/>
                  <a:pt x="294" y="220"/>
                </a:cubicBezTo>
                <a:cubicBezTo>
                  <a:pt x="295" y="220"/>
                  <a:pt x="295" y="220"/>
                  <a:pt x="295" y="219"/>
                </a:cubicBezTo>
                <a:cubicBezTo>
                  <a:pt x="295" y="219"/>
                  <a:pt x="295" y="219"/>
                  <a:pt x="295" y="219"/>
                </a:cubicBezTo>
                <a:cubicBezTo>
                  <a:pt x="295" y="219"/>
                  <a:pt x="295" y="219"/>
                  <a:pt x="295" y="219"/>
                </a:cubicBezTo>
                <a:cubicBezTo>
                  <a:pt x="296" y="219"/>
                  <a:pt x="296" y="219"/>
                  <a:pt x="297" y="220"/>
                </a:cubicBezTo>
                <a:cubicBezTo>
                  <a:pt x="297" y="220"/>
                  <a:pt x="297" y="220"/>
                  <a:pt x="297" y="220"/>
                </a:cubicBezTo>
                <a:cubicBezTo>
                  <a:pt x="297" y="220"/>
                  <a:pt x="297" y="220"/>
                  <a:pt x="297" y="220"/>
                </a:cubicBezTo>
                <a:cubicBezTo>
                  <a:pt x="297" y="220"/>
                  <a:pt x="297" y="220"/>
                  <a:pt x="297" y="220"/>
                </a:cubicBezTo>
                <a:cubicBezTo>
                  <a:pt x="297" y="220"/>
                  <a:pt x="297" y="220"/>
                  <a:pt x="297" y="220"/>
                </a:cubicBezTo>
                <a:cubicBezTo>
                  <a:pt x="297" y="220"/>
                  <a:pt x="297" y="220"/>
                  <a:pt x="297" y="220"/>
                </a:cubicBezTo>
                <a:cubicBezTo>
                  <a:pt x="297" y="220"/>
                  <a:pt x="297" y="220"/>
                  <a:pt x="297" y="220"/>
                </a:cubicBezTo>
                <a:cubicBezTo>
                  <a:pt x="298" y="220"/>
                  <a:pt x="298" y="220"/>
                  <a:pt x="298" y="220"/>
                </a:cubicBezTo>
                <a:cubicBezTo>
                  <a:pt x="298" y="220"/>
                  <a:pt x="298" y="220"/>
                  <a:pt x="298" y="220"/>
                </a:cubicBezTo>
                <a:cubicBezTo>
                  <a:pt x="298" y="220"/>
                  <a:pt x="298" y="220"/>
                  <a:pt x="298" y="220"/>
                </a:cubicBezTo>
                <a:cubicBezTo>
                  <a:pt x="298" y="220"/>
                  <a:pt x="298" y="220"/>
                  <a:pt x="298" y="220"/>
                </a:cubicBezTo>
                <a:cubicBezTo>
                  <a:pt x="298" y="220"/>
                  <a:pt x="298" y="220"/>
                  <a:pt x="298" y="220"/>
                </a:cubicBezTo>
                <a:cubicBezTo>
                  <a:pt x="297" y="220"/>
                  <a:pt x="297" y="220"/>
                  <a:pt x="297" y="220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298" y="219"/>
                  <a:pt x="298" y="219"/>
                  <a:pt x="298" y="219"/>
                </a:cubicBezTo>
                <a:cubicBezTo>
                  <a:pt x="301" y="219"/>
                  <a:pt x="301" y="219"/>
                  <a:pt x="301" y="219"/>
                </a:cubicBezTo>
                <a:cubicBezTo>
                  <a:pt x="301" y="218"/>
                  <a:pt x="301" y="218"/>
                  <a:pt x="301" y="218"/>
                </a:cubicBezTo>
                <a:cubicBezTo>
                  <a:pt x="301" y="218"/>
                  <a:pt x="301" y="218"/>
                  <a:pt x="301" y="218"/>
                </a:cubicBezTo>
                <a:cubicBezTo>
                  <a:pt x="301" y="218"/>
                  <a:pt x="301" y="218"/>
                  <a:pt x="301" y="218"/>
                </a:cubicBezTo>
                <a:cubicBezTo>
                  <a:pt x="301" y="218"/>
                  <a:pt x="301" y="218"/>
                  <a:pt x="301" y="218"/>
                </a:cubicBezTo>
                <a:cubicBezTo>
                  <a:pt x="301" y="218"/>
                  <a:pt x="301" y="218"/>
                  <a:pt x="301" y="218"/>
                </a:cubicBezTo>
                <a:cubicBezTo>
                  <a:pt x="301" y="219"/>
                  <a:pt x="301" y="219"/>
                  <a:pt x="301" y="219"/>
                </a:cubicBezTo>
                <a:cubicBezTo>
                  <a:pt x="301" y="219"/>
                  <a:pt x="301" y="219"/>
                  <a:pt x="301" y="219"/>
                </a:cubicBezTo>
                <a:cubicBezTo>
                  <a:pt x="300" y="219"/>
                  <a:pt x="300" y="220"/>
                  <a:pt x="299" y="220"/>
                </a:cubicBezTo>
                <a:cubicBezTo>
                  <a:pt x="298" y="221"/>
                  <a:pt x="296" y="221"/>
                  <a:pt x="295" y="222"/>
                </a:cubicBezTo>
                <a:cubicBezTo>
                  <a:pt x="295" y="222"/>
                  <a:pt x="295" y="222"/>
                  <a:pt x="294" y="222"/>
                </a:cubicBezTo>
                <a:cubicBezTo>
                  <a:pt x="294" y="223"/>
                  <a:pt x="294" y="223"/>
                  <a:pt x="293" y="223"/>
                </a:cubicBezTo>
                <a:cubicBezTo>
                  <a:pt x="293" y="223"/>
                  <a:pt x="293" y="223"/>
                  <a:pt x="292" y="223"/>
                </a:cubicBezTo>
                <a:cubicBezTo>
                  <a:pt x="292" y="223"/>
                  <a:pt x="291" y="223"/>
                  <a:pt x="291" y="223"/>
                </a:cubicBezTo>
                <a:cubicBezTo>
                  <a:pt x="291" y="223"/>
                  <a:pt x="291" y="223"/>
                  <a:pt x="292" y="223"/>
                </a:cubicBezTo>
                <a:cubicBezTo>
                  <a:pt x="292" y="223"/>
                  <a:pt x="292" y="223"/>
                  <a:pt x="292" y="222"/>
                </a:cubicBezTo>
                <a:cubicBezTo>
                  <a:pt x="291" y="222"/>
                  <a:pt x="290" y="222"/>
                  <a:pt x="290" y="222"/>
                </a:cubicBezTo>
                <a:cubicBezTo>
                  <a:pt x="290" y="221"/>
                  <a:pt x="291" y="220"/>
                  <a:pt x="291" y="219"/>
                </a:cubicBezTo>
                <a:cubicBezTo>
                  <a:pt x="292" y="219"/>
                  <a:pt x="292" y="219"/>
                  <a:pt x="292" y="220"/>
                </a:cubicBezTo>
                <a:cubicBezTo>
                  <a:pt x="292" y="219"/>
                  <a:pt x="292" y="219"/>
                  <a:pt x="292" y="219"/>
                </a:cubicBezTo>
                <a:cubicBezTo>
                  <a:pt x="292" y="218"/>
                  <a:pt x="292" y="218"/>
                  <a:pt x="292" y="218"/>
                </a:cubicBezTo>
                <a:cubicBezTo>
                  <a:pt x="292" y="218"/>
                  <a:pt x="292" y="218"/>
                  <a:pt x="292" y="218"/>
                </a:cubicBezTo>
                <a:cubicBezTo>
                  <a:pt x="292" y="217"/>
                  <a:pt x="292" y="217"/>
                  <a:pt x="292" y="217"/>
                </a:cubicBezTo>
                <a:cubicBezTo>
                  <a:pt x="292" y="216"/>
                  <a:pt x="292" y="216"/>
                  <a:pt x="292" y="215"/>
                </a:cubicBezTo>
                <a:cubicBezTo>
                  <a:pt x="291" y="215"/>
                  <a:pt x="291" y="215"/>
                  <a:pt x="290" y="216"/>
                </a:cubicBezTo>
                <a:cubicBezTo>
                  <a:pt x="290" y="216"/>
                  <a:pt x="289" y="216"/>
                  <a:pt x="289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89" y="215"/>
                  <a:pt x="289" y="215"/>
                  <a:pt x="290" y="215"/>
                </a:cubicBezTo>
                <a:cubicBezTo>
                  <a:pt x="290" y="215"/>
                  <a:pt x="290" y="215"/>
                  <a:pt x="290" y="215"/>
                </a:cubicBezTo>
                <a:cubicBezTo>
                  <a:pt x="290" y="215"/>
                  <a:pt x="290" y="215"/>
                  <a:pt x="290" y="214"/>
                </a:cubicBezTo>
                <a:cubicBezTo>
                  <a:pt x="290" y="214"/>
                  <a:pt x="290" y="213"/>
                  <a:pt x="290" y="213"/>
                </a:cubicBezTo>
                <a:cubicBezTo>
                  <a:pt x="290" y="213"/>
                  <a:pt x="290" y="212"/>
                  <a:pt x="290" y="212"/>
                </a:cubicBezTo>
                <a:cubicBezTo>
                  <a:pt x="290" y="212"/>
                  <a:pt x="290" y="212"/>
                  <a:pt x="290" y="212"/>
                </a:cubicBezTo>
                <a:cubicBezTo>
                  <a:pt x="290" y="212"/>
                  <a:pt x="290" y="212"/>
                  <a:pt x="290" y="212"/>
                </a:cubicBezTo>
                <a:cubicBezTo>
                  <a:pt x="290" y="211"/>
                  <a:pt x="290" y="211"/>
                  <a:pt x="289" y="211"/>
                </a:cubicBezTo>
                <a:cubicBezTo>
                  <a:pt x="289" y="211"/>
                  <a:pt x="289" y="211"/>
                  <a:pt x="289" y="211"/>
                </a:cubicBezTo>
                <a:cubicBezTo>
                  <a:pt x="288" y="211"/>
                  <a:pt x="288" y="210"/>
                  <a:pt x="288" y="210"/>
                </a:cubicBezTo>
                <a:cubicBezTo>
                  <a:pt x="288" y="210"/>
                  <a:pt x="288" y="210"/>
                  <a:pt x="287" y="210"/>
                </a:cubicBezTo>
                <a:cubicBezTo>
                  <a:pt x="287" y="210"/>
                  <a:pt x="287" y="210"/>
                  <a:pt x="287" y="210"/>
                </a:cubicBezTo>
                <a:cubicBezTo>
                  <a:pt x="287" y="210"/>
                  <a:pt x="286" y="210"/>
                  <a:pt x="286" y="210"/>
                </a:cubicBezTo>
                <a:cubicBezTo>
                  <a:pt x="286" y="210"/>
                  <a:pt x="286" y="211"/>
                  <a:pt x="286" y="211"/>
                </a:cubicBezTo>
                <a:cubicBezTo>
                  <a:pt x="286" y="211"/>
                  <a:pt x="286" y="211"/>
                  <a:pt x="285" y="211"/>
                </a:cubicBezTo>
                <a:cubicBezTo>
                  <a:pt x="285" y="212"/>
                  <a:pt x="285" y="212"/>
                  <a:pt x="285" y="212"/>
                </a:cubicBezTo>
                <a:cubicBezTo>
                  <a:pt x="285" y="213"/>
                  <a:pt x="285" y="212"/>
                  <a:pt x="285" y="212"/>
                </a:cubicBezTo>
                <a:cubicBezTo>
                  <a:pt x="285" y="213"/>
                  <a:pt x="285" y="213"/>
                  <a:pt x="285" y="213"/>
                </a:cubicBezTo>
                <a:cubicBezTo>
                  <a:pt x="285" y="213"/>
                  <a:pt x="285" y="213"/>
                  <a:pt x="285" y="212"/>
                </a:cubicBezTo>
                <a:cubicBezTo>
                  <a:pt x="285" y="212"/>
                  <a:pt x="285" y="212"/>
                  <a:pt x="285" y="212"/>
                </a:cubicBezTo>
                <a:cubicBezTo>
                  <a:pt x="285" y="212"/>
                  <a:pt x="285" y="212"/>
                  <a:pt x="285" y="212"/>
                </a:cubicBezTo>
                <a:cubicBezTo>
                  <a:pt x="285" y="212"/>
                  <a:pt x="284" y="212"/>
                  <a:pt x="284" y="212"/>
                </a:cubicBezTo>
                <a:cubicBezTo>
                  <a:pt x="284" y="212"/>
                  <a:pt x="284" y="213"/>
                  <a:pt x="284" y="213"/>
                </a:cubicBezTo>
                <a:cubicBezTo>
                  <a:pt x="284" y="213"/>
                  <a:pt x="284" y="212"/>
                  <a:pt x="284" y="212"/>
                </a:cubicBezTo>
                <a:cubicBezTo>
                  <a:pt x="284" y="213"/>
                  <a:pt x="284" y="213"/>
                  <a:pt x="284" y="213"/>
                </a:cubicBezTo>
                <a:cubicBezTo>
                  <a:pt x="284" y="213"/>
                  <a:pt x="284" y="213"/>
                  <a:pt x="284" y="213"/>
                </a:cubicBezTo>
                <a:cubicBezTo>
                  <a:pt x="284" y="213"/>
                  <a:pt x="284" y="213"/>
                  <a:pt x="283" y="213"/>
                </a:cubicBezTo>
                <a:cubicBezTo>
                  <a:pt x="283" y="213"/>
                  <a:pt x="283" y="213"/>
                  <a:pt x="283" y="213"/>
                </a:cubicBezTo>
                <a:cubicBezTo>
                  <a:pt x="283" y="214"/>
                  <a:pt x="283" y="215"/>
                  <a:pt x="283" y="215"/>
                </a:cubicBezTo>
                <a:cubicBezTo>
                  <a:pt x="283" y="215"/>
                  <a:pt x="283" y="216"/>
                  <a:pt x="283" y="216"/>
                </a:cubicBezTo>
                <a:cubicBezTo>
                  <a:pt x="283" y="216"/>
                  <a:pt x="283" y="217"/>
                  <a:pt x="283" y="217"/>
                </a:cubicBezTo>
                <a:cubicBezTo>
                  <a:pt x="283" y="217"/>
                  <a:pt x="283" y="218"/>
                  <a:pt x="283" y="218"/>
                </a:cubicBezTo>
                <a:cubicBezTo>
                  <a:pt x="283" y="218"/>
                  <a:pt x="283" y="218"/>
                  <a:pt x="283" y="218"/>
                </a:cubicBezTo>
                <a:cubicBezTo>
                  <a:pt x="283" y="218"/>
                  <a:pt x="283" y="219"/>
                  <a:pt x="283" y="219"/>
                </a:cubicBezTo>
                <a:cubicBezTo>
                  <a:pt x="283" y="220"/>
                  <a:pt x="282" y="221"/>
                  <a:pt x="282" y="222"/>
                </a:cubicBezTo>
                <a:cubicBezTo>
                  <a:pt x="282" y="222"/>
                  <a:pt x="282" y="222"/>
                  <a:pt x="282" y="222"/>
                </a:cubicBezTo>
                <a:cubicBezTo>
                  <a:pt x="282" y="222"/>
                  <a:pt x="282" y="222"/>
                  <a:pt x="282" y="222"/>
                </a:cubicBezTo>
                <a:cubicBezTo>
                  <a:pt x="282" y="222"/>
                  <a:pt x="283" y="222"/>
                  <a:pt x="283" y="222"/>
                </a:cubicBezTo>
                <a:cubicBezTo>
                  <a:pt x="283" y="222"/>
                  <a:pt x="282" y="222"/>
                  <a:pt x="282" y="222"/>
                </a:cubicBezTo>
                <a:cubicBezTo>
                  <a:pt x="282" y="222"/>
                  <a:pt x="281" y="222"/>
                  <a:pt x="281" y="222"/>
                </a:cubicBezTo>
                <a:cubicBezTo>
                  <a:pt x="281" y="222"/>
                  <a:pt x="280" y="222"/>
                  <a:pt x="280" y="222"/>
                </a:cubicBezTo>
                <a:cubicBezTo>
                  <a:pt x="280" y="221"/>
                  <a:pt x="279" y="221"/>
                  <a:pt x="280" y="220"/>
                </a:cubicBezTo>
                <a:cubicBezTo>
                  <a:pt x="280" y="219"/>
                  <a:pt x="279" y="219"/>
                  <a:pt x="279" y="218"/>
                </a:cubicBezTo>
                <a:cubicBezTo>
                  <a:pt x="279" y="218"/>
                  <a:pt x="279" y="217"/>
                  <a:pt x="279" y="217"/>
                </a:cubicBezTo>
                <a:cubicBezTo>
                  <a:pt x="280" y="217"/>
                  <a:pt x="280" y="216"/>
                  <a:pt x="280" y="216"/>
                </a:cubicBezTo>
                <a:cubicBezTo>
                  <a:pt x="280" y="215"/>
                  <a:pt x="280" y="215"/>
                  <a:pt x="280" y="214"/>
                </a:cubicBezTo>
                <a:cubicBezTo>
                  <a:pt x="280" y="214"/>
                  <a:pt x="280" y="214"/>
                  <a:pt x="281" y="213"/>
                </a:cubicBezTo>
                <a:cubicBezTo>
                  <a:pt x="281" y="213"/>
                  <a:pt x="281" y="213"/>
                  <a:pt x="281" y="213"/>
                </a:cubicBezTo>
                <a:cubicBezTo>
                  <a:pt x="281" y="213"/>
                  <a:pt x="281" y="213"/>
                  <a:pt x="281" y="212"/>
                </a:cubicBezTo>
                <a:cubicBezTo>
                  <a:pt x="281" y="212"/>
                  <a:pt x="281" y="212"/>
                  <a:pt x="281" y="212"/>
                </a:cubicBezTo>
                <a:cubicBezTo>
                  <a:pt x="281" y="212"/>
                  <a:pt x="281" y="212"/>
                  <a:pt x="281" y="212"/>
                </a:cubicBezTo>
                <a:cubicBezTo>
                  <a:pt x="281" y="212"/>
                  <a:pt x="281" y="212"/>
                  <a:pt x="281" y="212"/>
                </a:cubicBezTo>
                <a:cubicBezTo>
                  <a:pt x="281" y="212"/>
                  <a:pt x="281" y="212"/>
                  <a:pt x="281" y="212"/>
                </a:cubicBezTo>
                <a:cubicBezTo>
                  <a:pt x="281" y="212"/>
                  <a:pt x="281" y="212"/>
                  <a:pt x="281" y="212"/>
                </a:cubicBezTo>
                <a:cubicBezTo>
                  <a:pt x="281" y="213"/>
                  <a:pt x="280" y="213"/>
                  <a:pt x="281" y="213"/>
                </a:cubicBezTo>
                <a:cubicBezTo>
                  <a:pt x="281" y="213"/>
                  <a:pt x="280" y="213"/>
                  <a:pt x="280" y="213"/>
                </a:cubicBezTo>
                <a:cubicBezTo>
                  <a:pt x="280" y="213"/>
                  <a:pt x="280" y="213"/>
                  <a:pt x="280" y="213"/>
                </a:cubicBezTo>
                <a:cubicBezTo>
                  <a:pt x="280" y="213"/>
                  <a:pt x="280" y="213"/>
                  <a:pt x="279" y="214"/>
                </a:cubicBezTo>
                <a:cubicBezTo>
                  <a:pt x="279" y="214"/>
                  <a:pt x="279" y="214"/>
                  <a:pt x="279" y="214"/>
                </a:cubicBezTo>
                <a:cubicBezTo>
                  <a:pt x="279" y="214"/>
                  <a:pt x="279" y="214"/>
                  <a:pt x="279" y="213"/>
                </a:cubicBezTo>
                <a:cubicBezTo>
                  <a:pt x="279" y="213"/>
                  <a:pt x="279" y="213"/>
                  <a:pt x="279" y="213"/>
                </a:cubicBezTo>
                <a:cubicBezTo>
                  <a:pt x="279" y="213"/>
                  <a:pt x="279" y="213"/>
                  <a:pt x="279" y="213"/>
                </a:cubicBezTo>
                <a:cubicBezTo>
                  <a:pt x="280" y="213"/>
                  <a:pt x="280" y="213"/>
                  <a:pt x="280" y="213"/>
                </a:cubicBezTo>
                <a:cubicBezTo>
                  <a:pt x="280" y="212"/>
                  <a:pt x="280" y="212"/>
                  <a:pt x="280" y="212"/>
                </a:cubicBezTo>
                <a:cubicBezTo>
                  <a:pt x="280" y="212"/>
                  <a:pt x="280" y="212"/>
                  <a:pt x="281" y="211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1" y="211"/>
                  <a:pt x="281" y="211"/>
                  <a:pt x="281" y="211"/>
                </a:cubicBezTo>
                <a:cubicBezTo>
                  <a:pt x="281" y="210"/>
                  <a:pt x="281" y="210"/>
                  <a:pt x="281" y="210"/>
                </a:cubicBezTo>
                <a:cubicBezTo>
                  <a:pt x="281" y="210"/>
                  <a:pt x="282" y="210"/>
                  <a:pt x="281" y="210"/>
                </a:cubicBezTo>
                <a:cubicBezTo>
                  <a:pt x="282" y="210"/>
                  <a:pt x="282" y="210"/>
                  <a:pt x="282" y="210"/>
                </a:cubicBezTo>
                <a:cubicBezTo>
                  <a:pt x="282" y="210"/>
                  <a:pt x="282" y="210"/>
                  <a:pt x="282" y="210"/>
                </a:cubicBezTo>
                <a:cubicBezTo>
                  <a:pt x="282" y="210"/>
                  <a:pt x="283" y="210"/>
                  <a:pt x="282" y="210"/>
                </a:cubicBezTo>
                <a:cubicBezTo>
                  <a:pt x="283" y="210"/>
                  <a:pt x="282" y="210"/>
                  <a:pt x="282" y="211"/>
                </a:cubicBezTo>
                <a:cubicBezTo>
                  <a:pt x="282" y="210"/>
                  <a:pt x="283" y="210"/>
                  <a:pt x="283" y="210"/>
                </a:cubicBezTo>
                <a:cubicBezTo>
                  <a:pt x="283" y="210"/>
                  <a:pt x="283" y="210"/>
                  <a:pt x="283" y="210"/>
                </a:cubicBezTo>
                <a:cubicBezTo>
                  <a:pt x="283" y="210"/>
                  <a:pt x="283" y="210"/>
                  <a:pt x="283" y="210"/>
                </a:cubicBezTo>
                <a:cubicBezTo>
                  <a:pt x="283" y="209"/>
                  <a:pt x="284" y="209"/>
                  <a:pt x="284" y="210"/>
                </a:cubicBezTo>
                <a:cubicBezTo>
                  <a:pt x="284" y="209"/>
                  <a:pt x="285" y="210"/>
                  <a:pt x="285" y="209"/>
                </a:cubicBezTo>
                <a:cubicBezTo>
                  <a:pt x="285" y="209"/>
                  <a:pt x="285" y="209"/>
                  <a:pt x="285" y="209"/>
                </a:cubicBezTo>
                <a:cubicBezTo>
                  <a:pt x="285" y="209"/>
                  <a:pt x="285" y="209"/>
                  <a:pt x="286" y="209"/>
                </a:cubicBezTo>
                <a:cubicBezTo>
                  <a:pt x="286" y="209"/>
                  <a:pt x="286" y="209"/>
                  <a:pt x="286" y="209"/>
                </a:cubicBezTo>
                <a:cubicBezTo>
                  <a:pt x="286" y="209"/>
                  <a:pt x="287" y="210"/>
                  <a:pt x="287" y="210"/>
                </a:cubicBezTo>
                <a:cubicBezTo>
                  <a:pt x="287" y="210"/>
                  <a:pt x="287" y="209"/>
                  <a:pt x="287" y="209"/>
                </a:cubicBezTo>
                <a:cubicBezTo>
                  <a:pt x="287" y="209"/>
                  <a:pt x="288" y="209"/>
                  <a:pt x="288" y="209"/>
                </a:cubicBezTo>
                <a:cubicBezTo>
                  <a:pt x="288" y="209"/>
                  <a:pt x="288" y="209"/>
                  <a:pt x="288" y="209"/>
                </a:cubicBezTo>
                <a:cubicBezTo>
                  <a:pt x="289" y="209"/>
                  <a:pt x="289" y="210"/>
                  <a:pt x="289" y="209"/>
                </a:cubicBezTo>
                <a:cubicBezTo>
                  <a:pt x="289" y="209"/>
                  <a:pt x="289" y="209"/>
                  <a:pt x="289" y="209"/>
                </a:cubicBezTo>
                <a:cubicBezTo>
                  <a:pt x="289" y="209"/>
                  <a:pt x="289" y="209"/>
                  <a:pt x="289" y="209"/>
                </a:cubicBezTo>
                <a:cubicBezTo>
                  <a:pt x="288" y="209"/>
                  <a:pt x="288" y="209"/>
                  <a:pt x="288" y="209"/>
                </a:cubicBezTo>
                <a:cubicBezTo>
                  <a:pt x="288" y="209"/>
                  <a:pt x="288" y="208"/>
                  <a:pt x="288" y="208"/>
                </a:cubicBezTo>
                <a:cubicBezTo>
                  <a:pt x="288" y="208"/>
                  <a:pt x="288" y="208"/>
                  <a:pt x="287" y="208"/>
                </a:cubicBezTo>
                <a:cubicBezTo>
                  <a:pt x="287" y="208"/>
                  <a:pt x="287" y="208"/>
                  <a:pt x="287" y="208"/>
                </a:cubicBezTo>
                <a:cubicBezTo>
                  <a:pt x="288" y="208"/>
                  <a:pt x="288" y="208"/>
                  <a:pt x="288" y="208"/>
                </a:cubicBezTo>
                <a:close/>
                <a:moveTo>
                  <a:pt x="272" y="205"/>
                </a:moveTo>
                <a:cubicBezTo>
                  <a:pt x="272" y="205"/>
                  <a:pt x="272" y="205"/>
                  <a:pt x="273" y="204"/>
                </a:cubicBezTo>
                <a:cubicBezTo>
                  <a:pt x="274" y="204"/>
                  <a:pt x="274" y="204"/>
                  <a:pt x="275" y="203"/>
                </a:cubicBezTo>
                <a:cubicBezTo>
                  <a:pt x="275" y="203"/>
                  <a:pt x="275" y="203"/>
                  <a:pt x="275" y="203"/>
                </a:cubicBezTo>
                <a:cubicBezTo>
                  <a:pt x="275" y="203"/>
                  <a:pt x="275" y="203"/>
                  <a:pt x="275" y="203"/>
                </a:cubicBezTo>
                <a:cubicBezTo>
                  <a:pt x="275" y="203"/>
                  <a:pt x="274" y="203"/>
                  <a:pt x="274" y="203"/>
                </a:cubicBezTo>
                <a:cubicBezTo>
                  <a:pt x="274" y="203"/>
                  <a:pt x="274" y="203"/>
                  <a:pt x="274" y="203"/>
                </a:cubicBezTo>
                <a:cubicBezTo>
                  <a:pt x="274" y="203"/>
                  <a:pt x="274" y="203"/>
                  <a:pt x="274" y="203"/>
                </a:cubicBezTo>
                <a:cubicBezTo>
                  <a:pt x="274" y="203"/>
                  <a:pt x="274" y="203"/>
                  <a:pt x="274" y="203"/>
                </a:cubicBezTo>
                <a:cubicBezTo>
                  <a:pt x="274" y="203"/>
                  <a:pt x="274" y="203"/>
                  <a:pt x="274" y="203"/>
                </a:cubicBezTo>
                <a:cubicBezTo>
                  <a:pt x="274" y="203"/>
                  <a:pt x="274" y="203"/>
                  <a:pt x="274" y="203"/>
                </a:cubicBezTo>
                <a:cubicBezTo>
                  <a:pt x="275" y="203"/>
                  <a:pt x="275" y="203"/>
                  <a:pt x="275" y="203"/>
                </a:cubicBezTo>
                <a:cubicBezTo>
                  <a:pt x="275" y="203"/>
                  <a:pt x="275" y="203"/>
                  <a:pt x="275" y="203"/>
                </a:cubicBezTo>
                <a:cubicBezTo>
                  <a:pt x="275" y="203"/>
                  <a:pt x="275" y="203"/>
                  <a:pt x="275" y="203"/>
                </a:cubicBezTo>
                <a:cubicBezTo>
                  <a:pt x="275" y="203"/>
                  <a:pt x="275" y="203"/>
                  <a:pt x="275" y="203"/>
                </a:cubicBezTo>
                <a:cubicBezTo>
                  <a:pt x="275" y="203"/>
                  <a:pt x="275" y="203"/>
                  <a:pt x="275" y="203"/>
                </a:cubicBezTo>
                <a:cubicBezTo>
                  <a:pt x="275" y="203"/>
                  <a:pt x="275" y="203"/>
                  <a:pt x="275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6" y="202"/>
                  <a:pt x="276" y="202"/>
                  <a:pt x="276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7" y="202"/>
                </a:cubicBezTo>
                <a:cubicBezTo>
                  <a:pt x="277" y="202"/>
                  <a:pt x="277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2"/>
                  <a:pt x="278" y="202"/>
                  <a:pt x="278" y="202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9" y="201"/>
                  <a:pt x="279" y="201"/>
                  <a:pt x="279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1"/>
                  <a:pt x="278" y="201"/>
                  <a:pt x="278" y="201"/>
                </a:cubicBezTo>
                <a:cubicBezTo>
                  <a:pt x="278" y="200"/>
                  <a:pt x="278" y="200"/>
                  <a:pt x="278" y="200"/>
                </a:cubicBezTo>
                <a:cubicBezTo>
                  <a:pt x="278" y="200"/>
                  <a:pt x="278" y="200"/>
                  <a:pt x="278" y="200"/>
                </a:cubicBezTo>
                <a:cubicBezTo>
                  <a:pt x="278" y="200"/>
                  <a:pt x="278" y="200"/>
                  <a:pt x="278" y="200"/>
                </a:cubicBezTo>
                <a:cubicBezTo>
                  <a:pt x="278" y="200"/>
                  <a:pt x="278" y="200"/>
                  <a:pt x="278" y="200"/>
                </a:cubicBezTo>
                <a:cubicBezTo>
                  <a:pt x="278" y="200"/>
                  <a:pt x="278" y="200"/>
                  <a:pt x="278" y="200"/>
                </a:cubicBezTo>
                <a:cubicBezTo>
                  <a:pt x="278" y="200"/>
                  <a:pt x="278" y="200"/>
                  <a:pt x="278" y="200"/>
                </a:cubicBezTo>
                <a:cubicBezTo>
                  <a:pt x="278" y="200"/>
                  <a:pt x="278" y="200"/>
                  <a:pt x="278" y="200"/>
                </a:cubicBezTo>
                <a:cubicBezTo>
                  <a:pt x="279" y="200"/>
                  <a:pt x="279" y="200"/>
                  <a:pt x="279" y="200"/>
                </a:cubicBezTo>
                <a:cubicBezTo>
                  <a:pt x="279" y="200"/>
                  <a:pt x="279" y="200"/>
                  <a:pt x="279" y="200"/>
                </a:cubicBezTo>
                <a:cubicBezTo>
                  <a:pt x="279" y="200"/>
                  <a:pt x="279" y="200"/>
                  <a:pt x="279" y="200"/>
                </a:cubicBezTo>
                <a:cubicBezTo>
                  <a:pt x="279" y="200"/>
                  <a:pt x="279" y="200"/>
                  <a:pt x="279" y="200"/>
                </a:cubicBezTo>
                <a:cubicBezTo>
                  <a:pt x="279" y="200"/>
                  <a:pt x="279" y="200"/>
                  <a:pt x="279" y="200"/>
                </a:cubicBezTo>
                <a:cubicBezTo>
                  <a:pt x="279" y="200"/>
                  <a:pt x="279" y="200"/>
                  <a:pt x="279" y="200"/>
                </a:cubicBezTo>
                <a:cubicBezTo>
                  <a:pt x="279" y="200"/>
                  <a:pt x="279" y="200"/>
                  <a:pt x="279" y="200"/>
                </a:cubicBezTo>
                <a:cubicBezTo>
                  <a:pt x="279" y="200"/>
                  <a:pt x="279" y="200"/>
                  <a:pt x="279" y="200"/>
                </a:cubicBezTo>
                <a:cubicBezTo>
                  <a:pt x="279" y="200"/>
                  <a:pt x="279" y="200"/>
                  <a:pt x="279" y="200"/>
                </a:cubicBezTo>
                <a:cubicBezTo>
                  <a:pt x="279" y="200"/>
                  <a:pt x="279" y="200"/>
                  <a:pt x="279" y="200"/>
                </a:cubicBezTo>
                <a:cubicBezTo>
                  <a:pt x="279" y="200"/>
                  <a:pt x="279" y="200"/>
                  <a:pt x="279" y="200"/>
                </a:cubicBezTo>
                <a:cubicBezTo>
                  <a:pt x="279" y="200"/>
                  <a:pt x="279" y="200"/>
                  <a:pt x="279" y="200"/>
                </a:cubicBezTo>
                <a:cubicBezTo>
                  <a:pt x="279" y="200"/>
                  <a:pt x="279" y="200"/>
                  <a:pt x="279" y="200"/>
                </a:cubicBezTo>
                <a:cubicBezTo>
                  <a:pt x="279" y="200"/>
                  <a:pt x="279" y="200"/>
                  <a:pt x="279" y="200"/>
                </a:cubicBezTo>
                <a:cubicBezTo>
                  <a:pt x="279" y="200"/>
                  <a:pt x="279" y="200"/>
                  <a:pt x="279" y="200"/>
                </a:cubicBezTo>
                <a:cubicBezTo>
                  <a:pt x="279" y="200"/>
                  <a:pt x="279" y="200"/>
                  <a:pt x="279" y="200"/>
                </a:cubicBezTo>
                <a:cubicBezTo>
                  <a:pt x="279" y="200"/>
                  <a:pt x="279" y="200"/>
                  <a:pt x="279" y="200"/>
                </a:cubicBezTo>
                <a:cubicBezTo>
                  <a:pt x="279" y="200"/>
                  <a:pt x="279" y="200"/>
                  <a:pt x="279" y="200"/>
                </a:cubicBezTo>
                <a:cubicBezTo>
                  <a:pt x="279" y="200"/>
                  <a:pt x="279" y="200"/>
                  <a:pt x="279" y="200"/>
                </a:cubicBezTo>
                <a:cubicBezTo>
                  <a:pt x="279" y="200"/>
                  <a:pt x="279" y="200"/>
                  <a:pt x="279" y="200"/>
                </a:cubicBezTo>
                <a:cubicBezTo>
                  <a:pt x="279" y="200"/>
                  <a:pt x="279" y="200"/>
                  <a:pt x="279" y="200"/>
                </a:cubicBezTo>
                <a:cubicBezTo>
                  <a:pt x="279" y="200"/>
                  <a:pt x="279" y="200"/>
                  <a:pt x="279" y="200"/>
                </a:cubicBezTo>
                <a:cubicBezTo>
                  <a:pt x="280" y="201"/>
                  <a:pt x="280" y="201"/>
                  <a:pt x="280" y="201"/>
                </a:cubicBezTo>
                <a:cubicBezTo>
                  <a:pt x="281" y="201"/>
                  <a:pt x="281" y="201"/>
                  <a:pt x="281" y="201"/>
                </a:cubicBezTo>
                <a:cubicBezTo>
                  <a:pt x="281" y="201"/>
                  <a:pt x="281" y="201"/>
                  <a:pt x="281" y="201"/>
                </a:cubicBezTo>
                <a:cubicBezTo>
                  <a:pt x="281" y="201"/>
                  <a:pt x="281" y="201"/>
                  <a:pt x="281" y="201"/>
                </a:cubicBezTo>
                <a:cubicBezTo>
                  <a:pt x="281" y="201"/>
                  <a:pt x="281" y="201"/>
                  <a:pt x="281" y="201"/>
                </a:cubicBezTo>
                <a:cubicBezTo>
                  <a:pt x="281" y="201"/>
                  <a:pt x="281" y="201"/>
                  <a:pt x="281" y="201"/>
                </a:cubicBezTo>
                <a:cubicBezTo>
                  <a:pt x="281" y="201"/>
                  <a:pt x="281" y="201"/>
                  <a:pt x="281" y="201"/>
                </a:cubicBezTo>
                <a:cubicBezTo>
                  <a:pt x="281" y="201"/>
                  <a:pt x="281" y="201"/>
                  <a:pt x="281" y="201"/>
                </a:cubicBezTo>
                <a:cubicBezTo>
                  <a:pt x="281" y="201"/>
                  <a:pt x="281" y="201"/>
                  <a:pt x="281" y="201"/>
                </a:cubicBezTo>
                <a:cubicBezTo>
                  <a:pt x="281" y="201"/>
                  <a:pt x="281" y="201"/>
                  <a:pt x="281" y="201"/>
                </a:cubicBezTo>
                <a:cubicBezTo>
                  <a:pt x="281" y="201"/>
                  <a:pt x="281" y="201"/>
                  <a:pt x="281" y="201"/>
                </a:cubicBezTo>
                <a:cubicBezTo>
                  <a:pt x="281" y="201"/>
                  <a:pt x="281" y="201"/>
                  <a:pt x="281" y="201"/>
                </a:cubicBezTo>
                <a:cubicBezTo>
                  <a:pt x="281" y="201"/>
                  <a:pt x="281" y="201"/>
                  <a:pt x="281" y="201"/>
                </a:cubicBezTo>
                <a:cubicBezTo>
                  <a:pt x="281" y="201"/>
                  <a:pt x="281" y="201"/>
                  <a:pt x="281" y="201"/>
                </a:cubicBezTo>
                <a:cubicBezTo>
                  <a:pt x="281" y="201"/>
                  <a:pt x="281" y="201"/>
                  <a:pt x="281" y="201"/>
                </a:cubicBezTo>
                <a:cubicBezTo>
                  <a:pt x="282" y="201"/>
                  <a:pt x="282" y="201"/>
                  <a:pt x="282" y="201"/>
                </a:cubicBezTo>
                <a:cubicBezTo>
                  <a:pt x="282" y="201"/>
                  <a:pt x="282" y="201"/>
                  <a:pt x="282" y="201"/>
                </a:cubicBezTo>
                <a:cubicBezTo>
                  <a:pt x="282" y="201"/>
                  <a:pt x="282" y="201"/>
                  <a:pt x="282" y="201"/>
                </a:cubicBezTo>
                <a:cubicBezTo>
                  <a:pt x="282" y="201"/>
                  <a:pt x="282" y="201"/>
                  <a:pt x="282" y="201"/>
                </a:cubicBezTo>
                <a:cubicBezTo>
                  <a:pt x="282" y="201"/>
                  <a:pt x="282" y="201"/>
                  <a:pt x="282" y="201"/>
                </a:cubicBezTo>
                <a:cubicBezTo>
                  <a:pt x="282" y="201"/>
                  <a:pt x="282" y="201"/>
                  <a:pt x="282" y="201"/>
                </a:cubicBezTo>
                <a:cubicBezTo>
                  <a:pt x="282" y="201"/>
                  <a:pt x="282" y="201"/>
                  <a:pt x="282" y="201"/>
                </a:cubicBezTo>
                <a:cubicBezTo>
                  <a:pt x="282" y="201"/>
                  <a:pt x="282" y="201"/>
                  <a:pt x="282" y="201"/>
                </a:cubicBezTo>
                <a:cubicBezTo>
                  <a:pt x="282" y="201"/>
                  <a:pt x="282" y="201"/>
                  <a:pt x="282" y="201"/>
                </a:cubicBezTo>
                <a:cubicBezTo>
                  <a:pt x="282" y="201"/>
                  <a:pt x="282" y="201"/>
                  <a:pt x="282" y="201"/>
                </a:cubicBezTo>
                <a:cubicBezTo>
                  <a:pt x="282" y="201"/>
                  <a:pt x="282" y="201"/>
                  <a:pt x="282" y="201"/>
                </a:cubicBezTo>
                <a:cubicBezTo>
                  <a:pt x="282" y="201"/>
                  <a:pt x="282" y="201"/>
                  <a:pt x="282" y="201"/>
                </a:cubicBezTo>
                <a:cubicBezTo>
                  <a:pt x="282" y="201"/>
                  <a:pt x="282" y="201"/>
                  <a:pt x="282" y="201"/>
                </a:cubicBezTo>
                <a:cubicBezTo>
                  <a:pt x="282" y="201"/>
                  <a:pt x="282" y="201"/>
                  <a:pt x="282" y="201"/>
                </a:cubicBezTo>
                <a:cubicBezTo>
                  <a:pt x="282" y="201"/>
                  <a:pt x="282" y="201"/>
                  <a:pt x="282" y="201"/>
                </a:cubicBezTo>
                <a:cubicBezTo>
                  <a:pt x="282" y="201"/>
                  <a:pt x="282" y="201"/>
                  <a:pt x="282" y="201"/>
                </a:cubicBezTo>
                <a:cubicBezTo>
                  <a:pt x="282" y="201"/>
                  <a:pt x="282" y="201"/>
                  <a:pt x="282" y="201"/>
                </a:cubicBezTo>
                <a:cubicBezTo>
                  <a:pt x="282" y="201"/>
                  <a:pt x="282" y="201"/>
                  <a:pt x="282" y="201"/>
                </a:cubicBezTo>
                <a:cubicBezTo>
                  <a:pt x="283" y="201"/>
                  <a:pt x="283" y="201"/>
                  <a:pt x="283" y="201"/>
                </a:cubicBezTo>
                <a:cubicBezTo>
                  <a:pt x="283" y="201"/>
                  <a:pt x="283" y="201"/>
                  <a:pt x="283" y="201"/>
                </a:cubicBezTo>
                <a:cubicBezTo>
                  <a:pt x="283" y="201"/>
                  <a:pt x="283" y="201"/>
                  <a:pt x="283" y="201"/>
                </a:cubicBezTo>
                <a:cubicBezTo>
                  <a:pt x="283" y="201"/>
                  <a:pt x="283" y="201"/>
                  <a:pt x="283" y="201"/>
                </a:cubicBezTo>
                <a:cubicBezTo>
                  <a:pt x="283" y="201"/>
                  <a:pt x="283" y="201"/>
                  <a:pt x="283" y="201"/>
                </a:cubicBezTo>
                <a:cubicBezTo>
                  <a:pt x="283" y="201"/>
                  <a:pt x="283" y="201"/>
                  <a:pt x="283" y="201"/>
                </a:cubicBezTo>
                <a:cubicBezTo>
                  <a:pt x="283" y="201"/>
                  <a:pt x="283" y="201"/>
                  <a:pt x="283" y="201"/>
                </a:cubicBezTo>
                <a:cubicBezTo>
                  <a:pt x="283" y="201"/>
                  <a:pt x="283" y="201"/>
                  <a:pt x="283" y="201"/>
                </a:cubicBezTo>
                <a:cubicBezTo>
                  <a:pt x="283" y="201"/>
                  <a:pt x="283" y="201"/>
                  <a:pt x="283" y="201"/>
                </a:cubicBezTo>
                <a:cubicBezTo>
                  <a:pt x="283" y="201"/>
                  <a:pt x="283" y="201"/>
                  <a:pt x="283" y="201"/>
                </a:cubicBezTo>
                <a:cubicBezTo>
                  <a:pt x="283" y="201"/>
                  <a:pt x="283" y="201"/>
                  <a:pt x="283" y="201"/>
                </a:cubicBezTo>
                <a:cubicBezTo>
                  <a:pt x="283" y="201"/>
                  <a:pt x="283" y="201"/>
                  <a:pt x="283" y="201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3" y="202"/>
                </a:cubicBezTo>
                <a:cubicBezTo>
                  <a:pt x="283" y="202"/>
                  <a:pt x="283" y="202"/>
                  <a:pt x="284" y="202"/>
                </a:cubicBezTo>
                <a:cubicBezTo>
                  <a:pt x="284" y="203"/>
                  <a:pt x="284" y="203"/>
                  <a:pt x="284" y="203"/>
                </a:cubicBezTo>
                <a:cubicBezTo>
                  <a:pt x="284" y="203"/>
                  <a:pt x="284" y="203"/>
                  <a:pt x="284" y="203"/>
                </a:cubicBezTo>
                <a:cubicBezTo>
                  <a:pt x="284" y="203"/>
                  <a:pt x="284" y="203"/>
                  <a:pt x="284" y="203"/>
                </a:cubicBezTo>
                <a:cubicBezTo>
                  <a:pt x="284" y="203"/>
                  <a:pt x="284" y="203"/>
                  <a:pt x="284" y="203"/>
                </a:cubicBezTo>
                <a:cubicBezTo>
                  <a:pt x="284" y="203"/>
                  <a:pt x="284" y="203"/>
                  <a:pt x="284" y="203"/>
                </a:cubicBezTo>
                <a:cubicBezTo>
                  <a:pt x="284" y="203"/>
                  <a:pt x="284" y="203"/>
                  <a:pt x="284" y="203"/>
                </a:cubicBezTo>
                <a:cubicBezTo>
                  <a:pt x="284" y="203"/>
                  <a:pt x="284" y="203"/>
                  <a:pt x="284" y="203"/>
                </a:cubicBezTo>
                <a:cubicBezTo>
                  <a:pt x="284" y="203"/>
                  <a:pt x="284" y="203"/>
                  <a:pt x="284" y="203"/>
                </a:cubicBezTo>
                <a:cubicBezTo>
                  <a:pt x="284" y="203"/>
                  <a:pt x="284" y="203"/>
                  <a:pt x="284" y="203"/>
                </a:cubicBezTo>
                <a:cubicBezTo>
                  <a:pt x="284" y="203"/>
                  <a:pt x="284" y="203"/>
                  <a:pt x="284" y="203"/>
                </a:cubicBezTo>
                <a:cubicBezTo>
                  <a:pt x="284" y="203"/>
                  <a:pt x="284" y="203"/>
                  <a:pt x="284" y="203"/>
                </a:cubicBezTo>
                <a:cubicBezTo>
                  <a:pt x="284" y="203"/>
                  <a:pt x="284" y="203"/>
                  <a:pt x="284" y="203"/>
                </a:cubicBezTo>
                <a:cubicBezTo>
                  <a:pt x="284" y="203"/>
                  <a:pt x="284" y="203"/>
                  <a:pt x="284" y="203"/>
                </a:cubicBezTo>
                <a:cubicBezTo>
                  <a:pt x="284" y="203"/>
                  <a:pt x="284" y="203"/>
                  <a:pt x="284" y="203"/>
                </a:cubicBezTo>
                <a:cubicBezTo>
                  <a:pt x="284" y="203"/>
                  <a:pt x="284" y="203"/>
                  <a:pt x="284" y="203"/>
                </a:cubicBezTo>
                <a:cubicBezTo>
                  <a:pt x="284" y="203"/>
                  <a:pt x="284" y="203"/>
                  <a:pt x="284" y="203"/>
                </a:cubicBezTo>
                <a:cubicBezTo>
                  <a:pt x="284" y="203"/>
                  <a:pt x="284" y="203"/>
                  <a:pt x="284" y="203"/>
                </a:cubicBezTo>
                <a:cubicBezTo>
                  <a:pt x="284" y="203"/>
                  <a:pt x="284" y="203"/>
                  <a:pt x="284" y="203"/>
                </a:cubicBezTo>
                <a:cubicBezTo>
                  <a:pt x="284" y="203"/>
                  <a:pt x="284" y="203"/>
                  <a:pt x="284" y="203"/>
                </a:cubicBezTo>
                <a:cubicBezTo>
                  <a:pt x="284" y="203"/>
                  <a:pt x="284" y="203"/>
                  <a:pt x="284" y="203"/>
                </a:cubicBezTo>
                <a:cubicBezTo>
                  <a:pt x="285" y="204"/>
                  <a:pt x="285" y="204"/>
                  <a:pt x="285" y="204"/>
                </a:cubicBezTo>
                <a:cubicBezTo>
                  <a:pt x="285" y="204"/>
                  <a:pt x="285" y="204"/>
                  <a:pt x="285" y="204"/>
                </a:cubicBezTo>
                <a:cubicBezTo>
                  <a:pt x="285" y="204"/>
                  <a:pt x="285" y="204"/>
                  <a:pt x="285" y="204"/>
                </a:cubicBezTo>
                <a:cubicBezTo>
                  <a:pt x="285" y="204"/>
                  <a:pt x="285" y="204"/>
                  <a:pt x="285" y="204"/>
                </a:cubicBezTo>
                <a:cubicBezTo>
                  <a:pt x="285" y="204"/>
                  <a:pt x="285" y="204"/>
                  <a:pt x="285" y="204"/>
                </a:cubicBezTo>
                <a:cubicBezTo>
                  <a:pt x="285" y="204"/>
                  <a:pt x="285" y="204"/>
                  <a:pt x="285" y="204"/>
                </a:cubicBezTo>
                <a:cubicBezTo>
                  <a:pt x="285" y="204"/>
                  <a:pt x="285" y="204"/>
                  <a:pt x="285" y="204"/>
                </a:cubicBezTo>
                <a:cubicBezTo>
                  <a:pt x="285" y="204"/>
                  <a:pt x="285" y="204"/>
                  <a:pt x="286" y="203"/>
                </a:cubicBezTo>
                <a:cubicBezTo>
                  <a:pt x="286" y="203"/>
                  <a:pt x="286" y="203"/>
                  <a:pt x="286" y="203"/>
                </a:cubicBezTo>
                <a:cubicBezTo>
                  <a:pt x="286" y="203"/>
                  <a:pt x="286" y="203"/>
                  <a:pt x="286" y="203"/>
                </a:cubicBezTo>
                <a:cubicBezTo>
                  <a:pt x="286" y="203"/>
                  <a:pt x="286" y="203"/>
                  <a:pt x="286" y="203"/>
                </a:cubicBezTo>
                <a:cubicBezTo>
                  <a:pt x="286" y="203"/>
                  <a:pt x="286" y="203"/>
                  <a:pt x="286" y="203"/>
                </a:cubicBezTo>
                <a:cubicBezTo>
                  <a:pt x="286" y="203"/>
                  <a:pt x="286" y="203"/>
                  <a:pt x="286" y="203"/>
                </a:cubicBezTo>
                <a:cubicBezTo>
                  <a:pt x="286" y="203"/>
                  <a:pt x="286" y="203"/>
                  <a:pt x="287" y="203"/>
                </a:cubicBezTo>
                <a:cubicBezTo>
                  <a:pt x="287" y="203"/>
                  <a:pt x="287" y="203"/>
                  <a:pt x="287" y="203"/>
                </a:cubicBezTo>
                <a:cubicBezTo>
                  <a:pt x="287" y="204"/>
                  <a:pt x="287" y="204"/>
                  <a:pt x="287" y="204"/>
                </a:cubicBezTo>
                <a:cubicBezTo>
                  <a:pt x="287" y="204"/>
                  <a:pt x="287" y="204"/>
                  <a:pt x="287" y="204"/>
                </a:cubicBezTo>
                <a:cubicBezTo>
                  <a:pt x="287" y="204"/>
                  <a:pt x="287" y="204"/>
                  <a:pt x="287" y="204"/>
                </a:cubicBezTo>
                <a:cubicBezTo>
                  <a:pt x="287" y="204"/>
                  <a:pt x="287" y="204"/>
                  <a:pt x="287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7" y="204"/>
                  <a:pt x="287" y="204"/>
                  <a:pt x="287" y="204"/>
                </a:cubicBezTo>
                <a:cubicBezTo>
                  <a:pt x="287" y="204"/>
                  <a:pt x="287" y="204"/>
                  <a:pt x="287" y="204"/>
                </a:cubicBezTo>
                <a:cubicBezTo>
                  <a:pt x="287" y="204"/>
                  <a:pt x="287" y="204"/>
                  <a:pt x="287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4"/>
                </a:cubicBezTo>
                <a:cubicBezTo>
                  <a:pt x="286" y="204"/>
                  <a:pt x="286" y="204"/>
                  <a:pt x="286" y="205"/>
                </a:cubicBezTo>
                <a:cubicBezTo>
                  <a:pt x="286" y="205"/>
                  <a:pt x="286" y="205"/>
                  <a:pt x="286" y="205"/>
                </a:cubicBezTo>
                <a:cubicBezTo>
                  <a:pt x="286" y="205"/>
                  <a:pt x="286" y="205"/>
                  <a:pt x="286" y="205"/>
                </a:cubicBezTo>
                <a:cubicBezTo>
                  <a:pt x="286" y="205"/>
                  <a:pt x="286" y="205"/>
                  <a:pt x="286" y="205"/>
                </a:cubicBezTo>
                <a:cubicBezTo>
                  <a:pt x="286" y="205"/>
                  <a:pt x="286" y="205"/>
                  <a:pt x="286" y="205"/>
                </a:cubicBezTo>
                <a:cubicBezTo>
                  <a:pt x="286" y="205"/>
                  <a:pt x="286" y="205"/>
                  <a:pt x="286" y="205"/>
                </a:cubicBezTo>
                <a:cubicBezTo>
                  <a:pt x="286" y="205"/>
                  <a:pt x="286" y="205"/>
                  <a:pt x="286" y="205"/>
                </a:cubicBezTo>
                <a:cubicBezTo>
                  <a:pt x="286" y="205"/>
                  <a:pt x="286" y="205"/>
                  <a:pt x="286" y="205"/>
                </a:cubicBezTo>
                <a:cubicBezTo>
                  <a:pt x="286" y="205"/>
                  <a:pt x="286" y="205"/>
                  <a:pt x="286" y="205"/>
                </a:cubicBezTo>
                <a:cubicBezTo>
                  <a:pt x="286" y="205"/>
                  <a:pt x="286" y="205"/>
                  <a:pt x="286" y="205"/>
                </a:cubicBezTo>
                <a:cubicBezTo>
                  <a:pt x="286" y="205"/>
                  <a:pt x="286" y="205"/>
                  <a:pt x="286" y="205"/>
                </a:cubicBezTo>
                <a:cubicBezTo>
                  <a:pt x="286" y="205"/>
                  <a:pt x="286" y="205"/>
                  <a:pt x="286" y="205"/>
                </a:cubicBezTo>
                <a:cubicBezTo>
                  <a:pt x="286" y="205"/>
                  <a:pt x="286" y="205"/>
                  <a:pt x="286" y="205"/>
                </a:cubicBezTo>
                <a:cubicBezTo>
                  <a:pt x="286" y="205"/>
                  <a:pt x="286" y="205"/>
                  <a:pt x="286" y="205"/>
                </a:cubicBezTo>
                <a:cubicBezTo>
                  <a:pt x="286" y="205"/>
                  <a:pt x="286" y="205"/>
                  <a:pt x="286" y="205"/>
                </a:cubicBezTo>
                <a:cubicBezTo>
                  <a:pt x="287" y="205"/>
                  <a:pt x="287" y="205"/>
                  <a:pt x="287" y="205"/>
                </a:cubicBezTo>
                <a:cubicBezTo>
                  <a:pt x="287" y="205"/>
                  <a:pt x="287" y="205"/>
                  <a:pt x="287" y="205"/>
                </a:cubicBezTo>
                <a:cubicBezTo>
                  <a:pt x="287" y="205"/>
                  <a:pt x="287" y="205"/>
                  <a:pt x="287" y="205"/>
                </a:cubicBezTo>
                <a:cubicBezTo>
                  <a:pt x="287" y="205"/>
                  <a:pt x="287" y="205"/>
                  <a:pt x="287" y="205"/>
                </a:cubicBezTo>
                <a:cubicBezTo>
                  <a:pt x="287" y="205"/>
                  <a:pt x="287" y="205"/>
                  <a:pt x="287" y="205"/>
                </a:cubicBezTo>
                <a:cubicBezTo>
                  <a:pt x="287" y="205"/>
                  <a:pt x="287" y="205"/>
                  <a:pt x="287" y="205"/>
                </a:cubicBezTo>
                <a:cubicBezTo>
                  <a:pt x="287" y="205"/>
                  <a:pt x="287" y="205"/>
                  <a:pt x="287" y="205"/>
                </a:cubicBezTo>
                <a:cubicBezTo>
                  <a:pt x="287" y="205"/>
                  <a:pt x="287" y="205"/>
                  <a:pt x="287" y="205"/>
                </a:cubicBezTo>
                <a:cubicBezTo>
                  <a:pt x="287" y="205"/>
                  <a:pt x="287" y="205"/>
                  <a:pt x="287" y="205"/>
                </a:cubicBezTo>
                <a:cubicBezTo>
                  <a:pt x="287" y="205"/>
                  <a:pt x="287" y="205"/>
                  <a:pt x="287" y="205"/>
                </a:cubicBezTo>
                <a:cubicBezTo>
                  <a:pt x="287" y="205"/>
                  <a:pt x="287" y="205"/>
                  <a:pt x="287" y="205"/>
                </a:cubicBezTo>
                <a:cubicBezTo>
                  <a:pt x="287" y="205"/>
                  <a:pt x="287" y="205"/>
                  <a:pt x="287" y="205"/>
                </a:cubicBezTo>
                <a:cubicBezTo>
                  <a:pt x="287" y="205"/>
                  <a:pt x="287" y="205"/>
                  <a:pt x="287" y="205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6"/>
                  <a:pt x="287" y="206"/>
                  <a:pt x="287" y="206"/>
                </a:cubicBezTo>
                <a:cubicBezTo>
                  <a:pt x="287" y="207"/>
                  <a:pt x="287" y="207"/>
                  <a:pt x="287" y="207"/>
                </a:cubicBezTo>
                <a:cubicBezTo>
                  <a:pt x="287" y="207"/>
                  <a:pt x="287" y="207"/>
                  <a:pt x="287" y="207"/>
                </a:cubicBezTo>
                <a:cubicBezTo>
                  <a:pt x="287" y="207"/>
                  <a:pt x="287" y="207"/>
                  <a:pt x="287" y="207"/>
                </a:cubicBezTo>
                <a:cubicBezTo>
                  <a:pt x="287" y="207"/>
                  <a:pt x="287" y="207"/>
                  <a:pt x="287" y="207"/>
                </a:cubicBezTo>
                <a:cubicBezTo>
                  <a:pt x="287" y="207"/>
                  <a:pt x="287" y="207"/>
                  <a:pt x="287" y="207"/>
                </a:cubicBezTo>
                <a:cubicBezTo>
                  <a:pt x="287" y="207"/>
                  <a:pt x="287" y="207"/>
                  <a:pt x="287" y="207"/>
                </a:cubicBezTo>
                <a:cubicBezTo>
                  <a:pt x="287" y="207"/>
                  <a:pt x="287" y="207"/>
                  <a:pt x="287" y="207"/>
                </a:cubicBezTo>
                <a:cubicBezTo>
                  <a:pt x="287" y="207"/>
                  <a:pt x="287" y="207"/>
                  <a:pt x="287" y="207"/>
                </a:cubicBezTo>
                <a:cubicBezTo>
                  <a:pt x="287" y="207"/>
                  <a:pt x="287" y="207"/>
                  <a:pt x="287" y="207"/>
                </a:cubicBezTo>
                <a:cubicBezTo>
                  <a:pt x="287" y="207"/>
                  <a:pt x="287" y="207"/>
                  <a:pt x="287" y="207"/>
                </a:cubicBezTo>
                <a:cubicBezTo>
                  <a:pt x="287" y="207"/>
                  <a:pt x="287" y="207"/>
                  <a:pt x="287" y="207"/>
                </a:cubicBezTo>
                <a:cubicBezTo>
                  <a:pt x="287" y="207"/>
                  <a:pt x="287" y="207"/>
                  <a:pt x="287" y="207"/>
                </a:cubicBezTo>
                <a:cubicBezTo>
                  <a:pt x="287" y="207"/>
                  <a:pt x="287" y="207"/>
                  <a:pt x="287" y="207"/>
                </a:cubicBezTo>
                <a:cubicBezTo>
                  <a:pt x="287" y="207"/>
                  <a:pt x="287" y="207"/>
                  <a:pt x="287" y="207"/>
                </a:cubicBezTo>
                <a:cubicBezTo>
                  <a:pt x="287" y="207"/>
                  <a:pt x="287" y="207"/>
                  <a:pt x="287" y="207"/>
                </a:cubicBezTo>
                <a:cubicBezTo>
                  <a:pt x="287" y="207"/>
                  <a:pt x="287" y="207"/>
                  <a:pt x="287" y="207"/>
                </a:cubicBezTo>
                <a:cubicBezTo>
                  <a:pt x="287" y="207"/>
                  <a:pt x="287" y="207"/>
                  <a:pt x="287" y="207"/>
                </a:cubicBezTo>
                <a:cubicBezTo>
                  <a:pt x="287" y="207"/>
                  <a:pt x="287" y="207"/>
                  <a:pt x="287" y="207"/>
                </a:cubicBezTo>
                <a:cubicBezTo>
                  <a:pt x="287" y="208"/>
                  <a:pt x="287" y="208"/>
                  <a:pt x="287" y="208"/>
                </a:cubicBezTo>
                <a:cubicBezTo>
                  <a:pt x="287" y="208"/>
                  <a:pt x="287" y="208"/>
                  <a:pt x="287" y="208"/>
                </a:cubicBezTo>
                <a:cubicBezTo>
                  <a:pt x="287" y="208"/>
                  <a:pt x="287" y="208"/>
                  <a:pt x="287" y="208"/>
                </a:cubicBezTo>
                <a:cubicBezTo>
                  <a:pt x="287" y="208"/>
                  <a:pt x="287" y="208"/>
                  <a:pt x="287" y="208"/>
                </a:cubicBezTo>
                <a:cubicBezTo>
                  <a:pt x="287" y="208"/>
                  <a:pt x="287" y="208"/>
                  <a:pt x="287" y="208"/>
                </a:cubicBezTo>
                <a:cubicBezTo>
                  <a:pt x="287" y="208"/>
                  <a:pt x="287" y="208"/>
                  <a:pt x="287" y="208"/>
                </a:cubicBezTo>
                <a:cubicBezTo>
                  <a:pt x="287" y="208"/>
                  <a:pt x="287" y="208"/>
                  <a:pt x="287" y="208"/>
                </a:cubicBezTo>
                <a:cubicBezTo>
                  <a:pt x="287" y="208"/>
                  <a:pt x="287" y="208"/>
                  <a:pt x="287" y="208"/>
                </a:cubicBezTo>
                <a:cubicBezTo>
                  <a:pt x="287" y="208"/>
                  <a:pt x="287" y="208"/>
                  <a:pt x="287" y="208"/>
                </a:cubicBezTo>
                <a:cubicBezTo>
                  <a:pt x="287" y="208"/>
                  <a:pt x="287" y="208"/>
                  <a:pt x="286" y="208"/>
                </a:cubicBezTo>
                <a:cubicBezTo>
                  <a:pt x="286" y="208"/>
                  <a:pt x="286" y="207"/>
                  <a:pt x="286" y="207"/>
                </a:cubicBezTo>
                <a:cubicBezTo>
                  <a:pt x="286" y="207"/>
                  <a:pt x="286" y="207"/>
                  <a:pt x="285" y="207"/>
                </a:cubicBezTo>
                <a:cubicBezTo>
                  <a:pt x="285" y="207"/>
                  <a:pt x="284" y="207"/>
                  <a:pt x="283" y="207"/>
                </a:cubicBezTo>
                <a:cubicBezTo>
                  <a:pt x="283" y="208"/>
                  <a:pt x="283" y="208"/>
                  <a:pt x="283" y="208"/>
                </a:cubicBezTo>
                <a:cubicBezTo>
                  <a:pt x="283" y="208"/>
                  <a:pt x="283" y="208"/>
                  <a:pt x="282" y="208"/>
                </a:cubicBezTo>
                <a:cubicBezTo>
                  <a:pt x="282" y="208"/>
                  <a:pt x="282" y="208"/>
                  <a:pt x="282" y="208"/>
                </a:cubicBezTo>
                <a:cubicBezTo>
                  <a:pt x="281" y="208"/>
                  <a:pt x="281" y="208"/>
                  <a:pt x="281" y="208"/>
                </a:cubicBezTo>
                <a:cubicBezTo>
                  <a:pt x="281" y="208"/>
                  <a:pt x="280" y="207"/>
                  <a:pt x="280" y="207"/>
                </a:cubicBezTo>
                <a:cubicBezTo>
                  <a:pt x="280" y="207"/>
                  <a:pt x="279" y="207"/>
                  <a:pt x="279" y="207"/>
                </a:cubicBezTo>
                <a:cubicBezTo>
                  <a:pt x="279" y="207"/>
                  <a:pt x="279" y="207"/>
                  <a:pt x="279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278" y="207"/>
                  <a:pt x="278" y="207"/>
                  <a:pt x="278" y="206"/>
                </a:cubicBezTo>
                <a:cubicBezTo>
                  <a:pt x="278" y="206"/>
                  <a:pt x="278" y="206"/>
                  <a:pt x="278" y="206"/>
                </a:cubicBezTo>
                <a:cubicBezTo>
                  <a:pt x="278" y="206"/>
                  <a:pt x="278" y="206"/>
                  <a:pt x="278" y="206"/>
                </a:cubicBezTo>
                <a:cubicBezTo>
                  <a:pt x="277" y="206"/>
                  <a:pt x="278" y="206"/>
                  <a:pt x="278" y="206"/>
                </a:cubicBezTo>
                <a:cubicBezTo>
                  <a:pt x="277" y="206"/>
                  <a:pt x="277" y="206"/>
                  <a:pt x="277" y="206"/>
                </a:cubicBezTo>
                <a:cubicBezTo>
                  <a:pt x="276" y="206"/>
                  <a:pt x="275" y="207"/>
                  <a:pt x="275" y="207"/>
                </a:cubicBezTo>
                <a:cubicBezTo>
                  <a:pt x="274" y="207"/>
                  <a:pt x="274" y="207"/>
                  <a:pt x="273" y="208"/>
                </a:cubicBezTo>
                <a:cubicBezTo>
                  <a:pt x="273" y="208"/>
                  <a:pt x="272" y="207"/>
                  <a:pt x="272" y="207"/>
                </a:cubicBezTo>
                <a:cubicBezTo>
                  <a:pt x="272" y="207"/>
                  <a:pt x="272" y="207"/>
                  <a:pt x="272" y="207"/>
                </a:cubicBezTo>
                <a:cubicBezTo>
                  <a:pt x="272" y="206"/>
                  <a:pt x="271" y="207"/>
                  <a:pt x="271" y="207"/>
                </a:cubicBezTo>
                <a:cubicBezTo>
                  <a:pt x="271" y="207"/>
                  <a:pt x="270" y="207"/>
                  <a:pt x="270" y="207"/>
                </a:cubicBezTo>
                <a:cubicBezTo>
                  <a:pt x="270" y="207"/>
                  <a:pt x="270" y="207"/>
                  <a:pt x="269" y="207"/>
                </a:cubicBezTo>
                <a:cubicBezTo>
                  <a:pt x="270" y="206"/>
                  <a:pt x="271" y="206"/>
                  <a:pt x="272" y="205"/>
                </a:cubicBezTo>
                <a:close/>
                <a:moveTo>
                  <a:pt x="277" y="131"/>
                </a:moveTo>
                <a:cubicBezTo>
                  <a:pt x="277" y="131"/>
                  <a:pt x="277" y="131"/>
                  <a:pt x="277" y="131"/>
                </a:cubicBezTo>
                <a:cubicBezTo>
                  <a:pt x="277" y="131"/>
                  <a:pt x="277" y="132"/>
                  <a:pt x="277" y="132"/>
                </a:cubicBezTo>
                <a:cubicBezTo>
                  <a:pt x="277" y="131"/>
                  <a:pt x="277" y="131"/>
                  <a:pt x="277" y="131"/>
                </a:cubicBezTo>
                <a:close/>
                <a:moveTo>
                  <a:pt x="276" y="130"/>
                </a:moveTo>
                <a:cubicBezTo>
                  <a:pt x="276" y="130"/>
                  <a:pt x="277" y="130"/>
                  <a:pt x="277" y="131"/>
                </a:cubicBezTo>
                <a:cubicBezTo>
                  <a:pt x="277" y="130"/>
                  <a:pt x="276" y="130"/>
                  <a:pt x="276" y="130"/>
                </a:cubicBezTo>
                <a:cubicBezTo>
                  <a:pt x="276" y="130"/>
                  <a:pt x="276" y="130"/>
                  <a:pt x="276" y="130"/>
                </a:cubicBezTo>
                <a:close/>
                <a:moveTo>
                  <a:pt x="94" y="158"/>
                </a:moveTo>
                <a:cubicBezTo>
                  <a:pt x="94" y="158"/>
                  <a:pt x="94" y="158"/>
                  <a:pt x="94" y="158"/>
                </a:cubicBezTo>
                <a:cubicBezTo>
                  <a:pt x="94" y="158"/>
                  <a:pt x="94" y="158"/>
                  <a:pt x="94" y="158"/>
                </a:cubicBezTo>
                <a:cubicBezTo>
                  <a:pt x="94" y="158"/>
                  <a:pt x="94" y="158"/>
                  <a:pt x="93" y="158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59"/>
                  <a:pt x="93" y="159"/>
                  <a:pt x="93" y="158"/>
                </a:cubicBezTo>
                <a:cubicBezTo>
                  <a:pt x="93" y="158"/>
                  <a:pt x="94" y="158"/>
                  <a:pt x="94" y="158"/>
                </a:cubicBezTo>
                <a:cubicBezTo>
                  <a:pt x="94" y="158"/>
                  <a:pt x="94" y="158"/>
                  <a:pt x="94" y="158"/>
                </a:cubicBezTo>
                <a:cubicBezTo>
                  <a:pt x="94" y="158"/>
                  <a:pt x="94" y="158"/>
                  <a:pt x="94" y="158"/>
                </a:cubicBezTo>
                <a:cubicBezTo>
                  <a:pt x="95" y="158"/>
                  <a:pt x="94" y="158"/>
                  <a:pt x="94" y="158"/>
                </a:cubicBezTo>
                <a:close/>
                <a:moveTo>
                  <a:pt x="167" y="130"/>
                </a:moveTo>
                <a:cubicBezTo>
                  <a:pt x="167" y="129"/>
                  <a:pt x="167" y="129"/>
                  <a:pt x="167" y="129"/>
                </a:cubicBezTo>
                <a:cubicBezTo>
                  <a:pt x="167" y="129"/>
                  <a:pt x="166" y="129"/>
                  <a:pt x="166" y="129"/>
                </a:cubicBezTo>
                <a:cubicBezTo>
                  <a:pt x="166" y="129"/>
                  <a:pt x="166" y="129"/>
                  <a:pt x="166" y="129"/>
                </a:cubicBezTo>
                <a:cubicBezTo>
                  <a:pt x="166" y="129"/>
                  <a:pt x="166" y="129"/>
                  <a:pt x="166" y="129"/>
                </a:cubicBezTo>
                <a:cubicBezTo>
                  <a:pt x="166" y="129"/>
                  <a:pt x="166" y="129"/>
                  <a:pt x="166" y="129"/>
                </a:cubicBezTo>
                <a:cubicBezTo>
                  <a:pt x="166" y="129"/>
                  <a:pt x="167" y="129"/>
                  <a:pt x="167" y="129"/>
                </a:cubicBezTo>
                <a:cubicBezTo>
                  <a:pt x="167" y="129"/>
                  <a:pt x="167" y="130"/>
                  <a:pt x="167" y="130"/>
                </a:cubicBezTo>
                <a:cubicBezTo>
                  <a:pt x="167" y="130"/>
                  <a:pt x="168" y="130"/>
                  <a:pt x="168" y="130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8" y="130"/>
                  <a:pt x="167" y="130"/>
                  <a:pt x="167" y="129"/>
                </a:cubicBezTo>
                <a:cubicBezTo>
                  <a:pt x="167" y="129"/>
                  <a:pt x="167" y="129"/>
                  <a:pt x="167" y="129"/>
                </a:cubicBezTo>
                <a:cubicBezTo>
                  <a:pt x="167" y="129"/>
                  <a:pt x="167" y="129"/>
                  <a:pt x="167" y="129"/>
                </a:cubicBezTo>
                <a:cubicBezTo>
                  <a:pt x="167" y="129"/>
                  <a:pt x="167" y="129"/>
                  <a:pt x="167" y="129"/>
                </a:cubicBezTo>
                <a:cubicBezTo>
                  <a:pt x="167" y="129"/>
                  <a:pt x="167" y="129"/>
                  <a:pt x="167" y="129"/>
                </a:cubicBezTo>
                <a:cubicBezTo>
                  <a:pt x="167" y="129"/>
                  <a:pt x="167" y="129"/>
                  <a:pt x="167" y="129"/>
                </a:cubicBezTo>
                <a:cubicBezTo>
                  <a:pt x="167" y="129"/>
                  <a:pt x="167" y="129"/>
                  <a:pt x="167" y="129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7" y="128"/>
                  <a:pt x="168" y="128"/>
                  <a:pt x="168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7" y="128"/>
                  <a:pt x="167" y="129"/>
                  <a:pt x="167" y="129"/>
                </a:cubicBezTo>
                <a:cubicBezTo>
                  <a:pt x="167" y="129"/>
                  <a:pt x="167" y="129"/>
                  <a:pt x="167" y="130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8" y="130"/>
                  <a:pt x="167" y="130"/>
                  <a:pt x="167" y="130"/>
                </a:cubicBezTo>
                <a:close/>
                <a:moveTo>
                  <a:pt x="198" y="232"/>
                </a:moveTo>
                <a:cubicBezTo>
                  <a:pt x="198" y="232"/>
                  <a:pt x="198" y="232"/>
                  <a:pt x="199" y="232"/>
                </a:cubicBezTo>
                <a:cubicBezTo>
                  <a:pt x="199" y="232"/>
                  <a:pt x="198" y="232"/>
                  <a:pt x="198" y="232"/>
                </a:cubicBezTo>
                <a:close/>
                <a:moveTo>
                  <a:pt x="207" y="141"/>
                </a:moveTo>
                <a:cubicBezTo>
                  <a:pt x="207" y="141"/>
                  <a:pt x="207" y="141"/>
                  <a:pt x="206" y="141"/>
                </a:cubicBezTo>
                <a:cubicBezTo>
                  <a:pt x="206" y="141"/>
                  <a:pt x="207" y="141"/>
                  <a:pt x="207" y="141"/>
                </a:cubicBezTo>
                <a:cubicBezTo>
                  <a:pt x="207" y="141"/>
                  <a:pt x="206" y="141"/>
                  <a:pt x="206" y="141"/>
                </a:cubicBezTo>
                <a:cubicBezTo>
                  <a:pt x="206" y="142"/>
                  <a:pt x="206" y="142"/>
                  <a:pt x="207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7" y="142"/>
                  <a:pt x="207" y="142"/>
                  <a:pt x="206" y="142"/>
                </a:cubicBezTo>
                <a:cubicBezTo>
                  <a:pt x="206" y="142"/>
                  <a:pt x="206" y="142"/>
                  <a:pt x="206" y="142"/>
                </a:cubicBezTo>
                <a:cubicBezTo>
                  <a:pt x="206" y="142"/>
                  <a:pt x="206" y="142"/>
                  <a:pt x="206" y="142"/>
                </a:cubicBezTo>
                <a:cubicBezTo>
                  <a:pt x="206" y="142"/>
                  <a:pt x="206" y="142"/>
                  <a:pt x="206" y="142"/>
                </a:cubicBezTo>
                <a:cubicBezTo>
                  <a:pt x="206" y="142"/>
                  <a:pt x="206" y="142"/>
                  <a:pt x="206" y="142"/>
                </a:cubicBezTo>
                <a:cubicBezTo>
                  <a:pt x="206" y="142"/>
                  <a:pt x="205" y="142"/>
                  <a:pt x="205" y="142"/>
                </a:cubicBezTo>
                <a:cubicBezTo>
                  <a:pt x="205" y="142"/>
                  <a:pt x="205" y="142"/>
                  <a:pt x="205" y="142"/>
                </a:cubicBezTo>
                <a:cubicBezTo>
                  <a:pt x="205" y="142"/>
                  <a:pt x="205" y="142"/>
                  <a:pt x="205" y="142"/>
                </a:cubicBezTo>
                <a:cubicBezTo>
                  <a:pt x="204" y="142"/>
                  <a:pt x="204" y="142"/>
                  <a:pt x="204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03" y="142"/>
                  <a:pt x="203" y="142"/>
                  <a:pt x="202" y="142"/>
                </a:cubicBezTo>
                <a:cubicBezTo>
                  <a:pt x="202" y="143"/>
                  <a:pt x="202" y="142"/>
                  <a:pt x="202" y="142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3" y="143"/>
                  <a:pt x="203" y="143"/>
                  <a:pt x="203" y="143"/>
                </a:cubicBezTo>
                <a:cubicBezTo>
                  <a:pt x="203" y="143"/>
                  <a:pt x="203" y="143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2" y="144"/>
                  <a:pt x="202" y="144"/>
                  <a:pt x="202" y="144"/>
                </a:cubicBezTo>
                <a:cubicBezTo>
                  <a:pt x="202" y="144"/>
                  <a:pt x="202" y="144"/>
                  <a:pt x="202" y="144"/>
                </a:cubicBezTo>
                <a:cubicBezTo>
                  <a:pt x="202" y="144"/>
                  <a:pt x="201" y="145"/>
                  <a:pt x="201" y="145"/>
                </a:cubicBezTo>
                <a:cubicBezTo>
                  <a:pt x="200" y="145"/>
                  <a:pt x="199" y="146"/>
                  <a:pt x="199" y="146"/>
                </a:cubicBezTo>
                <a:cubicBezTo>
                  <a:pt x="199" y="146"/>
                  <a:pt x="198" y="145"/>
                  <a:pt x="198" y="145"/>
                </a:cubicBezTo>
                <a:cubicBezTo>
                  <a:pt x="199" y="145"/>
                  <a:pt x="199" y="145"/>
                  <a:pt x="199" y="145"/>
                </a:cubicBezTo>
                <a:cubicBezTo>
                  <a:pt x="199" y="145"/>
                  <a:pt x="199" y="145"/>
                  <a:pt x="200" y="145"/>
                </a:cubicBezTo>
                <a:cubicBezTo>
                  <a:pt x="200" y="145"/>
                  <a:pt x="200" y="145"/>
                  <a:pt x="200" y="145"/>
                </a:cubicBezTo>
                <a:cubicBezTo>
                  <a:pt x="200" y="144"/>
                  <a:pt x="200" y="144"/>
                  <a:pt x="200" y="144"/>
                </a:cubicBezTo>
                <a:cubicBezTo>
                  <a:pt x="200" y="144"/>
                  <a:pt x="201" y="144"/>
                  <a:pt x="201" y="144"/>
                </a:cubicBezTo>
                <a:cubicBezTo>
                  <a:pt x="201" y="144"/>
                  <a:pt x="201" y="144"/>
                  <a:pt x="201" y="143"/>
                </a:cubicBezTo>
                <a:cubicBezTo>
                  <a:pt x="201" y="143"/>
                  <a:pt x="201" y="143"/>
                  <a:pt x="201" y="143"/>
                </a:cubicBezTo>
                <a:cubicBezTo>
                  <a:pt x="201" y="142"/>
                  <a:pt x="201" y="143"/>
                  <a:pt x="200" y="143"/>
                </a:cubicBezTo>
                <a:cubicBezTo>
                  <a:pt x="200" y="142"/>
                  <a:pt x="200" y="143"/>
                  <a:pt x="199" y="143"/>
                </a:cubicBezTo>
                <a:cubicBezTo>
                  <a:pt x="199" y="143"/>
                  <a:pt x="199" y="143"/>
                  <a:pt x="199" y="143"/>
                </a:cubicBezTo>
                <a:cubicBezTo>
                  <a:pt x="198" y="144"/>
                  <a:pt x="198" y="143"/>
                  <a:pt x="198" y="144"/>
                </a:cubicBezTo>
                <a:cubicBezTo>
                  <a:pt x="198" y="144"/>
                  <a:pt x="198" y="144"/>
                  <a:pt x="198" y="144"/>
                </a:cubicBezTo>
                <a:cubicBezTo>
                  <a:pt x="198" y="144"/>
                  <a:pt x="198" y="144"/>
                  <a:pt x="198" y="144"/>
                </a:cubicBezTo>
                <a:cubicBezTo>
                  <a:pt x="198" y="144"/>
                  <a:pt x="198" y="145"/>
                  <a:pt x="198" y="145"/>
                </a:cubicBezTo>
                <a:cubicBezTo>
                  <a:pt x="197" y="145"/>
                  <a:pt x="197" y="145"/>
                  <a:pt x="197" y="145"/>
                </a:cubicBezTo>
                <a:cubicBezTo>
                  <a:pt x="196" y="145"/>
                  <a:pt x="196" y="145"/>
                  <a:pt x="196" y="145"/>
                </a:cubicBezTo>
                <a:cubicBezTo>
                  <a:pt x="196" y="145"/>
                  <a:pt x="194" y="145"/>
                  <a:pt x="194" y="144"/>
                </a:cubicBezTo>
                <a:cubicBezTo>
                  <a:pt x="194" y="144"/>
                  <a:pt x="195" y="144"/>
                  <a:pt x="195" y="144"/>
                </a:cubicBezTo>
                <a:cubicBezTo>
                  <a:pt x="195" y="144"/>
                  <a:pt x="195" y="144"/>
                  <a:pt x="195" y="144"/>
                </a:cubicBezTo>
                <a:cubicBezTo>
                  <a:pt x="196" y="143"/>
                  <a:pt x="195" y="143"/>
                  <a:pt x="195" y="143"/>
                </a:cubicBezTo>
                <a:cubicBezTo>
                  <a:pt x="195" y="143"/>
                  <a:pt x="195" y="143"/>
                  <a:pt x="195" y="143"/>
                </a:cubicBezTo>
                <a:cubicBezTo>
                  <a:pt x="196" y="143"/>
                  <a:pt x="196" y="143"/>
                  <a:pt x="196" y="143"/>
                </a:cubicBezTo>
                <a:cubicBezTo>
                  <a:pt x="196" y="142"/>
                  <a:pt x="197" y="142"/>
                  <a:pt x="197" y="142"/>
                </a:cubicBezTo>
                <a:cubicBezTo>
                  <a:pt x="197" y="142"/>
                  <a:pt x="196" y="141"/>
                  <a:pt x="195" y="141"/>
                </a:cubicBezTo>
                <a:cubicBezTo>
                  <a:pt x="196" y="141"/>
                  <a:pt x="196" y="141"/>
                  <a:pt x="197" y="141"/>
                </a:cubicBezTo>
                <a:cubicBezTo>
                  <a:pt x="197" y="141"/>
                  <a:pt x="198" y="141"/>
                  <a:pt x="198" y="141"/>
                </a:cubicBezTo>
                <a:cubicBezTo>
                  <a:pt x="198" y="141"/>
                  <a:pt x="200" y="141"/>
                  <a:pt x="199" y="141"/>
                </a:cubicBezTo>
                <a:cubicBezTo>
                  <a:pt x="198" y="140"/>
                  <a:pt x="197" y="140"/>
                  <a:pt x="196" y="140"/>
                </a:cubicBezTo>
                <a:cubicBezTo>
                  <a:pt x="196" y="140"/>
                  <a:pt x="195" y="140"/>
                  <a:pt x="195" y="140"/>
                </a:cubicBezTo>
                <a:cubicBezTo>
                  <a:pt x="195" y="140"/>
                  <a:pt x="195" y="140"/>
                  <a:pt x="195" y="140"/>
                </a:cubicBezTo>
                <a:cubicBezTo>
                  <a:pt x="195" y="141"/>
                  <a:pt x="194" y="140"/>
                  <a:pt x="194" y="140"/>
                </a:cubicBezTo>
                <a:cubicBezTo>
                  <a:pt x="194" y="140"/>
                  <a:pt x="194" y="140"/>
                  <a:pt x="193" y="140"/>
                </a:cubicBezTo>
                <a:cubicBezTo>
                  <a:pt x="193" y="140"/>
                  <a:pt x="193" y="140"/>
                  <a:pt x="192" y="140"/>
                </a:cubicBezTo>
                <a:cubicBezTo>
                  <a:pt x="192" y="140"/>
                  <a:pt x="192" y="140"/>
                  <a:pt x="191" y="140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1" y="141"/>
                  <a:pt x="191" y="141"/>
                  <a:pt x="191" y="141"/>
                </a:cubicBezTo>
                <a:cubicBezTo>
                  <a:pt x="191" y="141"/>
                  <a:pt x="191" y="141"/>
                  <a:pt x="191" y="141"/>
                </a:cubicBezTo>
                <a:cubicBezTo>
                  <a:pt x="191" y="141"/>
                  <a:pt x="191" y="141"/>
                  <a:pt x="191" y="141"/>
                </a:cubicBezTo>
                <a:cubicBezTo>
                  <a:pt x="190" y="141"/>
                  <a:pt x="191" y="141"/>
                  <a:pt x="190" y="141"/>
                </a:cubicBezTo>
                <a:cubicBezTo>
                  <a:pt x="190" y="141"/>
                  <a:pt x="190" y="141"/>
                  <a:pt x="190" y="141"/>
                </a:cubicBezTo>
                <a:cubicBezTo>
                  <a:pt x="190" y="141"/>
                  <a:pt x="190" y="141"/>
                  <a:pt x="190" y="140"/>
                </a:cubicBezTo>
                <a:cubicBezTo>
                  <a:pt x="190" y="140"/>
                  <a:pt x="190" y="140"/>
                  <a:pt x="190" y="140"/>
                </a:cubicBezTo>
                <a:cubicBezTo>
                  <a:pt x="190" y="140"/>
                  <a:pt x="190" y="140"/>
                  <a:pt x="190" y="140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2" y="140"/>
                  <a:pt x="192" y="140"/>
                  <a:pt x="192" y="140"/>
                </a:cubicBezTo>
                <a:cubicBezTo>
                  <a:pt x="192" y="139"/>
                  <a:pt x="192" y="140"/>
                  <a:pt x="193" y="140"/>
                </a:cubicBezTo>
                <a:cubicBezTo>
                  <a:pt x="193" y="140"/>
                  <a:pt x="193" y="139"/>
                  <a:pt x="193" y="139"/>
                </a:cubicBezTo>
                <a:cubicBezTo>
                  <a:pt x="193" y="139"/>
                  <a:pt x="193" y="139"/>
                  <a:pt x="193" y="139"/>
                </a:cubicBezTo>
                <a:cubicBezTo>
                  <a:pt x="194" y="139"/>
                  <a:pt x="194" y="139"/>
                  <a:pt x="194" y="139"/>
                </a:cubicBezTo>
                <a:cubicBezTo>
                  <a:pt x="194" y="139"/>
                  <a:pt x="195" y="139"/>
                  <a:pt x="195" y="139"/>
                </a:cubicBezTo>
                <a:cubicBezTo>
                  <a:pt x="195" y="139"/>
                  <a:pt x="195" y="139"/>
                  <a:pt x="195" y="139"/>
                </a:cubicBezTo>
                <a:cubicBezTo>
                  <a:pt x="195" y="139"/>
                  <a:pt x="195" y="139"/>
                  <a:pt x="195" y="139"/>
                </a:cubicBezTo>
                <a:cubicBezTo>
                  <a:pt x="195" y="139"/>
                  <a:pt x="196" y="139"/>
                  <a:pt x="196" y="139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6" y="139"/>
                  <a:pt x="196" y="139"/>
                  <a:pt x="197" y="139"/>
                </a:cubicBezTo>
                <a:cubicBezTo>
                  <a:pt x="197" y="139"/>
                  <a:pt x="197" y="139"/>
                  <a:pt x="197" y="139"/>
                </a:cubicBezTo>
                <a:cubicBezTo>
                  <a:pt x="197" y="139"/>
                  <a:pt x="197" y="139"/>
                  <a:pt x="197" y="139"/>
                </a:cubicBezTo>
                <a:cubicBezTo>
                  <a:pt x="197" y="138"/>
                  <a:pt x="198" y="138"/>
                  <a:pt x="198" y="138"/>
                </a:cubicBezTo>
                <a:cubicBezTo>
                  <a:pt x="198" y="138"/>
                  <a:pt x="198" y="138"/>
                  <a:pt x="198" y="138"/>
                </a:cubicBezTo>
                <a:cubicBezTo>
                  <a:pt x="199" y="138"/>
                  <a:pt x="198" y="138"/>
                  <a:pt x="199" y="138"/>
                </a:cubicBezTo>
                <a:cubicBezTo>
                  <a:pt x="199" y="138"/>
                  <a:pt x="199" y="138"/>
                  <a:pt x="199" y="138"/>
                </a:cubicBezTo>
                <a:cubicBezTo>
                  <a:pt x="199" y="138"/>
                  <a:pt x="199" y="138"/>
                  <a:pt x="199" y="138"/>
                </a:cubicBezTo>
                <a:cubicBezTo>
                  <a:pt x="199" y="138"/>
                  <a:pt x="199" y="138"/>
                  <a:pt x="200" y="138"/>
                </a:cubicBezTo>
                <a:cubicBezTo>
                  <a:pt x="200" y="138"/>
                  <a:pt x="201" y="137"/>
                  <a:pt x="201" y="137"/>
                </a:cubicBezTo>
                <a:cubicBezTo>
                  <a:pt x="201" y="137"/>
                  <a:pt x="201" y="137"/>
                  <a:pt x="202" y="137"/>
                </a:cubicBezTo>
                <a:cubicBezTo>
                  <a:pt x="202" y="137"/>
                  <a:pt x="202" y="137"/>
                  <a:pt x="202" y="137"/>
                </a:cubicBezTo>
                <a:cubicBezTo>
                  <a:pt x="202" y="137"/>
                  <a:pt x="202" y="137"/>
                  <a:pt x="202" y="137"/>
                </a:cubicBezTo>
                <a:cubicBezTo>
                  <a:pt x="202" y="137"/>
                  <a:pt x="204" y="137"/>
                  <a:pt x="205" y="137"/>
                </a:cubicBezTo>
                <a:cubicBezTo>
                  <a:pt x="204" y="138"/>
                  <a:pt x="204" y="138"/>
                  <a:pt x="204" y="138"/>
                </a:cubicBezTo>
                <a:cubicBezTo>
                  <a:pt x="204" y="138"/>
                  <a:pt x="203" y="138"/>
                  <a:pt x="203" y="138"/>
                </a:cubicBezTo>
                <a:cubicBezTo>
                  <a:pt x="203" y="138"/>
                  <a:pt x="203" y="138"/>
                  <a:pt x="203" y="138"/>
                </a:cubicBezTo>
                <a:cubicBezTo>
                  <a:pt x="203" y="138"/>
                  <a:pt x="203" y="138"/>
                  <a:pt x="202" y="138"/>
                </a:cubicBezTo>
                <a:cubicBezTo>
                  <a:pt x="202" y="138"/>
                  <a:pt x="202" y="138"/>
                  <a:pt x="202" y="138"/>
                </a:cubicBezTo>
                <a:cubicBezTo>
                  <a:pt x="202" y="139"/>
                  <a:pt x="202" y="139"/>
                  <a:pt x="202" y="139"/>
                </a:cubicBezTo>
                <a:cubicBezTo>
                  <a:pt x="201" y="139"/>
                  <a:pt x="201" y="139"/>
                  <a:pt x="201" y="139"/>
                </a:cubicBezTo>
                <a:cubicBezTo>
                  <a:pt x="201" y="139"/>
                  <a:pt x="201" y="139"/>
                  <a:pt x="201" y="139"/>
                </a:cubicBezTo>
                <a:cubicBezTo>
                  <a:pt x="201" y="139"/>
                  <a:pt x="201" y="139"/>
                  <a:pt x="202" y="139"/>
                </a:cubicBezTo>
                <a:cubicBezTo>
                  <a:pt x="202" y="139"/>
                  <a:pt x="202" y="139"/>
                  <a:pt x="202" y="139"/>
                </a:cubicBezTo>
                <a:cubicBezTo>
                  <a:pt x="202" y="140"/>
                  <a:pt x="202" y="140"/>
                  <a:pt x="203" y="140"/>
                </a:cubicBezTo>
                <a:cubicBezTo>
                  <a:pt x="203" y="140"/>
                  <a:pt x="203" y="139"/>
                  <a:pt x="203" y="140"/>
                </a:cubicBezTo>
                <a:cubicBezTo>
                  <a:pt x="203" y="140"/>
                  <a:pt x="203" y="140"/>
                  <a:pt x="203" y="140"/>
                </a:cubicBezTo>
                <a:cubicBezTo>
                  <a:pt x="203" y="140"/>
                  <a:pt x="203" y="140"/>
                  <a:pt x="203" y="140"/>
                </a:cubicBezTo>
                <a:cubicBezTo>
                  <a:pt x="203" y="140"/>
                  <a:pt x="203" y="140"/>
                  <a:pt x="203" y="140"/>
                </a:cubicBezTo>
                <a:cubicBezTo>
                  <a:pt x="204" y="140"/>
                  <a:pt x="204" y="140"/>
                  <a:pt x="205" y="140"/>
                </a:cubicBezTo>
                <a:cubicBezTo>
                  <a:pt x="205" y="140"/>
                  <a:pt x="205" y="140"/>
                  <a:pt x="206" y="140"/>
                </a:cubicBezTo>
                <a:cubicBezTo>
                  <a:pt x="206" y="139"/>
                  <a:pt x="206" y="139"/>
                  <a:pt x="206" y="139"/>
                </a:cubicBezTo>
                <a:cubicBezTo>
                  <a:pt x="206" y="139"/>
                  <a:pt x="206" y="139"/>
                  <a:pt x="206" y="139"/>
                </a:cubicBezTo>
                <a:cubicBezTo>
                  <a:pt x="207" y="139"/>
                  <a:pt x="207" y="138"/>
                  <a:pt x="208" y="138"/>
                </a:cubicBezTo>
                <a:cubicBezTo>
                  <a:pt x="208" y="139"/>
                  <a:pt x="208" y="138"/>
                  <a:pt x="208" y="139"/>
                </a:cubicBezTo>
                <a:cubicBezTo>
                  <a:pt x="208" y="139"/>
                  <a:pt x="207" y="139"/>
                  <a:pt x="207" y="139"/>
                </a:cubicBezTo>
                <a:cubicBezTo>
                  <a:pt x="207" y="139"/>
                  <a:pt x="207" y="139"/>
                  <a:pt x="207" y="139"/>
                </a:cubicBezTo>
                <a:cubicBezTo>
                  <a:pt x="207" y="139"/>
                  <a:pt x="208" y="139"/>
                  <a:pt x="208" y="139"/>
                </a:cubicBezTo>
                <a:cubicBezTo>
                  <a:pt x="208" y="139"/>
                  <a:pt x="208" y="140"/>
                  <a:pt x="208" y="140"/>
                </a:cubicBezTo>
                <a:cubicBezTo>
                  <a:pt x="208" y="140"/>
                  <a:pt x="207" y="140"/>
                  <a:pt x="207" y="141"/>
                </a:cubicBezTo>
                <a:cubicBezTo>
                  <a:pt x="207" y="141"/>
                  <a:pt x="207" y="141"/>
                  <a:pt x="207" y="141"/>
                </a:cubicBezTo>
                <a:close/>
                <a:moveTo>
                  <a:pt x="228" y="154"/>
                </a:moveTo>
                <a:cubicBezTo>
                  <a:pt x="228" y="154"/>
                  <a:pt x="228" y="154"/>
                  <a:pt x="228" y="154"/>
                </a:cubicBezTo>
                <a:cubicBezTo>
                  <a:pt x="227" y="154"/>
                  <a:pt x="227" y="154"/>
                  <a:pt x="227" y="153"/>
                </a:cubicBezTo>
                <a:cubicBezTo>
                  <a:pt x="226" y="153"/>
                  <a:pt x="226" y="153"/>
                  <a:pt x="226" y="153"/>
                </a:cubicBezTo>
                <a:cubicBezTo>
                  <a:pt x="225" y="153"/>
                  <a:pt x="225" y="153"/>
                  <a:pt x="225" y="153"/>
                </a:cubicBezTo>
                <a:cubicBezTo>
                  <a:pt x="225" y="153"/>
                  <a:pt x="224" y="153"/>
                  <a:pt x="224" y="154"/>
                </a:cubicBezTo>
                <a:cubicBezTo>
                  <a:pt x="223" y="154"/>
                  <a:pt x="222" y="154"/>
                  <a:pt x="222" y="155"/>
                </a:cubicBezTo>
                <a:cubicBezTo>
                  <a:pt x="223" y="155"/>
                  <a:pt x="223" y="154"/>
                  <a:pt x="224" y="154"/>
                </a:cubicBezTo>
                <a:cubicBezTo>
                  <a:pt x="224" y="154"/>
                  <a:pt x="225" y="154"/>
                  <a:pt x="225" y="154"/>
                </a:cubicBezTo>
                <a:cubicBezTo>
                  <a:pt x="225" y="154"/>
                  <a:pt x="225" y="153"/>
                  <a:pt x="225" y="153"/>
                </a:cubicBezTo>
                <a:cubicBezTo>
                  <a:pt x="225" y="153"/>
                  <a:pt x="226" y="153"/>
                  <a:pt x="226" y="153"/>
                </a:cubicBezTo>
                <a:cubicBezTo>
                  <a:pt x="226" y="153"/>
                  <a:pt x="226" y="154"/>
                  <a:pt x="227" y="154"/>
                </a:cubicBezTo>
                <a:cubicBezTo>
                  <a:pt x="226" y="154"/>
                  <a:pt x="226" y="154"/>
                  <a:pt x="225" y="154"/>
                </a:cubicBezTo>
                <a:cubicBezTo>
                  <a:pt x="226" y="154"/>
                  <a:pt x="226" y="154"/>
                  <a:pt x="227" y="154"/>
                </a:cubicBezTo>
                <a:cubicBezTo>
                  <a:pt x="226" y="154"/>
                  <a:pt x="226" y="154"/>
                  <a:pt x="225" y="154"/>
                </a:cubicBezTo>
                <a:cubicBezTo>
                  <a:pt x="225" y="154"/>
                  <a:pt x="225" y="154"/>
                  <a:pt x="224" y="154"/>
                </a:cubicBezTo>
                <a:cubicBezTo>
                  <a:pt x="225" y="155"/>
                  <a:pt x="225" y="154"/>
                  <a:pt x="225" y="154"/>
                </a:cubicBezTo>
                <a:cubicBezTo>
                  <a:pt x="225" y="154"/>
                  <a:pt x="225" y="155"/>
                  <a:pt x="225" y="155"/>
                </a:cubicBezTo>
                <a:cubicBezTo>
                  <a:pt x="225" y="155"/>
                  <a:pt x="225" y="154"/>
                  <a:pt x="225" y="154"/>
                </a:cubicBezTo>
                <a:cubicBezTo>
                  <a:pt x="225" y="154"/>
                  <a:pt x="226" y="155"/>
                  <a:pt x="226" y="155"/>
                </a:cubicBezTo>
                <a:cubicBezTo>
                  <a:pt x="226" y="155"/>
                  <a:pt x="226" y="154"/>
                  <a:pt x="226" y="154"/>
                </a:cubicBezTo>
                <a:cubicBezTo>
                  <a:pt x="226" y="155"/>
                  <a:pt x="225" y="155"/>
                  <a:pt x="225" y="155"/>
                </a:cubicBezTo>
                <a:cubicBezTo>
                  <a:pt x="225" y="155"/>
                  <a:pt x="224" y="155"/>
                  <a:pt x="224" y="155"/>
                </a:cubicBezTo>
                <a:cubicBezTo>
                  <a:pt x="223" y="155"/>
                  <a:pt x="223" y="155"/>
                  <a:pt x="223" y="156"/>
                </a:cubicBezTo>
                <a:cubicBezTo>
                  <a:pt x="223" y="156"/>
                  <a:pt x="222" y="156"/>
                  <a:pt x="222" y="156"/>
                </a:cubicBezTo>
                <a:cubicBezTo>
                  <a:pt x="222" y="156"/>
                  <a:pt x="223" y="156"/>
                  <a:pt x="223" y="156"/>
                </a:cubicBezTo>
                <a:cubicBezTo>
                  <a:pt x="223" y="156"/>
                  <a:pt x="222" y="156"/>
                  <a:pt x="222" y="156"/>
                </a:cubicBezTo>
                <a:cubicBezTo>
                  <a:pt x="222" y="157"/>
                  <a:pt x="221" y="157"/>
                  <a:pt x="221" y="157"/>
                </a:cubicBezTo>
                <a:cubicBezTo>
                  <a:pt x="221" y="158"/>
                  <a:pt x="221" y="158"/>
                  <a:pt x="221" y="158"/>
                </a:cubicBezTo>
                <a:cubicBezTo>
                  <a:pt x="220" y="158"/>
                  <a:pt x="219" y="158"/>
                  <a:pt x="219" y="158"/>
                </a:cubicBezTo>
                <a:cubicBezTo>
                  <a:pt x="218" y="158"/>
                  <a:pt x="218" y="158"/>
                  <a:pt x="218" y="159"/>
                </a:cubicBezTo>
                <a:cubicBezTo>
                  <a:pt x="218" y="159"/>
                  <a:pt x="217" y="159"/>
                  <a:pt x="217" y="159"/>
                </a:cubicBezTo>
                <a:cubicBezTo>
                  <a:pt x="217" y="159"/>
                  <a:pt x="217" y="159"/>
                  <a:pt x="217" y="159"/>
                </a:cubicBezTo>
                <a:cubicBezTo>
                  <a:pt x="218" y="159"/>
                  <a:pt x="217" y="160"/>
                  <a:pt x="217" y="160"/>
                </a:cubicBezTo>
                <a:cubicBezTo>
                  <a:pt x="216" y="160"/>
                  <a:pt x="215" y="160"/>
                  <a:pt x="215" y="160"/>
                </a:cubicBezTo>
                <a:cubicBezTo>
                  <a:pt x="214" y="160"/>
                  <a:pt x="213" y="161"/>
                  <a:pt x="213" y="161"/>
                </a:cubicBezTo>
                <a:cubicBezTo>
                  <a:pt x="212" y="161"/>
                  <a:pt x="212" y="161"/>
                  <a:pt x="211" y="160"/>
                </a:cubicBezTo>
                <a:cubicBezTo>
                  <a:pt x="211" y="160"/>
                  <a:pt x="211" y="160"/>
                  <a:pt x="211" y="160"/>
                </a:cubicBezTo>
                <a:cubicBezTo>
                  <a:pt x="211" y="160"/>
                  <a:pt x="211" y="160"/>
                  <a:pt x="210" y="160"/>
                </a:cubicBezTo>
                <a:cubicBezTo>
                  <a:pt x="210" y="160"/>
                  <a:pt x="209" y="160"/>
                  <a:pt x="209" y="160"/>
                </a:cubicBezTo>
                <a:cubicBezTo>
                  <a:pt x="209" y="160"/>
                  <a:pt x="208" y="159"/>
                  <a:pt x="208" y="159"/>
                </a:cubicBezTo>
                <a:cubicBezTo>
                  <a:pt x="208" y="159"/>
                  <a:pt x="208" y="159"/>
                  <a:pt x="208" y="159"/>
                </a:cubicBezTo>
                <a:cubicBezTo>
                  <a:pt x="208" y="159"/>
                  <a:pt x="208" y="159"/>
                  <a:pt x="208" y="159"/>
                </a:cubicBezTo>
                <a:cubicBezTo>
                  <a:pt x="208" y="159"/>
                  <a:pt x="208" y="159"/>
                  <a:pt x="208" y="159"/>
                </a:cubicBezTo>
                <a:cubicBezTo>
                  <a:pt x="209" y="159"/>
                  <a:pt x="209" y="159"/>
                  <a:pt x="210" y="159"/>
                </a:cubicBezTo>
                <a:cubicBezTo>
                  <a:pt x="209" y="159"/>
                  <a:pt x="211" y="159"/>
                  <a:pt x="211" y="159"/>
                </a:cubicBezTo>
                <a:cubicBezTo>
                  <a:pt x="211" y="159"/>
                  <a:pt x="212" y="159"/>
                  <a:pt x="212" y="159"/>
                </a:cubicBezTo>
                <a:cubicBezTo>
                  <a:pt x="212" y="159"/>
                  <a:pt x="212" y="159"/>
                  <a:pt x="212" y="159"/>
                </a:cubicBezTo>
                <a:cubicBezTo>
                  <a:pt x="212" y="159"/>
                  <a:pt x="212" y="158"/>
                  <a:pt x="212" y="158"/>
                </a:cubicBezTo>
                <a:cubicBezTo>
                  <a:pt x="212" y="158"/>
                  <a:pt x="212" y="159"/>
                  <a:pt x="212" y="158"/>
                </a:cubicBezTo>
                <a:cubicBezTo>
                  <a:pt x="213" y="158"/>
                  <a:pt x="212" y="158"/>
                  <a:pt x="212" y="158"/>
                </a:cubicBezTo>
                <a:cubicBezTo>
                  <a:pt x="212" y="158"/>
                  <a:pt x="212" y="158"/>
                  <a:pt x="213" y="158"/>
                </a:cubicBezTo>
                <a:cubicBezTo>
                  <a:pt x="213" y="158"/>
                  <a:pt x="213" y="158"/>
                  <a:pt x="213" y="157"/>
                </a:cubicBezTo>
                <a:cubicBezTo>
                  <a:pt x="213" y="157"/>
                  <a:pt x="213" y="157"/>
                  <a:pt x="213" y="157"/>
                </a:cubicBezTo>
                <a:cubicBezTo>
                  <a:pt x="213" y="157"/>
                  <a:pt x="214" y="157"/>
                  <a:pt x="214" y="157"/>
                </a:cubicBezTo>
                <a:cubicBezTo>
                  <a:pt x="214" y="157"/>
                  <a:pt x="215" y="157"/>
                  <a:pt x="215" y="157"/>
                </a:cubicBezTo>
                <a:cubicBezTo>
                  <a:pt x="215" y="157"/>
                  <a:pt x="215" y="157"/>
                  <a:pt x="215" y="157"/>
                </a:cubicBezTo>
                <a:cubicBezTo>
                  <a:pt x="215" y="157"/>
                  <a:pt x="215" y="157"/>
                  <a:pt x="215" y="157"/>
                </a:cubicBezTo>
                <a:cubicBezTo>
                  <a:pt x="215" y="156"/>
                  <a:pt x="215" y="157"/>
                  <a:pt x="215" y="156"/>
                </a:cubicBezTo>
                <a:cubicBezTo>
                  <a:pt x="215" y="156"/>
                  <a:pt x="215" y="156"/>
                  <a:pt x="215" y="156"/>
                </a:cubicBezTo>
                <a:cubicBezTo>
                  <a:pt x="214" y="156"/>
                  <a:pt x="214" y="156"/>
                  <a:pt x="214" y="156"/>
                </a:cubicBezTo>
                <a:cubicBezTo>
                  <a:pt x="214" y="156"/>
                  <a:pt x="214" y="156"/>
                  <a:pt x="214" y="156"/>
                </a:cubicBezTo>
                <a:cubicBezTo>
                  <a:pt x="214" y="155"/>
                  <a:pt x="213" y="156"/>
                  <a:pt x="214" y="155"/>
                </a:cubicBezTo>
                <a:cubicBezTo>
                  <a:pt x="213" y="155"/>
                  <a:pt x="213" y="155"/>
                  <a:pt x="213" y="155"/>
                </a:cubicBezTo>
                <a:cubicBezTo>
                  <a:pt x="213" y="155"/>
                  <a:pt x="214" y="155"/>
                  <a:pt x="213" y="155"/>
                </a:cubicBezTo>
                <a:cubicBezTo>
                  <a:pt x="213" y="155"/>
                  <a:pt x="213" y="155"/>
                  <a:pt x="213" y="155"/>
                </a:cubicBezTo>
                <a:cubicBezTo>
                  <a:pt x="213" y="155"/>
                  <a:pt x="213" y="155"/>
                  <a:pt x="212" y="155"/>
                </a:cubicBezTo>
                <a:cubicBezTo>
                  <a:pt x="212" y="155"/>
                  <a:pt x="212" y="154"/>
                  <a:pt x="212" y="154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54"/>
                  <a:pt x="212" y="154"/>
                  <a:pt x="212" y="154"/>
                </a:cubicBezTo>
                <a:cubicBezTo>
                  <a:pt x="212" y="153"/>
                  <a:pt x="212" y="153"/>
                  <a:pt x="212" y="154"/>
                </a:cubicBezTo>
                <a:cubicBezTo>
                  <a:pt x="212" y="154"/>
                  <a:pt x="212" y="154"/>
                  <a:pt x="213" y="154"/>
                </a:cubicBezTo>
                <a:cubicBezTo>
                  <a:pt x="213" y="154"/>
                  <a:pt x="213" y="154"/>
                  <a:pt x="213" y="154"/>
                </a:cubicBezTo>
                <a:cubicBezTo>
                  <a:pt x="214" y="154"/>
                  <a:pt x="214" y="154"/>
                  <a:pt x="214" y="154"/>
                </a:cubicBezTo>
                <a:cubicBezTo>
                  <a:pt x="214" y="155"/>
                  <a:pt x="214" y="155"/>
                  <a:pt x="214" y="155"/>
                </a:cubicBezTo>
                <a:cubicBezTo>
                  <a:pt x="215" y="155"/>
                  <a:pt x="215" y="155"/>
                  <a:pt x="215" y="155"/>
                </a:cubicBezTo>
                <a:cubicBezTo>
                  <a:pt x="215" y="155"/>
                  <a:pt x="216" y="155"/>
                  <a:pt x="216" y="155"/>
                </a:cubicBezTo>
                <a:cubicBezTo>
                  <a:pt x="216" y="155"/>
                  <a:pt x="216" y="155"/>
                  <a:pt x="216" y="155"/>
                </a:cubicBezTo>
                <a:cubicBezTo>
                  <a:pt x="216" y="155"/>
                  <a:pt x="216" y="155"/>
                  <a:pt x="216" y="155"/>
                </a:cubicBezTo>
                <a:cubicBezTo>
                  <a:pt x="217" y="155"/>
                  <a:pt x="217" y="155"/>
                  <a:pt x="217" y="155"/>
                </a:cubicBezTo>
                <a:cubicBezTo>
                  <a:pt x="217" y="156"/>
                  <a:pt x="217" y="156"/>
                  <a:pt x="217" y="156"/>
                </a:cubicBezTo>
                <a:cubicBezTo>
                  <a:pt x="217" y="156"/>
                  <a:pt x="217" y="156"/>
                  <a:pt x="217" y="156"/>
                </a:cubicBezTo>
                <a:cubicBezTo>
                  <a:pt x="217" y="156"/>
                  <a:pt x="217" y="156"/>
                  <a:pt x="217" y="156"/>
                </a:cubicBezTo>
                <a:cubicBezTo>
                  <a:pt x="217" y="156"/>
                  <a:pt x="218" y="156"/>
                  <a:pt x="218" y="156"/>
                </a:cubicBezTo>
                <a:cubicBezTo>
                  <a:pt x="218" y="156"/>
                  <a:pt x="218" y="156"/>
                  <a:pt x="218" y="156"/>
                </a:cubicBezTo>
                <a:cubicBezTo>
                  <a:pt x="218" y="156"/>
                  <a:pt x="218" y="156"/>
                  <a:pt x="218" y="156"/>
                </a:cubicBezTo>
                <a:cubicBezTo>
                  <a:pt x="218" y="156"/>
                  <a:pt x="218" y="156"/>
                  <a:pt x="219" y="156"/>
                </a:cubicBezTo>
                <a:cubicBezTo>
                  <a:pt x="219" y="156"/>
                  <a:pt x="219" y="156"/>
                  <a:pt x="219" y="156"/>
                </a:cubicBezTo>
                <a:cubicBezTo>
                  <a:pt x="219" y="156"/>
                  <a:pt x="219" y="156"/>
                  <a:pt x="219" y="156"/>
                </a:cubicBezTo>
                <a:cubicBezTo>
                  <a:pt x="219" y="156"/>
                  <a:pt x="219" y="156"/>
                  <a:pt x="219" y="156"/>
                </a:cubicBezTo>
                <a:cubicBezTo>
                  <a:pt x="219" y="156"/>
                  <a:pt x="219" y="156"/>
                  <a:pt x="220" y="156"/>
                </a:cubicBezTo>
                <a:cubicBezTo>
                  <a:pt x="220" y="156"/>
                  <a:pt x="220" y="156"/>
                  <a:pt x="220" y="156"/>
                </a:cubicBezTo>
                <a:cubicBezTo>
                  <a:pt x="221" y="156"/>
                  <a:pt x="221" y="156"/>
                  <a:pt x="221" y="155"/>
                </a:cubicBezTo>
                <a:cubicBezTo>
                  <a:pt x="221" y="155"/>
                  <a:pt x="221" y="155"/>
                  <a:pt x="222" y="155"/>
                </a:cubicBezTo>
                <a:cubicBezTo>
                  <a:pt x="222" y="155"/>
                  <a:pt x="222" y="155"/>
                  <a:pt x="222" y="155"/>
                </a:cubicBezTo>
                <a:cubicBezTo>
                  <a:pt x="222" y="155"/>
                  <a:pt x="222" y="155"/>
                  <a:pt x="222" y="154"/>
                </a:cubicBezTo>
                <a:cubicBezTo>
                  <a:pt x="222" y="154"/>
                  <a:pt x="222" y="154"/>
                  <a:pt x="223" y="154"/>
                </a:cubicBezTo>
                <a:cubicBezTo>
                  <a:pt x="223" y="153"/>
                  <a:pt x="224" y="153"/>
                  <a:pt x="224" y="153"/>
                </a:cubicBezTo>
                <a:cubicBezTo>
                  <a:pt x="225" y="153"/>
                  <a:pt x="226" y="153"/>
                  <a:pt x="227" y="153"/>
                </a:cubicBezTo>
                <a:cubicBezTo>
                  <a:pt x="227" y="153"/>
                  <a:pt x="227" y="153"/>
                  <a:pt x="227" y="153"/>
                </a:cubicBezTo>
                <a:cubicBezTo>
                  <a:pt x="227" y="153"/>
                  <a:pt x="228" y="153"/>
                  <a:pt x="228" y="153"/>
                </a:cubicBezTo>
                <a:cubicBezTo>
                  <a:pt x="228" y="153"/>
                  <a:pt x="228" y="153"/>
                  <a:pt x="229" y="153"/>
                </a:cubicBezTo>
                <a:cubicBezTo>
                  <a:pt x="228" y="154"/>
                  <a:pt x="228" y="154"/>
                  <a:pt x="228" y="154"/>
                </a:cubicBezTo>
                <a:close/>
                <a:moveTo>
                  <a:pt x="254" y="184"/>
                </a:moveTo>
                <a:cubicBezTo>
                  <a:pt x="254" y="184"/>
                  <a:pt x="255" y="183"/>
                  <a:pt x="255" y="183"/>
                </a:cubicBezTo>
                <a:cubicBezTo>
                  <a:pt x="255" y="183"/>
                  <a:pt x="255" y="183"/>
                  <a:pt x="255" y="183"/>
                </a:cubicBezTo>
                <a:cubicBezTo>
                  <a:pt x="255" y="183"/>
                  <a:pt x="255" y="183"/>
                  <a:pt x="255" y="183"/>
                </a:cubicBezTo>
                <a:cubicBezTo>
                  <a:pt x="255" y="184"/>
                  <a:pt x="255" y="183"/>
                  <a:pt x="255" y="184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84"/>
                  <a:pt x="254" y="184"/>
                  <a:pt x="255" y="184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84"/>
                  <a:pt x="256" y="184"/>
                  <a:pt x="256" y="184"/>
                </a:cubicBezTo>
                <a:cubicBezTo>
                  <a:pt x="256" y="184"/>
                  <a:pt x="255" y="184"/>
                  <a:pt x="255" y="184"/>
                </a:cubicBezTo>
                <a:cubicBezTo>
                  <a:pt x="255" y="184"/>
                  <a:pt x="255" y="184"/>
                  <a:pt x="255" y="185"/>
                </a:cubicBezTo>
                <a:cubicBezTo>
                  <a:pt x="255" y="185"/>
                  <a:pt x="255" y="185"/>
                  <a:pt x="255" y="185"/>
                </a:cubicBezTo>
                <a:cubicBezTo>
                  <a:pt x="255" y="185"/>
                  <a:pt x="255" y="185"/>
                  <a:pt x="255" y="185"/>
                </a:cubicBezTo>
                <a:cubicBezTo>
                  <a:pt x="255" y="185"/>
                  <a:pt x="255" y="185"/>
                  <a:pt x="255" y="185"/>
                </a:cubicBezTo>
                <a:cubicBezTo>
                  <a:pt x="255" y="185"/>
                  <a:pt x="255" y="185"/>
                  <a:pt x="255" y="185"/>
                </a:cubicBezTo>
                <a:cubicBezTo>
                  <a:pt x="255" y="185"/>
                  <a:pt x="254" y="185"/>
                  <a:pt x="254" y="184"/>
                </a:cubicBezTo>
                <a:close/>
                <a:moveTo>
                  <a:pt x="255" y="191"/>
                </a:moveTo>
                <a:cubicBezTo>
                  <a:pt x="255" y="190"/>
                  <a:pt x="254" y="190"/>
                  <a:pt x="254" y="190"/>
                </a:cubicBezTo>
                <a:cubicBezTo>
                  <a:pt x="254" y="190"/>
                  <a:pt x="254" y="189"/>
                  <a:pt x="254" y="189"/>
                </a:cubicBezTo>
                <a:cubicBezTo>
                  <a:pt x="254" y="189"/>
                  <a:pt x="253" y="189"/>
                  <a:pt x="253" y="189"/>
                </a:cubicBezTo>
                <a:cubicBezTo>
                  <a:pt x="253" y="188"/>
                  <a:pt x="253" y="188"/>
                  <a:pt x="253" y="188"/>
                </a:cubicBezTo>
                <a:cubicBezTo>
                  <a:pt x="253" y="188"/>
                  <a:pt x="254" y="188"/>
                  <a:pt x="254" y="187"/>
                </a:cubicBezTo>
                <a:cubicBezTo>
                  <a:pt x="254" y="187"/>
                  <a:pt x="253" y="187"/>
                  <a:pt x="253" y="187"/>
                </a:cubicBezTo>
                <a:cubicBezTo>
                  <a:pt x="253" y="187"/>
                  <a:pt x="253" y="187"/>
                  <a:pt x="253" y="187"/>
                </a:cubicBezTo>
                <a:cubicBezTo>
                  <a:pt x="253" y="187"/>
                  <a:pt x="253" y="187"/>
                  <a:pt x="252" y="187"/>
                </a:cubicBezTo>
                <a:cubicBezTo>
                  <a:pt x="252" y="187"/>
                  <a:pt x="252" y="187"/>
                  <a:pt x="252" y="187"/>
                </a:cubicBezTo>
                <a:cubicBezTo>
                  <a:pt x="252" y="187"/>
                  <a:pt x="252" y="187"/>
                  <a:pt x="252" y="187"/>
                </a:cubicBezTo>
                <a:cubicBezTo>
                  <a:pt x="252" y="186"/>
                  <a:pt x="252" y="185"/>
                  <a:pt x="253" y="185"/>
                </a:cubicBezTo>
                <a:cubicBezTo>
                  <a:pt x="253" y="185"/>
                  <a:pt x="253" y="185"/>
                  <a:pt x="253" y="185"/>
                </a:cubicBezTo>
                <a:cubicBezTo>
                  <a:pt x="254" y="185"/>
                  <a:pt x="254" y="185"/>
                  <a:pt x="255" y="185"/>
                </a:cubicBezTo>
                <a:cubicBezTo>
                  <a:pt x="255" y="185"/>
                  <a:pt x="255" y="185"/>
                  <a:pt x="255" y="185"/>
                </a:cubicBezTo>
                <a:cubicBezTo>
                  <a:pt x="255" y="185"/>
                  <a:pt x="255" y="185"/>
                  <a:pt x="255" y="185"/>
                </a:cubicBezTo>
                <a:cubicBezTo>
                  <a:pt x="255" y="185"/>
                  <a:pt x="255" y="185"/>
                  <a:pt x="255" y="185"/>
                </a:cubicBezTo>
                <a:cubicBezTo>
                  <a:pt x="256" y="185"/>
                  <a:pt x="255" y="186"/>
                  <a:pt x="255" y="186"/>
                </a:cubicBezTo>
                <a:cubicBezTo>
                  <a:pt x="256" y="186"/>
                  <a:pt x="256" y="186"/>
                  <a:pt x="256" y="186"/>
                </a:cubicBezTo>
                <a:cubicBezTo>
                  <a:pt x="256" y="186"/>
                  <a:pt x="256" y="187"/>
                  <a:pt x="256" y="187"/>
                </a:cubicBezTo>
                <a:cubicBezTo>
                  <a:pt x="256" y="187"/>
                  <a:pt x="256" y="187"/>
                  <a:pt x="256" y="187"/>
                </a:cubicBezTo>
                <a:cubicBezTo>
                  <a:pt x="256" y="187"/>
                  <a:pt x="256" y="187"/>
                  <a:pt x="257" y="188"/>
                </a:cubicBezTo>
                <a:cubicBezTo>
                  <a:pt x="256" y="188"/>
                  <a:pt x="256" y="188"/>
                  <a:pt x="257" y="188"/>
                </a:cubicBezTo>
                <a:cubicBezTo>
                  <a:pt x="257" y="188"/>
                  <a:pt x="257" y="188"/>
                  <a:pt x="257" y="188"/>
                </a:cubicBezTo>
                <a:cubicBezTo>
                  <a:pt x="257" y="189"/>
                  <a:pt x="257" y="189"/>
                  <a:pt x="257" y="189"/>
                </a:cubicBezTo>
                <a:cubicBezTo>
                  <a:pt x="257" y="189"/>
                  <a:pt x="257" y="189"/>
                  <a:pt x="257" y="190"/>
                </a:cubicBezTo>
                <a:cubicBezTo>
                  <a:pt x="257" y="190"/>
                  <a:pt x="257" y="190"/>
                  <a:pt x="258" y="191"/>
                </a:cubicBezTo>
                <a:cubicBezTo>
                  <a:pt x="258" y="191"/>
                  <a:pt x="258" y="191"/>
                  <a:pt x="258" y="191"/>
                </a:cubicBezTo>
                <a:cubicBezTo>
                  <a:pt x="258" y="191"/>
                  <a:pt x="258" y="191"/>
                  <a:pt x="258" y="191"/>
                </a:cubicBezTo>
                <a:cubicBezTo>
                  <a:pt x="258" y="191"/>
                  <a:pt x="258" y="191"/>
                  <a:pt x="258" y="191"/>
                </a:cubicBezTo>
                <a:cubicBezTo>
                  <a:pt x="258" y="191"/>
                  <a:pt x="258" y="191"/>
                  <a:pt x="258" y="191"/>
                </a:cubicBezTo>
                <a:cubicBezTo>
                  <a:pt x="258" y="192"/>
                  <a:pt x="258" y="192"/>
                  <a:pt x="258" y="192"/>
                </a:cubicBezTo>
                <a:cubicBezTo>
                  <a:pt x="258" y="192"/>
                  <a:pt x="258" y="192"/>
                  <a:pt x="258" y="192"/>
                </a:cubicBezTo>
                <a:cubicBezTo>
                  <a:pt x="259" y="192"/>
                  <a:pt x="258" y="193"/>
                  <a:pt x="259" y="193"/>
                </a:cubicBezTo>
                <a:cubicBezTo>
                  <a:pt x="259" y="193"/>
                  <a:pt x="259" y="193"/>
                  <a:pt x="259" y="193"/>
                </a:cubicBezTo>
                <a:cubicBezTo>
                  <a:pt x="259" y="193"/>
                  <a:pt x="259" y="194"/>
                  <a:pt x="259" y="194"/>
                </a:cubicBezTo>
                <a:cubicBezTo>
                  <a:pt x="259" y="194"/>
                  <a:pt x="259" y="194"/>
                  <a:pt x="259" y="194"/>
                </a:cubicBezTo>
                <a:cubicBezTo>
                  <a:pt x="259" y="194"/>
                  <a:pt x="259" y="194"/>
                  <a:pt x="259" y="194"/>
                </a:cubicBezTo>
                <a:cubicBezTo>
                  <a:pt x="259" y="195"/>
                  <a:pt x="259" y="195"/>
                  <a:pt x="259" y="195"/>
                </a:cubicBezTo>
                <a:cubicBezTo>
                  <a:pt x="259" y="195"/>
                  <a:pt x="259" y="195"/>
                  <a:pt x="258" y="195"/>
                </a:cubicBezTo>
                <a:cubicBezTo>
                  <a:pt x="258" y="195"/>
                  <a:pt x="258" y="195"/>
                  <a:pt x="258" y="195"/>
                </a:cubicBezTo>
                <a:cubicBezTo>
                  <a:pt x="258" y="195"/>
                  <a:pt x="258" y="196"/>
                  <a:pt x="258" y="196"/>
                </a:cubicBezTo>
                <a:cubicBezTo>
                  <a:pt x="258" y="196"/>
                  <a:pt x="258" y="196"/>
                  <a:pt x="258" y="196"/>
                </a:cubicBezTo>
                <a:cubicBezTo>
                  <a:pt x="257" y="196"/>
                  <a:pt x="258" y="195"/>
                  <a:pt x="258" y="195"/>
                </a:cubicBezTo>
                <a:cubicBezTo>
                  <a:pt x="258" y="194"/>
                  <a:pt x="258" y="194"/>
                  <a:pt x="258" y="194"/>
                </a:cubicBezTo>
                <a:cubicBezTo>
                  <a:pt x="258" y="194"/>
                  <a:pt x="258" y="194"/>
                  <a:pt x="258" y="194"/>
                </a:cubicBezTo>
                <a:cubicBezTo>
                  <a:pt x="258" y="194"/>
                  <a:pt x="258" y="194"/>
                  <a:pt x="258" y="194"/>
                </a:cubicBezTo>
                <a:cubicBezTo>
                  <a:pt x="258" y="194"/>
                  <a:pt x="258" y="193"/>
                  <a:pt x="258" y="193"/>
                </a:cubicBezTo>
                <a:cubicBezTo>
                  <a:pt x="258" y="193"/>
                  <a:pt x="258" y="193"/>
                  <a:pt x="258" y="193"/>
                </a:cubicBezTo>
                <a:cubicBezTo>
                  <a:pt x="258" y="193"/>
                  <a:pt x="258" y="193"/>
                  <a:pt x="257" y="193"/>
                </a:cubicBezTo>
                <a:cubicBezTo>
                  <a:pt x="257" y="193"/>
                  <a:pt x="258" y="193"/>
                  <a:pt x="258" y="192"/>
                </a:cubicBezTo>
                <a:cubicBezTo>
                  <a:pt x="258" y="192"/>
                  <a:pt x="258" y="192"/>
                  <a:pt x="258" y="192"/>
                </a:cubicBezTo>
                <a:cubicBezTo>
                  <a:pt x="258" y="192"/>
                  <a:pt x="258" y="192"/>
                  <a:pt x="257" y="192"/>
                </a:cubicBezTo>
                <a:cubicBezTo>
                  <a:pt x="257" y="192"/>
                  <a:pt x="257" y="192"/>
                  <a:pt x="257" y="192"/>
                </a:cubicBezTo>
                <a:cubicBezTo>
                  <a:pt x="256" y="193"/>
                  <a:pt x="257" y="192"/>
                  <a:pt x="257" y="191"/>
                </a:cubicBezTo>
                <a:cubicBezTo>
                  <a:pt x="257" y="191"/>
                  <a:pt x="257" y="190"/>
                  <a:pt x="256" y="191"/>
                </a:cubicBezTo>
                <a:cubicBezTo>
                  <a:pt x="256" y="191"/>
                  <a:pt x="256" y="191"/>
                  <a:pt x="256" y="191"/>
                </a:cubicBezTo>
                <a:cubicBezTo>
                  <a:pt x="256" y="191"/>
                  <a:pt x="256" y="191"/>
                  <a:pt x="256" y="190"/>
                </a:cubicBezTo>
                <a:cubicBezTo>
                  <a:pt x="256" y="190"/>
                  <a:pt x="256" y="191"/>
                  <a:pt x="256" y="190"/>
                </a:cubicBezTo>
                <a:cubicBezTo>
                  <a:pt x="256" y="190"/>
                  <a:pt x="256" y="190"/>
                  <a:pt x="256" y="191"/>
                </a:cubicBezTo>
                <a:cubicBezTo>
                  <a:pt x="256" y="191"/>
                  <a:pt x="256" y="191"/>
                  <a:pt x="256" y="191"/>
                </a:cubicBezTo>
                <a:cubicBezTo>
                  <a:pt x="256" y="191"/>
                  <a:pt x="255" y="191"/>
                  <a:pt x="256" y="191"/>
                </a:cubicBezTo>
                <a:cubicBezTo>
                  <a:pt x="255" y="191"/>
                  <a:pt x="255" y="191"/>
                  <a:pt x="255" y="191"/>
                </a:cubicBezTo>
                <a:close/>
                <a:moveTo>
                  <a:pt x="287" y="302"/>
                </a:moveTo>
                <a:cubicBezTo>
                  <a:pt x="287" y="302"/>
                  <a:pt x="286" y="302"/>
                  <a:pt x="286" y="302"/>
                </a:cubicBezTo>
                <a:cubicBezTo>
                  <a:pt x="286" y="302"/>
                  <a:pt x="286" y="302"/>
                  <a:pt x="285" y="301"/>
                </a:cubicBezTo>
                <a:cubicBezTo>
                  <a:pt x="285" y="301"/>
                  <a:pt x="285" y="301"/>
                  <a:pt x="284" y="301"/>
                </a:cubicBezTo>
                <a:cubicBezTo>
                  <a:pt x="284" y="301"/>
                  <a:pt x="284" y="300"/>
                  <a:pt x="284" y="300"/>
                </a:cubicBezTo>
                <a:cubicBezTo>
                  <a:pt x="284" y="300"/>
                  <a:pt x="284" y="299"/>
                  <a:pt x="285" y="299"/>
                </a:cubicBezTo>
                <a:cubicBezTo>
                  <a:pt x="285" y="300"/>
                  <a:pt x="287" y="301"/>
                  <a:pt x="287" y="302"/>
                </a:cubicBezTo>
                <a:close/>
                <a:moveTo>
                  <a:pt x="319" y="306"/>
                </a:moveTo>
                <a:cubicBezTo>
                  <a:pt x="319" y="306"/>
                  <a:pt x="319" y="306"/>
                  <a:pt x="319" y="307"/>
                </a:cubicBezTo>
                <a:cubicBezTo>
                  <a:pt x="319" y="307"/>
                  <a:pt x="319" y="307"/>
                  <a:pt x="319" y="307"/>
                </a:cubicBezTo>
                <a:cubicBezTo>
                  <a:pt x="319" y="307"/>
                  <a:pt x="319" y="307"/>
                  <a:pt x="318" y="307"/>
                </a:cubicBezTo>
                <a:cubicBezTo>
                  <a:pt x="318" y="307"/>
                  <a:pt x="318" y="307"/>
                  <a:pt x="318" y="306"/>
                </a:cubicBezTo>
                <a:cubicBezTo>
                  <a:pt x="318" y="306"/>
                  <a:pt x="318" y="306"/>
                  <a:pt x="318" y="306"/>
                </a:cubicBezTo>
                <a:cubicBezTo>
                  <a:pt x="318" y="306"/>
                  <a:pt x="318" y="306"/>
                  <a:pt x="318" y="306"/>
                </a:cubicBezTo>
                <a:cubicBezTo>
                  <a:pt x="318" y="306"/>
                  <a:pt x="318" y="306"/>
                  <a:pt x="318" y="306"/>
                </a:cubicBezTo>
                <a:cubicBezTo>
                  <a:pt x="318" y="306"/>
                  <a:pt x="318" y="306"/>
                  <a:pt x="318" y="306"/>
                </a:cubicBezTo>
                <a:cubicBezTo>
                  <a:pt x="317" y="305"/>
                  <a:pt x="317" y="305"/>
                  <a:pt x="317" y="305"/>
                </a:cubicBezTo>
                <a:cubicBezTo>
                  <a:pt x="317" y="305"/>
                  <a:pt x="318" y="304"/>
                  <a:pt x="318" y="304"/>
                </a:cubicBezTo>
                <a:cubicBezTo>
                  <a:pt x="318" y="304"/>
                  <a:pt x="318" y="304"/>
                  <a:pt x="318" y="303"/>
                </a:cubicBezTo>
                <a:cubicBezTo>
                  <a:pt x="318" y="303"/>
                  <a:pt x="318" y="303"/>
                  <a:pt x="318" y="303"/>
                </a:cubicBezTo>
                <a:cubicBezTo>
                  <a:pt x="318" y="303"/>
                  <a:pt x="319" y="303"/>
                  <a:pt x="319" y="303"/>
                </a:cubicBezTo>
                <a:cubicBezTo>
                  <a:pt x="319" y="303"/>
                  <a:pt x="319" y="303"/>
                  <a:pt x="319" y="303"/>
                </a:cubicBezTo>
                <a:cubicBezTo>
                  <a:pt x="319" y="304"/>
                  <a:pt x="319" y="305"/>
                  <a:pt x="319" y="306"/>
                </a:cubicBezTo>
                <a:close/>
                <a:moveTo>
                  <a:pt x="315" y="469"/>
                </a:moveTo>
                <a:cubicBezTo>
                  <a:pt x="315" y="469"/>
                  <a:pt x="315" y="468"/>
                  <a:pt x="315" y="468"/>
                </a:cubicBezTo>
                <a:cubicBezTo>
                  <a:pt x="315" y="468"/>
                  <a:pt x="315" y="468"/>
                  <a:pt x="316" y="468"/>
                </a:cubicBezTo>
                <a:cubicBezTo>
                  <a:pt x="315" y="468"/>
                  <a:pt x="315" y="469"/>
                  <a:pt x="315" y="469"/>
                </a:cubicBezTo>
                <a:close/>
                <a:moveTo>
                  <a:pt x="316" y="466"/>
                </a:moveTo>
                <a:cubicBezTo>
                  <a:pt x="316" y="466"/>
                  <a:pt x="316" y="466"/>
                  <a:pt x="316" y="466"/>
                </a:cubicBezTo>
                <a:cubicBezTo>
                  <a:pt x="316" y="467"/>
                  <a:pt x="316" y="467"/>
                  <a:pt x="316" y="467"/>
                </a:cubicBezTo>
                <a:cubicBezTo>
                  <a:pt x="316" y="468"/>
                  <a:pt x="316" y="468"/>
                  <a:pt x="315" y="468"/>
                </a:cubicBezTo>
                <a:cubicBezTo>
                  <a:pt x="316" y="468"/>
                  <a:pt x="316" y="467"/>
                  <a:pt x="316" y="467"/>
                </a:cubicBezTo>
                <a:cubicBezTo>
                  <a:pt x="316" y="467"/>
                  <a:pt x="316" y="467"/>
                  <a:pt x="316" y="466"/>
                </a:cubicBezTo>
                <a:cubicBezTo>
                  <a:pt x="316" y="466"/>
                  <a:pt x="315" y="467"/>
                  <a:pt x="315" y="467"/>
                </a:cubicBezTo>
                <a:cubicBezTo>
                  <a:pt x="315" y="467"/>
                  <a:pt x="316" y="467"/>
                  <a:pt x="316" y="467"/>
                </a:cubicBezTo>
                <a:cubicBezTo>
                  <a:pt x="316" y="467"/>
                  <a:pt x="316" y="467"/>
                  <a:pt x="316" y="467"/>
                </a:cubicBezTo>
                <a:cubicBezTo>
                  <a:pt x="315" y="467"/>
                  <a:pt x="315" y="467"/>
                  <a:pt x="315" y="467"/>
                </a:cubicBezTo>
                <a:cubicBezTo>
                  <a:pt x="315" y="467"/>
                  <a:pt x="315" y="467"/>
                  <a:pt x="315" y="467"/>
                </a:cubicBezTo>
                <a:cubicBezTo>
                  <a:pt x="315" y="467"/>
                  <a:pt x="315" y="467"/>
                  <a:pt x="315" y="467"/>
                </a:cubicBezTo>
                <a:cubicBezTo>
                  <a:pt x="315" y="467"/>
                  <a:pt x="315" y="467"/>
                  <a:pt x="314" y="467"/>
                </a:cubicBezTo>
                <a:cubicBezTo>
                  <a:pt x="314" y="467"/>
                  <a:pt x="314" y="466"/>
                  <a:pt x="314" y="466"/>
                </a:cubicBezTo>
                <a:cubicBezTo>
                  <a:pt x="315" y="467"/>
                  <a:pt x="315" y="467"/>
                  <a:pt x="315" y="467"/>
                </a:cubicBezTo>
                <a:cubicBezTo>
                  <a:pt x="315" y="466"/>
                  <a:pt x="315" y="466"/>
                  <a:pt x="315" y="466"/>
                </a:cubicBezTo>
                <a:cubicBezTo>
                  <a:pt x="315" y="466"/>
                  <a:pt x="316" y="466"/>
                  <a:pt x="315" y="466"/>
                </a:cubicBezTo>
                <a:cubicBezTo>
                  <a:pt x="315" y="466"/>
                  <a:pt x="315" y="466"/>
                  <a:pt x="315" y="466"/>
                </a:cubicBezTo>
                <a:cubicBezTo>
                  <a:pt x="315" y="466"/>
                  <a:pt x="315" y="466"/>
                  <a:pt x="315" y="466"/>
                </a:cubicBezTo>
                <a:cubicBezTo>
                  <a:pt x="315" y="466"/>
                  <a:pt x="315" y="466"/>
                  <a:pt x="315" y="466"/>
                </a:cubicBezTo>
                <a:cubicBezTo>
                  <a:pt x="315" y="466"/>
                  <a:pt x="315" y="466"/>
                  <a:pt x="315" y="466"/>
                </a:cubicBezTo>
                <a:cubicBezTo>
                  <a:pt x="315" y="465"/>
                  <a:pt x="315" y="465"/>
                  <a:pt x="315" y="465"/>
                </a:cubicBezTo>
                <a:cubicBezTo>
                  <a:pt x="315" y="465"/>
                  <a:pt x="315" y="465"/>
                  <a:pt x="315" y="465"/>
                </a:cubicBezTo>
                <a:cubicBezTo>
                  <a:pt x="315" y="465"/>
                  <a:pt x="315" y="465"/>
                  <a:pt x="315" y="466"/>
                </a:cubicBezTo>
                <a:cubicBezTo>
                  <a:pt x="315" y="466"/>
                  <a:pt x="315" y="466"/>
                  <a:pt x="315" y="466"/>
                </a:cubicBezTo>
                <a:cubicBezTo>
                  <a:pt x="315" y="466"/>
                  <a:pt x="315" y="466"/>
                  <a:pt x="316" y="466"/>
                </a:cubicBezTo>
                <a:cubicBezTo>
                  <a:pt x="316" y="466"/>
                  <a:pt x="316" y="466"/>
                  <a:pt x="316" y="466"/>
                </a:cubicBezTo>
                <a:cubicBezTo>
                  <a:pt x="316" y="466"/>
                  <a:pt x="316" y="466"/>
                  <a:pt x="316" y="465"/>
                </a:cubicBezTo>
                <a:cubicBezTo>
                  <a:pt x="316" y="465"/>
                  <a:pt x="316" y="465"/>
                  <a:pt x="316" y="465"/>
                </a:cubicBezTo>
                <a:cubicBezTo>
                  <a:pt x="316" y="465"/>
                  <a:pt x="316" y="465"/>
                  <a:pt x="316" y="465"/>
                </a:cubicBezTo>
                <a:cubicBezTo>
                  <a:pt x="316" y="465"/>
                  <a:pt x="316" y="465"/>
                  <a:pt x="315" y="465"/>
                </a:cubicBezTo>
                <a:cubicBezTo>
                  <a:pt x="315" y="465"/>
                  <a:pt x="315" y="465"/>
                  <a:pt x="314" y="465"/>
                </a:cubicBezTo>
                <a:cubicBezTo>
                  <a:pt x="315" y="464"/>
                  <a:pt x="315" y="465"/>
                  <a:pt x="315" y="465"/>
                </a:cubicBezTo>
                <a:cubicBezTo>
                  <a:pt x="316" y="465"/>
                  <a:pt x="316" y="465"/>
                  <a:pt x="316" y="465"/>
                </a:cubicBezTo>
                <a:cubicBezTo>
                  <a:pt x="316" y="466"/>
                  <a:pt x="317" y="466"/>
                  <a:pt x="316" y="466"/>
                </a:cubicBezTo>
                <a:close/>
                <a:moveTo>
                  <a:pt x="324" y="467"/>
                </a:moveTo>
                <a:cubicBezTo>
                  <a:pt x="324" y="467"/>
                  <a:pt x="324" y="467"/>
                  <a:pt x="325" y="467"/>
                </a:cubicBezTo>
                <a:cubicBezTo>
                  <a:pt x="324" y="467"/>
                  <a:pt x="324" y="467"/>
                  <a:pt x="324" y="467"/>
                </a:cubicBezTo>
                <a:cubicBezTo>
                  <a:pt x="324" y="467"/>
                  <a:pt x="324" y="467"/>
                  <a:pt x="324" y="467"/>
                </a:cubicBezTo>
                <a:close/>
                <a:moveTo>
                  <a:pt x="360" y="316"/>
                </a:moveTo>
                <a:cubicBezTo>
                  <a:pt x="360" y="316"/>
                  <a:pt x="360" y="316"/>
                  <a:pt x="360" y="316"/>
                </a:cubicBezTo>
                <a:cubicBezTo>
                  <a:pt x="360" y="316"/>
                  <a:pt x="360" y="316"/>
                  <a:pt x="360" y="316"/>
                </a:cubicBezTo>
                <a:cubicBezTo>
                  <a:pt x="360" y="316"/>
                  <a:pt x="360" y="316"/>
                  <a:pt x="360" y="316"/>
                </a:cubicBezTo>
                <a:close/>
                <a:moveTo>
                  <a:pt x="285" y="301"/>
                </a:moveTo>
                <a:cubicBezTo>
                  <a:pt x="285" y="301"/>
                  <a:pt x="286" y="301"/>
                  <a:pt x="285" y="301"/>
                </a:cubicBezTo>
                <a:close/>
                <a:moveTo>
                  <a:pt x="289" y="209"/>
                </a:moveTo>
                <a:cubicBezTo>
                  <a:pt x="289" y="210"/>
                  <a:pt x="289" y="210"/>
                  <a:pt x="289" y="210"/>
                </a:cubicBezTo>
                <a:cubicBezTo>
                  <a:pt x="289" y="210"/>
                  <a:pt x="289" y="210"/>
                  <a:pt x="289" y="210"/>
                </a:cubicBezTo>
                <a:cubicBezTo>
                  <a:pt x="289" y="210"/>
                  <a:pt x="290" y="210"/>
                  <a:pt x="290" y="210"/>
                </a:cubicBezTo>
                <a:cubicBezTo>
                  <a:pt x="290" y="210"/>
                  <a:pt x="290" y="210"/>
                  <a:pt x="290" y="210"/>
                </a:cubicBezTo>
                <a:cubicBezTo>
                  <a:pt x="290" y="210"/>
                  <a:pt x="290" y="209"/>
                  <a:pt x="290" y="209"/>
                </a:cubicBezTo>
                <a:cubicBezTo>
                  <a:pt x="289" y="209"/>
                  <a:pt x="289" y="209"/>
                  <a:pt x="289" y="209"/>
                </a:cubicBezTo>
                <a:cubicBezTo>
                  <a:pt x="289" y="209"/>
                  <a:pt x="289" y="209"/>
                  <a:pt x="289" y="209"/>
                </a:cubicBezTo>
                <a:cubicBezTo>
                  <a:pt x="289" y="209"/>
                  <a:pt x="289" y="209"/>
                  <a:pt x="289" y="209"/>
                </a:cubicBezTo>
                <a:close/>
                <a:moveTo>
                  <a:pt x="97" y="181"/>
                </a:moveTo>
                <a:cubicBezTo>
                  <a:pt x="97" y="181"/>
                  <a:pt x="96" y="181"/>
                  <a:pt x="96" y="181"/>
                </a:cubicBezTo>
                <a:cubicBezTo>
                  <a:pt x="96" y="181"/>
                  <a:pt x="95" y="181"/>
                  <a:pt x="95" y="181"/>
                </a:cubicBezTo>
                <a:cubicBezTo>
                  <a:pt x="95" y="182"/>
                  <a:pt x="94" y="182"/>
                  <a:pt x="94" y="182"/>
                </a:cubicBezTo>
                <a:cubicBezTo>
                  <a:pt x="94" y="183"/>
                  <a:pt x="94" y="183"/>
                  <a:pt x="95" y="183"/>
                </a:cubicBezTo>
                <a:cubicBezTo>
                  <a:pt x="95" y="183"/>
                  <a:pt x="95" y="183"/>
                  <a:pt x="95" y="183"/>
                </a:cubicBezTo>
                <a:cubicBezTo>
                  <a:pt x="95" y="183"/>
                  <a:pt x="95" y="183"/>
                  <a:pt x="95" y="183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96" y="182"/>
                  <a:pt x="97" y="182"/>
                  <a:pt x="97" y="182"/>
                </a:cubicBezTo>
                <a:cubicBezTo>
                  <a:pt x="97" y="182"/>
                  <a:pt x="97" y="182"/>
                  <a:pt x="98" y="182"/>
                </a:cubicBezTo>
                <a:cubicBezTo>
                  <a:pt x="98" y="182"/>
                  <a:pt x="98" y="182"/>
                  <a:pt x="99" y="182"/>
                </a:cubicBezTo>
                <a:cubicBezTo>
                  <a:pt x="98" y="182"/>
                  <a:pt x="98" y="182"/>
                  <a:pt x="98" y="182"/>
                </a:cubicBezTo>
                <a:cubicBezTo>
                  <a:pt x="98" y="182"/>
                  <a:pt x="98" y="182"/>
                  <a:pt x="98" y="182"/>
                </a:cubicBezTo>
                <a:cubicBezTo>
                  <a:pt x="98" y="182"/>
                  <a:pt x="98" y="182"/>
                  <a:pt x="98" y="181"/>
                </a:cubicBezTo>
                <a:cubicBezTo>
                  <a:pt x="98" y="181"/>
                  <a:pt x="97" y="181"/>
                  <a:pt x="97" y="181"/>
                </a:cubicBezTo>
                <a:close/>
                <a:moveTo>
                  <a:pt x="223" y="265"/>
                </a:moveTo>
                <a:cubicBezTo>
                  <a:pt x="223" y="265"/>
                  <a:pt x="223" y="265"/>
                  <a:pt x="223" y="265"/>
                </a:cubicBezTo>
                <a:cubicBezTo>
                  <a:pt x="223" y="265"/>
                  <a:pt x="223" y="265"/>
                  <a:pt x="223" y="265"/>
                </a:cubicBezTo>
                <a:cubicBezTo>
                  <a:pt x="223" y="265"/>
                  <a:pt x="223" y="265"/>
                  <a:pt x="223" y="265"/>
                </a:cubicBezTo>
                <a:cubicBezTo>
                  <a:pt x="223" y="265"/>
                  <a:pt x="223" y="265"/>
                  <a:pt x="224" y="264"/>
                </a:cubicBezTo>
                <a:cubicBezTo>
                  <a:pt x="223" y="264"/>
                  <a:pt x="223" y="265"/>
                  <a:pt x="223" y="265"/>
                </a:cubicBezTo>
                <a:close/>
                <a:moveTo>
                  <a:pt x="231" y="268"/>
                </a:moveTo>
                <a:cubicBezTo>
                  <a:pt x="231" y="268"/>
                  <a:pt x="231" y="268"/>
                  <a:pt x="231" y="268"/>
                </a:cubicBezTo>
                <a:cubicBezTo>
                  <a:pt x="231" y="268"/>
                  <a:pt x="231" y="268"/>
                  <a:pt x="231" y="268"/>
                </a:cubicBezTo>
                <a:cubicBezTo>
                  <a:pt x="231" y="268"/>
                  <a:pt x="231" y="268"/>
                  <a:pt x="231" y="268"/>
                </a:cubicBezTo>
                <a:close/>
                <a:moveTo>
                  <a:pt x="290" y="209"/>
                </a:moveTo>
                <a:cubicBezTo>
                  <a:pt x="290" y="209"/>
                  <a:pt x="290" y="210"/>
                  <a:pt x="290" y="210"/>
                </a:cubicBezTo>
                <a:cubicBezTo>
                  <a:pt x="290" y="210"/>
                  <a:pt x="290" y="210"/>
                  <a:pt x="290" y="210"/>
                </a:cubicBezTo>
                <a:cubicBezTo>
                  <a:pt x="290" y="210"/>
                  <a:pt x="290" y="210"/>
                  <a:pt x="290" y="209"/>
                </a:cubicBezTo>
                <a:close/>
                <a:moveTo>
                  <a:pt x="291" y="210"/>
                </a:moveTo>
                <a:cubicBezTo>
                  <a:pt x="291" y="210"/>
                  <a:pt x="291" y="210"/>
                  <a:pt x="291" y="210"/>
                </a:cubicBezTo>
                <a:cubicBezTo>
                  <a:pt x="291" y="210"/>
                  <a:pt x="291" y="210"/>
                  <a:pt x="291" y="210"/>
                </a:cubicBezTo>
                <a:cubicBezTo>
                  <a:pt x="291" y="210"/>
                  <a:pt x="291" y="210"/>
                  <a:pt x="291" y="210"/>
                </a:cubicBezTo>
                <a:cubicBezTo>
                  <a:pt x="292" y="210"/>
                  <a:pt x="292" y="210"/>
                  <a:pt x="292" y="210"/>
                </a:cubicBezTo>
                <a:cubicBezTo>
                  <a:pt x="293" y="210"/>
                  <a:pt x="293" y="210"/>
                  <a:pt x="293" y="211"/>
                </a:cubicBezTo>
                <a:cubicBezTo>
                  <a:pt x="293" y="211"/>
                  <a:pt x="293" y="211"/>
                  <a:pt x="294" y="211"/>
                </a:cubicBezTo>
                <a:cubicBezTo>
                  <a:pt x="294" y="211"/>
                  <a:pt x="294" y="211"/>
                  <a:pt x="294" y="211"/>
                </a:cubicBezTo>
                <a:cubicBezTo>
                  <a:pt x="294" y="211"/>
                  <a:pt x="294" y="210"/>
                  <a:pt x="294" y="210"/>
                </a:cubicBezTo>
                <a:cubicBezTo>
                  <a:pt x="294" y="211"/>
                  <a:pt x="294" y="211"/>
                  <a:pt x="294" y="211"/>
                </a:cubicBezTo>
                <a:cubicBezTo>
                  <a:pt x="294" y="211"/>
                  <a:pt x="294" y="211"/>
                  <a:pt x="294" y="211"/>
                </a:cubicBezTo>
                <a:cubicBezTo>
                  <a:pt x="294" y="211"/>
                  <a:pt x="294" y="211"/>
                  <a:pt x="294" y="211"/>
                </a:cubicBezTo>
                <a:cubicBezTo>
                  <a:pt x="294" y="211"/>
                  <a:pt x="294" y="211"/>
                  <a:pt x="294" y="211"/>
                </a:cubicBezTo>
                <a:cubicBezTo>
                  <a:pt x="294" y="211"/>
                  <a:pt x="294" y="211"/>
                  <a:pt x="294" y="210"/>
                </a:cubicBezTo>
                <a:cubicBezTo>
                  <a:pt x="294" y="210"/>
                  <a:pt x="294" y="210"/>
                  <a:pt x="294" y="210"/>
                </a:cubicBezTo>
                <a:cubicBezTo>
                  <a:pt x="294" y="210"/>
                  <a:pt x="294" y="210"/>
                  <a:pt x="294" y="210"/>
                </a:cubicBezTo>
                <a:cubicBezTo>
                  <a:pt x="294" y="210"/>
                  <a:pt x="294" y="210"/>
                  <a:pt x="294" y="210"/>
                </a:cubicBezTo>
                <a:cubicBezTo>
                  <a:pt x="294" y="210"/>
                  <a:pt x="294" y="210"/>
                  <a:pt x="294" y="210"/>
                </a:cubicBezTo>
                <a:cubicBezTo>
                  <a:pt x="294" y="210"/>
                  <a:pt x="294" y="210"/>
                  <a:pt x="294" y="209"/>
                </a:cubicBezTo>
                <a:cubicBezTo>
                  <a:pt x="294" y="209"/>
                  <a:pt x="293" y="209"/>
                  <a:pt x="293" y="209"/>
                </a:cubicBezTo>
                <a:cubicBezTo>
                  <a:pt x="293" y="209"/>
                  <a:pt x="293" y="210"/>
                  <a:pt x="293" y="210"/>
                </a:cubicBezTo>
                <a:cubicBezTo>
                  <a:pt x="293" y="210"/>
                  <a:pt x="293" y="210"/>
                  <a:pt x="293" y="210"/>
                </a:cubicBezTo>
                <a:cubicBezTo>
                  <a:pt x="293" y="210"/>
                  <a:pt x="293" y="209"/>
                  <a:pt x="293" y="209"/>
                </a:cubicBezTo>
                <a:cubicBezTo>
                  <a:pt x="293" y="209"/>
                  <a:pt x="292" y="210"/>
                  <a:pt x="292" y="210"/>
                </a:cubicBezTo>
                <a:cubicBezTo>
                  <a:pt x="292" y="210"/>
                  <a:pt x="292" y="210"/>
                  <a:pt x="292" y="210"/>
                </a:cubicBezTo>
                <a:cubicBezTo>
                  <a:pt x="292" y="210"/>
                  <a:pt x="292" y="210"/>
                  <a:pt x="292" y="210"/>
                </a:cubicBezTo>
                <a:cubicBezTo>
                  <a:pt x="292" y="210"/>
                  <a:pt x="292" y="210"/>
                  <a:pt x="292" y="210"/>
                </a:cubicBezTo>
                <a:cubicBezTo>
                  <a:pt x="292" y="210"/>
                  <a:pt x="292" y="210"/>
                  <a:pt x="292" y="210"/>
                </a:cubicBezTo>
                <a:cubicBezTo>
                  <a:pt x="292" y="210"/>
                  <a:pt x="292" y="210"/>
                  <a:pt x="292" y="210"/>
                </a:cubicBezTo>
                <a:cubicBezTo>
                  <a:pt x="292" y="210"/>
                  <a:pt x="292" y="210"/>
                  <a:pt x="292" y="209"/>
                </a:cubicBezTo>
                <a:cubicBezTo>
                  <a:pt x="291" y="209"/>
                  <a:pt x="291" y="209"/>
                  <a:pt x="291" y="210"/>
                </a:cubicBezTo>
                <a:cubicBezTo>
                  <a:pt x="291" y="210"/>
                  <a:pt x="291" y="210"/>
                  <a:pt x="291" y="210"/>
                </a:cubicBezTo>
                <a:cubicBezTo>
                  <a:pt x="291" y="210"/>
                  <a:pt x="291" y="210"/>
                  <a:pt x="291" y="210"/>
                </a:cubicBezTo>
                <a:cubicBezTo>
                  <a:pt x="291" y="210"/>
                  <a:pt x="291" y="210"/>
                  <a:pt x="291" y="210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2"/>
          <p:cNvSpPr>
            <a:spLocks noEditPoints="1"/>
          </p:cNvSpPr>
          <p:nvPr/>
        </p:nvSpPr>
        <p:spPr bwMode="auto">
          <a:xfrm>
            <a:off x="7166779" y="1619612"/>
            <a:ext cx="824491" cy="825850"/>
          </a:xfrm>
          <a:custGeom>
            <a:avLst/>
            <a:gdLst>
              <a:gd name="T0" fmla="*/ 184 w 523"/>
              <a:gd name="T1" fmla="*/ 206 h 523"/>
              <a:gd name="T2" fmla="*/ 153 w 523"/>
              <a:gd name="T3" fmla="*/ 232 h 523"/>
              <a:gd name="T4" fmla="*/ 153 w 523"/>
              <a:gd name="T5" fmla="*/ 324 h 523"/>
              <a:gd name="T6" fmla="*/ 168 w 523"/>
              <a:gd name="T7" fmla="*/ 326 h 523"/>
              <a:gd name="T8" fmla="*/ 134 w 523"/>
              <a:gd name="T9" fmla="*/ 326 h 523"/>
              <a:gd name="T10" fmla="*/ 127 w 523"/>
              <a:gd name="T11" fmla="*/ 330 h 523"/>
              <a:gd name="T12" fmla="*/ 138 w 523"/>
              <a:gd name="T13" fmla="*/ 346 h 523"/>
              <a:gd name="T14" fmla="*/ 183 w 523"/>
              <a:gd name="T15" fmla="*/ 76 h 523"/>
              <a:gd name="T16" fmla="*/ 70 w 523"/>
              <a:gd name="T17" fmla="*/ 292 h 523"/>
              <a:gd name="T18" fmla="*/ 430 w 523"/>
              <a:gd name="T19" fmla="*/ 186 h 523"/>
              <a:gd name="T20" fmla="*/ 161 w 523"/>
              <a:gd name="T21" fmla="*/ 329 h 523"/>
              <a:gd name="T22" fmla="*/ 50 w 523"/>
              <a:gd name="T23" fmla="*/ 263 h 523"/>
              <a:gd name="T24" fmla="*/ 208 w 523"/>
              <a:gd name="T25" fmla="*/ 331 h 523"/>
              <a:gd name="T26" fmla="*/ 107 w 523"/>
              <a:gd name="T27" fmla="*/ 344 h 523"/>
              <a:gd name="T28" fmla="*/ 246 w 523"/>
              <a:gd name="T29" fmla="*/ 450 h 523"/>
              <a:gd name="T30" fmla="*/ 206 w 523"/>
              <a:gd name="T31" fmla="*/ 382 h 523"/>
              <a:gd name="T32" fmla="*/ 159 w 523"/>
              <a:gd name="T33" fmla="*/ 354 h 523"/>
              <a:gd name="T34" fmla="*/ 119 w 523"/>
              <a:gd name="T35" fmla="*/ 376 h 523"/>
              <a:gd name="T36" fmla="*/ 176 w 523"/>
              <a:gd name="T37" fmla="*/ 418 h 523"/>
              <a:gd name="T38" fmla="*/ 108 w 523"/>
              <a:gd name="T39" fmla="*/ 391 h 523"/>
              <a:gd name="T40" fmla="*/ 413 w 523"/>
              <a:gd name="T41" fmla="*/ 169 h 523"/>
              <a:gd name="T42" fmla="*/ 404 w 523"/>
              <a:gd name="T43" fmla="*/ 164 h 523"/>
              <a:gd name="T44" fmla="*/ 420 w 523"/>
              <a:gd name="T45" fmla="*/ 183 h 523"/>
              <a:gd name="T46" fmla="*/ 407 w 523"/>
              <a:gd name="T47" fmla="*/ 171 h 523"/>
              <a:gd name="T48" fmla="*/ 408 w 523"/>
              <a:gd name="T49" fmla="*/ 164 h 523"/>
              <a:gd name="T50" fmla="*/ 122 w 523"/>
              <a:gd name="T51" fmla="*/ 258 h 523"/>
              <a:gd name="T52" fmla="*/ 116 w 523"/>
              <a:gd name="T53" fmla="*/ 331 h 523"/>
              <a:gd name="T54" fmla="*/ 97 w 523"/>
              <a:gd name="T55" fmla="*/ 322 h 523"/>
              <a:gd name="T56" fmla="*/ 104 w 523"/>
              <a:gd name="T57" fmla="*/ 318 h 523"/>
              <a:gd name="T58" fmla="*/ 135 w 523"/>
              <a:gd name="T59" fmla="*/ 303 h 523"/>
              <a:gd name="T60" fmla="*/ 75 w 523"/>
              <a:gd name="T61" fmla="*/ 329 h 523"/>
              <a:gd name="T62" fmla="*/ 87 w 523"/>
              <a:gd name="T63" fmla="*/ 323 h 523"/>
              <a:gd name="T64" fmla="*/ 8 w 523"/>
              <a:gd name="T65" fmla="*/ 198 h 523"/>
              <a:gd name="T66" fmla="*/ 459 w 523"/>
              <a:gd name="T67" fmla="*/ 136 h 523"/>
              <a:gd name="T68" fmla="*/ 98 w 523"/>
              <a:gd name="T69" fmla="*/ 169 h 523"/>
              <a:gd name="T70" fmla="*/ 54 w 523"/>
              <a:gd name="T71" fmla="*/ 268 h 523"/>
              <a:gd name="T72" fmla="*/ 72 w 523"/>
              <a:gd name="T73" fmla="*/ 298 h 523"/>
              <a:gd name="T74" fmla="*/ 99 w 523"/>
              <a:gd name="T75" fmla="*/ 267 h 523"/>
              <a:gd name="T76" fmla="*/ 128 w 523"/>
              <a:gd name="T77" fmla="*/ 242 h 523"/>
              <a:gd name="T78" fmla="*/ 142 w 523"/>
              <a:gd name="T79" fmla="*/ 223 h 523"/>
              <a:gd name="T80" fmla="*/ 169 w 523"/>
              <a:gd name="T81" fmla="*/ 167 h 523"/>
              <a:gd name="T82" fmla="*/ 240 w 523"/>
              <a:gd name="T83" fmla="*/ 140 h 523"/>
              <a:gd name="T84" fmla="*/ 267 w 523"/>
              <a:gd name="T85" fmla="*/ 138 h 523"/>
              <a:gd name="T86" fmla="*/ 295 w 523"/>
              <a:gd name="T87" fmla="*/ 117 h 523"/>
              <a:gd name="T88" fmla="*/ 193 w 523"/>
              <a:gd name="T89" fmla="*/ 95 h 523"/>
              <a:gd name="T90" fmla="*/ 149 w 523"/>
              <a:gd name="T91" fmla="*/ 96 h 523"/>
              <a:gd name="T92" fmla="*/ 143 w 523"/>
              <a:gd name="T93" fmla="*/ 87 h 523"/>
              <a:gd name="T94" fmla="*/ 122 w 523"/>
              <a:gd name="T95" fmla="*/ 86 h 523"/>
              <a:gd name="T96" fmla="*/ 93 w 523"/>
              <a:gd name="T97" fmla="*/ 86 h 523"/>
              <a:gd name="T98" fmla="*/ 110 w 523"/>
              <a:gd name="T99" fmla="*/ 74 h 523"/>
              <a:gd name="T100" fmla="*/ 424 w 523"/>
              <a:gd name="T101" fmla="*/ 93 h 523"/>
              <a:gd name="T102" fmla="*/ 426 w 523"/>
              <a:gd name="T103" fmla="*/ 103 h 523"/>
              <a:gd name="T104" fmla="*/ 397 w 523"/>
              <a:gd name="T105" fmla="*/ 108 h 523"/>
              <a:gd name="T106" fmla="*/ 329 w 523"/>
              <a:gd name="T107" fmla="*/ 119 h 523"/>
              <a:gd name="T108" fmla="*/ 328 w 523"/>
              <a:gd name="T109" fmla="*/ 145 h 523"/>
              <a:gd name="T110" fmla="*/ 338 w 523"/>
              <a:gd name="T111" fmla="*/ 160 h 523"/>
              <a:gd name="T112" fmla="*/ 367 w 523"/>
              <a:gd name="T113" fmla="*/ 141 h 523"/>
              <a:gd name="T114" fmla="*/ 409 w 523"/>
              <a:gd name="T115" fmla="*/ 160 h 523"/>
              <a:gd name="T116" fmla="*/ 417 w 523"/>
              <a:gd name="T117" fmla="*/ 172 h 523"/>
              <a:gd name="T118" fmla="*/ 423 w 523"/>
              <a:gd name="T119" fmla="*/ 178 h 523"/>
              <a:gd name="T120" fmla="*/ 430 w 523"/>
              <a:gd name="T121" fmla="*/ 189 h 523"/>
              <a:gd name="T122" fmla="*/ 460 w 523"/>
              <a:gd name="T123" fmla="*/ 258 h 523"/>
              <a:gd name="T124" fmla="*/ 399 w 523"/>
              <a:gd name="T125" fmla="*/ 108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23" h="523">
                <a:moveTo>
                  <a:pt x="148" y="332"/>
                </a:moveTo>
                <a:cubicBezTo>
                  <a:pt x="148" y="332"/>
                  <a:pt x="148" y="332"/>
                  <a:pt x="148" y="332"/>
                </a:cubicBezTo>
                <a:cubicBezTo>
                  <a:pt x="148" y="332"/>
                  <a:pt x="148" y="332"/>
                  <a:pt x="148" y="332"/>
                </a:cubicBezTo>
                <a:cubicBezTo>
                  <a:pt x="148" y="332"/>
                  <a:pt x="148" y="332"/>
                  <a:pt x="148" y="332"/>
                </a:cubicBezTo>
                <a:close/>
                <a:moveTo>
                  <a:pt x="186" y="170"/>
                </a:moveTo>
                <a:cubicBezTo>
                  <a:pt x="186" y="170"/>
                  <a:pt x="186" y="170"/>
                  <a:pt x="186" y="170"/>
                </a:cubicBezTo>
                <a:cubicBezTo>
                  <a:pt x="186" y="170"/>
                  <a:pt x="186" y="170"/>
                  <a:pt x="186" y="170"/>
                </a:cubicBezTo>
                <a:close/>
                <a:moveTo>
                  <a:pt x="186" y="170"/>
                </a:moveTo>
                <a:cubicBezTo>
                  <a:pt x="186" y="170"/>
                  <a:pt x="186" y="171"/>
                  <a:pt x="186" y="171"/>
                </a:cubicBezTo>
                <a:cubicBezTo>
                  <a:pt x="186" y="170"/>
                  <a:pt x="186" y="170"/>
                  <a:pt x="186" y="170"/>
                </a:cubicBezTo>
                <a:cubicBezTo>
                  <a:pt x="186" y="170"/>
                  <a:pt x="186" y="170"/>
                  <a:pt x="186" y="170"/>
                </a:cubicBezTo>
                <a:close/>
                <a:moveTo>
                  <a:pt x="182" y="173"/>
                </a:moveTo>
                <a:cubicBezTo>
                  <a:pt x="182" y="174"/>
                  <a:pt x="182" y="175"/>
                  <a:pt x="182" y="175"/>
                </a:cubicBezTo>
                <a:cubicBezTo>
                  <a:pt x="183" y="176"/>
                  <a:pt x="183" y="177"/>
                  <a:pt x="183" y="177"/>
                </a:cubicBezTo>
                <a:cubicBezTo>
                  <a:pt x="184" y="178"/>
                  <a:pt x="184" y="178"/>
                  <a:pt x="183" y="178"/>
                </a:cubicBezTo>
                <a:cubicBezTo>
                  <a:pt x="183" y="178"/>
                  <a:pt x="183" y="179"/>
                  <a:pt x="183" y="179"/>
                </a:cubicBezTo>
                <a:cubicBezTo>
                  <a:pt x="183" y="180"/>
                  <a:pt x="183" y="181"/>
                  <a:pt x="183" y="181"/>
                </a:cubicBezTo>
                <a:cubicBezTo>
                  <a:pt x="183" y="182"/>
                  <a:pt x="183" y="183"/>
                  <a:pt x="183" y="183"/>
                </a:cubicBezTo>
                <a:cubicBezTo>
                  <a:pt x="183" y="184"/>
                  <a:pt x="182" y="185"/>
                  <a:pt x="182" y="186"/>
                </a:cubicBezTo>
                <a:cubicBezTo>
                  <a:pt x="182" y="186"/>
                  <a:pt x="183" y="186"/>
                  <a:pt x="183" y="186"/>
                </a:cubicBezTo>
                <a:cubicBezTo>
                  <a:pt x="183" y="186"/>
                  <a:pt x="183" y="186"/>
                  <a:pt x="183" y="187"/>
                </a:cubicBezTo>
                <a:cubicBezTo>
                  <a:pt x="183" y="187"/>
                  <a:pt x="183" y="188"/>
                  <a:pt x="183" y="188"/>
                </a:cubicBezTo>
                <a:cubicBezTo>
                  <a:pt x="183" y="189"/>
                  <a:pt x="183" y="189"/>
                  <a:pt x="183" y="189"/>
                </a:cubicBezTo>
                <a:cubicBezTo>
                  <a:pt x="183" y="190"/>
                  <a:pt x="183" y="191"/>
                  <a:pt x="183" y="191"/>
                </a:cubicBezTo>
                <a:cubicBezTo>
                  <a:pt x="183" y="192"/>
                  <a:pt x="182" y="192"/>
                  <a:pt x="182" y="193"/>
                </a:cubicBezTo>
                <a:cubicBezTo>
                  <a:pt x="182" y="193"/>
                  <a:pt x="182" y="193"/>
                  <a:pt x="183" y="194"/>
                </a:cubicBezTo>
                <a:cubicBezTo>
                  <a:pt x="183" y="194"/>
                  <a:pt x="183" y="194"/>
                  <a:pt x="183" y="195"/>
                </a:cubicBezTo>
                <a:cubicBezTo>
                  <a:pt x="183" y="194"/>
                  <a:pt x="184" y="193"/>
                  <a:pt x="184" y="193"/>
                </a:cubicBezTo>
                <a:cubicBezTo>
                  <a:pt x="184" y="192"/>
                  <a:pt x="184" y="192"/>
                  <a:pt x="185" y="192"/>
                </a:cubicBezTo>
                <a:cubicBezTo>
                  <a:pt x="185" y="193"/>
                  <a:pt x="185" y="193"/>
                  <a:pt x="185" y="193"/>
                </a:cubicBezTo>
                <a:cubicBezTo>
                  <a:pt x="185" y="193"/>
                  <a:pt x="186" y="193"/>
                  <a:pt x="186" y="193"/>
                </a:cubicBezTo>
                <a:cubicBezTo>
                  <a:pt x="186" y="193"/>
                  <a:pt x="186" y="193"/>
                  <a:pt x="186" y="193"/>
                </a:cubicBezTo>
                <a:cubicBezTo>
                  <a:pt x="186" y="193"/>
                  <a:pt x="186" y="194"/>
                  <a:pt x="186" y="194"/>
                </a:cubicBezTo>
                <a:cubicBezTo>
                  <a:pt x="187" y="194"/>
                  <a:pt x="187" y="194"/>
                  <a:pt x="187" y="19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94"/>
                  <a:pt x="187" y="194"/>
                  <a:pt x="187" y="193"/>
                </a:cubicBezTo>
                <a:cubicBezTo>
                  <a:pt x="187" y="193"/>
                  <a:pt x="187" y="193"/>
                  <a:pt x="187" y="193"/>
                </a:cubicBezTo>
                <a:cubicBezTo>
                  <a:pt x="187" y="193"/>
                  <a:pt x="187" y="193"/>
                  <a:pt x="187" y="193"/>
                </a:cubicBezTo>
                <a:cubicBezTo>
                  <a:pt x="187" y="192"/>
                  <a:pt x="187" y="192"/>
                  <a:pt x="186" y="192"/>
                </a:cubicBezTo>
                <a:cubicBezTo>
                  <a:pt x="186" y="192"/>
                  <a:pt x="186" y="192"/>
                  <a:pt x="186" y="192"/>
                </a:cubicBezTo>
                <a:cubicBezTo>
                  <a:pt x="186" y="192"/>
                  <a:pt x="186" y="192"/>
                  <a:pt x="186" y="192"/>
                </a:cubicBezTo>
                <a:cubicBezTo>
                  <a:pt x="186" y="192"/>
                  <a:pt x="186" y="192"/>
                  <a:pt x="186" y="192"/>
                </a:cubicBezTo>
                <a:cubicBezTo>
                  <a:pt x="186" y="192"/>
                  <a:pt x="186" y="192"/>
                  <a:pt x="186" y="192"/>
                </a:cubicBezTo>
                <a:cubicBezTo>
                  <a:pt x="186" y="191"/>
                  <a:pt x="186" y="191"/>
                  <a:pt x="185" y="191"/>
                </a:cubicBezTo>
                <a:cubicBezTo>
                  <a:pt x="185" y="190"/>
                  <a:pt x="184" y="189"/>
                  <a:pt x="184" y="188"/>
                </a:cubicBezTo>
                <a:cubicBezTo>
                  <a:pt x="185" y="187"/>
                  <a:pt x="185" y="187"/>
                  <a:pt x="185" y="186"/>
                </a:cubicBezTo>
                <a:cubicBezTo>
                  <a:pt x="185" y="185"/>
                  <a:pt x="185" y="184"/>
                  <a:pt x="186" y="184"/>
                </a:cubicBezTo>
                <a:cubicBezTo>
                  <a:pt x="186" y="184"/>
                  <a:pt x="187" y="184"/>
                  <a:pt x="187" y="184"/>
                </a:cubicBezTo>
                <a:cubicBezTo>
                  <a:pt x="187" y="184"/>
                  <a:pt x="187" y="184"/>
                  <a:pt x="186" y="184"/>
                </a:cubicBezTo>
                <a:cubicBezTo>
                  <a:pt x="187" y="184"/>
                  <a:pt x="187" y="184"/>
                  <a:pt x="187" y="184"/>
                </a:cubicBezTo>
                <a:cubicBezTo>
                  <a:pt x="187" y="184"/>
                  <a:pt x="187" y="184"/>
                  <a:pt x="187" y="184"/>
                </a:cubicBezTo>
                <a:cubicBezTo>
                  <a:pt x="188" y="184"/>
                  <a:pt x="188" y="184"/>
                  <a:pt x="188" y="184"/>
                </a:cubicBezTo>
                <a:cubicBezTo>
                  <a:pt x="189" y="184"/>
                  <a:pt x="189" y="185"/>
                  <a:pt x="189" y="185"/>
                </a:cubicBezTo>
                <a:cubicBezTo>
                  <a:pt x="189" y="185"/>
                  <a:pt x="189" y="185"/>
                  <a:pt x="189" y="185"/>
                </a:cubicBezTo>
                <a:cubicBezTo>
                  <a:pt x="190" y="185"/>
                  <a:pt x="190" y="186"/>
                  <a:pt x="190" y="186"/>
                </a:cubicBezTo>
                <a:cubicBezTo>
                  <a:pt x="190" y="186"/>
                  <a:pt x="190" y="186"/>
                  <a:pt x="190" y="186"/>
                </a:cubicBezTo>
                <a:cubicBezTo>
                  <a:pt x="190" y="185"/>
                  <a:pt x="190" y="185"/>
                  <a:pt x="189" y="185"/>
                </a:cubicBezTo>
                <a:cubicBezTo>
                  <a:pt x="189" y="185"/>
                  <a:pt x="189" y="185"/>
                  <a:pt x="189" y="184"/>
                </a:cubicBezTo>
                <a:cubicBezTo>
                  <a:pt x="189" y="184"/>
                  <a:pt x="189" y="184"/>
                  <a:pt x="189" y="183"/>
                </a:cubicBezTo>
                <a:cubicBezTo>
                  <a:pt x="189" y="183"/>
                  <a:pt x="189" y="183"/>
                  <a:pt x="189" y="183"/>
                </a:cubicBezTo>
                <a:cubicBezTo>
                  <a:pt x="189" y="183"/>
                  <a:pt x="188" y="183"/>
                  <a:pt x="188" y="183"/>
                </a:cubicBezTo>
                <a:cubicBezTo>
                  <a:pt x="188" y="181"/>
                  <a:pt x="187" y="179"/>
                  <a:pt x="187" y="177"/>
                </a:cubicBezTo>
                <a:cubicBezTo>
                  <a:pt x="187" y="177"/>
                  <a:pt x="187" y="177"/>
                  <a:pt x="186" y="177"/>
                </a:cubicBezTo>
                <a:cubicBezTo>
                  <a:pt x="186" y="177"/>
                  <a:pt x="187" y="177"/>
                  <a:pt x="187" y="176"/>
                </a:cubicBezTo>
                <a:cubicBezTo>
                  <a:pt x="187" y="176"/>
                  <a:pt x="186" y="176"/>
                  <a:pt x="186" y="176"/>
                </a:cubicBezTo>
                <a:cubicBezTo>
                  <a:pt x="186" y="176"/>
                  <a:pt x="186" y="176"/>
                  <a:pt x="186" y="176"/>
                </a:cubicBezTo>
                <a:cubicBezTo>
                  <a:pt x="186" y="176"/>
                  <a:pt x="186" y="176"/>
                  <a:pt x="186" y="176"/>
                </a:cubicBezTo>
                <a:cubicBezTo>
                  <a:pt x="186" y="176"/>
                  <a:pt x="186" y="176"/>
                  <a:pt x="186" y="176"/>
                </a:cubicBezTo>
                <a:cubicBezTo>
                  <a:pt x="186" y="175"/>
                  <a:pt x="186" y="175"/>
                  <a:pt x="186" y="174"/>
                </a:cubicBezTo>
                <a:cubicBezTo>
                  <a:pt x="186" y="174"/>
                  <a:pt x="186" y="174"/>
                  <a:pt x="186" y="174"/>
                </a:cubicBezTo>
                <a:cubicBezTo>
                  <a:pt x="186" y="174"/>
                  <a:pt x="186" y="174"/>
                  <a:pt x="186" y="173"/>
                </a:cubicBezTo>
                <a:cubicBezTo>
                  <a:pt x="186" y="173"/>
                  <a:pt x="186" y="172"/>
                  <a:pt x="186" y="172"/>
                </a:cubicBezTo>
                <a:cubicBezTo>
                  <a:pt x="186" y="171"/>
                  <a:pt x="186" y="171"/>
                  <a:pt x="186" y="170"/>
                </a:cubicBezTo>
                <a:cubicBezTo>
                  <a:pt x="186" y="170"/>
                  <a:pt x="186" y="170"/>
                  <a:pt x="186" y="170"/>
                </a:cubicBezTo>
                <a:cubicBezTo>
                  <a:pt x="186" y="170"/>
                  <a:pt x="186" y="170"/>
                  <a:pt x="186" y="169"/>
                </a:cubicBezTo>
                <a:cubicBezTo>
                  <a:pt x="186" y="169"/>
                  <a:pt x="185" y="169"/>
                  <a:pt x="185" y="168"/>
                </a:cubicBezTo>
                <a:cubicBezTo>
                  <a:pt x="185" y="168"/>
                  <a:pt x="185" y="168"/>
                  <a:pt x="185" y="168"/>
                </a:cubicBezTo>
                <a:cubicBezTo>
                  <a:pt x="185" y="168"/>
                  <a:pt x="185" y="167"/>
                  <a:pt x="185" y="167"/>
                </a:cubicBezTo>
                <a:cubicBezTo>
                  <a:pt x="185" y="167"/>
                  <a:pt x="185" y="167"/>
                  <a:pt x="185" y="167"/>
                </a:cubicBezTo>
                <a:cubicBezTo>
                  <a:pt x="185" y="166"/>
                  <a:pt x="185" y="166"/>
                  <a:pt x="185" y="166"/>
                </a:cubicBezTo>
                <a:cubicBezTo>
                  <a:pt x="185" y="166"/>
                  <a:pt x="185" y="167"/>
                  <a:pt x="185" y="167"/>
                </a:cubicBezTo>
                <a:cubicBezTo>
                  <a:pt x="184" y="167"/>
                  <a:pt x="184" y="167"/>
                  <a:pt x="184" y="167"/>
                </a:cubicBezTo>
                <a:cubicBezTo>
                  <a:pt x="184" y="167"/>
                  <a:pt x="184" y="167"/>
                  <a:pt x="184" y="167"/>
                </a:cubicBezTo>
                <a:cubicBezTo>
                  <a:pt x="184" y="167"/>
                  <a:pt x="185" y="168"/>
                  <a:pt x="185" y="168"/>
                </a:cubicBezTo>
                <a:cubicBezTo>
                  <a:pt x="185" y="168"/>
                  <a:pt x="184" y="168"/>
                  <a:pt x="184" y="169"/>
                </a:cubicBezTo>
                <a:cubicBezTo>
                  <a:pt x="184" y="169"/>
                  <a:pt x="185" y="169"/>
                  <a:pt x="185" y="169"/>
                </a:cubicBezTo>
                <a:cubicBezTo>
                  <a:pt x="185" y="169"/>
                  <a:pt x="185" y="169"/>
                  <a:pt x="184" y="169"/>
                </a:cubicBezTo>
                <a:cubicBezTo>
                  <a:pt x="184" y="169"/>
                  <a:pt x="184" y="169"/>
                  <a:pt x="184" y="169"/>
                </a:cubicBezTo>
                <a:cubicBezTo>
                  <a:pt x="184" y="169"/>
                  <a:pt x="184" y="169"/>
                  <a:pt x="185" y="169"/>
                </a:cubicBezTo>
                <a:cubicBezTo>
                  <a:pt x="184" y="169"/>
                  <a:pt x="184" y="170"/>
                  <a:pt x="184" y="170"/>
                </a:cubicBezTo>
                <a:cubicBezTo>
                  <a:pt x="184" y="170"/>
                  <a:pt x="184" y="170"/>
                  <a:pt x="183" y="170"/>
                </a:cubicBezTo>
                <a:cubicBezTo>
                  <a:pt x="183" y="169"/>
                  <a:pt x="183" y="169"/>
                  <a:pt x="183" y="169"/>
                </a:cubicBezTo>
                <a:cubicBezTo>
                  <a:pt x="183" y="170"/>
                  <a:pt x="182" y="170"/>
                  <a:pt x="182" y="170"/>
                </a:cubicBezTo>
                <a:cubicBezTo>
                  <a:pt x="182" y="170"/>
                  <a:pt x="183" y="171"/>
                  <a:pt x="183" y="171"/>
                </a:cubicBezTo>
                <a:cubicBezTo>
                  <a:pt x="183" y="172"/>
                  <a:pt x="182" y="172"/>
                  <a:pt x="182" y="172"/>
                </a:cubicBezTo>
                <a:cubicBezTo>
                  <a:pt x="182" y="173"/>
                  <a:pt x="182" y="173"/>
                  <a:pt x="182" y="173"/>
                </a:cubicBezTo>
                <a:close/>
                <a:moveTo>
                  <a:pt x="192" y="202"/>
                </a:moveTo>
                <a:cubicBezTo>
                  <a:pt x="192" y="202"/>
                  <a:pt x="192" y="202"/>
                  <a:pt x="192" y="202"/>
                </a:cubicBezTo>
                <a:cubicBezTo>
                  <a:pt x="192" y="202"/>
                  <a:pt x="192" y="202"/>
                  <a:pt x="192" y="201"/>
                </a:cubicBezTo>
                <a:cubicBezTo>
                  <a:pt x="192" y="201"/>
                  <a:pt x="192" y="201"/>
                  <a:pt x="193" y="201"/>
                </a:cubicBezTo>
                <a:cubicBezTo>
                  <a:pt x="193" y="201"/>
                  <a:pt x="193" y="201"/>
                  <a:pt x="193" y="201"/>
                </a:cubicBezTo>
                <a:cubicBezTo>
                  <a:pt x="193" y="200"/>
                  <a:pt x="194" y="200"/>
                  <a:pt x="195" y="200"/>
                </a:cubicBezTo>
                <a:cubicBezTo>
                  <a:pt x="194" y="200"/>
                  <a:pt x="194" y="200"/>
                  <a:pt x="194" y="199"/>
                </a:cubicBezTo>
                <a:cubicBezTo>
                  <a:pt x="192" y="201"/>
                  <a:pt x="192" y="201"/>
                  <a:pt x="192" y="201"/>
                </a:cubicBezTo>
                <a:cubicBezTo>
                  <a:pt x="192" y="202"/>
                  <a:pt x="191" y="202"/>
                  <a:pt x="192" y="202"/>
                </a:cubicBezTo>
                <a:close/>
                <a:moveTo>
                  <a:pt x="186" y="171"/>
                </a:moveTo>
                <a:cubicBezTo>
                  <a:pt x="186" y="171"/>
                  <a:pt x="186" y="171"/>
                  <a:pt x="186" y="171"/>
                </a:cubicBezTo>
                <a:cubicBezTo>
                  <a:pt x="186" y="171"/>
                  <a:pt x="186" y="171"/>
                  <a:pt x="186" y="172"/>
                </a:cubicBezTo>
                <a:cubicBezTo>
                  <a:pt x="186" y="171"/>
                  <a:pt x="186" y="171"/>
                  <a:pt x="186" y="171"/>
                </a:cubicBezTo>
                <a:close/>
                <a:moveTo>
                  <a:pt x="148" y="330"/>
                </a:moveTo>
                <a:cubicBezTo>
                  <a:pt x="147" y="330"/>
                  <a:pt x="147" y="330"/>
                  <a:pt x="147" y="330"/>
                </a:cubicBezTo>
                <a:cubicBezTo>
                  <a:pt x="147" y="330"/>
                  <a:pt x="147" y="331"/>
                  <a:pt x="146" y="331"/>
                </a:cubicBezTo>
                <a:cubicBezTo>
                  <a:pt x="146" y="331"/>
                  <a:pt x="147" y="331"/>
                  <a:pt x="147" y="331"/>
                </a:cubicBezTo>
                <a:cubicBezTo>
                  <a:pt x="147" y="331"/>
                  <a:pt x="146" y="331"/>
                  <a:pt x="146" y="332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7" y="331"/>
                  <a:pt x="147" y="330"/>
                  <a:pt x="147" y="330"/>
                </a:cubicBezTo>
                <a:cubicBezTo>
                  <a:pt x="147" y="330"/>
                  <a:pt x="147" y="331"/>
                  <a:pt x="147" y="331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8" y="331"/>
                  <a:pt x="148" y="331"/>
                  <a:pt x="148" y="331"/>
                </a:cubicBezTo>
                <a:cubicBezTo>
                  <a:pt x="148" y="332"/>
                  <a:pt x="148" y="331"/>
                  <a:pt x="149" y="331"/>
                </a:cubicBezTo>
                <a:cubicBezTo>
                  <a:pt x="149" y="331"/>
                  <a:pt x="149" y="331"/>
                  <a:pt x="149" y="331"/>
                </a:cubicBezTo>
                <a:cubicBezTo>
                  <a:pt x="149" y="331"/>
                  <a:pt x="150" y="331"/>
                  <a:pt x="151" y="331"/>
                </a:cubicBezTo>
                <a:cubicBezTo>
                  <a:pt x="150" y="331"/>
                  <a:pt x="151" y="331"/>
                  <a:pt x="151" y="331"/>
                </a:cubicBezTo>
                <a:cubicBezTo>
                  <a:pt x="152" y="331"/>
                  <a:pt x="153" y="332"/>
                  <a:pt x="154" y="332"/>
                </a:cubicBezTo>
                <a:cubicBezTo>
                  <a:pt x="154" y="332"/>
                  <a:pt x="154" y="332"/>
                  <a:pt x="154" y="331"/>
                </a:cubicBezTo>
                <a:cubicBezTo>
                  <a:pt x="154" y="331"/>
                  <a:pt x="154" y="331"/>
                  <a:pt x="154" y="331"/>
                </a:cubicBezTo>
                <a:cubicBezTo>
                  <a:pt x="154" y="331"/>
                  <a:pt x="154" y="331"/>
                  <a:pt x="154" y="331"/>
                </a:cubicBezTo>
                <a:cubicBezTo>
                  <a:pt x="153" y="331"/>
                  <a:pt x="153" y="330"/>
                  <a:pt x="153" y="330"/>
                </a:cubicBezTo>
                <a:cubicBezTo>
                  <a:pt x="152" y="330"/>
                  <a:pt x="152" y="330"/>
                  <a:pt x="151" y="330"/>
                </a:cubicBezTo>
                <a:cubicBezTo>
                  <a:pt x="151" y="330"/>
                  <a:pt x="151" y="330"/>
                  <a:pt x="151" y="330"/>
                </a:cubicBezTo>
                <a:cubicBezTo>
                  <a:pt x="150" y="330"/>
                  <a:pt x="150" y="330"/>
                  <a:pt x="150" y="330"/>
                </a:cubicBezTo>
                <a:cubicBezTo>
                  <a:pt x="150" y="330"/>
                  <a:pt x="150" y="330"/>
                  <a:pt x="150" y="330"/>
                </a:cubicBezTo>
                <a:cubicBezTo>
                  <a:pt x="149" y="330"/>
                  <a:pt x="150" y="330"/>
                  <a:pt x="149" y="330"/>
                </a:cubicBezTo>
                <a:cubicBezTo>
                  <a:pt x="149" y="330"/>
                  <a:pt x="149" y="330"/>
                  <a:pt x="149" y="330"/>
                </a:cubicBezTo>
                <a:cubicBezTo>
                  <a:pt x="149" y="330"/>
                  <a:pt x="148" y="330"/>
                  <a:pt x="148" y="330"/>
                </a:cubicBezTo>
                <a:close/>
                <a:moveTo>
                  <a:pt x="181" y="197"/>
                </a:moveTo>
                <a:cubicBezTo>
                  <a:pt x="180" y="198"/>
                  <a:pt x="182" y="198"/>
                  <a:pt x="181" y="197"/>
                </a:cubicBezTo>
                <a:close/>
                <a:moveTo>
                  <a:pt x="178" y="207"/>
                </a:moveTo>
                <a:cubicBezTo>
                  <a:pt x="178" y="207"/>
                  <a:pt x="178" y="208"/>
                  <a:pt x="178" y="208"/>
                </a:cubicBezTo>
                <a:cubicBezTo>
                  <a:pt x="178" y="208"/>
                  <a:pt x="178" y="209"/>
                  <a:pt x="178" y="209"/>
                </a:cubicBezTo>
                <a:cubicBezTo>
                  <a:pt x="178" y="209"/>
                  <a:pt x="178" y="209"/>
                  <a:pt x="178" y="209"/>
                </a:cubicBezTo>
                <a:cubicBezTo>
                  <a:pt x="178" y="209"/>
                  <a:pt x="179" y="209"/>
                  <a:pt x="179" y="208"/>
                </a:cubicBezTo>
                <a:cubicBezTo>
                  <a:pt x="179" y="208"/>
                  <a:pt x="179" y="208"/>
                  <a:pt x="179" y="208"/>
                </a:cubicBezTo>
                <a:cubicBezTo>
                  <a:pt x="179" y="208"/>
                  <a:pt x="179" y="208"/>
                  <a:pt x="179" y="208"/>
                </a:cubicBezTo>
                <a:cubicBezTo>
                  <a:pt x="179" y="208"/>
                  <a:pt x="179" y="208"/>
                  <a:pt x="179" y="208"/>
                </a:cubicBezTo>
                <a:cubicBezTo>
                  <a:pt x="180" y="208"/>
                  <a:pt x="180" y="208"/>
                  <a:pt x="180" y="208"/>
                </a:cubicBezTo>
                <a:cubicBezTo>
                  <a:pt x="180" y="208"/>
                  <a:pt x="180" y="208"/>
                  <a:pt x="180" y="208"/>
                </a:cubicBezTo>
                <a:cubicBezTo>
                  <a:pt x="181" y="208"/>
                  <a:pt x="180" y="208"/>
                  <a:pt x="180" y="208"/>
                </a:cubicBezTo>
                <a:cubicBezTo>
                  <a:pt x="180" y="207"/>
                  <a:pt x="180" y="207"/>
                  <a:pt x="180" y="207"/>
                </a:cubicBezTo>
                <a:cubicBezTo>
                  <a:pt x="180" y="207"/>
                  <a:pt x="180" y="207"/>
                  <a:pt x="179" y="207"/>
                </a:cubicBezTo>
                <a:cubicBezTo>
                  <a:pt x="179" y="207"/>
                  <a:pt x="179" y="207"/>
                  <a:pt x="179" y="207"/>
                </a:cubicBezTo>
                <a:cubicBezTo>
                  <a:pt x="179" y="207"/>
                  <a:pt x="178" y="207"/>
                  <a:pt x="178" y="206"/>
                </a:cubicBezTo>
                <a:cubicBezTo>
                  <a:pt x="179" y="206"/>
                  <a:pt x="179" y="205"/>
                  <a:pt x="180" y="206"/>
                </a:cubicBezTo>
                <a:cubicBezTo>
                  <a:pt x="180" y="206"/>
                  <a:pt x="180" y="206"/>
                  <a:pt x="180" y="206"/>
                </a:cubicBezTo>
                <a:cubicBezTo>
                  <a:pt x="180" y="206"/>
                  <a:pt x="180" y="206"/>
                  <a:pt x="180" y="206"/>
                </a:cubicBezTo>
                <a:cubicBezTo>
                  <a:pt x="180" y="206"/>
                  <a:pt x="181" y="206"/>
                  <a:pt x="181" y="206"/>
                </a:cubicBezTo>
                <a:cubicBezTo>
                  <a:pt x="182" y="205"/>
                  <a:pt x="182" y="205"/>
                  <a:pt x="183" y="206"/>
                </a:cubicBezTo>
                <a:cubicBezTo>
                  <a:pt x="183" y="206"/>
                  <a:pt x="183" y="206"/>
                  <a:pt x="183" y="206"/>
                </a:cubicBezTo>
                <a:cubicBezTo>
                  <a:pt x="183" y="206"/>
                  <a:pt x="184" y="206"/>
                  <a:pt x="184" y="206"/>
                </a:cubicBezTo>
                <a:cubicBezTo>
                  <a:pt x="184" y="207"/>
                  <a:pt x="185" y="207"/>
                  <a:pt x="186" y="207"/>
                </a:cubicBezTo>
                <a:cubicBezTo>
                  <a:pt x="186" y="207"/>
                  <a:pt x="186" y="207"/>
                  <a:pt x="186" y="207"/>
                </a:cubicBezTo>
                <a:cubicBezTo>
                  <a:pt x="186" y="208"/>
                  <a:pt x="186" y="207"/>
                  <a:pt x="186" y="207"/>
                </a:cubicBezTo>
                <a:cubicBezTo>
                  <a:pt x="186" y="207"/>
                  <a:pt x="186" y="206"/>
                  <a:pt x="186" y="206"/>
                </a:cubicBezTo>
                <a:cubicBezTo>
                  <a:pt x="187" y="206"/>
                  <a:pt x="187" y="206"/>
                  <a:pt x="187" y="205"/>
                </a:cubicBezTo>
                <a:cubicBezTo>
                  <a:pt x="187" y="205"/>
                  <a:pt x="188" y="205"/>
                  <a:pt x="188" y="205"/>
                </a:cubicBezTo>
                <a:cubicBezTo>
                  <a:pt x="188" y="204"/>
                  <a:pt x="189" y="204"/>
                  <a:pt x="190" y="204"/>
                </a:cubicBezTo>
                <a:cubicBezTo>
                  <a:pt x="190" y="204"/>
                  <a:pt x="190" y="204"/>
                  <a:pt x="190" y="204"/>
                </a:cubicBezTo>
                <a:cubicBezTo>
                  <a:pt x="190" y="204"/>
                  <a:pt x="190" y="204"/>
                  <a:pt x="190" y="204"/>
                </a:cubicBezTo>
                <a:cubicBezTo>
                  <a:pt x="190" y="204"/>
                  <a:pt x="190" y="204"/>
                  <a:pt x="190" y="204"/>
                </a:cubicBezTo>
                <a:cubicBezTo>
                  <a:pt x="191" y="204"/>
                  <a:pt x="191" y="204"/>
                  <a:pt x="191" y="204"/>
                </a:cubicBezTo>
                <a:cubicBezTo>
                  <a:pt x="191" y="204"/>
                  <a:pt x="192" y="203"/>
                  <a:pt x="193" y="203"/>
                </a:cubicBezTo>
                <a:cubicBezTo>
                  <a:pt x="193" y="203"/>
                  <a:pt x="192" y="203"/>
                  <a:pt x="192" y="203"/>
                </a:cubicBezTo>
                <a:cubicBezTo>
                  <a:pt x="192" y="203"/>
                  <a:pt x="192" y="203"/>
                  <a:pt x="192" y="203"/>
                </a:cubicBezTo>
                <a:cubicBezTo>
                  <a:pt x="191" y="203"/>
                  <a:pt x="191" y="203"/>
                  <a:pt x="191" y="203"/>
                </a:cubicBezTo>
                <a:cubicBezTo>
                  <a:pt x="191" y="203"/>
                  <a:pt x="191" y="202"/>
                  <a:pt x="191" y="202"/>
                </a:cubicBezTo>
                <a:cubicBezTo>
                  <a:pt x="191" y="202"/>
                  <a:pt x="191" y="202"/>
                  <a:pt x="192" y="202"/>
                </a:cubicBezTo>
                <a:cubicBezTo>
                  <a:pt x="191" y="202"/>
                  <a:pt x="191" y="202"/>
                  <a:pt x="191" y="202"/>
                </a:cubicBezTo>
                <a:cubicBezTo>
                  <a:pt x="191" y="202"/>
                  <a:pt x="191" y="201"/>
                  <a:pt x="191" y="201"/>
                </a:cubicBezTo>
                <a:cubicBezTo>
                  <a:pt x="191" y="201"/>
                  <a:pt x="191" y="201"/>
                  <a:pt x="191" y="201"/>
                </a:cubicBezTo>
                <a:cubicBezTo>
                  <a:pt x="191" y="201"/>
                  <a:pt x="192" y="200"/>
                  <a:pt x="191" y="200"/>
                </a:cubicBezTo>
                <a:cubicBezTo>
                  <a:pt x="191" y="200"/>
                  <a:pt x="191" y="201"/>
                  <a:pt x="190" y="201"/>
                </a:cubicBezTo>
                <a:cubicBezTo>
                  <a:pt x="190" y="201"/>
                  <a:pt x="190" y="201"/>
                  <a:pt x="189" y="201"/>
                </a:cubicBezTo>
                <a:cubicBezTo>
                  <a:pt x="189" y="201"/>
                  <a:pt x="189" y="201"/>
                  <a:pt x="189" y="201"/>
                </a:cubicBezTo>
                <a:cubicBezTo>
                  <a:pt x="189" y="201"/>
                  <a:pt x="188" y="201"/>
                  <a:pt x="188" y="201"/>
                </a:cubicBezTo>
                <a:cubicBezTo>
                  <a:pt x="188" y="201"/>
                  <a:pt x="188" y="201"/>
                  <a:pt x="188" y="201"/>
                </a:cubicBezTo>
                <a:cubicBezTo>
                  <a:pt x="188" y="201"/>
                  <a:pt x="188" y="201"/>
                  <a:pt x="188" y="201"/>
                </a:cubicBezTo>
                <a:cubicBezTo>
                  <a:pt x="187" y="201"/>
                  <a:pt x="186" y="200"/>
                  <a:pt x="185" y="199"/>
                </a:cubicBezTo>
                <a:cubicBezTo>
                  <a:pt x="184" y="198"/>
                  <a:pt x="184" y="197"/>
                  <a:pt x="183" y="196"/>
                </a:cubicBezTo>
                <a:cubicBezTo>
                  <a:pt x="183" y="196"/>
                  <a:pt x="182" y="197"/>
                  <a:pt x="182" y="197"/>
                </a:cubicBezTo>
                <a:cubicBezTo>
                  <a:pt x="182" y="197"/>
                  <a:pt x="182" y="197"/>
                  <a:pt x="182" y="196"/>
                </a:cubicBezTo>
                <a:cubicBezTo>
                  <a:pt x="182" y="197"/>
                  <a:pt x="182" y="196"/>
                  <a:pt x="182" y="197"/>
                </a:cubicBezTo>
                <a:cubicBezTo>
                  <a:pt x="182" y="197"/>
                  <a:pt x="182" y="197"/>
                  <a:pt x="182" y="198"/>
                </a:cubicBezTo>
                <a:cubicBezTo>
                  <a:pt x="182" y="198"/>
                  <a:pt x="182" y="198"/>
                  <a:pt x="182" y="198"/>
                </a:cubicBezTo>
                <a:cubicBezTo>
                  <a:pt x="182" y="199"/>
                  <a:pt x="182" y="200"/>
                  <a:pt x="182" y="201"/>
                </a:cubicBezTo>
                <a:cubicBezTo>
                  <a:pt x="182" y="201"/>
                  <a:pt x="181" y="202"/>
                  <a:pt x="181" y="202"/>
                </a:cubicBezTo>
                <a:cubicBezTo>
                  <a:pt x="181" y="202"/>
                  <a:pt x="181" y="203"/>
                  <a:pt x="181" y="203"/>
                </a:cubicBezTo>
                <a:cubicBezTo>
                  <a:pt x="181" y="203"/>
                  <a:pt x="181" y="203"/>
                  <a:pt x="181" y="203"/>
                </a:cubicBezTo>
                <a:cubicBezTo>
                  <a:pt x="181" y="203"/>
                  <a:pt x="181" y="204"/>
                  <a:pt x="180" y="204"/>
                </a:cubicBezTo>
                <a:cubicBezTo>
                  <a:pt x="180" y="204"/>
                  <a:pt x="180" y="204"/>
                  <a:pt x="180" y="203"/>
                </a:cubicBezTo>
                <a:cubicBezTo>
                  <a:pt x="180" y="203"/>
                  <a:pt x="180" y="204"/>
                  <a:pt x="180" y="204"/>
                </a:cubicBezTo>
                <a:cubicBezTo>
                  <a:pt x="180" y="204"/>
                  <a:pt x="179" y="203"/>
                  <a:pt x="179" y="203"/>
                </a:cubicBezTo>
                <a:cubicBezTo>
                  <a:pt x="179" y="203"/>
                  <a:pt x="179" y="203"/>
                  <a:pt x="179" y="203"/>
                </a:cubicBezTo>
                <a:cubicBezTo>
                  <a:pt x="179" y="204"/>
                  <a:pt x="179" y="204"/>
                  <a:pt x="179" y="204"/>
                </a:cubicBezTo>
                <a:cubicBezTo>
                  <a:pt x="179" y="204"/>
                  <a:pt x="179" y="204"/>
                  <a:pt x="179" y="204"/>
                </a:cubicBezTo>
                <a:cubicBezTo>
                  <a:pt x="179" y="205"/>
                  <a:pt x="178" y="205"/>
                  <a:pt x="178" y="205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78" y="205"/>
                  <a:pt x="178" y="205"/>
                  <a:pt x="177" y="205"/>
                </a:cubicBezTo>
                <a:cubicBezTo>
                  <a:pt x="177" y="205"/>
                  <a:pt x="177" y="206"/>
                  <a:pt x="177" y="206"/>
                </a:cubicBezTo>
                <a:cubicBezTo>
                  <a:pt x="177" y="207"/>
                  <a:pt x="177" y="207"/>
                  <a:pt x="178" y="207"/>
                </a:cubicBezTo>
                <a:close/>
                <a:moveTo>
                  <a:pt x="196" y="199"/>
                </a:moveTo>
                <a:cubicBezTo>
                  <a:pt x="196" y="199"/>
                  <a:pt x="196" y="199"/>
                  <a:pt x="196" y="199"/>
                </a:cubicBezTo>
                <a:cubicBezTo>
                  <a:pt x="197" y="199"/>
                  <a:pt x="197" y="199"/>
                  <a:pt x="197" y="199"/>
                </a:cubicBezTo>
                <a:cubicBezTo>
                  <a:pt x="197" y="199"/>
                  <a:pt x="197" y="199"/>
                  <a:pt x="197" y="198"/>
                </a:cubicBezTo>
                <a:cubicBezTo>
                  <a:pt x="197" y="198"/>
                  <a:pt x="197" y="198"/>
                  <a:pt x="198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9" y="197"/>
                  <a:pt x="199" y="197"/>
                  <a:pt x="200" y="197"/>
                </a:cubicBezTo>
                <a:cubicBezTo>
                  <a:pt x="200" y="197"/>
                  <a:pt x="200" y="197"/>
                  <a:pt x="200" y="197"/>
                </a:cubicBezTo>
                <a:cubicBezTo>
                  <a:pt x="201" y="197"/>
                  <a:pt x="200" y="197"/>
                  <a:pt x="200" y="196"/>
                </a:cubicBezTo>
                <a:cubicBezTo>
                  <a:pt x="200" y="196"/>
                  <a:pt x="199" y="197"/>
                  <a:pt x="198" y="197"/>
                </a:cubicBezTo>
                <a:cubicBezTo>
                  <a:pt x="198" y="197"/>
                  <a:pt x="198" y="196"/>
                  <a:pt x="198" y="197"/>
                </a:cubicBezTo>
                <a:cubicBezTo>
                  <a:pt x="198" y="197"/>
                  <a:pt x="198" y="197"/>
                  <a:pt x="198" y="197"/>
                </a:cubicBezTo>
                <a:cubicBezTo>
                  <a:pt x="198" y="197"/>
                  <a:pt x="198" y="197"/>
                  <a:pt x="198" y="197"/>
                </a:cubicBezTo>
                <a:cubicBezTo>
                  <a:pt x="198" y="197"/>
                  <a:pt x="197" y="197"/>
                  <a:pt x="197" y="198"/>
                </a:cubicBezTo>
                <a:cubicBezTo>
                  <a:pt x="197" y="198"/>
                  <a:pt x="196" y="199"/>
                  <a:pt x="196" y="199"/>
                </a:cubicBezTo>
                <a:cubicBezTo>
                  <a:pt x="196" y="199"/>
                  <a:pt x="195" y="200"/>
                  <a:pt x="195" y="200"/>
                </a:cubicBezTo>
                <a:cubicBezTo>
                  <a:pt x="196" y="200"/>
                  <a:pt x="196" y="200"/>
                  <a:pt x="196" y="199"/>
                </a:cubicBezTo>
                <a:close/>
                <a:moveTo>
                  <a:pt x="148" y="341"/>
                </a:moveTo>
                <a:cubicBezTo>
                  <a:pt x="148" y="341"/>
                  <a:pt x="148" y="341"/>
                  <a:pt x="148" y="341"/>
                </a:cubicBezTo>
                <a:cubicBezTo>
                  <a:pt x="148" y="341"/>
                  <a:pt x="148" y="341"/>
                  <a:pt x="148" y="341"/>
                </a:cubicBezTo>
                <a:close/>
                <a:moveTo>
                  <a:pt x="195" y="202"/>
                </a:moveTo>
                <a:cubicBezTo>
                  <a:pt x="195" y="202"/>
                  <a:pt x="195" y="202"/>
                  <a:pt x="195" y="201"/>
                </a:cubicBezTo>
                <a:cubicBezTo>
                  <a:pt x="195" y="201"/>
                  <a:pt x="195" y="202"/>
                  <a:pt x="195" y="202"/>
                </a:cubicBezTo>
                <a:close/>
                <a:moveTo>
                  <a:pt x="151" y="343"/>
                </a:moveTo>
                <a:cubicBezTo>
                  <a:pt x="151" y="343"/>
                  <a:pt x="151" y="343"/>
                  <a:pt x="151" y="343"/>
                </a:cubicBezTo>
                <a:cubicBezTo>
                  <a:pt x="152" y="343"/>
                  <a:pt x="151" y="343"/>
                  <a:pt x="151" y="343"/>
                </a:cubicBezTo>
                <a:cubicBezTo>
                  <a:pt x="151" y="343"/>
                  <a:pt x="151" y="343"/>
                  <a:pt x="151" y="343"/>
                </a:cubicBezTo>
                <a:close/>
                <a:moveTo>
                  <a:pt x="195" y="328"/>
                </a:moveTo>
                <a:cubicBezTo>
                  <a:pt x="195" y="328"/>
                  <a:pt x="195" y="328"/>
                  <a:pt x="196" y="328"/>
                </a:cubicBezTo>
                <a:cubicBezTo>
                  <a:pt x="196" y="328"/>
                  <a:pt x="196" y="328"/>
                  <a:pt x="197" y="328"/>
                </a:cubicBezTo>
                <a:cubicBezTo>
                  <a:pt x="197" y="328"/>
                  <a:pt x="196" y="328"/>
                  <a:pt x="196" y="328"/>
                </a:cubicBezTo>
                <a:cubicBezTo>
                  <a:pt x="196" y="327"/>
                  <a:pt x="195" y="328"/>
                  <a:pt x="195" y="328"/>
                </a:cubicBezTo>
                <a:cubicBezTo>
                  <a:pt x="195" y="328"/>
                  <a:pt x="195" y="328"/>
                  <a:pt x="195" y="328"/>
                </a:cubicBezTo>
                <a:cubicBezTo>
                  <a:pt x="195" y="328"/>
                  <a:pt x="195" y="328"/>
                  <a:pt x="195" y="328"/>
                </a:cubicBezTo>
                <a:cubicBezTo>
                  <a:pt x="195" y="328"/>
                  <a:pt x="194" y="328"/>
                  <a:pt x="195" y="328"/>
                </a:cubicBezTo>
                <a:close/>
                <a:moveTo>
                  <a:pt x="174" y="219"/>
                </a:moveTo>
                <a:cubicBezTo>
                  <a:pt x="174" y="219"/>
                  <a:pt x="173" y="219"/>
                  <a:pt x="173" y="219"/>
                </a:cubicBezTo>
                <a:cubicBezTo>
                  <a:pt x="173" y="220"/>
                  <a:pt x="173" y="220"/>
                  <a:pt x="173" y="220"/>
                </a:cubicBezTo>
                <a:cubicBezTo>
                  <a:pt x="174" y="220"/>
                  <a:pt x="174" y="219"/>
                  <a:pt x="174" y="219"/>
                </a:cubicBezTo>
                <a:close/>
                <a:moveTo>
                  <a:pt x="206" y="344"/>
                </a:moveTo>
                <a:cubicBezTo>
                  <a:pt x="206" y="344"/>
                  <a:pt x="206" y="345"/>
                  <a:pt x="206" y="345"/>
                </a:cubicBezTo>
                <a:cubicBezTo>
                  <a:pt x="206" y="345"/>
                  <a:pt x="206" y="345"/>
                  <a:pt x="206" y="345"/>
                </a:cubicBezTo>
                <a:cubicBezTo>
                  <a:pt x="206" y="345"/>
                  <a:pt x="206" y="344"/>
                  <a:pt x="206" y="344"/>
                </a:cubicBezTo>
                <a:close/>
                <a:moveTo>
                  <a:pt x="160" y="224"/>
                </a:moveTo>
                <a:cubicBezTo>
                  <a:pt x="160" y="225"/>
                  <a:pt x="161" y="225"/>
                  <a:pt x="160" y="224"/>
                </a:cubicBezTo>
                <a:close/>
                <a:moveTo>
                  <a:pt x="150" y="248"/>
                </a:moveTo>
                <a:cubicBezTo>
                  <a:pt x="150" y="248"/>
                  <a:pt x="150" y="248"/>
                  <a:pt x="150" y="248"/>
                </a:cubicBezTo>
                <a:cubicBezTo>
                  <a:pt x="150" y="248"/>
                  <a:pt x="150" y="248"/>
                  <a:pt x="150" y="248"/>
                </a:cubicBezTo>
                <a:close/>
                <a:moveTo>
                  <a:pt x="150" y="248"/>
                </a:moveTo>
                <a:cubicBezTo>
                  <a:pt x="150" y="248"/>
                  <a:pt x="151" y="247"/>
                  <a:pt x="151" y="247"/>
                </a:cubicBezTo>
                <a:cubicBezTo>
                  <a:pt x="151" y="247"/>
                  <a:pt x="151" y="247"/>
                  <a:pt x="150" y="247"/>
                </a:cubicBezTo>
                <a:cubicBezTo>
                  <a:pt x="150" y="247"/>
                  <a:pt x="150" y="248"/>
                  <a:pt x="150" y="248"/>
                </a:cubicBezTo>
                <a:cubicBezTo>
                  <a:pt x="150" y="248"/>
                  <a:pt x="150" y="248"/>
                  <a:pt x="150" y="248"/>
                </a:cubicBezTo>
                <a:cubicBezTo>
                  <a:pt x="150" y="248"/>
                  <a:pt x="150" y="248"/>
                  <a:pt x="150" y="248"/>
                </a:cubicBezTo>
                <a:close/>
                <a:moveTo>
                  <a:pt x="150" y="234"/>
                </a:moveTo>
                <a:cubicBezTo>
                  <a:pt x="150" y="234"/>
                  <a:pt x="149" y="234"/>
                  <a:pt x="149" y="234"/>
                </a:cubicBezTo>
                <a:cubicBezTo>
                  <a:pt x="149" y="234"/>
                  <a:pt x="149" y="234"/>
                  <a:pt x="149" y="235"/>
                </a:cubicBezTo>
                <a:cubicBezTo>
                  <a:pt x="150" y="234"/>
                  <a:pt x="150" y="234"/>
                  <a:pt x="150" y="234"/>
                </a:cubicBezTo>
                <a:close/>
                <a:moveTo>
                  <a:pt x="150" y="322"/>
                </a:moveTo>
                <a:cubicBezTo>
                  <a:pt x="150" y="323"/>
                  <a:pt x="150" y="323"/>
                  <a:pt x="151" y="323"/>
                </a:cubicBezTo>
                <a:cubicBezTo>
                  <a:pt x="151" y="323"/>
                  <a:pt x="150" y="323"/>
                  <a:pt x="150" y="322"/>
                </a:cubicBezTo>
                <a:close/>
                <a:moveTo>
                  <a:pt x="130" y="324"/>
                </a:moveTo>
                <a:cubicBezTo>
                  <a:pt x="131" y="324"/>
                  <a:pt x="131" y="324"/>
                  <a:pt x="131" y="324"/>
                </a:cubicBezTo>
                <a:cubicBezTo>
                  <a:pt x="131" y="324"/>
                  <a:pt x="131" y="324"/>
                  <a:pt x="130" y="324"/>
                </a:cubicBezTo>
                <a:cubicBezTo>
                  <a:pt x="130" y="324"/>
                  <a:pt x="130" y="324"/>
                  <a:pt x="130" y="324"/>
                </a:cubicBezTo>
                <a:close/>
                <a:moveTo>
                  <a:pt x="151" y="235"/>
                </a:moveTo>
                <a:cubicBezTo>
                  <a:pt x="151" y="235"/>
                  <a:pt x="152" y="235"/>
                  <a:pt x="151" y="235"/>
                </a:cubicBezTo>
                <a:cubicBezTo>
                  <a:pt x="152" y="235"/>
                  <a:pt x="152" y="235"/>
                  <a:pt x="152" y="235"/>
                </a:cubicBezTo>
                <a:cubicBezTo>
                  <a:pt x="152" y="235"/>
                  <a:pt x="152" y="235"/>
                  <a:pt x="152" y="235"/>
                </a:cubicBezTo>
                <a:cubicBezTo>
                  <a:pt x="152" y="235"/>
                  <a:pt x="153" y="235"/>
                  <a:pt x="153" y="235"/>
                </a:cubicBezTo>
                <a:cubicBezTo>
                  <a:pt x="153" y="235"/>
                  <a:pt x="152" y="235"/>
                  <a:pt x="152" y="235"/>
                </a:cubicBezTo>
                <a:cubicBezTo>
                  <a:pt x="152" y="234"/>
                  <a:pt x="152" y="234"/>
                  <a:pt x="152" y="234"/>
                </a:cubicBezTo>
                <a:cubicBezTo>
                  <a:pt x="152" y="234"/>
                  <a:pt x="152" y="234"/>
                  <a:pt x="152" y="234"/>
                </a:cubicBezTo>
                <a:cubicBezTo>
                  <a:pt x="152" y="234"/>
                  <a:pt x="152" y="234"/>
                  <a:pt x="153" y="234"/>
                </a:cubicBezTo>
                <a:cubicBezTo>
                  <a:pt x="153" y="234"/>
                  <a:pt x="153" y="234"/>
                  <a:pt x="153" y="234"/>
                </a:cubicBezTo>
                <a:cubicBezTo>
                  <a:pt x="153" y="235"/>
                  <a:pt x="153" y="235"/>
                  <a:pt x="153" y="235"/>
                </a:cubicBezTo>
                <a:cubicBezTo>
                  <a:pt x="153" y="235"/>
                  <a:pt x="153" y="235"/>
                  <a:pt x="153" y="235"/>
                </a:cubicBezTo>
                <a:cubicBezTo>
                  <a:pt x="153" y="235"/>
                  <a:pt x="153" y="235"/>
                  <a:pt x="154" y="235"/>
                </a:cubicBezTo>
                <a:cubicBezTo>
                  <a:pt x="153" y="235"/>
                  <a:pt x="153" y="236"/>
                  <a:pt x="153" y="236"/>
                </a:cubicBezTo>
                <a:cubicBezTo>
                  <a:pt x="153" y="237"/>
                  <a:pt x="152" y="237"/>
                  <a:pt x="152" y="238"/>
                </a:cubicBezTo>
                <a:cubicBezTo>
                  <a:pt x="152" y="238"/>
                  <a:pt x="153" y="239"/>
                  <a:pt x="152" y="239"/>
                </a:cubicBezTo>
                <a:cubicBezTo>
                  <a:pt x="152" y="239"/>
                  <a:pt x="152" y="239"/>
                  <a:pt x="152" y="239"/>
                </a:cubicBezTo>
                <a:cubicBezTo>
                  <a:pt x="152" y="239"/>
                  <a:pt x="153" y="239"/>
                  <a:pt x="153" y="239"/>
                </a:cubicBezTo>
                <a:cubicBezTo>
                  <a:pt x="153" y="239"/>
                  <a:pt x="153" y="239"/>
                  <a:pt x="153" y="239"/>
                </a:cubicBezTo>
                <a:cubicBezTo>
                  <a:pt x="153" y="239"/>
                  <a:pt x="153" y="240"/>
                  <a:pt x="154" y="239"/>
                </a:cubicBezTo>
                <a:cubicBezTo>
                  <a:pt x="154" y="239"/>
                  <a:pt x="153" y="239"/>
                  <a:pt x="153" y="239"/>
                </a:cubicBezTo>
                <a:cubicBezTo>
                  <a:pt x="153" y="238"/>
                  <a:pt x="153" y="238"/>
                  <a:pt x="153" y="238"/>
                </a:cubicBezTo>
                <a:cubicBezTo>
                  <a:pt x="154" y="238"/>
                  <a:pt x="154" y="238"/>
                  <a:pt x="154" y="238"/>
                </a:cubicBezTo>
                <a:cubicBezTo>
                  <a:pt x="154" y="238"/>
                  <a:pt x="154" y="238"/>
                  <a:pt x="154" y="238"/>
                </a:cubicBezTo>
                <a:cubicBezTo>
                  <a:pt x="154" y="239"/>
                  <a:pt x="154" y="239"/>
                  <a:pt x="154" y="240"/>
                </a:cubicBezTo>
                <a:cubicBezTo>
                  <a:pt x="154" y="240"/>
                  <a:pt x="154" y="239"/>
                  <a:pt x="155" y="239"/>
                </a:cubicBezTo>
                <a:cubicBezTo>
                  <a:pt x="155" y="239"/>
                  <a:pt x="155" y="239"/>
                  <a:pt x="155" y="239"/>
                </a:cubicBezTo>
                <a:cubicBezTo>
                  <a:pt x="155" y="239"/>
                  <a:pt x="155" y="239"/>
                  <a:pt x="156" y="238"/>
                </a:cubicBezTo>
                <a:cubicBezTo>
                  <a:pt x="156" y="238"/>
                  <a:pt x="156" y="238"/>
                  <a:pt x="156" y="238"/>
                </a:cubicBezTo>
                <a:cubicBezTo>
                  <a:pt x="156" y="237"/>
                  <a:pt x="156" y="237"/>
                  <a:pt x="156" y="236"/>
                </a:cubicBezTo>
                <a:cubicBezTo>
                  <a:pt x="156" y="236"/>
                  <a:pt x="157" y="235"/>
                  <a:pt x="157" y="235"/>
                </a:cubicBezTo>
                <a:cubicBezTo>
                  <a:pt x="157" y="235"/>
                  <a:pt x="157" y="235"/>
                  <a:pt x="157" y="234"/>
                </a:cubicBezTo>
                <a:cubicBezTo>
                  <a:pt x="157" y="234"/>
                  <a:pt x="157" y="234"/>
                  <a:pt x="157" y="234"/>
                </a:cubicBezTo>
                <a:cubicBezTo>
                  <a:pt x="157" y="234"/>
                  <a:pt x="157" y="234"/>
                  <a:pt x="157" y="233"/>
                </a:cubicBezTo>
                <a:cubicBezTo>
                  <a:pt x="157" y="233"/>
                  <a:pt x="156" y="233"/>
                  <a:pt x="156" y="233"/>
                </a:cubicBezTo>
                <a:cubicBezTo>
                  <a:pt x="156" y="233"/>
                  <a:pt x="156" y="233"/>
                  <a:pt x="156" y="233"/>
                </a:cubicBezTo>
                <a:cubicBezTo>
                  <a:pt x="156" y="233"/>
                  <a:pt x="156" y="233"/>
                  <a:pt x="156" y="233"/>
                </a:cubicBezTo>
                <a:cubicBezTo>
                  <a:pt x="156" y="233"/>
                  <a:pt x="156" y="232"/>
                  <a:pt x="156" y="232"/>
                </a:cubicBezTo>
                <a:cubicBezTo>
                  <a:pt x="156" y="232"/>
                  <a:pt x="156" y="232"/>
                  <a:pt x="156" y="232"/>
                </a:cubicBezTo>
                <a:cubicBezTo>
                  <a:pt x="156" y="232"/>
                  <a:pt x="156" y="232"/>
                  <a:pt x="155" y="233"/>
                </a:cubicBezTo>
                <a:cubicBezTo>
                  <a:pt x="155" y="233"/>
                  <a:pt x="154" y="232"/>
                  <a:pt x="154" y="231"/>
                </a:cubicBezTo>
                <a:cubicBezTo>
                  <a:pt x="154" y="232"/>
                  <a:pt x="154" y="231"/>
                  <a:pt x="154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52" y="232"/>
                  <a:pt x="152" y="232"/>
                  <a:pt x="152" y="233"/>
                </a:cubicBezTo>
                <a:cubicBezTo>
                  <a:pt x="152" y="233"/>
                  <a:pt x="152" y="233"/>
                  <a:pt x="152" y="233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1" y="233"/>
                  <a:pt x="151" y="233"/>
                  <a:pt x="151" y="233"/>
                </a:cubicBezTo>
                <a:cubicBezTo>
                  <a:pt x="151" y="234"/>
                  <a:pt x="151" y="234"/>
                  <a:pt x="151" y="234"/>
                </a:cubicBezTo>
                <a:cubicBezTo>
                  <a:pt x="151" y="234"/>
                  <a:pt x="151" y="234"/>
                  <a:pt x="151" y="235"/>
                </a:cubicBezTo>
                <a:close/>
                <a:moveTo>
                  <a:pt x="157" y="231"/>
                </a:moveTo>
                <a:cubicBezTo>
                  <a:pt x="157" y="231"/>
                  <a:pt x="157" y="232"/>
                  <a:pt x="157" y="232"/>
                </a:cubicBezTo>
                <a:cubicBezTo>
                  <a:pt x="157" y="231"/>
                  <a:pt x="158" y="230"/>
                  <a:pt x="158" y="230"/>
                </a:cubicBezTo>
                <a:cubicBezTo>
                  <a:pt x="158" y="230"/>
                  <a:pt x="158" y="231"/>
                  <a:pt x="159" y="231"/>
                </a:cubicBezTo>
                <a:cubicBezTo>
                  <a:pt x="159" y="231"/>
                  <a:pt x="160" y="230"/>
                  <a:pt x="161" y="230"/>
                </a:cubicBezTo>
                <a:cubicBezTo>
                  <a:pt x="161" y="230"/>
                  <a:pt x="162" y="230"/>
                  <a:pt x="162" y="230"/>
                </a:cubicBezTo>
                <a:cubicBezTo>
                  <a:pt x="162" y="230"/>
                  <a:pt x="162" y="230"/>
                  <a:pt x="162" y="229"/>
                </a:cubicBezTo>
                <a:cubicBezTo>
                  <a:pt x="162" y="229"/>
                  <a:pt x="163" y="229"/>
                  <a:pt x="163" y="229"/>
                </a:cubicBezTo>
                <a:cubicBezTo>
                  <a:pt x="164" y="229"/>
                  <a:pt x="165" y="229"/>
                  <a:pt x="166" y="229"/>
                </a:cubicBezTo>
                <a:cubicBezTo>
                  <a:pt x="166" y="229"/>
                  <a:pt x="166" y="230"/>
                  <a:pt x="166" y="230"/>
                </a:cubicBezTo>
                <a:cubicBezTo>
                  <a:pt x="165" y="230"/>
                  <a:pt x="165" y="230"/>
                  <a:pt x="165" y="230"/>
                </a:cubicBezTo>
                <a:cubicBezTo>
                  <a:pt x="165" y="230"/>
                  <a:pt x="165" y="231"/>
                  <a:pt x="165" y="231"/>
                </a:cubicBezTo>
                <a:cubicBezTo>
                  <a:pt x="165" y="231"/>
                  <a:pt x="165" y="231"/>
                  <a:pt x="165" y="231"/>
                </a:cubicBezTo>
                <a:cubicBezTo>
                  <a:pt x="165" y="231"/>
                  <a:pt x="165" y="231"/>
                  <a:pt x="165" y="232"/>
                </a:cubicBezTo>
                <a:cubicBezTo>
                  <a:pt x="165" y="232"/>
                  <a:pt x="166" y="232"/>
                  <a:pt x="166" y="232"/>
                </a:cubicBezTo>
                <a:cubicBezTo>
                  <a:pt x="165" y="232"/>
                  <a:pt x="167" y="233"/>
                  <a:pt x="167" y="233"/>
                </a:cubicBezTo>
                <a:cubicBezTo>
                  <a:pt x="167" y="232"/>
                  <a:pt x="168" y="232"/>
                  <a:pt x="168" y="231"/>
                </a:cubicBezTo>
                <a:cubicBezTo>
                  <a:pt x="168" y="231"/>
                  <a:pt x="169" y="231"/>
                  <a:pt x="169" y="230"/>
                </a:cubicBezTo>
                <a:cubicBezTo>
                  <a:pt x="169" y="230"/>
                  <a:pt x="169" y="230"/>
                  <a:pt x="169" y="230"/>
                </a:cubicBezTo>
                <a:cubicBezTo>
                  <a:pt x="169" y="230"/>
                  <a:pt x="169" y="230"/>
                  <a:pt x="169" y="230"/>
                </a:cubicBezTo>
                <a:cubicBezTo>
                  <a:pt x="169" y="230"/>
                  <a:pt x="169" y="230"/>
                  <a:pt x="169" y="230"/>
                </a:cubicBezTo>
                <a:cubicBezTo>
                  <a:pt x="169" y="230"/>
                  <a:pt x="170" y="230"/>
                  <a:pt x="170" y="231"/>
                </a:cubicBezTo>
                <a:cubicBezTo>
                  <a:pt x="170" y="231"/>
                  <a:pt x="170" y="230"/>
                  <a:pt x="170" y="230"/>
                </a:cubicBezTo>
                <a:cubicBezTo>
                  <a:pt x="170" y="230"/>
                  <a:pt x="169" y="230"/>
                  <a:pt x="169" y="230"/>
                </a:cubicBezTo>
                <a:cubicBezTo>
                  <a:pt x="169" y="229"/>
                  <a:pt x="169" y="230"/>
                  <a:pt x="169" y="229"/>
                </a:cubicBezTo>
                <a:cubicBezTo>
                  <a:pt x="169" y="229"/>
                  <a:pt x="169" y="228"/>
                  <a:pt x="170" y="228"/>
                </a:cubicBezTo>
                <a:cubicBezTo>
                  <a:pt x="170" y="228"/>
                  <a:pt x="169" y="229"/>
                  <a:pt x="170" y="229"/>
                </a:cubicBezTo>
                <a:cubicBezTo>
                  <a:pt x="170" y="229"/>
                  <a:pt x="170" y="229"/>
                  <a:pt x="170" y="229"/>
                </a:cubicBezTo>
                <a:cubicBezTo>
                  <a:pt x="170" y="229"/>
                  <a:pt x="170" y="229"/>
                  <a:pt x="170" y="229"/>
                </a:cubicBezTo>
                <a:cubicBezTo>
                  <a:pt x="170" y="229"/>
                  <a:pt x="170" y="229"/>
                  <a:pt x="170" y="229"/>
                </a:cubicBezTo>
                <a:cubicBezTo>
                  <a:pt x="170" y="229"/>
                  <a:pt x="170" y="229"/>
                  <a:pt x="170" y="230"/>
                </a:cubicBezTo>
                <a:cubicBezTo>
                  <a:pt x="171" y="230"/>
                  <a:pt x="171" y="229"/>
                  <a:pt x="172" y="229"/>
                </a:cubicBezTo>
                <a:cubicBezTo>
                  <a:pt x="172" y="229"/>
                  <a:pt x="173" y="229"/>
                  <a:pt x="173" y="229"/>
                </a:cubicBezTo>
                <a:cubicBezTo>
                  <a:pt x="173" y="229"/>
                  <a:pt x="173" y="229"/>
                  <a:pt x="174" y="229"/>
                </a:cubicBezTo>
                <a:cubicBezTo>
                  <a:pt x="174" y="228"/>
                  <a:pt x="174" y="228"/>
                  <a:pt x="174" y="228"/>
                </a:cubicBezTo>
                <a:cubicBezTo>
                  <a:pt x="174" y="228"/>
                  <a:pt x="174" y="228"/>
                  <a:pt x="174" y="228"/>
                </a:cubicBezTo>
                <a:cubicBezTo>
                  <a:pt x="174" y="228"/>
                  <a:pt x="175" y="228"/>
                  <a:pt x="175" y="228"/>
                </a:cubicBezTo>
                <a:cubicBezTo>
                  <a:pt x="175" y="228"/>
                  <a:pt x="175" y="228"/>
                  <a:pt x="175" y="228"/>
                </a:cubicBezTo>
                <a:cubicBezTo>
                  <a:pt x="174" y="229"/>
                  <a:pt x="175" y="229"/>
                  <a:pt x="175" y="230"/>
                </a:cubicBezTo>
                <a:cubicBezTo>
                  <a:pt x="175" y="229"/>
                  <a:pt x="175" y="229"/>
                  <a:pt x="175" y="228"/>
                </a:cubicBezTo>
                <a:cubicBezTo>
                  <a:pt x="175" y="228"/>
                  <a:pt x="175" y="228"/>
                  <a:pt x="176" y="228"/>
                </a:cubicBezTo>
                <a:cubicBezTo>
                  <a:pt x="176" y="228"/>
                  <a:pt x="176" y="228"/>
                  <a:pt x="176" y="228"/>
                </a:cubicBezTo>
                <a:cubicBezTo>
                  <a:pt x="177" y="228"/>
                  <a:pt x="177" y="228"/>
                  <a:pt x="177" y="228"/>
                </a:cubicBezTo>
                <a:cubicBezTo>
                  <a:pt x="177" y="228"/>
                  <a:pt x="177" y="228"/>
                  <a:pt x="177" y="228"/>
                </a:cubicBezTo>
                <a:cubicBezTo>
                  <a:pt x="177" y="228"/>
                  <a:pt x="177" y="228"/>
                  <a:pt x="177" y="227"/>
                </a:cubicBezTo>
                <a:cubicBezTo>
                  <a:pt x="177" y="227"/>
                  <a:pt x="177" y="227"/>
                  <a:pt x="177" y="227"/>
                </a:cubicBezTo>
                <a:cubicBezTo>
                  <a:pt x="177" y="227"/>
                  <a:pt x="177" y="227"/>
                  <a:pt x="177" y="227"/>
                </a:cubicBezTo>
                <a:cubicBezTo>
                  <a:pt x="177" y="226"/>
                  <a:pt x="177" y="226"/>
                  <a:pt x="178" y="227"/>
                </a:cubicBezTo>
                <a:cubicBezTo>
                  <a:pt x="178" y="227"/>
                  <a:pt x="178" y="227"/>
                  <a:pt x="178" y="227"/>
                </a:cubicBezTo>
                <a:cubicBezTo>
                  <a:pt x="178" y="227"/>
                  <a:pt x="178" y="227"/>
                  <a:pt x="178" y="227"/>
                </a:cubicBezTo>
                <a:cubicBezTo>
                  <a:pt x="177" y="227"/>
                  <a:pt x="177" y="227"/>
                  <a:pt x="177" y="227"/>
                </a:cubicBezTo>
                <a:cubicBezTo>
                  <a:pt x="177" y="228"/>
                  <a:pt x="177" y="228"/>
                  <a:pt x="177" y="228"/>
                </a:cubicBezTo>
                <a:cubicBezTo>
                  <a:pt x="177" y="228"/>
                  <a:pt x="177" y="228"/>
                  <a:pt x="177" y="228"/>
                </a:cubicBezTo>
                <a:cubicBezTo>
                  <a:pt x="177" y="229"/>
                  <a:pt x="177" y="229"/>
                  <a:pt x="178" y="229"/>
                </a:cubicBezTo>
                <a:cubicBezTo>
                  <a:pt x="178" y="228"/>
                  <a:pt x="179" y="228"/>
                  <a:pt x="179" y="228"/>
                </a:cubicBezTo>
                <a:cubicBezTo>
                  <a:pt x="179" y="227"/>
                  <a:pt x="179" y="227"/>
                  <a:pt x="180" y="226"/>
                </a:cubicBezTo>
                <a:cubicBezTo>
                  <a:pt x="180" y="226"/>
                  <a:pt x="179" y="225"/>
                  <a:pt x="179" y="225"/>
                </a:cubicBezTo>
                <a:cubicBezTo>
                  <a:pt x="179" y="225"/>
                  <a:pt x="179" y="224"/>
                  <a:pt x="179" y="224"/>
                </a:cubicBezTo>
                <a:cubicBezTo>
                  <a:pt x="179" y="224"/>
                  <a:pt x="180" y="223"/>
                  <a:pt x="180" y="223"/>
                </a:cubicBezTo>
                <a:cubicBezTo>
                  <a:pt x="180" y="223"/>
                  <a:pt x="180" y="223"/>
                  <a:pt x="180" y="223"/>
                </a:cubicBezTo>
                <a:cubicBezTo>
                  <a:pt x="180" y="222"/>
                  <a:pt x="180" y="222"/>
                  <a:pt x="180" y="222"/>
                </a:cubicBezTo>
                <a:cubicBezTo>
                  <a:pt x="180" y="221"/>
                  <a:pt x="180" y="220"/>
                  <a:pt x="180" y="220"/>
                </a:cubicBezTo>
                <a:cubicBezTo>
                  <a:pt x="180" y="219"/>
                  <a:pt x="180" y="219"/>
                  <a:pt x="180" y="219"/>
                </a:cubicBezTo>
                <a:cubicBezTo>
                  <a:pt x="180" y="218"/>
                  <a:pt x="180" y="219"/>
                  <a:pt x="181" y="218"/>
                </a:cubicBezTo>
                <a:cubicBezTo>
                  <a:pt x="181" y="218"/>
                  <a:pt x="181" y="218"/>
                  <a:pt x="181" y="218"/>
                </a:cubicBezTo>
                <a:cubicBezTo>
                  <a:pt x="181" y="218"/>
                  <a:pt x="181" y="218"/>
                  <a:pt x="182" y="219"/>
                </a:cubicBezTo>
                <a:cubicBezTo>
                  <a:pt x="182" y="218"/>
                  <a:pt x="181" y="218"/>
                  <a:pt x="182" y="217"/>
                </a:cubicBezTo>
                <a:cubicBezTo>
                  <a:pt x="182" y="216"/>
                  <a:pt x="182" y="217"/>
                  <a:pt x="182" y="217"/>
                </a:cubicBezTo>
                <a:cubicBezTo>
                  <a:pt x="182" y="217"/>
                  <a:pt x="182" y="216"/>
                  <a:pt x="182" y="216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3" y="216"/>
                  <a:pt x="183" y="215"/>
                  <a:pt x="183" y="215"/>
                </a:cubicBezTo>
                <a:cubicBezTo>
                  <a:pt x="183" y="215"/>
                  <a:pt x="182" y="213"/>
                  <a:pt x="182" y="213"/>
                </a:cubicBezTo>
                <a:cubicBezTo>
                  <a:pt x="182" y="212"/>
                  <a:pt x="181" y="212"/>
                  <a:pt x="181" y="211"/>
                </a:cubicBezTo>
                <a:cubicBezTo>
                  <a:pt x="181" y="210"/>
                  <a:pt x="181" y="210"/>
                  <a:pt x="181" y="209"/>
                </a:cubicBezTo>
                <a:cubicBezTo>
                  <a:pt x="181" y="209"/>
                  <a:pt x="182" y="209"/>
                  <a:pt x="181" y="209"/>
                </a:cubicBezTo>
                <a:cubicBezTo>
                  <a:pt x="181" y="209"/>
                  <a:pt x="181" y="209"/>
                  <a:pt x="181" y="209"/>
                </a:cubicBezTo>
                <a:cubicBezTo>
                  <a:pt x="181" y="209"/>
                  <a:pt x="180" y="209"/>
                  <a:pt x="180" y="209"/>
                </a:cubicBezTo>
                <a:cubicBezTo>
                  <a:pt x="180" y="209"/>
                  <a:pt x="180" y="210"/>
                  <a:pt x="180" y="210"/>
                </a:cubicBezTo>
                <a:cubicBezTo>
                  <a:pt x="180" y="210"/>
                  <a:pt x="181" y="210"/>
                  <a:pt x="181" y="210"/>
                </a:cubicBezTo>
                <a:cubicBezTo>
                  <a:pt x="181" y="210"/>
                  <a:pt x="181" y="210"/>
                  <a:pt x="181" y="210"/>
                </a:cubicBezTo>
                <a:cubicBezTo>
                  <a:pt x="181" y="210"/>
                  <a:pt x="181" y="211"/>
                  <a:pt x="181" y="211"/>
                </a:cubicBezTo>
                <a:cubicBezTo>
                  <a:pt x="181" y="211"/>
                  <a:pt x="180" y="211"/>
                  <a:pt x="180" y="211"/>
                </a:cubicBezTo>
                <a:cubicBezTo>
                  <a:pt x="180" y="211"/>
                  <a:pt x="180" y="211"/>
                  <a:pt x="180" y="211"/>
                </a:cubicBezTo>
                <a:cubicBezTo>
                  <a:pt x="179" y="211"/>
                  <a:pt x="179" y="210"/>
                  <a:pt x="179" y="210"/>
                </a:cubicBezTo>
                <a:cubicBezTo>
                  <a:pt x="179" y="210"/>
                  <a:pt x="179" y="210"/>
                  <a:pt x="179" y="210"/>
                </a:cubicBezTo>
                <a:cubicBezTo>
                  <a:pt x="179" y="210"/>
                  <a:pt x="179" y="210"/>
                  <a:pt x="179" y="210"/>
                </a:cubicBezTo>
                <a:cubicBezTo>
                  <a:pt x="179" y="210"/>
                  <a:pt x="179" y="210"/>
                  <a:pt x="178" y="211"/>
                </a:cubicBezTo>
                <a:cubicBezTo>
                  <a:pt x="178" y="211"/>
                  <a:pt x="178" y="211"/>
                  <a:pt x="178" y="211"/>
                </a:cubicBezTo>
                <a:cubicBezTo>
                  <a:pt x="177" y="212"/>
                  <a:pt x="177" y="212"/>
                  <a:pt x="178" y="212"/>
                </a:cubicBezTo>
                <a:cubicBezTo>
                  <a:pt x="178" y="212"/>
                  <a:pt x="177" y="213"/>
                  <a:pt x="177" y="214"/>
                </a:cubicBezTo>
                <a:cubicBezTo>
                  <a:pt x="177" y="214"/>
                  <a:pt x="177" y="214"/>
                  <a:pt x="177" y="213"/>
                </a:cubicBezTo>
                <a:cubicBezTo>
                  <a:pt x="177" y="214"/>
                  <a:pt x="177" y="214"/>
                  <a:pt x="177" y="214"/>
                </a:cubicBezTo>
                <a:cubicBezTo>
                  <a:pt x="177" y="214"/>
                  <a:pt x="177" y="214"/>
                  <a:pt x="177" y="214"/>
                </a:cubicBezTo>
                <a:cubicBezTo>
                  <a:pt x="178" y="214"/>
                  <a:pt x="178" y="214"/>
                  <a:pt x="178" y="214"/>
                </a:cubicBezTo>
                <a:cubicBezTo>
                  <a:pt x="178" y="214"/>
                  <a:pt x="178" y="215"/>
                  <a:pt x="178" y="215"/>
                </a:cubicBezTo>
                <a:cubicBezTo>
                  <a:pt x="177" y="216"/>
                  <a:pt x="177" y="217"/>
                  <a:pt x="177" y="217"/>
                </a:cubicBezTo>
                <a:cubicBezTo>
                  <a:pt x="177" y="218"/>
                  <a:pt x="176" y="218"/>
                  <a:pt x="176" y="219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76" y="219"/>
                  <a:pt x="176" y="220"/>
                  <a:pt x="175" y="220"/>
                </a:cubicBezTo>
                <a:cubicBezTo>
                  <a:pt x="175" y="220"/>
                  <a:pt x="175" y="221"/>
                  <a:pt x="174" y="221"/>
                </a:cubicBezTo>
                <a:cubicBezTo>
                  <a:pt x="174" y="221"/>
                  <a:pt x="174" y="221"/>
                  <a:pt x="174" y="221"/>
                </a:cubicBezTo>
                <a:cubicBezTo>
                  <a:pt x="173" y="222"/>
                  <a:pt x="172" y="222"/>
                  <a:pt x="172" y="223"/>
                </a:cubicBezTo>
                <a:cubicBezTo>
                  <a:pt x="171" y="223"/>
                  <a:pt x="171" y="224"/>
                  <a:pt x="170" y="223"/>
                </a:cubicBezTo>
                <a:cubicBezTo>
                  <a:pt x="170" y="223"/>
                  <a:pt x="170" y="223"/>
                  <a:pt x="170" y="223"/>
                </a:cubicBezTo>
                <a:cubicBezTo>
                  <a:pt x="170" y="223"/>
                  <a:pt x="170" y="222"/>
                  <a:pt x="170" y="222"/>
                </a:cubicBezTo>
                <a:cubicBezTo>
                  <a:pt x="170" y="222"/>
                  <a:pt x="170" y="222"/>
                  <a:pt x="170" y="222"/>
                </a:cubicBezTo>
                <a:cubicBezTo>
                  <a:pt x="170" y="222"/>
                  <a:pt x="170" y="222"/>
                  <a:pt x="170" y="222"/>
                </a:cubicBezTo>
                <a:cubicBezTo>
                  <a:pt x="170" y="222"/>
                  <a:pt x="170" y="222"/>
                  <a:pt x="170" y="222"/>
                </a:cubicBezTo>
                <a:cubicBezTo>
                  <a:pt x="170" y="222"/>
                  <a:pt x="170" y="222"/>
                  <a:pt x="170" y="222"/>
                </a:cubicBezTo>
                <a:cubicBezTo>
                  <a:pt x="170" y="222"/>
                  <a:pt x="170" y="222"/>
                  <a:pt x="171" y="222"/>
                </a:cubicBezTo>
                <a:cubicBezTo>
                  <a:pt x="171" y="221"/>
                  <a:pt x="171" y="221"/>
                  <a:pt x="171" y="221"/>
                </a:cubicBezTo>
                <a:cubicBezTo>
                  <a:pt x="171" y="221"/>
                  <a:pt x="170" y="221"/>
                  <a:pt x="170" y="221"/>
                </a:cubicBezTo>
                <a:cubicBezTo>
                  <a:pt x="170" y="221"/>
                  <a:pt x="170" y="221"/>
                  <a:pt x="169" y="221"/>
                </a:cubicBezTo>
                <a:cubicBezTo>
                  <a:pt x="169" y="222"/>
                  <a:pt x="169" y="222"/>
                  <a:pt x="169" y="223"/>
                </a:cubicBezTo>
                <a:cubicBezTo>
                  <a:pt x="169" y="223"/>
                  <a:pt x="169" y="223"/>
                  <a:pt x="169" y="224"/>
                </a:cubicBezTo>
                <a:cubicBezTo>
                  <a:pt x="168" y="224"/>
                  <a:pt x="168" y="225"/>
                  <a:pt x="167" y="226"/>
                </a:cubicBezTo>
                <a:cubicBezTo>
                  <a:pt x="167" y="226"/>
                  <a:pt x="168" y="226"/>
                  <a:pt x="168" y="226"/>
                </a:cubicBezTo>
                <a:cubicBezTo>
                  <a:pt x="167" y="226"/>
                  <a:pt x="167" y="227"/>
                  <a:pt x="167" y="227"/>
                </a:cubicBezTo>
                <a:cubicBezTo>
                  <a:pt x="166" y="227"/>
                  <a:pt x="166" y="227"/>
                  <a:pt x="166" y="227"/>
                </a:cubicBezTo>
                <a:cubicBezTo>
                  <a:pt x="165" y="227"/>
                  <a:pt x="165" y="227"/>
                  <a:pt x="165" y="226"/>
                </a:cubicBezTo>
                <a:cubicBezTo>
                  <a:pt x="165" y="226"/>
                  <a:pt x="166" y="226"/>
                  <a:pt x="166" y="226"/>
                </a:cubicBezTo>
                <a:cubicBezTo>
                  <a:pt x="166" y="226"/>
                  <a:pt x="165" y="226"/>
                  <a:pt x="164" y="226"/>
                </a:cubicBezTo>
                <a:cubicBezTo>
                  <a:pt x="164" y="227"/>
                  <a:pt x="162" y="227"/>
                  <a:pt x="161" y="227"/>
                </a:cubicBezTo>
                <a:cubicBezTo>
                  <a:pt x="160" y="227"/>
                  <a:pt x="160" y="227"/>
                  <a:pt x="159" y="227"/>
                </a:cubicBezTo>
                <a:cubicBezTo>
                  <a:pt x="159" y="228"/>
                  <a:pt x="159" y="228"/>
                  <a:pt x="158" y="228"/>
                </a:cubicBezTo>
                <a:cubicBezTo>
                  <a:pt x="158" y="228"/>
                  <a:pt x="157" y="229"/>
                  <a:pt x="156" y="229"/>
                </a:cubicBezTo>
                <a:cubicBezTo>
                  <a:pt x="156" y="229"/>
                  <a:pt x="156" y="229"/>
                  <a:pt x="156" y="230"/>
                </a:cubicBezTo>
                <a:cubicBezTo>
                  <a:pt x="155" y="230"/>
                  <a:pt x="155" y="230"/>
                  <a:pt x="155" y="230"/>
                </a:cubicBezTo>
                <a:cubicBezTo>
                  <a:pt x="155" y="230"/>
                  <a:pt x="155" y="230"/>
                  <a:pt x="154" y="230"/>
                </a:cubicBezTo>
                <a:cubicBezTo>
                  <a:pt x="154" y="230"/>
                  <a:pt x="154" y="230"/>
                  <a:pt x="154" y="230"/>
                </a:cubicBezTo>
                <a:cubicBezTo>
                  <a:pt x="154" y="230"/>
                  <a:pt x="154" y="231"/>
                  <a:pt x="154" y="231"/>
                </a:cubicBezTo>
                <a:cubicBezTo>
                  <a:pt x="154" y="231"/>
                  <a:pt x="154" y="231"/>
                  <a:pt x="154" y="231"/>
                </a:cubicBezTo>
                <a:cubicBezTo>
                  <a:pt x="154" y="231"/>
                  <a:pt x="154" y="231"/>
                  <a:pt x="154" y="231"/>
                </a:cubicBezTo>
                <a:cubicBezTo>
                  <a:pt x="154" y="231"/>
                  <a:pt x="154" y="231"/>
                  <a:pt x="154" y="231"/>
                </a:cubicBezTo>
                <a:cubicBezTo>
                  <a:pt x="154" y="231"/>
                  <a:pt x="154" y="231"/>
                  <a:pt x="154" y="231"/>
                </a:cubicBezTo>
                <a:cubicBezTo>
                  <a:pt x="155" y="231"/>
                  <a:pt x="156" y="231"/>
                  <a:pt x="157" y="231"/>
                </a:cubicBezTo>
                <a:cubicBezTo>
                  <a:pt x="156" y="231"/>
                  <a:pt x="157" y="231"/>
                  <a:pt x="157" y="231"/>
                </a:cubicBezTo>
                <a:close/>
                <a:moveTo>
                  <a:pt x="152" y="236"/>
                </a:moveTo>
                <a:cubicBezTo>
                  <a:pt x="152" y="236"/>
                  <a:pt x="152" y="236"/>
                  <a:pt x="152" y="236"/>
                </a:cubicBezTo>
                <a:cubicBezTo>
                  <a:pt x="152" y="235"/>
                  <a:pt x="152" y="236"/>
                  <a:pt x="152" y="235"/>
                </a:cubicBezTo>
                <a:cubicBezTo>
                  <a:pt x="152" y="236"/>
                  <a:pt x="152" y="236"/>
                  <a:pt x="152" y="236"/>
                </a:cubicBezTo>
                <a:cubicBezTo>
                  <a:pt x="152" y="236"/>
                  <a:pt x="152" y="236"/>
                  <a:pt x="152" y="236"/>
                </a:cubicBezTo>
                <a:close/>
                <a:moveTo>
                  <a:pt x="150" y="229"/>
                </a:moveTo>
                <a:cubicBezTo>
                  <a:pt x="150" y="229"/>
                  <a:pt x="150" y="229"/>
                  <a:pt x="150" y="229"/>
                </a:cubicBezTo>
                <a:cubicBezTo>
                  <a:pt x="150" y="230"/>
                  <a:pt x="150" y="230"/>
                  <a:pt x="150" y="230"/>
                </a:cubicBezTo>
                <a:cubicBezTo>
                  <a:pt x="150" y="230"/>
                  <a:pt x="150" y="230"/>
                  <a:pt x="150" y="230"/>
                </a:cubicBezTo>
                <a:cubicBezTo>
                  <a:pt x="150" y="230"/>
                  <a:pt x="150" y="230"/>
                  <a:pt x="150" y="230"/>
                </a:cubicBezTo>
                <a:cubicBezTo>
                  <a:pt x="150" y="230"/>
                  <a:pt x="150" y="230"/>
                  <a:pt x="150" y="229"/>
                </a:cubicBezTo>
                <a:close/>
                <a:moveTo>
                  <a:pt x="176" y="207"/>
                </a:moveTo>
                <a:cubicBezTo>
                  <a:pt x="176" y="207"/>
                  <a:pt x="176" y="207"/>
                  <a:pt x="176" y="207"/>
                </a:cubicBezTo>
                <a:cubicBezTo>
                  <a:pt x="176" y="207"/>
                  <a:pt x="177" y="206"/>
                  <a:pt x="176" y="207"/>
                </a:cubicBezTo>
                <a:close/>
                <a:moveTo>
                  <a:pt x="153" y="324"/>
                </a:moveTo>
                <a:cubicBezTo>
                  <a:pt x="153" y="324"/>
                  <a:pt x="153" y="324"/>
                  <a:pt x="154" y="324"/>
                </a:cubicBezTo>
                <a:cubicBezTo>
                  <a:pt x="153" y="324"/>
                  <a:pt x="153" y="324"/>
                  <a:pt x="153" y="324"/>
                </a:cubicBezTo>
                <a:cubicBezTo>
                  <a:pt x="153" y="324"/>
                  <a:pt x="153" y="324"/>
                  <a:pt x="153" y="324"/>
                </a:cubicBezTo>
                <a:close/>
                <a:moveTo>
                  <a:pt x="153" y="325"/>
                </a:moveTo>
                <a:cubicBezTo>
                  <a:pt x="153" y="325"/>
                  <a:pt x="153" y="325"/>
                  <a:pt x="153" y="325"/>
                </a:cubicBezTo>
                <a:cubicBezTo>
                  <a:pt x="153" y="325"/>
                  <a:pt x="153" y="325"/>
                  <a:pt x="153" y="325"/>
                </a:cubicBezTo>
                <a:cubicBezTo>
                  <a:pt x="153" y="325"/>
                  <a:pt x="153" y="325"/>
                  <a:pt x="154" y="325"/>
                </a:cubicBezTo>
                <a:cubicBezTo>
                  <a:pt x="154" y="325"/>
                  <a:pt x="153" y="325"/>
                  <a:pt x="153" y="325"/>
                </a:cubicBezTo>
                <a:close/>
                <a:moveTo>
                  <a:pt x="154" y="241"/>
                </a:moveTo>
                <a:cubicBezTo>
                  <a:pt x="154" y="241"/>
                  <a:pt x="154" y="241"/>
                  <a:pt x="154" y="242"/>
                </a:cubicBezTo>
                <a:cubicBezTo>
                  <a:pt x="154" y="241"/>
                  <a:pt x="154" y="241"/>
                  <a:pt x="155" y="240"/>
                </a:cubicBezTo>
                <a:cubicBezTo>
                  <a:pt x="154" y="241"/>
                  <a:pt x="154" y="241"/>
                  <a:pt x="154" y="241"/>
                </a:cubicBezTo>
                <a:close/>
                <a:moveTo>
                  <a:pt x="154" y="326"/>
                </a:moveTo>
                <a:cubicBezTo>
                  <a:pt x="154" y="326"/>
                  <a:pt x="155" y="325"/>
                  <a:pt x="155" y="325"/>
                </a:cubicBezTo>
                <a:cubicBezTo>
                  <a:pt x="155" y="325"/>
                  <a:pt x="154" y="325"/>
                  <a:pt x="154" y="325"/>
                </a:cubicBezTo>
                <a:cubicBezTo>
                  <a:pt x="154" y="325"/>
                  <a:pt x="154" y="325"/>
                  <a:pt x="154" y="325"/>
                </a:cubicBezTo>
                <a:cubicBezTo>
                  <a:pt x="154" y="325"/>
                  <a:pt x="154" y="326"/>
                  <a:pt x="154" y="326"/>
                </a:cubicBezTo>
                <a:close/>
                <a:moveTo>
                  <a:pt x="154" y="344"/>
                </a:moveTo>
                <a:cubicBezTo>
                  <a:pt x="154" y="344"/>
                  <a:pt x="154" y="344"/>
                  <a:pt x="154" y="344"/>
                </a:cubicBezTo>
                <a:cubicBezTo>
                  <a:pt x="155" y="344"/>
                  <a:pt x="155" y="344"/>
                  <a:pt x="155" y="344"/>
                </a:cubicBezTo>
                <a:cubicBezTo>
                  <a:pt x="154" y="343"/>
                  <a:pt x="154" y="344"/>
                  <a:pt x="154" y="344"/>
                </a:cubicBezTo>
                <a:close/>
                <a:moveTo>
                  <a:pt x="153" y="242"/>
                </a:moveTo>
                <a:cubicBezTo>
                  <a:pt x="154" y="242"/>
                  <a:pt x="153" y="242"/>
                  <a:pt x="153" y="241"/>
                </a:cubicBezTo>
                <a:cubicBezTo>
                  <a:pt x="153" y="242"/>
                  <a:pt x="153" y="242"/>
                  <a:pt x="153" y="242"/>
                </a:cubicBezTo>
                <a:cubicBezTo>
                  <a:pt x="153" y="242"/>
                  <a:pt x="153" y="242"/>
                  <a:pt x="153" y="242"/>
                </a:cubicBezTo>
                <a:close/>
                <a:moveTo>
                  <a:pt x="156" y="341"/>
                </a:moveTo>
                <a:cubicBezTo>
                  <a:pt x="156" y="341"/>
                  <a:pt x="155" y="342"/>
                  <a:pt x="155" y="342"/>
                </a:cubicBezTo>
                <a:cubicBezTo>
                  <a:pt x="155" y="342"/>
                  <a:pt x="155" y="342"/>
                  <a:pt x="155" y="342"/>
                </a:cubicBezTo>
                <a:cubicBezTo>
                  <a:pt x="155" y="342"/>
                  <a:pt x="155" y="343"/>
                  <a:pt x="155" y="342"/>
                </a:cubicBezTo>
                <a:cubicBezTo>
                  <a:pt x="155" y="342"/>
                  <a:pt x="155" y="343"/>
                  <a:pt x="155" y="343"/>
                </a:cubicBezTo>
                <a:cubicBezTo>
                  <a:pt x="155" y="343"/>
                  <a:pt x="155" y="343"/>
                  <a:pt x="155" y="343"/>
                </a:cubicBezTo>
                <a:cubicBezTo>
                  <a:pt x="155" y="343"/>
                  <a:pt x="155" y="343"/>
                  <a:pt x="155" y="343"/>
                </a:cubicBezTo>
                <a:cubicBezTo>
                  <a:pt x="155" y="343"/>
                  <a:pt x="155" y="343"/>
                  <a:pt x="155" y="343"/>
                </a:cubicBezTo>
                <a:cubicBezTo>
                  <a:pt x="155" y="343"/>
                  <a:pt x="156" y="343"/>
                  <a:pt x="156" y="343"/>
                </a:cubicBezTo>
                <a:cubicBezTo>
                  <a:pt x="156" y="342"/>
                  <a:pt x="156" y="342"/>
                  <a:pt x="156" y="342"/>
                </a:cubicBezTo>
                <a:cubicBezTo>
                  <a:pt x="156" y="342"/>
                  <a:pt x="156" y="342"/>
                  <a:pt x="156" y="342"/>
                </a:cubicBezTo>
                <a:cubicBezTo>
                  <a:pt x="156" y="342"/>
                  <a:pt x="156" y="341"/>
                  <a:pt x="156" y="341"/>
                </a:cubicBezTo>
                <a:cubicBezTo>
                  <a:pt x="156" y="341"/>
                  <a:pt x="156" y="341"/>
                  <a:pt x="156" y="341"/>
                </a:cubicBezTo>
                <a:close/>
                <a:moveTo>
                  <a:pt x="153" y="323"/>
                </a:moveTo>
                <a:cubicBezTo>
                  <a:pt x="153" y="323"/>
                  <a:pt x="153" y="323"/>
                  <a:pt x="153" y="323"/>
                </a:cubicBezTo>
                <a:cubicBezTo>
                  <a:pt x="153" y="323"/>
                  <a:pt x="153" y="323"/>
                  <a:pt x="153" y="324"/>
                </a:cubicBezTo>
                <a:cubicBezTo>
                  <a:pt x="153" y="324"/>
                  <a:pt x="153" y="323"/>
                  <a:pt x="153" y="323"/>
                </a:cubicBezTo>
                <a:cubicBezTo>
                  <a:pt x="154" y="323"/>
                  <a:pt x="154" y="324"/>
                  <a:pt x="154" y="324"/>
                </a:cubicBezTo>
                <a:cubicBezTo>
                  <a:pt x="154" y="324"/>
                  <a:pt x="154" y="324"/>
                  <a:pt x="154" y="323"/>
                </a:cubicBezTo>
                <a:cubicBezTo>
                  <a:pt x="154" y="324"/>
                  <a:pt x="154" y="323"/>
                  <a:pt x="155" y="323"/>
                </a:cubicBezTo>
                <a:cubicBezTo>
                  <a:pt x="155" y="323"/>
                  <a:pt x="155" y="324"/>
                  <a:pt x="155" y="323"/>
                </a:cubicBezTo>
                <a:cubicBezTo>
                  <a:pt x="155" y="323"/>
                  <a:pt x="155" y="323"/>
                  <a:pt x="155" y="323"/>
                </a:cubicBezTo>
                <a:cubicBezTo>
                  <a:pt x="155" y="323"/>
                  <a:pt x="155" y="323"/>
                  <a:pt x="155" y="323"/>
                </a:cubicBezTo>
                <a:cubicBezTo>
                  <a:pt x="155" y="323"/>
                  <a:pt x="155" y="323"/>
                  <a:pt x="154" y="323"/>
                </a:cubicBezTo>
                <a:cubicBezTo>
                  <a:pt x="154" y="323"/>
                  <a:pt x="154" y="323"/>
                  <a:pt x="154" y="323"/>
                </a:cubicBezTo>
                <a:cubicBezTo>
                  <a:pt x="153" y="323"/>
                  <a:pt x="153" y="323"/>
                  <a:pt x="152" y="323"/>
                </a:cubicBezTo>
                <a:cubicBezTo>
                  <a:pt x="153" y="323"/>
                  <a:pt x="153" y="323"/>
                  <a:pt x="153" y="323"/>
                </a:cubicBezTo>
                <a:close/>
                <a:moveTo>
                  <a:pt x="160" y="231"/>
                </a:moveTo>
                <a:cubicBezTo>
                  <a:pt x="160" y="231"/>
                  <a:pt x="160" y="231"/>
                  <a:pt x="159" y="231"/>
                </a:cubicBezTo>
                <a:cubicBezTo>
                  <a:pt x="159" y="231"/>
                  <a:pt x="159" y="231"/>
                  <a:pt x="159" y="232"/>
                </a:cubicBezTo>
                <a:cubicBezTo>
                  <a:pt x="159" y="232"/>
                  <a:pt x="159" y="232"/>
                  <a:pt x="159" y="232"/>
                </a:cubicBezTo>
                <a:cubicBezTo>
                  <a:pt x="158" y="232"/>
                  <a:pt x="158" y="233"/>
                  <a:pt x="157" y="233"/>
                </a:cubicBezTo>
                <a:cubicBezTo>
                  <a:pt x="157" y="233"/>
                  <a:pt x="157" y="233"/>
                  <a:pt x="157" y="233"/>
                </a:cubicBezTo>
                <a:cubicBezTo>
                  <a:pt x="158" y="233"/>
                  <a:pt x="158" y="233"/>
                  <a:pt x="158" y="233"/>
                </a:cubicBezTo>
                <a:cubicBezTo>
                  <a:pt x="158" y="233"/>
                  <a:pt x="158" y="233"/>
                  <a:pt x="158" y="233"/>
                </a:cubicBezTo>
                <a:cubicBezTo>
                  <a:pt x="158" y="233"/>
                  <a:pt x="158" y="233"/>
                  <a:pt x="158" y="234"/>
                </a:cubicBezTo>
                <a:cubicBezTo>
                  <a:pt x="158" y="234"/>
                  <a:pt x="158" y="234"/>
                  <a:pt x="158" y="234"/>
                </a:cubicBezTo>
                <a:cubicBezTo>
                  <a:pt x="158" y="234"/>
                  <a:pt x="158" y="234"/>
                  <a:pt x="158" y="234"/>
                </a:cubicBezTo>
                <a:cubicBezTo>
                  <a:pt x="159" y="234"/>
                  <a:pt x="159" y="235"/>
                  <a:pt x="159" y="235"/>
                </a:cubicBezTo>
                <a:cubicBezTo>
                  <a:pt x="159" y="235"/>
                  <a:pt x="160" y="235"/>
                  <a:pt x="160" y="23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0" y="235"/>
                  <a:pt x="160" y="235"/>
                  <a:pt x="160" y="235"/>
                </a:cubicBezTo>
                <a:cubicBezTo>
                  <a:pt x="160" y="234"/>
                  <a:pt x="160" y="234"/>
                  <a:pt x="161" y="233"/>
                </a:cubicBezTo>
                <a:cubicBezTo>
                  <a:pt x="161" y="233"/>
                  <a:pt x="161" y="232"/>
                  <a:pt x="162" y="233"/>
                </a:cubicBezTo>
                <a:cubicBezTo>
                  <a:pt x="162" y="233"/>
                  <a:pt x="162" y="233"/>
                  <a:pt x="163" y="233"/>
                </a:cubicBezTo>
                <a:cubicBezTo>
                  <a:pt x="163" y="233"/>
                  <a:pt x="164" y="232"/>
                  <a:pt x="164" y="232"/>
                </a:cubicBezTo>
                <a:cubicBezTo>
                  <a:pt x="164" y="232"/>
                  <a:pt x="164" y="231"/>
                  <a:pt x="164" y="231"/>
                </a:cubicBezTo>
                <a:cubicBezTo>
                  <a:pt x="164" y="231"/>
                  <a:pt x="164" y="231"/>
                  <a:pt x="164" y="231"/>
                </a:cubicBezTo>
                <a:cubicBezTo>
                  <a:pt x="164" y="231"/>
                  <a:pt x="164" y="231"/>
                  <a:pt x="164" y="231"/>
                </a:cubicBezTo>
                <a:cubicBezTo>
                  <a:pt x="164" y="230"/>
                  <a:pt x="164" y="231"/>
                  <a:pt x="164" y="231"/>
                </a:cubicBezTo>
                <a:cubicBezTo>
                  <a:pt x="163" y="231"/>
                  <a:pt x="163" y="230"/>
                  <a:pt x="162" y="230"/>
                </a:cubicBezTo>
                <a:cubicBezTo>
                  <a:pt x="162" y="230"/>
                  <a:pt x="161" y="230"/>
                  <a:pt x="161" y="231"/>
                </a:cubicBezTo>
                <a:cubicBezTo>
                  <a:pt x="161" y="231"/>
                  <a:pt x="161" y="231"/>
                  <a:pt x="161" y="231"/>
                </a:cubicBezTo>
                <a:cubicBezTo>
                  <a:pt x="161" y="231"/>
                  <a:pt x="160" y="232"/>
                  <a:pt x="160" y="231"/>
                </a:cubicBezTo>
                <a:close/>
                <a:moveTo>
                  <a:pt x="152" y="353"/>
                </a:moveTo>
                <a:cubicBezTo>
                  <a:pt x="152" y="353"/>
                  <a:pt x="152" y="353"/>
                  <a:pt x="152" y="353"/>
                </a:cubicBezTo>
                <a:cubicBezTo>
                  <a:pt x="152" y="353"/>
                  <a:pt x="152" y="353"/>
                  <a:pt x="152" y="353"/>
                </a:cubicBezTo>
                <a:cubicBezTo>
                  <a:pt x="152" y="353"/>
                  <a:pt x="153" y="353"/>
                  <a:pt x="153" y="353"/>
                </a:cubicBezTo>
                <a:cubicBezTo>
                  <a:pt x="154" y="353"/>
                  <a:pt x="153" y="353"/>
                  <a:pt x="153" y="353"/>
                </a:cubicBezTo>
                <a:cubicBezTo>
                  <a:pt x="153" y="353"/>
                  <a:pt x="153" y="352"/>
                  <a:pt x="153" y="352"/>
                </a:cubicBezTo>
                <a:cubicBezTo>
                  <a:pt x="153" y="352"/>
                  <a:pt x="153" y="352"/>
                  <a:pt x="153" y="352"/>
                </a:cubicBezTo>
                <a:cubicBezTo>
                  <a:pt x="153" y="352"/>
                  <a:pt x="152" y="352"/>
                  <a:pt x="152" y="352"/>
                </a:cubicBezTo>
                <a:cubicBezTo>
                  <a:pt x="152" y="352"/>
                  <a:pt x="152" y="353"/>
                  <a:pt x="152" y="353"/>
                </a:cubicBezTo>
                <a:cubicBezTo>
                  <a:pt x="152" y="353"/>
                  <a:pt x="152" y="353"/>
                  <a:pt x="152" y="353"/>
                </a:cubicBezTo>
                <a:close/>
                <a:moveTo>
                  <a:pt x="206" y="350"/>
                </a:moveTo>
                <a:cubicBezTo>
                  <a:pt x="206" y="350"/>
                  <a:pt x="206" y="350"/>
                  <a:pt x="206" y="350"/>
                </a:cubicBezTo>
                <a:cubicBezTo>
                  <a:pt x="206" y="350"/>
                  <a:pt x="206" y="350"/>
                  <a:pt x="206" y="350"/>
                </a:cubicBezTo>
                <a:close/>
                <a:moveTo>
                  <a:pt x="154" y="353"/>
                </a:moveTo>
                <a:cubicBezTo>
                  <a:pt x="155" y="353"/>
                  <a:pt x="155" y="353"/>
                  <a:pt x="155" y="353"/>
                </a:cubicBezTo>
                <a:cubicBezTo>
                  <a:pt x="156" y="353"/>
                  <a:pt x="156" y="352"/>
                  <a:pt x="156" y="352"/>
                </a:cubicBezTo>
                <a:cubicBezTo>
                  <a:pt x="156" y="352"/>
                  <a:pt x="156" y="352"/>
                  <a:pt x="156" y="352"/>
                </a:cubicBezTo>
                <a:cubicBezTo>
                  <a:pt x="155" y="351"/>
                  <a:pt x="155" y="351"/>
                  <a:pt x="155" y="352"/>
                </a:cubicBezTo>
                <a:cubicBezTo>
                  <a:pt x="155" y="352"/>
                  <a:pt x="155" y="352"/>
                  <a:pt x="155" y="352"/>
                </a:cubicBezTo>
                <a:cubicBezTo>
                  <a:pt x="154" y="352"/>
                  <a:pt x="154" y="352"/>
                  <a:pt x="154" y="352"/>
                </a:cubicBezTo>
                <a:cubicBezTo>
                  <a:pt x="153" y="352"/>
                  <a:pt x="153" y="352"/>
                  <a:pt x="153" y="352"/>
                </a:cubicBezTo>
                <a:cubicBezTo>
                  <a:pt x="153" y="352"/>
                  <a:pt x="153" y="352"/>
                  <a:pt x="153" y="353"/>
                </a:cubicBezTo>
                <a:cubicBezTo>
                  <a:pt x="153" y="353"/>
                  <a:pt x="154" y="353"/>
                  <a:pt x="154" y="353"/>
                </a:cubicBezTo>
                <a:cubicBezTo>
                  <a:pt x="154" y="353"/>
                  <a:pt x="154" y="353"/>
                  <a:pt x="154" y="353"/>
                </a:cubicBezTo>
                <a:close/>
                <a:moveTo>
                  <a:pt x="151" y="327"/>
                </a:moveTo>
                <a:cubicBezTo>
                  <a:pt x="151" y="328"/>
                  <a:pt x="152" y="328"/>
                  <a:pt x="152" y="328"/>
                </a:cubicBezTo>
                <a:cubicBezTo>
                  <a:pt x="152" y="328"/>
                  <a:pt x="152" y="328"/>
                  <a:pt x="152" y="328"/>
                </a:cubicBezTo>
                <a:cubicBezTo>
                  <a:pt x="153" y="328"/>
                  <a:pt x="153" y="328"/>
                  <a:pt x="153" y="328"/>
                </a:cubicBezTo>
                <a:cubicBezTo>
                  <a:pt x="153" y="328"/>
                  <a:pt x="153" y="328"/>
                  <a:pt x="153" y="328"/>
                </a:cubicBezTo>
                <a:cubicBezTo>
                  <a:pt x="153" y="328"/>
                  <a:pt x="153" y="327"/>
                  <a:pt x="153" y="327"/>
                </a:cubicBezTo>
                <a:cubicBezTo>
                  <a:pt x="153" y="327"/>
                  <a:pt x="153" y="327"/>
                  <a:pt x="153" y="327"/>
                </a:cubicBezTo>
                <a:cubicBezTo>
                  <a:pt x="153" y="327"/>
                  <a:pt x="152" y="327"/>
                  <a:pt x="152" y="327"/>
                </a:cubicBezTo>
                <a:cubicBezTo>
                  <a:pt x="152" y="327"/>
                  <a:pt x="151" y="327"/>
                  <a:pt x="151" y="327"/>
                </a:cubicBezTo>
                <a:close/>
                <a:moveTo>
                  <a:pt x="193" y="335"/>
                </a:moveTo>
                <a:cubicBezTo>
                  <a:pt x="193" y="335"/>
                  <a:pt x="193" y="334"/>
                  <a:pt x="193" y="334"/>
                </a:cubicBezTo>
                <a:cubicBezTo>
                  <a:pt x="193" y="334"/>
                  <a:pt x="193" y="335"/>
                  <a:pt x="193" y="335"/>
                </a:cubicBezTo>
                <a:close/>
                <a:moveTo>
                  <a:pt x="157" y="341"/>
                </a:moveTo>
                <a:cubicBezTo>
                  <a:pt x="157" y="341"/>
                  <a:pt x="157" y="341"/>
                  <a:pt x="156" y="341"/>
                </a:cubicBezTo>
                <a:cubicBezTo>
                  <a:pt x="157" y="341"/>
                  <a:pt x="157" y="341"/>
                  <a:pt x="157" y="341"/>
                </a:cubicBezTo>
                <a:close/>
                <a:moveTo>
                  <a:pt x="167" y="325"/>
                </a:moveTo>
                <a:cubicBezTo>
                  <a:pt x="167" y="324"/>
                  <a:pt x="166" y="324"/>
                  <a:pt x="166" y="324"/>
                </a:cubicBezTo>
                <a:cubicBezTo>
                  <a:pt x="166" y="324"/>
                  <a:pt x="166" y="324"/>
                  <a:pt x="167" y="325"/>
                </a:cubicBezTo>
                <a:close/>
                <a:moveTo>
                  <a:pt x="196" y="336"/>
                </a:moveTo>
                <a:cubicBezTo>
                  <a:pt x="196" y="336"/>
                  <a:pt x="196" y="336"/>
                  <a:pt x="196" y="336"/>
                </a:cubicBezTo>
                <a:cubicBezTo>
                  <a:pt x="196" y="336"/>
                  <a:pt x="196" y="336"/>
                  <a:pt x="196" y="337"/>
                </a:cubicBezTo>
                <a:cubicBezTo>
                  <a:pt x="196" y="336"/>
                  <a:pt x="196" y="336"/>
                  <a:pt x="196" y="336"/>
                </a:cubicBezTo>
                <a:close/>
                <a:moveTo>
                  <a:pt x="164" y="231"/>
                </a:moveTo>
                <a:cubicBezTo>
                  <a:pt x="164" y="231"/>
                  <a:pt x="165" y="231"/>
                  <a:pt x="165" y="231"/>
                </a:cubicBezTo>
                <a:cubicBezTo>
                  <a:pt x="165" y="230"/>
                  <a:pt x="165" y="230"/>
                  <a:pt x="165" y="230"/>
                </a:cubicBezTo>
                <a:cubicBezTo>
                  <a:pt x="165" y="230"/>
                  <a:pt x="165" y="230"/>
                  <a:pt x="165" y="230"/>
                </a:cubicBezTo>
                <a:cubicBezTo>
                  <a:pt x="165" y="230"/>
                  <a:pt x="164" y="231"/>
                  <a:pt x="164" y="231"/>
                </a:cubicBezTo>
                <a:close/>
                <a:moveTo>
                  <a:pt x="198" y="337"/>
                </a:moveTo>
                <a:cubicBezTo>
                  <a:pt x="198" y="337"/>
                  <a:pt x="198" y="337"/>
                  <a:pt x="198" y="338"/>
                </a:cubicBezTo>
                <a:cubicBezTo>
                  <a:pt x="199" y="337"/>
                  <a:pt x="198" y="337"/>
                  <a:pt x="198" y="337"/>
                </a:cubicBezTo>
                <a:close/>
                <a:moveTo>
                  <a:pt x="204" y="346"/>
                </a:moveTo>
                <a:cubicBezTo>
                  <a:pt x="204" y="346"/>
                  <a:pt x="204" y="346"/>
                  <a:pt x="204" y="346"/>
                </a:cubicBezTo>
                <a:cubicBezTo>
                  <a:pt x="204" y="347"/>
                  <a:pt x="204" y="347"/>
                  <a:pt x="204" y="347"/>
                </a:cubicBezTo>
                <a:cubicBezTo>
                  <a:pt x="204" y="347"/>
                  <a:pt x="205" y="347"/>
                  <a:pt x="204" y="346"/>
                </a:cubicBezTo>
                <a:close/>
                <a:moveTo>
                  <a:pt x="163" y="328"/>
                </a:moveTo>
                <a:cubicBezTo>
                  <a:pt x="163" y="328"/>
                  <a:pt x="163" y="328"/>
                  <a:pt x="163" y="328"/>
                </a:cubicBezTo>
                <a:cubicBezTo>
                  <a:pt x="163" y="328"/>
                  <a:pt x="163" y="328"/>
                  <a:pt x="163" y="328"/>
                </a:cubicBezTo>
                <a:close/>
                <a:moveTo>
                  <a:pt x="165" y="325"/>
                </a:moveTo>
                <a:cubicBezTo>
                  <a:pt x="164" y="325"/>
                  <a:pt x="165" y="326"/>
                  <a:pt x="165" y="325"/>
                </a:cubicBezTo>
                <a:close/>
                <a:moveTo>
                  <a:pt x="163" y="327"/>
                </a:moveTo>
                <a:cubicBezTo>
                  <a:pt x="163" y="327"/>
                  <a:pt x="163" y="327"/>
                  <a:pt x="163" y="327"/>
                </a:cubicBezTo>
                <a:cubicBezTo>
                  <a:pt x="163" y="327"/>
                  <a:pt x="163" y="327"/>
                  <a:pt x="163" y="327"/>
                </a:cubicBezTo>
                <a:close/>
                <a:moveTo>
                  <a:pt x="165" y="326"/>
                </a:moveTo>
                <a:cubicBezTo>
                  <a:pt x="165" y="326"/>
                  <a:pt x="165" y="326"/>
                  <a:pt x="166" y="326"/>
                </a:cubicBezTo>
                <a:cubicBezTo>
                  <a:pt x="165" y="326"/>
                  <a:pt x="165" y="326"/>
                  <a:pt x="165" y="326"/>
                </a:cubicBezTo>
                <a:close/>
                <a:moveTo>
                  <a:pt x="169" y="327"/>
                </a:moveTo>
                <a:cubicBezTo>
                  <a:pt x="169" y="327"/>
                  <a:pt x="169" y="327"/>
                  <a:pt x="170" y="327"/>
                </a:cubicBezTo>
                <a:cubicBezTo>
                  <a:pt x="170" y="327"/>
                  <a:pt x="169" y="327"/>
                  <a:pt x="169" y="327"/>
                </a:cubicBezTo>
                <a:cubicBezTo>
                  <a:pt x="169" y="327"/>
                  <a:pt x="169" y="327"/>
                  <a:pt x="169" y="327"/>
                </a:cubicBezTo>
                <a:cubicBezTo>
                  <a:pt x="168" y="327"/>
                  <a:pt x="168" y="327"/>
                  <a:pt x="168" y="327"/>
                </a:cubicBezTo>
                <a:cubicBezTo>
                  <a:pt x="167" y="327"/>
                  <a:pt x="167" y="327"/>
                  <a:pt x="166" y="327"/>
                </a:cubicBezTo>
                <a:cubicBezTo>
                  <a:pt x="166" y="327"/>
                  <a:pt x="169" y="328"/>
                  <a:pt x="169" y="327"/>
                </a:cubicBezTo>
                <a:close/>
                <a:moveTo>
                  <a:pt x="168" y="326"/>
                </a:moveTo>
                <a:cubicBezTo>
                  <a:pt x="168" y="326"/>
                  <a:pt x="168" y="326"/>
                  <a:pt x="168" y="325"/>
                </a:cubicBezTo>
                <a:cubicBezTo>
                  <a:pt x="168" y="325"/>
                  <a:pt x="168" y="325"/>
                  <a:pt x="168" y="325"/>
                </a:cubicBezTo>
                <a:cubicBezTo>
                  <a:pt x="168" y="325"/>
                  <a:pt x="168" y="325"/>
                  <a:pt x="168" y="325"/>
                </a:cubicBezTo>
                <a:cubicBezTo>
                  <a:pt x="168" y="325"/>
                  <a:pt x="168" y="325"/>
                  <a:pt x="168" y="325"/>
                </a:cubicBezTo>
                <a:cubicBezTo>
                  <a:pt x="168" y="325"/>
                  <a:pt x="167" y="324"/>
                  <a:pt x="167" y="324"/>
                </a:cubicBezTo>
                <a:cubicBezTo>
                  <a:pt x="167" y="325"/>
                  <a:pt x="167" y="325"/>
                  <a:pt x="167" y="326"/>
                </a:cubicBezTo>
                <a:cubicBezTo>
                  <a:pt x="167" y="326"/>
                  <a:pt x="168" y="326"/>
                  <a:pt x="168" y="326"/>
                </a:cubicBezTo>
                <a:close/>
                <a:moveTo>
                  <a:pt x="136" y="295"/>
                </a:moveTo>
                <a:cubicBezTo>
                  <a:pt x="137" y="295"/>
                  <a:pt x="136" y="295"/>
                  <a:pt x="136" y="295"/>
                </a:cubicBezTo>
                <a:cubicBezTo>
                  <a:pt x="136" y="294"/>
                  <a:pt x="137" y="294"/>
                  <a:pt x="137" y="293"/>
                </a:cubicBezTo>
                <a:cubicBezTo>
                  <a:pt x="136" y="293"/>
                  <a:pt x="136" y="294"/>
                  <a:pt x="136" y="294"/>
                </a:cubicBezTo>
                <a:cubicBezTo>
                  <a:pt x="136" y="294"/>
                  <a:pt x="136" y="294"/>
                  <a:pt x="136" y="295"/>
                </a:cubicBezTo>
                <a:cubicBezTo>
                  <a:pt x="136" y="295"/>
                  <a:pt x="135" y="296"/>
                  <a:pt x="135" y="296"/>
                </a:cubicBezTo>
                <a:cubicBezTo>
                  <a:pt x="135" y="297"/>
                  <a:pt x="135" y="297"/>
                  <a:pt x="135" y="297"/>
                </a:cubicBezTo>
                <a:cubicBezTo>
                  <a:pt x="135" y="297"/>
                  <a:pt x="135" y="298"/>
                  <a:pt x="135" y="298"/>
                </a:cubicBezTo>
                <a:cubicBezTo>
                  <a:pt x="135" y="297"/>
                  <a:pt x="135" y="297"/>
                  <a:pt x="136" y="296"/>
                </a:cubicBezTo>
                <a:cubicBezTo>
                  <a:pt x="136" y="296"/>
                  <a:pt x="136" y="296"/>
                  <a:pt x="136" y="295"/>
                </a:cubicBezTo>
                <a:close/>
                <a:moveTo>
                  <a:pt x="138" y="299"/>
                </a:moveTo>
                <a:cubicBezTo>
                  <a:pt x="138" y="299"/>
                  <a:pt x="138" y="299"/>
                  <a:pt x="138" y="299"/>
                </a:cubicBezTo>
                <a:cubicBezTo>
                  <a:pt x="138" y="299"/>
                  <a:pt x="138" y="299"/>
                  <a:pt x="138" y="299"/>
                </a:cubicBezTo>
                <a:close/>
                <a:moveTo>
                  <a:pt x="135" y="299"/>
                </a:moveTo>
                <a:cubicBezTo>
                  <a:pt x="136" y="299"/>
                  <a:pt x="136" y="299"/>
                  <a:pt x="135" y="298"/>
                </a:cubicBezTo>
                <a:cubicBezTo>
                  <a:pt x="135" y="299"/>
                  <a:pt x="135" y="299"/>
                  <a:pt x="135" y="299"/>
                </a:cubicBezTo>
                <a:cubicBezTo>
                  <a:pt x="135" y="299"/>
                  <a:pt x="135" y="299"/>
                  <a:pt x="135" y="299"/>
                </a:cubicBezTo>
                <a:close/>
                <a:moveTo>
                  <a:pt x="137" y="297"/>
                </a:moveTo>
                <a:cubicBezTo>
                  <a:pt x="136" y="297"/>
                  <a:pt x="136" y="297"/>
                  <a:pt x="136" y="297"/>
                </a:cubicBezTo>
                <a:cubicBezTo>
                  <a:pt x="136" y="297"/>
                  <a:pt x="136" y="298"/>
                  <a:pt x="136" y="297"/>
                </a:cubicBezTo>
                <a:cubicBezTo>
                  <a:pt x="136" y="298"/>
                  <a:pt x="136" y="298"/>
                  <a:pt x="137" y="298"/>
                </a:cubicBezTo>
                <a:cubicBezTo>
                  <a:pt x="137" y="298"/>
                  <a:pt x="137" y="298"/>
                  <a:pt x="138" y="297"/>
                </a:cubicBezTo>
                <a:cubicBezTo>
                  <a:pt x="138" y="297"/>
                  <a:pt x="138" y="297"/>
                  <a:pt x="138" y="297"/>
                </a:cubicBezTo>
                <a:cubicBezTo>
                  <a:pt x="138" y="297"/>
                  <a:pt x="138" y="297"/>
                  <a:pt x="138" y="297"/>
                </a:cubicBezTo>
                <a:cubicBezTo>
                  <a:pt x="138" y="297"/>
                  <a:pt x="138" y="297"/>
                  <a:pt x="138" y="297"/>
                </a:cubicBezTo>
                <a:cubicBezTo>
                  <a:pt x="138" y="297"/>
                  <a:pt x="138" y="297"/>
                  <a:pt x="138" y="296"/>
                </a:cubicBezTo>
                <a:cubicBezTo>
                  <a:pt x="138" y="296"/>
                  <a:pt x="137" y="296"/>
                  <a:pt x="137" y="296"/>
                </a:cubicBezTo>
                <a:cubicBezTo>
                  <a:pt x="137" y="296"/>
                  <a:pt x="137" y="296"/>
                  <a:pt x="137" y="297"/>
                </a:cubicBezTo>
                <a:close/>
                <a:moveTo>
                  <a:pt x="133" y="295"/>
                </a:moveTo>
                <a:cubicBezTo>
                  <a:pt x="133" y="295"/>
                  <a:pt x="132" y="295"/>
                  <a:pt x="133" y="295"/>
                </a:cubicBezTo>
                <a:cubicBezTo>
                  <a:pt x="132" y="295"/>
                  <a:pt x="132" y="295"/>
                  <a:pt x="133" y="296"/>
                </a:cubicBezTo>
                <a:cubicBezTo>
                  <a:pt x="133" y="295"/>
                  <a:pt x="133" y="295"/>
                  <a:pt x="133" y="295"/>
                </a:cubicBezTo>
                <a:close/>
                <a:moveTo>
                  <a:pt x="133" y="296"/>
                </a:moveTo>
                <a:cubicBezTo>
                  <a:pt x="133" y="296"/>
                  <a:pt x="133" y="297"/>
                  <a:pt x="133" y="297"/>
                </a:cubicBezTo>
                <a:cubicBezTo>
                  <a:pt x="133" y="297"/>
                  <a:pt x="133" y="297"/>
                  <a:pt x="133" y="297"/>
                </a:cubicBezTo>
                <a:cubicBezTo>
                  <a:pt x="133" y="297"/>
                  <a:pt x="132" y="297"/>
                  <a:pt x="132" y="297"/>
                </a:cubicBezTo>
                <a:cubicBezTo>
                  <a:pt x="132" y="297"/>
                  <a:pt x="133" y="298"/>
                  <a:pt x="133" y="298"/>
                </a:cubicBezTo>
                <a:cubicBezTo>
                  <a:pt x="133" y="298"/>
                  <a:pt x="133" y="298"/>
                  <a:pt x="133" y="298"/>
                </a:cubicBezTo>
                <a:cubicBezTo>
                  <a:pt x="133" y="298"/>
                  <a:pt x="133" y="298"/>
                  <a:pt x="133" y="299"/>
                </a:cubicBezTo>
                <a:cubicBezTo>
                  <a:pt x="134" y="299"/>
                  <a:pt x="134" y="299"/>
                  <a:pt x="134" y="299"/>
                </a:cubicBezTo>
                <a:cubicBezTo>
                  <a:pt x="135" y="299"/>
                  <a:pt x="134" y="298"/>
                  <a:pt x="134" y="298"/>
                </a:cubicBezTo>
                <a:cubicBezTo>
                  <a:pt x="134" y="297"/>
                  <a:pt x="134" y="297"/>
                  <a:pt x="135" y="296"/>
                </a:cubicBezTo>
                <a:cubicBezTo>
                  <a:pt x="135" y="295"/>
                  <a:pt x="135" y="295"/>
                  <a:pt x="135" y="294"/>
                </a:cubicBezTo>
                <a:cubicBezTo>
                  <a:pt x="135" y="294"/>
                  <a:pt x="135" y="294"/>
                  <a:pt x="135" y="294"/>
                </a:cubicBezTo>
                <a:cubicBezTo>
                  <a:pt x="135" y="294"/>
                  <a:pt x="135" y="294"/>
                  <a:pt x="135" y="294"/>
                </a:cubicBezTo>
                <a:cubicBezTo>
                  <a:pt x="135" y="294"/>
                  <a:pt x="134" y="294"/>
                  <a:pt x="134" y="294"/>
                </a:cubicBezTo>
                <a:cubicBezTo>
                  <a:pt x="133" y="294"/>
                  <a:pt x="133" y="295"/>
                  <a:pt x="133" y="296"/>
                </a:cubicBezTo>
                <a:close/>
                <a:moveTo>
                  <a:pt x="137" y="292"/>
                </a:moveTo>
                <a:cubicBezTo>
                  <a:pt x="137" y="292"/>
                  <a:pt x="137" y="293"/>
                  <a:pt x="138" y="293"/>
                </a:cubicBezTo>
                <a:cubicBezTo>
                  <a:pt x="138" y="293"/>
                  <a:pt x="138" y="292"/>
                  <a:pt x="137" y="292"/>
                </a:cubicBezTo>
                <a:close/>
                <a:moveTo>
                  <a:pt x="134" y="291"/>
                </a:moveTo>
                <a:cubicBezTo>
                  <a:pt x="135" y="291"/>
                  <a:pt x="135" y="291"/>
                  <a:pt x="135" y="291"/>
                </a:cubicBezTo>
                <a:cubicBezTo>
                  <a:pt x="135" y="291"/>
                  <a:pt x="135" y="291"/>
                  <a:pt x="135" y="291"/>
                </a:cubicBezTo>
                <a:cubicBezTo>
                  <a:pt x="136" y="291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7" y="292"/>
                </a:cubicBezTo>
                <a:cubicBezTo>
                  <a:pt x="136" y="292"/>
                  <a:pt x="136" y="291"/>
                  <a:pt x="136" y="291"/>
                </a:cubicBezTo>
                <a:cubicBezTo>
                  <a:pt x="136" y="291"/>
                  <a:pt x="136" y="291"/>
                  <a:pt x="136" y="291"/>
                </a:cubicBezTo>
                <a:cubicBezTo>
                  <a:pt x="135" y="290"/>
                  <a:pt x="135" y="290"/>
                  <a:pt x="134" y="290"/>
                </a:cubicBezTo>
                <a:cubicBezTo>
                  <a:pt x="134" y="290"/>
                  <a:pt x="135" y="290"/>
                  <a:pt x="135" y="290"/>
                </a:cubicBezTo>
                <a:cubicBezTo>
                  <a:pt x="134" y="291"/>
                  <a:pt x="134" y="291"/>
                  <a:pt x="134" y="291"/>
                </a:cubicBezTo>
                <a:cubicBezTo>
                  <a:pt x="134" y="291"/>
                  <a:pt x="134" y="291"/>
                  <a:pt x="134" y="291"/>
                </a:cubicBezTo>
                <a:cubicBezTo>
                  <a:pt x="134" y="291"/>
                  <a:pt x="135" y="291"/>
                  <a:pt x="135" y="291"/>
                </a:cubicBezTo>
                <a:cubicBezTo>
                  <a:pt x="135" y="291"/>
                  <a:pt x="135" y="291"/>
                  <a:pt x="135" y="291"/>
                </a:cubicBezTo>
                <a:cubicBezTo>
                  <a:pt x="134" y="291"/>
                  <a:pt x="134" y="292"/>
                  <a:pt x="134" y="291"/>
                </a:cubicBezTo>
                <a:close/>
                <a:moveTo>
                  <a:pt x="134" y="289"/>
                </a:moveTo>
                <a:cubicBezTo>
                  <a:pt x="134" y="289"/>
                  <a:pt x="134" y="289"/>
                  <a:pt x="134" y="289"/>
                </a:cubicBezTo>
                <a:cubicBezTo>
                  <a:pt x="134" y="289"/>
                  <a:pt x="134" y="289"/>
                  <a:pt x="134" y="289"/>
                </a:cubicBezTo>
                <a:close/>
                <a:moveTo>
                  <a:pt x="133" y="290"/>
                </a:moveTo>
                <a:cubicBezTo>
                  <a:pt x="133" y="290"/>
                  <a:pt x="132" y="290"/>
                  <a:pt x="132" y="290"/>
                </a:cubicBezTo>
                <a:cubicBezTo>
                  <a:pt x="132" y="290"/>
                  <a:pt x="133" y="291"/>
                  <a:pt x="133" y="291"/>
                </a:cubicBezTo>
                <a:cubicBezTo>
                  <a:pt x="133" y="290"/>
                  <a:pt x="133" y="290"/>
                  <a:pt x="133" y="290"/>
                </a:cubicBezTo>
                <a:close/>
                <a:moveTo>
                  <a:pt x="137" y="293"/>
                </a:moveTo>
                <a:cubicBezTo>
                  <a:pt x="137" y="293"/>
                  <a:pt x="137" y="294"/>
                  <a:pt x="137" y="294"/>
                </a:cubicBezTo>
                <a:cubicBezTo>
                  <a:pt x="137" y="294"/>
                  <a:pt x="137" y="294"/>
                  <a:pt x="137" y="294"/>
                </a:cubicBezTo>
                <a:cubicBezTo>
                  <a:pt x="138" y="295"/>
                  <a:pt x="138" y="294"/>
                  <a:pt x="138" y="294"/>
                </a:cubicBezTo>
                <a:cubicBezTo>
                  <a:pt x="139" y="294"/>
                  <a:pt x="138" y="296"/>
                  <a:pt x="138" y="296"/>
                </a:cubicBezTo>
                <a:cubicBezTo>
                  <a:pt x="139" y="296"/>
                  <a:pt x="139" y="296"/>
                  <a:pt x="139" y="296"/>
                </a:cubicBezTo>
                <a:cubicBezTo>
                  <a:pt x="139" y="296"/>
                  <a:pt x="139" y="296"/>
                  <a:pt x="139" y="296"/>
                </a:cubicBezTo>
                <a:cubicBezTo>
                  <a:pt x="139" y="296"/>
                  <a:pt x="139" y="296"/>
                  <a:pt x="139" y="296"/>
                </a:cubicBezTo>
                <a:cubicBezTo>
                  <a:pt x="139" y="296"/>
                  <a:pt x="140" y="296"/>
                  <a:pt x="140" y="296"/>
                </a:cubicBezTo>
                <a:cubicBezTo>
                  <a:pt x="140" y="295"/>
                  <a:pt x="139" y="295"/>
                  <a:pt x="139" y="295"/>
                </a:cubicBezTo>
                <a:cubicBezTo>
                  <a:pt x="139" y="294"/>
                  <a:pt x="139" y="294"/>
                  <a:pt x="139" y="293"/>
                </a:cubicBezTo>
                <a:cubicBezTo>
                  <a:pt x="139" y="293"/>
                  <a:pt x="138" y="293"/>
                  <a:pt x="138" y="293"/>
                </a:cubicBezTo>
                <a:cubicBezTo>
                  <a:pt x="138" y="293"/>
                  <a:pt x="137" y="293"/>
                  <a:pt x="137" y="293"/>
                </a:cubicBezTo>
                <a:cubicBezTo>
                  <a:pt x="137" y="293"/>
                  <a:pt x="137" y="293"/>
                  <a:pt x="137" y="293"/>
                </a:cubicBezTo>
                <a:close/>
                <a:moveTo>
                  <a:pt x="131" y="306"/>
                </a:moveTo>
                <a:cubicBezTo>
                  <a:pt x="131" y="306"/>
                  <a:pt x="132" y="306"/>
                  <a:pt x="132" y="306"/>
                </a:cubicBezTo>
                <a:cubicBezTo>
                  <a:pt x="132" y="306"/>
                  <a:pt x="132" y="306"/>
                  <a:pt x="132" y="306"/>
                </a:cubicBezTo>
                <a:cubicBezTo>
                  <a:pt x="132" y="305"/>
                  <a:pt x="132" y="305"/>
                  <a:pt x="132" y="305"/>
                </a:cubicBezTo>
                <a:cubicBezTo>
                  <a:pt x="132" y="305"/>
                  <a:pt x="132" y="305"/>
                  <a:pt x="131" y="305"/>
                </a:cubicBezTo>
                <a:cubicBezTo>
                  <a:pt x="131" y="305"/>
                  <a:pt x="131" y="305"/>
                  <a:pt x="131" y="305"/>
                </a:cubicBezTo>
                <a:cubicBezTo>
                  <a:pt x="131" y="305"/>
                  <a:pt x="131" y="306"/>
                  <a:pt x="131" y="306"/>
                </a:cubicBezTo>
                <a:close/>
                <a:moveTo>
                  <a:pt x="131" y="292"/>
                </a:moveTo>
                <a:cubicBezTo>
                  <a:pt x="131" y="292"/>
                  <a:pt x="131" y="292"/>
                  <a:pt x="131" y="292"/>
                </a:cubicBezTo>
                <a:cubicBezTo>
                  <a:pt x="131" y="292"/>
                  <a:pt x="132" y="292"/>
                  <a:pt x="131" y="293"/>
                </a:cubicBezTo>
                <a:cubicBezTo>
                  <a:pt x="131" y="293"/>
                  <a:pt x="131" y="293"/>
                  <a:pt x="131" y="293"/>
                </a:cubicBezTo>
                <a:cubicBezTo>
                  <a:pt x="131" y="294"/>
                  <a:pt x="131" y="294"/>
                  <a:pt x="131" y="294"/>
                </a:cubicBezTo>
                <a:cubicBezTo>
                  <a:pt x="131" y="295"/>
                  <a:pt x="131" y="296"/>
                  <a:pt x="131" y="295"/>
                </a:cubicBezTo>
                <a:cubicBezTo>
                  <a:pt x="132" y="295"/>
                  <a:pt x="133" y="295"/>
                  <a:pt x="133" y="294"/>
                </a:cubicBezTo>
                <a:cubicBezTo>
                  <a:pt x="134" y="294"/>
                  <a:pt x="134" y="294"/>
                  <a:pt x="134" y="294"/>
                </a:cubicBezTo>
                <a:cubicBezTo>
                  <a:pt x="134" y="293"/>
                  <a:pt x="134" y="293"/>
                  <a:pt x="134" y="293"/>
                </a:cubicBezTo>
                <a:cubicBezTo>
                  <a:pt x="134" y="293"/>
                  <a:pt x="134" y="293"/>
                  <a:pt x="134" y="293"/>
                </a:cubicBezTo>
                <a:cubicBezTo>
                  <a:pt x="134" y="292"/>
                  <a:pt x="134" y="293"/>
                  <a:pt x="134" y="293"/>
                </a:cubicBezTo>
                <a:cubicBezTo>
                  <a:pt x="133" y="293"/>
                  <a:pt x="133" y="293"/>
                  <a:pt x="133" y="292"/>
                </a:cubicBezTo>
                <a:cubicBezTo>
                  <a:pt x="132" y="292"/>
                  <a:pt x="132" y="292"/>
                  <a:pt x="131" y="292"/>
                </a:cubicBezTo>
                <a:cubicBezTo>
                  <a:pt x="131" y="292"/>
                  <a:pt x="131" y="292"/>
                  <a:pt x="131" y="292"/>
                </a:cubicBezTo>
                <a:close/>
                <a:moveTo>
                  <a:pt x="135" y="290"/>
                </a:moveTo>
                <a:cubicBezTo>
                  <a:pt x="135" y="290"/>
                  <a:pt x="136" y="290"/>
                  <a:pt x="136" y="290"/>
                </a:cubicBezTo>
                <a:cubicBezTo>
                  <a:pt x="136" y="290"/>
                  <a:pt x="136" y="290"/>
                  <a:pt x="135" y="290"/>
                </a:cubicBezTo>
                <a:close/>
                <a:moveTo>
                  <a:pt x="134" y="333"/>
                </a:moveTo>
                <a:cubicBezTo>
                  <a:pt x="134" y="333"/>
                  <a:pt x="134" y="333"/>
                  <a:pt x="134" y="333"/>
                </a:cubicBezTo>
                <a:cubicBezTo>
                  <a:pt x="134" y="333"/>
                  <a:pt x="134" y="333"/>
                  <a:pt x="134" y="333"/>
                </a:cubicBezTo>
                <a:cubicBezTo>
                  <a:pt x="134" y="333"/>
                  <a:pt x="134" y="333"/>
                  <a:pt x="134" y="333"/>
                </a:cubicBezTo>
                <a:close/>
                <a:moveTo>
                  <a:pt x="133" y="337"/>
                </a:moveTo>
                <a:cubicBezTo>
                  <a:pt x="133" y="337"/>
                  <a:pt x="133" y="337"/>
                  <a:pt x="133" y="337"/>
                </a:cubicBezTo>
                <a:cubicBezTo>
                  <a:pt x="134" y="337"/>
                  <a:pt x="134" y="336"/>
                  <a:pt x="134" y="336"/>
                </a:cubicBezTo>
                <a:cubicBezTo>
                  <a:pt x="134" y="336"/>
                  <a:pt x="134" y="336"/>
                  <a:pt x="134" y="336"/>
                </a:cubicBezTo>
                <a:cubicBezTo>
                  <a:pt x="134" y="336"/>
                  <a:pt x="134" y="335"/>
                  <a:pt x="134" y="335"/>
                </a:cubicBezTo>
                <a:cubicBezTo>
                  <a:pt x="134" y="335"/>
                  <a:pt x="134" y="335"/>
                  <a:pt x="134" y="335"/>
                </a:cubicBezTo>
                <a:cubicBezTo>
                  <a:pt x="134" y="334"/>
                  <a:pt x="134" y="333"/>
                  <a:pt x="134" y="334"/>
                </a:cubicBezTo>
                <a:cubicBezTo>
                  <a:pt x="133" y="334"/>
                  <a:pt x="133" y="335"/>
                  <a:pt x="133" y="335"/>
                </a:cubicBezTo>
                <a:cubicBezTo>
                  <a:pt x="133" y="335"/>
                  <a:pt x="133" y="335"/>
                  <a:pt x="133" y="336"/>
                </a:cubicBezTo>
                <a:cubicBezTo>
                  <a:pt x="133" y="336"/>
                  <a:pt x="133" y="336"/>
                  <a:pt x="133" y="336"/>
                </a:cubicBezTo>
                <a:cubicBezTo>
                  <a:pt x="133" y="337"/>
                  <a:pt x="133" y="337"/>
                  <a:pt x="133" y="337"/>
                </a:cubicBezTo>
                <a:cubicBezTo>
                  <a:pt x="133" y="337"/>
                  <a:pt x="133" y="337"/>
                  <a:pt x="133" y="337"/>
                </a:cubicBezTo>
                <a:close/>
                <a:moveTo>
                  <a:pt x="132" y="336"/>
                </a:moveTo>
                <a:cubicBezTo>
                  <a:pt x="133" y="337"/>
                  <a:pt x="133" y="337"/>
                  <a:pt x="133" y="336"/>
                </a:cubicBezTo>
                <a:cubicBezTo>
                  <a:pt x="133" y="336"/>
                  <a:pt x="133" y="336"/>
                  <a:pt x="133" y="336"/>
                </a:cubicBezTo>
                <a:cubicBezTo>
                  <a:pt x="133" y="336"/>
                  <a:pt x="133" y="336"/>
                  <a:pt x="133" y="336"/>
                </a:cubicBezTo>
                <a:cubicBezTo>
                  <a:pt x="133" y="336"/>
                  <a:pt x="133" y="335"/>
                  <a:pt x="133" y="335"/>
                </a:cubicBezTo>
                <a:cubicBezTo>
                  <a:pt x="133" y="335"/>
                  <a:pt x="133" y="335"/>
                  <a:pt x="133" y="334"/>
                </a:cubicBezTo>
                <a:cubicBezTo>
                  <a:pt x="133" y="334"/>
                  <a:pt x="133" y="335"/>
                  <a:pt x="133" y="335"/>
                </a:cubicBezTo>
                <a:cubicBezTo>
                  <a:pt x="132" y="335"/>
                  <a:pt x="132" y="335"/>
                  <a:pt x="132" y="335"/>
                </a:cubicBezTo>
                <a:cubicBezTo>
                  <a:pt x="132" y="335"/>
                  <a:pt x="132" y="335"/>
                  <a:pt x="132" y="336"/>
                </a:cubicBezTo>
                <a:cubicBezTo>
                  <a:pt x="132" y="336"/>
                  <a:pt x="132" y="336"/>
                  <a:pt x="132" y="336"/>
                </a:cubicBezTo>
                <a:close/>
                <a:moveTo>
                  <a:pt x="134" y="344"/>
                </a:moveTo>
                <a:cubicBezTo>
                  <a:pt x="135" y="344"/>
                  <a:pt x="135" y="344"/>
                  <a:pt x="135" y="344"/>
                </a:cubicBezTo>
                <a:cubicBezTo>
                  <a:pt x="135" y="344"/>
                  <a:pt x="134" y="344"/>
                  <a:pt x="134" y="344"/>
                </a:cubicBezTo>
                <a:cubicBezTo>
                  <a:pt x="134" y="344"/>
                  <a:pt x="134" y="344"/>
                  <a:pt x="134" y="344"/>
                </a:cubicBezTo>
                <a:close/>
                <a:moveTo>
                  <a:pt x="135" y="326"/>
                </a:moveTo>
                <a:cubicBezTo>
                  <a:pt x="135" y="326"/>
                  <a:pt x="135" y="327"/>
                  <a:pt x="135" y="327"/>
                </a:cubicBezTo>
                <a:cubicBezTo>
                  <a:pt x="135" y="327"/>
                  <a:pt x="135" y="326"/>
                  <a:pt x="135" y="326"/>
                </a:cubicBezTo>
                <a:close/>
                <a:moveTo>
                  <a:pt x="131" y="291"/>
                </a:moveTo>
                <a:cubicBezTo>
                  <a:pt x="131" y="291"/>
                  <a:pt x="132" y="290"/>
                  <a:pt x="132" y="290"/>
                </a:cubicBezTo>
                <a:cubicBezTo>
                  <a:pt x="132" y="290"/>
                  <a:pt x="132" y="290"/>
                  <a:pt x="131" y="290"/>
                </a:cubicBezTo>
                <a:cubicBezTo>
                  <a:pt x="131" y="290"/>
                  <a:pt x="131" y="291"/>
                  <a:pt x="131" y="291"/>
                </a:cubicBezTo>
                <a:close/>
                <a:moveTo>
                  <a:pt x="131" y="323"/>
                </a:moveTo>
                <a:cubicBezTo>
                  <a:pt x="131" y="323"/>
                  <a:pt x="131" y="323"/>
                  <a:pt x="131" y="323"/>
                </a:cubicBezTo>
                <a:cubicBezTo>
                  <a:pt x="131" y="323"/>
                  <a:pt x="131" y="323"/>
                  <a:pt x="131" y="323"/>
                </a:cubicBezTo>
                <a:close/>
                <a:moveTo>
                  <a:pt x="131" y="287"/>
                </a:moveTo>
                <a:cubicBezTo>
                  <a:pt x="131" y="287"/>
                  <a:pt x="131" y="287"/>
                  <a:pt x="131" y="287"/>
                </a:cubicBezTo>
                <a:cubicBezTo>
                  <a:pt x="131" y="287"/>
                  <a:pt x="131" y="288"/>
                  <a:pt x="131" y="28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31" y="288"/>
                  <a:pt x="132" y="288"/>
                  <a:pt x="131" y="287"/>
                </a:cubicBezTo>
                <a:close/>
                <a:moveTo>
                  <a:pt x="135" y="326"/>
                </a:moveTo>
                <a:cubicBezTo>
                  <a:pt x="135" y="326"/>
                  <a:pt x="134" y="325"/>
                  <a:pt x="134" y="325"/>
                </a:cubicBezTo>
                <a:cubicBezTo>
                  <a:pt x="134" y="325"/>
                  <a:pt x="134" y="325"/>
                  <a:pt x="134" y="325"/>
                </a:cubicBezTo>
                <a:cubicBezTo>
                  <a:pt x="134" y="326"/>
                  <a:pt x="134" y="325"/>
                  <a:pt x="134" y="326"/>
                </a:cubicBezTo>
                <a:cubicBezTo>
                  <a:pt x="133" y="326"/>
                  <a:pt x="133" y="326"/>
                  <a:pt x="133" y="326"/>
                </a:cubicBezTo>
                <a:cubicBezTo>
                  <a:pt x="134" y="327"/>
                  <a:pt x="134" y="326"/>
                  <a:pt x="134" y="326"/>
                </a:cubicBezTo>
                <a:cubicBezTo>
                  <a:pt x="134" y="326"/>
                  <a:pt x="134" y="326"/>
                  <a:pt x="134" y="326"/>
                </a:cubicBezTo>
                <a:cubicBezTo>
                  <a:pt x="134" y="327"/>
                  <a:pt x="134" y="327"/>
                  <a:pt x="134" y="327"/>
                </a:cubicBezTo>
                <a:cubicBezTo>
                  <a:pt x="135" y="326"/>
                  <a:pt x="135" y="326"/>
                  <a:pt x="135" y="326"/>
                </a:cubicBezTo>
                <a:cubicBezTo>
                  <a:pt x="135" y="326"/>
                  <a:pt x="135" y="326"/>
                  <a:pt x="135" y="326"/>
                </a:cubicBezTo>
                <a:close/>
                <a:moveTo>
                  <a:pt x="138" y="344"/>
                </a:moveTo>
                <a:cubicBezTo>
                  <a:pt x="138" y="344"/>
                  <a:pt x="138" y="344"/>
                  <a:pt x="138" y="344"/>
                </a:cubicBezTo>
                <a:cubicBezTo>
                  <a:pt x="139" y="344"/>
                  <a:pt x="139" y="344"/>
                  <a:pt x="139" y="344"/>
                </a:cubicBezTo>
                <a:cubicBezTo>
                  <a:pt x="139" y="344"/>
                  <a:pt x="139" y="344"/>
                  <a:pt x="139" y="344"/>
                </a:cubicBezTo>
                <a:cubicBezTo>
                  <a:pt x="139" y="343"/>
                  <a:pt x="138" y="344"/>
                  <a:pt x="138" y="344"/>
                </a:cubicBezTo>
                <a:cubicBezTo>
                  <a:pt x="137" y="344"/>
                  <a:pt x="137" y="344"/>
                  <a:pt x="138" y="344"/>
                </a:cubicBezTo>
                <a:cubicBezTo>
                  <a:pt x="138" y="344"/>
                  <a:pt x="138" y="344"/>
                  <a:pt x="137" y="344"/>
                </a:cubicBezTo>
                <a:cubicBezTo>
                  <a:pt x="137" y="344"/>
                  <a:pt x="137" y="344"/>
                  <a:pt x="138" y="344"/>
                </a:cubicBezTo>
                <a:close/>
                <a:moveTo>
                  <a:pt x="148" y="332"/>
                </a:moveTo>
                <a:cubicBezTo>
                  <a:pt x="148" y="332"/>
                  <a:pt x="148" y="332"/>
                  <a:pt x="149" y="332"/>
                </a:cubicBezTo>
                <a:cubicBezTo>
                  <a:pt x="148" y="332"/>
                  <a:pt x="148" y="332"/>
                  <a:pt x="148" y="332"/>
                </a:cubicBezTo>
                <a:close/>
                <a:moveTo>
                  <a:pt x="137" y="344"/>
                </a:moveTo>
                <a:cubicBezTo>
                  <a:pt x="137" y="345"/>
                  <a:pt x="137" y="345"/>
                  <a:pt x="137" y="345"/>
                </a:cubicBezTo>
                <a:cubicBezTo>
                  <a:pt x="137" y="344"/>
                  <a:pt x="137" y="344"/>
                  <a:pt x="137" y="344"/>
                </a:cubicBezTo>
                <a:cubicBezTo>
                  <a:pt x="137" y="344"/>
                  <a:pt x="137" y="344"/>
                  <a:pt x="136" y="344"/>
                </a:cubicBezTo>
                <a:cubicBezTo>
                  <a:pt x="136" y="344"/>
                  <a:pt x="136" y="344"/>
                  <a:pt x="137" y="344"/>
                </a:cubicBezTo>
                <a:close/>
                <a:moveTo>
                  <a:pt x="140" y="327"/>
                </a:moveTo>
                <a:cubicBezTo>
                  <a:pt x="140" y="327"/>
                  <a:pt x="140" y="327"/>
                  <a:pt x="140" y="327"/>
                </a:cubicBezTo>
                <a:cubicBezTo>
                  <a:pt x="140" y="327"/>
                  <a:pt x="140" y="327"/>
                  <a:pt x="140" y="327"/>
                </a:cubicBezTo>
                <a:cubicBezTo>
                  <a:pt x="140" y="327"/>
                  <a:pt x="140" y="327"/>
                  <a:pt x="140" y="327"/>
                </a:cubicBezTo>
                <a:cubicBezTo>
                  <a:pt x="139" y="327"/>
                  <a:pt x="139" y="327"/>
                  <a:pt x="139" y="327"/>
                </a:cubicBezTo>
                <a:cubicBezTo>
                  <a:pt x="139" y="327"/>
                  <a:pt x="139" y="327"/>
                  <a:pt x="139" y="327"/>
                </a:cubicBezTo>
                <a:cubicBezTo>
                  <a:pt x="139" y="327"/>
                  <a:pt x="139" y="327"/>
                  <a:pt x="139" y="327"/>
                </a:cubicBezTo>
                <a:cubicBezTo>
                  <a:pt x="139" y="327"/>
                  <a:pt x="139" y="327"/>
                  <a:pt x="139" y="327"/>
                </a:cubicBezTo>
                <a:cubicBezTo>
                  <a:pt x="139" y="327"/>
                  <a:pt x="138" y="327"/>
                  <a:pt x="137" y="327"/>
                </a:cubicBezTo>
                <a:cubicBezTo>
                  <a:pt x="137" y="327"/>
                  <a:pt x="137" y="327"/>
                  <a:pt x="137" y="328"/>
                </a:cubicBezTo>
                <a:cubicBezTo>
                  <a:pt x="138" y="328"/>
                  <a:pt x="138" y="328"/>
                  <a:pt x="138" y="328"/>
                </a:cubicBezTo>
                <a:cubicBezTo>
                  <a:pt x="138" y="327"/>
                  <a:pt x="138" y="327"/>
                  <a:pt x="139" y="327"/>
                </a:cubicBezTo>
                <a:cubicBezTo>
                  <a:pt x="139" y="327"/>
                  <a:pt x="139" y="328"/>
                  <a:pt x="140" y="327"/>
                </a:cubicBezTo>
                <a:cubicBezTo>
                  <a:pt x="140" y="327"/>
                  <a:pt x="140" y="327"/>
                  <a:pt x="140" y="327"/>
                </a:cubicBezTo>
                <a:close/>
                <a:moveTo>
                  <a:pt x="147" y="229"/>
                </a:moveTo>
                <a:cubicBezTo>
                  <a:pt x="147" y="229"/>
                  <a:pt x="147" y="229"/>
                  <a:pt x="147" y="229"/>
                </a:cubicBezTo>
                <a:cubicBezTo>
                  <a:pt x="146" y="229"/>
                  <a:pt x="146" y="229"/>
                  <a:pt x="146" y="229"/>
                </a:cubicBezTo>
                <a:cubicBezTo>
                  <a:pt x="146" y="229"/>
                  <a:pt x="147" y="229"/>
                  <a:pt x="147" y="229"/>
                </a:cubicBezTo>
                <a:close/>
                <a:moveTo>
                  <a:pt x="147" y="317"/>
                </a:moveTo>
                <a:cubicBezTo>
                  <a:pt x="148" y="317"/>
                  <a:pt x="148" y="317"/>
                  <a:pt x="148" y="317"/>
                </a:cubicBezTo>
                <a:cubicBezTo>
                  <a:pt x="148" y="317"/>
                  <a:pt x="148" y="316"/>
                  <a:pt x="148" y="316"/>
                </a:cubicBezTo>
                <a:cubicBezTo>
                  <a:pt x="148" y="316"/>
                  <a:pt x="147" y="316"/>
                  <a:pt x="147" y="317"/>
                </a:cubicBezTo>
                <a:cubicBezTo>
                  <a:pt x="147" y="317"/>
                  <a:pt x="147" y="317"/>
                  <a:pt x="147" y="317"/>
                </a:cubicBezTo>
                <a:cubicBezTo>
                  <a:pt x="147" y="317"/>
                  <a:pt x="147" y="317"/>
                  <a:pt x="147" y="317"/>
                </a:cubicBezTo>
                <a:close/>
                <a:moveTo>
                  <a:pt x="148" y="229"/>
                </a:moveTo>
                <a:cubicBezTo>
                  <a:pt x="148" y="229"/>
                  <a:pt x="148" y="229"/>
                  <a:pt x="149" y="228"/>
                </a:cubicBezTo>
                <a:cubicBezTo>
                  <a:pt x="148" y="228"/>
                  <a:pt x="148" y="229"/>
                  <a:pt x="148" y="229"/>
                </a:cubicBezTo>
                <a:cubicBezTo>
                  <a:pt x="148" y="229"/>
                  <a:pt x="148" y="229"/>
                  <a:pt x="148" y="229"/>
                </a:cubicBezTo>
                <a:cubicBezTo>
                  <a:pt x="148" y="229"/>
                  <a:pt x="148" y="229"/>
                  <a:pt x="148" y="229"/>
                </a:cubicBezTo>
                <a:close/>
                <a:moveTo>
                  <a:pt x="146" y="320"/>
                </a:moveTo>
                <a:cubicBezTo>
                  <a:pt x="146" y="320"/>
                  <a:pt x="146" y="321"/>
                  <a:pt x="146" y="321"/>
                </a:cubicBezTo>
                <a:cubicBezTo>
                  <a:pt x="146" y="321"/>
                  <a:pt x="146" y="321"/>
                  <a:pt x="146" y="322"/>
                </a:cubicBezTo>
                <a:cubicBezTo>
                  <a:pt x="146" y="322"/>
                  <a:pt x="146" y="323"/>
                  <a:pt x="146" y="323"/>
                </a:cubicBezTo>
                <a:cubicBezTo>
                  <a:pt x="146" y="323"/>
                  <a:pt x="146" y="324"/>
                  <a:pt x="147" y="324"/>
                </a:cubicBezTo>
                <a:cubicBezTo>
                  <a:pt x="147" y="324"/>
                  <a:pt x="147" y="325"/>
                  <a:pt x="148" y="325"/>
                </a:cubicBezTo>
                <a:cubicBezTo>
                  <a:pt x="147" y="323"/>
                  <a:pt x="147" y="323"/>
                  <a:pt x="147" y="323"/>
                </a:cubicBezTo>
                <a:cubicBezTo>
                  <a:pt x="146" y="322"/>
                  <a:pt x="147" y="322"/>
                  <a:pt x="146" y="322"/>
                </a:cubicBezTo>
                <a:cubicBezTo>
                  <a:pt x="146" y="322"/>
                  <a:pt x="146" y="321"/>
                  <a:pt x="147" y="321"/>
                </a:cubicBezTo>
                <a:cubicBezTo>
                  <a:pt x="147" y="321"/>
                  <a:pt x="148" y="322"/>
                  <a:pt x="148" y="322"/>
                </a:cubicBezTo>
                <a:cubicBezTo>
                  <a:pt x="149" y="322"/>
                  <a:pt x="149" y="322"/>
                  <a:pt x="149" y="322"/>
                </a:cubicBezTo>
                <a:cubicBezTo>
                  <a:pt x="149" y="322"/>
                  <a:pt x="148" y="321"/>
                  <a:pt x="148" y="321"/>
                </a:cubicBezTo>
                <a:cubicBezTo>
                  <a:pt x="148" y="321"/>
                  <a:pt x="148" y="321"/>
                  <a:pt x="148" y="321"/>
                </a:cubicBezTo>
                <a:cubicBezTo>
                  <a:pt x="147" y="320"/>
                  <a:pt x="148" y="320"/>
                  <a:pt x="148" y="320"/>
                </a:cubicBezTo>
                <a:cubicBezTo>
                  <a:pt x="149" y="320"/>
                  <a:pt x="148" y="320"/>
                  <a:pt x="149" y="319"/>
                </a:cubicBezTo>
                <a:cubicBezTo>
                  <a:pt x="149" y="319"/>
                  <a:pt x="149" y="319"/>
                  <a:pt x="149" y="319"/>
                </a:cubicBezTo>
                <a:cubicBezTo>
                  <a:pt x="149" y="319"/>
                  <a:pt x="148" y="319"/>
                  <a:pt x="149" y="318"/>
                </a:cubicBezTo>
                <a:cubicBezTo>
                  <a:pt x="148" y="318"/>
                  <a:pt x="148" y="318"/>
                  <a:pt x="148" y="319"/>
                </a:cubicBezTo>
                <a:cubicBezTo>
                  <a:pt x="148" y="319"/>
                  <a:pt x="147" y="319"/>
                  <a:pt x="147" y="319"/>
                </a:cubicBezTo>
                <a:cubicBezTo>
                  <a:pt x="147" y="319"/>
                  <a:pt x="147" y="319"/>
                  <a:pt x="147" y="319"/>
                </a:cubicBezTo>
                <a:cubicBezTo>
                  <a:pt x="147" y="319"/>
                  <a:pt x="147" y="319"/>
                  <a:pt x="147" y="320"/>
                </a:cubicBezTo>
                <a:cubicBezTo>
                  <a:pt x="147" y="320"/>
                  <a:pt x="147" y="320"/>
                  <a:pt x="147" y="320"/>
                </a:cubicBezTo>
                <a:cubicBezTo>
                  <a:pt x="146" y="320"/>
                  <a:pt x="147" y="320"/>
                  <a:pt x="146" y="320"/>
                </a:cubicBezTo>
                <a:cubicBezTo>
                  <a:pt x="146" y="320"/>
                  <a:pt x="146" y="320"/>
                  <a:pt x="146" y="320"/>
                </a:cubicBezTo>
                <a:cubicBezTo>
                  <a:pt x="146" y="320"/>
                  <a:pt x="146" y="320"/>
                  <a:pt x="146" y="320"/>
                </a:cubicBezTo>
                <a:cubicBezTo>
                  <a:pt x="146" y="320"/>
                  <a:pt x="146" y="320"/>
                  <a:pt x="146" y="320"/>
                </a:cubicBezTo>
                <a:cubicBezTo>
                  <a:pt x="146" y="319"/>
                  <a:pt x="146" y="319"/>
                  <a:pt x="146" y="319"/>
                </a:cubicBezTo>
                <a:cubicBezTo>
                  <a:pt x="147" y="319"/>
                  <a:pt x="147" y="319"/>
                  <a:pt x="147" y="319"/>
                </a:cubicBezTo>
                <a:cubicBezTo>
                  <a:pt x="147" y="319"/>
                  <a:pt x="147" y="318"/>
                  <a:pt x="147" y="318"/>
                </a:cubicBezTo>
                <a:cubicBezTo>
                  <a:pt x="146" y="318"/>
                  <a:pt x="146" y="318"/>
                  <a:pt x="147" y="317"/>
                </a:cubicBezTo>
                <a:cubicBezTo>
                  <a:pt x="147" y="317"/>
                  <a:pt x="147" y="317"/>
                  <a:pt x="147" y="317"/>
                </a:cubicBezTo>
                <a:cubicBezTo>
                  <a:pt x="147" y="317"/>
                  <a:pt x="146" y="317"/>
                  <a:pt x="146" y="317"/>
                </a:cubicBezTo>
                <a:cubicBezTo>
                  <a:pt x="146" y="318"/>
                  <a:pt x="146" y="318"/>
                  <a:pt x="146" y="318"/>
                </a:cubicBezTo>
                <a:cubicBezTo>
                  <a:pt x="145" y="318"/>
                  <a:pt x="145" y="319"/>
                  <a:pt x="145" y="319"/>
                </a:cubicBezTo>
                <a:cubicBezTo>
                  <a:pt x="145" y="319"/>
                  <a:pt x="145" y="320"/>
                  <a:pt x="145" y="320"/>
                </a:cubicBezTo>
                <a:cubicBezTo>
                  <a:pt x="145" y="320"/>
                  <a:pt x="146" y="320"/>
                  <a:pt x="146" y="320"/>
                </a:cubicBezTo>
                <a:close/>
                <a:moveTo>
                  <a:pt x="147" y="253"/>
                </a:moveTo>
                <a:cubicBezTo>
                  <a:pt x="147" y="252"/>
                  <a:pt x="147" y="252"/>
                  <a:pt x="147" y="252"/>
                </a:cubicBezTo>
                <a:cubicBezTo>
                  <a:pt x="147" y="252"/>
                  <a:pt x="147" y="252"/>
                  <a:pt x="147" y="252"/>
                </a:cubicBezTo>
                <a:cubicBezTo>
                  <a:pt x="147" y="252"/>
                  <a:pt x="147" y="252"/>
                  <a:pt x="147" y="252"/>
                </a:cubicBezTo>
                <a:cubicBezTo>
                  <a:pt x="147" y="252"/>
                  <a:pt x="147" y="252"/>
                  <a:pt x="147" y="252"/>
                </a:cubicBezTo>
                <a:cubicBezTo>
                  <a:pt x="146" y="252"/>
                  <a:pt x="146" y="252"/>
                  <a:pt x="146" y="252"/>
                </a:cubicBezTo>
                <a:cubicBezTo>
                  <a:pt x="147" y="252"/>
                  <a:pt x="147" y="252"/>
                  <a:pt x="146" y="252"/>
                </a:cubicBezTo>
                <a:cubicBezTo>
                  <a:pt x="146" y="252"/>
                  <a:pt x="146" y="253"/>
                  <a:pt x="146" y="253"/>
                </a:cubicBezTo>
                <a:cubicBezTo>
                  <a:pt x="146" y="253"/>
                  <a:pt x="146" y="253"/>
                  <a:pt x="146" y="253"/>
                </a:cubicBezTo>
                <a:cubicBezTo>
                  <a:pt x="146" y="253"/>
                  <a:pt x="146" y="253"/>
                  <a:pt x="146" y="253"/>
                </a:cubicBezTo>
                <a:cubicBezTo>
                  <a:pt x="146" y="253"/>
                  <a:pt x="146" y="253"/>
                  <a:pt x="146" y="254"/>
                </a:cubicBezTo>
                <a:cubicBezTo>
                  <a:pt x="146" y="253"/>
                  <a:pt x="146" y="253"/>
                  <a:pt x="147" y="253"/>
                </a:cubicBezTo>
                <a:close/>
                <a:moveTo>
                  <a:pt x="149" y="235"/>
                </a:moveTo>
                <a:cubicBezTo>
                  <a:pt x="149" y="235"/>
                  <a:pt x="149" y="235"/>
                  <a:pt x="149" y="235"/>
                </a:cubicBezTo>
                <a:cubicBezTo>
                  <a:pt x="149" y="235"/>
                  <a:pt x="149" y="235"/>
                  <a:pt x="148" y="235"/>
                </a:cubicBezTo>
                <a:cubicBezTo>
                  <a:pt x="148" y="236"/>
                  <a:pt x="149" y="235"/>
                  <a:pt x="149" y="235"/>
                </a:cubicBezTo>
                <a:close/>
                <a:moveTo>
                  <a:pt x="147" y="332"/>
                </a:moveTo>
                <a:cubicBezTo>
                  <a:pt x="146" y="332"/>
                  <a:pt x="147" y="332"/>
                  <a:pt x="147" y="332"/>
                </a:cubicBezTo>
                <a:cubicBezTo>
                  <a:pt x="147" y="332"/>
                  <a:pt x="147" y="332"/>
                  <a:pt x="147" y="332"/>
                </a:cubicBezTo>
                <a:cubicBezTo>
                  <a:pt x="147" y="332"/>
                  <a:pt x="147" y="332"/>
                  <a:pt x="147" y="332"/>
                </a:cubicBezTo>
                <a:close/>
                <a:moveTo>
                  <a:pt x="145" y="326"/>
                </a:moveTo>
                <a:cubicBezTo>
                  <a:pt x="146" y="326"/>
                  <a:pt x="146" y="326"/>
                  <a:pt x="146" y="326"/>
                </a:cubicBezTo>
                <a:cubicBezTo>
                  <a:pt x="146" y="326"/>
                  <a:pt x="146" y="326"/>
                  <a:pt x="146" y="326"/>
                </a:cubicBezTo>
                <a:cubicBezTo>
                  <a:pt x="146" y="326"/>
                  <a:pt x="145" y="326"/>
                  <a:pt x="145" y="326"/>
                </a:cubicBezTo>
                <a:close/>
                <a:moveTo>
                  <a:pt x="126" y="309"/>
                </a:moveTo>
                <a:cubicBezTo>
                  <a:pt x="126" y="309"/>
                  <a:pt x="126" y="309"/>
                  <a:pt x="126" y="309"/>
                </a:cubicBezTo>
                <a:cubicBezTo>
                  <a:pt x="126" y="309"/>
                  <a:pt x="126" y="309"/>
                  <a:pt x="126" y="309"/>
                </a:cubicBezTo>
                <a:cubicBezTo>
                  <a:pt x="126" y="309"/>
                  <a:pt x="126" y="309"/>
                  <a:pt x="126" y="309"/>
                </a:cubicBezTo>
                <a:cubicBezTo>
                  <a:pt x="127" y="309"/>
                  <a:pt x="127" y="309"/>
                  <a:pt x="127" y="309"/>
                </a:cubicBezTo>
                <a:cubicBezTo>
                  <a:pt x="127" y="309"/>
                  <a:pt x="127" y="309"/>
                  <a:pt x="127" y="309"/>
                </a:cubicBezTo>
                <a:cubicBezTo>
                  <a:pt x="127" y="308"/>
                  <a:pt x="126" y="309"/>
                  <a:pt x="126" y="309"/>
                </a:cubicBezTo>
                <a:cubicBezTo>
                  <a:pt x="126" y="309"/>
                  <a:pt x="126" y="309"/>
                  <a:pt x="126" y="309"/>
                </a:cubicBezTo>
                <a:close/>
                <a:moveTo>
                  <a:pt x="147" y="344"/>
                </a:moveTo>
                <a:cubicBezTo>
                  <a:pt x="147" y="344"/>
                  <a:pt x="147" y="344"/>
                  <a:pt x="147" y="344"/>
                </a:cubicBezTo>
                <a:cubicBezTo>
                  <a:pt x="147" y="344"/>
                  <a:pt x="146" y="343"/>
                  <a:pt x="146" y="343"/>
                </a:cubicBezTo>
                <a:cubicBezTo>
                  <a:pt x="146" y="344"/>
                  <a:pt x="146" y="344"/>
                  <a:pt x="147" y="344"/>
                </a:cubicBezTo>
                <a:close/>
                <a:moveTo>
                  <a:pt x="149" y="249"/>
                </a:moveTo>
                <a:cubicBezTo>
                  <a:pt x="149" y="249"/>
                  <a:pt x="149" y="249"/>
                  <a:pt x="149" y="249"/>
                </a:cubicBezTo>
                <a:cubicBezTo>
                  <a:pt x="149" y="249"/>
                  <a:pt x="149" y="249"/>
                  <a:pt x="149" y="249"/>
                </a:cubicBezTo>
                <a:close/>
                <a:moveTo>
                  <a:pt x="145" y="321"/>
                </a:moveTo>
                <a:cubicBezTo>
                  <a:pt x="145" y="321"/>
                  <a:pt x="145" y="321"/>
                  <a:pt x="145" y="321"/>
                </a:cubicBezTo>
                <a:cubicBezTo>
                  <a:pt x="145" y="321"/>
                  <a:pt x="145" y="321"/>
                  <a:pt x="145" y="321"/>
                </a:cubicBezTo>
                <a:close/>
                <a:moveTo>
                  <a:pt x="145" y="327"/>
                </a:moveTo>
                <a:cubicBezTo>
                  <a:pt x="145" y="327"/>
                  <a:pt x="146" y="327"/>
                  <a:pt x="146" y="327"/>
                </a:cubicBezTo>
                <a:cubicBezTo>
                  <a:pt x="146" y="327"/>
                  <a:pt x="146" y="327"/>
                  <a:pt x="147" y="327"/>
                </a:cubicBezTo>
                <a:cubicBezTo>
                  <a:pt x="147" y="327"/>
                  <a:pt x="147" y="327"/>
                  <a:pt x="147" y="326"/>
                </a:cubicBezTo>
                <a:cubicBezTo>
                  <a:pt x="146" y="326"/>
                  <a:pt x="146" y="326"/>
                  <a:pt x="145" y="326"/>
                </a:cubicBezTo>
                <a:cubicBezTo>
                  <a:pt x="145" y="326"/>
                  <a:pt x="145" y="327"/>
                  <a:pt x="145" y="327"/>
                </a:cubicBezTo>
                <a:close/>
                <a:moveTo>
                  <a:pt x="126" y="291"/>
                </a:moveTo>
                <a:cubicBezTo>
                  <a:pt x="126" y="291"/>
                  <a:pt x="126" y="291"/>
                  <a:pt x="126" y="291"/>
                </a:cubicBezTo>
                <a:cubicBezTo>
                  <a:pt x="126" y="291"/>
                  <a:pt x="126" y="291"/>
                  <a:pt x="126" y="291"/>
                </a:cubicBezTo>
                <a:cubicBezTo>
                  <a:pt x="126" y="291"/>
                  <a:pt x="126" y="291"/>
                  <a:pt x="126" y="291"/>
                </a:cubicBezTo>
                <a:cubicBezTo>
                  <a:pt x="127" y="291"/>
                  <a:pt x="127" y="291"/>
                  <a:pt x="127" y="291"/>
                </a:cubicBezTo>
                <a:cubicBezTo>
                  <a:pt x="127" y="291"/>
                  <a:pt x="127" y="291"/>
                  <a:pt x="127" y="291"/>
                </a:cubicBezTo>
                <a:cubicBezTo>
                  <a:pt x="127" y="291"/>
                  <a:pt x="127" y="291"/>
                  <a:pt x="127" y="291"/>
                </a:cubicBezTo>
                <a:cubicBezTo>
                  <a:pt x="127" y="291"/>
                  <a:pt x="126" y="290"/>
                  <a:pt x="126" y="291"/>
                </a:cubicBezTo>
                <a:close/>
                <a:moveTo>
                  <a:pt x="123" y="329"/>
                </a:moveTo>
                <a:cubicBezTo>
                  <a:pt x="123" y="329"/>
                  <a:pt x="123" y="329"/>
                  <a:pt x="123" y="329"/>
                </a:cubicBezTo>
                <a:cubicBezTo>
                  <a:pt x="123" y="329"/>
                  <a:pt x="123" y="330"/>
                  <a:pt x="123" y="330"/>
                </a:cubicBezTo>
                <a:cubicBezTo>
                  <a:pt x="123" y="330"/>
                  <a:pt x="123" y="330"/>
                  <a:pt x="123" y="330"/>
                </a:cubicBezTo>
                <a:cubicBezTo>
                  <a:pt x="123" y="331"/>
                  <a:pt x="123" y="331"/>
                  <a:pt x="123" y="331"/>
                </a:cubicBezTo>
                <a:cubicBezTo>
                  <a:pt x="123" y="332"/>
                  <a:pt x="123" y="332"/>
                  <a:pt x="124" y="332"/>
                </a:cubicBezTo>
                <a:cubicBezTo>
                  <a:pt x="124" y="332"/>
                  <a:pt x="124" y="332"/>
                  <a:pt x="125" y="331"/>
                </a:cubicBezTo>
                <a:cubicBezTo>
                  <a:pt x="125" y="332"/>
                  <a:pt x="125" y="332"/>
                  <a:pt x="125" y="333"/>
                </a:cubicBezTo>
                <a:cubicBezTo>
                  <a:pt x="125" y="333"/>
                  <a:pt x="125" y="334"/>
                  <a:pt x="125" y="334"/>
                </a:cubicBezTo>
                <a:cubicBezTo>
                  <a:pt x="125" y="335"/>
                  <a:pt x="125" y="335"/>
                  <a:pt x="125" y="336"/>
                </a:cubicBezTo>
                <a:cubicBezTo>
                  <a:pt x="124" y="336"/>
                  <a:pt x="124" y="336"/>
                  <a:pt x="125" y="337"/>
                </a:cubicBezTo>
                <a:cubicBezTo>
                  <a:pt x="125" y="337"/>
                  <a:pt x="125" y="337"/>
                  <a:pt x="125" y="337"/>
                </a:cubicBezTo>
                <a:cubicBezTo>
                  <a:pt x="125" y="337"/>
                  <a:pt x="125" y="337"/>
                  <a:pt x="126" y="337"/>
                </a:cubicBezTo>
                <a:cubicBezTo>
                  <a:pt x="126" y="337"/>
                  <a:pt x="126" y="337"/>
                  <a:pt x="127" y="337"/>
                </a:cubicBezTo>
                <a:cubicBezTo>
                  <a:pt x="127" y="337"/>
                  <a:pt x="127" y="337"/>
                  <a:pt x="127" y="337"/>
                </a:cubicBezTo>
                <a:cubicBezTo>
                  <a:pt x="127" y="336"/>
                  <a:pt x="127" y="336"/>
                  <a:pt x="127" y="335"/>
                </a:cubicBezTo>
                <a:cubicBezTo>
                  <a:pt x="127" y="335"/>
                  <a:pt x="127" y="335"/>
                  <a:pt x="127" y="334"/>
                </a:cubicBezTo>
                <a:cubicBezTo>
                  <a:pt x="127" y="334"/>
                  <a:pt x="127" y="333"/>
                  <a:pt x="127" y="333"/>
                </a:cubicBezTo>
                <a:cubicBezTo>
                  <a:pt x="127" y="332"/>
                  <a:pt x="127" y="331"/>
                  <a:pt x="127" y="331"/>
                </a:cubicBezTo>
                <a:cubicBezTo>
                  <a:pt x="127" y="331"/>
                  <a:pt x="127" y="331"/>
                  <a:pt x="127" y="330"/>
                </a:cubicBezTo>
                <a:cubicBezTo>
                  <a:pt x="127" y="330"/>
                  <a:pt x="127" y="330"/>
                  <a:pt x="127" y="330"/>
                </a:cubicBezTo>
                <a:cubicBezTo>
                  <a:pt x="128" y="329"/>
                  <a:pt x="128" y="329"/>
                  <a:pt x="128" y="329"/>
                </a:cubicBezTo>
                <a:cubicBezTo>
                  <a:pt x="129" y="329"/>
                  <a:pt x="129" y="330"/>
                  <a:pt x="129" y="331"/>
                </a:cubicBezTo>
                <a:cubicBezTo>
                  <a:pt x="129" y="331"/>
                  <a:pt x="129" y="331"/>
                  <a:pt x="128" y="331"/>
                </a:cubicBezTo>
                <a:cubicBezTo>
                  <a:pt x="128" y="331"/>
                  <a:pt x="128" y="331"/>
                  <a:pt x="128" y="332"/>
                </a:cubicBezTo>
                <a:cubicBezTo>
                  <a:pt x="129" y="332"/>
                  <a:pt x="129" y="332"/>
                  <a:pt x="129" y="332"/>
                </a:cubicBezTo>
                <a:cubicBezTo>
                  <a:pt x="129" y="332"/>
                  <a:pt x="129" y="332"/>
                  <a:pt x="129" y="332"/>
                </a:cubicBezTo>
                <a:cubicBezTo>
                  <a:pt x="129" y="332"/>
                  <a:pt x="130" y="333"/>
                  <a:pt x="130" y="333"/>
                </a:cubicBezTo>
                <a:cubicBezTo>
                  <a:pt x="130" y="333"/>
                  <a:pt x="130" y="333"/>
                  <a:pt x="130" y="333"/>
                </a:cubicBezTo>
                <a:cubicBezTo>
                  <a:pt x="130" y="333"/>
                  <a:pt x="130" y="333"/>
                  <a:pt x="130" y="333"/>
                </a:cubicBezTo>
                <a:cubicBezTo>
                  <a:pt x="130" y="334"/>
                  <a:pt x="130" y="334"/>
                  <a:pt x="130" y="334"/>
                </a:cubicBezTo>
                <a:cubicBezTo>
                  <a:pt x="130" y="335"/>
                  <a:pt x="130" y="335"/>
                  <a:pt x="131" y="335"/>
                </a:cubicBezTo>
                <a:cubicBezTo>
                  <a:pt x="131" y="335"/>
                  <a:pt x="131" y="335"/>
                  <a:pt x="131" y="335"/>
                </a:cubicBezTo>
                <a:cubicBezTo>
                  <a:pt x="132" y="335"/>
                  <a:pt x="132" y="334"/>
                  <a:pt x="132" y="334"/>
                </a:cubicBezTo>
                <a:cubicBezTo>
                  <a:pt x="132" y="334"/>
                  <a:pt x="132" y="334"/>
                  <a:pt x="132" y="334"/>
                </a:cubicBezTo>
                <a:cubicBezTo>
                  <a:pt x="132" y="334"/>
                  <a:pt x="133" y="334"/>
                  <a:pt x="133" y="334"/>
                </a:cubicBezTo>
                <a:cubicBezTo>
                  <a:pt x="133" y="334"/>
                  <a:pt x="133" y="334"/>
                  <a:pt x="133" y="334"/>
                </a:cubicBezTo>
                <a:cubicBezTo>
                  <a:pt x="134" y="334"/>
                  <a:pt x="134" y="333"/>
                  <a:pt x="133" y="333"/>
                </a:cubicBezTo>
                <a:cubicBezTo>
                  <a:pt x="133" y="333"/>
                  <a:pt x="133" y="333"/>
                  <a:pt x="133" y="333"/>
                </a:cubicBezTo>
                <a:cubicBezTo>
                  <a:pt x="133" y="333"/>
                  <a:pt x="133" y="333"/>
                  <a:pt x="133" y="333"/>
                </a:cubicBezTo>
                <a:cubicBezTo>
                  <a:pt x="133" y="332"/>
                  <a:pt x="133" y="332"/>
                  <a:pt x="132" y="332"/>
                </a:cubicBezTo>
                <a:cubicBezTo>
                  <a:pt x="132" y="332"/>
                  <a:pt x="132" y="332"/>
                  <a:pt x="132" y="332"/>
                </a:cubicBezTo>
                <a:cubicBezTo>
                  <a:pt x="132" y="332"/>
                  <a:pt x="132" y="332"/>
                  <a:pt x="132" y="332"/>
                </a:cubicBezTo>
                <a:cubicBezTo>
                  <a:pt x="132" y="332"/>
                  <a:pt x="132" y="332"/>
                  <a:pt x="132" y="331"/>
                </a:cubicBezTo>
                <a:cubicBezTo>
                  <a:pt x="132" y="331"/>
                  <a:pt x="132" y="331"/>
                  <a:pt x="132" y="331"/>
                </a:cubicBezTo>
                <a:cubicBezTo>
                  <a:pt x="132" y="331"/>
                  <a:pt x="132" y="331"/>
                  <a:pt x="132" y="331"/>
                </a:cubicBezTo>
                <a:cubicBezTo>
                  <a:pt x="132" y="330"/>
                  <a:pt x="132" y="330"/>
                  <a:pt x="132" y="330"/>
                </a:cubicBezTo>
                <a:cubicBezTo>
                  <a:pt x="132" y="330"/>
                  <a:pt x="131" y="330"/>
                  <a:pt x="131" y="329"/>
                </a:cubicBezTo>
                <a:cubicBezTo>
                  <a:pt x="131" y="329"/>
                  <a:pt x="131" y="328"/>
                  <a:pt x="130" y="328"/>
                </a:cubicBezTo>
                <a:cubicBezTo>
                  <a:pt x="130" y="328"/>
                  <a:pt x="130" y="328"/>
                  <a:pt x="130" y="328"/>
                </a:cubicBezTo>
                <a:cubicBezTo>
                  <a:pt x="130" y="328"/>
                  <a:pt x="130" y="328"/>
                  <a:pt x="130" y="328"/>
                </a:cubicBezTo>
                <a:cubicBezTo>
                  <a:pt x="130" y="328"/>
                  <a:pt x="130" y="327"/>
                  <a:pt x="130" y="328"/>
                </a:cubicBezTo>
                <a:cubicBezTo>
                  <a:pt x="130" y="328"/>
                  <a:pt x="130" y="327"/>
                  <a:pt x="130" y="327"/>
                </a:cubicBezTo>
                <a:cubicBezTo>
                  <a:pt x="130" y="327"/>
                  <a:pt x="130" y="328"/>
                  <a:pt x="131" y="327"/>
                </a:cubicBezTo>
                <a:cubicBezTo>
                  <a:pt x="131" y="327"/>
                  <a:pt x="132" y="326"/>
                  <a:pt x="133" y="325"/>
                </a:cubicBezTo>
                <a:cubicBezTo>
                  <a:pt x="133" y="325"/>
                  <a:pt x="133" y="325"/>
                  <a:pt x="133" y="325"/>
                </a:cubicBezTo>
                <a:cubicBezTo>
                  <a:pt x="133" y="325"/>
                  <a:pt x="133" y="325"/>
                  <a:pt x="134" y="325"/>
                </a:cubicBezTo>
                <a:cubicBezTo>
                  <a:pt x="134" y="325"/>
                  <a:pt x="134" y="325"/>
                  <a:pt x="135" y="325"/>
                </a:cubicBezTo>
                <a:cubicBezTo>
                  <a:pt x="135" y="325"/>
                  <a:pt x="135" y="324"/>
                  <a:pt x="135" y="324"/>
                </a:cubicBezTo>
                <a:cubicBezTo>
                  <a:pt x="134" y="324"/>
                  <a:pt x="134" y="324"/>
                  <a:pt x="134" y="324"/>
                </a:cubicBezTo>
                <a:cubicBezTo>
                  <a:pt x="134" y="324"/>
                  <a:pt x="134" y="324"/>
                  <a:pt x="134" y="324"/>
                </a:cubicBezTo>
                <a:cubicBezTo>
                  <a:pt x="134" y="324"/>
                  <a:pt x="133" y="324"/>
                  <a:pt x="133" y="324"/>
                </a:cubicBezTo>
                <a:cubicBezTo>
                  <a:pt x="133" y="324"/>
                  <a:pt x="132" y="324"/>
                  <a:pt x="132" y="324"/>
                </a:cubicBezTo>
                <a:cubicBezTo>
                  <a:pt x="132" y="325"/>
                  <a:pt x="131" y="325"/>
                  <a:pt x="131" y="325"/>
                </a:cubicBezTo>
                <a:cubicBezTo>
                  <a:pt x="131" y="325"/>
                  <a:pt x="131" y="325"/>
                  <a:pt x="130" y="325"/>
                </a:cubicBezTo>
                <a:cubicBezTo>
                  <a:pt x="130" y="325"/>
                  <a:pt x="130" y="324"/>
                  <a:pt x="130" y="325"/>
                </a:cubicBezTo>
                <a:cubicBezTo>
                  <a:pt x="130" y="325"/>
                  <a:pt x="130" y="325"/>
                  <a:pt x="130" y="325"/>
                </a:cubicBezTo>
                <a:cubicBezTo>
                  <a:pt x="130" y="325"/>
                  <a:pt x="129" y="325"/>
                  <a:pt x="129" y="325"/>
                </a:cubicBezTo>
                <a:cubicBezTo>
                  <a:pt x="129" y="326"/>
                  <a:pt x="129" y="326"/>
                  <a:pt x="129" y="326"/>
                </a:cubicBezTo>
                <a:cubicBezTo>
                  <a:pt x="129" y="326"/>
                  <a:pt x="128" y="326"/>
                  <a:pt x="128" y="326"/>
                </a:cubicBezTo>
                <a:cubicBezTo>
                  <a:pt x="128" y="326"/>
                  <a:pt x="128" y="325"/>
                  <a:pt x="127" y="325"/>
                </a:cubicBezTo>
                <a:cubicBezTo>
                  <a:pt x="127" y="325"/>
                  <a:pt x="127" y="325"/>
                  <a:pt x="127" y="325"/>
                </a:cubicBezTo>
                <a:cubicBezTo>
                  <a:pt x="127" y="325"/>
                  <a:pt x="127" y="325"/>
                  <a:pt x="127" y="325"/>
                </a:cubicBezTo>
                <a:cubicBezTo>
                  <a:pt x="127" y="325"/>
                  <a:pt x="127" y="325"/>
                  <a:pt x="126" y="324"/>
                </a:cubicBezTo>
                <a:cubicBezTo>
                  <a:pt x="126" y="324"/>
                  <a:pt x="126" y="324"/>
                  <a:pt x="126" y="324"/>
                </a:cubicBezTo>
                <a:cubicBezTo>
                  <a:pt x="126" y="324"/>
                  <a:pt x="126" y="323"/>
                  <a:pt x="126" y="323"/>
                </a:cubicBezTo>
                <a:cubicBezTo>
                  <a:pt x="126" y="322"/>
                  <a:pt x="127" y="322"/>
                  <a:pt x="127" y="321"/>
                </a:cubicBezTo>
                <a:cubicBezTo>
                  <a:pt x="128" y="321"/>
                  <a:pt x="129" y="321"/>
                  <a:pt x="130" y="321"/>
                </a:cubicBezTo>
                <a:cubicBezTo>
                  <a:pt x="130" y="321"/>
                  <a:pt x="131" y="321"/>
                  <a:pt x="132" y="321"/>
                </a:cubicBezTo>
                <a:cubicBezTo>
                  <a:pt x="132" y="321"/>
                  <a:pt x="133" y="321"/>
                  <a:pt x="134" y="321"/>
                </a:cubicBezTo>
                <a:cubicBezTo>
                  <a:pt x="134" y="321"/>
                  <a:pt x="135" y="322"/>
                  <a:pt x="135" y="322"/>
                </a:cubicBezTo>
                <a:cubicBezTo>
                  <a:pt x="135" y="322"/>
                  <a:pt x="136" y="322"/>
                  <a:pt x="136" y="322"/>
                </a:cubicBezTo>
                <a:cubicBezTo>
                  <a:pt x="136" y="322"/>
                  <a:pt x="137" y="322"/>
                  <a:pt x="137" y="321"/>
                </a:cubicBezTo>
                <a:cubicBezTo>
                  <a:pt x="137" y="321"/>
                  <a:pt x="138" y="321"/>
                  <a:pt x="138" y="320"/>
                </a:cubicBezTo>
                <a:cubicBezTo>
                  <a:pt x="138" y="320"/>
                  <a:pt x="139" y="320"/>
                  <a:pt x="139" y="320"/>
                </a:cubicBezTo>
                <a:cubicBezTo>
                  <a:pt x="139" y="320"/>
                  <a:pt x="139" y="319"/>
                  <a:pt x="139" y="319"/>
                </a:cubicBezTo>
                <a:cubicBezTo>
                  <a:pt x="139" y="318"/>
                  <a:pt x="140" y="318"/>
                  <a:pt x="139" y="318"/>
                </a:cubicBezTo>
                <a:cubicBezTo>
                  <a:pt x="139" y="318"/>
                  <a:pt x="139" y="318"/>
                  <a:pt x="139" y="318"/>
                </a:cubicBezTo>
                <a:cubicBezTo>
                  <a:pt x="138" y="319"/>
                  <a:pt x="138" y="319"/>
                  <a:pt x="138" y="319"/>
                </a:cubicBezTo>
                <a:cubicBezTo>
                  <a:pt x="138" y="319"/>
                  <a:pt x="138" y="319"/>
                  <a:pt x="138" y="319"/>
                </a:cubicBezTo>
                <a:cubicBezTo>
                  <a:pt x="138" y="320"/>
                  <a:pt x="137" y="320"/>
                  <a:pt x="137" y="320"/>
                </a:cubicBezTo>
                <a:cubicBezTo>
                  <a:pt x="137" y="320"/>
                  <a:pt x="136" y="320"/>
                  <a:pt x="136" y="320"/>
                </a:cubicBezTo>
                <a:cubicBezTo>
                  <a:pt x="136" y="320"/>
                  <a:pt x="135" y="320"/>
                  <a:pt x="135" y="320"/>
                </a:cubicBezTo>
                <a:cubicBezTo>
                  <a:pt x="134" y="320"/>
                  <a:pt x="134" y="320"/>
                  <a:pt x="134" y="320"/>
                </a:cubicBezTo>
                <a:cubicBezTo>
                  <a:pt x="133" y="320"/>
                  <a:pt x="132" y="320"/>
                  <a:pt x="132" y="320"/>
                </a:cubicBezTo>
                <a:cubicBezTo>
                  <a:pt x="131" y="320"/>
                  <a:pt x="131" y="320"/>
                  <a:pt x="130" y="320"/>
                </a:cubicBezTo>
                <a:cubicBezTo>
                  <a:pt x="130" y="320"/>
                  <a:pt x="130" y="319"/>
                  <a:pt x="130" y="319"/>
                </a:cubicBezTo>
                <a:cubicBezTo>
                  <a:pt x="130" y="319"/>
                  <a:pt x="130" y="319"/>
                  <a:pt x="130" y="319"/>
                </a:cubicBezTo>
                <a:cubicBezTo>
                  <a:pt x="129" y="319"/>
                  <a:pt x="129" y="319"/>
                  <a:pt x="128" y="319"/>
                </a:cubicBezTo>
                <a:cubicBezTo>
                  <a:pt x="128" y="319"/>
                  <a:pt x="128" y="319"/>
                  <a:pt x="128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8" y="320"/>
                  <a:pt x="128" y="321"/>
                  <a:pt x="127" y="320"/>
                </a:cubicBezTo>
                <a:cubicBezTo>
                  <a:pt x="127" y="320"/>
                  <a:pt x="127" y="320"/>
                  <a:pt x="127" y="320"/>
                </a:cubicBezTo>
                <a:cubicBezTo>
                  <a:pt x="127" y="320"/>
                  <a:pt x="127" y="320"/>
                  <a:pt x="127" y="320"/>
                </a:cubicBezTo>
                <a:cubicBezTo>
                  <a:pt x="127" y="320"/>
                  <a:pt x="127" y="320"/>
                  <a:pt x="127" y="320"/>
                </a:cubicBezTo>
                <a:cubicBezTo>
                  <a:pt x="127" y="320"/>
                  <a:pt x="127" y="320"/>
                  <a:pt x="126" y="321"/>
                </a:cubicBezTo>
                <a:cubicBezTo>
                  <a:pt x="126" y="321"/>
                  <a:pt x="126" y="321"/>
                  <a:pt x="126" y="321"/>
                </a:cubicBezTo>
                <a:cubicBezTo>
                  <a:pt x="126" y="321"/>
                  <a:pt x="126" y="321"/>
                  <a:pt x="126" y="321"/>
                </a:cubicBezTo>
                <a:cubicBezTo>
                  <a:pt x="126" y="321"/>
                  <a:pt x="126" y="321"/>
                  <a:pt x="126" y="321"/>
                </a:cubicBezTo>
                <a:cubicBezTo>
                  <a:pt x="126" y="322"/>
                  <a:pt x="126" y="322"/>
                  <a:pt x="125" y="322"/>
                </a:cubicBezTo>
                <a:cubicBezTo>
                  <a:pt x="125" y="322"/>
                  <a:pt x="125" y="322"/>
                  <a:pt x="125" y="322"/>
                </a:cubicBezTo>
                <a:cubicBezTo>
                  <a:pt x="125" y="323"/>
                  <a:pt x="126" y="323"/>
                  <a:pt x="126" y="323"/>
                </a:cubicBezTo>
                <a:cubicBezTo>
                  <a:pt x="126" y="323"/>
                  <a:pt x="126" y="324"/>
                  <a:pt x="126" y="324"/>
                </a:cubicBezTo>
                <a:cubicBezTo>
                  <a:pt x="125" y="324"/>
                  <a:pt x="125" y="324"/>
                  <a:pt x="125" y="324"/>
                </a:cubicBezTo>
                <a:cubicBezTo>
                  <a:pt x="125" y="324"/>
                  <a:pt x="125" y="325"/>
                  <a:pt x="124" y="325"/>
                </a:cubicBezTo>
                <a:cubicBezTo>
                  <a:pt x="124" y="326"/>
                  <a:pt x="124" y="326"/>
                  <a:pt x="124" y="326"/>
                </a:cubicBezTo>
                <a:cubicBezTo>
                  <a:pt x="124" y="326"/>
                  <a:pt x="125" y="327"/>
                  <a:pt x="124" y="327"/>
                </a:cubicBezTo>
                <a:cubicBezTo>
                  <a:pt x="124" y="328"/>
                  <a:pt x="124" y="329"/>
                  <a:pt x="123" y="329"/>
                </a:cubicBezTo>
                <a:close/>
                <a:moveTo>
                  <a:pt x="130" y="288"/>
                </a:moveTo>
                <a:cubicBezTo>
                  <a:pt x="129" y="288"/>
                  <a:pt x="129" y="288"/>
                  <a:pt x="128" y="287"/>
                </a:cubicBezTo>
                <a:cubicBezTo>
                  <a:pt x="128" y="287"/>
                  <a:pt x="128" y="287"/>
                  <a:pt x="128" y="287"/>
                </a:cubicBezTo>
                <a:cubicBezTo>
                  <a:pt x="128" y="287"/>
                  <a:pt x="128" y="287"/>
                  <a:pt x="127" y="287"/>
                </a:cubicBezTo>
                <a:cubicBezTo>
                  <a:pt x="127" y="287"/>
                  <a:pt x="127" y="287"/>
                  <a:pt x="127" y="288"/>
                </a:cubicBezTo>
                <a:cubicBezTo>
                  <a:pt x="128" y="288"/>
                  <a:pt x="128" y="288"/>
                  <a:pt x="128" y="289"/>
                </a:cubicBezTo>
                <a:cubicBezTo>
                  <a:pt x="128" y="290"/>
                  <a:pt x="129" y="290"/>
                  <a:pt x="129" y="291"/>
                </a:cubicBezTo>
                <a:cubicBezTo>
                  <a:pt x="129" y="291"/>
                  <a:pt x="130" y="290"/>
                  <a:pt x="130" y="291"/>
                </a:cubicBezTo>
                <a:cubicBezTo>
                  <a:pt x="130" y="290"/>
                  <a:pt x="130" y="290"/>
                  <a:pt x="130" y="290"/>
                </a:cubicBezTo>
                <a:cubicBezTo>
                  <a:pt x="130" y="290"/>
                  <a:pt x="130" y="290"/>
                  <a:pt x="130" y="290"/>
                </a:cubicBezTo>
                <a:cubicBezTo>
                  <a:pt x="130" y="290"/>
                  <a:pt x="130" y="290"/>
                  <a:pt x="130" y="289"/>
                </a:cubicBezTo>
                <a:cubicBezTo>
                  <a:pt x="130" y="289"/>
                  <a:pt x="130" y="289"/>
                  <a:pt x="130" y="289"/>
                </a:cubicBezTo>
                <a:cubicBezTo>
                  <a:pt x="130" y="289"/>
                  <a:pt x="130" y="289"/>
                  <a:pt x="130" y="289"/>
                </a:cubicBezTo>
                <a:cubicBezTo>
                  <a:pt x="130" y="288"/>
                  <a:pt x="130" y="288"/>
                  <a:pt x="130" y="288"/>
                </a:cubicBezTo>
                <a:close/>
                <a:moveTo>
                  <a:pt x="129" y="307"/>
                </a:moveTo>
                <a:cubicBezTo>
                  <a:pt x="129" y="307"/>
                  <a:pt x="129" y="307"/>
                  <a:pt x="129" y="307"/>
                </a:cubicBezTo>
                <a:cubicBezTo>
                  <a:pt x="129" y="307"/>
                  <a:pt x="129" y="307"/>
                  <a:pt x="129" y="307"/>
                </a:cubicBezTo>
                <a:cubicBezTo>
                  <a:pt x="129" y="307"/>
                  <a:pt x="128" y="307"/>
                  <a:pt x="128" y="307"/>
                </a:cubicBezTo>
                <a:cubicBezTo>
                  <a:pt x="128" y="307"/>
                  <a:pt x="129" y="307"/>
                  <a:pt x="129" y="307"/>
                </a:cubicBezTo>
                <a:cubicBezTo>
                  <a:pt x="130" y="307"/>
                  <a:pt x="130" y="307"/>
                  <a:pt x="129" y="307"/>
                </a:cubicBezTo>
                <a:cubicBezTo>
                  <a:pt x="129" y="307"/>
                  <a:pt x="129" y="307"/>
                  <a:pt x="129" y="307"/>
                </a:cubicBezTo>
                <a:close/>
                <a:moveTo>
                  <a:pt x="120" y="345"/>
                </a:moveTo>
                <a:cubicBezTo>
                  <a:pt x="120" y="345"/>
                  <a:pt x="120" y="345"/>
                  <a:pt x="120" y="345"/>
                </a:cubicBezTo>
                <a:cubicBezTo>
                  <a:pt x="120" y="345"/>
                  <a:pt x="120" y="345"/>
                  <a:pt x="119" y="344"/>
                </a:cubicBezTo>
                <a:cubicBezTo>
                  <a:pt x="119" y="344"/>
                  <a:pt x="119" y="344"/>
                  <a:pt x="118" y="344"/>
                </a:cubicBezTo>
                <a:cubicBezTo>
                  <a:pt x="118" y="344"/>
                  <a:pt x="118" y="345"/>
                  <a:pt x="118" y="345"/>
                </a:cubicBezTo>
                <a:cubicBezTo>
                  <a:pt x="118" y="345"/>
                  <a:pt x="118" y="345"/>
                  <a:pt x="118" y="345"/>
                </a:cubicBezTo>
                <a:cubicBezTo>
                  <a:pt x="118" y="346"/>
                  <a:pt x="118" y="346"/>
                  <a:pt x="118" y="346"/>
                </a:cubicBezTo>
                <a:cubicBezTo>
                  <a:pt x="118" y="346"/>
                  <a:pt x="118" y="346"/>
                  <a:pt x="119" y="346"/>
                </a:cubicBezTo>
                <a:cubicBezTo>
                  <a:pt x="119" y="346"/>
                  <a:pt x="120" y="346"/>
                  <a:pt x="120" y="346"/>
                </a:cubicBezTo>
                <a:cubicBezTo>
                  <a:pt x="121" y="346"/>
                  <a:pt x="121" y="345"/>
                  <a:pt x="121" y="345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22" y="345"/>
                  <a:pt x="122" y="345"/>
                  <a:pt x="122" y="345"/>
                </a:cubicBezTo>
                <a:cubicBezTo>
                  <a:pt x="122" y="345"/>
                  <a:pt x="123" y="345"/>
                  <a:pt x="123" y="345"/>
                </a:cubicBezTo>
                <a:cubicBezTo>
                  <a:pt x="123" y="345"/>
                  <a:pt x="124" y="345"/>
                  <a:pt x="124" y="345"/>
                </a:cubicBezTo>
                <a:cubicBezTo>
                  <a:pt x="124" y="345"/>
                  <a:pt x="124" y="345"/>
                  <a:pt x="124" y="345"/>
                </a:cubicBezTo>
                <a:cubicBezTo>
                  <a:pt x="124" y="345"/>
                  <a:pt x="124" y="345"/>
                  <a:pt x="124" y="345"/>
                </a:cubicBezTo>
                <a:cubicBezTo>
                  <a:pt x="124" y="345"/>
                  <a:pt x="124" y="344"/>
                  <a:pt x="124" y="344"/>
                </a:cubicBezTo>
                <a:cubicBezTo>
                  <a:pt x="124" y="344"/>
                  <a:pt x="124" y="344"/>
                  <a:pt x="123" y="344"/>
                </a:cubicBezTo>
                <a:cubicBezTo>
                  <a:pt x="123" y="344"/>
                  <a:pt x="123" y="344"/>
                  <a:pt x="123" y="344"/>
                </a:cubicBezTo>
                <a:cubicBezTo>
                  <a:pt x="123" y="344"/>
                  <a:pt x="122" y="344"/>
                  <a:pt x="122" y="344"/>
                </a:cubicBezTo>
                <a:cubicBezTo>
                  <a:pt x="121" y="344"/>
                  <a:pt x="121" y="343"/>
                  <a:pt x="120" y="344"/>
                </a:cubicBezTo>
                <a:cubicBezTo>
                  <a:pt x="120" y="344"/>
                  <a:pt x="120" y="344"/>
                  <a:pt x="121" y="344"/>
                </a:cubicBezTo>
                <a:cubicBezTo>
                  <a:pt x="121" y="344"/>
                  <a:pt x="122" y="345"/>
                  <a:pt x="122" y="345"/>
                </a:cubicBezTo>
                <a:cubicBezTo>
                  <a:pt x="122" y="345"/>
                  <a:pt x="121" y="345"/>
                  <a:pt x="120" y="345"/>
                </a:cubicBezTo>
                <a:close/>
                <a:moveTo>
                  <a:pt x="126" y="292"/>
                </a:moveTo>
                <a:cubicBezTo>
                  <a:pt x="126" y="292"/>
                  <a:pt x="126" y="292"/>
                  <a:pt x="126" y="292"/>
                </a:cubicBezTo>
                <a:cubicBezTo>
                  <a:pt x="126" y="292"/>
                  <a:pt x="126" y="291"/>
                  <a:pt x="126" y="291"/>
                </a:cubicBezTo>
                <a:cubicBezTo>
                  <a:pt x="126" y="292"/>
                  <a:pt x="126" y="292"/>
                  <a:pt x="126" y="292"/>
                </a:cubicBezTo>
                <a:cubicBezTo>
                  <a:pt x="126" y="292"/>
                  <a:pt x="126" y="292"/>
                  <a:pt x="126" y="292"/>
                </a:cubicBezTo>
                <a:cubicBezTo>
                  <a:pt x="126" y="292"/>
                  <a:pt x="126" y="292"/>
                  <a:pt x="126" y="292"/>
                </a:cubicBezTo>
                <a:cubicBezTo>
                  <a:pt x="126" y="292"/>
                  <a:pt x="126" y="292"/>
                  <a:pt x="126" y="292"/>
                </a:cubicBezTo>
                <a:close/>
                <a:moveTo>
                  <a:pt x="144" y="345"/>
                </a:moveTo>
                <a:cubicBezTo>
                  <a:pt x="144" y="345"/>
                  <a:pt x="145" y="345"/>
                  <a:pt x="145" y="344"/>
                </a:cubicBezTo>
                <a:cubicBezTo>
                  <a:pt x="145" y="344"/>
                  <a:pt x="145" y="344"/>
                  <a:pt x="145" y="344"/>
                </a:cubicBezTo>
                <a:cubicBezTo>
                  <a:pt x="143" y="344"/>
                  <a:pt x="142" y="344"/>
                  <a:pt x="141" y="345"/>
                </a:cubicBezTo>
                <a:cubicBezTo>
                  <a:pt x="141" y="345"/>
                  <a:pt x="140" y="345"/>
                  <a:pt x="140" y="345"/>
                </a:cubicBezTo>
                <a:cubicBezTo>
                  <a:pt x="139" y="345"/>
                  <a:pt x="139" y="345"/>
                  <a:pt x="139" y="346"/>
                </a:cubicBezTo>
                <a:cubicBezTo>
                  <a:pt x="139" y="346"/>
                  <a:pt x="138" y="346"/>
                  <a:pt x="138" y="346"/>
                </a:cubicBezTo>
                <a:cubicBezTo>
                  <a:pt x="138" y="346"/>
                  <a:pt x="138" y="346"/>
                  <a:pt x="138" y="347"/>
                </a:cubicBezTo>
                <a:cubicBezTo>
                  <a:pt x="138" y="347"/>
                  <a:pt x="138" y="347"/>
                  <a:pt x="137" y="347"/>
                </a:cubicBezTo>
                <a:cubicBezTo>
                  <a:pt x="138" y="347"/>
                  <a:pt x="138" y="346"/>
                  <a:pt x="138" y="346"/>
                </a:cubicBezTo>
                <a:cubicBezTo>
                  <a:pt x="137" y="346"/>
                  <a:pt x="137" y="347"/>
                  <a:pt x="137" y="347"/>
                </a:cubicBezTo>
                <a:cubicBezTo>
                  <a:pt x="136" y="347"/>
                  <a:pt x="136" y="347"/>
                  <a:pt x="136" y="347"/>
                </a:cubicBezTo>
                <a:cubicBezTo>
                  <a:pt x="136" y="347"/>
                  <a:pt x="136" y="347"/>
                  <a:pt x="136" y="347"/>
                </a:cubicBezTo>
                <a:cubicBezTo>
                  <a:pt x="135" y="348"/>
                  <a:pt x="136" y="348"/>
                  <a:pt x="136" y="348"/>
                </a:cubicBezTo>
                <a:cubicBezTo>
                  <a:pt x="136" y="348"/>
                  <a:pt x="136" y="348"/>
                  <a:pt x="136" y="348"/>
                </a:cubicBezTo>
                <a:cubicBezTo>
                  <a:pt x="136" y="349"/>
                  <a:pt x="136" y="348"/>
                  <a:pt x="136" y="349"/>
                </a:cubicBezTo>
                <a:cubicBezTo>
                  <a:pt x="136" y="349"/>
                  <a:pt x="135" y="349"/>
                  <a:pt x="135" y="349"/>
                </a:cubicBezTo>
                <a:cubicBezTo>
                  <a:pt x="136" y="349"/>
                  <a:pt x="136" y="349"/>
                  <a:pt x="137" y="349"/>
                </a:cubicBezTo>
                <a:cubicBezTo>
                  <a:pt x="137" y="349"/>
                  <a:pt x="137" y="349"/>
                  <a:pt x="138" y="349"/>
                </a:cubicBezTo>
                <a:cubicBezTo>
                  <a:pt x="138" y="348"/>
                  <a:pt x="139" y="347"/>
                  <a:pt x="139" y="347"/>
                </a:cubicBezTo>
                <a:cubicBezTo>
                  <a:pt x="139" y="347"/>
                  <a:pt x="139" y="347"/>
                  <a:pt x="139" y="347"/>
                </a:cubicBezTo>
                <a:cubicBezTo>
                  <a:pt x="139" y="347"/>
                  <a:pt x="139" y="347"/>
                  <a:pt x="139" y="347"/>
                </a:cubicBezTo>
                <a:cubicBezTo>
                  <a:pt x="140" y="347"/>
                  <a:pt x="141" y="346"/>
                  <a:pt x="143" y="346"/>
                </a:cubicBezTo>
                <a:cubicBezTo>
                  <a:pt x="143" y="346"/>
                  <a:pt x="144" y="345"/>
                  <a:pt x="144" y="345"/>
                </a:cubicBezTo>
                <a:close/>
                <a:moveTo>
                  <a:pt x="145" y="324"/>
                </a:moveTo>
                <a:cubicBezTo>
                  <a:pt x="145" y="324"/>
                  <a:pt x="145" y="324"/>
                  <a:pt x="145" y="324"/>
                </a:cubicBezTo>
                <a:cubicBezTo>
                  <a:pt x="145" y="324"/>
                  <a:pt x="145" y="325"/>
                  <a:pt x="146" y="325"/>
                </a:cubicBezTo>
                <a:cubicBezTo>
                  <a:pt x="146" y="324"/>
                  <a:pt x="146" y="325"/>
                  <a:pt x="146" y="325"/>
                </a:cubicBezTo>
                <a:cubicBezTo>
                  <a:pt x="146" y="325"/>
                  <a:pt x="146" y="325"/>
                  <a:pt x="146" y="325"/>
                </a:cubicBezTo>
                <a:cubicBezTo>
                  <a:pt x="147" y="324"/>
                  <a:pt x="146" y="324"/>
                  <a:pt x="146" y="324"/>
                </a:cubicBezTo>
                <a:cubicBezTo>
                  <a:pt x="146" y="324"/>
                  <a:pt x="146" y="324"/>
                  <a:pt x="146" y="324"/>
                </a:cubicBezTo>
                <a:cubicBezTo>
                  <a:pt x="146" y="324"/>
                  <a:pt x="146" y="324"/>
                  <a:pt x="146" y="323"/>
                </a:cubicBezTo>
                <a:cubicBezTo>
                  <a:pt x="145" y="323"/>
                  <a:pt x="145" y="324"/>
                  <a:pt x="145" y="324"/>
                </a:cubicBezTo>
                <a:cubicBezTo>
                  <a:pt x="145" y="324"/>
                  <a:pt x="145" y="323"/>
                  <a:pt x="145" y="323"/>
                </a:cubicBezTo>
                <a:cubicBezTo>
                  <a:pt x="145" y="323"/>
                  <a:pt x="145" y="324"/>
                  <a:pt x="145" y="324"/>
                </a:cubicBezTo>
                <a:cubicBezTo>
                  <a:pt x="145" y="324"/>
                  <a:pt x="145" y="324"/>
                  <a:pt x="145" y="324"/>
                </a:cubicBezTo>
                <a:close/>
                <a:moveTo>
                  <a:pt x="139" y="360"/>
                </a:moveTo>
                <a:cubicBezTo>
                  <a:pt x="139" y="360"/>
                  <a:pt x="140" y="360"/>
                  <a:pt x="139" y="360"/>
                </a:cubicBezTo>
                <a:cubicBezTo>
                  <a:pt x="139" y="360"/>
                  <a:pt x="139" y="360"/>
                  <a:pt x="139" y="360"/>
                </a:cubicBezTo>
                <a:cubicBezTo>
                  <a:pt x="139" y="360"/>
                  <a:pt x="139" y="360"/>
                  <a:pt x="139" y="360"/>
                </a:cubicBezTo>
                <a:cubicBezTo>
                  <a:pt x="139" y="360"/>
                  <a:pt x="139" y="360"/>
                  <a:pt x="139" y="361"/>
                </a:cubicBezTo>
                <a:cubicBezTo>
                  <a:pt x="139" y="360"/>
                  <a:pt x="139" y="360"/>
                  <a:pt x="139" y="360"/>
                </a:cubicBezTo>
                <a:close/>
                <a:moveTo>
                  <a:pt x="131" y="350"/>
                </a:moveTo>
                <a:cubicBezTo>
                  <a:pt x="131" y="350"/>
                  <a:pt x="131" y="350"/>
                  <a:pt x="131" y="350"/>
                </a:cubicBezTo>
                <a:cubicBezTo>
                  <a:pt x="131" y="350"/>
                  <a:pt x="131" y="350"/>
                  <a:pt x="131" y="350"/>
                </a:cubicBezTo>
                <a:close/>
                <a:moveTo>
                  <a:pt x="138" y="362"/>
                </a:moveTo>
                <a:cubicBezTo>
                  <a:pt x="138" y="362"/>
                  <a:pt x="138" y="363"/>
                  <a:pt x="138" y="363"/>
                </a:cubicBezTo>
                <a:cubicBezTo>
                  <a:pt x="138" y="363"/>
                  <a:pt x="138" y="363"/>
                  <a:pt x="138" y="363"/>
                </a:cubicBezTo>
                <a:cubicBezTo>
                  <a:pt x="138" y="363"/>
                  <a:pt x="138" y="363"/>
                  <a:pt x="138" y="363"/>
                </a:cubicBezTo>
                <a:cubicBezTo>
                  <a:pt x="138" y="363"/>
                  <a:pt x="138" y="363"/>
                  <a:pt x="138" y="362"/>
                </a:cubicBezTo>
                <a:cubicBezTo>
                  <a:pt x="138" y="362"/>
                  <a:pt x="138" y="362"/>
                  <a:pt x="138" y="362"/>
                </a:cubicBezTo>
                <a:cubicBezTo>
                  <a:pt x="138" y="362"/>
                  <a:pt x="138" y="362"/>
                  <a:pt x="138" y="362"/>
                </a:cubicBezTo>
                <a:cubicBezTo>
                  <a:pt x="138" y="362"/>
                  <a:pt x="138" y="362"/>
                  <a:pt x="138" y="362"/>
                </a:cubicBezTo>
                <a:cubicBezTo>
                  <a:pt x="138" y="362"/>
                  <a:pt x="138" y="362"/>
                  <a:pt x="138" y="362"/>
                </a:cubicBezTo>
                <a:close/>
                <a:moveTo>
                  <a:pt x="133" y="345"/>
                </a:moveTo>
                <a:cubicBezTo>
                  <a:pt x="133" y="345"/>
                  <a:pt x="133" y="345"/>
                  <a:pt x="133" y="345"/>
                </a:cubicBezTo>
                <a:cubicBezTo>
                  <a:pt x="133" y="345"/>
                  <a:pt x="133" y="345"/>
                  <a:pt x="134" y="344"/>
                </a:cubicBezTo>
                <a:cubicBezTo>
                  <a:pt x="134" y="344"/>
                  <a:pt x="134" y="344"/>
                  <a:pt x="134" y="344"/>
                </a:cubicBezTo>
                <a:cubicBezTo>
                  <a:pt x="134" y="344"/>
                  <a:pt x="134" y="344"/>
                  <a:pt x="134" y="344"/>
                </a:cubicBezTo>
                <a:cubicBezTo>
                  <a:pt x="134" y="344"/>
                  <a:pt x="134" y="343"/>
                  <a:pt x="133" y="343"/>
                </a:cubicBezTo>
                <a:cubicBezTo>
                  <a:pt x="134" y="343"/>
                  <a:pt x="134" y="344"/>
                  <a:pt x="134" y="344"/>
                </a:cubicBezTo>
                <a:cubicBezTo>
                  <a:pt x="133" y="344"/>
                  <a:pt x="133" y="344"/>
                  <a:pt x="133" y="344"/>
                </a:cubicBezTo>
                <a:cubicBezTo>
                  <a:pt x="133" y="345"/>
                  <a:pt x="133" y="345"/>
                  <a:pt x="133" y="345"/>
                </a:cubicBezTo>
                <a:cubicBezTo>
                  <a:pt x="132" y="345"/>
                  <a:pt x="132" y="345"/>
                  <a:pt x="132" y="345"/>
                </a:cubicBezTo>
                <a:cubicBezTo>
                  <a:pt x="131" y="344"/>
                  <a:pt x="131" y="344"/>
                  <a:pt x="130" y="344"/>
                </a:cubicBezTo>
                <a:cubicBezTo>
                  <a:pt x="130" y="344"/>
                  <a:pt x="130" y="345"/>
                  <a:pt x="130" y="345"/>
                </a:cubicBezTo>
                <a:cubicBezTo>
                  <a:pt x="130" y="345"/>
                  <a:pt x="129" y="344"/>
                  <a:pt x="129" y="344"/>
                </a:cubicBezTo>
                <a:cubicBezTo>
                  <a:pt x="128" y="344"/>
                  <a:pt x="128" y="344"/>
                  <a:pt x="127" y="344"/>
                </a:cubicBezTo>
                <a:cubicBezTo>
                  <a:pt x="127" y="344"/>
                  <a:pt x="126" y="344"/>
                  <a:pt x="126" y="345"/>
                </a:cubicBezTo>
                <a:cubicBezTo>
                  <a:pt x="125" y="345"/>
                  <a:pt x="126" y="345"/>
                  <a:pt x="127" y="345"/>
                </a:cubicBezTo>
                <a:cubicBezTo>
                  <a:pt x="127" y="345"/>
                  <a:pt x="128" y="345"/>
                  <a:pt x="128" y="345"/>
                </a:cubicBezTo>
                <a:cubicBezTo>
                  <a:pt x="128" y="345"/>
                  <a:pt x="128" y="346"/>
                  <a:pt x="129" y="346"/>
                </a:cubicBezTo>
                <a:cubicBezTo>
                  <a:pt x="129" y="346"/>
                  <a:pt x="129" y="345"/>
                  <a:pt x="130" y="345"/>
                </a:cubicBezTo>
                <a:cubicBezTo>
                  <a:pt x="130" y="345"/>
                  <a:pt x="130" y="345"/>
                  <a:pt x="130" y="345"/>
                </a:cubicBezTo>
                <a:cubicBezTo>
                  <a:pt x="131" y="345"/>
                  <a:pt x="131" y="345"/>
                  <a:pt x="131" y="345"/>
                </a:cubicBezTo>
                <a:cubicBezTo>
                  <a:pt x="132" y="345"/>
                  <a:pt x="132" y="345"/>
                  <a:pt x="133" y="345"/>
                </a:cubicBezTo>
                <a:close/>
                <a:moveTo>
                  <a:pt x="150" y="230"/>
                </a:moveTo>
                <a:cubicBezTo>
                  <a:pt x="150" y="230"/>
                  <a:pt x="150" y="231"/>
                  <a:pt x="150" y="231"/>
                </a:cubicBezTo>
                <a:cubicBezTo>
                  <a:pt x="150" y="231"/>
                  <a:pt x="150" y="231"/>
                  <a:pt x="150" y="231"/>
                </a:cubicBezTo>
                <a:cubicBezTo>
                  <a:pt x="150" y="230"/>
                  <a:pt x="150" y="230"/>
                  <a:pt x="150" y="230"/>
                </a:cubicBezTo>
                <a:close/>
                <a:moveTo>
                  <a:pt x="143" y="221"/>
                </a:moveTo>
                <a:cubicBezTo>
                  <a:pt x="143" y="220"/>
                  <a:pt x="143" y="220"/>
                  <a:pt x="143" y="220"/>
                </a:cubicBezTo>
                <a:cubicBezTo>
                  <a:pt x="142" y="220"/>
                  <a:pt x="142" y="221"/>
                  <a:pt x="143" y="221"/>
                </a:cubicBezTo>
                <a:close/>
                <a:moveTo>
                  <a:pt x="170" y="164"/>
                </a:moveTo>
                <a:cubicBezTo>
                  <a:pt x="170" y="164"/>
                  <a:pt x="170" y="164"/>
                  <a:pt x="170" y="164"/>
                </a:cubicBezTo>
                <a:cubicBezTo>
                  <a:pt x="170" y="164"/>
                  <a:pt x="169" y="164"/>
                  <a:pt x="169" y="165"/>
                </a:cubicBezTo>
                <a:cubicBezTo>
                  <a:pt x="170" y="164"/>
                  <a:pt x="170" y="164"/>
                  <a:pt x="170" y="164"/>
                </a:cubicBezTo>
                <a:cubicBezTo>
                  <a:pt x="170" y="164"/>
                  <a:pt x="170" y="164"/>
                  <a:pt x="170" y="164"/>
                </a:cubicBezTo>
                <a:close/>
                <a:moveTo>
                  <a:pt x="44" y="265"/>
                </a:moveTo>
                <a:cubicBezTo>
                  <a:pt x="44" y="265"/>
                  <a:pt x="44" y="266"/>
                  <a:pt x="44" y="266"/>
                </a:cubicBezTo>
                <a:cubicBezTo>
                  <a:pt x="44" y="266"/>
                  <a:pt x="44" y="265"/>
                  <a:pt x="44" y="265"/>
                </a:cubicBezTo>
                <a:close/>
                <a:moveTo>
                  <a:pt x="173" y="164"/>
                </a:moveTo>
                <a:cubicBezTo>
                  <a:pt x="172" y="164"/>
                  <a:pt x="172" y="164"/>
                  <a:pt x="172" y="164"/>
                </a:cubicBezTo>
                <a:cubicBezTo>
                  <a:pt x="172" y="164"/>
                  <a:pt x="172" y="164"/>
                  <a:pt x="172" y="164"/>
                </a:cubicBezTo>
                <a:cubicBezTo>
                  <a:pt x="171" y="163"/>
                  <a:pt x="171" y="163"/>
                  <a:pt x="171" y="164"/>
                </a:cubicBezTo>
                <a:cubicBezTo>
                  <a:pt x="171" y="164"/>
                  <a:pt x="171" y="164"/>
                  <a:pt x="171" y="164"/>
                </a:cubicBezTo>
                <a:cubicBezTo>
                  <a:pt x="171" y="164"/>
                  <a:pt x="171" y="164"/>
                  <a:pt x="171" y="164"/>
                </a:cubicBezTo>
                <a:cubicBezTo>
                  <a:pt x="171" y="164"/>
                  <a:pt x="171" y="164"/>
                  <a:pt x="171" y="165"/>
                </a:cubicBezTo>
                <a:cubicBezTo>
                  <a:pt x="171" y="165"/>
                  <a:pt x="171" y="165"/>
                  <a:pt x="171" y="165"/>
                </a:cubicBezTo>
                <a:cubicBezTo>
                  <a:pt x="171" y="165"/>
                  <a:pt x="172" y="165"/>
                  <a:pt x="172" y="165"/>
                </a:cubicBezTo>
                <a:cubicBezTo>
                  <a:pt x="172" y="165"/>
                  <a:pt x="173" y="164"/>
                  <a:pt x="173" y="164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73" y="164"/>
                  <a:pt x="173" y="164"/>
                  <a:pt x="173" y="164"/>
                </a:cubicBezTo>
                <a:close/>
                <a:moveTo>
                  <a:pt x="74" y="298"/>
                </a:moveTo>
                <a:cubicBezTo>
                  <a:pt x="74" y="298"/>
                  <a:pt x="74" y="298"/>
                  <a:pt x="74" y="298"/>
                </a:cubicBezTo>
                <a:cubicBezTo>
                  <a:pt x="74" y="298"/>
                  <a:pt x="75" y="298"/>
                  <a:pt x="75" y="298"/>
                </a:cubicBezTo>
                <a:cubicBezTo>
                  <a:pt x="75" y="298"/>
                  <a:pt x="75" y="298"/>
                  <a:pt x="74" y="298"/>
                </a:cubicBezTo>
                <a:close/>
                <a:moveTo>
                  <a:pt x="94" y="267"/>
                </a:moveTo>
                <a:cubicBezTo>
                  <a:pt x="94" y="268"/>
                  <a:pt x="94" y="268"/>
                  <a:pt x="94" y="268"/>
                </a:cubicBezTo>
                <a:cubicBezTo>
                  <a:pt x="94" y="268"/>
                  <a:pt x="94" y="268"/>
                  <a:pt x="94" y="267"/>
                </a:cubicBezTo>
                <a:close/>
                <a:moveTo>
                  <a:pt x="187" y="75"/>
                </a:moveTo>
                <a:cubicBezTo>
                  <a:pt x="186" y="74"/>
                  <a:pt x="184" y="74"/>
                  <a:pt x="183" y="74"/>
                </a:cubicBezTo>
                <a:cubicBezTo>
                  <a:pt x="183" y="74"/>
                  <a:pt x="182" y="73"/>
                  <a:pt x="182" y="73"/>
                </a:cubicBezTo>
                <a:cubicBezTo>
                  <a:pt x="182" y="73"/>
                  <a:pt x="182" y="73"/>
                  <a:pt x="181" y="73"/>
                </a:cubicBezTo>
                <a:cubicBezTo>
                  <a:pt x="181" y="73"/>
                  <a:pt x="181" y="73"/>
                  <a:pt x="182" y="73"/>
                </a:cubicBezTo>
                <a:cubicBezTo>
                  <a:pt x="182" y="74"/>
                  <a:pt x="182" y="74"/>
                  <a:pt x="181" y="74"/>
                </a:cubicBezTo>
                <a:cubicBezTo>
                  <a:pt x="181" y="74"/>
                  <a:pt x="181" y="74"/>
                  <a:pt x="180" y="74"/>
                </a:cubicBezTo>
                <a:cubicBezTo>
                  <a:pt x="180" y="74"/>
                  <a:pt x="180" y="74"/>
                  <a:pt x="180" y="74"/>
                </a:cubicBezTo>
                <a:cubicBezTo>
                  <a:pt x="180" y="74"/>
                  <a:pt x="180" y="75"/>
                  <a:pt x="180" y="75"/>
                </a:cubicBezTo>
                <a:cubicBezTo>
                  <a:pt x="180" y="75"/>
                  <a:pt x="180" y="75"/>
                  <a:pt x="180" y="75"/>
                </a:cubicBezTo>
                <a:cubicBezTo>
                  <a:pt x="180" y="76"/>
                  <a:pt x="180" y="76"/>
                  <a:pt x="180" y="76"/>
                </a:cubicBezTo>
                <a:cubicBezTo>
                  <a:pt x="180" y="76"/>
                  <a:pt x="179" y="76"/>
                  <a:pt x="179" y="75"/>
                </a:cubicBezTo>
                <a:cubicBezTo>
                  <a:pt x="179" y="75"/>
                  <a:pt x="179" y="75"/>
                  <a:pt x="179" y="75"/>
                </a:cubicBezTo>
                <a:cubicBezTo>
                  <a:pt x="178" y="75"/>
                  <a:pt x="178" y="75"/>
                  <a:pt x="178" y="75"/>
                </a:cubicBezTo>
                <a:cubicBezTo>
                  <a:pt x="177" y="75"/>
                  <a:pt x="177" y="74"/>
                  <a:pt x="177" y="74"/>
                </a:cubicBezTo>
                <a:cubicBezTo>
                  <a:pt x="176" y="74"/>
                  <a:pt x="176" y="73"/>
                  <a:pt x="175" y="73"/>
                </a:cubicBezTo>
                <a:cubicBezTo>
                  <a:pt x="175" y="73"/>
                  <a:pt x="174" y="73"/>
                  <a:pt x="174" y="74"/>
                </a:cubicBezTo>
                <a:cubicBezTo>
                  <a:pt x="174" y="73"/>
                  <a:pt x="174" y="73"/>
                  <a:pt x="173" y="73"/>
                </a:cubicBezTo>
                <a:cubicBezTo>
                  <a:pt x="173" y="73"/>
                  <a:pt x="173" y="73"/>
                  <a:pt x="173" y="73"/>
                </a:cubicBezTo>
                <a:cubicBezTo>
                  <a:pt x="173" y="73"/>
                  <a:pt x="173" y="73"/>
                  <a:pt x="173" y="74"/>
                </a:cubicBezTo>
                <a:cubicBezTo>
                  <a:pt x="173" y="73"/>
                  <a:pt x="173" y="74"/>
                  <a:pt x="172" y="74"/>
                </a:cubicBezTo>
                <a:cubicBezTo>
                  <a:pt x="172" y="74"/>
                  <a:pt x="172" y="74"/>
                  <a:pt x="172" y="74"/>
                </a:cubicBezTo>
                <a:cubicBezTo>
                  <a:pt x="172" y="74"/>
                  <a:pt x="171" y="74"/>
                  <a:pt x="171" y="74"/>
                </a:cubicBezTo>
                <a:cubicBezTo>
                  <a:pt x="171" y="74"/>
                  <a:pt x="171" y="75"/>
                  <a:pt x="171" y="75"/>
                </a:cubicBezTo>
                <a:cubicBezTo>
                  <a:pt x="171" y="75"/>
                  <a:pt x="171" y="75"/>
                  <a:pt x="171" y="75"/>
                </a:cubicBezTo>
                <a:cubicBezTo>
                  <a:pt x="170" y="75"/>
                  <a:pt x="170" y="76"/>
                  <a:pt x="170" y="76"/>
                </a:cubicBezTo>
                <a:cubicBezTo>
                  <a:pt x="170" y="76"/>
                  <a:pt x="170" y="76"/>
                  <a:pt x="170" y="76"/>
                </a:cubicBezTo>
                <a:cubicBezTo>
                  <a:pt x="170" y="77"/>
                  <a:pt x="171" y="76"/>
                  <a:pt x="170" y="77"/>
                </a:cubicBezTo>
                <a:cubicBezTo>
                  <a:pt x="170" y="77"/>
                  <a:pt x="171" y="77"/>
                  <a:pt x="171" y="77"/>
                </a:cubicBezTo>
                <a:cubicBezTo>
                  <a:pt x="170" y="78"/>
                  <a:pt x="170" y="77"/>
                  <a:pt x="170" y="77"/>
                </a:cubicBezTo>
                <a:cubicBezTo>
                  <a:pt x="169" y="77"/>
                  <a:pt x="170" y="78"/>
                  <a:pt x="170" y="78"/>
                </a:cubicBezTo>
                <a:cubicBezTo>
                  <a:pt x="171" y="79"/>
                  <a:pt x="171" y="79"/>
                  <a:pt x="172" y="79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72" y="80"/>
                  <a:pt x="173" y="80"/>
                  <a:pt x="173" y="80"/>
                </a:cubicBezTo>
                <a:cubicBezTo>
                  <a:pt x="173" y="80"/>
                  <a:pt x="174" y="80"/>
                  <a:pt x="174" y="81"/>
                </a:cubicBezTo>
                <a:cubicBezTo>
                  <a:pt x="175" y="81"/>
                  <a:pt x="175" y="81"/>
                  <a:pt x="175" y="81"/>
                </a:cubicBezTo>
                <a:cubicBezTo>
                  <a:pt x="176" y="81"/>
                  <a:pt x="176" y="81"/>
                  <a:pt x="176" y="80"/>
                </a:cubicBezTo>
                <a:cubicBezTo>
                  <a:pt x="176" y="80"/>
                  <a:pt x="176" y="80"/>
                  <a:pt x="177" y="80"/>
                </a:cubicBezTo>
                <a:cubicBezTo>
                  <a:pt x="176" y="80"/>
                  <a:pt x="176" y="79"/>
                  <a:pt x="177" y="79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177" y="79"/>
                  <a:pt x="178" y="80"/>
                  <a:pt x="178" y="80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8" y="80"/>
                  <a:pt x="179" y="80"/>
                  <a:pt x="180" y="80"/>
                </a:cubicBezTo>
                <a:cubicBezTo>
                  <a:pt x="180" y="80"/>
                  <a:pt x="181" y="80"/>
                  <a:pt x="181" y="79"/>
                </a:cubicBezTo>
                <a:cubicBezTo>
                  <a:pt x="182" y="79"/>
                  <a:pt x="182" y="79"/>
                  <a:pt x="182" y="79"/>
                </a:cubicBezTo>
                <a:cubicBezTo>
                  <a:pt x="183" y="79"/>
                  <a:pt x="183" y="79"/>
                  <a:pt x="183" y="79"/>
                </a:cubicBezTo>
                <a:cubicBezTo>
                  <a:pt x="183" y="79"/>
                  <a:pt x="183" y="79"/>
                  <a:pt x="184" y="79"/>
                </a:cubicBezTo>
                <a:cubicBezTo>
                  <a:pt x="184" y="79"/>
                  <a:pt x="183" y="79"/>
                  <a:pt x="183" y="79"/>
                </a:cubicBezTo>
                <a:cubicBezTo>
                  <a:pt x="183" y="80"/>
                  <a:pt x="184" y="80"/>
                  <a:pt x="184" y="80"/>
                </a:cubicBezTo>
                <a:cubicBezTo>
                  <a:pt x="184" y="80"/>
                  <a:pt x="184" y="80"/>
                  <a:pt x="185" y="80"/>
                </a:cubicBezTo>
                <a:cubicBezTo>
                  <a:pt x="185" y="80"/>
                  <a:pt x="185" y="80"/>
                  <a:pt x="185" y="80"/>
                </a:cubicBezTo>
                <a:cubicBezTo>
                  <a:pt x="185" y="80"/>
                  <a:pt x="186" y="80"/>
                  <a:pt x="186" y="80"/>
                </a:cubicBezTo>
                <a:cubicBezTo>
                  <a:pt x="186" y="80"/>
                  <a:pt x="187" y="80"/>
                  <a:pt x="187" y="79"/>
                </a:cubicBezTo>
                <a:cubicBezTo>
                  <a:pt x="186" y="79"/>
                  <a:pt x="186" y="79"/>
                  <a:pt x="185" y="79"/>
                </a:cubicBezTo>
                <a:cubicBezTo>
                  <a:pt x="184" y="79"/>
                  <a:pt x="184" y="78"/>
                  <a:pt x="184" y="77"/>
                </a:cubicBezTo>
                <a:cubicBezTo>
                  <a:pt x="183" y="77"/>
                  <a:pt x="183" y="77"/>
                  <a:pt x="183" y="77"/>
                </a:cubicBezTo>
                <a:cubicBezTo>
                  <a:pt x="183" y="77"/>
                  <a:pt x="183" y="77"/>
                  <a:pt x="183" y="77"/>
                </a:cubicBezTo>
                <a:cubicBezTo>
                  <a:pt x="183" y="76"/>
                  <a:pt x="183" y="76"/>
                  <a:pt x="183" y="76"/>
                </a:cubicBezTo>
                <a:cubicBezTo>
                  <a:pt x="183" y="76"/>
                  <a:pt x="183" y="76"/>
                  <a:pt x="183" y="76"/>
                </a:cubicBezTo>
                <a:cubicBezTo>
                  <a:pt x="183" y="76"/>
                  <a:pt x="183" y="76"/>
                  <a:pt x="183" y="76"/>
                </a:cubicBezTo>
                <a:cubicBezTo>
                  <a:pt x="183" y="76"/>
                  <a:pt x="183" y="76"/>
                  <a:pt x="183" y="76"/>
                </a:cubicBezTo>
                <a:cubicBezTo>
                  <a:pt x="183" y="76"/>
                  <a:pt x="184" y="76"/>
                  <a:pt x="184" y="75"/>
                </a:cubicBezTo>
                <a:cubicBezTo>
                  <a:pt x="184" y="75"/>
                  <a:pt x="185" y="75"/>
                  <a:pt x="185" y="76"/>
                </a:cubicBezTo>
                <a:cubicBezTo>
                  <a:pt x="186" y="76"/>
                  <a:pt x="185" y="76"/>
                  <a:pt x="185" y="76"/>
                </a:cubicBezTo>
                <a:cubicBezTo>
                  <a:pt x="185" y="76"/>
                  <a:pt x="185" y="76"/>
                  <a:pt x="184" y="77"/>
                </a:cubicBezTo>
                <a:cubicBezTo>
                  <a:pt x="184" y="77"/>
                  <a:pt x="184" y="77"/>
                  <a:pt x="184" y="77"/>
                </a:cubicBezTo>
                <a:cubicBezTo>
                  <a:pt x="184" y="77"/>
                  <a:pt x="184" y="77"/>
                  <a:pt x="185" y="78"/>
                </a:cubicBezTo>
                <a:cubicBezTo>
                  <a:pt x="185" y="78"/>
                  <a:pt x="185" y="78"/>
                  <a:pt x="185" y="78"/>
                </a:cubicBezTo>
                <a:cubicBezTo>
                  <a:pt x="185" y="78"/>
                  <a:pt x="185" y="78"/>
                  <a:pt x="185" y="78"/>
                </a:cubicBezTo>
                <a:cubicBezTo>
                  <a:pt x="185" y="78"/>
                  <a:pt x="185" y="78"/>
                  <a:pt x="185" y="78"/>
                </a:cubicBezTo>
                <a:cubicBezTo>
                  <a:pt x="186" y="79"/>
                  <a:pt x="186" y="79"/>
                  <a:pt x="186" y="79"/>
                </a:cubicBezTo>
                <a:cubicBezTo>
                  <a:pt x="187" y="79"/>
                  <a:pt x="187" y="79"/>
                  <a:pt x="188" y="79"/>
                </a:cubicBezTo>
                <a:cubicBezTo>
                  <a:pt x="188" y="79"/>
                  <a:pt x="188" y="79"/>
                  <a:pt x="188" y="79"/>
                </a:cubicBezTo>
                <a:cubicBezTo>
                  <a:pt x="189" y="79"/>
                  <a:pt x="189" y="79"/>
                  <a:pt x="189" y="79"/>
                </a:cubicBezTo>
                <a:cubicBezTo>
                  <a:pt x="189" y="79"/>
                  <a:pt x="190" y="78"/>
                  <a:pt x="190" y="78"/>
                </a:cubicBezTo>
                <a:cubicBezTo>
                  <a:pt x="190" y="78"/>
                  <a:pt x="190" y="78"/>
                  <a:pt x="190" y="78"/>
                </a:cubicBezTo>
                <a:cubicBezTo>
                  <a:pt x="191" y="78"/>
                  <a:pt x="190" y="77"/>
                  <a:pt x="190" y="77"/>
                </a:cubicBezTo>
                <a:cubicBezTo>
                  <a:pt x="190" y="77"/>
                  <a:pt x="191" y="77"/>
                  <a:pt x="191" y="77"/>
                </a:cubicBezTo>
                <a:cubicBezTo>
                  <a:pt x="191" y="76"/>
                  <a:pt x="191" y="76"/>
                  <a:pt x="192" y="76"/>
                </a:cubicBezTo>
                <a:cubicBezTo>
                  <a:pt x="191" y="76"/>
                  <a:pt x="190" y="76"/>
                  <a:pt x="189" y="75"/>
                </a:cubicBezTo>
                <a:cubicBezTo>
                  <a:pt x="188" y="75"/>
                  <a:pt x="188" y="75"/>
                  <a:pt x="187" y="75"/>
                </a:cubicBezTo>
                <a:close/>
                <a:moveTo>
                  <a:pt x="180" y="84"/>
                </a:moveTo>
                <a:cubicBezTo>
                  <a:pt x="180" y="84"/>
                  <a:pt x="180" y="84"/>
                  <a:pt x="180" y="84"/>
                </a:cubicBezTo>
                <a:cubicBezTo>
                  <a:pt x="181" y="84"/>
                  <a:pt x="181" y="83"/>
                  <a:pt x="180" y="83"/>
                </a:cubicBezTo>
                <a:cubicBezTo>
                  <a:pt x="180" y="83"/>
                  <a:pt x="179" y="83"/>
                  <a:pt x="179" y="83"/>
                </a:cubicBezTo>
                <a:cubicBezTo>
                  <a:pt x="178" y="83"/>
                  <a:pt x="178" y="83"/>
                  <a:pt x="178" y="84"/>
                </a:cubicBezTo>
                <a:cubicBezTo>
                  <a:pt x="178" y="84"/>
                  <a:pt x="179" y="84"/>
                  <a:pt x="179" y="85"/>
                </a:cubicBezTo>
                <a:cubicBezTo>
                  <a:pt x="179" y="85"/>
                  <a:pt x="179" y="84"/>
                  <a:pt x="180" y="84"/>
                </a:cubicBezTo>
                <a:close/>
                <a:moveTo>
                  <a:pt x="187" y="87"/>
                </a:moveTo>
                <a:cubicBezTo>
                  <a:pt x="187" y="87"/>
                  <a:pt x="187" y="87"/>
                  <a:pt x="187" y="87"/>
                </a:cubicBezTo>
                <a:cubicBezTo>
                  <a:pt x="187" y="87"/>
                  <a:pt x="186" y="86"/>
                  <a:pt x="186" y="86"/>
                </a:cubicBezTo>
                <a:cubicBezTo>
                  <a:pt x="185" y="86"/>
                  <a:pt x="185" y="86"/>
                  <a:pt x="185" y="85"/>
                </a:cubicBezTo>
                <a:cubicBezTo>
                  <a:pt x="184" y="85"/>
                  <a:pt x="183" y="85"/>
                  <a:pt x="183" y="85"/>
                </a:cubicBezTo>
                <a:cubicBezTo>
                  <a:pt x="182" y="85"/>
                  <a:pt x="181" y="85"/>
                  <a:pt x="181" y="85"/>
                </a:cubicBezTo>
                <a:cubicBezTo>
                  <a:pt x="180" y="85"/>
                  <a:pt x="180" y="85"/>
                  <a:pt x="180" y="86"/>
                </a:cubicBezTo>
                <a:cubicBezTo>
                  <a:pt x="179" y="87"/>
                  <a:pt x="179" y="87"/>
                  <a:pt x="178" y="87"/>
                </a:cubicBezTo>
                <a:cubicBezTo>
                  <a:pt x="178" y="87"/>
                  <a:pt x="176" y="87"/>
                  <a:pt x="177" y="87"/>
                </a:cubicBezTo>
                <a:cubicBezTo>
                  <a:pt x="177" y="87"/>
                  <a:pt x="177" y="87"/>
                  <a:pt x="178" y="87"/>
                </a:cubicBezTo>
                <a:cubicBezTo>
                  <a:pt x="178" y="87"/>
                  <a:pt x="178" y="87"/>
                  <a:pt x="179" y="87"/>
                </a:cubicBezTo>
                <a:cubicBezTo>
                  <a:pt x="179" y="87"/>
                  <a:pt x="180" y="87"/>
                  <a:pt x="180" y="87"/>
                </a:cubicBezTo>
                <a:cubicBezTo>
                  <a:pt x="181" y="87"/>
                  <a:pt x="182" y="88"/>
                  <a:pt x="183" y="88"/>
                </a:cubicBezTo>
                <a:cubicBezTo>
                  <a:pt x="183" y="88"/>
                  <a:pt x="184" y="88"/>
                  <a:pt x="184" y="88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5" y="88"/>
                  <a:pt x="185" y="88"/>
                  <a:pt x="186" y="88"/>
                </a:cubicBezTo>
                <a:cubicBezTo>
                  <a:pt x="186" y="88"/>
                  <a:pt x="187" y="88"/>
                  <a:pt x="187" y="88"/>
                </a:cubicBezTo>
                <a:cubicBezTo>
                  <a:pt x="187" y="88"/>
                  <a:pt x="187" y="88"/>
                  <a:pt x="187" y="88"/>
                </a:cubicBezTo>
                <a:cubicBezTo>
                  <a:pt x="187" y="88"/>
                  <a:pt x="187" y="88"/>
                  <a:pt x="187" y="87"/>
                </a:cubicBezTo>
                <a:close/>
                <a:moveTo>
                  <a:pt x="253" y="104"/>
                </a:moveTo>
                <a:cubicBezTo>
                  <a:pt x="252" y="104"/>
                  <a:pt x="251" y="103"/>
                  <a:pt x="250" y="104"/>
                </a:cubicBezTo>
                <a:cubicBezTo>
                  <a:pt x="250" y="104"/>
                  <a:pt x="249" y="104"/>
                  <a:pt x="249" y="104"/>
                </a:cubicBezTo>
                <a:cubicBezTo>
                  <a:pt x="249" y="104"/>
                  <a:pt x="250" y="104"/>
                  <a:pt x="250" y="104"/>
                </a:cubicBezTo>
                <a:cubicBezTo>
                  <a:pt x="250" y="105"/>
                  <a:pt x="250" y="105"/>
                  <a:pt x="250" y="105"/>
                </a:cubicBezTo>
                <a:cubicBezTo>
                  <a:pt x="251" y="105"/>
                  <a:pt x="252" y="105"/>
                  <a:pt x="252" y="105"/>
                </a:cubicBezTo>
                <a:cubicBezTo>
                  <a:pt x="253" y="105"/>
                  <a:pt x="253" y="105"/>
                  <a:pt x="253" y="105"/>
                </a:cubicBezTo>
                <a:cubicBezTo>
                  <a:pt x="253" y="105"/>
                  <a:pt x="254" y="104"/>
                  <a:pt x="253" y="104"/>
                </a:cubicBezTo>
                <a:cubicBezTo>
                  <a:pt x="253" y="104"/>
                  <a:pt x="253" y="104"/>
                  <a:pt x="253" y="104"/>
                </a:cubicBezTo>
                <a:close/>
                <a:moveTo>
                  <a:pt x="171" y="97"/>
                </a:moveTo>
                <a:cubicBezTo>
                  <a:pt x="171" y="97"/>
                  <a:pt x="171" y="96"/>
                  <a:pt x="171" y="96"/>
                </a:cubicBezTo>
                <a:cubicBezTo>
                  <a:pt x="171" y="97"/>
                  <a:pt x="171" y="96"/>
                  <a:pt x="171" y="97"/>
                </a:cubicBezTo>
                <a:cubicBezTo>
                  <a:pt x="171" y="97"/>
                  <a:pt x="172" y="97"/>
                  <a:pt x="172" y="97"/>
                </a:cubicBezTo>
                <a:cubicBezTo>
                  <a:pt x="172" y="97"/>
                  <a:pt x="172" y="97"/>
                  <a:pt x="172" y="96"/>
                </a:cubicBezTo>
                <a:cubicBezTo>
                  <a:pt x="172" y="96"/>
                  <a:pt x="171" y="96"/>
                  <a:pt x="170" y="96"/>
                </a:cubicBezTo>
                <a:cubicBezTo>
                  <a:pt x="170" y="96"/>
                  <a:pt x="170" y="97"/>
                  <a:pt x="171" y="97"/>
                </a:cubicBezTo>
                <a:close/>
                <a:moveTo>
                  <a:pt x="201" y="70"/>
                </a:moveTo>
                <a:cubicBezTo>
                  <a:pt x="201" y="70"/>
                  <a:pt x="201" y="70"/>
                  <a:pt x="201" y="70"/>
                </a:cubicBezTo>
                <a:cubicBezTo>
                  <a:pt x="200" y="70"/>
                  <a:pt x="200" y="70"/>
                  <a:pt x="199" y="70"/>
                </a:cubicBezTo>
                <a:cubicBezTo>
                  <a:pt x="200" y="70"/>
                  <a:pt x="201" y="70"/>
                  <a:pt x="202" y="70"/>
                </a:cubicBezTo>
                <a:cubicBezTo>
                  <a:pt x="202" y="70"/>
                  <a:pt x="202" y="70"/>
                  <a:pt x="201" y="70"/>
                </a:cubicBezTo>
                <a:close/>
                <a:moveTo>
                  <a:pt x="74" y="297"/>
                </a:moveTo>
                <a:cubicBezTo>
                  <a:pt x="75" y="297"/>
                  <a:pt x="75" y="297"/>
                  <a:pt x="75" y="297"/>
                </a:cubicBezTo>
                <a:cubicBezTo>
                  <a:pt x="75" y="297"/>
                  <a:pt x="75" y="297"/>
                  <a:pt x="74" y="297"/>
                </a:cubicBezTo>
                <a:close/>
                <a:moveTo>
                  <a:pt x="204" y="78"/>
                </a:moveTo>
                <a:cubicBezTo>
                  <a:pt x="204" y="78"/>
                  <a:pt x="203" y="78"/>
                  <a:pt x="203" y="78"/>
                </a:cubicBezTo>
                <a:cubicBezTo>
                  <a:pt x="203" y="78"/>
                  <a:pt x="202" y="78"/>
                  <a:pt x="202" y="78"/>
                </a:cubicBezTo>
                <a:cubicBezTo>
                  <a:pt x="201" y="78"/>
                  <a:pt x="200" y="78"/>
                  <a:pt x="200" y="78"/>
                </a:cubicBezTo>
                <a:cubicBezTo>
                  <a:pt x="199" y="78"/>
                  <a:pt x="200" y="78"/>
                  <a:pt x="200" y="77"/>
                </a:cubicBezTo>
                <a:cubicBezTo>
                  <a:pt x="200" y="77"/>
                  <a:pt x="200" y="77"/>
                  <a:pt x="199" y="77"/>
                </a:cubicBezTo>
                <a:cubicBezTo>
                  <a:pt x="199" y="77"/>
                  <a:pt x="198" y="77"/>
                  <a:pt x="198" y="77"/>
                </a:cubicBezTo>
                <a:cubicBezTo>
                  <a:pt x="197" y="77"/>
                  <a:pt x="197" y="77"/>
                  <a:pt x="196" y="77"/>
                </a:cubicBezTo>
                <a:cubicBezTo>
                  <a:pt x="196" y="77"/>
                  <a:pt x="196" y="77"/>
                  <a:pt x="196" y="77"/>
                </a:cubicBezTo>
                <a:cubicBezTo>
                  <a:pt x="195" y="77"/>
                  <a:pt x="195" y="77"/>
                  <a:pt x="195" y="77"/>
                </a:cubicBezTo>
                <a:cubicBezTo>
                  <a:pt x="195" y="77"/>
                  <a:pt x="195" y="76"/>
                  <a:pt x="195" y="76"/>
                </a:cubicBezTo>
                <a:cubicBezTo>
                  <a:pt x="195" y="76"/>
                  <a:pt x="194" y="76"/>
                  <a:pt x="194" y="76"/>
                </a:cubicBezTo>
                <a:cubicBezTo>
                  <a:pt x="194" y="76"/>
                  <a:pt x="194" y="76"/>
                  <a:pt x="194" y="77"/>
                </a:cubicBezTo>
                <a:cubicBezTo>
                  <a:pt x="194" y="77"/>
                  <a:pt x="194" y="77"/>
                  <a:pt x="194" y="77"/>
                </a:cubicBezTo>
                <a:cubicBezTo>
                  <a:pt x="194" y="77"/>
                  <a:pt x="194" y="77"/>
                  <a:pt x="194" y="77"/>
                </a:cubicBezTo>
                <a:cubicBezTo>
                  <a:pt x="194" y="77"/>
                  <a:pt x="194" y="77"/>
                  <a:pt x="194" y="78"/>
                </a:cubicBezTo>
                <a:cubicBezTo>
                  <a:pt x="194" y="78"/>
                  <a:pt x="193" y="78"/>
                  <a:pt x="193" y="78"/>
                </a:cubicBezTo>
                <a:cubicBezTo>
                  <a:pt x="195" y="79"/>
                  <a:pt x="196" y="79"/>
                  <a:pt x="198" y="80"/>
                </a:cubicBezTo>
                <a:cubicBezTo>
                  <a:pt x="199" y="80"/>
                  <a:pt x="200" y="80"/>
                  <a:pt x="201" y="80"/>
                </a:cubicBezTo>
                <a:cubicBezTo>
                  <a:pt x="202" y="80"/>
                  <a:pt x="202" y="80"/>
                  <a:pt x="203" y="80"/>
                </a:cubicBezTo>
                <a:cubicBezTo>
                  <a:pt x="203" y="80"/>
                  <a:pt x="203" y="80"/>
                  <a:pt x="203" y="80"/>
                </a:cubicBezTo>
                <a:cubicBezTo>
                  <a:pt x="203" y="80"/>
                  <a:pt x="204" y="80"/>
                  <a:pt x="204" y="80"/>
                </a:cubicBezTo>
                <a:cubicBezTo>
                  <a:pt x="204" y="80"/>
                  <a:pt x="205" y="80"/>
                  <a:pt x="205" y="80"/>
                </a:cubicBezTo>
                <a:cubicBezTo>
                  <a:pt x="205" y="80"/>
                  <a:pt x="205" y="79"/>
                  <a:pt x="205" y="79"/>
                </a:cubicBezTo>
                <a:cubicBezTo>
                  <a:pt x="205" y="79"/>
                  <a:pt x="206" y="78"/>
                  <a:pt x="206" y="78"/>
                </a:cubicBezTo>
                <a:cubicBezTo>
                  <a:pt x="205" y="78"/>
                  <a:pt x="205" y="78"/>
                  <a:pt x="204" y="78"/>
                </a:cubicBezTo>
                <a:cubicBezTo>
                  <a:pt x="204" y="78"/>
                  <a:pt x="204" y="78"/>
                  <a:pt x="204" y="78"/>
                </a:cubicBezTo>
                <a:close/>
                <a:moveTo>
                  <a:pt x="70" y="290"/>
                </a:moveTo>
                <a:cubicBezTo>
                  <a:pt x="70" y="290"/>
                  <a:pt x="70" y="290"/>
                  <a:pt x="70" y="290"/>
                </a:cubicBezTo>
                <a:cubicBezTo>
                  <a:pt x="71" y="290"/>
                  <a:pt x="71" y="290"/>
                  <a:pt x="70" y="290"/>
                </a:cubicBezTo>
                <a:close/>
                <a:moveTo>
                  <a:pt x="23" y="297"/>
                </a:moveTo>
                <a:cubicBezTo>
                  <a:pt x="24" y="297"/>
                  <a:pt x="24" y="298"/>
                  <a:pt x="24" y="298"/>
                </a:cubicBezTo>
                <a:cubicBezTo>
                  <a:pt x="24" y="298"/>
                  <a:pt x="24" y="297"/>
                  <a:pt x="23" y="297"/>
                </a:cubicBezTo>
                <a:cubicBezTo>
                  <a:pt x="23" y="297"/>
                  <a:pt x="23" y="297"/>
                  <a:pt x="23" y="297"/>
                </a:cubicBezTo>
                <a:cubicBezTo>
                  <a:pt x="23" y="297"/>
                  <a:pt x="23" y="298"/>
                  <a:pt x="23" y="298"/>
                </a:cubicBezTo>
                <a:cubicBezTo>
                  <a:pt x="24" y="298"/>
                  <a:pt x="24" y="298"/>
                  <a:pt x="24" y="298"/>
                </a:cubicBezTo>
                <a:cubicBezTo>
                  <a:pt x="24" y="298"/>
                  <a:pt x="24" y="298"/>
                  <a:pt x="24" y="298"/>
                </a:cubicBezTo>
                <a:cubicBezTo>
                  <a:pt x="24" y="298"/>
                  <a:pt x="24" y="298"/>
                  <a:pt x="24" y="298"/>
                </a:cubicBezTo>
                <a:cubicBezTo>
                  <a:pt x="24" y="298"/>
                  <a:pt x="24" y="297"/>
                  <a:pt x="23" y="297"/>
                </a:cubicBezTo>
                <a:close/>
                <a:moveTo>
                  <a:pt x="80" y="291"/>
                </a:moveTo>
                <a:cubicBezTo>
                  <a:pt x="80" y="291"/>
                  <a:pt x="81" y="291"/>
                  <a:pt x="81" y="291"/>
                </a:cubicBezTo>
                <a:cubicBezTo>
                  <a:pt x="81" y="291"/>
                  <a:pt x="80" y="291"/>
                  <a:pt x="80" y="291"/>
                </a:cubicBezTo>
                <a:cubicBezTo>
                  <a:pt x="80" y="291"/>
                  <a:pt x="80" y="291"/>
                  <a:pt x="80" y="291"/>
                </a:cubicBezTo>
                <a:close/>
                <a:moveTo>
                  <a:pt x="24" y="298"/>
                </a:moveTo>
                <a:cubicBezTo>
                  <a:pt x="24" y="298"/>
                  <a:pt x="24" y="298"/>
                  <a:pt x="24" y="298"/>
                </a:cubicBezTo>
                <a:cubicBezTo>
                  <a:pt x="24" y="298"/>
                  <a:pt x="24" y="298"/>
                  <a:pt x="24" y="298"/>
                </a:cubicBezTo>
                <a:cubicBezTo>
                  <a:pt x="24" y="298"/>
                  <a:pt x="24" y="298"/>
                  <a:pt x="24" y="298"/>
                </a:cubicBezTo>
                <a:close/>
                <a:moveTo>
                  <a:pt x="44" y="265"/>
                </a:moveTo>
                <a:cubicBezTo>
                  <a:pt x="44" y="265"/>
                  <a:pt x="44" y="265"/>
                  <a:pt x="44" y="265"/>
                </a:cubicBezTo>
                <a:cubicBezTo>
                  <a:pt x="44" y="265"/>
                  <a:pt x="44" y="265"/>
                  <a:pt x="44" y="265"/>
                </a:cubicBezTo>
                <a:cubicBezTo>
                  <a:pt x="44" y="265"/>
                  <a:pt x="44" y="265"/>
                  <a:pt x="44" y="265"/>
                </a:cubicBezTo>
                <a:close/>
                <a:moveTo>
                  <a:pt x="27" y="301"/>
                </a:moveTo>
                <a:cubicBezTo>
                  <a:pt x="26" y="301"/>
                  <a:pt x="26" y="300"/>
                  <a:pt x="25" y="299"/>
                </a:cubicBezTo>
                <a:cubicBezTo>
                  <a:pt x="25" y="299"/>
                  <a:pt x="25" y="298"/>
                  <a:pt x="24" y="298"/>
                </a:cubicBezTo>
                <a:cubicBezTo>
                  <a:pt x="24" y="298"/>
                  <a:pt x="24" y="298"/>
                  <a:pt x="24" y="298"/>
                </a:cubicBezTo>
                <a:cubicBezTo>
                  <a:pt x="24" y="298"/>
                  <a:pt x="24" y="298"/>
                  <a:pt x="24" y="298"/>
                </a:cubicBezTo>
                <a:cubicBezTo>
                  <a:pt x="23" y="298"/>
                  <a:pt x="24" y="298"/>
                  <a:pt x="24" y="298"/>
                </a:cubicBezTo>
                <a:cubicBezTo>
                  <a:pt x="23" y="298"/>
                  <a:pt x="23" y="298"/>
                  <a:pt x="23" y="298"/>
                </a:cubicBezTo>
                <a:cubicBezTo>
                  <a:pt x="23" y="298"/>
                  <a:pt x="23" y="298"/>
                  <a:pt x="23" y="298"/>
                </a:cubicBezTo>
                <a:cubicBezTo>
                  <a:pt x="23" y="298"/>
                  <a:pt x="23" y="298"/>
                  <a:pt x="23" y="299"/>
                </a:cubicBezTo>
                <a:cubicBezTo>
                  <a:pt x="23" y="299"/>
                  <a:pt x="23" y="299"/>
                  <a:pt x="23" y="299"/>
                </a:cubicBezTo>
                <a:cubicBezTo>
                  <a:pt x="23" y="300"/>
                  <a:pt x="23" y="300"/>
                  <a:pt x="23" y="300"/>
                </a:cubicBezTo>
                <a:cubicBezTo>
                  <a:pt x="23" y="301"/>
                  <a:pt x="22" y="301"/>
                  <a:pt x="22" y="302"/>
                </a:cubicBezTo>
                <a:cubicBezTo>
                  <a:pt x="22" y="302"/>
                  <a:pt x="22" y="301"/>
                  <a:pt x="22" y="301"/>
                </a:cubicBezTo>
                <a:cubicBezTo>
                  <a:pt x="22" y="301"/>
                  <a:pt x="22" y="302"/>
                  <a:pt x="22" y="302"/>
                </a:cubicBezTo>
                <a:cubicBezTo>
                  <a:pt x="22" y="302"/>
                  <a:pt x="22" y="303"/>
                  <a:pt x="22" y="304"/>
                </a:cubicBezTo>
                <a:cubicBezTo>
                  <a:pt x="23" y="305"/>
                  <a:pt x="23" y="305"/>
                  <a:pt x="23" y="306"/>
                </a:cubicBezTo>
                <a:cubicBezTo>
                  <a:pt x="23" y="307"/>
                  <a:pt x="23" y="307"/>
                  <a:pt x="23" y="307"/>
                </a:cubicBezTo>
                <a:cubicBezTo>
                  <a:pt x="24" y="307"/>
                  <a:pt x="24" y="307"/>
                  <a:pt x="24" y="307"/>
                </a:cubicBezTo>
                <a:cubicBezTo>
                  <a:pt x="25" y="307"/>
                  <a:pt x="25" y="307"/>
                  <a:pt x="25" y="307"/>
                </a:cubicBezTo>
                <a:cubicBezTo>
                  <a:pt x="26" y="306"/>
                  <a:pt x="27" y="306"/>
                  <a:pt x="27" y="306"/>
                </a:cubicBezTo>
                <a:cubicBezTo>
                  <a:pt x="27" y="306"/>
                  <a:pt x="28" y="305"/>
                  <a:pt x="28" y="305"/>
                </a:cubicBezTo>
                <a:cubicBezTo>
                  <a:pt x="28" y="304"/>
                  <a:pt x="28" y="303"/>
                  <a:pt x="28" y="303"/>
                </a:cubicBezTo>
                <a:cubicBezTo>
                  <a:pt x="27" y="303"/>
                  <a:pt x="27" y="302"/>
                  <a:pt x="27" y="301"/>
                </a:cubicBezTo>
                <a:close/>
                <a:moveTo>
                  <a:pt x="27" y="302"/>
                </a:moveTo>
                <a:cubicBezTo>
                  <a:pt x="27" y="303"/>
                  <a:pt x="27" y="303"/>
                  <a:pt x="27" y="303"/>
                </a:cubicBezTo>
                <a:cubicBezTo>
                  <a:pt x="28" y="303"/>
                  <a:pt x="27" y="303"/>
                  <a:pt x="27" y="302"/>
                </a:cubicBezTo>
                <a:close/>
                <a:moveTo>
                  <a:pt x="82" y="293"/>
                </a:moveTo>
                <a:cubicBezTo>
                  <a:pt x="82" y="293"/>
                  <a:pt x="82" y="293"/>
                  <a:pt x="82" y="293"/>
                </a:cubicBezTo>
                <a:cubicBezTo>
                  <a:pt x="82" y="293"/>
                  <a:pt x="82" y="293"/>
                  <a:pt x="82" y="293"/>
                </a:cubicBezTo>
                <a:close/>
                <a:moveTo>
                  <a:pt x="81" y="292"/>
                </a:moveTo>
                <a:cubicBezTo>
                  <a:pt x="81" y="292"/>
                  <a:pt x="81" y="292"/>
                  <a:pt x="81" y="292"/>
                </a:cubicBezTo>
                <a:cubicBezTo>
                  <a:pt x="81" y="292"/>
                  <a:pt x="81" y="292"/>
                  <a:pt x="81" y="292"/>
                </a:cubicBezTo>
                <a:close/>
                <a:moveTo>
                  <a:pt x="85" y="315"/>
                </a:moveTo>
                <a:cubicBezTo>
                  <a:pt x="85" y="315"/>
                  <a:pt x="85" y="315"/>
                  <a:pt x="85" y="315"/>
                </a:cubicBezTo>
                <a:cubicBezTo>
                  <a:pt x="85" y="315"/>
                  <a:pt x="85" y="315"/>
                  <a:pt x="85" y="315"/>
                </a:cubicBezTo>
                <a:close/>
                <a:moveTo>
                  <a:pt x="84" y="296"/>
                </a:moveTo>
                <a:cubicBezTo>
                  <a:pt x="84" y="296"/>
                  <a:pt x="85" y="296"/>
                  <a:pt x="85" y="296"/>
                </a:cubicBezTo>
                <a:cubicBezTo>
                  <a:pt x="85" y="296"/>
                  <a:pt x="85" y="296"/>
                  <a:pt x="85" y="296"/>
                </a:cubicBezTo>
                <a:cubicBezTo>
                  <a:pt x="85" y="295"/>
                  <a:pt x="85" y="296"/>
                  <a:pt x="84" y="296"/>
                </a:cubicBezTo>
                <a:close/>
                <a:moveTo>
                  <a:pt x="70" y="292"/>
                </a:moveTo>
                <a:cubicBezTo>
                  <a:pt x="70" y="292"/>
                  <a:pt x="71" y="293"/>
                  <a:pt x="71" y="293"/>
                </a:cubicBezTo>
                <a:cubicBezTo>
                  <a:pt x="71" y="293"/>
                  <a:pt x="71" y="292"/>
                  <a:pt x="71" y="292"/>
                </a:cubicBezTo>
                <a:cubicBezTo>
                  <a:pt x="71" y="292"/>
                  <a:pt x="70" y="292"/>
                  <a:pt x="70" y="292"/>
                </a:cubicBezTo>
                <a:cubicBezTo>
                  <a:pt x="70" y="292"/>
                  <a:pt x="70" y="292"/>
                  <a:pt x="70" y="292"/>
                </a:cubicBezTo>
                <a:close/>
                <a:moveTo>
                  <a:pt x="93" y="268"/>
                </a:moveTo>
                <a:cubicBezTo>
                  <a:pt x="93" y="268"/>
                  <a:pt x="93" y="268"/>
                  <a:pt x="93" y="268"/>
                </a:cubicBezTo>
                <a:cubicBezTo>
                  <a:pt x="93" y="268"/>
                  <a:pt x="93" y="268"/>
                  <a:pt x="92" y="268"/>
                </a:cubicBezTo>
                <a:cubicBezTo>
                  <a:pt x="92" y="268"/>
                  <a:pt x="93" y="268"/>
                  <a:pt x="93" y="268"/>
                </a:cubicBezTo>
                <a:close/>
                <a:moveTo>
                  <a:pt x="54" y="265"/>
                </a:move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54" y="266"/>
                  <a:pt x="54" y="265"/>
                </a:cubicBezTo>
                <a:close/>
                <a:moveTo>
                  <a:pt x="451" y="238"/>
                </a:moveTo>
                <a:cubicBezTo>
                  <a:pt x="451" y="238"/>
                  <a:pt x="451" y="238"/>
                  <a:pt x="451" y="238"/>
                </a:cubicBezTo>
                <a:cubicBezTo>
                  <a:pt x="451" y="238"/>
                  <a:pt x="452" y="238"/>
                  <a:pt x="452" y="238"/>
                </a:cubicBezTo>
                <a:cubicBezTo>
                  <a:pt x="452" y="238"/>
                  <a:pt x="452" y="238"/>
                  <a:pt x="451" y="238"/>
                </a:cubicBezTo>
                <a:cubicBezTo>
                  <a:pt x="451" y="238"/>
                  <a:pt x="451" y="238"/>
                  <a:pt x="451" y="238"/>
                </a:cubicBezTo>
                <a:close/>
                <a:moveTo>
                  <a:pt x="168" y="84"/>
                </a:moveTo>
                <a:cubicBezTo>
                  <a:pt x="167" y="83"/>
                  <a:pt x="166" y="83"/>
                  <a:pt x="166" y="83"/>
                </a:cubicBezTo>
                <a:cubicBezTo>
                  <a:pt x="166" y="83"/>
                  <a:pt x="167" y="85"/>
                  <a:pt x="168" y="85"/>
                </a:cubicBezTo>
                <a:cubicBezTo>
                  <a:pt x="168" y="84"/>
                  <a:pt x="168" y="84"/>
                  <a:pt x="168" y="84"/>
                </a:cubicBezTo>
                <a:close/>
                <a:moveTo>
                  <a:pt x="70" y="299"/>
                </a:moveTo>
                <a:cubicBezTo>
                  <a:pt x="70" y="299"/>
                  <a:pt x="70" y="299"/>
                  <a:pt x="70" y="299"/>
                </a:cubicBezTo>
                <a:cubicBezTo>
                  <a:pt x="70" y="299"/>
                  <a:pt x="70" y="299"/>
                  <a:pt x="70" y="299"/>
                </a:cubicBezTo>
                <a:cubicBezTo>
                  <a:pt x="70" y="299"/>
                  <a:pt x="70" y="299"/>
                  <a:pt x="70" y="299"/>
                </a:cubicBezTo>
                <a:close/>
                <a:moveTo>
                  <a:pt x="455" y="245"/>
                </a:moveTo>
                <a:cubicBezTo>
                  <a:pt x="455" y="245"/>
                  <a:pt x="455" y="244"/>
                  <a:pt x="455" y="244"/>
                </a:cubicBezTo>
                <a:cubicBezTo>
                  <a:pt x="455" y="244"/>
                  <a:pt x="455" y="244"/>
                  <a:pt x="455" y="244"/>
                </a:cubicBezTo>
                <a:cubicBezTo>
                  <a:pt x="455" y="244"/>
                  <a:pt x="455" y="244"/>
                  <a:pt x="454" y="244"/>
                </a:cubicBezTo>
                <a:cubicBezTo>
                  <a:pt x="454" y="245"/>
                  <a:pt x="455" y="245"/>
                  <a:pt x="456" y="245"/>
                </a:cubicBezTo>
                <a:cubicBezTo>
                  <a:pt x="456" y="245"/>
                  <a:pt x="455" y="245"/>
                  <a:pt x="455" y="245"/>
                </a:cubicBezTo>
                <a:cubicBezTo>
                  <a:pt x="455" y="245"/>
                  <a:pt x="455" y="245"/>
                  <a:pt x="455" y="245"/>
                </a:cubicBezTo>
                <a:close/>
                <a:moveTo>
                  <a:pt x="456" y="246"/>
                </a:moveTo>
                <a:cubicBezTo>
                  <a:pt x="456" y="246"/>
                  <a:pt x="456" y="246"/>
                  <a:pt x="456" y="246"/>
                </a:cubicBezTo>
                <a:cubicBezTo>
                  <a:pt x="456" y="246"/>
                  <a:pt x="456" y="247"/>
                  <a:pt x="456" y="247"/>
                </a:cubicBezTo>
                <a:cubicBezTo>
                  <a:pt x="456" y="247"/>
                  <a:pt x="456" y="247"/>
                  <a:pt x="456" y="246"/>
                </a:cubicBezTo>
                <a:cubicBezTo>
                  <a:pt x="456" y="246"/>
                  <a:pt x="456" y="246"/>
                  <a:pt x="456" y="246"/>
                </a:cubicBezTo>
                <a:close/>
                <a:moveTo>
                  <a:pt x="457" y="245"/>
                </a:moveTo>
                <a:cubicBezTo>
                  <a:pt x="457" y="245"/>
                  <a:pt x="457" y="246"/>
                  <a:pt x="457" y="246"/>
                </a:cubicBezTo>
                <a:cubicBezTo>
                  <a:pt x="457" y="246"/>
                  <a:pt x="457" y="246"/>
                  <a:pt x="458" y="246"/>
                </a:cubicBezTo>
                <a:cubicBezTo>
                  <a:pt x="458" y="246"/>
                  <a:pt x="458" y="246"/>
                  <a:pt x="458" y="245"/>
                </a:cubicBezTo>
                <a:cubicBezTo>
                  <a:pt x="458" y="245"/>
                  <a:pt x="458" y="245"/>
                  <a:pt x="458" y="245"/>
                </a:cubicBezTo>
                <a:cubicBezTo>
                  <a:pt x="458" y="245"/>
                  <a:pt x="457" y="245"/>
                  <a:pt x="457" y="245"/>
                </a:cubicBezTo>
                <a:close/>
                <a:moveTo>
                  <a:pt x="512" y="273"/>
                </a:moveTo>
                <a:cubicBezTo>
                  <a:pt x="512" y="273"/>
                  <a:pt x="512" y="273"/>
                  <a:pt x="512" y="273"/>
                </a:cubicBezTo>
                <a:cubicBezTo>
                  <a:pt x="512" y="273"/>
                  <a:pt x="512" y="273"/>
                  <a:pt x="512" y="273"/>
                </a:cubicBezTo>
                <a:close/>
                <a:moveTo>
                  <a:pt x="511" y="274"/>
                </a:moveTo>
                <a:cubicBezTo>
                  <a:pt x="511" y="274"/>
                  <a:pt x="511" y="274"/>
                  <a:pt x="511" y="274"/>
                </a:cubicBezTo>
                <a:cubicBezTo>
                  <a:pt x="511" y="274"/>
                  <a:pt x="511" y="274"/>
                  <a:pt x="511" y="274"/>
                </a:cubicBezTo>
                <a:cubicBezTo>
                  <a:pt x="511" y="274"/>
                  <a:pt x="511" y="274"/>
                  <a:pt x="511" y="274"/>
                </a:cubicBezTo>
                <a:cubicBezTo>
                  <a:pt x="511" y="274"/>
                  <a:pt x="511" y="274"/>
                  <a:pt x="511" y="274"/>
                </a:cubicBezTo>
                <a:cubicBezTo>
                  <a:pt x="511" y="274"/>
                  <a:pt x="511" y="274"/>
                  <a:pt x="511" y="274"/>
                </a:cubicBezTo>
                <a:close/>
                <a:moveTo>
                  <a:pt x="76" y="304"/>
                </a:moveTo>
                <a:cubicBezTo>
                  <a:pt x="76" y="304"/>
                  <a:pt x="76" y="304"/>
                  <a:pt x="76" y="304"/>
                </a:cubicBezTo>
                <a:cubicBezTo>
                  <a:pt x="76" y="304"/>
                  <a:pt x="76" y="304"/>
                  <a:pt x="76" y="304"/>
                </a:cubicBezTo>
                <a:cubicBezTo>
                  <a:pt x="76" y="304"/>
                  <a:pt x="76" y="304"/>
                  <a:pt x="76" y="304"/>
                </a:cubicBezTo>
                <a:close/>
                <a:moveTo>
                  <a:pt x="469" y="258"/>
                </a:moveTo>
                <a:cubicBezTo>
                  <a:pt x="469" y="258"/>
                  <a:pt x="469" y="258"/>
                  <a:pt x="469" y="258"/>
                </a:cubicBezTo>
                <a:cubicBezTo>
                  <a:pt x="469" y="258"/>
                  <a:pt x="469" y="258"/>
                  <a:pt x="469" y="258"/>
                </a:cubicBezTo>
                <a:cubicBezTo>
                  <a:pt x="469" y="258"/>
                  <a:pt x="469" y="258"/>
                  <a:pt x="469" y="258"/>
                </a:cubicBezTo>
                <a:close/>
                <a:moveTo>
                  <a:pt x="461" y="254"/>
                </a:moveTo>
                <a:cubicBezTo>
                  <a:pt x="461" y="254"/>
                  <a:pt x="461" y="254"/>
                  <a:pt x="461" y="254"/>
                </a:cubicBezTo>
                <a:cubicBezTo>
                  <a:pt x="461" y="254"/>
                  <a:pt x="460" y="254"/>
                  <a:pt x="460" y="254"/>
                </a:cubicBezTo>
                <a:cubicBezTo>
                  <a:pt x="460" y="254"/>
                  <a:pt x="460" y="254"/>
                  <a:pt x="460" y="254"/>
                </a:cubicBezTo>
                <a:cubicBezTo>
                  <a:pt x="460" y="254"/>
                  <a:pt x="460" y="254"/>
                  <a:pt x="460" y="254"/>
                </a:cubicBezTo>
                <a:cubicBezTo>
                  <a:pt x="460" y="254"/>
                  <a:pt x="461" y="254"/>
                  <a:pt x="461" y="254"/>
                </a:cubicBezTo>
                <a:cubicBezTo>
                  <a:pt x="461" y="254"/>
                  <a:pt x="461" y="254"/>
                  <a:pt x="461" y="254"/>
                </a:cubicBezTo>
                <a:cubicBezTo>
                  <a:pt x="461" y="254"/>
                  <a:pt x="461" y="254"/>
                  <a:pt x="461" y="254"/>
                </a:cubicBezTo>
                <a:close/>
                <a:moveTo>
                  <a:pt x="70" y="291"/>
                </a:moveTo>
                <a:cubicBezTo>
                  <a:pt x="70" y="292"/>
                  <a:pt x="71" y="292"/>
                  <a:pt x="71" y="292"/>
                </a:cubicBezTo>
                <a:cubicBezTo>
                  <a:pt x="71" y="291"/>
                  <a:pt x="71" y="291"/>
                  <a:pt x="70" y="291"/>
                </a:cubicBezTo>
                <a:cubicBezTo>
                  <a:pt x="70" y="291"/>
                  <a:pt x="70" y="291"/>
                  <a:pt x="70" y="291"/>
                </a:cubicBezTo>
                <a:close/>
                <a:moveTo>
                  <a:pt x="333" y="150"/>
                </a:moveTo>
                <a:cubicBezTo>
                  <a:pt x="332" y="150"/>
                  <a:pt x="332" y="150"/>
                  <a:pt x="332" y="151"/>
                </a:cubicBezTo>
                <a:cubicBezTo>
                  <a:pt x="332" y="152"/>
                  <a:pt x="333" y="150"/>
                  <a:pt x="333" y="150"/>
                </a:cubicBezTo>
                <a:close/>
                <a:moveTo>
                  <a:pt x="388" y="106"/>
                </a:moveTo>
                <a:cubicBezTo>
                  <a:pt x="388" y="106"/>
                  <a:pt x="388" y="106"/>
                  <a:pt x="388" y="106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9" y="106"/>
                  <a:pt x="389" y="106"/>
                  <a:pt x="389" y="106"/>
                </a:cubicBezTo>
                <a:cubicBezTo>
                  <a:pt x="389" y="105"/>
                  <a:pt x="389" y="105"/>
                  <a:pt x="389" y="105"/>
                </a:cubicBezTo>
                <a:cubicBezTo>
                  <a:pt x="389" y="105"/>
                  <a:pt x="389" y="105"/>
                  <a:pt x="389" y="105"/>
                </a:cubicBezTo>
                <a:cubicBezTo>
                  <a:pt x="389" y="105"/>
                  <a:pt x="388" y="105"/>
                  <a:pt x="388" y="105"/>
                </a:cubicBezTo>
                <a:cubicBezTo>
                  <a:pt x="388" y="105"/>
                  <a:pt x="388" y="105"/>
                  <a:pt x="388" y="105"/>
                </a:cubicBezTo>
                <a:cubicBezTo>
                  <a:pt x="388" y="105"/>
                  <a:pt x="388" y="105"/>
                  <a:pt x="388" y="106"/>
                </a:cubicBezTo>
                <a:close/>
                <a:moveTo>
                  <a:pt x="108" y="82"/>
                </a:moveTo>
                <a:cubicBezTo>
                  <a:pt x="108" y="82"/>
                  <a:pt x="107" y="82"/>
                  <a:pt x="107" y="82"/>
                </a:cubicBezTo>
                <a:cubicBezTo>
                  <a:pt x="107" y="82"/>
                  <a:pt x="106" y="81"/>
                  <a:pt x="105" y="82"/>
                </a:cubicBezTo>
                <a:cubicBezTo>
                  <a:pt x="105" y="82"/>
                  <a:pt x="105" y="82"/>
                  <a:pt x="105" y="82"/>
                </a:cubicBezTo>
                <a:cubicBezTo>
                  <a:pt x="105" y="83"/>
                  <a:pt x="104" y="82"/>
                  <a:pt x="104" y="83"/>
                </a:cubicBezTo>
                <a:cubicBezTo>
                  <a:pt x="104" y="83"/>
                  <a:pt x="105" y="83"/>
                  <a:pt x="105" y="83"/>
                </a:cubicBezTo>
                <a:cubicBezTo>
                  <a:pt x="105" y="83"/>
                  <a:pt x="105" y="83"/>
                  <a:pt x="106" y="83"/>
                </a:cubicBezTo>
                <a:cubicBezTo>
                  <a:pt x="106" y="84"/>
                  <a:pt x="106" y="83"/>
                  <a:pt x="107" y="84"/>
                </a:cubicBezTo>
                <a:cubicBezTo>
                  <a:pt x="107" y="84"/>
                  <a:pt x="107" y="84"/>
                  <a:pt x="108" y="84"/>
                </a:cubicBezTo>
                <a:cubicBezTo>
                  <a:pt x="108" y="83"/>
                  <a:pt x="109" y="83"/>
                  <a:pt x="109" y="82"/>
                </a:cubicBezTo>
                <a:cubicBezTo>
                  <a:pt x="109" y="82"/>
                  <a:pt x="109" y="82"/>
                  <a:pt x="108" y="82"/>
                </a:cubicBezTo>
                <a:close/>
                <a:moveTo>
                  <a:pt x="314" y="122"/>
                </a:moveTo>
                <a:cubicBezTo>
                  <a:pt x="314" y="123"/>
                  <a:pt x="314" y="123"/>
                  <a:pt x="314" y="123"/>
                </a:cubicBezTo>
                <a:cubicBezTo>
                  <a:pt x="314" y="122"/>
                  <a:pt x="314" y="122"/>
                  <a:pt x="314" y="122"/>
                </a:cubicBezTo>
                <a:cubicBezTo>
                  <a:pt x="314" y="122"/>
                  <a:pt x="314" y="122"/>
                  <a:pt x="314" y="122"/>
                </a:cubicBezTo>
                <a:close/>
                <a:moveTo>
                  <a:pt x="166" y="77"/>
                </a:moveTo>
                <a:cubicBezTo>
                  <a:pt x="166" y="77"/>
                  <a:pt x="167" y="77"/>
                  <a:pt x="167" y="77"/>
                </a:cubicBezTo>
                <a:cubicBezTo>
                  <a:pt x="168" y="76"/>
                  <a:pt x="168" y="76"/>
                  <a:pt x="167" y="76"/>
                </a:cubicBezTo>
                <a:cubicBezTo>
                  <a:pt x="167" y="76"/>
                  <a:pt x="167" y="76"/>
                  <a:pt x="167" y="75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167" y="75"/>
                  <a:pt x="166" y="75"/>
                  <a:pt x="166" y="76"/>
                </a:cubicBezTo>
                <a:cubicBezTo>
                  <a:pt x="166" y="76"/>
                  <a:pt x="166" y="76"/>
                  <a:pt x="166" y="76"/>
                </a:cubicBezTo>
                <a:cubicBezTo>
                  <a:pt x="166" y="77"/>
                  <a:pt x="166" y="77"/>
                  <a:pt x="166" y="77"/>
                </a:cubicBezTo>
                <a:close/>
                <a:moveTo>
                  <a:pt x="138" y="85"/>
                </a:moveTo>
                <a:cubicBezTo>
                  <a:pt x="138" y="85"/>
                  <a:pt x="138" y="85"/>
                  <a:pt x="138" y="85"/>
                </a:cubicBezTo>
                <a:cubicBezTo>
                  <a:pt x="138" y="84"/>
                  <a:pt x="137" y="85"/>
                  <a:pt x="137" y="85"/>
                </a:cubicBezTo>
                <a:cubicBezTo>
                  <a:pt x="137" y="85"/>
                  <a:pt x="137" y="85"/>
                  <a:pt x="137" y="85"/>
                </a:cubicBezTo>
                <a:cubicBezTo>
                  <a:pt x="137" y="85"/>
                  <a:pt x="137" y="85"/>
                  <a:pt x="137" y="85"/>
                </a:cubicBezTo>
                <a:cubicBezTo>
                  <a:pt x="137" y="85"/>
                  <a:pt x="137" y="85"/>
                  <a:pt x="137" y="85"/>
                </a:cubicBezTo>
                <a:cubicBezTo>
                  <a:pt x="137" y="85"/>
                  <a:pt x="138" y="85"/>
                  <a:pt x="138" y="85"/>
                </a:cubicBezTo>
                <a:cubicBezTo>
                  <a:pt x="138" y="85"/>
                  <a:pt x="138" y="85"/>
                  <a:pt x="138" y="85"/>
                </a:cubicBezTo>
                <a:cubicBezTo>
                  <a:pt x="138" y="85"/>
                  <a:pt x="138" y="85"/>
                  <a:pt x="138" y="85"/>
                </a:cubicBezTo>
                <a:cubicBezTo>
                  <a:pt x="138" y="85"/>
                  <a:pt x="138" y="85"/>
                  <a:pt x="138" y="85"/>
                </a:cubicBezTo>
                <a:close/>
                <a:moveTo>
                  <a:pt x="463" y="258"/>
                </a:moveTo>
                <a:cubicBezTo>
                  <a:pt x="463" y="258"/>
                  <a:pt x="463" y="258"/>
                  <a:pt x="463" y="258"/>
                </a:cubicBezTo>
                <a:cubicBezTo>
                  <a:pt x="463" y="258"/>
                  <a:pt x="463" y="258"/>
                  <a:pt x="463" y="258"/>
                </a:cubicBezTo>
                <a:cubicBezTo>
                  <a:pt x="463" y="258"/>
                  <a:pt x="463" y="258"/>
                  <a:pt x="463" y="258"/>
                </a:cubicBezTo>
                <a:cubicBezTo>
                  <a:pt x="463" y="258"/>
                  <a:pt x="463" y="258"/>
                  <a:pt x="463" y="258"/>
                </a:cubicBezTo>
                <a:cubicBezTo>
                  <a:pt x="463" y="258"/>
                  <a:pt x="463" y="258"/>
                  <a:pt x="463" y="258"/>
                </a:cubicBezTo>
                <a:cubicBezTo>
                  <a:pt x="463" y="258"/>
                  <a:pt x="463" y="258"/>
                  <a:pt x="463" y="258"/>
                </a:cubicBezTo>
                <a:close/>
                <a:moveTo>
                  <a:pt x="411" y="165"/>
                </a:moveTo>
                <a:cubicBezTo>
                  <a:pt x="411" y="165"/>
                  <a:pt x="411" y="164"/>
                  <a:pt x="412" y="164"/>
                </a:cubicBezTo>
                <a:cubicBezTo>
                  <a:pt x="411" y="164"/>
                  <a:pt x="411" y="164"/>
                  <a:pt x="411" y="164"/>
                </a:cubicBezTo>
                <a:cubicBezTo>
                  <a:pt x="411" y="164"/>
                  <a:pt x="411" y="164"/>
                  <a:pt x="411" y="164"/>
                </a:cubicBezTo>
                <a:cubicBezTo>
                  <a:pt x="411" y="165"/>
                  <a:pt x="411" y="165"/>
                  <a:pt x="411" y="165"/>
                </a:cubicBezTo>
                <a:cubicBezTo>
                  <a:pt x="411" y="165"/>
                  <a:pt x="411" y="165"/>
                  <a:pt x="411" y="165"/>
                </a:cubicBezTo>
                <a:cubicBezTo>
                  <a:pt x="411" y="165"/>
                  <a:pt x="411" y="165"/>
                  <a:pt x="411" y="165"/>
                </a:cubicBezTo>
                <a:close/>
                <a:moveTo>
                  <a:pt x="158" y="351"/>
                </a:moveTo>
                <a:cubicBezTo>
                  <a:pt x="158" y="351"/>
                  <a:pt x="158" y="352"/>
                  <a:pt x="159" y="352"/>
                </a:cubicBezTo>
                <a:cubicBezTo>
                  <a:pt x="159" y="352"/>
                  <a:pt x="159" y="351"/>
                  <a:pt x="159" y="351"/>
                </a:cubicBezTo>
                <a:cubicBezTo>
                  <a:pt x="159" y="351"/>
                  <a:pt x="159" y="351"/>
                  <a:pt x="159" y="351"/>
                </a:cubicBezTo>
                <a:cubicBezTo>
                  <a:pt x="158" y="351"/>
                  <a:pt x="158" y="351"/>
                  <a:pt x="158" y="351"/>
                </a:cubicBezTo>
                <a:close/>
                <a:moveTo>
                  <a:pt x="431" y="187"/>
                </a:moveTo>
                <a:cubicBezTo>
                  <a:pt x="431" y="187"/>
                  <a:pt x="431" y="188"/>
                  <a:pt x="431" y="188"/>
                </a:cubicBezTo>
                <a:cubicBezTo>
                  <a:pt x="431" y="188"/>
                  <a:pt x="431" y="188"/>
                  <a:pt x="431" y="188"/>
                </a:cubicBezTo>
                <a:cubicBezTo>
                  <a:pt x="431" y="188"/>
                  <a:pt x="431" y="188"/>
                  <a:pt x="431" y="188"/>
                </a:cubicBezTo>
                <a:cubicBezTo>
                  <a:pt x="431" y="188"/>
                  <a:pt x="431" y="188"/>
                  <a:pt x="431" y="188"/>
                </a:cubicBezTo>
                <a:cubicBezTo>
                  <a:pt x="431" y="188"/>
                  <a:pt x="431" y="188"/>
                  <a:pt x="431" y="188"/>
                </a:cubicBezTo>
                <a:cubicBezTo>
                  <a:pt x="431" y="188"/>
                  <a:pt x="431" y="187"/>
                  <a:pt x="431" y="187"/>
                </a:cubicBezTo>
                <a:cubicBezTo>
                  <a:pt x="431" y="187"/>
                  <a:pt x="431" y="187"/>
                  <a:pt x="431" y="187"/>
                </a:cubicBezTo>
                <a:cubicBezTo>
                  <a:pt x="431" y="187"/>
                  <a:pt x="431" y="187"/>
                  <a:pt x="431" y="187"/>
                </a:cubicBezTo>
                <a:cubicBezTo>
                  <a:pt x="431" y="187"/>
                  <a:pt x="431" y="187"/>
                  <a:pt x="431" y="187"/>
                </a:cubicBezTo>
                <a:cubicBezTo>
                  <a:pt x="431" y="187"/>
                  <a:pt x="431" y="187"/>
                  <a:pt x="431" y="187"/>
                </a:cubicBezTo>
                <a:cubicBezTo>
                  <a:pt x="431" y="187"/>
                  <a:pt x="431" y="187"/>
                  <a:pt x="431" y="187"/>
                </a:cubicBezTo>
                <a:cubicBezTo>
                  <a:pt x="431" y="187"/>
                  <a:pt x="431" y="187"/>
                  <a:pt x="431" y="187"/>
                </a:cubicBezTo>
                <a:cubicBezTo>
                  <a:pt x="431" y="187"/>
                  <a:pt x="431" y="187"/>
                  <a:pt x="431" y="187"/>
                </a:cubicBezTo>
                <a:cubicBezTo>
                  <a:pt x="431" y="187"/>
                  <a:pt x="431" y="187"/>
                  <a:pt x="431" y="187"/>
                </a:cubicBezTo>
                <a:cubicBezTo>
                  <a:pt x="431" y="187"/>
                  <a:pt x="431" y="187"/>
                  <a:pt x="431" y="187"/>
                </a:cubicBezTo>
                <a:cubicBezTo>
                  <a:pt x="431" y="187"/>
                  <a:pt x="431" y="187"/>
                  <a:pt x="431" y="187"/>
                </a:cubicBezTo>
                <a:close/>
                <a:moveTo>
                  <a:pt x="430" y="187"/>
                </a:moveTo>
                <a:cubicBezTo>
                  <a:pt x="430" y="186"/>
                  <a:pt x="430" y="186"/>
                  <a:pt x="430" y="186"/>
                </a:cubicBezTo>
                <a:cubicBezTo>
                  <a:pt x="430" y="186"/>
                  <a:pt x="430" y="186"/>
                  <a:pt x="430" y="186"/>
                </a:cubicBezTo>
                <a:cubicBezTo>
                  <a:pt x="430" y="186"/>
                  <a:pt x="430" y="186"/>
                  <a:pt x="430" y="187"/>
                </a:cubicBezTo>
                <a:cubicBezTo>
                  <a:pt x="430" y="187"/>
                  <a:pt x="430" y="187"/>
                  <a:pt x="430" y="187"/>
                </a:cubicBezTo>
                <a:close/>
                <a:moveTo>
                  <a:pt x="430" y="186"/>
                </a:moveTo>
                <a:cubicBezTo>
                  <a:pt x="430" y="186"/>
                  <a:pt x="430" y="186"/>
                  <a:pt x="431" y="186"/>
                </a:cubicBezTo>
                <a:cubicBezTo>
                  <a:pt x="431" y="186"/>
                  <a:pt x="431" y="186"/>
                  <a:pt x="431" y="186"/>
                </a:cubicBezTo>
                <a:cubicBezTo>
                  <a:pt x="431" y="186"/>
                  <a:pt x="431" y="186"/>
                  <a:pt x="430" y="186"/>
                </a:cubicBezTo>
                <a:cubicBezTo>
                  <a:pt x="430" y="186"/>
                  <a:pt x="430" y="186"/>
                  <a:pt x="430" y="186"/>
                </a:cubicBezTo>
                <a:cubicBezTo>
                  <a:pt x="430" y="186"/>
                  <a:pt x="430" y="186"/>
                  <a:pt x="430" y="186"/>
                </a:cubicBezTo>
                <a:cubicBezTo>
                  <a:pt x="430" y="186"/>
                  <a:pt x="430" y="186"/>
                  <a:pt x="430" y="186"/>
                </a:cubicBezTo>
                <a:cubicBezTo>
                  <a:pt x="430" y="186"/>
                  <a:pt x="430" y="186"/>
                  <a:pt x="430" y="186"/>
                </a:cubicBezTo>
                <a:close/>
                <a:moveTo>
                  <a:pt x="462" y="257"/>
                </a:moveTo>
                <a:cubicBezTo>
                  <a:pt x="462" y="257"/>
                  <a:pt x="462" y="257"/>
                  <a:pt x="462" y="257"/>
                </a:cubicBezTo>
                <a:cubicBezTo>
                  <a:pt x="462" y="257"/>
                  <a:pt x="462" y="257"/>
                  <a:pt x="462" y="257"/>
                </a:cubicBezTo>
                <a:cubicBezTo>
                  <a:pt x="462" y="257"/>
                  <a:pt x="462" y="257"/>
                  <a:pt x="462" y="257"/>
                </a:cubicBezTo>
                <a:cubicBezTo>
                  <a:pt x="462" y="257"/>
                  <a:pt x="462" y="257"/>
                  <a:pt x="462" y="256"/>
                </a:cubicBezTo>
                <a:cubicBezTo>
                  <a:pt x="462" y="257"/>
                  <a:pt x="462" y="257"/>
                  <a:pt x="462" y="257"/>
                </a:cubicBezTo>
                <a:close/>
                <a:moveTo>
                  <a:pt x="201" y="376"/>
                </a:moveTo>
                <a:cubicBezTo>
                  <a:pt x="201" y="376"/>
                  <a:pt x="201" y="375"/>
                  <a:pt x="201" y="375"/>
                </a:cubicBezTo>
                <a:cubicBezTo>
                  <a:pt x="201" y="375"/>
                  <a:pt x="201" y="376"/>
                  <a:pt x="201" y="376"/>
                </a:cubicBezTo>
                <a:close/>
                <a:moveTo>
                  <a:pt x="187" y="345"/>
                </a:moveTo>
                <a:cubicBezTo>
                  <a:pt x="187" y="345"/>
                  <a:pt x="186" y="344"/>
                  <a:pt x="186" y="344"/>
                </a:cubicBezTo>
                <a:cubicBezTo>
                  <a:pt x="186" y="345"/>
                  <a:pt x="187" y="345"/>
                  <a:pt x="187" y="345"/>
                </a:cubicBezTo>
                <a:close/>
                <a:moveTo>
                  <a:pt x="193" y="370"/>
                </a:moveTo>
                <a:cubicBezTo>
                  <a:pt x="194" y="370"/>
                  <a:pt x="194" y="371"/>
                  <a:pt x="194" y="371"/>
                </a:cubicBezTo>
                <a:cubicBezTo>
                  <a:pt x="194" y="370"/>
                  <a:pt x="194" y="370"/>
                  <a:pt x="194" y="370"/>
                </a:cubicBezTo>
                <a:cubicBezTo>
                  <a:pt x="194" y="370"/>
                  <a:pt x="194" y="370"/>
                  <a:pt x="193" y="370"/>
                </a:cubicBezTo>
                <a:close/>
                <a:moveTo>
                  <a:pt x="186" y="344"/>
                </a:moveTo>
                <a:cubicBezTo>
                  <a:pt x="186" y="344"/>
                  <a:pt x="187" y="344"/>
                  <a:pt x="187" y="344"/>
                </a:cubicBezTo>
                <a:cubicBezTo>
                  <a:pt x="187" y="344"/>
                  <a:pt x="187" y="344"/>
                  <a:pt x="186" y="344"/>
                </a:cubicBezTo>
                <a:close/>
                <a:moveTo>
                  <a:pt x="183" y="349"/>
                </a:moveTo>
                <a:cubicBezTo>
                  <a:pt x="183" y="349"/>
                  <a:pt x="183" y="349"/>
                  <a:pt x="183" y="349"/>
                </a:cubicBezTo>
                <a:cubicBezTo>
                  <a:pt x="183" y="349"/>
                  <a:pt x="183" y="349"/>
                  <a:pt x="183" y="349"/>
                </a:cubicBezTo>
                <a:close/>
                <a:moveTo>
                  <a:pt x="184" y="349"/>
                </a:moveTo>
                <a:cubicBezTo>
                  <a:pt x="184" y="349"/>
                  <a:pt x="183" y="349"/>
                  <a:pt x="184" y="349"/>
                </a:cubicBezTo>
                <a:close/>
                <a:moveTo>
                  <a:pt x="183" y="350"/>
                </a:moveTo>
                <a:cubicBezTo>
                  <a:pt x="183" y="350"/>
                  <a:pt x="183" y="350"/>
                  <a:pt x="183" y="350"/>
                </a:cubicBezTo>
                <a:cubicBezTo>
                  <a:pt x="184" y="350"/>
                  <a:pt x="184" y="350"/>
                  <a:pt x="183" y="350"/>
                </a:cubicBezTo>
                <a:close/>
                <a:moveTo>
                  <a:pt x="205" y="381"/>
                </a:moveTo>
                <a:cubicBezTo>
                  <a:pt x="205" y="381"/>
                  <a:pt x="205" y="381"/>
                  <a:pt x="205" y="381"/>
                </a:cubicBezTo>
                <a:cubicBezTo>
                  <a:pt x="205" y="381"/>
                  <a:pt x="205" y="381"/>
                  <a:pt x="205" y="381"/>
                </a:cubicBezTo>
                <a:close/>
                <a:moveTo>
                  <a:pt x="206" y="350"/>
                </a:moveTo>
                <a:cubicBezTo>
                  <a:pt x="206" y="350"/>
                  <a:pt x="206" y="350"/>
                  <a:pt x="206" y="350"/>
                </a:cubicBezTo>
                <a:cubicBezTo>
                  <a:pt x="206" y="350"/>
                  <a:pt x="206" y="350"/>
                  <a:pt x="206" y="350"/>
                </a:cubicBezTo>
                <a:close/>
                <a:moveTo>
                  <a:pt x="207" y="385"/>
                </a:moveTo>
                <a:cubicBezTo>
                  <a:pt x="207" y="385"/>
                  <a:pt x="207" y="384"/>
                  <a:pt x="207" y="384"/>
                </a:cubicBezTo>
                <a:cubicBezTo>
                  <a:pt x="207" y="384"/>
                  <a:pt x="206" y="384"/>
                  <a:pt x="206" y="384"/>
                </a:cubicBezTo>
                <a:cubicBezTo>
                  <a:pt x="206" y="384"/>
                  <a:pt x="206" y="385"/>
                  <a:pt x="207" y="385"/>
                </a:cubicBezTo>
                <a:cubicBezTo>
                  <a:pt x="207" y="385"/>
                  <a:pt x="207" y="385"/>
                  <a:pt x="207" y="385"/>
                </a:cubicBezTo>
                <a:close/>
                <a:moveTo>
                  <a:pt x="206" y="348"/>
                </a:moveTo>
                <a:cubicBezTo>
                  <a:pt x="206" y="348"/>
                  <a:pt x="206" y="348"/>
                  <a:pt x="206" y="348"/>
                </a:cubicBezTo>
                <a:cubicBezTo>
                  <a:pt x="206" y="348"/>
                  <a:pt x="206" y="348"/>
                  <a:pt x="206" y="348"/>
                </a:cubicBezTo>
                <a:cubicBezTo>
                  <a:pt x="206" y="348"/>
                  <a:pt x="206" y="348"/>
                  <a:pt x="206" y="348"/>
                </a:cubicBezTo>
                <a:cubicBezTo>
                  <a:pt x="206" y="348"/>
                  <a:pt x="206" y="348"/>
                  <a:pt x="205" y="348"/>
                </a:cubicBezTo>
                <a:cubicBezTo>
                  <a:pt x="206" y="348"/>
                  <a:pt x="206" y="348"/>
                  <a:pt x="206" y="349"/>
                </a:cubicBezTo>
                <a:cubicBezTo>
                  <a:pt x="206" y="349"/>
                  <a:pt x="206" y="349"/>
                  <a:pt x="207" y="349"/>
                </a:cubicBezTo>
                <a:cubicBezTo>
                  <a:pt x="207" y="349"/>
                  <a:pt x="207" y="348"/>
                  <a:pt x="207" y="348"/>
                </a:cubicBezTo>
                <a:cubicBezTo>
                  <a:pt x="207" y="348"/>
                  <a:pt x="206" y="348"/>
                  <a:pt x="206" y="348"/>
                </a:cubicBezTo>
                <a:close/>
                <a:moveTo>
                  <a:pt x="206" y="347"/>
                </a:moveTo>
                <a:cubicBezTo>
                  <a:pt x="206" y="347"/>
                  <a:pt x="206" y="347"/>
                  <a:pt x="206" y="347"/>
                </a:cubicBezTo>
                <a:cubicBezTo>
                  <a:pt x="205" y="347"/>
                  <a:pt x="205" y="347"/>
                  <a:pt x="205" y="347"/>
                </a:cubicBezTo>
                <a:cubicBezTo>
                  <a:pt x="205" y="347"/>
                  <a:pt x="205" y="347"/>
                  <a:pt x="205" y="347"/>
                </a:cubicBezTo>
                <a:cubicBezTo>
                  <a:pt x="205" y="347"/>
                  <a:pt x="205" y="347"/>
                  <a:pt x="205" y="347"/>
                </a:cubicBezTo>
                <a:cubicBezTo>
                  <a:pt x="205" y="347"/>
                  <a:pt x="205" y="347"/>
                  <a:pt x="205" y="347"/>
                </a:cubicBezTo>
                <a:cubicBezTo>
                  <a:pt x="205" y="348"/>
                  <a:pt x="205" y="348"/>
                  <a:pt x="205" y="348"/>
                </a:cubicBezTo>
                <a:cubicBezTo>
                  <a:pt x="206" y="348"/>
                  <a:pt x="206" y="348"/>
                  <a:pt x="206" y="348"/>
                </a:cubicBezTo>
                <a:cubicBezTo>
                  <a:pt x="206" y="348"/>
                  <a:pt x="206" y="347"/>
                  <a:pt x="206" y="347"/>
                </a:cubicBezTo>
                <a:close/>
                <a:moveTo>
                  <a:pt x="205" y="349"/>
                </a:moveTo>
                <a:cubicBezTo>
                  <a:pt x="205" y="349"/>
                  <a:pt x="205" y="349"/>
                  <a:pt x="206" y="349"/>
                </a:cubicBezTo>
                <a:cubicBezTo>
                  <a:pt x="205" y="349"/>
                  <a:pt x="205" y="349"/>
                  <a:pt x="205" y="349"/>
                </a:cubicBezTo>
                <a:cubicBezTo>
                  <a:pt x="205" y="349"/>
                  <a:pt x="205" y="349"/>
                  <a:pt x="204" y="349"/>
                </a:cubicBezTo>
                <a:cubicBezTo>
                  <a:pt x="204" y="349"/>
                  <a:pt x="203" y="348"/>
                  <a:pt x="203" y="348"/>
                </a:cubicBezTo>
                <a:cubicBezTo>
                  <a:pt x="203" y="348"/>
                  <a:pt x="203" y="348"/>
                  <a:pt x="203" y="348"/>
                </a:cubicBezTo>
                <a:cubicBezTo>
                  <a:pt x="203" y="348"/>
                  <a:pt x="203" y="348"/>
                  <a:pt x="203" y="347"/>
                </a:cubicBezTo>
                <a:cubicBezTo>
                  <a:pt x="203" y="347"/>
                  <a:pt x="203" y="347"/>
                  <a:pt x="203" y="347"/>
                </a:cubicBezTo>
                <a:cubicBezTo>
                  <a:pt x="203" y="347"/>
                  <a:pt x="202" y="347"/>
                  <a:pt x="202" y="347"/>
                </a:cubicBezTo>
                <a:cubicBezTo>
                  <a:pt x="202" y="347"/>
                  <a:pt x="201" y="347"/>
                  <a:pt x="201" y="347"/>
                </a:cubicBezTo>
                <a:cubicBezTo>
                  <a:pt x="201" y="347"/>
                  <a:pt x="201" y="347"/>
                  <a:pt x="201" y="347"/>
                </a:cubicBezTo>
                <a:cubicBezTo>
                  <a:pt x="202" y="346"/>
                  <a:pt x="202" y="346"/>
                  <a:pt x="202" y="346"/>
                </a:cubicBezTo>
                <a:cubicBezTo>
                  <a:pt x="202" y="346"/>
                  <a:pt x="201" y="346"/>
                  <a:pt x="201" y="346"/>
                </a:cubicBezTo>
                <a:cubicBezTo>
                  <a:pt x="200" y="346"/>
                  <a:pt x="200" y="346"/>
                  <a:pt x="200" y="345"/>
                </a:cubicBezTo>
                <a:cubicBezTo>
                  <a:pt x="199" y="345"/>
                  <a:pt x="199" y="345"/>
                  <a:pt x="199" y="344"/>
                </a:cubicBezTo>
                <a:cubicBezTo>
                  <a:pt x="199" y="344"/>
                  <a:pt x="199" y="344"/>
                  <a:pt x="199" y="344"/>
                </a:cubicBezTo>
                <a:cubicBezTo>
                  <a:pt x="199" y="344"/>
                  <a:pt x="199" y="344"/>
                  <a:pt x="198" y="344"/>
                </a:cubicBezTo>
                <a:cubicBezTo>
                  <a:pt x="198" y="343"/>
                  <a:pt x="197" y="342"/>
                  <a:pt x="196" y="341"/>
                </a:cubicBezTo>
                <a:cubicBezTo>
                  <a:pt x="196" y="341"/>
                  <a:pt x="195" y="340"/>
                  <a:pt x="196" y="340"/>
                </a:cubicBezTo>
                <a:cubicBezTo>
                  <a:pt x="196" y="340"/>
                  <a:pt x="197" y="340"/>
                  <a:pt x="197" y="340"/>
                </a:cubicBezTo>
                <a:cubicBezTo>
                  <a:pt x="197" y="340"/>
                  <a:pt x="198" y="340"/>
                  <a:pt x="198" y="340"/>
                </a:cubicBezTo>
                <a:cubicBezTo>
                  <a:pt x="198" y="340"/>
                  <a:pt x="198" y="339"/>
                  <a:pt x="198" y="339"/>
                </a:cubicBezTo>
                <a:cubicBezTo>
                  <a:pt x="198" y="339"/>
                  <a:pt x="198" y="339"/>
                  <a:pt x="198" y="339"/>
                </a:cubicBezTo>
                <a:cubicBezTo>
                  <a:pt x="197" y="338"/>
                  <a:pt x="197" y="338"/>
                  <a:pt x="197" y="338"/>
                </a:cubicBezTo>
                <a:cubicBezTo>
                  <a:pt x="197" y="338"/>
                  <a:pt x="196" y="338"/>
                  <a:pt x="196" y="338"/>
                </a:cubicBezTo>
                <a:cubicBezTo>
                  <a:pt x="196" y="338"/>
                  <a:pt x="195" y="337"/>
                  <a:pt x="194" y="337"/>
                </a:cubicBezTo>
                <a:cubicBezTo>
                  <a:pt x="194" y="337"/>
                  <a:pt x="194" y="337"/>
                  <a:pt x="193" y="337"/>
                </a:cubicBezTo>
                <a:cubicBezTo>
                  <a:pt x="193" y="337"/>
                  <a:pt x="193" y="337"/>
                  <a:pt x="193" y="337"/>
                </a:cubicBezTo>
                <a:cubicBezTo>
                  <a:pt x="192" y="336"/>
                  <a:pt x="193" y="336"/>
                  <a:pt x="193" y="336"/>
                </a:cubicBezTo>
                <a:cubicBezTo>
                  <a:pt x="193" y="336"/>
                  <a:pt x="193" y="336"/>
                  <a:pt x="193" y="335"/>
                </a:cubicBezTo>
                <a:cubicBezTo>
                  <a:pt x="192" y="335"/>
                  <a:pt x="192" y="334"/>
                  <a:pt x="192" y="334"/>
                </a:cubicBezTo>
                <a:cubicBezTo>
                  <a:pt x="191" y="334"/>
                  <a:pt x="191" y="334"/>
                  <a:pt x="191" y="334"/>
                </a:cubicBezTo>
                <a:cubicBezTo>
                  <a:pt x="190" y="333"/>
                  <a:pt x="190" y="333"/>
                  <a:pt x="189" y="332"/>
                </a:cubicBezTo>
                <a:cubicBezTo>
                  <a:pt x="189" y="332"/>
                  <a:pt x="189" y="332"/>
                  <a:pt x="189" y="332"/>
                </a:cubicBezTo>
                <a:cubicBezTo>
                  <a:pt x="186" y="331"/>
                  <a:pt x="183" y="330"/>
                  <a:pt x="180" y="329"/>
                </a:cubicBezTo>
                <a:cubicBezTo>
                  <a:pt x="180" y="329"/>
                  <a:pt x="180" y="329"/>
                  <a:pt x="180" y="329"/>
                </a:cubicBezTo>
                <a:cubicBezTo>
                  <a:pt x="180" y="329"/>
                  <a:pt x="179" y="329"/>
                  <a:pt x="179" y="329"/>
                </a:cubicBezTo>
                <a:cubicBezTo>
                  <a:pt x="179" y="329"/>
                  <a:pt x="179" y="329"/>
                  <a:pt x="178" y="329"/>
                </a:cubicBezTo>
                <a:cubicBezTo>
                  <a:pt x="178" y="329"/>
                  <a:pt x="178" y="329"/>
                  <a:pt x="177" y="329"/>
                </a:cubicBezTo>
                <a:cubicBezTo>
                  <a:pt x="177" y="329"/>
                  <a:pt x="177" y="328"/>
                  <a:pt x="177" y="328"/>
                </a:cubicBezTo>
                <a:cubicBezTo>
                  <a:pt x="176" y="328"/>
                  <a:pt x="175" y="328"/>
                  <a:pt x="174" y="327"/>
                </a:cubicBezTo>
                <a:cubicBezTo>
                  <a:pt x="174" y="327"/>
                  <a:pt x="173" y="327"/>
                  <a:pt x="172" y="326"/>
                </a:cubicBezTo>
                <a:cubicBezTo>
                  <a:pt x="172" y="326"/>
                  <a:pt x="172" y="326"/>
                  <a:pt x="172" y="326"/>
                </a:cubicBezTo>
                <a:cubicBezTo>
                  <a:pt x="171" y="327"/>
                  <a:pt x="171" y="327"/>
                  <a:pt x="171" y="327"/>
                </a:cubicBezTo>
                <a:cubicBezTo>
                  <a:pt x="171" y="327"/>
                  <a:pt x="170" y="327"/>
                  <a:pt x="170" y="327"/>
                </a:cubicBezTo>
                <a:cubicBezTo>
                  <a:pt x="170" y="327"/>
                  <a:pt x="170" y="328"/>
                  <a:pt x="170" y="328"/>
                </a:cubicBezTo>
                <a:cubicBezTo>
                  <a:pt x="170" y="328"/>
                  <a:pt x="171" y="328"/>
                  <a:pt x="171" y="328"/>
                </a:cubicBezTo>
                <a:cubicBezTo>
                  <a:pt x="170" y="328"/>
                  <a:pt x="170" y="328"/>
                  <a:pt x="170" y="328"/>
                </a:cubicBezTo>
                <a:cubicBezTo>
                  <a:pt x="170" y="328"/>
                  <a:pt x="169" y="328"/>
                  <a:pt x="169" y="328"/>
                </a:cubicBezTo>
                <a:cubicBezTo>
                  <a:pt x="169" y="328"/>
                  <a:pt x="169" y="328"/>
                  <a:pt x="169" y="328"/>
                </a:cubicBezTo>
                <a:cubicBezTo>
                  <a:pt x="168" y="328"/>
                  <a:pt x="168" y="328"/>
                  <a:pt x="168" y="329"/>
                </a:cubicBezTo>
                <a:cubicBezTo>
                  <a:pt x="168" y="329"/>
                  <a:pt x="167" y="330"/>
                  <a:pt x="167" y="330"/>
                </a:cubicBezTo>
                <a:cubicBezTo>
                  <a:pt x="167" y="330"/>
                  <a:pt x="167" y="330"/>
                  <a:pt x="167" y="330"/>
                </a:cubicBezTo>
                <a:cubicBezTo>
                  <a:pt x="167" y="330"/>
                  <a:pt x="167" y="330"/>
                  <a:pt x="167" y="330"/>
                </a:cubicBezTo>
                <a:cubicBezTo>
                  <a:pt x="167" y="330"/>
                  <a:pt x="167" y="330"/>
                  <a:pt x="167" y="331"/>
                </a:cubicBezTo>
                <a:cubicBezTo>
                  <a:pt x="167" y="331"/>
                  <a:pt x="166" y="331"/>
                  <a:pt x="166" y="331"/>
                </a:cubicBezTo>
                <a:cubicBezTo>
                  <a:pt x="166" y="331"/>
                  <a:pt x="166" y="331"/>
                  <a:pt x="166" y="331"/>
                </a:cubicBezTo>
                <a:cubicBezTo>
                  <a:pt x="166" y="331"/>
                  <a:pt x="165" y="331"/>
                  <a:pt x="165" y="331"/>
                </a:cubicBezTo>
                <a:cubicBezTo>
                  <a:pt x="164" y="331"/>
                  <a:pt x="164" y="331"/>
                  <a:pt x="164" y="330"/>
                </a:cubicBezTo>
                <a:cubicBezTo>
                  <a:pt x="164" y="330"/>
                  <a:pt x="164" y="330"/>
                  <a:pt x="164" y="330"/>
                </a:cubicBezTo>
                <a:cubicBezTo>
                  <a:pt x="164" y="330"/>
                  <a:pt x="164" y="329"/>
                  <a:pt x="164" y="329"/>
                </a:cubicBezTo>
                <a:cubicBezTo>
                  <a:pt x="164" y="329"/>
                  <a:pt x="163" y="329"/>
                  <a:pt x="163" y="329"/>
                </a:cubicBezTo>
                <a:cubicBezTo>
                  <a:pt x="163" y="329"/>
                  <a:pt x="164" y="330"/>
                  <a:pt x="164" y="330"/>
                </a:cubicBezTo>
                <a:cubicBezTo>
                  <a:pt x="163" y="330"/>
                  <a:pt x="163" y="330"/>
                  <a:pt x="163" y="330"/>
                </a:cubicBezTo>
                <a:cubicBezTo>
                  <a:pt x="163" y="329"/>
                  <a:pt x="163" y="329"/>
                  <a:pt x="163" y="328"/>
                </a:cubicBezTo>
                <a:cubicBezTo>
                  <a:pt x="163" y="328"/>
                  <a:pt x="162" y="327"/>
                  <a:pt x="162" y="327"/>
                </a:cubicBezTo>
                <a:cubicBezTo>
                  <a:pt x="162" y="327"/>
                  <a:pt x="162" y="327"/>
                  <a:pt x="163" y="327"/>
                </a:cubicBezTo>
                <a:cubicBezTo>
                  <a:pt x="163" y="326"/>
                  <a:pt x="163" y="326"/>
                  <a:pt x="163" y="326"/>
                </a:cubicBezTo>
                <a:cubicBezTo>
                  <a:pt x="163" y="326"/>
                  <a:pt x="163" y="326"/>
                  <a:pt x="163" y="326"/>
                </a:cubicBezTo>
                <a:cubicBezTo>
                  <a:pt x="163" y="326"/>
                  <a:pt x="163" y="325"/>
                  <a:pt x="162" y="325"/>
                </a:cubicBezTo>
                <a:cubicBezTo>
                  <a:pt x="162" y="325"/>
                  <a:pt x="162" y="325"/>
                  <a:pt x="163" y="325"/>
                </a:cubicBezTo>
                <a:cubicBezTo>
                  <a:pt x="162" y="325"/>
                  <a:pt x="161" y="325"/>
                  <a:pt x="160" y="324"/>
                </a:cubicBezTo>
                <a:cubicBezTo>
                  <a:pt x="160" y="324"/>
                  <a:pt x="159" y="324"/>
                  <a:pt x="159" y="323"/>
                </a:cubicBezTo>
                <a:cubicBezTo>
                  <a:pt x="158" y="323"/>
                  <a:pt x="158" y="323"/>
                  <a:pt x="158" y="324"/>
                </a:cubicBezTo>
                <a:cubicBezTo>
                  <a:pt x="157" y="324"/>
                  <a:pt x="157" y="324"/>
                  <a:pt x="157" y="324"/>
                </a:cubicBezTo>
                <a:cubicBezTo>
                  <a:pt x="156" y="324"/>
                  <a:pt x="156" y="324"/>
                  <a:pt x="156" y="324"/>
                </a:cubicBezTo>
                <a:cubicBezTo>
                  <a:pt x="156" y="324"/>
                  <a:pt x="155" y="325"/>
                  <a:pt x="155" y="325"/>
                </a:cubicBezTo>
                <a:cubicBezTo>
                  <a:pt x="155" y="325"/>
                  <a:pt x="155" y="325"/>
                  <a:pt x="155" y="325"/>
                </a:cubicBezTo>
                <a:cubicBezTo>
                  <a:pt x="155" y="325"/>
                  <a:pt x="155" y="326"/>
                  <a:pt x="154" y="326"/>
                </a:cubicBezTo>
                <a:cubicBezTo>
                  <a:pt x="155" y="326"/>
                  <a:pt x="156" y="326"/>
                  <a:pt x="156" y="326"/>
                </a:cubicBezTo>
                <a:cubicBezTo>
                  <a:pt x="156" y="326"/>
                  <a:pt x="157" y="327"/>
                  <a:pt x="157" y="326"/>
                </a:cubicBezTo>
                <a:cubicBezTo>
                  <a:pt x="157" y="327"/>
                  <a:pt x="157" y="327"/>
                  <a:pt x="157" y="327"/>
                </a:cubicBezTo>
                <a:cubicBezTo>
                  <a:pt x="157" y="327"/>
                  <a:pt x="157" y="327"/>
                  <a:pt x="157" y="327"/>
                </a:cubicBezTo>
                <a:cubicBezTo>
                  <a:pt x="157" y="328"/>
                  <a:pt x="157" y="328"/>
                  <a:pt x="158" y="328"/>
                </a:cubicBezTo>
                <a:cubicBezTo>
                  <a:pt x="158" y="328"/>
                  <a:pt x="158" y="328"/>
                  <a:pt x="158" y="328"/>
                </a:cubicBezTo>
                <a:cubicBezTo>
                  <a:pt x="158" y="328"/>
                  <a:pt x="158" y="328"/>
                  <a:pt x="158" y="328"/>
                </a:cubicBezTo>
                <a:cubicBezTo>
                  <a:pt x="159" y="328"/>
                  <a:pt x="159" y="328"/>
                  <a:pt x="159" y="328"/>
                </a:cubicBezTo>
                <a:cubicBezTo>
                  <a:pt x="159" y="328"/>
                  <a:pt x="159" y="328"/>
                  <a:pt x="160" y="328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60" y="328"/>
                  <a:pt x="161" y="328"/>
                  <a:pt x="161" y="328"/>
                </a:cubicBezTo>
                <a:cubicBezTo>
                  <a:pt x="161" y="328"/>
                  <a:pt x="162" y="328"/>
                  <a:pt x="162" y="328"/>
                </a:cubicBezTo>
                <a:cubicBezTo>
                  <a:pt x="162" y="328"/>
                  <a:pt x="162" y="328"/>
                  <a:pt x="162" y="328"/>
                </a:cubicBezTo>
                <a:cubicBezTo>
                  <a:pt x="162" y="328"/>
                  <a:pt x="162" y="328"/>
                  <a:pt x="162" y="328"/>
                </a:cubicBezTo>
                <a:cubicBezTo>
                  <a:pt x="162" y="328"/>
                  <a:pt x="162" y="328"/>
                  <a:pt x="162" y="329"/>
                </a:cubicBezTo>
                <a:cubicBezTo>
                  <a:pt x="162" y="329"/>
                  <a:pt x="162" y="329"/>
                  <a:pt x="162" y="329"/>
                </a:cubicBezTo>
                <a:cubicBezTo>
                  <a:pt x="162" y="329"/>
                  <a:pt x="162" y="329"/>
                  <a:pt x="162" y="329"/>
                </a:cubicBezTo>
                <a:cubicBezTo>
                  <a:pt x="162" y="329"/>
                  <a:pt x="162" y="329"/>
                  <a:pt x="162" y="329"/>
                </a:cubicBezTo>
                <a:cubicBezTo>
                  <a:pt x="162" y="329"/>
                  <a:pt x="162" y="329"/>
                  <a:pt x="162" y="329"/>
                </a:cubicBezTo>
                <a:cubicBezTo>
                  <a:pt x="162" y="329"/>
                  <a:pt x="162" y="329"/>
                  <a:pt x="162" y="329"/>
                </a:cubicBezTo>
                <a:cubicBezTo>
                  <a:pt x="161" y="329"/>
                  <a:pt x="161" y="329"/>
                  <a:pt x="161" y="329"/>
                </a:cubicBezTo>
                <a:cubicBezTo>
                  <a:pt x="161" y="329"/>
                  <a:pt x="161" y="329"/>
                  <a:pt x="161" y="329"/>
                </a:cubicBezTo>
                <a:cubicBezTo>
                  <a:pt x="161" y="329"/>
                  <a:pt x="161" y="329"/>
                  <a:pt x="161" y="329"/>
                </a:cubicBezTo>
                <a:cubicBezTo>
                  <a:pt x="161" y="329"/>
                  <a:pt x="161" y="329"/>
                  <a:pt x="161" y="329"/>
                </a:cubicBezTo>
                <a:cubicBezTo>
                  <a:pt x="161" y="329"/>
                  <a:pt x="161" y="329"/>
                  <a:pt x="161" y="329"/>
                </a:cubicBezTo>
                <a:cubicBezTo>
                  <a:pt x="161" y="329"/>
                  <a:pt x="161" y="329"/>
                  <a:pt x="160" y="329"/>
                </a:cubicBezTo>
                <a:cubicBezTo>
                  <a:pt x="160" y="329"/>
                  <a:pt x="160" y="329"/>
                  <a:pt x="159" y="329"/>
                </a:cubicBezTo>
                <a:cubicBezTo>
                  <a:pt x="159" y="330"/>
                  <a:pt x="159" y="330"/>
                  <a:pt x="159" y="330"/>
                </a:cubicBezTo>
                <a:cubicBezTo>
                  <a:pt x="159" y="330"/>
                  <a:pt x="159" y="330"/>
                  <a:pt x="158" y="329"/>
                </a:cubicBezTo>
                <a:cubicBezTo>
                  <a:pt x="158" y="329"/>
                  <a:pt x="158" y="330"/>
                  <a:pt x="158" y="330"/>
                </a:cubicBezTo>
                <a:cubicBezTo>
                  <a:pt x="158" y="330"/>
                  <a:pt x="158" y="329"/>
                  <a:pt x="158" y="329"/>
                </a:cubicBezTo>
                <a:cubicBezTo>
                  <a:pt x="158" y="329"/>
                  <a:pt x="158" y="329"/>
                  <a:pt x="157" y="329"/>
                </a:cubicBezTo>
                <a:cubicBezTo>
                  <a:pt x="157" y="329"/>
                  <a:pt x="157" y="330"/>
                  <a:pt x="157" y="330"/>
                </a:cubicBezTo>
                <a:cubicBezTo>
                  <a:pt x="157" y="330"/>
                  <a:pt x="158" y="330"/>
                  <a:pt x="158" y="330"/>
                </a:cubicBezTo>
                <a:cubicBezTo>
                  <a:pt x="158" y="330"/>
                  <a:pt x="159" y="331"/>
                  <a:pt x="159" y="331"/>
                </a:cubicBezTo>
                <a:cubicBezTo>
                  <a:pt x="159" y="331"/>
                  <a:pt x="159" y="331"/>
                  <a:pt x="159" y="331"/>
                </a:cubicBezTo>
                <a:cubicBezTo>
                  <a:pt x="159" y="331"/>
                  <a:pt x="159" y="332"/>
                  <a:pt x="159" y="332"/>
                </a:cubicBezTo>
                <a:cubicBezTo>
                  <a:pt x="159" y="332"/>
                  <a:pt x="159" y="332"/>
                  <a:pt x="159" y="332"/>
                </a:cubicBezTo>
                <a:cubicBezTo>
                  <a:pt x="159" y="332"/>
                  <a:pt x="159" y="333"/>
                  <a:pt x="159" y="333"/>
                </a:cubicBezTo>
                <a:cubicBezTo>
                  <a:pt x="159" y="333"/>
                  <a:pt x="159" y="333"/>
                  <a:pt x="159" y="333"/>
                </a:cubicBezTo>
                <a:cubicBezTo>
                  <a:pt x="160" y="333"/>
                  <a:pt x="160" y="333"/>
                  <a:pt x="160" y="333"/>
                </a:cubicBezTo>
                <a:cubicBezTo>
                  <a:pt x="160" y="333"/>
                  <a:pt x="160" y="333"/>
                  <a:pt x="160" y="333"/>
                </a:cubicBezTo>
                <a:cubicBezTo>
                  <a:pt x="161" y="333"/>
                  <a:pt x="161" y="332"/>
                  <a:pt x="161" y="332"/>
                </a:cubicBezTo>
                <a:cubicBezTo>
                  <a:pt x="161" y="331"/>
                  <a:pt x="161" y="331"/>
                  <a:pt x="162" y="330"/>
                </a:cubicBezTo>
                <a:cubicBezTo>
                  <a:pt x="162" y="330"/>
                  <a:pt x="162" y="330"/>
                  <a:pt x="162" y="331"/>
                </a:cubicBezTo>
                <a:cubicBezTo>
                  <a:pt x="162" y="331"/>
                  <a:pt x="162" y="331"/>
                  <a:pt x="161" y="331"/>
                </a:cubicBezTo>
                <a:cubicBezTo>
                  <a:pt x="161" y="331"/>
                  <a:pt x="161" y="331"/>
                  <a:pt x="161" y="331"/>
                </a:cubicBezTo>
                <a:cubicBezTo>
                  <a:pt x="161" y="331"/>
                  <a:pt x="161" y="331"/>
                  <a:pt x="161" y="332"/>
                </a:cubicBezTo>
                <a:cubicBezTo>
                  <a:pt x="161" y="332"/>
                  <a:pt x="162" y="332"/>
                  <a:pt x="162" y="332"/>
                </a:cubicBezTo>
                <a:cubicBezTo>
                  <a:pt x="162" y="332"/>
                  <a:pt x="162" y="332"/>
                  <a:pt x="162" y="332"/>
                </a:cubicBezTo>
                <a:cubicBezTo>
                  <a:pt x="162" y="332"/>
                  <a:pt x="163" y="332"/>
                  <a:pt x="163" y="332"/>
                </a:cubicBezTo>
                <a:cubicBezTo>
                  <a:pt x="163" y="332"/>
                  <a:pt x="163" y="333"/>
                  <a:pt x="163" y="333"/>
                </a:cubicBezTo>
                <a:cubicBezTo>
                  <a:pt x="163" y="333"/>
                  <a:pt x="163" y="333"/>
                  <a:pt x="163" y="332"/>
                </a:cubicBezTo>
                <a:cubicBezTo>
                  <a:pt x="163" y="333"/>
                  <a:pt x="164" y="333"/>
                  <a:pt x="164" y="333"/>
                </a:cubicBezTo>
                <a:cubicBezTo>
                  <a:pt x="164" y="333"/>
                  <a:pt x="164" y="333"/>
                  <a:pt x="164" y="333"/>
                </a:cubicBezTo>
                <a:cubicBezTo>
                  <a:pt x="164" y="333"/>
                  <a:pt x="164" y="333"/>
                  <a:pt x="165" y="333"/>
                </a:cubicBezTo>
                <a:cubicBezTo>
                  <a:pt x="164" y="333"/>
                  <a:pt x="164" y="332"/>
                  <a:pt x="164" y="333"/>
                </a:cubicBezTo>
                <a:cubicBezTo>
                  <a:pt x="164" y="333"/>
                  <a:pt x="166" y="334"/>
                  <a:pt x="166" y="334"/>
                </a:cubicBezTo>
                <a:cubicBezTo>
                  <a:pt x="168" y="335"/>
                  <a:pt x="169" y="335"/>
                  <a:pt x="171" y="336"/>
                </a:cubicBezTo>
                <a:cubicBezTo>
                  <a:pt x="172" y="336"/>
                  <a:pt x="172" y="336"/>
                  <a:pt x="173" y="337"/>
                </a:cubicBezTo>
                <a:cubicBezTo>
                  <a:pt x="173" y="337"/>
                  <a:pt x="173" y="337"/>
                  <a:pt x="173" y="337"/>
                </a:cubicBezTo>
                <a:cubicBezTo>
                  <a:pt x="173" y="336"/>
                  <a:pt x="173" y="337"/>
                  <a:pt x="173" y="336"/>
                </a:cubicBezTo>
                <a:cubicBezTo>
                  <a:pt x="173" y="337"/>
                  <a:pt x="173" y="337"/>
                  <a:pt x="173" y="337"/>
                </a:cubicBezTo>
                <a:cubicBezTo>
                  <a:pt x="173" y="337"/>
                  <a:pt x="173" y="337"/>
                  <a:pt x="173" y="337"/>
                </a:cubicBezTo>
                <a:cubicBezTo>
                  <a:pt x="173" y="337"/>
                  <a:pt x="173" y="337"/>
                  <a:pt x="173" y="337"/>
                </a:cubicBezTo>
                <a:cubicBezTo>
                  <a:pt x="173" y="337"/>
                  <a:pt x="173" y="338"/>
                  <a:pt x="174" y="338"/>
                </a:cubicBezTo>
                <a:cubicBezTo>
                  <a:pt x="173" y="338"/>
                  <a:pt x="173" y="338"/>
                  <a:pt x="174" y="339"/>
                </a:cubicBezTo>
                <a:cubicBezTo>
                  <a:pt x="174" y="339"/>
                  <a:pt x="174" y="339"/>
                  <a:pt x="175" y="340"/>
                </a:cubicBezTo>
                <a:cubicBezTo>
                  <a:pt x="175" y="340"/>
                  <a:pt x="174" y="340"/>
                  <a:pt x="174" y="340"/>
                </a:cubicBezTo>
                <a:cubicBezTo>
                  <a:pt x="174" y="340"/>
                  <a:pt x="175" y="340"/>
                  <a:pt x="175" y="340"/>
                </a:cubicBezTo>
                <a:cubicBezTo>
                  <a:pt x="175" y="340"/>
                  <a:pt x="175" y="340"/>
                  <a:pt x="175" y="340"/>
                </a:cubicBezTo>
                <a:cubicBezTo>
                  <a:pt x="174" y="340"/>
                  <a:pt x="174" y="340"/>
                  <a:pt x="174" y="340"/>
                </a:cubicBezTo>
                <a:cubicBezTo>
                  <a:pt x="174" y="340"/>
                  <a:pt x="174" y="340"/>
                  <a:pt x="174" y="341"/>
                </a:cubicBezTo>
                <a:cubicBezTo>
                  <a:pt x="175" y="341"/>
                  <a:pt x="175" y="341"/>
                  <a:pt x="176" y="341"/>
                </a:cubicBezTo>
                <a:cubicBezTo>
                  <a:pt x="175" y="341"/>
                  <a:pt x="175" y="341"/>
                  <a:pt x="174" y="341"/>
                </a:cubicBezTo>
                <a:cubicBezTo>
                  <a:pt x="174" y="341"/>
                  <a:pt x="174" y="341"/>
                  <a:pt x="174" y="341"/>
                </a:cubicBezTo>
                <a:cubicBezTo>
                  <a:pt x="174" y="341"/>
                  <a:pt x="175" y="342"/>
                  <a:pt x="175" y="342"/>
                </a:cubicBezTo>
                <a:cubicBezTo>
                  <a:pt x="175" y="342"/>
                  <a:pt x="175" y="342"/>
                  <a:pt x="175" y="342"/>
                </a:cubicBezTo>
                <a:cubicBezTo>
                  <a:pt x="175" y="342"/>
                  <a:pt x="175" y="342"/>
                  <a:pt x="175" y="342"/>
                </a:cubicBezTo>
                <a:cubicBezTo>
                  <a:pt x="175" y="342"/>
                  <a:pt x="175" y="343"/>
                  <a:pt x="175" y="343"/>
                </a:cubicBezTo>
                <a:cubicBezTo>
                  <a:pt x="175" y="343"/>
                  <a:pt x="175" y="343"/>
                  <a:pt x="175" y="343"/>
                </a:cubicBezTo>
                <a:cubicBezTo>
                  <a:pt x="175" y="343"/>
                  <a:pt x="175" y="343"/>
                  <a:pt x="175" y="343"/>
                </a:cubicBezTo>
                <a:cubicBezTo>
                  <a:pt x="175" y="344"/>
                  <a:pt x="175" y="343"/>
                  <a:pt x="175" y="344"/>
                </a:cubicBezTo>
                <a:cubicBezTo>
                  <a:pt x="175" y="344"/>
                  <a:pt x="175" y="344"/>
                  <a:pt x="175" y="344"/>
                </a:cubicBezTo>
                <a:cubicBezTo>
                  <a:pt x="175" y="344"/>
                  <a:pt x="175" y="344"/>
                  <a:pt x="175" y="344"/>
                </a:cubicBezTo>
                <a:cubicBezTo>
                  <a:pt x="175" y="343"/>
                  <a:pt x="176" y="343"/>
                  <a:pt x="176" y="343"/>
                </a:cubicBezTo>
                <a:cubicBezTo>
                  <a:pt x="176" y="343"/>
                  <a:pt x="176" y="343"/>
                  <a:pt x="176" y="343"/>
                </a:cubicBezTo>
                <a:cubicBezTo>
                  <a:pt x="176" y="343"/>
                  <a:pt x="176" y="343"/>
                  <a:pt x="176" y="344"/>
                </a:cubicBezTo>
                <a:cubicBezTo>
                  <a:pt x="176" y="344"/>
                  <a:pt x="177" y="344"/>
                  <a:pt x="177" y="343"/>
                </a:cubicBezTo>
                <a:cubicBezTo>
                  <a:pt x="177" y="343"/>
                  <a:pt x="177" y="344"/>
                  <a:pt x="178" y="343"/>
                </a:cubicBezTo>
                <a:cubicBezTo>
                  <a:pt x="178" y="343"/>
                  <a:pt x="178" y="343"/>
                  <a:pt x="178" y="343"/>
                </a:cubicBezTo>
                <a:cubicBezTo>
                  <a:pt x="178" y="343"/>
                  <a:pt x="178" y="343"/>
                  <a:pt x="178" y="343"/>
                </a:cubicBezTo>
                <a:cubicBezTo>
                  <a:pt x="178" y="343"/>
                  <a:pt x="178" y="343"/>
                  <a:pt x="178" y="343"/>
                </a:cubicBezTo>
                <a:cubicBezTo>
                  <a:pt x="178" y="344"/>
                  <a:pt x="178" y="344"/>
                  <a:pt x="178" y="344"/>
                </a:cubicBezTo>
                <a:cubicBezTo>
                  <a:pt x="179" y="345"/>
                  <a:pt x="180" y="345"/>
                  <a:pt x="180" y="346"/>
                </a:cubicBezTo>
                <a:cubicBezTo>
                  <a:pt x="180" y="346"/>
                  <a:pt x="180" y="346"/>
                  <a:pt x="180" y="346"/>
                </a:cubicBezTo>
                <a:cubicBezTo>
                  <a:pt x="180" y="347"/>
                  <a:pt x="183" y="346"/>
                  <a:pt x="184" y="346"/>
                </a:cubicBezTo>
                <a:cubicBezTo>
                  <a:pt x="184" y="346"/>
                  <a:pt x="184" y="346"/>
                  <a:pt x="184" y="347"/>
                </a:cubicBezTo>
                <a:cubicBezTo>
                  <a:pt x="185" y="347"/>
                  <a:pt x="185" y="346"/>
                  <a:pt x="186" y="346"/>
                </a:cubicBezTo>
                <a:cubicBezTo>
                  <a:pt x="186" y="346"/>
                  <a:pt x="186" y="346"/>
                  <a:pt x="186" y="346"/>
                </a:cubicBezTo>
                <a:cubicBezTo>
                  <a:pt x="187" y="346"/>
                  <a:pt x="186" y="345"/>
                  <a:pt x="186" y="345"/>
                </a:cubicBezTo>
                <a:cubicBezTo>
                  <a:pt x="186" y="344"/>
                  <a:pt x="186" y="344"/>
                  <a:pt x="185" y="344"/>
                </a:cubicBezTo>
                <a:cubicBezTo>
                  <a:pt x="185" y="344"/>
                  <a:pt x="185" y="344"/>
                  <a:pt x="185" y="344"/>
                </a:cubicBezTo>
                <a:cubicBezTo>
                  <a:pt x="184" y="344"/>
                  <a:pt x="184" y="344"/>
                  <a:pt x="184" y="344"/>
                </a:cubicBezTo>
                <a:cubicBezTo>
                  <a:pt x="184" y="344"/>
                  <a:pt x="185" y="344"/>
                  <a:pt x="185" y="344"/>
                </a:cubicBezTo>
                <a:cubicBezTo>
                  <a:pt x="185" y="344"/>
                  <a:pt x="185" y="344"/>
                  <a:pt x="186" y="344"/>
                </a:cubicBezTo>
                <a:cubicBezTo>
                  <a:pt x="186" y="344"/>
                  <a:pt x="186" y="344"/>
                  <a:pt x="186" y="344"/>
                </a:cubicBezTo>
                <a:cubicBezTo>
                  <a:pt x="187" y="344"/>
                  <a:pt x="187" y="344"/>
                  <a:pt x="187" y="343"/>
                </a:cubicBezTo>
                <a:cubicBezTo>
                  <a:pt x="187" y="343"/>
                  <a:pt x="187" y="343"/>
                  <a:pt x="186" y="343"/>
                </a:cubicBezTo>
                <a:cubicBezTo>
                  <a:pt x="187" y="343"/>
                  <a:pt x="187" y="343"/>
                  <a:pt x="187" y="343"/>
                </a:cubicBezTo>
                <a:cubicBezTo>
                  <a:pt x="187" y="343"/>
                  <a:pt x="187" y="343"/>
                  <a:pt x="187" y="343"/>
                </a:cubicBezTo>
                <a:cubicBezTo>
                  <a:pt x="187" y="343"/>
                  <a:pt x="187" y="343"/>
                  <a:pt x="187" y="343"/>
                </a:cubicBezTo>
                <a:cubicBezTo>
                  <a:pt x="188" y="343"/>
                  <a:pt x="188" y="343"/>
                  <a:pt x="188" y="343"/>
                </a:cubicBezTo>
                <a:cubicBezTo>
                  <a:pt x="188" y="343"/>
                  <a:pt x="188" y="343"/>
                  <a:pt x="188" y="343"/>
                </a:cubicBezTo>
                <a:cubicBezTo>
                  <a:pt x="188" y="343"/>
                  <a:pt x="187" y="342"/>
                  <a:pt x="187" y="342"/>
                </a:cubicBezTo>
                <a:cubicBezTo>
                  <a:pt x="187" y="342"/>
                  <a:pt x="187" y="342"/>
                  <a:pt x="187" y="342"/>
                </a:cubicBezTo>
                <a:cubicBezTo>
                  <a:pt x="188" y="342"/>
                  <a:pt x="188" y="342"/>
                  <a:pt x="188" y="342"/>
                </a:cubicBezTo>
                <a:cubicBezTo>
                  <a:pt x="188" y="343"/>
                  <a:pt x="188" y="342"/>
                  <a:pt x="189" y="342"/>
                </a:cubicBezTo>
                <a:cubicBezTo>
                  <a:pt x="189" y="342"/>
                  <a:pt x="189" y="342"/>
                  <a:pt x="189" y="342"/>
                </a:cubicBezTo>
                <a:cubicBezTo>
                  <a:pt x="189" y="342"/>
                  <a:pt x="189" y="342"/>
                  <a:pt x="189" y="342"/>
                </a:cubicBezTo>
                <a:cubicBezTo>
                  <a:pt x="189" y="343"/>
                  <a:pt x="189" y="343"/>
                  <a:pt x="189" y="343"/>
                </a:cubicBezTo>
                <a:cubicBezTo>
                  <a:pt x="189" y="342"/>
                  <a:pt x="189" y="342"/>
                  <a:pt x="189" y="342"/>
                </a:cubicBezTo>
                <a:cubicBezTo>
                  <a:pt x="189" y="342"/>
                  <a:pt x="189" y="342"/>
                  <a:pt x="189" y="342"/>
                </a:cubicBezTo>
                <a:cubicBezTo>
                  <a:pt x="189" y="342"/>
                  <a:pt x="189" y="342"/>
                  <a:pt x="189" y="342"/>
                </a:cubicBezTo>
                <a:cubicBezTo>
                  <a:pt x="189" y="342"/>
                  <a:pt x="190" y="342"/>
                  <a:pt x="190" y="342"/>
                </a:cubicBezTo>
                <a:cubicBezTo>
                  <a:pt x="190" y="342"/>
                  <a:pt x="190" y="342"/>
                  <a:pt x="190" y="342"/>
                </a:cubicBezTo>
                <a:cubicBezTo>
                  <a:pt x="190" y="343"/>
                  <a:pt x="191" y="343"/>
                  <a:pt x="191" y="343"/>
                </a:cubicBezTo>
                <a:cubicBezTo>
                  <a:pt x="191" y="343"/>
                  <a:pt x="192" y="343"/>
                  <a:pt x="193" y="343"/>
                </a:cubicBezTo>
                <a:cubicBezTo>
                  <a:pt x="192" y="343"/>
                  <a:pt x="193" y="343"/>
                  <a:pt x="193" y="343"/>
                </a:cubicBezTo>
                <a:cubicBezTo>
                  <a:pt x="193" y="344"/>
                  <a:pt x="194" y="344"/>
                  <a:pt x="194" y="344"/>
                </a:cubicBezTo>
                <a:cubicBezTo>
                  <a:pt x="194" y="344"/>
                  <a:pt x="194" y="344"/>
                  <a:pt x="194" y="344"/>
                </a:cubicBezTo>
                <a:cubicBezTo>
                  <a:pt x="194" y="345"/>
                  <a:pt x="194" y="345"/>
                  <a:pt x="195" y="345"/>
                </a:cubicBezTo>
                <a:cubicBezTo>
                  <a:pt x="195" y="346"/>
                  <a:pt x="195" y="346"/>
                  <a:pt x="195" y="346"/>
                </a:cubicBezTo>
                <a:cubicBezTo>
                  <a:pt x="195" y="346"/>
                  <a:pt x="195" y="346"/>
                  <a:pt x="196" y="346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196" y="346"/>
                  <a:pt x="196" y="347"/>
                  <a:pt x="196" y="347"/>
                </a:cubicBezTo>
                <a:cubicBezTo>
                  <a:pt x="197" y="347"/>
                  <a:pt x="197" y="347"/>
                  <a:pt x="197" y="347"/>
                </a:cubicBezTo>
                <a:cubicBezTo>
                  <a:pt x="197" y="348"/>
                  <a:pt x="197" y="348"/>
                  <a:pt x="198" y="349"/>
                </a:cubicBezTo>
                <a:cubicBezTo>
                  <a:pt x="198" y="349"/>
                  <a:pt x="198" y="349"/>
                  <a:pt x="198" y="349"/>
                </a:cubicBezTo>
                <a:cubicBezTo>
                  <a:pt x="199" y="349"/>
                  <a:pt x="199" y="349"/>
                  <a:pt x="199" y="349"/>
                </a:cubicBezTo>
                <a:cubicBezTo>
                  <a:pt x="199" y="349"/>
                  <a:pt x="200" y="349"/>
                  <a:pt x="200" y="349"/>
                </a:cubicBezTo>
                <a:cubicBezTo>
                  <a:pt x="200" y="349"/>
                  <a:pt x="200" y="349"/>
                  <a:pt x="200" y="349"/>
                </a:cubicBezTo>
                <a:cubicBezTo>
                  <a:pt x="201" y="349"/>
                  <a:pt x="201" y="349"/>
                  <a:pt x="201" y="349"/>
                </a:cubicBezTo>
                <a:cubicBezTo>
                  <a:pt x="202" y="349"/>
                  <a:pt x="203" y="349"/>
                  <a:pt x="204" y="350"/>
                </a:cubicBezTo>
                <a:cubicBezTo>
                  <a:pt x="204" y="350"/>
                  <a:pt x="204" y="350"/>
                  <a:pt x="204" y="350"/>
                </a:cubicBezTo>
                <a:cubicBezTo>
                  <a:pt x="205" y="350"/>
                  <a:pt x="205" y="350"/>
                  <a:pt x="205" y="350"/>
                </a:cubicBezTo>
                <a:cubicBezTo>
                  <a:pt x="205" y="350"/>
                  <a:pt x="205" y="349"/>
                  <a:pt x="204" y="349"/>
                </a:cubicBezTo>
                <a:cubicBezTo>
                  <a:pt x="205" y="349"/>
                  <a:pt x="205" y="349"/>
                  <a:pt x="205" y="349"/>
                </a:cubicBezTo>
                <a:close/>
                <a:moveTo>
                  <a:pt x="170" y="363"/>
                </a:moveTo>
                <a:cubicBezTo>
                  <a:pt x="170" y="363"/>
                  <a:pt x="170" y="363"/>
                  <a:pt x="170" y="364"/>
                </a:cubicBezTo>
                <a:cubicBezTo>
                  <a:pt x="170" y="363"/>
                  <a:pt x="170" y="363"/>
                  <a:pt x="170" y="363"/>
                </a:cubicBezTo>
                <a:close/>
                <a:moveTo>
                  <a:pt x="164" y="338"/>
                </a:moveTo>
                <a:cubicBezTo>
                  <a:pt x="164" y="338"/>
                  <a:pt x="164" y="337"/>
                  <a:pt x="164" y="337"/>
                </a:cubicBezTo>
                <a:cubicBezTo>
                  <a:pt x="164" y="337"/>
                  <a:pt x="164" y="337"/>
                  <a:pt x="164" y="337"/>
                </a:cubicBezTo>
                <a:cubicBezTo>
                  <a:pt x="163" y="336"/>
                  <a:pt x="164" y="337"/>
                  <a:pt x="163" y="337"/>
                </a:cubicBezTo>
                <a:cubicBezTo>
                  <a:pt x="163" y="337"/>
                  <a:pt x="164" y="337"/>
                  <a:pt x="163" y="337"/>
                </a:cubicBezTo>
                <a:cubicBezTo>
                  <a:pt x="163" y="337"/>
                  <a:pt x="163" y="337"/>
                  <a:pt x="163" y="337"/>
                </a:cubicBezTo>
                <a:cubicBezTo>
                  <a:pt x="163" y="337"/>
                  <a:pt x="163" y="337"/>
                  <a:pt x="163" y="337"/>
                </a:cubicBezTo>
                <a:cubicBezTo>
                  <a:pt x="163" y="337"/>
                  <a:pt x="163" y="337"/>
                  <a:pt x="163" y="337"/>
                </a:cubicBezTo>
                <a:cubicBezTo>
                  <a:pt x="163" y="337"/>
                  <a:pt x="163" y="337"/>
                  <a:pt x="163" y="338"/>
                </a:cubicBezTo>
                <a:cubicBezTo>
                  <a:pt x="163" y="338"/>
                  <a:pt x="163" y="338"/>
                  <a:pt x="163" y="338"/>
                </a:cubicBezTo>
                <a:cubicBezTo>
                  <a:pt x="163" y="338"/>
                  <a:pt x="163" y="338"/>
                  <a:pt x="163" y="338"/>
                </a:cubicBezTo>
                <a:cubicBezTo>
                  <a:pt x="163" y="339"/>
                  <a:pt x="164" y="339"/>
                  <a:pt x="164" y="339"/>
                </a:cubicBezTo>
                <a:cubicBezTo>
                  <a:pt x="164" y="339"/>
                  <a:pt x="164" y="338"/>
                  <a:pt x="164" y="338"/>
                </a:cubicBezTo>
                <a:cubicBezTo>
                  <a:pt x="164" y="338"/>
                  <a:pt x="164" y="338"/>
                  <a:pt x="164" y="338"/>
                </a:cubicBezTo>
                <a:close/>
                <a:moveTo>
                  <a:pt x="161" y="333"/>
                </a:moveTo>
                <a:cubicBezTo>
                  <a:pt x="161" y="333"/>
                  <a:pt x="161" y="333"/>
                  <a:pt x="160" y="333"/>
                </a:cubicBezTo>
                <a:cubicBezTo>
                  <a:pt x="161" y="333"/>
                  <a:pt x="161" y="334"/>
                  <a:pt x="161" y="333"/>
                </a:cubicBezTo>
                <a:close/>
                <a:moveTo>
                  <a:pt x="162" y="340"/>
                </a:moveTo>
                <a:cubicBezTo>
                  <a:pt x="163" y="341"/>
                  <a:pt x="163" y="340"/>
                  <a:pt x="163" y="340"/>
                </a:cubicBezTo>
                <a:cubicBezTo>
                  <a:pt x="164" y="340"/>
                  <a:pt x="163" y="339"/>
                  <a:pt x="163" y="338"/>
                </a:cubicBezTo>
                <a:cubicBezTo>
                  <a:pt x="162" y="339"/>
                  <a:pt x="162" y="339"/>
                  <a:pt x="163" y="339"/>
                </a:cubicBezTo>
                <a:cubicBezTo>
                  <a:pt x="162" y="339"/>
                  <a:pt x="162" y="340"/>
                  <a:pt x="162" y="340"/>
                </a:cubicBezTo>
                <a:close/>
                <a:moveTo>
                  <a:pt x="160" y="336"/>
                </a:moveTo>
                <a:cubicBezTo>
                  <a:pt x="160" y="336"/>
                  <a:pt x="160" y="337"/>
                  <a:pt x="160" y="337"/>
                </a:cubicBezTo>
                <a:cubicBezTo>
                  <a:pt x="160" y="337"/>
                  <a:pt x="160" y="336"/>
                  <a:pt x="160" y="336"/>
                </a:cubicBezTo>
                <a:close/>
                <a:moveTo>
                  <a:pt x="50" y="263"/>
                </a:moveTo>
                <a:cubicBezTo>
                  <a:pt x="50" y="264"/>
                  <a:pt x="50" y="264"/>
                  <a:pt x="50" y="264"/>
                </a:cubicBezTo>
                <a:cubicBezTo>
                  <a:pt x="50" y="264"/>
                  <a:pt x="50" y="265"/>
                  <a:pt x="50" y="265"/>
                </a:cubicBezTo>
                <a:cubicBezTo>
                  <a:pt x="50" y="265"/>
                  <a:pt x="50" y="265"/>
                  <a:pt x="50" y="265"/>
                </a:cubicBezTo>
                <a:cubicBezTo>
                  <a:pt x="50" y="265"/>
                  <a:pt x="51" y="265"/>
                  <a:pt x="51" y="265"/>
                </a:cubicBezTo>
                <a:cubicBezTo>
                  <a:pt x="51" y="264"/>
                  <a:pt x="51" y="263"/>
                  <a:pt x="50" y="263"/>
                </a:cubicBezTo>
                <a:cubicBezTo>
                  <a:pt x="50" y="263"/>
                  <a:pt x="50" y="263"/>
                  <a:pt x="50" y="263"/>
                </a:cubicBezTo>
                <a:close/>
                <a:moveTo>
                  <a:pt x="159" y="338"/>
                </a:moveTo>
                <a:cubicBezTo>
                  <a:pt x="159" y="338"/>
                  <a:pt x="159" y="337"/>
                  <a:pt x="159" y="337"/>
                </a:cubicBezTo>
                <a:cubicBezTo>
                  <a:pt x="159" y="337"/>
                  <a:pt x="159" y="337"/>
                  <a:pt x="159" y="337"/>
                </a:cubicBezTo>
                <a:cubicBezTo>
                  <a:pt x="159" y="337"/>
                  <a:pt x="159" y="338"/>
                  <a:pt x="159" y="338"/>
                </a:cubicBezTo>
                <a:close/>
                <a:moveTo>
                  <a:pt x="175" y="344"/>
                </a:moveTo>
                <a:cubicBezTo>
                  <a:pt x="175" y="344"/>
                  <a:pt x="175" y="344"/>
                  <a:pt x="175" y="344"/>
                </a:cubicBezTo>
                <a:cubicBezTo>
                  <a:pt x="175" y="344"/>
                  <a:pt x="174" y="344"/>
                  <a:pt x="174" y="344"/>
                </a:cubicBezTo>
                <a:cubicBezTo>
                  <a:pt x="174" y="344"/>
                  <a:pt x="174" y="344"/>
                  <a:pt x="174" y="344"/>
                </a:cubicBezTo>
                <a:cubicBezTo>
                  <a:pt x="174" y="344"/>
                  <a:pt x="174" y="344"/>
                  <a:pt x="174" y="344"/>
                </a:cubicBezTo>
                <a:cubicBezTo>
                  <a:pt x="174" y="343"/>
                  <a:pt x="175" y="344"/>
                  <a:pt x="175" y="343"/>
                </a:cubicBezTo>
                <a:cubicBezTo>
                  <a:pt x="175" y="343"/>
                  <a:pt x="175" y="343"/>
                  <a:pt x="175" y="343"/>
                </a:cubicBezTo>
                <a:cubicBezTo>
                  <a:pt x="175" y="343"/>
                  <a:pt x="175" y="343"/>
                  <a:pt x="175" y="343"/>
                </a:cubicBezTo>
                <a:cubicBezTo>
                  <a:pt x="175" y="343"/>
                  <a:pt x="175" y="343"/>
                  <a:pt x="175" y="343"/>
                </a:cubicBezTo>
                <a:cubicBezTo>
                  <a:pt x="175" y="342"/>
                  <a:pt x="175" y="342"/>
                  <a:pt x="175" y="342"/>
                </a:cubicBezTo>
                <a:cubicBezTo>
                  <a:pt x="175" y="342"/>
                  <a:pt x="175" y="342"/>
                  <a:pt x="175" y="342"/>
                </a:cubicBezTo>
                <a:cubicBezTo>
                  <a:pt x="175" y="342"/>
                  <a:pt x="175" y="342"/>
                  <a:pt x="174" y="342"/>
                </a:cubicBezTo>
                <a:cubicBezTo>
                  <a:pt x="174" y="342"/>
                  <a:pt x="174" y="342"/>
                  <a:pt x="173" y="342"/>
                </a:cubicBezTo>
                <a:cubicBezTo>
                  <a:pt x="173" y="342"/>
                  <a:pt x="172" y="342"/>
                  <a:pt x="172" y="343"/>
                </a:cubicBezTo>
                <a:cubicBezTo>
                  <a:pt x="172" y="343"/>
                  <a:pt x="172" y="344"/>
                  <a:pt x="172" y="344"/>
                </a:cubicBezTo>
                <a:cubicBezTo>
                  <a:pt x="172" y="344"/>
                  <a:pt x="172" y="344"/>
                  <a:pt x="172" y="344"/>
                </a:cubicBezTo>
                <a:cubicBezTo>
                  <a:pt x="172" y="344"/>
                  <a:pt x="172" y="344"/>
                  <a:pt x="173" y="344"/>
                </a:cubicBezTo>
                <a:cubicBezTo>
                  <a:pt x="173" y="344"/>
                  <a:pt x="173" y="344"/>
                  <a:pt x="174" y="344"/>
                </a:cubicBezTo>
                <a:cubicBezTo>
                  <a:pt x="174" y="344"/>
                  <a:pt x="174" y="344"/>
                  <a:pt x="174" y="344"/>
                </a:cubicBezTo>
                <a:cubicBezTo>
                  <a:pt x="174" y="344"/>
                  <a:pt x="174" y="344"/>
                  <a:pt x="174" y="344"/>
                </a:cubicBezTo>
                <a:cubicBezTo>
                  <a:pt x="174" y="344"/>
                  <a:pt x="174" y="344"/>
                  <a:pt x="175" y="344"/>
                </a:cubicBezTo>
                <a:close/>
                <a:moveTo>
                  <a:pt x="176" y="367"/>
                </a:moveTo>
                <a:cubicBezTo>
                  <a:pt x="176" y="367"/>
                  <a:pt x="177" y="367"/>
                  <a:pt x="177" y="367"/>
                </a:cubicBezTo>
                <a:cubicBezTo>
                  <a:pt x="176" y="367"/>
                  <a:pt x="176" y="367"/>
                  <a:pt x="176" y="367"/>
                </a:cubicBezTo>
                <a:close/>
                <a:moveTo>
                  <a:pt x="177" y="366"/>
                </a:moveTo>
                <a:cubicBezTo>
                  <a:pt x="177" y="366"/>
                  <a:pt x="177" y="365"/>
                  <a:pt x="177" y="365"/>
                </a:cubicBezTo>
                <a:cubicBezTo>
                  <a:pt x="177" y="365"/>
                  <a:pt x="177" y="365"/>
                  <a:pt x="177" y="365"/>
                </a:cubicBezTo>
                <a:cubicBezTo>
                  <a:pt x="177" y="365"/>
                  <a:pt x="176" y="365"/>
                  <a:pt x="176" y="365"/>
                </a:cubicBezTo>
                <a:cubicBezTo>
                  <a:pt x="176" y="365"/>
                  <a:pt x="176" y="366"/>
                  <a:pt x="176" y="366"/>
                </a:cubicBezTo>
                <a:cubicBezTo>
                  <a:pt x="176" y="366"/>
                  <a:pt x="176" y="366"/>
                  <a:pt x="176" y="366"/>
                </a:cubicBezTo>
                <a:cubicBezTo>
                  <a:pt x="176" y="366"/>
                  <a:pt x="176" y="366"/>
                  <a:pt x="176" y="366"/>
                </a:cubicBezTo>
                <a:cubicBezTo>
                  <a:pt x="176" y="366"/>
                  <a:pt x="176" y="365"/>
                  <a:pt x="177" y="365"/>
                </a:cubicBezTo>
                <a:cubicBezTo>
                  <a:pt x="177" y="365"/>
                  <a:pt x="177" y="366"/>
                  <a:pt x="177" y="366"/>
                </a:cubicBezTo>
                <a:close/>
                <a:moveTo>
                  <a:pt x="169" y="352"/>
                </a:moveTo>
                <a:cubicBezTo>
                  <a:pt x="169" y="352"/>
                  <a:pt x="169" y="351"/>
                  <a:pt x="169" y="351"/>
                </a:cubicBezTo>
                <a:cubicBezTo>
                  <a:pt x="169" y="351"/>
                  <a:pt x="169" y="352"/>
                  <a:pt x="169" y="352"/>
                </a:cubicBezTo>
                <a:close/>
                <a:moveTo>
                  <a:pt x="169" y="352"/>
                </a:moveTo>
                <a:cubicBezTo>
                  <a:pt x="168" y="352"/>
                  <a:pt x="168" y="353"/>
                  <a:pt x="168" y="353"/>
                </a:cubicBezTo>
                <a:cubicBezTo>
                  <a:pt x="168" y="353"/>
                  <a:pt x="169" y="352"/>
                  <a:pt x="169" y="352"/>
                </a:cubicBezTo>
                <a:close/>
                <a:moveTo>
                  <a:pt x="200" y="337"/>
                </a:moveTo>
                <a:cubicBezTo>
                  <a:pt x="200" y="337"/>
                  <a:pt x="200" y="337"/>
                  <a:pt x="200" y="337"/>
                </a:cubicBezTo>
                <a:cubicBezTo>
                  <a:pt x="200" y="337"/>
                  <a:pt x="199" y="337"/>
                  <a:pt x="199" y="337"/>
                </a:cubicBezTo>
                <a:cubicBezTo>
                  <a:pt x="199" y="337"/>
                  <a:pt x="199" y="337"/>
                  <a:pt x="199" y="337"/>
                </a:cubicBezTo>
                <a:cubicBezTo>
                  <a:pt x="200" y="338"/>
                  <a:pt x="200" y="338"/>
                  <a:pt x="200" y="338"/>
                </a:cubicBezTo>
                <a:cubicBezTo>
                  <a:pt x="201" y="338"/>
                  <a:pt x="201" y="338"/>
                  <a:pt x="201" y="338"/>
                </a:cubicBezTo>
                <a:cubicBezTo>
                  <a:pt x="201" y="338"/>
                  <a:pt x="201" y="338"/>
                  <a:pt x="201" y="338"/>
                </a:cubicBezTo>
                <a:cubicBezTo>
                  <a:pt x="202" y="338"/>
                  <a:pt x="202" y="338"/>
                  <a:pt x="202" y="338"/>
                </a:cubicBezTo>
                <a:cubicBezTo>
                  <a:pt x="202" y="338"/>
                  <a:pt x="202" y="339"/>
                  <a:pt x="202" y="339"/>
                </a:cubicBezTo>
                <a:cubicBezTo>
                  <a:pt x="203" y="339"/>
                  <a:pt x="203" y="339"/>
                  <a:pt x="204" y="339"/>
                </a:cubicBezTo>
                <a:cubicBezTo>
                  <a:pt x="205" y="339"/>
                  <a:pt x="205" y="339"/>
                  <a:pt x="206" y="338"/>
                </a:cubicBezTo>
                <a:cubicBezTo>
                  <a:pt x="206" y="338"/>
                  <a:pt x="206" y="338"/>
                  <a:pt x="206" y="338"/>
                </a:cubicBezTo>
                <a:cubicBezTo>
                  <a:pt x="206" y="338"/>
                  <a:pt x="207" y="338"/>
                  <a:pt x="207" y="338"/>
                </a:cubicBezTo>
                <a:cubicBezTo>
                  <a:pt x="207" y="338"/>
                  <a:pt x="207" y="338"/>
                  <a:pt x="207" y="338"/>
                </a:cubicBezTo>
                <a:cubicBezTo>
                  <a:pt x="207" y="337"/>
                  <a:pt x="207" y="337"/>
                  <a:pt x="208" y="337"/>
                </a:cubicBezTo>
                <a:cubicBezTo>
                  <a:pt x="208" y="337"/>
                  <a:pt x="208" y="337"/>
                  <a:pt x="208" y="337"/>
                </a:cubicBezTo>
                <a:cubicBezTo>
                  <a:pt x="208" y="337"/>
                  <a:pt x="209" y="337"/>
                  <a:pt x="209" y="337"/>
                </a:cubicBezTo>
                <a:cubicBezTo>
                  <a:pt x="209" y="336"/>
                  <a:pt x="208" y="336"/>
                  <a:pt x="209" y="335"/>
                </a:cubicBezTo>
                <a:cubicBezTo>
                  <a:pt x="209" y="335"/>
                  <a:pt x="209" y="335"/>
                  <a:pt x="209" y="335"/>
                </a:cubicBezTo>
                <a:cubicBezTo>
                  <a:pt x="209" y="335"/>
                  <a:pt x="209" y="335"/>
                  <a:pt x="210" y="335"/>
                </a:cubicBezTo>
                <a:cubicBezTo>
                  <a:pt x="210" y="335"/>
                  <a:pt x="210" y="334"/>
                  <a:pt x="210" y="334"/>
                </a:cubicBezTo>
                <a:cubicBezTo>
                  <a:pt x="210" y="334"/>
                  <a:pt x="209" y="334"/>
                  <a:pt x="209" y="333"/>
                </a:cubicBezTo>
                <a:cubicBezTo>
                  <a:pt x="209" y="333"/>
                  <a:pt x="209" y="333"/>
                  <a:pt x="209" y="333"/>
                </a:cubicBezTo>
                <a:cubicBezTo>
                  <a:pt x="209" y="333"/>
                  <a:pt x="209" y="333"/>
                  <a:pt x="209" y="333"/>
                </a:cubicBezTo>
                <a:cubicBezTo>
                  <a:pt x="209" y="333"/>
                  <a:pt x="208" y="333"/>
                  <a:pt x="208" y="334"/>
                </a:cubicBezTo>
                <a:cubicBezTo>
                  <a:pt x="208" y="333"/>
                  <a:pt x="208" y="333"/>
                  <a:pt x="207" y="333"/>
                </a:cubicBezTo>
                <a:cubicBezTo>
                  <a:pt x="208" y="334"/>
                  <a:pt x="208" y="335"/>
                  <a:pt x="208" y="335"/>
                </a:cubicBezTo>
                <a:cubicBezTo>
                  <a:pt x="207" y="335"/>
                  <a:pt x="206" y="336"/>
                  <a:pt x="206" y="337"/>
                </a:cubicBezTo>
                <a:cubicBezTo>
                  <a:pt x="206" y="336"/>
                  <a:pt x="205" y="337"/>
                  <a:pt x="205" y="337"/>
                </a:cubicBezTo>
                <a:cubicBezTo>
                  <a:pt x="205" y="337"/>
                  <a:pt x="205" y="337"/>
                  <a:pt x="205" y="337"/>
                </a:cubicBezTo>
                <a:cubicBezTo>
                  <a:pt x="204" y="337"/>
                  <a:pt x="204" y="337"/>
                  <a:pt x="204" y="337"/>
                </a:cubicBezTo>
                <a:cubicBezTo>
                  <a:pt x="204" y="337"/>
                  <a:pt x="204" y="337"/>
                  <a:pt x="204" y="336"/>
                </a:cubicBezTo>
                <a:cubicBezTo>
                  <a:pt x="204" y="336"/>
                  <a:pt x="203" y="336"/>
                  <a:pt x="204" y="336"/>
                </a:cubicBezTo>
                <a:cubicBezTo>
                  <a:pt x="204" y="336"/>
                  <a:pt x="204" y="335"/>
                  <a:pt x="204" y="336"/>
                </a:cubicBezTo>
                <a:cubicBezTo>
                  <a:pt x="204" y="336"/>
                  <a:pt x="203" y="336"/>
                  <a:pt x="203" y="336"/>
                </a:cubicBezTo>
                <a:cubicBezTo>
                  <a:pt x="203" y="336"/>
                  <a:pt x="203" y="336"/>
                  <a:pt x="203" y="336"/>
                </a:cubicBezTo>
                <a:cubicBezTo>
                  <a:pt x="203" y="336"/>
                  <a:pt x="203" y="336"/>
                  <a:pt x="203" y="337"/>
                </a:cubicBezTo>
                <a:cubicBezTo>
                  <a:pt x="203" y="337"/>
                  <a:pt x="203" y="337"/>
                  <a:pt x="203" y="337"/>
                </a:cubicBezTo>
                <a:cubicBezTo>
                  <a:pt x="203" y="337"/>
                  <a:pt x="203" y="337"/>
                  <a:pt x="203" y="337"/>
                </a:cubicBezTo>
                <a:cubicBezTo>
                  <a:pt x="203" y="337"/>
                  <a:pt x="202" y="337"/>
                  <a:pt x="202" y="337"/>
                </a:cubicBezTo>
                <a:cubicBezTo>
                  <a:pt x="202" y="337"/>
                  <a:pt x="202" y="337"/>
                  <a:pt x="202" y="337"/>
                </a:cubicBezTo>
                <a:cubicBezTo>
                  <a:pt x="201" y="337"/>
                  <a:pt x="201" y="337"/>
                  <a:pt x="201" y="337"/>
                </a:cubicBezTo>
                <a:cubicBezTo>
                  <a:pt x="201" y="337"/>
                  <a:pt x="201" y="337"/>
                  <a:pt x="201" y="337"/>
                </a:cubicBezTo>
                <a:cubicBezTo>
                  <a:pt x="200" y="337"/>
                  <a:pt x="200" y="337"/>
                  <a:pt x="200" y="337"/>
                </a:cubicBezTo>
                <a:cubicBezTo>
                  <a:pt x="200" y="337"/>
                  <a:pt x="200" y="337"/>
                  <a:pt x="200" y="337"/>
                </a:cubicBezTo>
                <a:close/>
                <a:moveTo>
                  <a:pt x="160" y="337"/>
                </a:moveTo>
                <a:cubicBezTo>
                  <a:pt x="159" y="337"/>
                  <a:pt x="159" y="338"/>
                  <a:pt x="159" y="338"/>
                </a:cubicBezTo>
                <a:cubicBezTo>
                  <a:pt x="159" y="338"/>
                  <a:pt x="160" y="337"/>
                  <a:pt x="160" y="337"/>
                </a:cubicBezTo>
                <a:close/>
                <a:moveTo>
                  <a:pt x="57" y="288"/>
                </a:moveTo>
                <a:cubicBezTo>
                  <a:pt x="57" y="288"/>
                  <a:pt x="57" y="287"/>
                  <a:pt x="57" y="287"/>
                </a:cubicBezTo>
                <a:cubicBezTo>
                  <a:pt x="56" y="288"/>
                  <a:pt x="56" y="288"/>
                  <a:pt x="56" y="289"/>
                </a:cubicBezTo>
                <a:cubicBezTo>
                  <a:pt x="56" y="289"/>
                  <a:pt x="56" y="289"/>
                  <a:pt x="56" y="289"/>
                </a:cubicBezTo>
                <a:cubicBezTo>
                  <a:pt x="56" y="288"/>
                  <a:pt x="56" y="289"/>
                  <a:pt x="57" y="288"/>
                </a:cubicBezTo>
                <a:cubicBezTo>
                  <a:pt x="57" y="288"/>
                  <a:pt x="57" y="288"/>
                  <a:pt x="56" y="288"/>
                </a:cubicBezTo>
                <a:cubicBezTo>
                  <a:pt x="56" y="288"/>
                  <a:pt x="56" y="288"/>
                  <a:pt x="56" y="288"/>
                </a:cubicBezTo>
                <a:cubicBezTo>
                  <a:pt x="56" y="288"/>
                  <a:pt x="57" y="288"/>
                  <a:pt x="57" y="288"/>
                </a:cubicBezTo>
                <a:close/>
                <a:moveTo>
                  <a:pt x="56" y="291"/>
                </a:moveTo>
                <a:cubicBezTo>
                  <a:pt x="56" y="291"/>
                  <a:pt x="56" y="291"/>
                  <a:pt x="56" y="291"/>
                </a:cubicBezTo>
                <a:cubicBezTo>
                  <a:pt x="56" y="291"/>
                  <a:pt x="56" y="291"/>
                  <a:pt x="56" y="291"/>
                </a:cubicBezTo>
                <a:cubicBezTo>
                  <a:pt x="56" y="291"/>
                  <a:pt x="56" y="291"/>
                  <a:pt x="56" y="291"/>
                </a:cubicBezTo>
                <a:cubicBezTo>
                  <a:pt x="56" y="291"/>
                  <a:pt x="56" y="291"/>
                  <a:pt x="56" y="291"/>
                </a:cubicBezTo>
                <a:cubicBezTo>
                  <a:pt x="56" y="290"/>
                  <a:pt x="56" y="290"/>
                  <a:pt x="56" y="290"/>
                </a:cubicBezTo>
                <a:cubicBezTo>
                  <a:pt x="56" y="290"/>
                  <a:pt x="56" y="289"/>
                  <a:pt x="56" y="289"/>
                </a:cubicBezTo>
                <a:cubicBezTo>
                  <a:pt x="56" y="289"/>
                  <a:pt x="56" y="290"/>
                  <a:pt x="56" y="291"/>
                </a:cubicBezTo>
                <a:close/>
                <a:moveTo>
                  <a:pt x="203" y="327"/>
                </a:moveTo>
                <a:cubicBezTo>
                  <a:pt x="203" y="326"/>
                  <a:pt x="203" y="326"/>
                  <a:pt x="202" y="326"/>
                </a:cubicBezTo>
                <a:cubicBezTo>
                  <a:pt x="203" y="326"/>
                  <a:pt x="203" y="326"/>
                  <a:pt x="203" y="327"/>
                </a:cubicBezTo>
                <a:close/>
                <a:moveTo>
                  <a:pt x="58" y="304"/>
                </a:moveTo>
                <a:cubicBezTo>
                  <a:pt x="58" y="304"/>
                  <a:pt x="58" y="303"/>
                  <a:pt x="58" y="303"/>
                </a:cubicBezTo>
                <a:cubicBezTo>
                  <a:pt x="58" y="303"/>
                  <a:pt x="58" y="304"/>
                  <a:pt x="58" y="304"/>
                </a:cubicBezTo>
                <a:close/>
                <a:moveTo>
                  <a:pt x="58" y="302"/>
                </a:moveTo>
                <a:cubicBezTo>
                  <a:pt x="58" y="302"/>
                  <a:pt x="58" y="301"/>
                  <a:pt x="58" y="301"/>
                </a:cubicBezTo>
                <a:cubicBezTo>
                  <a:pt x="57" y="301"/>
                  <a:pt x="58" y="302"/>
                  <a:pt x="58" y="302"/>
                </a:cubicBezTo>
                <a:close/>
                <a:moveTo>
                  <a:pt x="58" y="273"/>
                </a:moveTo>
                <a:cubicBezTo>
                  <a:pt x="58" y="273"/>
                  <a:pt x="58" y="273"/>
                  <a:pt x="58" y="273"/>
                </a:cubicBezTo>
                <a:cubicBezTo>
                  <a:pt x="58" y="273"/>
                  <a:pt x="58" y="274"/>
                  <a:pt x="58" y="274"/>
                </a:cubicBezTo>
                <a:cubicBezTo>
                  <a:pt x="58" y="274"/>
                  <a:pt x="58" y="273"/>
                  <a:pt x="58" y="273"/>
                </a:cubicBezTo>
                <a:close/>
                <a:moveTo>
                  <a:pt x="56" y="289"/>
                </a:moveTo>
                <a:cubicBezTo>
                  <a:pt x="56" y="289"/>
                  <a:pt x="56" y="289"/>
                  <a:pt x="56" y="289"/>
                </a:cubicBezTo>
                <a:cubicBezTo>
                  <a:pt x="56" y="289"/>
                  <a:pt x="56" y="289"/>
                  <a:pt x="56" y="289"/>
                </a:cubicBezTo>
                <a:close/>
                <a:moveTo>
                  <a:pt x="55" y="293"/>
                </a:moveTo>
                <a:cubicBezTo>
                  <a:pt x="56" y="293"/>
                  <a:pt x="56" y="293"/>
                  <a:pt x="56" y="293"/>
                </a:cubicBezTo>
                <a:cubicBezTo>
                  <a:pt x="55" y="293"/>
                  <a:pt x="55" y="293"/>
                  <a:pt x="55" y="293"/>
                </a:cubicBezTo>
                <a:close/>
                <a:moveTo>
                  <a:pt x="51" y="263"/>
                </a:moveTo>
                <a:cubicBezTo>
                  <a:pt x="51" y="264"/>
                  <a:pt x="51" y="264"/>
                  <a:pt x="51" y="265"/>
                </a:cubicBezTo>
                <a:cubicBezTo>
                  <a:pt x="52" y="264"/>
                  <a:pt x="52" y="264"/>
                  <a:pt x="52" y="264"/>
                </a:cubicBezTo>
                <a:cubicBezTo>
                  <a:pt x="52" y="264"/>
                  <a:pt x="51" y="264"/>
                  <a:pt x="51" y="263"/>
                </a:cubicBezTo>
                <a:close/>
                <a:moveTo>
                  <a:pt x="51" y="263"/>
                </a:moveTo>
                <a:cubicBezTo>
                  <a:pt x="51" y="263"/>
                  <a:pt x="51" y="263"/>
                  <a:pt x="51" y="263"/>
                </a:cubicBezTo>
                <a:cubicBezTo>
                  <a:pt x="52" y="263"/>
                  <a:pt x="51" y="263"/>
                  <a:pt x="51" y="263"/>
                </a:cubicBezTo>
                <a:close/>
                <a:moveTo>
                  <a:pt x="53" y="264"/>
                </a:moveTo>
                <a:cubicBezTo>
                  <a:pt x="53" y="264"/>
                  <a:pt x="53" y="263"/>
                  <a:pt x="52" y="263"/>
                </a:cubicBezTo>
                <a:cubicBezTo>
                  <a:pt x="52" y="263"/>
                  <a:pt x="52" y="264"/>
                  <a:pt x="53" y="264"/>
                </a:cubicBezTo>
                <a:close/>
                <a:moveTo>
                  <a:pt x="56" y="270"/>
                </a:moveTo>
                <a:cubicBezTo>
                  <a:pt x="56" y="270"/>
                  <a:pt x="56" y="270"/>
                  <a:pt x="56" y="271"/>
                </a:cubicBezTo>
                <a:cubicBezTo>
                  <a:pt x="56" y="270"/>
                  <a:pt x="56" y="270"/>
                  <a:pt x="56" y="270"/>
                </a:cubicBezTo>
                <a:close/>
                <a:moveTo>
                  <a:pt x="58" y="302"/>
                </a:moveTo>
                <a:cubicBezTo>
                  <a:pt x="58" y="302"/>
                  <a:pt x="57" y="302"/>
                  <a:pt x="57" y="302"/>
                </a:cubicBezTo>
                <a:cubicBezTo>
                  <a:pt x="57" y="302"/>
                  <a:pt x="57" y="302"/>
                  <a:pt x="58" y="302"/>
                </a:cubicBezTo>
                <a:close/>
                <a:moveTo>
                  <a:pt x="210" y="190"/>
                </a:moveTo>
                <a:cubicBezTo>
                  <a:pt x="210" y="190"/>
                  <a:pt x="210" y="190"/>
                  <a:pt x="210" y="190"/>
                </a:cubicBezTo>
                <a:close/>
                <a:moveTo>
                  <a:pt x="209" y="191"/>
                </a:moveTo>
                <a:cubicBezTo>
                  <a:pt x="209" y="191"/>
                  <a:pt x="208" y="192"/>
                  <a:pt x="208" y="192"/>
                </a:cubicBezTo>
                <a:cubicBezTo>
                  <a:pt x="208" y="192"/>
                  <a:pt x="209" y="191"/>
                  <a:pt x="209" y="191"/>
                </a:cubicBezTo>
                <a:close/>
                <a:moveTo>
                  <a:pt x="206" y="330"/>
                </a:moveTo>
                <a:cubicBezTo>
                  <a:pt x="206" y="330"/>
                  <a:pt x="206" y="330"/>
                  <a:pt x="206" y="330"/>
                </a:cubicBezTo>
                <a:cubicBezTo>
                  <a:pt x="207" y="330"/>
                  <a:pt x="208" y="331"/>
                  <a:pt x="208" y="331"/>
                </a:cubicBezTo>
                <a:cubicBezTo>
                  <a:pt x="209" y="332"/>
                  <a:pt x="210" y="332"/>
                  <a:pt x="210" y="333"/>
                </a:cubicBezTo>
                <a:cubicBezTo>
                  <a:pt x="210" y="333"/>
                  <a:pt x="210" y="333"/>
                  <a:pt x="210" y="333"/>
                </a:cubicBezTo>
                <a:cubicBezTo>
                  <a:pt x="210" y="334"/>
                  <a:pt x="210" y="334"/>
                  <a:pt x="210" y="334"/>
                </a:cubicBezTo>
                <a:cubicBezTo>
                  <a:pt x="210" y="334"/>
                  <a:pt x="211" y="335"/>
                  <a:pt x="211" y="335"/>
                </a:cubicBezTo>
                <a:cubicBezTo>
                  <a:pt x="211" y="335"/>
                  <a:pt x="212" y="334"/>
                  <a:pt x="212" y="333"/>
                </a:cubicBezTo>
                <a:cubicBezTo>
                  <a:pt x="212" y="333"/>
                  <a:pt x="211" y="333"/>
                  <a:pt x="211" y="333"/>
                </a:cubicBezTo>
                <a:cubicBezTo>
                  <a:pt x="211" y="333"/>
                  <a:pt x="211" y="333"/>
                  <a:pt x="211" y="332"/>
                </a:cubicBezTo>
                <a:cubicBezTo>
                  <a:pt x="211" y="332"/>
                  <a:pt x="211" y="333"/>
                  <a:pt x="211" y="33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0" y="332"/>
                  <a:pt x="209" y="331"/>
                  <a:pt x="209" y="331"/>
                </a:cubicBezTo>
                <a:cubicBezTo>
                  <a:pt x="209" y="331"/>
                  <a:pt x="208" y="331"/>
                  <a:pt x="208" y="331"/>
                </a:cubicBezTo>
                <a:cubicBezTo>
                  <a:pt x="208" y="330"/>
                  <a:pt x="207" y="330"/>
                  <a:pt x="207" y="330"/>
                </a:cubicBezTo>
                <a:cubicBezTo>
                  <a:pt x="207" y="330"/>
                  <a:pt x="207" y="330"/>
                  <a:pt x="207" y="330"/>
                </a:cubicBezTo>
                <a:cubicBezTo>
                  <a:pt x="206" y="330"/>
                  <a:pt x="206" y="329"/>
                  <a:pt x="206" y="329"/>
                </a:cubicBezTo>
                <a:cubicBezTo>
                  <a:pt x="206" y="330"/>
                  <a:pt x="206" y="329"/>
                  <a:pt x="205" y="330"/>
                </a:cubicBezTo>
                <a:cubicBezTo>
                  <a:pt x="205" y="330"/>
                  <a:pt x="206" y="330"/>
                  <a:pt x="206" y="330"/>
                </a:cubicBezTo>
                <a:close/>
                <a:moveTo>
                  <a:pt x="209" y="329"/>
                </a:moveTo>
                <a:cubicBezTo>
                  <a:pt x="209" y="330"/>
                  <a:pt x="209" y="330"/>
                  <a:pt x="209" y="330"/>
                </a:cubicBezTo>
                <a:cubicBezTo>
                  <a:pt x="209" y="330"/>
                  <a:pt x="209" y="330"/>
                  <a:pt x="209" y="329"/>
                </a:cubicBezTo>
                <a:close/>
                <a:moveTo>
                  <a:pt x="204" y="329"/>
                </a:moveTo>
                <a:cubicBezTo>
                  <a:pt x="204" y="329"/>
                  <a:pt x="203" y="329"/>
                  <a:pt x="203" y="329"/>
                </a:cubicBezTo>
                <a:cubicBezTo>
                  <a:pt x="204" y="329"/>
                  <a:pt x="204" y="329"/>
                  <a:pt x="204" y="329"/>
                </a:cubicBezTo>
                <a:cubicBezTo>
                  <a:pt x="205" y="329"/>
                  <a:pt x="205" y="329"/>
                  <a:pt x="205" y="329"/>
                </a:cubicBezTo>
                <a:cubicBezTo>
                  <a:pt x="205" y="329"/>
                  <a:pt x="204" y="329"/>
                  <a:pt x="204" y="329"/>
                </a:cubicBezTo>
                <a:cubicBezTo>
                  <a:pt x="204" y="329"/>
                  <a:pt x="204" y="329"/>
                  <a:pt x="204" y="329"/>
                </a:cubicBezTo>
                <a:close/>
                <a:moveTo>
                  <a:pt x="205" y="194"/>
                </a:moveTo>
                <a:cubicBezTo>
                  <a:pt x="205" y="194"/>
                  <a:pt x="205" y="194"/>
                  <a:pt x="204" y="194"/>
                </a:cubicBezTo>
                <a:cubicBezTo>
                  <a:pt x="204" y="194"/>
                  <a:pt x="204" y="194"/>
                  <a:pt x="204" y="194"/>
                </a:cubicBezTo>
                <a:cubicBezTo>
                  <a:pt x="204" y="194"/>
                  <a:pt x="204" y="194"/>
                  <a:pt x="203" y="195"/>
                </a:cubicBezTo>
                <a:cubicBezTo>
                  <a:pt x="203" y="195"/>
                  <a:pt x="203" y="195"/>
                  <a:pt x="202" y="196"/>
                </a:cubicBezTo>
                <a:cubicBezTo>
                  <a:pt x="202" y="196"/>
                  <a:pt x="202" y="196"/>
                  <a:pt x="202" y="196"/>
                </a:cubicBezTo>
                <a:cubicBezTo>
                  <a:pt x="203" y="196"/>
                  <a:pt x="205" y="194"/>
                  <a:pt x="205" y="194"/>
                </a:cubicBezTo>
                <a:close/>
                <a:moveTo>
                  <a:pt x="210" y="330"/>
                </a:moveTo>
                <a:cubicBezTo>
                  <a:pt x="210" y="330"/>
                  <a:pt x="210" y="331"/>
                  <a:pt x="210" y="331"/>
                </a:cubicBezTo>
                <a:cubicBezTo>
                  <a:pt x="210" y="331"/>
                  <a:pt x="210" y="331"/>
                  <a:pt x="210" y="330"/>
                </a:cubicBezTo>
                <a:close/>
                <a:moveTo>
                  <a:pt x="211" y="346"/>
                </a:moveTo>
                <a:cubicBezTo>
                  <a:pt x="211" y="346"/>
                  <a:pt x="211" y="346"/>
                  <a:pt x="211" y="346"/>
                </a:cubicBezTo>
                <a:cubicBezTo>
                  <a:pt x="211" y="346"/>
                  <a:pt x="211" y="346"/>
                  <a:pt x="211" y="346"/>
                </a:cubicBezTo>
                <a:cubicBezTo>
                  <a:pt x="211" y="346"/>
                  <a:pt x="210" y="346"/>
                  <a:pt x="210" y="346"/>
                </a:cubicBezTo>
                <a:cubicBezTo>
                  <a:pt x="210" y="346"/>
                  <a:pt x="211" y="346"/>
                  <a:pt x="211" y="346"/>
                </a:cubicBezTo>
                <a:cubicBezTo>
                  <a:pt x="211" y="346"/>
                  <a:pt x="211" y="346"/>
                  <a:pt x="211" y="346"/>
                </a:cubicBezTo>
                <a:cubicBezTo>
                  <a:pt x="211" y="346"/>
                  <a:pt x="211" y="346"/>
                  <a:pt x="211" y="346"/>
                </a:cubicBezTo>
                <a:close/>
                <a:moveTo>
                  <a:pt x="211" y="350"/>
                </a:moveTo>
                <a:cubicBezTo>
                  <a:pt x="211" y="350"/>
                  <a:pt x="211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10" y="350"/>
                  <a:pt x="210" y="350"/>
                  <a:pt x="211" y="350"/>
                </a:cubicBezTo>
                <a:close/>
                <a:moveTo>
                  <a:pt x="211" y="189"/>
                </a:moveTo>
                <a:cubicBezTo>
                  <a:pt x="212" y="189"/>
                  <a:pt x="211" y="189"/>
                  <a:pt x="211" y="189"/>
                </a:cubicBezTo>
                <a:close/>
                <a:moveTo>
                  <a:pt x="212" y="389"/>
                </a:moveTo>
                <a:cubicBezTo>
                  <a:pt x="212" y="388"/>
                  <a:pt x="212" y="388"/>
                  <a:pt x="212" y="388"/>
                </a:cubicBezTo>
                <a:cubicBezTo>
                  <a:pt x="212" y="387"/>
                  <a:pt x="212" y="388"/>
                  <a:pt x="212" y="388"/>
                </a:cubicBezTo>
                <a:cubicBezTo>
                  <a:pt x="212" y="388"/>
                  <a:pt x="211" y="389"/>
                  <a:pt x="211" y="389"/>
                </a:cubicBezTo>
                <a:cubicBezTo>
                  <a:pt x="212" y="389"/>
                  <a:pt x="211" y="390"/>
                  <a:pt x="211" y="390"/>
                </a:cubicBezTo>
                <a:cubicBezTo>
                  <a:pt x="211" y="390"/>
                  <a:pt x="211" y="390"/>
                  <a:pt x="211" y="391"/>
                </a:cubicBezTo>
                <a:cubicBezTo>
                  <a:pt x="212" y="390"/>
                  <a:pt x="212" y="389"/>
                  <a:pt x="212" y="389"/>
                </a:cubicBezTo>
                <a:close/>
                <a:moveTo>
                  <a:pt x="58" y="304"/>
                </a:moveTo>
                <a:cubicBezTo>
                  <a:pt x="58" y="304"/>
                  <a:pt x="58" y="305"/>
                  <a:pt x="58" y="305"/>
                </a:cubicBezTo>
                <a:cubicBezTo>
                  <a:pt x="58" y="305"/>
                  <a:pt x="58" y="305"/>
                  <a:pt x="59" y="305"/>
                </a:cubicBezTo>
                <a:cubicBezTo>
                  <a:pt x="59" y="305"/>
                  <a:pt x="59" y="304"/>
                  <a:pt x="59" y="304"/>
                </a:cubicBezTo>
                <a:cubicBezTo>
                  <a:pt x="58" y="304"/>
                  <a:pt x="58" y="304"/>
                  <a:pt x="58" y="304"/>
                </a:cubicBezTo>
                <a:close/>
                <a:moveTo>
                  <a:pt x="83" y="323"/>
                </a:moveTo>
                <a:cubicBezTo>
                  <a:pt x="84" y="323"/>
                  <a:pt x="84" y="323"/>
                  <a:pt x="84" y="323"/>
                </a:cubicBezTo>
                <a:cubicBezTo>
                  <a:pt x="84" y="323"/>
                  <a:pt x="84" y="323"/>
                  <a:pt x="83" y="323"/>
                </a:cubicBezTo>
                <a:close/>
                <a:moveTo>
                  <a:pt x="230" y="346"/>
                </a:moveTo>
                <a:cubicBezTo>
                  <a:pt x="230" y="346"/>
                  <a:pt x="230" y="346"/>
                  <a:pt x="230" y="346"/>
                </a:cubicBezTo>
                <a:cubicBezTo>
                  <a:pt x="230" y="346"/>
                  <a:pt x="230" y="346"/>
                  <a:pt x="230" y="346"/>
                </a:cubicBezTo>
                <a:close/>
                <a:moveTo>
                  <a:pt x="230" y="346"/>
                </a:moveTo>
                <a:cubicBezTo>
                  <a:pt x="231" y="346"/>
                  <a:pt x="230" y="346"/>
                  <a:pt x="230" y="346"/>
                </a:cubicBezTo>
                <a:close/>
                <a:moveTo>
                  <a:pt x="230" y="353"/>
                </a:moveTo>
                <a:cubicBezTo>
                  <a:pt x="230" y="352"/>
                  <a:pt x="229" y="352"/>
                  <a:pt x="229" y="352"/>
                </a:cubicBezTo>
                <a:cubicBezTo>
                  <a:pt x="230" y="353"/>
                  <a:pt x="230" y="353"/>
                  <a:pt x="231" y="353"/>
                </a:cubicBezTo>
                <a:cubicBezTo>
                  <a:pt x="231" y="353"/>
                  <a:pt x="230" y="353"/>
                  <a:pt x="230" y="353"/>
                </a:cubicBezTo>
                <a:close/>
                <a:moveTo>
                  <a:pt x="224" y="345"/>
                </a:moveTo>
                <a:cubicBezTo>
                  <a:pt x="224" y="345"/>
                  <a:pt x="224" y="345"/>
                  <a:pt x="224" y="345"/>
                </a:cubicBezTo>
                <a:cubicBezTo>
                  <a:pt x="224" y="345"/>
                  <a:pt x="224" y="345"/>
                  <a:pt x="224" y="345"/>
                </a:cubicBezTo>
                <a:cubicBezTo>
                  <a:pt x="224" y="345"/>
                  <a:pt x="224" y="345"/>
                  <a:pt x="224" y="345"/>
                </a:cubicBezTo>
                <a:cubicBezTo>
                  <a:pt x="224" y="344"/>
                  <a:pt x="224" y="345"/>
                  <a:pt x="224" y="345"/>
                </a:cubicBezTo>
                <a:close/>
                <a:moveTo>
                  <a:pt x="328" y="166"/>
                </a:moveTo>
                <a:cubicBezTo>
                  <a:pt x="328" y="166"/>
                  <a:pt x="328" y="166"/>
                  <a:pt x="327" y="166"/>
                </a:cubicBezTo>
                <a:cubicBezTo>
                  <a:pt x="328" y="166"/>
                  <a:pt x="328" y="166"/>
                  <a:pt x="328" y="166"/>
                </a:cubicBezTo>
                <a:close/>
                <a:moveTo>
                  <a:pt x="225" y="342"/>
                </a:moveTo>
                <a:cubicBezTo>
                  <a:pt x="225" y="342"/>
                  <a:pt x="225" y="342"/>
                  <a:pt x="225" y="342"/>
                </a:cubicBezTo>
                <a:cubicBezTo>
                  <a:pt x="225" y="342"/>
                  <a:pt x="225" y="342"/>
                  <a:pt x="225" y="342"/>
                </a:cubicBezTo>
                <a:close/>
                <a:moveTo>
                  <a:pt x="229" y="344"/>
                </a:moveTo>
                <a:cubicBezTo>
                  <a:pt x="229" y="344"/>
                  <a:pt x="229" y="344"/>
                  <a:pt x="229" y="344"/>
                </a:cubicBezTo>
                <a:cubicBezTo>
                  <a:pt x="229" y="344"/>
                  <a:pt x="229" y="344"/>
                  <a:pt x="229" y="344"/>
                </a:cubicBezTo>
                <a:cubicBezTo>
                  <a:pt x="229" y="344"/>
                  <a:pt x="229" y="344"/>
                  <a:pt x="229" y="344"/>
                </a:cubicBezTo>
                <a:cubicBezTo>
                  <a:pt x="229" y="344"/>
                  <a:pt x="228" y="344"/>
                  <a:pt x="228" y="343"/>
                </a:cubicBezTo>
                <a:cubicBezTo>
                  <a:pt x="228" y="343"/>
                  <a:pt x="228" y="343"/>
                  <a:pt x="227" y="343"/>
                </a:cubicBezTo>
                <a:cubicBezTo>
                  <a:pt x="227" y="343"/>
                  <a:pt x="227" y="343"/>
                  <a:pt x="227" y="343"/>
                </a:cubicBezTo>
                <a:cubicBezTo>
                  <a:pt x="227" y="343"/>
                  <a:pt x="227" y="343"/>
                  <a:pt x="227" y="343"/>
                </a:cubicBezTo>
                <a:cubicBezTo>
                  <a:pt x="226" y="342"/>
                  <a:pt x="226" y="342"/>
                  <a:pt x="226" y="342"/>
                </a:cubicBezTo>
                <a:cubicBezTo>
                  <a:pt x="226" y="342"/>
                  <a:pt x="225" y="342"/>
                  <a:pt x="225" y="342"/>
                </a:cubicBezTo>
                <a:cubicBezTo>
                  <a:pt x="225" y="342"/>
                  <a:pt x="225" y="342"/>
                  <a:pt x="225" y="342"/>
                </a:cubicBezTo>
                <a:cubicBezTo>
                  <a:pt x="225" y="342"/>
                  <a:pt x="226" y="342"/>
                  <a:pt x="226" y="342"/>
                </a:cubicBezTo>
                <a:cubicBezTo>
                  <a:pt x="226" y="342"/>
                  <a:pt x="226" y="342"/>
                  <a:pt x="226" y="343"/>
                </a:cubicBezTo>
                <a:cubicBezTo>
                  <a:pt x="226" y="343"/>
                  <a:pt x="226" y="343"/>
                  <a:pt x="226" y="343"/>
                </a:cubicBezTo>
                <a:cubicBezTo>
                  <a:pt x="226" y="343"/>
                  <a:pt x="227" y="343"/>
                  <a:pt x="227" y="343"/>
                </a:cubicBezTo>
                <a:cubicBezTo>
                  <a:pt x="228" y="344"/>
                  <a:pt x="228" y="344"/>
                  <a:pt x="229" y="345"/>
                </a:cubicBezTo>
                <a:cubicBezTo>
                  <a:pt x="229" y="344"/>
                  <a:pt x="229" y="344"/>
                  <a:pt x="229" y="344"/>
                </a:cubicBezTo>
                <a:close/>
                <a:moveTo>
                  <a:pt x="233" y="347"/>
                </a:moveTo>
                <a:cubicBezTo>
                  <a:pt x="233" y="347"/>
                  <a:pt x="233" y="347"/>
                  <a:pt x="233" y="348"/>
                </a:cubicBezTo>
                <a:cubicBezTo>
                  <a:pt x="233" y="347"/>
                  <a:pt x="233" y="347"/>
                  <a:pt x="233" y="347"/>
                </a:cubicBezTo>
                <a:close/>
                <a:moveTo>
                  <a:pt x="222" y="344"/>
                </a:moveTo>
                <a:cubicBezTo>
                  <a:pt x="222" y="344"/>
                  <a:pt x="222" y="344"/>
                  <a:pt x="222" y="344"/>
                </a:cubicBezTo>
                <a:cubicBezTo>
                  <a:pt x="222" y="344"/>
                  <a:pt x="222" y="344"/>
                  <a:pt x="222" y="344"/>
                </a:cubicBezTo>
                <a:close/>
                <a:moveTo>
                  <a:pt x="222" y="343"/>
                </a:moveTo>
                <a:cubicBezTo>
                  <a:pt x="222" y="343"/>
                  <a:pt x="222" y="343"/>
                  <a:pt x="221" y="343"/>
                </a:cubicBezTo>
                <a:cubicBezTo>
                  <a:pt x="221" y="343"/>
                  <a:pt x="222" y="343"/>
                  <a:pt x="222" y="344"/>
                </a:cubicBezTo>
                <a:cubicBezTo>
                  <a:pt x="222" y="343"/>
                  <a:pt x="222" y="343"/>
                  <a:pt x="222" y="343"/>
                </a:cubicBezTo>
                <a:close/>
                <a:moveTo>
                  <a:pt x="222" y="344"/>
                </a:moveTo>
                <a:cubicBezTo>
                  <a:pt x="222" y="344"/>
                  <a:pt x="222" y="344"/>
                  <a:pt x="222" y="344"/>
                </a:cubicBezTo>
                <a:cubicBezTo>
                  <a:pt x="222" y="344"/>
                  <a:pt x="222" y="344"/>
                  <a:pt x="222" y="344"/>
                </a:cubicBezTo>
                <a:close/>
                <a:moveTo>
                  <a:pt x="223" y="345"/>
                </a:moveTo>
                <a:cubicBezTo>
                  <a:pt x="223" y="345"/>
                  <a:pt x="223" y="345"/>
                  <a:pt x="223" y="345"/>
                </a:cubicBezTo>
                <a:cubicBezTo>
                  <a:pt x="223" y="345"/>
                  <a:pt x="223" y="345"/>
                  <a:pt x="223" y="345"/>
                </a:cubicBezTo>
                <a:close/>
                <a:moveTo>
                  <a:pt x="223" y="344"/>
                </a:moveTo>
                <a:cubicBezTo>
                  <a:pt x="222" y="344"/>
                  <a:pt x="222" y="344"/>
                  <a:pt x="222" y="345"/>
                </a:cubicBezTo>
                <a:cubicBezTo>
                  <a:pt x="222" y="345"/>
                  <a:pt x="222" y="345"/>
                  <a:pt x="223" y="345"/>
                </a:cubicBezTo>
                <a:cubicBezTo>
                  <a:pt x="222" y="345"/>
                  <a:pt x="223" y="345"/>
                  <a:pt x="223" y="344"/>
                </a:cubicBezTo>
                <a:close/>
                <a:moveTo>
                  <a:pt x="223" y="343"/>
                </a:moveTo>
                <a:cubicBezTo>
                  <a:pt x="223" y="343"/>
                  <a:pt x="222" y="343"/>
                  <a:pt x="222" y="344"/>
                </a:cubicBezTo>
                <a:cubicBezTo>
                  <a:pt x="222" y="344"/>
                  <a:pt x="222" y="344"/>
                  <a:pt x="222" y="344"/>
                </a:cubicBezTo>
                <a:cubicBezTo>
                  <a:pt x="222" y="344"/>
                  <a:pt x="222" y="344"/>
                  <a:pt x="223" y="344"/>
                </a:cubicBezTo>
                <a:cubicBezTo>
                  <a:pt x="223" y="344"/>
                  <a:pt x="223" y="344"/>
                  <a:pt x="223" y="344"/>
                </a:cubicBezTo>
                <a:cubicBezTo>
                  <a:pt x="223" y="344"/>
                  <a:pt x="223" y="344"/>
                  <a:pt x="223" y="344"/>
                </a:cubicBezTo>
                <a:cubicBezTo>
                  <a:pt x="223" y="344"/>
                  <a:pt x="223" y="344"/>
                  <a:pt x="224" y="345"/>
                </a:cubicBezTo>
                <a:cubicBezTo>
                  <a:pt x="224" y="344"/>
                  <a:pt x="224" y="344"/>
                  <a:pt x="224" y="344"/>
                </a:cubicBezTo>
                <a:cubicBezTo>
                  <a:pt x="223" y="344"/>
                  <a:pt x="223" y="343"/>
                  <a:pt x="223" y="343"/>
                </a:cubicBezTo>
                <a:close/>
                <a:moveTo>
                  <a:pt x="110" y="345"/>
                </a:moveTo>
                <a:cubicBezTo>
                  <a:pt x="111" y="345"/>
                  <a:pt x="112" y="345"/>
                  <a:pt x="112" y="345"/>
                </a:cubicBezTo>
                <a:cubicBezTo>
                  <a:pt x="112" y="345"/>
                  <a:pt x="112" y="345"/>
                  <a:pt x="112" y="344"/>
                </a:cubicBezTo>
                <a:cubicBezTo>
                  <a:pt x="112" y="344"/>
                  <a:pt x="112" y="344"/>
                  <a:pt x="112" y="343"/>
                </a:cubicBezTo>
                <a:cubicBezTo>
                  <a:pt x="112" y="343"/>
                  <a:pt x="112" y="343"/>
                  <a:pt x="111" y="342"/>
                </a:cubicBezTo>
                <a:cubicBezTo>
                  <a:pt x="111" y="342"/>
                  <a:pt x="111" y="342"/>
                  <a:pt x="111" y="342"/>
                </a:cubicBezTo>
                <a:cubicBezTo>
                  <a:pt x="110" y="342"/>
                  <a:pt x="110" y="342"/>
                  <a:pt x="110" y="342"/>
                </a:cubicBezTo>
                <a:cubicBezTo>
                  <a:pt x="109" y="343"/>
                  <a:pt x="108" y="342"/>
                  <a:pt x="108" y="342"/>
                </a:cubicBezTo>
                <a:cubicBezTo>
                  <a:pt x="107" y="342"/>
                  <a:pt x="108" y="342"/>
                  <a:pt x="108" y="342"/>
                </a:cubicBezTo>
                <a:cubicBezTo>
                  <a:pt x="108" y="341"/>
                  <a:pt x="107" y="341"/>
                  <a:pt x="107" y="341"/>
                </a:cubicBezTo>
                <a:cubicBezTo>
                  <a:pt x="107" y="341"/>
                  <a:pt x="107" y="341"/>
                  <a:pt x="107" y="340"/>
                </a:cubicBezTo>
                <a:cubicBezTo>
                  <a:pt x="107" y="340"/>
                  <a:pt x="106" y="340"/>
                  <a:pt x="106" y="340"/>
                </a:cubicBezTo>
                <a:cubicBezTo>
                  <a:pt x="105" y="340"/>
                  <a:pt x="104" y="340"/>
                  <a:pt x="104" y="340"/>
                </a:cubicBezTo>
                <a:cubicBezTo>
                  <a:pt x="103" y="340"/>
                  <a:pt x="103" y="339"/>
                  <a:pt x="103" y="339"/>
                </a:cubicBezTo>
                <a:cubicBezTo>
                  <a:pt x="103" y="339"/>
                  <a:pt x="102" y="339"/>
                  <a:pt x="102" y="339"/>
                </a:cubicBezTo>
                <a:cubicBezTo>
                  <a:pt x="102" y="340"/>
                  <a:pt x="102" y="340"/>
                  <a:pt x="101" y="340"/>
                </a:cubicBezTo>
                <a:cubicBezTo>
                  <a:pt x="101" y="340"/>
                  <a:pt x="100" y="340"/>
                  <a:pt x="99" y="340"/>
                </a:cubicBezTo>
                <a:cubicBezTo>
                  <a:pt x="99" y="340"/>
                  <a:pt x="99" y="340"/>
                  <a:pt x="98" y="340"/>
                </a:cubicBezTo>
                <a:cubicBezTo>
                  <a:pt x="98" y="340"/>
                  <a:pt x="98" y="340"/>
                  <a:pt x="97" y="340"/>
                </a:cubicBezTo>
                <a:cubicBezTo>
                  <a:pt x="97" y="340"/>
                  <a:pt x="97" y="340"/>
                  <a:pt x="97" y="340"/>
                </a:cubicBezTo>
                <a:cubicBezTo>
                  <a:pt x="97" y="339"/>
                  <a:pt x="96" y="339"/>
                  <a:pt x="96" y="339"/>
                </a:cubicBezTo>
                <a:cubicBezTo>
                  <a:pt x="96" y="339"/>
                  <a:pt x="96" y="339"/>
                  <a:pt x="96" y="339"/>
                </a:cubicBezTo>
                <a:cubicBezTo>
                  <a:pt x="95" y="339"/>
                  <a:pt x="95" y="339"/>
                  <a:pt x="94" y="339"/>
                </a:cubicBezTo>
                <a:cubicBezTo>
                  <a:pt x="94" y="339"/>
                  <a:pt x="94" y="338"/>
                  <a:pt x="93" y="338"/>
                </a:cubicBezTo>
                <a:cubicBezTo>
                  <a:pt x="93" y="338"/>
                  <a:pt x="93" y="338"/>
                  <a:pt x="93" y="338"/>
                </a:cubicBezTo>
                <a:cubicBezTo>
                  <a:pt x="93" y="338"/>
                  <a:pt x="93" y="338"/>
                  <a:pt x="93" y="338"/>
                </a:cubicBezTo>
                <a:cubicBezTo>
                  <a:pt x="92" y="338"/>
                  <a:pt x="92" y="338"/>
                  <a:pt x="92" y="338"/>
                </a:cubicBezTo>
                <a:cubicBezTo>
                  <a:pt x="91" y="338"/>
                  <a:pt x="91" y="338"/>
                  <a:pt x="90" y="338"/>
                </a:cubicBezTo>
                <a:cubicBezTo>
                  <a:pt x="89" y="338"/>
                  <a:pt x="89" y="339"/>
                  <a:pt x="89" y="340"/>
                </a:cubicBezTo>
                <a:cubicBezTo>
                  <a:pt x="89" y="340"/>
                  <a:pt x="90" y="340"/>
                  <a:pt x="91" y="341"/>
                </a:cubicBezTo>
                <a:cubicBezTo>
                  <a:pt x="92" y="341"/>
                  <a:pt x="91" y="341"/>
                  <a:pt x="91" y="342"/>
                </a:cubicBezTo>
                <a:cubicBezTo>
                  <a:pt x="91" y="341"/>
                  <a:pt x="91" y="342"/>
                  <a:pt x="92" y="342"/>
                </a:cubicBezTo>
                <a:cubicBezTo>
                  <a:pt x="92" y="342"/>
                  <a:pt x="93" y="342"/>
                  <a:pt x="94" y="342"/>
                </a:cubicBezTo>
                <a:cubicBezTo>
                  <a:pt x="94" y="342"/>
                  <a:pt x="95" y="342"/>
                  <a:pt x="95" y="343"/>
                </a:cubicBezTo>
                <a:cubicBezTo>
                  <a:pt x="96" y="343"/>
                  <a:pt x="96" y="343"/>
                  <a:pt x="96" y="343"/>
                </a:cubicBezTo>
                <a:cubicBezTo>
                  <a:pt x="97" y="342"/>
                  <a:pt x="97" y="342"/>
                  <a:pt x="97" y="342"/>
                </a:cubicBezTo>
                <a:cubicBezTo>
                  <a:pt x="98" y="342"/>
                  <a:pt x="99" y="343"/>
                  <a:pt x="100" y="343"/>
                </a:cubicBezTo>
                <a:cubicBezTo>
                  <a:pt x="100" y="343"/>
                  <a:pt x="101" y="343"/>
                  <a:pt x="102" y="343"/>
                </a:cubicBezTo>
                <a:cubicBezTo>
                  <a:pt x="102" y="344"/>
                  <a:pt x="102" y="344"/>
                  <a:pt x="103" y="344"/>
                </a:cubicBezTo>
                <a:cubicBezTo>
                  <a:pt x="103" y="344"/>
                  <a:pt x="104" y="344"/>
                  <a:pt x="104" y="344"/>
                </a:cubicBezTo>
                <a:cubicBezTo>
                  <a:pt x="104" y="344"/>
                  <a:pt x="105" y="344"/>
                  <a:pt x="105" y="344"/>
                </a:cubicBezTo>
                <a:cubicBezTo>
                  <a:pt x="105" y="344"/>
                  <a:pt x="106" y="344"/>
                  <a:pt x="106" y="344"/>
                </a:cubicBezTo>
                <a:cubicBezTo>
                  <a:pt x="106" y="344"/>
                  <a:pt x="107" y="344"/>
                  <a:pt x="107" y="344"/>
                </a:cubicBezTo>
                <a:cubicBezTo>
                  <a:pt x="107" y="344"/>
                  <a:pt x="108" y="344"/>
                  <a:pt x="108" y="344"/>
                </a:cubicBezTo>
                <a:cubicBezTo>
                  <a:pt x="109" y="344"/>
                  <a:pt x="109" y="344"/>
                  <a:pt x="110" y="345"/>
                </a:cubicBezTo>
                <a:close/>
                <a:moveTo>
                  <a:pt x="319" y="168"/>
                </a:moveTo>
                <a:cubicBezTo>
                  <a:pt x="319" y="168"/>
                  <a:pt x="318" y="168"/>
                  <a:pt x="318" y="168"/>
                </a:cubicBezTo>
                <a:cubicBezTo>
                  <a:pt x="318" y="168"/>
                  <a:pt x="318" y="168"/>
                  <a:pt x="317" y="168"/>
                </a:cubicBezTo>
                <a:cubicBezTo>
                  <a:pt x="317" y="168"/>
                  <a:pt x="318" y="168"/>
                  <a:pt x="317" y="168"/>
                </a:cubicBezTo>
                <a:cubicBezTo>
                  <a:pt x="317" y="168"/>
                  <a:pt x="317" y="168"/>
                  <a:pt x="317" y="168"/>
                </a:cubicBezTo>
                <a:cubicBezTo>
                  <a:pt x="316" y="168"/>
                  <a:pt x="316" y="168"/>
                  <a:pt x="316" y="168"/>
                </a:cubicBezTo>
                <a:cubicBezTo>
                  <a:pt x="316" y="169"/>
                  <a:pt x="316" y="168"/>
                  <a:pt x="317" y="168"/>
                </a:cubicBezTo>
                <a:cubicBezTo>
                  <a:pt x="317" y="169"/>
                  <a:pt x="317" y="169"/>
                  <a:pt x="317" y="169"/>
                </a:cubicBezTo>
                <a:cubicBezTo>
                  <a:pt x="317" y="169"/>
                  <a:pt x="316" y="169"/>
                  <a:pt x="316" y="169"/>
                </a:cubicBezTo>
                <a:cubicBezTo>
                  <a:pt x="316" y="169"/>
                  <a:pt x="317" y="169"/>
                  <a:pt x="317" y="169"/>
                </a:cubicBezTo>
                <a:cubicBezTo>
                  <a:pt x="316" y="170"/>
                  <a:pt x="315" y="170"/>
                  <a:pt x="314" y="170"/>
                </a:cubicBezTo>
                <a:cubicBezTo>
                  <a:pt x="314" y="170"/>
                  <a:pt x="315" y="170"/>
                  <a:pt x="315" y="170"/>
                </a:cubicBezTo>
                <a:cubicBezTo>
                  <a:pt x="315" y="170"/>
                  <a:pt x="315" y="170"/>
                  <a:pt x="315" y="170"/>
                </a:cubicBezTo>
                <a:cubicBezTo>
                  <a:pt x="315" y="170"/>
                  <a:pt x="315" y="170"/>
                  <a:pt x="315" y="170"/>
                </a:cubicBezTo>
                <a:cubicBezTo>
                  <a:pt x="316" y="170"/>
                  <a:pt x="316" y="170"/>
                  <a:pt x="316" y="170"/>
                </a:cubicBezTo>
                <a:cubicBezTo>
                  <a:pt x="316" y="170"/>
                  <a:pt x="316" y="170"/>
                  <a:pt x="317" y="170"/>
                </a:cubicBezTo>
                <a:cubicBezTo>
                  <a:pt x="317" y="170"/>
                  <a:pt x="317" y="170"/>
                  <a:pt x="317" y="170"/>
                </a:cubicBezTo>
                <a:cubicBezTo>
                  <a:pt x="317" y="170"/>
                  <a:pt x="317" y="170"/>
                  <a:pt x="317" y="170"/>
                </a:cubicBezTo>
                <a:cubicBezTo>
                  <a:pt x="317" y="169"/>
                  <a:pt x="317" y="170"/>
                  <a:pt x="317" y="170"/>
                </a:cubicBezTo>
                <a:cubicBezTo>
                  <a:pt x="317" y="170"/>
                  <a:pt x="317" y="170"/>
                  <a:pt x="317" y="169"/>
                </a:cubicBezTo>
                <a:cubicBezTo>
                  <a:pt x="317" y="170"/>
                  <a:pt x="317" y="169"/>
                  <a:pt x="317" y="169"/>
                </a:cubicBezTo>
                <a:cubicBezTo>
                  <a:pt x="317" y="169"/>
                  <a:pt x="318" y="169"/>
                  <a:pt x="318" y="169"/>
                </a:cubicBezTo>
                <a:cubicBezTo>
                  <a:pt x="318" y="169"/>
                  <a:pt x="318" y="169"/>
                  <a:pt x="318" y="169"/>
                </a:cubicBezTo>
                <a:cubicBezTo>
                  <a:pt x="318" y="169"/>
                  <a:pt x="318" y="169"/>
                  <a:pt x="318" y="169"/>
                </a:cubicBezTo>
                <a:cubicBezTo>
                  <a:pt x="318" y="169"/>
                  <a:pt x="318" y="169"/>
                  <a:pt x="318" y="169"/>
                </a:cubicBezTo>
                <a:cubicBezTo>
                  <a:pt x="318" y="169"/>
                  <a:pt x="318" y="169"/>
                  <a:pt x="318" y="169"/>
                </a:cubicBezTo>
                <a:cubicBezTo>
                  <a:pt x="318" y="169"/>
                  <a:pt x="318" y="169"/>
                  <a:pt x="318" y="168"/>
                </a:cubicBezTo>
                <a:cubicBezTo>
                  <a:pt x="318" y="168"/>
                  <a:pt x="318" y="168"/>
                  <a:pt x="318" y="168"/>
                </a:cubicBezTo>
                <a:cubicBezTo>
                  <a:pt x="318" y="168"/>
                  <a:pt x="318" y="168"/>
                  <a:pt x="318" y="168"/>
                </a:cubicBezTo>
                <a:cubicBezTo>
                  <a:pt x="318" y="168"/>
                  <a:pt x="318" y="168"/>
                  <a:pt x="319" y="168"/>
                </a:cubicBezTo>
                <a:close/>
                <a:moveTo>
                  <a:pt x="320" y="167"/>
                </a:moveTo>
                <a:cubicBezTo>
                  <a:pt x="320" y="167"/>
                  <a:pt x="319" y="167"/>
                  <a:pt x="319" y="167"/>
                </a:cubicBezTo>
                <a:cubicBezTo>
                  <a:pt x="319" y="167"/>
                  <a:pt x="319" y="167"/>
                  <a:pt x="319" y="167"/>
                </a:cubicBezTo>
                <a:cubicBezTo>
                  <a:pt x="319" y="167"/>
                  <a:pt x="319" y="167"/>
                  <a:pt x="319" y="168"/>
                </a:cubicBezTo>
                <a:cubicBezTo>
                  <a:pt x="319" y="167"/>
                  <a:pt x="320" y="167"/>
                  <a:pt x="320" y="167"/>
                </a:cubicBezTo>
                <a:cubicBezTo>
                  <a:pt x="320" y="167"/>
                  <a:pt x="320" y="167"/>
                  <a:pt x="320" y="167"/>
                </a:cubicBezTo>
                <a:close/>
                <a:moveTo>
                  <a:pt x="319" y="146"/>
                </a:moveTo>
                <a:cubicBezTo>
                  <a:pt x="319" y="146"/>
                  <a:pt x="319" y="146"/>
                  <a:pt x="319" y="146"/>
                </a:cubicBezTo>
                <a:cubicBezTo>
                  <a:pt x="319" y="146"/>
                  <a:pt x="319" y="146"/>
                  <a:pt x="320" y="146"/>
                </a:cubicBezTo>
                <a:cubicBezTo>
                  <a:pt x="320" y="146"/>
                  <a:pt x="320" y="146"/>
                  <a:pt x="320" y="146"/>
                </a:cubicBezTo>
                <a:cubicBezTo>
                  <a:pt x="320" y="146"/>
                  <a:pt x="320" y="146"/>
                  <a:pt x="320" y="146"/>
                </a:cubicBezTo>
                <a:cubicBezTo>
                  <a:pt x="320" y="146"/>
                  <a:pt x="320" y="146"/>
                  <a:pt x="320" y="146"/>
                </a:cubicBezTo>
                <a:cubicBezTo>
                  <a:pt x="320" y="146"/>
                  <a:pt x="320" y="145"/>
                  <a:pt x="320" y="145"/>
                </a:cubicBezTo>
                <a:cubicBezTo>
                  <a:pt x="320" y="145"/>
                  <a:pt x="320" y="145"/>
                  <a:pt x="320" y="145"/>
                </a:cubicBezTo>
                <a:cubicBezTo>
                  <a:pt x="320" y="145"/>
                  <a:pt x="320" y="145"/>
                  <a:pt x="320" y="145"/>
                </a:cubicBezTo>
                <a:cubicBezTo>
                  <a:pt x="320" y="145"/>
                  <a:pt x="320" y="145"/>
                  <a:pt x="320" y="145"/>
                </a:cubicBezTo>
                <a:cubicBezTo>
                  <a:pt x="320" y="144"/>
                  <a:pt x="320" y="144"/>
                  <a:pt x="319" y="144"/>
                </a:cubicBezTo>
                <a:cubicBezTo>
                  <a:pt x="319" y="144"/>
                  <a:pt x="319" y="144"/>
                  <a:pt x="319" y="144"/>
                </a:cubicBezTo>
                <a:cubicBezTo>
                  <a:pt x="319" y="144"/>
                  <a:pt x="319" y="144"/>
                  <a:pt x="319" y="144"/>
                </a:cubicBezTo>
                <a:cubicBezTo>
                  <a:pt x="319" y="144"/>
                  <a:pt x="318" y="144"/>
                  <a:pt x="318" y="144"/>
                </a:cubicBezTo>
                <a:cubicBezTo>
                  <a:pt x="318" y="144"/>
                  <a:pt x="318" y="144"/>
                  <a:pt x="317" y="144"/>
                </a:cubicBezTo>
                <a:cubicBezTo>
                  <a:pt x="317" y="144"/>
                  <a:pt x="317" y="144"/>
                  <a:pt x="317" y="144"/>
                </a:cubicBezTo>
                <a:cubicBezTo>
                  <a:pt x="317" y="144"/>
                  <a:pt x="317" y="145"/>
                  <a:pt x="317" y="145"/>
                </a:cubicBezTo>
                <a:cubicBezTo>
                  <a:pt x="317" y="145"/>
                  <a:pt x="316" y="145"/>
                  <a:pt x="316" y="145"/>
                </a:cubicBezTo>
                <a:cubicBezTo>
                  <a:pt x="316" y="145"/>
                  <a:pt x="316" y="145"/>
                  <a:pt x="315" y="145"/>
                </a:cubicBezTo>
                <a:cubicBezTo>
                  <a:pt x="316" y="145"/>
                  <a:pt x="318" y="146"/>
                  <a:pt x="319" y="146"/>
                </a:cubicBezTo>
                <a:cubicBezTo>
                  <a:pt x="318" y="146"/>
                  <a:pt x="318" y="146"/>
                  <a:pt x="319" y="146"/>
                </a:cubicBezTo>
                <a:close/>
                <a:moveTo>
                  <a:pt x="320" y="167"/>
                </a:moveTo>
                <a:cubicBezTo>
                  <a:pt x="320" y="167"/>
                  <a:pt x="320" y="167"/>
                  <a:pt x="320" y="167"/>
                </a:cubicBezTo>
                <a:cubicBezTo>
                  <a:pt x="320" y="167"/>
                  <a:pt x="320" y="167"/>
                  <a:pt x="321" y="167"/>
                </a:cubicBezTo>
                <a:cubicBezTo>
                  <a:pt x="320" y="167"/>
                  <a:pt x="320" y="167"/>
                  <a:pt x="320" y="167"/>
                </a:cubicBezTo>
                <a:close/>
                <a:moveTo>
                  <a:pt x="321" y="168"/>
                </a:moveTo>
                <a:cubicBezTo>
                  <a:pt x="321" y="167"/>
                  <a:pt x="321" y="167"/>
                  <a:pt x="320" y="167"/>
                </a:cubicBezTo>
                <a:cubicBezTo>
                  <a:pt x="321" y="167"/>
                  <a:pt x="321" y="167"/>
                  <a:pt x="321" y="168"/>
                </a:cubicBezTo>
                <a:close/>
                <a:moveTo>
                  <a:pt x="322" y="167"/>
                </a:moveTo>
                <a:cubicBezTo>
                  <a:pt x="322" y="167"/>
                  <a:pt x="321" y="167"/>
                  <a:pt x="321" y="167"/>
                </a:cubicBezTo>
                <a:cubicBezTo>
                  <a:pt x="321" y="167"/>
                  <a:pt x="322" y="167"/>
                  <a:pt x="322" y="167"/>
                </a:cubicBezTo>
                <a:close/>
                <a:moveTo>
                  <a:pt x="240" y="149"/>
                </a:moveTo>
                <a:cubicBezTo>
                  <a:pt x="240" y="149"/>
                  <a:pt x="239" y="149"/>
                  <a:pt x="239" y="149"/>
                </a:cubicBezTo>
                <a:cubicBezTo>
                  <a:pt x="239" y="149"/>
                  <a:pt x="239" y="149"/>
                  <a:pt x="239" y="149"/>
                </a:cubicBezTo>
                <a:cubicBezTo>
                  <a:pt x="239" y="150"/>
                  <a:pt x="239" y="151"/>
                  <a:pt x="238" y="151"/>
                </a:cubicBezTo>
                <a:cubicBezTo>
                  <a:pt x="238" y="151"/>
                  <a:pt x="238" y="151"/>
                  <a:pt x="238" y="151"/>
                </a:cubicBezTo>
                <a:cubicBezTo>
                  <a:pt x="239" y="151"/>
                  <a:pt x="240" y="150"/>
                  <a:pt x="241" y="150"/>
                </a:cubicBezTo>
                <a:cubicBezTo>
                  <a:pt x="242" y="150"/>
                  <a:pt x="241" y="149"/>
                  <a:pt x="241" y="149"/>
                </a:cubicBezTo>
                <a:cubicBezTo>
                  <a:pt x="241" y="148"/>
                  <a:pt x="240" y="149"/>
                  <a:pt x="240" y="149"/>
                </a:cubicBezTo>
                <a:close/>
                <a:moveTo>
                  <a:pt x="231" y="347"/>
                </a:moveTo>
                <a:cubicBezTo>
                  <a:pt x="230" y="347"/>
                  <a:pt x="230" y="347"/>
                  <a:pt x="230" y="347"/>
                </a:cubicBezTo>
                <a:cubicBezTo>
                  <a:pt x="230" y="347"/>
                  <a:pt x="230" y="347"/>
                  <a:pt x="229" y="347"/>
                </a:cubicBezTo>
                <a:cubicBezTo>
                  <a:pt x="229" y="347"/>
                  <a:pt x="229" y="346"/>
                  <a:pt x="228" y="347"/>
                </a:cubicBezTo>
                <a:cubicBezTo>
                  <a:pt x="228" y="347"/>
                  <a:pt x="228" y="347"/>
                  <a:pt x="228" y="347"/>
                </a:cubicBezTo>
                <a:cubicBezTo>
                  <a:pt x="229" y="348"/>
                  <a:pt x="229" y="348"/>
                  <a:pt x="229" y="348"/>
                </a:cubicBezTo>
                <a:cubicBezTo>
                  <a:pt x="230" y="348"/>
                  <a:pt x="230" y="348"/>
                  <a:pt x="230" y="348"/>
                </a:cubicBezTo>
                <a:cubicBezTo>
                  <a:pt x="230" y="348"/>
                  <a:pt x="230" y="348"/>
                  <a:pt x="230" y="348"/>
                </a:cubicBezTo>
                <a:cubicBezTo>
                  <a:pt x="231" y="348"/>
                  <a:pt x="231" y="348"/>
                  <a:pt x="231" y="348"/>
                </a:cubicBezTo>
                <a:cubicBezTo>
                  <a:pt x="231" y="348"/>
                  <a:pt x="231" y="348"/>
                  <a:pt x="231" y="348"/>
                </a:cubicBezTo>
                <a:cubicBezTo>
                  <a:pt x="231" y="348"/>
                  <a:pt x="231" y="348"/>
                  <a:pt x="231" y="348"/>
                </a:cubicBezTo>
                <a:cubicBezTo>
                  <a:pt x="231" y="347"/>
                  <a:pt x="231" y="347"/>
                  <a:pt x="231" y="347"/>
                </a:cubicBezTo>
                <a:close/>
                <a:moveTo>
                  <a:pt x="235" y="350"/>
                </a:moveTo>
                <a:cubicBezTo>
                  <a:pt x="234" y="350"/>
                  <a:pt x="234" y="349"/>
                  <a:pt x="233" y="349"/>
                </a:cubicBezTo>
                <a:cubicBezTo>
                  <a:pt x="233" y="349"/>
                  <a:pt x="233" y="349"/>
                  <a:pt x="233" y="349"/>
                </a:cubicBezTo>
                <a:cubicBezTo>
                  <a:pt x="233" y="349"/>
                  <a:pt x="233" y="349"/>
                  <a:pt x="233" y="349"/>
                </a:cubicBezTo>
                <a:cubicBezTo>
                  <a:pt x="233" y="349"/>
                  <a:pt x="233" y="349"/>
                  <a:pt x="233" y="349"/>
                </a:cubicBezTo>
                <a:cubicBezTo>
                  <a:pt x="233" y="349"/>
                  <a:pt x="233" y="350"/>
                  <a:pt x="233" y="350"/>
                </a:cubicBezTo>
                <a:cubicBezTo>
                  <a:pt x="233" y="350"/>
                  <a:pt x="234" y="350"/>
                  <a:pt x="234" y="350"/>
                </a:cubicBezTo>
                <a:cubicBezTo>
                  <a:pt x="234" y="350"/>
                  <a:pt x="234" y="350"/>
                  <a:pt x="234" y="350"/>
                </a:cubicBezTo>
                <a:cubicBezTo>
                  <a:pt x="234" y="350"/>
                  <a:pt x="234" y="350"/>
                  <a:pt x="235" y="350"/>
                </a:cubicBezTo>
                <a:cubicBezTo>
                  <a:pt x="235" y="350"/>
                  <a:pt x="235" y="351"/>
                  <a:pt x="235" y="351"/>
                </a:cubicBezTo>
                <a:cubicBezTo>
                  <a:pt x="235" y="350"/>
                  <a:pt x="235" y="350"/>
                  <a:pt x="235" y="350"/>
                </a:cubicBezTo>
                <a:cubicBezTo>
                  <a:pt x="235" y="349"/>
                  <a:pt x="235" y="350"/>
                  <a:pt x="235" y="350"/>
                </a:cubicBezTo>
                <a:close/>
                <a:moveTo>
                  <a:pt x="233" y="347"/>
                </a:moveTo>
                <a:cubicBezTo>
                  <a:pt x="233" y="347"/>
                  <a:pt x="233" y="347"/>
                  <a:pt x="233" y="347"/>
                </a:cubicBezTo>
                <a:cubicBezTo>
                  <a:pt x="233" y="347"/>
                  <a:pt x="233" y="347"/>
                  <a:pt x="233" y="346"/>
                </a:cubicBezTo>
                <a:cubicBezTo>
                  <a:pt x="233" y="346"/>
                  <a:pt x="232" y="346"/>
                  <a:pt x="232" y="346"/>
                </a:cubicBezTo>
                <a:cubicBezTo>
                  <a:pt x="232" y="346"/>
                  <a:pt x="232" y="346"/>
                  <a:pt x="232" y="346"/>
                </a:cubicBezTo>
                <a:cubicBezTo>
                  <a:pt x="232" y="345"/>
                  <a:pt x="232" y="345"/>
                  <a:pt x="232" y="345"/>
                </a:cubicBezTo>
                <a:cubicBezTo>
                  <a:pt x="232" y="344"/>
                  <a:pt x="231" y="344"/>
                  <a:pt x="231" y="344"/>
                </a:cubicBezTo>
                <a:cubicBezTo>
                  <a:pt x="231" y="344"/>
                  <a:pt x="231" y="344"/>
                  <a:pt x="231" y="344"/>
                </a:cubicBezTo>
                <a:cubicBezTo>
                  <a:pt x="231" y="344"/>
                  <a:pt x="231" y="344"/>
                  <a:pt x="231" y="344"/>
                </a:cubicBezTo>
                <a:cubicBezTo>
                  <a:pt x="231" y="345"/>
                  <a:pt x="231" y="345"/>
                  <a:pt x="231" y="345"/>
                </a:cubicBezTo>
                <a:cubicBezTo>
                  <a:pt x="231" y="345"/>
                  <a:pt x="231" y="346"/>
                  <a:pt x="232" y="346"/>
                </a:cubicBezTo>
                <a:cubicBezTo>
                  <a:pt x="232" y="347"/>
                  <a:pt x="232" y="347"/>
                  <a:pt x="233" y="347"/>
                </a:cubicBezTo>
                <a:cubicBezTo>
                  <a:pt x="233" y="347"/>
                  <a:pt x="233" y="347"/>
                  <a:pt x="233" y="347"/>
                </a:cubicBezTo>
                <a:close/>
                <a:moveTo>
                  <a:pt x="266" y="435"/>
                </a:moveTo>
                <a:cubicBezTo>
                  <a:pt x="266" y="435"/>
                  <a:pt x="266" y="435"/>
                  <a:pt x="266" y="435"/>
                </a:cubicBezTo>
                <a:cubicBezTo>
                  <a:pt x="266" y="435"/>
                  <a:pt x="266" y="435"/>
                  <a:pt x="266" y="435"/>
                </a:cubicBezTo>
                <a:cubicBezTo>
                  <a:pt x="266" y="435"/>
                  <a:pt x="266" y="435"/>
                  <a:pt x="266" y="435"/>
                </a:cubicBezTo>
                <a:cubicBezTo>
                  <a:pt x="266" y="435"/>
                  <a:pt x="265" y="435"/>
                  <a:pt x="265" y="435"/>
                </a:cubicBezTo>
                <a:cubicBezTo>
                  <a:pt x="265" y="435"/>
                  <a:pt x="266" y="435"/>
                  <a:pt x="266" y="435"/>
                </a:cubicBezTo>
                <a:cubicBezTo>
                  <a:pt x="265" y="435"/>
                  <a:pt x="265" y="435"/>
                  <a:pt x="265" y="435"/>
                </a:cubicBezTo>
                <a:cubicBezTo>
                  <a:pt x="265" y="435"/>
                  <a:pt x="265" y="435"/>
                  <a:pt x="265" y="435"/>
                </a:cubicBezTo>
                <a:cubicBezTo>
                  <a:pt x="265" y="435"/>
                  <a:pt x="265" y="434"/>
                  <a:pt x="265" y="434"/>
                </a:cubicBezTo>
                <a:cubicBezTo>
                  <a:pt x="265" y="435"/>
                  <a:pt x="264" y="435"/>
                  <a:pt x="263" y="436"/>
                </a:cubicBezTo>
                <a:cubicBezTo>
                  <a:pt x="263" y="435"/>
                  <a:pt x="263" y="435"/>
                  <a:pt x="263" y="434"/>
                </a:cubicBezTo>
                <a:cubicBezTo>
                  <a:pt x="263" y="434"/>
                  <a:pt x="263" y="434"/>
                  <a:pt x="263" y="434"/>
                </a:cubicBezTo>
                <a:cubicBezTo>
                  <a:pt x="262" y="434"/>
                  <a:pt x="262" y="434"/>
                  <a:pt x="262" y="434"/>
                </a:cubicBezTo>
                <a:cubicBezTo>
                  <a:pt x="262" y="433"/>
                  <a:pt x="262" y="433"/>
                  <a:pt x="263" y="433"/>
                </a:cubicBezTo>
                <a:cubicBezTo>
                  <a:pt x="262" y="433"/>
                  <a:pt x="262" y="433"/>
                  <a:pt x="262" y="433"/>
                </a:cubicBezTo>
                <a:cubicBezTo>
                  <a:pt x="262" y="433"/>
                  <a:pt x="261" y="434"/>
                  <a:pt x="261" y="434"/>
                </a:cubicBezTo>
                <a:cubicBezTo>
                  <a:pt x="261" y="434"/>
                  <a:pt x="261" y="434"/>
                  <a:pt x="261" y="435"/>
                </a:cubicBezTo>
                <a:cubicBezTo>
                  <a:pt x="261" y="435"/>
                  <a:pt x="261" y="435"/>
                  <a:pt x="261" y="435"/>
                </a:cubicBezTo>
                <a:cubicBezTo>
                  <a:pt x="260" y="436"/>
                  <a:pt x="260" y="436"/>
                  <a:pt x="259" y="437"/>
                </a:cubicBezTo>
                <a:cubicBezTo>
                  <a:pt x="259" y="437"/>
                  <a:pt x="259" y="437"/>
                  <a:pt x="259" y="437"/>
                </a:cubicBezTo>
                <a:cubicBezTo>
                  <a:pt x="259" y="437"/>
                  <a:pt x="259" y="437"/>
                  <a:pt x="259" y="437"/>
                </a:cubicBezTo>
                <a:cubicBezTo>
                  <a:pt x="259" y="437"/>
                  <a:pt x="259" y="437"/>
                  <a:pt x="259" y="438"/>
                </a:cubicBezTo>
                <a:cubicBezTo>
                  <a:pt x="259" y="438"/>
                  <a:pt x="258" y="439"/>
                  <a:pt x="258" y="439"/>
                </a:cubicBezTo>
                <a:cubicBezTo>
                  <a:pt x="258" y="440"/>
                  <a:pt x="257" y="440"/>
                  <a:pt x="257" y="440"/>
                </a:cubicBezTo>
                <a:cubicBezTo>
                  <a:pt x="256" y="441"/>
                  <a:pt x="256" y="441"/>
                  <a:pt x="255" y="442"/>
                </a:cubicBezTo>
                <a:cubicBezTo>
                  <a:pt x="254" y="442"/>
                  <a:pt x="254" y="443"/>
                  <a:pt x="253" y="443"/>
                </a:cubicBezTo>
                <a:cubicBezTo>
                  <a:pt x="252" y="444"/>
                  <a:pt x="252" y="444"/>
                  <a:pt x="252" y="444"/>
                </a:cubicBezTo>
                <a:cubicBezTo>
                  <a:pt x="251" y="444"/>
                  <a:pt x="251" y="444"/>
                  <a:pt x="251" y="444"/>
                </a:cubicBezTo>
                <a:cubicBezTo>
                  <a:pt x="251" y="444"/>
                  <a:pt x="250" y="445"/>
                  <a:pt x="250" y="445"/>
                </a:cubicBezTo>
                <a:cubicBezTo>
                  <a:pt x="250" y="445"/>
                  <a:pt x="249" y="446"/>
                  <a:pt x="250" y="446"/>
                </a:cubicBezTo>
                <a:cubicBezTo>
                  <a:pt x="249" y="446"/>
                  <a:pt x="249" y="446"/>
                  <a:pt x="249" y="446"/>
                </a:cubicBezTo>
                <a:cubicBezTo>
                  <a:pt x="249" y="446"/>
                  <a:pt x="248" y="446"/>
                  <a:pt x="248" y="447"/>
                </a:cubicBezTo>
                <a:cubicBezTo>
                  <a:pt x="248" y="447"/>
                  <a:pt x="248" y="447"/>
                  <a:pt x="248" y="447"/>
                </a:cubicBezTo>
                <a:cubicBezTo>
                  <a:pt x="248" y="447"/>
                  <a:pt x="248" y="447"/>
                  <a:pt x="248" y="447"/>
                </a:cubicBezTo>
                <a:cubicBezTo>
                  <a:pt x="248" y="447"/>
                  <a:pt x="248" y="447"/>
                  <a:pt x="248" y="447"/>
                </a:cubicBezTo>
                <a:cubicBezTo>
                  <a:pt x="248" y="447"/>
                  <a:pt x="247" y="447"/>
                  <a:pt x="248" y="448"/>
                </a:cubicBezTo>
                <a:cubicBezTo>
                  <a:pt x="247" y="447"/>
                  <a:pt x="247" y="448"/>
                  <a:pt x="248" y="448"/>
                </a:cubicBezTo>
                <a:cubicBezTo>
                  <a:pt x="247" y="448"/>
                  <a:pt x="248" y="449"/>
                  <a:pt x="248" y="449"/>
                </a:cubicBezTo>
                <a:cubicBezTo>
                  <a:pt x="248" y="448"/>
                  <a:pt x="248" y="448"/>
                  <a:pt x="247" y="448"/>
                </a:cubicBezTo>
                <a:cubicBezTo>
                  <a:pt x="248" y="448"/>
                  <a:pt x="247" y="448"/>
                  <a:pt x="247" y="449"/>
                </a:cubicBezTo>
                <a:cubicBezTo>
                  <a:pt x="247" y="449"/>
                  <a:pt x="247" y="449"/>
                  <a:pt x="247" y="449"/>
                </a:cubicBezTo>
                <a:cubicBezTo>
                  <a:pt x="247" y="449"/>
                  <a:pt x="247" y="449"/>
                  <a:pt x="247" y="449"/>
                </a:cubicBezTo>
                <a:cubicBezTo>
                  <a:pt x="247" y="449"/>
                  <a:pt x="247" y="449"/>
                  <a:pt x="247" y="449"/>
                </a:cubicBezTo>
                <a:cubicBezTo>
                  <a:pt x="247" y="449"/>
                  <a:pt x="247" y="449"/>
                  <a:pt x="247" y="449"/>
                </a:cubicBezTo>
                <a:cubicBezTo>
                  <a:pt x="247" y="449"/>
                  <a:pt x="247" y="449"/>
                  <a:pt x="247" y="449"/>
                </a:cubicBezTo>
                <a:cubicBezTo>
                  <a:pt x="247" y="450"/>
                  <a:pt x="247" y="450"/>
                  <a:pt x="247" y="450"/>
                </a:cubicBezTo>
                <a:cubicBezTo>
                  <a:pt x="246" y="450"/>
                  <a:pt x="246" y="450"/>
                  <a:pt x="246" y="450"/>
                </a:cubicBezTo>
                <a:cubicBezTo>
                  <a:pt x="246" y="450"/>
                  <a:pt x="246" y="450"/>
                  <a:pt x="247" y="450"/>
                </a:cubicBezTo>
                <a:cubicBezTo>
                  <a:pt x="247" y="450"/>
                  <a:pt x="246" y="450"/>
                  <a:pt x="246" y="451"/>
                </a:cubicBezTo>
                <a:cubicBezTo>
                  <a:pt x="247" y="450"/>
                  <a:pt x="247" y="450"/>
                  <a:pt x="247" y="450"/>
                </a:cubicBezTo>
                <a:cubicBezTo>
                  <a:pt x="247" y="450"/>
                  <a:pt x="247" y="450"/>
                  <a:pt x="247" y="451"/>
                </a:cubicBezTo>
                <a:cubicBezTo>
                  <a:pt x="247" y="451"/>
                  <a:pt x="246" y="451"/>
                  <a:pt x="246" y="451"/>
                </a:cubicBezTo>
                <a:cubicBezTo>
                  <a:pt x="246" y="451"/>
                  <a:pt x="247" y="451"/>
                  <a:pt x="247" y="451"/>
                </a:cubicBezTo>
                <a:cubicBezTo>
                  <a:pt x="248" y="451"/>
                  <a:pt x="248" y="451"/>
                  <a:pt x="249" y="451"/>
                </a:cubicBezTo>
                <a:cubicBezTo>
                  <a:pt x="249" y="451"/>
                  <a:pt x="249" y="452"/>
                  <a:pt x="250" y="452"/>
                </a:cubicBezTo>
                <a:cubicBezTo>
                  <a:pt x="250" y="452"/>
                  <a:pt x="250" y="452"/>
                  <a:pt x="251" y="452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51" y="452"/>
                  <a:pt x="252" y="452"/>
                  <a:pt x="252" y="452"/>
                </a:cubicBezTo>
                <a:cubicBezTo>
                  <a:pt x="253" y="453"/>
                  <a:pt x="253" y="452"/>
                  <a:pt x="254" y="452"/>
                </a:cubicBezTo>
                <a:cubicBezTo>
                  <a:pt x="255" y="452"/>
                  <a:pt x="255" y="451"/>
                  <a:pt x="256" y="450"/>
                </a:cubicBezTo>
                <a:cubicBezTo>
                  <a:pt x="256" y="450"/>
                  <a:pt x="257" y="450"/>
                  <a:pt x="257" y="450"/>
                </a:cubicBezTo>
                <a:cubicBezTo>
                  <a:pt x="257" y="450"/>
                  <a:pt x="257" y="450"/>
                  <a:pt x="256" y="450"/>
                </a:cubicBezTo>
                <a:cubicBezTo>
                  <a:pt x="257" y="449"/>
                  <a:pt x="257" y="448"/>
                  <a:pt x="258" y="447"/>
                </a:cubicBezTo>
                <a:cubicBezTo>
                  <a:pt x="258" y="447"/>
                  <a:pt x="258" y="446"/>
                  <a:pt x="258" y="446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258" y="445"/>
                  <a:pt x="258" y="445"/>
                  <a:pt x="258" y="445"/>
                </a:cubicBezTo>
                <a:cubicBezTo>
                  <a:pt x="259" y="445"/>
                  <a:pt x="259" y="445"/>
                  <a:pt x="260" y="444"/>
                </a:cubicBezTo>
                <a:cubicBezTo>
                  <a:pt x="260" y="444"/>
                  <a:pt x="260" y="444"/>
                  <a:pt x="261" y="444"/>
                </a:cubicBezTo>
                <a:cubicBezTo>
                  <a:pt x="261" y="443"/>
                  <a:pt x="262" y="443"/>
                  <a:pt x="262" y="443"/>
                </a:cubicBezTo>
                <a:cubicBezTo>
                  <a:pt x="262" y="443"/>
                  <a:pt x="262" y="443"/>
                  <a:pt x="261" y="443"/>
                </a:cubicBezTo>
                <a:cubicBezTo>
                  <a:pt x="262" y="443"/>
                  <a:pt x="262" y="443"/>
                  <a:pt x="262" y="443"/>
                </a:cubicBezTo>
                <a:cubicBezTo>
                  <a:pt x="262" y="443"/>
                  <a:pt x="262" y="444"/>
                  <a:pt x="263" y="444"/>
                </a:cubicBezTo>
                <a:cubicBezTo>
                  <a:pt x="263" y="443"/>
                  <a:pt x="263" y="443"/>
                  <a:pt x="263" y="443"/>
                </a:cubicBezTo>
                <a:cubicBezTo>
                  <a:pt x="263" y="443"/>
                  <a:pt x="263" y="443"/>
                  <a:pt x="262" y="443"/>
                </a:cubicBezTo>
                <a:cubicBezTo>
                  <a:pt x="262" y="443"/>
                  <a:pt x="262" y="443"/>
                  <a:pt x="262" y="443"/>
                </a:cubicBezTo>
                <a:cubicBezTo>
                  <a:pt x="262" y="443"/>
                  <a:pt x="262" y="442"/>
                  <a:pt x="262" y="442"/>
                </a:cubicBezTo>
                <a:cubicBezTo>
                  <a:pt x="262" y="442"/>
                  <a:pt x="263" y="441"/>
                  <a:pt x="263" y="441"/>
                </a:cubicBezTo>
                <a:cubicBezTo>
                  <a:pt x="264" y="440"/>
                  <a:pt x="264" y="439"/>
                  <a:pt x="265" y="439"/>
                </a:cubicBezTo>
                <a:cubicBezTo>
                  <a:pt x="265" y="438"/>
                  <a:pt x="265" y="438"/>
                  <a:pt x="266" y="437"/>
                </a:cubicBezTo>
                <a:cubicBezTo>
                  <a:pt x="266" y="437"/>
                  <a:pt x="266" y="437"/>
                  <a:pt x="266" y="437"/>
                </a:cubicBezTo>
                <a:cubicBezTo>
                  <a:pt x="266" y="437"/>
                  <a:pt x="266" y="436"/>
                  <a:pt x="266" y="436"/>
                </a:cubicBezTo>
                <a:cubicBezTo>
                  <a:pt x="265" y="435"/>
                  <a:pt x="266" y="436"/>
                  <a:pt x="266" y="435"/>
                </a:cubicBezTo>
                <a:cubicBezTo>
                  <a:pt x="266" y="435"/>
                  <a:pt x="266" y="435"/>
                  <a:pt x="265" y="435"/>
                </a:cubicBezTo>
                <a:cubicBezTo>
                  <a:pt x="265" y="435"/>
                  <a:pt x="266" y="435"/>
                  <a:pt x="266" y="435"/>
                </a:cubicBezTo>
                <a:cubicBezTo>
                  <a:pt x="266" y="435"/>
                  <a:pt x="266" y="435"/>
                  <a:pt x="266" y="435"/>
                </a:cubicBezTo>
                <a:close/>
                <a:moveTo>
                  <a:pt x="223" y="341"/>
                </a:moveTo>
                <a:cubicBezTo>
                  <a:pt x="223" y="341"/>
                  <a:pt x="223" y="341"/>
                  <a:pt x="222" y="341"/>
                </a:cubicBezTo>
                <a:cubicBezTo>
                  <a:pt x="222" y="341"/>
                  <a:pt x="222" y="341"/>
                  <a:pt x="222" y="341"/>
                </a:cubicBezTo>
                <a:cubicBezTo>
                  <a:pt x="222" y="341"/>
                  <a:pt x="222" y="340"/>
                  <a:pt x="222" y="340"/>
                </a:cubicBezTo>
                <a:cubicBezTo>
                  <a:pt x="221" y="340"/>
                  <a:pt x="221" y="340"/>
                  <a:pt x="221" y="340"/>
                </a:cubicBezTo>
                <a:cubicBezTo>
                  <a:pt x="221" y="340"/>
                  <a:pt x="221" y="340"/>
                  <a:pt x="221" y="340"/>
                </a:cubicBezTo>
                <a:cubicBezTo>
                  <a:pt x="220" y="340"/>
                  <a:pt x="220" y="340"/>
                  <a:pt x="220" y="340"/>
                </a:cubicBezTo>
                <a:cubicBezTo>
                  <a:pt x="220" y="340"/>
                  <a:pt x="221" y="340"/>
                  <a:pt x="221" y="340"/>
                </a:cubicBezTo>
                <a:cubicBezTo>
                  <a:pt x="221" y="340"/>
                  <a:pt x="221" y="341"/>
                  <a:pt x="221" y="341"/>
                </a:cubicBezTo>
                <a:cubicBezTo>
                  <a:pt x="222" y="341"/>
                  <a:pt x="222" y="341"/>
                  <a:pt x="222" y="342"/>
                </a:cubicBezTo>
                <a:cubicBezTo>
                  <a:pt x="222" y="342"/>
                  <a:pt x="223" y="342"/>
                  <a:pt x="223" y="341"/>
                </a:cubicBezTo>
                <a:close/>
                <a:moveTo>
                  <a:pt x="277" y="424"/>
                </a:moveTo>
                <a:cubicBezTo>
                  <a:pt x="276" y="424"/>
                  <a:pt x="276" y="424"/>
                  <a:pt x="276" y="424"/>
                </a:cubicBezTo>
                <a:cubicBezTo>
                  <a:pt x="275" y="425"/>
                  <a:pt x="275" y="425"/>
                  <a:pt x="275" y="425"/>
                </a:cubicBezTo>
                <a:cubicBezTo>
                  <a:pt x="274" y="426"/>
                  <a:pt x="272" y="425"/>
                  <a:pt x="271" y="424"/>
                </a:cubicBezTo>
                <a:cubicBezTo>
                  <a:pt x="271" y="425"/>
                  <a:pt x="271" y="424"/>
                  <a:pt x="271" y="424"/>
                </a:cubicBezTo>
                <a:cubicBezTo>
                  <a:pt x="270" y="424"/>
                  <a:pt x="270" y="423"/>
                  <a:pt x="270" y="423"/>
                </a:cubicBezTo>
                <a:cubicBezTo>
                  <a:pt x="270" y="423"/>
                  <a:pt x="270" y="422"/>
                  <a:pt x="270" y="422"/>
                </a:cubicBezTo>
                <a:cubicBezTo>
                  <a:pt x="270" y="422"/>
                  <a:pt x="271" y="422"/>
                  <a:pt x="270" y="422"/>
                </a:cubicBezTo>
                <a:cubicBezTo>
                  <a:pt x="269" y="422"/>
                  <a:pt x="270" y="421"/>
                  <a:pt x="269" y="421"/>
                </a:cubicBezTo>
                <a:cubicBezTo>
                  <a:pt x="269" y="421"/>
                  <a:pt x="269" y="422"/>
                  <a:pt x="269" y="422"/>
                </a:cubicBezTo>
                <a:cubicBezTo>
                  <a:pt x="269" y="422"/>
                  <a:pt x="269" y="423"/>
                  <a:pt x="269" y="423"/>
                </a:cubicBezTo>
                <a:cubicBezTo>
                  <a:pt x="269" y="423"/>
                  <a:pt x="268" y="422"/>
                  <a:pt x="268" y="422"/>
                </a:cubicBezTo>
                <a:cubicBezTo>
                  <a:pt x="268" y="422"/>
                  <a:pt x="268" y="422"/>
                  <a:pt x="268" y="422"/>
                </a:cubicBezTo>
                <a:cubicBezTo>
                  <a:pt x="268" y="422"/>
                  <a:pt x="267" y="422"/>
                  <a:pt x="267" y="422"/>
                </a:cubicBezTo>
                <a:cubicBezTo>
                  <a:pt x="267" y="422"/>
                  <a:pt x="268" y="422"/>
                  <a:pt x="268" y="421"/>
                </a:cubicBezTo>
                <a:cubicBezTo>
                  <a:pt x="267" y="421"/>
                  <a:pt x="267" y="421"/>
                  <a:pt x="267" y="421"/>
                </a:cubicBezTo>
                <a:cubicBezTo>
                  <a:pt x="267" y="421"/>
                  <a:pt x="267" y="421"/>
                  <a:pt x="268" y="421"/>
                </a:cubicBezTo>
                <a:cubicBezTo>
                  <a:pt x="268" y="420"/>
                  <a:pt x="267" y="420"/>
                  <a:pt x="267" y="420"/>
                </a:cubicBezTo>
                <a:cubicBezTo>
                  <a:pt x="267" y="420"/>
                  <a:pt x="267" y="419"/>
                  <a:pt x="267" y="419"/>
                </a:cubicBezTo>
                <a:cubicBezTo>
                  <a:pt x="267" y="419"/>
                  <a:pt x="266" y="419"/>
                  <a:pt x="266" y="419"/>
                </a:cubicBezTo>
                <a:cubicBezTo>
                  <a:pt x="266" y="419"/>
                  <a:pt x="266" y="419"/>
                  <a:pt x="266" y="419"/>
                </a:cubicBezTo>
                <a:cubicBezTo>
                  <a:pt x="266" y="418"/>
                  <a:pt x="266" y="418"/>
                  <a:pt x="266" y="417"/>
                </a:cubicBezTo>
                <a:cubicBezTo>
                  <a:pt x="266" y="417"/>
                  <a:pt x="266" y="417"/>
                  <a:pt x="266" y="418"/>
                </a:cubicBezTo>
                <a:cubicBezTo>
                  <a:pt x="266" y="417"/>
                  <a:pt x="266" y="417"/>
                  <a:pt x="265" y="417"/>
                </a:cubicBezTo>
                <a:cubicBezTo>
                  <a:pt x="266" y="417"/>
                  <a:pt x="265" y="417"/>
                  <a:pt x="265" y="417"/>
                </a:cubicBezTo>
                <a:cubicBezTo>
                  <a:pt x="265" y="416"/>
                  <a:pt x="264" y="416"/>
                  <a:pt x="264" y="416"/>
                </a:cubicBezTo>
                <a:cubicBezTo>
                  <a:pt x="264" y="416"/>
                  <a:pt x="264" y="417"/>
                  <a:pt x="264" y="416"/>
                </a:cubicBezTo>
                <a:cubicBezTo>
                  <a:pt x="264" y="416"/>
                  <a:pt x="264" y="416"/>
                  <a:pt x="264" y="416"/>
                </a:cubicBezTo>
                <a:cubicBezTo>
                  <a:pt x="264" y="416"/>
                  <a:pt x="264" y="416"/>
                  <a:pt x="264" y="416"/>
                </a:cubicBezTo>
                <a:cubicBezTo>
                  <a:pt x="263" y="417"/>
                  <a:pt x="263" y="416"/>
                  <a:pt x="263" y="416"/>
                </a:cubicBezTo>
                <a:cubicBezTo>
                  <a:pt x="263" y="416"/>
                  <a:pt x="263" y="416"/>
                  <a:pt x="263" y="415"/>
                </a:cubicBezTo>
                <a:cubicBezTo>
                  <a:pt x="263" y="415"/>
                  <a:pt x="263" y="415"/>
                  <a:pt x="263" y="415"/>
                </a:cubicBezTo>
                <a:cubicBezTo>
                  <a:pt x="263" y="415"/>
                  <a:pt x="263" y="415"/>
                  <a:pt x="263" y="415"/>
                </a:cubicBezTo>
                <a:cubicBezTo>
                  <a:pt x="263" y="415"/>
                  <a:pt x="262" y="415"/>
                  <a:pt x="262" y="415"/>
                </a:cubicBezTo>
                <a:cubicBezTo>
                  <a:pt x="262" y="415"/>
                  <a:pt x="263" y="416"/>
                  <a:pt x="263" y="417"/>
                </a:cubicBezTo>
                <a:cubicBezTo>
                  <a:pt x="263" y="417"/>
                  <a:pt x="264" y="418"/>
                  <a:pt x="264" y="418"/>
                </a:cubicBezTo>
                <a:cubicBezTo>
                  <a:pt x="264" y="418"/>
                  <a:pt x="264" y="418"/>
                  <a:pt x="264" y="418"/>
                </a:cubicBezTo>
                <a:cubicBezTo>
                  <a:pt x="264" y="418"/>
                  <a:pt x="264" y="418"/>
                  <a:pt x="264" y="418"/>
                </a:cubicBezTo>
                <a:cubicBezTo>
                  <a:pt x="264" y="418"/>
                  <a:pt x="264" y="418"/>
                  <a:pt x="264" y="418"/>
                </a:cubicBezTo>
                <a:cubicBezTo>
                  <a:pt x="264" y="418"/>
                  <a:pt x="264" y="418"/>
                  <a:pt x="265" y="419"/>
                </a:cubicBezTo>
                <a:cubicBezTo>
                  <a:pt x="265" y="419"/>
                  <a:pt x="265" y="420"/>
                  <a:pt x="265" y="420"/>
                </a:cubicBezTo>
                <a:cubicBezTo>
                  <a:pt x="265" y="421"/>
                  <a:pt x="266" y="421"/>
                  <a:pt x="266" y="421"/>
                </a:cubicBezTo>
                <a:cubicBezTo>
                  <a:pt x="266" y="420"/>
                  <a:pt x="265" y="420"/>
                  <a:pt x="265" y="420"/>
                </a:cubicBezTo>
                <a:cubicBezTo>
                  <a:pt x="265" y="420"/>
                  <a:pt x="266" y="420"/>
                  <a:pt x="266" y="420"/>
                </a:cubicBezTo>
                <a:cubicBezTo>
                  <a:pt x="266" y="420"/>
                  <a:pt x="266" y="420"/>
                  <a:pt x="266" y="420"/>
                </a:cubicBezTo>
                <a:cubicBezTo>
                  <a:pt x="266" y="420"/>
                  <a:pt x="266" y="420"/>
                  <a:pt x="266" y="420"/>
                </a:cubicBezTo>
                <a:cubicBezTo>
                  <a:pt x="266" y="420"/>
                  <a:pt x="266" y="420"/>
                  <a:pt x="266" y="420"/>
                </a:cubicBezTo>
                <a:cubicBezTo>
                  <a:pt x="266" y="420"/>
                  <a:pt x="266" y="420"/>
                  <a:pt x="267" y="420"/>
                </a:cubicBezTo>
                <a:cubicBezTo>
                  <a:pt x="266" y="420"/>
                  <a:pt x="266" y="420"/>
                  <a:pt x="266" y="421"/>
                </a:cubicBezTo>
                <a:cubicBezTo>
                  <a:pt x="266" y="421"/>
                  <a:pt x="266" y="421"/>
                  <a:pt x="266" y="421"/>
                </a:cubicBezTo>
                <a:cubicBezTo>
                  <a:pt x="266" y="421"/>
                  <a:pt x="266" y="421"/>
                  <a:pt x="266" y="421"/>
                </a:cubicBezTo>
                <a:cubicBezTo>
                  <a:pt x="266" y="421"/>
                  <a:pt x="266" y="421"/>
                  <a:pt x="266" y="422"/>
                </a:cubicBezTo>
                <a:cubicBezTo>
                  <a:pt x="266" y="422"/>
                  <a:pt x="266" y="422"/>
                  <a:pt x="267" y="423"/>
                </a:cubicBezTo>
                <a:cubicBezTo>
                  <a:pt x="267" y="423"/>
                  <a:pt x="267" y="422"/>
                  <a:pt x="267" y="422"/>
                </a:cubicBezTo>
                <a:cubicBezTo>
                  <a:pt x="267" y="422"/>
                  <a:pt x="268" y="423"/>
                  <a:pt x="268" y="423"/>
                </a:cubicBezTo>
                <a:cubicBezTo>
                  <a:pt x="267" y="423"/>
                  <a:pt x="267" y="423"/>
                  <a:pt x="267" y="423"/>
                </a:cubicBezTo>
                <a:cubicBezTo>
                  <a:pt x="268" y="424"/>
                  <a:pt x="268" y="424"/>
                  <a:pt x="268" y="425"/>
                </a:cubicBezTo>
                <a:cubicBezTo>
                  <a:pt x="268" y="425"/>
                  <a:pt x="267" y="425"/>
                  <a:pt x="267" y="426"/>
                </a:cubicBezTo>
                <a:cubicBezTo>
                  <a:pt x="268" y="426"/>
                  <a:pt x="268" y="426"/>
                  <a:pt x="268" y="426"/>
                </a:cubicBezTo>
                <a:cubicBezTo>
                  <a:pt x="267" y="426"/>
                  <a:pt x="267" y="427"/>
                  <a:pt x="267" y="428"/>
                </a:cubicBezTo>
                <a:cubicBezTo>
                  <a:pt x="267" y="428"/>
                  <a:pt x="267" y="428"/>
                  <a:pt x="266" y="429"/>
                </a:cubicBezTo>
                <a:cubicBezTo>
                  <a:pt x="266" y="429"/>
                  <a:pt x="265" y="429"/>
                  <a:pt x="265" y="429"/>
                </a:cubicBezTo>
                <a:cubicBezTo>
                  <a:pt x="265" y="430"/>
                  <a:pt x="265" y="430"/>
                  <a:pt x="266" y="430"/>
                </a:cubicBezTo>
                <a:cubicBezTo>
                  <a:pt x="266" y="431"/>
                  <a:pt x="267" y="431"/>
                  <a:pt x="267" y="431"/>
                </a:cubicBezTo>
                <a:cubicBezTo>
                  <a:pt x="267" y="431"/>
                  <a:pt x="267" y="431"/>
                  <a:pt x="267" y="431"/>
                </a:cubicBezTo>
                <a:cubicBezTo>
                  <a:pt x="268" y="431"/>
                  <a:pt x="269" y="432"/>
                  <a:pt x="269" y="432"/>
                </a:cubicBezTo>
                <a:cubicBezTo>
                  <a:pt x="269" y="433"/>
                  <a:pt x="268" y="434"/>
                  <a:pt x="268" y="434"/>
                </a:cubicBezTo>
                <a:cubicBezTo>
                  <a:pt x="268" y="434"/>
                  <a:pt x="268" y="435"/>
                  <a:pt x="268" y="435"/>
                </a:cubicBezTo>
                <a:cubicBezTo>
                  <a:pt x="267" y="435"/>
                  <a:pt x="267" y="435"/>
                  <a:pt x="267" y="436"/>
                </a:cubicBezTo>
                <a:cubicBezTo>
                  <a:pt x="267" y="436"/>
                  <a:pt x="267" y="436"/>
                  <a:pt x="267" y="435"/>
                </a:cubicBezTo>
                <a:cubicBezTo>
                  <a:pt x="268" y="435"/>
                  <a:pt x="268" y="435"/>
                  <a:pt x="268" y="435"/>
                </a:cubicBezTo>
                <a:cubicBezTo>
                  <a:pt x="268" y="436"/>
                  <a:pt x="268" y="436"/>
                  <a:pt x="268" y="436"/>
                </a:cubicBezTo>
                <a:cubicBezTo>
                  <a:pt x="268" y="436"/>
                  <a:pt x="268" y="436"/>
                  <a:pt x="268" y="436"/>
                </a:cubicBezTo>
                <a:cubicBezTo>
                  <a:pt x="269" y="436"/>
                  <a:pt x="269" y="436"/>
                  <a:pt x="269" y="436"/>
                </a:cubicBezTo>
                <a:cubicBezTo>
                  <a:pt x="269" y="436"/>
                  <a:pt x="270" y="436"/>
                  <a:pt x="271" y="435"/>
                </a:cubicBezTo>
                <a:cubicBezTo>
                  <a:pt x="271" y="435"/>
                  <a:pt x="271" y="434"/>
                  <a:pt x="271" y="434"/>
                </a:cubicBezTo>
                <a:cubicBezTo>
                  <a:pt x="272" y="433"/>
                  <a:pt x="272" y="433"/>
                  <a:pt x="272" y="432"/>
                </a:cubicBezTo>
                <a:cubicBezTo>
                  <a:pt x="273" y="432"/>
                  <a:pt x="273" y="431"/>
                  <a:pt x="273" y="430"/>
                </a:cubicBezTo>
                <a:cubicBezTo>
                  <a:pt x="273" y="431"/>
                  <a:pt x="273" y="430"/>
                  <a:pt x="273" y="429"/>
                </a:cubicBezTo>
                <a:cubicBezTo>
                  <a:pt x="273" y="429"/>
                  <a:pt x="274" y="429"/>
                  <a:pt x="274" y="429"/>
                </a:cubicBezTo>
                <a:cubicBezTo>
                  <a:pt x="274" y="429"/>
                  <a:pt x="275" y="428"/>
                  <a:pt x="275" y="429"/>
                </a:cubicBezTo>
                <a:cubicBezTo>
                  <a:pt x="275" y="429"/>
                  <a:pt x="275" y="429"/>
                  <a:pt x="276" y="429"/>
                </a:cubicBezTo>
                <a:cubicBezTo>
                  <a:pt x="276" y="429"/>
                  <a:pt x="276" y="429"/>
                  <a:pt x="276" y="429"/>
                </a:cubicBezTo>
                <a:cubicBezTo>
                  <a:pt x="275" y="428"/>
                  <a:pt x="276" y="428"/>
                  <a:pt x="276" y="427"/>
                </a:cubicBezTo>
                <a:cubicBezTo>
                  <a:pt x="277" y="427"/>
                  <a:pt x="276" y="426"/>
                  <a:pt x="277" y="425"/>
                </a:cubicBezTo>
                <a:cubicBezTo>
                  <a:pt x="277" y="425"/>
                  <a:pt x="277" y="425"/>
                  <a:pt x="277" y="424"/>
                </a:cubicBezTo>
                <a:close/>
                <a:moveTo>
                  <a:pt x="228" y="344"/>
                </a:moveTo>
                <a:cubicBezTo>
                  <a:pt x="228" y="344"/>
                  <a:pt x="228" y="344"/>
                  <a:pt x="228" y="345"/>
                </a:cubicBezTo>
                <a:cubicBezTo>
                  <a:pt x="228" y="344"/>
                  <a:pt x="228" y="344"/>
                  <a:pt x="228" y="344"/>
                </a:cubicBezTo>
                <a:close/>
                <a:moveTo>
                  <a:pt x="212" y="396"/>
                </a:moveTo>
                <a:cubicBezTo>
                  <a:pt x="212" y="396"/>
                  <a:pt x="211" y="395"/>
                  <a:pt x="211" y="395"/>
                </a:cubicBezTo>
                <a:cubicBezTo>
                  <a:pt x="211" y="395"/>
                  <a:pt x="211" y="394"/>
                  <a:pt x="211" y="394"/>
                </a:cubicBezTo>
                <a:cubicBezTo>
                  <a:pt x="211" y="394"/>
                  <a:pt x="212" y="394"/>
                  <a:pt x="212" y="394"/>
                </a:cubicBezTo>
                <a:cubicBezTo>
                  <a:pt x="212" y="394"/>
                  <a:pt x="212" y="394"/>
                  <a:pt x="212" y="394"/>
                </a:cubicBezTo>
                <a:cubicBezTo>
                  <a:pt x="212" y="394"/>
                  <a:pt x="212" y="393"/>
                  <a:pt x="212" y="393"/>
                </a:cubicBezTo>
                <a:cubicBezTo>
                  <a:pt x="212" y="393"/>
                  <a:pt x="211" y="392"/>
                  <a:pt x="211" y="392"/>
                </a:cubicBezTo>
                <a:cubicBezTo>
                  <a:pt x="212" y="391"/>
                  <a:pt x="212" y="391"/>
                  <a:pt x="212" y="391"/>
                </a:cubicBezTo>
                <a:cubicBezTo>
                  <a:pt x="212" y="391"/>
                  <a:pt x="211" y="391"/>
                  <a:pt x="211" y="391"/>
                </a:cubicBezTo>
                <a:cubicBezTo>
                  <a:pt x="211" y="391"/>
                  <a:pt x="211" y="390"/>
                  <a:pt x="211" y="390"/>
                </a:cubicBezTo>
                <a:cubicBezTo>
                  <a:pt x="211" y="390"/>
                  <a:pt x="211" y="390"/>
                  <a:pt x="211" y="389"/>
                </a:cubicBezTo>
                <a:cubicBezTo>
                  <a:pt x="211" y="389"/>
                  <a:pt x="211" y="389"/>
                  <a:pt x="211" y="389"/>
                </a:cubicBezTo>
                <a:cubicBezTo>
                  <a:pt x="211" y="389"/>
                  <a:pt x="211" y="389"/>
                  <a:pt x="210" y="389"/>
                </a:cubicBezTo>
                <a:cubicBezTo>
                  <a:pt x="210" y="389"/>
                  <a:pt x="210" y="388"/>
                  <a:pt x="210" y="388"/>
                </a:cubicBezTo>
                <a:cubicBezTo>
                  <a:pt x="210" y="387"/>
                  <a:pt x="209" y="387"/>
                  <a:pt x="209" y="387"/>
                </a:cubicBezTo>
                <a:cubicBezTo>
                  <a:pt x="209" y="387"/>
                  <a:pt x="209" y="387"/>
                  <a:pt x="209" y="387"/>
                </a:cubicBezTo>
                <a:cubicBezTo>
                  <a:pt x="209" y="386"/>
                  <a:pt x="209" y="386"/>
                  <a:pt x="208" y="386"/>
                </a:cubicBezTo>
                <a:cubicBezTo>
                  <a:pt x="208" y="386"/>
                  <a:pt x="208" y="386"/>
                  <a:pt x="208" y="386"/>
                </a:cubicBezTo>
                <a:cubicBezTo>
                  <a:pt x="207" y="386"/>
                  <a:pt x="207" y="385"/>
                  <a:pt x="207" y="385"/>
                </a:cubicBezTo>
                <a:cubicBezTo>
                  <a:pt x="206" y="385"/>
                  <a:pt x="206" y="385"/>
                  <a:pt x="206" y="384"/>
                </a:cubicBezTo>
                <a:cubicBezTo>
                  <a:pt x="205" y="384"/>
                  <a:pt x="205" y="384"/>
                  <a:pt x="205" y="383"/>
                </a:cubicBezTo>
                <a:cubicBezTo>
                  <a:pt x="205" y="383"/>
                  <a:pt x="206" y="383"/>
                  <a:pt x="205" y="383"/>
                </a:cubicBezTo>
                <a:cubicBezTo>
                  <a:pt x="206" y="383"/>
                  <a:pt x="205" y="382"/>
                  <a:pt x="206" y="382"/>
                </a:cubicBezTo>
                <a:cubicBezTo>
                  <a:pt x="205" y="382"/>
                  <a:pt x="205" y="382"/>
                  <a:pt x="205" y="382"/>
                </a:cubicBezTo>
                <a:cubicBezTo>
                  <a:pt x="205" y="381"/>
                  <a:pt x="205" y="382"/>
                  <a:pt x="205" y="382"/>
                </a:cubicBezTo>
                <a:cubicBezTo>
                  <a:pt x="205" y="381"/>
                  <a:pt x="205" y="381"/>
                  <a:pt x="205" y="381"/>
                </a:cubicBezTo>
                <a:cubicBezTo>
                  <a:pt x="205" y="381"/>
                  <a:pt x="205" y="382"/>
                  <a:pt x="205" y="382"/>
                </a:cubicBezTo>
                <a:cubicBezTo>
                  <a:pt x="205" y="382"/>
                  <a:pt x="205" y="381"/>
                  <a:pt x="204" y="381"/>
                </a:cubicBezTo>
                <a:cubicBezTo>
                  <a:pt x="204" y="381"/>
                  <a:pt x="204" y="381"/>
                  <a:pt x="204" y="381"/>
                </a:cubicBezTo>
                <a:cubicBezTo>
                  <a:pt x="204" y="381"/>
                  <a:pt x="204" y="381"/>
                  <a:pt x="204" y="381"/>
                </a:cubicBezTo>
                <a:cubicBezTo>
                  <a:pt x="204" y="381"/>
                  <a:pt x="203" y="381"/>
                  <a:pt x="204" y="382"/>
                </a:cubicBezTo>
                <a:cubicBezTo>
                  <a:pt x="203" y="382"/>
                  <a:pt x="203" y="381"/>
                  <a:pt x="203" y="382"/>
                </a:cubicBezTo>
                <a:cubicBezTo>
                  <a:pt x="202" y="381"/>
                  <a:pt x="202" y="380"/>
                  <a:pt x="202" y="379"/>
                </a:cubicBezTo>
                <a:cubicBezTo>
                  <a:pt x="202" y="379"/>
                  <a:pt x="202" y="378"/>
                  <a:pt x="202" y="378"/>
                </a:cubicBezTo>
                <a:cubicBezTo>
                  <a:pt x="202" y="378"/>
                  <a:pt x="201" y="378"/>
                  <a:pt x="201" y="378"/>
                </a:cubicBezTo>
                <a:cubicBezTo>
                  <a:pt x="201" y="377"/>
                  <a:pt x="201" y="377"/>
                  <a:pt x="200" y="377"/>
                </a:cubicBezTo>
                <a:cubicBezTo>
                  <a:pt x="200" y="377"/>
                  <a:pt x="200" y="376"/>
                  <a:pt x="200" y="376"/>
                </a:cubicBezTo>
                <a:cubicBezTo>
                  <a:pt x="200" y="376"/>
                  <a:pt x="201" y="376"/>
                  <a:pt x="201" y="376"/>
                </a:cubicBezTo>
                <a:cubicBezTo>
                  <a:pt x="200" y="376"/>
                  <a:pt x="200" y="375"/>
                  <a:pt x="200" y="375"/>
                </a:cubicBezTo>
                <a:cubicBezTo>
                  <a:pt x="200" y="375"/>
                  <a:pt x="199" y="375"/>
                  <a:pt x="200" y="375"/>
                </a:cubicBezTo>
                <a:cubicBezTo>
                  <a:pt x="199" y="375"/>
                  <a:pt x="199" y="375"/>
                  <a:pt x="199" y="375"/>
                </a:cubicBezTo>
                <a:cubicBezTo>
                  <a:pt x="199" y="375"/>
                  <a:pt x="198" y="374"/>
                  <a:pt x="198" y="374"/>
                </a:cubicBezTo>
                <a:cubicBezTo>
                  <a:pt x="198" y="374"/>
                  <a:pt x="198" y="374"/>
                  <a:pt x="198" y="374"/>
                </a:cubicBezTo>
                <a:cubicBezTo>
                  <a:pt x="197" y="374"/>
                  <a:pt x="197" y="374"/>
                  <a:pt x="197" y="373"/>
                </a:cubicBezTo>
                <a:cubicBezTo>
                  <a:pt x="197" y="373"/>
                  <a:pt x="197" y="373"/>
                  <a:pt x="197" y="373"/>
                </a:cubicBezTo>
                <a:cubicBezTo>
                  <a:pt x="197" y="373"/>
                  <a:pt x="197" y="373"/>
                  <a:pt x="196" y="373"/>
                </a:cubicBezTo>
                <a:cubicBezTo>
                  <a:pt x="196" y="373"/>
                  <a:pt x="196" y="373"/>
                  <a:pt x="196" y="373"/>
                </a:cubicBezTo>
                <a:cubicBezTo>
                  <a:pt x="196" y="373"/>
                  <a:pt x="196" y="373"/>
                  <a:pt x="196" y="373"/>
                </a:cubicBezTo>
                <a:cubicBezTo>
                  <a:pt x="196" y="373"/>
                  <a:pt x="196" y="373"/>
                  <a:pt x="195" y="373"/>
                </a:cubicBezTo>
                <a:cubicBezTo>
                  <a:pt x="195" y="373"/>
                  <a:pt x="195" y="373"/>
                  <a:pt x="194" y="372"/>
                </a:cubicBezTo>
                <a:cubicBezTo>
                  <a:pt x="194" y="372"/>
                  <a:pt x="194" y="372"/>
                  <a:pt x="194" y="371"/>
                </a:cubicBezTo>
                <a:cubicBezTo>
                  <a:pt x="194" y="371"/>
                  <a:pt x="194" y="371"/>
                  <a:pt x="194" y="371"/>
                </a:cubicBezTo>
                <a:cubicBezTo>
                  <a:pt x="194" y="371"/>
                  <a:pt x="193" y="371"/>
                  <a:pt x="193" y="370"/>
                </a:cubicBezTo>
                <a:cubicBezTo>
                  <a:pt x="193" y="369"/>
                  <a:pt x="193" y="369"/>
                  <a:pt x="193" y="368"/>
                </a:cubicBezTo>
                <a:cubicBezTo>
                  <a:pt x="193" y="368"/>
                  <a:pt x="193" y="367"/>
                  <a:pt x="193" y="367"/>
                </a:cubicBezTo>
                <a:cubicBezTo>
                  <a:pt x="193" y="367"/>
                  <a:pt x="193" y="367"/>
                  <a:pt x="193" y="367"/>
                </a:cubicBezTo>
                <a:cubicBezTo>
                  <a:pt x="193" y="367"/>
                  <a:pt x="193" y="367"/>
                  <a:pt x="193" y="366"/>
                </a:cubicBezTo>
                <a:cubicBezTo>
                  <a:pt x="193" y="367"/>
                  <a:pt x="193" y="367"/>
                  <a:pt x="193" y="367"/>
                </a:cubicBezTo>
                <a:cubicBezTo>
                  <a:pt x="193" y="366"/>
                  <a:pt x="192" y="366"/>
                  <a:pt x="192" y="365"/>
                </a:cubicBezTo>
                <a:cubicBezTo>
                  <a:pt x="192" y="365"/>
                  <a:pt x="192" y="365"/>
                  <a:pt x="192" y="365"/>
                </a:cubicBezTo>
                <a:cubicBezTo>
                  <a:pt x="192" y="365"/>
                  <a:pt x="192" y="364"/>
                  <a:pt x="192" y="364"/>
                </a:cubicBezTo>
                <a:cubicBezTo>
                  <a:pt x="192" y="363"/>
                  <a:pt x="191" y="363"/>
                  <a:pt x="191" y="362"/>
                </a:cubicBezTo>
                <a:cubicBezTo>
                  <a:pt x="191" y="362"/>
                  <a:pt x="192" y="362"/>
                  <a:pt x="191" y="362"/>
                </a:cubicBezTo>
                <a:cubicBezTo>
                  <a:pt x="191" y="362"/>
                  <a:pt x="191" y="362"/>
                  <a:pt x="191" y="361"/>
                </a:cubicBezTo>
                <a:cubicBezTo>
                  <a:pt x="191" y="361"/>
                  <a:pt x="191" y="361"/>
                  <a:pt x="191" y="361"/>
                </a:cubicBezTo>
                <a:cubicBezTo>
                  <a:pt x="191" y="361"/>
                  <a:pt x="191" y="361"/>
                  <a:pt x="191" y="361"/>
                </a:cubicBezTo>
                <a:cubicBezTo>
                  <a:pt x="190" y="361"/>
                  <a:pt x="190" y="361"/>
                  <a:pt x="190" y="360"/>
                </a:cubicBezTo>
                <a:cubicBezTo>
                  <a:pt x="190" y="360"/>
                  <a:pt x="190" y="360"/>
                  <a:pt x="190" y="360"/>
                </a:cubicBezTo>
                <a:cubicBezTo>
                  <a:pt x="189" y="360"/>
                  <a:pt x="189" y="360"/>
                  <a:pt x="189" y="359"/>
                </a:cubicBezTo>
                <a:cubicBezTo>
                  <a:pt x="189" y="360"/>
                  <a:pt x="189" y="360"/>
                  <a:pt x="189" y="360"/>
                </a:cubicBezTo>
                <a:cubicBezTo>
                  <a:pt x="189" y="360"/>
                  <a:pt x="189" y="360"/>
                  <a:pt x="189" y="360"/>
                </a:cubicBezTo>
                <a:cubicBezTo>
                  <a:pt x="188" y="360"/>
                  <a:pt x="188" y="360"/>
                  <a:pt x="188" y="360"/>
                </a:cubicBezTo>
                <a:cubicBezTo>
                  <a:pt x="188" y="360"/>
                  <a:pt x="188" y="360"/>
                  <a:pt x="188" y="360"/>
                </a:cubicBezTo>
                <a:cubicBezTo>
                  <a:pt x="187" y="360"/>
                  <a:pt x="187" y="359"/>
                  <a:pt x="187" y="359"/>
                </a:cubicBezTo>
                <a:cubicBezTo>
                  <a:pt x="187" y="358"/>
                  <a:pt x="187" y="358"/>
                  <a:pt x="187" y="357"/>
                </a:cubicBezTo>
                <a:cubicBezTo>
                  <a:pt x="187" y="357"/>
                  <a:pt x="187" y="356"/>
                  <a:pt x="187" y="356"/>
                </a:cubicBezTo>
                <a:cubicBezTo>
                  <a:pt x="187" y="356"/>
                  <a:pt x="186" y="356"/>
                  <a:pt x="186" y="356"/>
                </a:cubicBezTo>
                <a:cubicBezTo>
                  <a:pt x="186" y="355"/>
                  <a:pt x="187" y="355"/>
                  <a:pt x="186" y="355"/>
                </a:cubicBezTo>
                <a:cubicBezTo>
                  <a:pt x="186" y="355"/>
                  <a:pt x="186" y="355"/>
                  <a:pt x="186" y="355"/>
                </a:cubicBezTo>
                <a:cubicBezTo>
                  <a:pt x="186" y="354"/>
                  <a:pt x="186" y="355"/>
                  <a:pt x="186" y="355"/>
                </a:cubicBezTo>
                <a:cubicBezTo>
                  <a:pt x="186" y="354"/>
                  <a:pt x="186" y="354"/>
                  <a:pt x="186" y="354"/>
                </a:cubicBezTo>
                <a:cubicBezTo>
                  <a:pt x="186" y="353"/>
                  <a:pt x="185" y="354"/>
                  <a:pt x="185" y="353"/>
                </a:cubicBezTo>
                <a:cubicBezTo>
                  <a:pt x="185" y="353"/>
                  <a:pt x="185" y="352"/>
                  <a:pt x="185" y="352"/>
                </a:cubicBezTo>
                <a:cubicBezTo>
                  <a:pt x="185" y="351"/>
                  <a:pt x="185" y="350"/>
                  <a:pt x="184" y="351"/>
                </a:cubicBezTo>
                <a:cubicBezTo>
                  <a:pt x="184" y="351"/>
                  <a:pt x="185" y="350"/>
                  <a:pt x="184" y="350"/>
                </a:cubicBezTo>
                <a:cubicBezTo>
                  <a:pt x="184" y="350"/>
                  <a:pt x="183" y="351"/>
                  <a:pt x="183" y="351"/>
                </a:cubicBezTo>
                <a:cubicBezTo>
                  <a:pt x="183" y="352"/>
                  <a:pt x="183" y="353"/>
                  <a:pt x="183" y="354"/>
                </a:cubicBezTo>
                <a:cubicBezTo>
                  <a:pt x="183" y="354"/>
                  <a:pt x="183" y="354"/>
                  <a:pt x="183" y="353"/>
                </a:cubicBezTo>
                <a:cubicBezTo>
                  <a:pt x="182" y="354"/>
                  <a:pt x="182" y="355"/>
                  <a:pt x="182" y="355"/>
                </a:cubicBezTo>
                <a:cubicBezTo>
                  <a:pt x="182" y="355"/>
                  <a:pt x="182" y="355"/>
                  <a:pt x="182" y="355"/>
                </a:cubicBezTo>
                <a:cubicBezTo>
                  <a:pt x="182" y="355"/>
                  <a:pt x="183" y="355"/>
                  <a:pt x="183" y="355"/>
                </a:cubicBezTo>
                <a:cubicBezTo>
                  <a:pt x="183" y="356"/>
                  <a:pt x="183" y="356"/>
                  <a:pt x="183" y="356"/>
                </a:cubicBezTo>
                <a:cubicBezTo>
                  <a:pt x="183" y="356"/>
                  <a:pt x="183" y="355"/>
                  <a:pt x="182" y="355"/>
                </a:cubicBezTo>
                <a:cubicBezTo>
                  <a:pt x="182" y="355"/>
                  <a:pt x="182" y="355"/>
                  <a:pt x="182" y="355"/>
                </a:cubicBezTo>
                <a:cubicBezTo>
                  <a:pt x="182" y="356"/>
                  <a:pt x="182" y="356"/>
                  <a:pt x="182" y="356"/>
                </a:cubicBezTo>
                <a:cubicBezTo>
                  <a:pt x="182" y="356"/>
                  <a:pt x="182" y="357"/>
                  <a:pt x="182" y="357"/>
                </a:cubicBezTo>
                <a:cubicBezTo>
                  <a:pt x="182" y="357"/>
                  <a:pt x="182" y="357"/>
                  <a:pt x="182" y="358"/>
                </a:cubicBezTo>
                <a:cubicBezTo>
                  <a:pt x="182" y="358"/>
                  <a:pt x="182" y="358"/>
                  <a:pt x="182" y="358"/>
                </a:cubicBezTo>
                <a:cubicBezTo>
                  <a:pt x="182" y="358"/>
                  <a:pt x="181" y="358"/>
                  <a:pt x="181" y="358"/>
                </a:cubicBezTo>
                <a:cubicBezTo>
                  <a:pt x="181" y="358"/>
                  <a:pt x="182" y="359"/>
                  <a:pt x="182" y="359"/>
                </a:cubicBezTo>
                <a:cubicBezTo>
                  <a:pt x="182" y="359"/>
                  <a:pt x="182" y="359"/>
                  <a:pt x="182" y="360"/>
                </a:cubicBezTo>
                <a:cubicBezTo>
                  <a:pt x="182" y="360"/>
                  <a:pt x="182" y="361"/>
                  <a:pt x="182" y="361"/>
                </a:cubicBezTo>
                <a:cubicBezTo>
                  <a:pt x="182" y="361"/>
                  <a:pt x="182" y="361"/>
                  <a:pt x="182" y="361"/>
                </a:cubicBezTo>
                <a:cubicBezTo>
                  <a:pt x="182" y="362"/>
                  <a:pt x="182" y="362"/>
                  <a:pt x="182" y="362"/>
                </a:cubicBezTo>
                <a:cubicBezTo>
                  <a:pt x="182" y="363"/>
                  <a:pt x="181" y="363"/>
                  <a:pt x="181" y="364"/>
                </a:cubicBezTo>
                <a:cubicBezTo>
                  <a:pt x="181" y="364"/>
                  <a:pt x="181" y="364"/>
                  <a:pt x="181" y="364"/>
                </a:cubicBezTo>
                <a:cubicBezTo>
                  <a:pt x="181" y="365"/>
                  <a:pt x="181" y="365"/>
                  <a:pt x="181" y="365"/>
                </a:cubicBezTo>
                <a:cubicBezTo>
                  <a:pt x="181" y="365"/>
                  <a:pt x="181" y="366"/>
                  <a:pt x="180" y="367"/>
                </a:cubicBezTo>
                <a:cubicBezTo>
                  <a:pt x="180" y="367"/>
                  <a:pt x="180" y="368"/>
                  <a:pt x="180" y="368"/>
                </a:cubicBezTo>
                <a:cubicBezTo>
                  <a:pt x="180" y="368"/>
                  <a:pt x="179" y="368"/>
                  <a:pt x="179" y="369"/>
                </a:cubicBezTo>
                <a:cubicBezTo>
                  <a:pt x="178" y="369"/>
                  <a:pt x="178" y="369"/>
                  <a:pt x="178" y="369"/>
                </a:cubicBezTo>
                <a:cubicBezTo>
                  <a:pt x="177" y="369"/>
                  <a:pt x="177" y="368"/>
                  <a:pt x="177" y="368"/>
                </a:cubicBezTo>
                <a:cubicBezTo>
                  <a:pt x="176" y="368"/>
                  <a:pt x="176" y="367"/>
                  <a:pt x="176" y="367"/>
                </a:cubicBezTo>
                <a:cubicBezTo>
                  <a:pt x="175" y="367"/>
                  <a:pt x="176" y="367"/>
                  <a:pt x="175" y="367"/>
                </a:cubicBezTo>
                <a:cubicBezTo>
                  <a:pt x="175" y="367"/>
                  <a:pt x="175" y="366"/>
                  <a:pt x="175" y="366"/>
                </a:cubicBezTo>
                <a:cubicBezTo>
                  <a:pt x="174" y="366"/>
                  <a:pt x="173" y="366"/>
                  <a:pt x="173" y="366"/>
                </a:cubicBezTo>
                <a:cubicBezTo>
                  <a:pt x="173" y="366"/>
                  <a:pt x="173" y="366"/>
                  <a:pt x="173" y="366"/>
                </a:cubicBezTo>
                <a:cubicBezTo>
                  <a:pt x="173" y="365"/>
                  <a:pt x="171" y="365"/>
                  <a:pt x="171" y="365"/>
                </a:cubicBezTo>
                <a:cubicBezTo>
                  <a:pt x="171" y="364"/>
                  <a:pt x="170" y="364"/>
                  <a:pt x="170" y="364"/>
                </a:cubicBezTo>
                <a:cubicBezTo>
                  <a:pt x="170" y="364"/>
                  <a:pt x="170" y="364"/>
                  <a:pt x="170" y="364"/>
                </a:cubicBezTo>
                <a:cubicBezTo>
                  <a:pt x="169" y="364"/>
                  <a:pt x="169" y="364"/>
                  <a:pt x="169" y="364"/>
                </a:cubicBezTo>
                <a:cubicBezTo>
                  <a:pt x="168" y="363"/>
                  <a:pt x="167" y="362"/>
                  <a:pt x="166" y="362"/>
                </a:cubicBezTo>
                <a:cubicBezTo>
                  <a:pt x="166" y="361"/>
                  <a:pt x="166" y="361"/>
                  <a:pt x="166" y="361"/>
                </a:cubicBezTo>
                <a:cubicBezTo>
                  <a:pt x="166" y="361"/>
                  <a:pt x="166" y="360"/>
                  <a:pt x="167" y="360"/>
                </a:cubicBezTo>
                <a:cubicBezTo>
                  <a:pt x="167" y="359"/>
                  <a:pt x="167" y="359"/>
                  <a:pt x="167" y="358"/>
                </a:cubicBezTo>
                <a:cubicBezTo>
                  <a:pt x="167" y="358"/>
                  <a:pt x="167" y="358"/>
                  <a:pt x="168" y="358"/>
                </a:cubicBezTo>
                <a:cubicBezTo>
                  <a:pt x="167" y="358"/>
                  <a:pt x="167" y="358"/>
                  <a:pt x="167" y="358"/>
                </a:cubicBezTo>
                <a:cubicBezTo>
                  <a:pt x="167" y="358"/>
                  <a:pt x="167" y="358"/>
                  <a:pt x="167" y="358"/>
                </a:cubicBezTo>
                <a:cubicBezTo>
                  <a:pt x="167" y="357"/>
                  <a:pt x="167" y="357"/>
                  <a:pt x="167" y="357"/>
                </a:cubicBezTo>
                <a:cubicBezTo>
                  <a:pt x="168" y="357"/>
                  <a:pt x="168" y="357"/>
                  <a:pt x="168" y="357"/>
                </a:cubicBezTo>
                <a:cubicBezTo>
                  <a:pt x="168" y="357"/>
                  <a:pt x="168" y="357"/>
                  <a:pt x="168" y="357"/>
                </a:cubicBezTo>
                <a:cubicBezTo>
                  <a:pt x="168" y="357"/>
                  <a:pt x="168" y="357"/>
                  <a:pt x="169" y="357"/>
                </a:cubicBezTo>
                <a:cubicBezTo>
                  <a:pt x="169" y="357"/>
                  <a:pt x="169" y="356"/>
                  <a:pt x="169" y="356"/>
                </a:cubicBezTo>
                <a:cubicBezTo>
                  <a:pt x="169" y="356"/>
                  <a:pt x="169" y="356"/>
                  <a:pt x="169" y="356"/>
                </a:cubicBezTo>
                <a:cubicBezTo>
                  <a:pt x="169" y="356"/>
                  <a:pt x="169" y="356"/>
                  <a:pt x="169" y="356"/>
                </a:cubicBezTo>
                <a:cubicBezTo>
                  <a:pt x="169" y="356"/>
                  <a:pt x="169" y="356"/>
                  <a:pt x="169" y="356"/>
                </a:cubicBezTo>
                <a:cubicBezTo>
                  <a:pt x="169" y="355"/>
                  <a:pt x="169" y="355"/>
                  <a:pt x="170" y="355"/>
                </a:cubicBezTo>
                <a:cubicBezTo>
                  <a:pt x="170" y="354"/>
                  <a:pt x="170" y="354"/>
                  <a:pt x="169" y="354"/>
                </a:cubicBezTo>
                <a:cubicBezTo>
                  <a:pt x="169" y="355"/>
                  <a:pt x="169" y="354"/>
                  <a:pt x="169" y="354"/>
                </a:cubicBezTo>
                <a:cubicBezTo>
                  <a:pt x="169" y="354"/>
                  <a:pt x="169" y="353"/>
                  <a:pt x="169" y="353"/>
                </a:cubicBezTo>
                <a:cubicBezTo>
                  <a:pt x="169" y="353"/>
                  <a:pt x="168" y="354"/>
                  <a:pt x="168" y="354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68" y="354"/>
                  <a:pt x="168" y="355"/>
                  <a:pt x="168" y="355"/>
                </a:cubicBezTo>
                <a:cubicBezTo>
                  <a:pt x="168" y="355"/>
                  <a:pt x="168" y="355"/>
                  <a:pt x="167" y="354"/>
                </a:cubicBezTo>
                <a:cubicBezTo>
                  <a:pt x="167" y="354"/>
                  <a:pt x="168" y="354"/>
                  <a:pt x="168" y="354"/>
                </a:cubicBezTo>
                <a:cubicBezTo>
                  <a:pt x="167" y="354"/>
                  <a:pt x="167" y="354"/>
                  <a:pt x="167" y="354"/>
                </a:cubicBezTo>
                <a:cubicBezTo>
                  <a:pt x="167" y="354"/>
                  <a:pt x="167" y="354"/>
                  <a:pt x="168" y="354"/>
                </a:cubicBezTo>
                <a:cubicBezTo>
                  <a:pt x="167" y="354"/>
                  <a:pt x="167" y="354"/>
                  <a:pt x="167" y="354"/>
                </a:cubicBezTo>
                <a:cubicBezTo>
                  <a:pt x="166" y="354"/>
                  <a:pt x="167" y="354"/>
                  <a:pt x="167" y="354"/>
                </a:cubicBezTo>
                <a:cubicBezTo>
                  <a:pt x="167" y="353"/>
                  <a:pt x="167" y="353"/>
                  <a:pt x="167" y="353"/>
                </a:cubicBezTo>
                <a:cubicBezTo>
                  <a:pt x="167" y="353"/>
                  <a:pt x="167" y="353"/>
                  <a:pt x="167" y="353"/>
                </a:cubicBezTo>
                <a:cubicBezTo>
                  <a:pt x="167" y="353"/>
                  <a:pt x="167" y="353"/>
                  <a:pt x="167" y="353"/>
                </a:cubicBezTo>
                <a:cubicBezTo>
                  <a:pt x="167" y="353"/>
                  <a:pt x="167" y="353"/>
                  <a:pt x="167" y="353"/>
                </a:cubicBezTo>
                <a:cubicBezTo>
                  <a:pt x="166" y="354"/>
                  <a:pt x="166" y="354"/>
                  <a:pt x="166" y="354"/>
                </a:cubicBezTo>
                <a:cubicBezTo>
                  <a:pt x="166" y="354"/>
                  <a:pt x="166" y="354"/>
                  <a:pt x="165" y="354"/>
                </a:cubicBezTo>
                <a:cubicBezTo>
                  <a:pt x="166" y="354"/>
                  <a:pt x="166" y="354"/>
                  <a:pt x="166" y="354"/>
                </a:cubicBezTo>
                <a:cubicBezTo>
                  <a:pt x="165" y="354"/>
                  <a:pt x="165" y="354"/>
                  <a:pt x="165" y="354"/>
                </a:cubicBezTo>
                <a:cubicBezTo>
                  <a:pt x="164" y="354"/>
                  <a:pt x="164" y="354"/>
                  <a:pt x="164" y="353"/>
                </a:cubicBezTo>
                <a:cubicBezTo>
                  <a:pt x="164" y="354"/>
                  <a:pt x="164" y="354"/>
                  <a:pt x="163" y="354"/>
                </a:cubicBezTo>
                <a:cubicBezTo>
                  <a:pt x="163" y="354"/>
                  <a:pt x="163" y="354"/>
                  <a:pt x="163" y="354"/>
                </a:cubicBezTo>
                <a:cubicBezTo>
                  <a:pt x="163" y="354"/>
                  <a:pt x="163" y="354"/>
                  <a:pt x="163" y="353"/>
                </a:cubicBezTo>
                <a:cubicBezTo>
                  <a:pt x="162" y="353"/>
                  <a:pt x="162" y="353"/>
                  <a:pt x="162" y="353"/>
                </a:cubicBezTo>
                <a:cubicBezTo>
                  <a:pt x="162" y="353"/>
                  <a:pt x="162" y="353"/>
                  <a:pt x="161" y="353"/>
                </a:cubicBezTo>
                <a:cubicBezTo>
                  <a:pt x="161" y="353"/>
                  <a:pt x="161" y="353"/>
                  <a:pt x="161" y="353"/>
                </a:cubicBezTo>
                <a:cubicBezTo>
                  <a:pt x="161" y="353"/>
                  <a:pt x="160" y="353"/>
                  <a:pt x="160" y="353"/>
                </a:cubicBezTo>
                <a:cubicBezTo>
                  <a:pt x="160" y="352"/>
                  <a:pt x="160" y="352"/>
                  <a:pt x="160" y="352"/>
                </a:cubicBezTo>
                <a:cubicBezTo>
                  <a:pt x="160" y="352"/>
                  <a:pt x="160" y="352"/>
                  <a:pt x="159" y="352"/>
                </a:cubicBezTo>
                <a:cubicBezTo>
                  <a:pt x="159" y="352"/>
                  <a:pt x="159" y="352"/>
                  <a:pt x="159" y="352"/>
                </a:cubicBezTo>
                <a:cubicBezTo>
                  <a:pt x="159" y="352"/>
                  <a:pt x="159" y="352"/>
                  <a:pt x="158" y="352"/>
                </a:cubicBezTo>
                <a:cubicBezTo>
                  <a:pt x="158" y="352"/>
                  <a:pt x="158" y="351"/>
                  <a:pt x="158" y="351"/>
                </a:cubicBezTo>
                <a:cubicBezTo>
                  <a:pt x="158" y="351"/>
                  <a:pt x="158" y="352"/>
                  <a:pt x="158" y="352"/>
                </a:cubicBezTo>
                <a:cubicBezTo>
                  <a:pt x="158" y="352"/>
                  <a:pt x="158" y="351"/>
                  <a:pt x="158" y="351"/>
                </a:cubicBezTo>
                <a:cubicBezTo>
                  <a:pt x="157" y="352"/>
                  <a:pt x="158" y="352"/>
                  <a:pt x="158" y="352"/>
                </a:cubicBezTo>
                <a:cubicBezTo>
                  <a:pt x="157" y="352"/>
                  <a:pt x="157" y="351"/>
                  <a:pt x="157" y="352"/>
                </a:cubicBezTo>
                <a:cubicBezTo>
                  <a:pt x="157" y="352"/>
                  <a:pt x="157" y="352"/>
                  <a:pt x="157" y="352"/>
                </a:cubicBezTo>
                <a:cubicBezTo>
                  <a:pt x="157" y="352"/>
                  <a:pt x="157" y="352"/>
                  <a:pt x="157" y="352"/>
                </a:cubicBezTo>
                <a:cubicBezTo>
                  <a:pt x="157" y="352"/>
                  <a:pt x="157" y="352"/>
                  <a:pt x="157" y="352"/>
                </a:cubicBezTo>
                <a:cubicBezTo>
                  <a:pt x="157" y="352"/>
                  <a:pt x="157" y="352"/>
                  <a:pt x="157" y="352"/>
                </a:cubicBezTo>
                <a:cubicBezTo>
                  <a:pt x="157" y="352"/>
                  <a:pt x="158" y="352"/>
                  <a:pt x="158" y="352"/>
                </a:cubicBezTo>
                <a:cubicBezTo>
                  <a:pt x="158" y="352"/>
                  <a:pt x="158" y="352"/>
                  <a:pt x="158" y="352"/>
                </a:cubicBezTo>
                <a:cubicBezTo>
                  <a:pt x="158" y="352"/>
                  <a:pt x="158" y="352"/>
                  <a:pt x="158" y="353"/>
                </a:cubicBezTo>
                <a:cubicBezTo>
                  <a:pt x="159" y="353"/>
                  <a:pt x="159" y="353"/>
                  <a:pt x="159" y="353"/>
                </a:cubicBezTo>
                <a:cubicBezTo>
                  <a:pt x="159" y="353"/>
                  <a:pt x="159" y="353"/>
                  <a:pt x="159" y="354"/>
                </a:cubicBezTo>
                <a:cubicBezTo>
                  <a:pt x="159" y="354"/>
                  <a:pt x="159" y="354"/>
                  <a:pt x="159" y="354"/>
                </a:cubicBezTo>
                <a:cubicBezTo>
                  <a:pt x="159" y="354"/>
                  <a:pt x="158" y="354"/>
                  <a:pt x="158" y="354"/>
                </a:cubicBezTo>
                <a:cubicBezTo>
                  <a:pt x="158" y="354"/>
                  <a:pt x="158" y="355"/>
                  <a:pt x="158" y="355"/>
                </a:cubicBezTo>
                <a:cubicBezTo>
                  <a:pt x="158" y="354"/>
                  <a:pt x="158" y="354"/>
                  <a:pt x="158" y="354"/>
                </a:cubicBezTo>
                <a:cubicBezTo>
                  <a:pt x="158" y="354"/>
                  <a:pt x="158" y="354"/>
                  <a:pt x="157" y="354"/>
                </a:cubicBezTo>
                <a:cubicBezTo>
                  <a:pt x="157" y="354"/>
                  <a:pt x="156" y="354"/>
                  <a:pt x="155" y="354"/>
                </a:cubicBezTo>
                <a:cubicBezTo>
                  <a:pt x="155" y="354"/>
                  <a:pt x="155" y="354"/>
                  <a:pt x="155" y="354"/>
                </a:cubicBezTo>
                <a:cubicBezTo>
                  <a:pt x="155" y="354"/>
                  <a:pt x="155" y="354"/>
                  <a:pt x="155" y="354"/>
                </a:cubicBezTo>
                <a:cubicBezTo>
                  <a:pt x="155" y="354"/>
                  <a:pt x="155" y="354"/>
                  <a:pt x="155" y="354"/>
                </a:cubicBezTo>
                <a:cubicBezTo>
                  <a:pt x="154" y="354"/>
                  <a:pt x="155" y="354"/>
                  <a:pt x="155" y="355"/>
                </a:cubicBezTo>
                <a:cubicBezTo>
                  <a:pt x="154" y="355"/>
                  <a:pt x="154" y="354"/>
                  <a:pt x="154" y="355"/>
                </a:cubicBezTo>
                <a:cubicBezTo>
                  <a:pt x="154" y="355"/>
                  <a:pt x="154" y="355"/>
                  <a:pt x="154" y="355"/>
                </a:cubicBezTo>
                <a:cubicBezTo>
                  <a:pt x="154" y="355"/>
                  <a:pt x="154" y="355"/>
                  <a:pt x="154" y="355"/>
                </a:cubicBezTo>
                <a:cubicBezTo>
                  <a:pt x="154" y="355"/>
                  <a:pt x="154" y="355"/>
                  <a:pt x="154" y="355"/>
                </a:cubicBezTo>
                <a:cubicBezTo>
                  <a:pt x="154" y="355"/>
                  <a:pt x="154" y="355"/>
                  <a:pt x="154" y="355"/>
                </a:cubicBezTo>
                <a:cubicBezTo>
                  <a:pt x="154" y="355"/>
                  <a:pt x="154" y="355"/>
                  <a:pt x="154" y="355"/>
                </a:cubicBezTo>
                <a:cubicBezTo>
                  <a:pt x="153" y="355"/>
                  <a:pt x="153" y="355"/>
                  <a:pt x="153" y="355"/>
                </a:cubicBezTo>
                <a:cubicBezTo>
                  <a:pt x="153" y="355"/>
                  <a:pt x="153" y="355"/>
                  <a:pt x="154" y="355"/>
                </a:cubicBezTo>
                <a:cubicBezTo>
                  <a:pt x="153" y="355"/>
                  <a:pt x="153" y="355"/>
                  <a:pt x="153" y="355"/>
                </a:cubicBezTo>
                <a:cubicBezTo>
                  <a:pt x="153" y="355"/>
                  <a:pt x="152" y="356"/>
                  <a:pt x="152" y="356"/>
                </a:cubicBezTo>
                <a:cubicBezTo>
                  <a:pt x="152" y="356"/>
                  <a:pt x="153" y="357"/>
                  <a:pt x="153" y="357"/>
                </a:cubicBezTo>
                <a:cubicBezTo>
                  <a:pt x="152" y="357"/>
                  <a:pt x="152" y="357"/>
                  <a:pt x="152" y="357"/>
                </a:cubicBezTo>
                <a:cubicBezTo>
                  <a:pt x="152" y="358"/>
                  <a:pt x="152" y="358"/>
                  <a:pt x="152" y="357"/>
                </a:cubicBezTo>
                <a:cubicBezTo>
                  <a:pt x="151" y="358"/>
                  <a:pt x="151" y="358"/>
                  <a:pt x="151" y="358"/>
                </a:cubicBezTo>
                <a:cubicBezTo>
                  <a:pt x="151" y="358"/>
                  <a:pt x="151" y="359"/>
                  <a:pt x="151" y="359"/>
                </a:cubicBezTo>
                <a:cubicBezTo>
                  <a:pt x="151" y="359"/>
                  <a:pt x="151" y="359"/>
                  <a:pt x="151" y="359"/>
                </a:cubicBezTo>
                <a:cubicBezTo>
                  <a:pt x="151" y="359"/>
                  <a:pt x="150" y="359"/>
                  <a:pt x="150" y="359"/>
                </a:cubicBezTo>
                <a:cubicBezTo>
                  <a:pt x="150" y="360"/>
                  <a:pt x="150" y="360"/>
                  <a:pt x="151" y="360"/>
                </a:cubicBezTo>
                <a:cubicBezTo>
                  <a:pt x="151" y="360"/>
                  <a:pt x="151" y="361"/>
                  <a:pt x="151" y="361"/>
                </a:cubicBezTo>
                <a:cubicBezTo>
                  <a:pt x="151" y="361"/>
                  <a:pt x="152" y="361"/>
                  <a:pt x="152" y="361"/>
                </a:cubicBezTo>
                <a:cubicBezTo>
                  <a:pt x="152" y="361"/>
                  <a:pt x="151" y="361"/>
                  <a:pt x="151" y="361"/>
                </a:cubicBezTo>
                <a:cubicBezTo>
                  <a:pt x="151" y="362"/>
                  <a:pt x="151" y="362"/>
                  <a:pt x="151" y="362"/>
                </a:cubicBezTo>
                <a:cubicBezTo>
                  <a:pt x="151" y="362"/>
                  <a:pt x="151" y="362"/>
                  <a:pt x="151" y="362"/>
                </a:cubicBezTo>
                <a:cubicBezTo>
                  <a:pt x="151" y="362"/>
                  <a:pt x="151" y="361"/>
                  <a:pt x="151" y="361"/>
                </a:cubicBezTo>
                <a:cubicBezTo>
                  <a:pt x="150" y="361"/>
                  <a:pt x="150" y="361"/>
                  <a:pt x="150" y="361"/>
                </a:cubicBezTo>
                <a:cubicBezTo>
                  <a:pt x="150" y="362"/>
                  <a:pt x="150" y="362"/>
                  <a:pt x="150" y="362"/>
                </a:cubicBezTo>
                <a:cubicBezTo>
                  <a:pt x="150" y="362"/>
                  <a:pt x="150" y="362"/>
                  <a:pt x="150" y="362"/>
                </a:cubicBezTo>
                <a:cubicBezTo>
                  <a:pt x="150" y="362"/>
                  <a:pt x="150" y="362"/>
                  <a:pt x="150" y="361"/>
                </a:cubicBezTo>
                <a:cubicBezTo>
                  <a:pt x="150" y="361"/>
                  <a:pt x="149" y="361"/>
                  <a:pt x="149" y="361"/>
                </a:cubicBezTo>
                <a:cubicBezTo>
                  <a:pt x="149" y="361"/>
                  <a:pt x="149" y="361"/>
                  <a:pt x="149" y="361"/>
                </a:cubicBezTo>
                <a:cubicBezTo>
                  <a:pt x="149" y="361"/>
                  <a:pt x="149" y="361"/>
                  <a:pt x="149" y="361"/>
                </a:cubicBezTo>
                <a:cubicBezTo>
                  <a:pt x="148" y="361"/>
                  <a:pt x="147" y="361"/>
                  <a:pt x="148" y="361"/>
                </a:cubicBezTo>
                <a:cubicBezTo>
                  <a:pt x="148" y="361"/>
                  <a:pt x="148" y="362"/>
                  <a:pt x="148" y="362"/>
                </a:cubicBezTo>
                <a:cubicBezTo>
                  <a:pt x="148" y="362"/>
                  <a:pt x="148" y="362"/>
                  <a:pt x="148" y="362"/>
                </a:cubicBezTo>
                <a:cubicBezTo>
                  <a:pt x="147" y="361"/>
                  <a:pt x="148" y="362"/>
                  <a:pt x="147" y="363"/>
                </a:cubicBezTo>
                <a:cubicBezTo>
                  <a:pt x="147" y="362"/>
                  <a:pt x="147" y="362"/>
                  <a:pt x="147" y="362"/>
                </a:cubicBezTo>
                <a:cubicBezTo>
                  <a:pt x="147" y="363"/>
                  <a:pt x="147" y="363"/>
                  <a:pt x="147" y="363"/>
                </a:cubicBezTo>
                <a:cubicBezTo>
                  <a:pt x="147" y="362"/>
                  <a:pt x="147" y="362"/>
                  <a:pt x="147" y="362"/>
                </a:cubicBezTo>
                <a:cubicBezTo>
                  <a:pt x="147" y="361"/>
                  <a:pt x="147" y="361"/>
                  <a:pt x="147" y="361"/>
                </a:cubicBezTo>
                <a:cubicBezTo>
                  <a:pt x="147" y="361"/>
                  <a:pt x="147" y="361"/>
                  <a:pt x="147" y="361"/>
                </a:cubicBezTo>
                <a:cubicBezTo>
                  <a:pt x="147" y="361"/>
                  <a:pt x="147" y="361"/>
                  <a:pt x="147" y="361"/>
                </a:cubicBezTo>
                <a:cubicBezTo>
                  <a:pt x="147" y="361"/>
                  <a:pt x="147" y="360"/>
                  <a:pt x="147" y="360"/>
                </a:cubicBezTo>
                <a:cubicBezTo>
                  <a:pt x="146" y="360"/>
                  <a:pt x="146" y="359"/>
                  <a:pt x="145" y="359"/>
                </a:cubicBezTo>
                <a:cubicBezTo>
                  <a:pt x="145" y="359"/>
                  <a:pt x="145" y="359"/>
                  <a:pt x="145" y="359"/>
                </a:cubicBezTo>
                <a:cubicBezTo>
                  <a:pt x="144" y="359"/>
                  <a:pt x="145" y="359"/>
                  <a:pt x="144" y="359"/>
                </a:cubicBezTo>
                <a:cubicBezTo>
                  <a:pt x="144" y="359"/>
                  <a:pt x="144" y="358"/>
                  <a:pt x="144" y="358"/>
                </a:cubicBezTo>
                <a:cubicBezTo>
                  <a:pt x="144" y="358"/>
                  <a:pt x="144" y="359"/>
                  <a:pt x="143" y="359"/>
                </a:cubicBezTo>
                <a:cubicBezTo>
                  <a:pt x="143" y="359"/>
                  <a:pt x="143" y="359"/>
                  <a:pt x="143" y="359"/>
                </a:cubicBezTo>
                <a:cubicBezTo>
                  <a:pt x="142" y="359"/>
                  <a:pt x="143" y="359"/>
                  <a:pt x="143" y="359"/>
                </a:cubicBezTo>
                <a:cubicBezTo>
                  <a:pt x="143" y="359"/>
                  <a:pt x="142" y="359"/>
                  <a:pt x="142" y="359"/>
                </a:cubicBezTo>
                <a:cubicBezTo>
                  <a:pt x="142" y="359"/>
                  <a:pt x="142" y="359"/>
                  <a:pt x="142" y="359"/>
                </a:cubicBezTo>
                <a:cubicBezTo>
                  <a:pt x="142" y="359"/>
                  <a:pt x="142" y="359"/>
                  <a:pt x="142" y="359"/>
                </a:cubicBezTo>
                <a:cubicBezTo>
                  <a:pt x="142" y="359"/>
                  <a:pt x="142" y="359"/>
                  <a:pt x="142" y="359"/>
                </a:cubicBezTo>
                <a:cubicBezTo>
                  <a:pt x="142" y="359"/>
                  <a:pt x="142" y="359"/>
                  <a:pt x="142" y="359"/>
                </a:cubicBezTo>
                <a:cubicBezTo>
                  <a:pt x="142" y="359"/>
                  <a:pt x="142" y="359"/>
                  <a:pt x="142" y="359"/>
                </a:cubicBezTo>
                <a:cubicBezTo>
                  <a:pt x="142" y="359"/>
                  <a:pt x="142" y="359"/>
                  <a:pt x="142" y="359"/>
                </a:cubicBezTo>
                <a:cubicBezTo>
                  <a:pt x="142" y="359"/>
                  <a:pt x="142" y="359"/>
                  <a:pt x="142" y="359"/>
                </a:cubicBezTo>
                <a:cubicBezTo>
                  <a:pt x="142" y="359"/>
                  <a:pt x="142" y="359"/>
                  <a:pt x="142" y="359"/>
                </a:cubicBezTo>
                <a:cubicBezTo>
                  <a:pt x="142" y="359"/>
                  <a:pt x="142" y="359"/>
                  <a:pt x="142" y="359"/>
                </a:cubicBezTo>
                <a:cubicBezTo>
                  <a:pt x="142" y="360"/>
                  <a:pt x="142" y="360"/>
                  <a:pt x="142" y="360"/>
                </a:cubicBezTo>
                <a:cubicBezTo>
                  <a:pt x="142" y="360"/>
                  <a:pt x="142" y="360"/>
                  <a:pt x="142" y="360"/>
                </a:cubicBezTo>
                <a:cubicBezTo>
                  <a:pt x="142" y="360"/>
                  <a:pt x="141" y="360"/>
                  <a:pt x="141" y="360"/>
                </a:cubicBezTo>
                <a:cubicBezTo>
                  <a:pt x="141" y="360"/>
                  <a:pt x="141" y="360"/>
                  <a:pt x="141" y="360"/>
                </a:cubicBezTo>
                <a:cubicBezTo>
                  <a:pt x="141" y="360"/>
                  <a:pt x="141" y="360"/>
                  <a:pt x="141" y="360"/>
                </a:cubicBezTo>
                <a:cubicBezTo>
                  <a:pt x="141" y="360"/>
                  <a:pt x="141" y="360"/>
                  <a:pt x="141" y="360"/>
                </a:cubicBezTo>
                <a:cubicBezTo>
                  <a:pt x="141" y="360"/>
                  <a:pt x="141" y="360"/>
                  <a:pt x="141" y="360"/>
                </a:cubicBezTo>
                <a:cubicBezTo>
                  <a:pt x="141" y="360"/>
                  <a:pt x="141" y="360"/>
                  <a:pt x="141" y="360"/>
                </a:cubicBezTo>
                <a:cubicBezTo>
                  <a:pt x="141" y="359"/>
                  <a:pt x="141" y="359"/>
                  <a:pt x="141" y="360"/>
                </a:cubicBezTo>
                <a:cubicBezTo>
                  <a:pt x="141" y="360"/>
                  <a:pt x="140" y="360"/>
                  <a:pt x="140" y="360"/>
                </a:cubicBezTo>
                <a:cubicBezTo>
                  <a:pt x="140" y="360"/>
                  <a:pt x="140" y="360"/>
                  <a:pt x="140" y="360"/>
                </a:cubicBezTo>
                <a:cubicBezTo>
                  <a:pt x="140" y="360"/>
                  <a:pt x="140" y="360"/>
                  <a:pt x="140" y="360"/>
                </a:cubicBezTo>
                <a:cubicBezTo>
                  <a:pt x="140" y="360"/>
                  <a:pt x="140" y="360"/>
                  <a:pt x="140" y="360"/>
                </a:cubicBezTo>
                <a:cubicBezTo>
                  <a:pt x="140" y="360"/>
                  <a:pt x="140" y="360"/>
                  <a:pt x="139" y="361"/>
                </a:cubicBezTo>
                <a:cubicBezTo>
                  <a:pt x="139" y="361"/>
                  <a:pt x="139" y="361"/>
                  <a:pt x="140" y="361"/>
                </a:cubicBezTo>
                <a:cubicBezTo>
                  <a:pt x="140" y="361"/>
                  <a:pt x="140" y="361"/>
                  <a:pt x="140" y="361"/>
                </a:cubicBezTo>
                <a:cubicBezTo>
                  <a:pt x="140" y="361"/>
                  <a:pt x="140" y="361"/>
                  <a:pt x="140" y="361"/>
                </a:cubicBezTo>
                <a:cubicBezTo>
                  <a:pt x="140" y="361"/>
                  <a:pt x="140" y="361"/>
                  <a:pt x="140" y="361"/>
                </a:cubicBezTo>
                <a:cubicBezTo>
                  <a:pt x="140" y="361"/>
                  <a:pt x="140" y="361"/>
                  <a:pt x="140" y="361"/>
                </a:cubicBezTo>
                <a:cubicBezTo>
                  <a:pt x="140" y="361"/>
                  <a:pt x="140" y="362"/>
                  <a:pt x="140" y="361"/>
                </a:cubicBezTo>
                <a:cubicBezTo>
                  <a:pt x="140" y="362"/>
                  <a:pt x="140" y="362"/>
                  <a:pt x="140" y="362"/>
                </a:cubicBezTo>
                <a:cubicBezTo>
                  <a:pt x="140" y="362"/>
                  <a:pt x="140" y="362"/>
                  <a:pt x="140" y="362"/>
                </a:cubicBezTo>
                <a:cubicBezTo>
                  <a:pt x="140" y="362"/>
                  <a:pt x="140" y="362"/>
                  <a:pt x="139" y="362"/>
                </a:cubicBezTo>
                <a:cubicBezTo>
                  <a:pt x="139" y="362"/>
                  <a:pt x="139" y="361"/>
                  <a:pt x="139" y="361"/>
                </a:cubicBezTo>
                <a:cubicBezTo>
                  <a:pt x="139" y="362"/>
                  <a:pt x="139" y="362"/>
                  <a:pt x="139" y="362"/>
                </a:cubicBezTo>
                <a:cubicBezTo>
                  <a:pt x="139" y="362"/>
                  <a:pt x="139" y="363"/>
                  <a:pt x="139" y="363"/>
                </a:cubicBezTo>
                <a:cubicBezTo>
                  <a:pt x="139" y="363"/>
                  <a:pt x="139" y="363"/>
                  <a:pt x="139" y="363"/>
                </a:cubicBezTo>
                <a:cubicBezTo>
                  <a:pt x="139" y="363"/>
                  <a:pt x="139" y="363"/>
                  <a:pt x="139" y="363"/>
                </a:cubicBezTo>
                <a:cubicBezTo>
                  <a:pt x="139" y="362"/>
                  <a:pt x="139" y="362"/>
                  <a:pt x="139" y="362"/>
                </a:cubicBezTo>
                <a:cubicBezTo>
                  <a:pt x="139" y="362"/>
                  <a:pt x="138" y="362"/>
                  <a:pt x="138" y="362"/>
                </a:cubicBezTo>
                <a:cubicBezTo>
                  <a:pt x="138" y="362"/>
                  <a:pt x="138" y="362"/>
                  <a:pt x="138" y="362"/>
                </a:cubicBezTo>
                <a:cubicBezTo>
                  <a:pt x="138" y="363"/>
                  <a:pt x="138" y="363"/>
                  <a:pt x="138" y="363"/>
                </a:cubicBezTo>
                <a:cubicBezTo>
                  <a:pt x="138" y="363"/>
                  <a:pt x="138" y="363"/>
                  <a:pt x="138" y="363"/>
                </a:cubicBezTo>
                <a:cubicBezTo>
                  <a:pt x="138" y="363"/>
                  <a:pt x="137" y="363"/>
                  <a:pt x="137" y="363"/>
                </a:cubicBezTo>
                <a:cubicBezTo>
                  <a:pt x="137" y="363"/>
                  <a:pt x="137" y="364"/>
                  <a:pt x="138" y="364"/>
                </a:cubicBezTo>
                <a:cubicBezTo>
                  <a:pt x="138" y="364"/>
                  <a:pt x="138" y="364"/>
                  <a:pt x="138" y="364"/>
                </a:cubicBezTo>
                <a:cubicBezTo>
                  <a:pt x="138" y="364"/>
                  <a:pt x="138" y="364"/>
                  <a:pt x="138" y="364"/>
                </a:cubicBezTo>
                <a:cubicBezTo>
                  <a:pt x="138" y="364"/>
                  <a:pt x="138" y="364"/>
                  <a:pt x="137" y="364"/>
                </a:cubicBezTo>
                <a:cubicBezTo>
                  <a:pt x="137" y="364"/>
                  <a:pt x="137" y="365"/>
                  <a:pt x="137" y="365"/>
                </a:cubicBezTo>
                <a:cubicBezTo>
                  <a:pt x="137" y="365"/>
                  <a:pt x="138" y="365"/>
                  <a:pt x="138" y="365"/>
                </a:cubicBezTo>
                <a:cubicBezTo>
                  <a:pt x="138" y="365"/>
                  <a:pt x="138" y="365"/>
                  <a:pt x="139" y="365"/>
                </a:cubicBezTo>
                <a:cubicBezTo>
                  <a:pt x="138" y="365"/>
                  <a:pt x="138" y="365"/>
                  <a:pt x="138" y="365"/>
                </a:cubicBezTo>
                <a:cubicBezTo>
                  <a:pt x="138" y="365"/>
                  <a:pt x="138" y="365"/>
                  <a:pt x="138" y="365"/>
                </a:cubicBezTo>
                <a:cubicBezTo>
                  <a:pt x="137" y="365"/>
                  <a:pt x="137" y="365"/>
                  <a:pt x="137" y="365"/>
                </a:cubicBezTo>
                <a:cubicBezTo>
                  <a:pt x="137" y="365"/>
                  <a:pt x="137" y="365"/>
                  <a:pt x="137" y="365"/>
                </a:cubicBezTo>
                <a:cubicBezTo>
                  <a:pt x="137" y="365"/>
                  <a:pt x="137" y="365"/>
                  <a:pt x="137" y="365"/>
                </a:cubicBezTo>
                <a:cubicBezTo>
                  <a:pt x="137" y="365"/>
                  <a:pt x="136" y="365"/>
                  <a:pt x="136" y="365"/>
                </a:cubicBezTo>
                <a:cubicBezTo>
                  <a:pt x="136" y="365"/>
                  <a:pt x="136" y="365"/>
                  <a:pt x="136" y="365"/>
                </a:cubicBezTo>
                <a:cubicBezTo>
                  <a:pt x="136" y="365"/>
                  <a:pt x="136" y="365"/>
                  <a:pt x="136" y="365"/>
                </a:cubicBezTo>
                <a:cubicBezTo>
                  <a:pt x="136" y="365"/>
                  <a:pt x="136" y="365"/>
                  <a:pt x="136" y="365"/>
                </a:cubicBezTo>
                <a:cubicBezTo>
                  <a:pt x="136" y="365"/>
                  <a:pt x="136" y="365"/>
                  <a:pt x="136" y="365"/>
                </a:cubicBezTo>
                <a:cubicBezTo>
                  <a:pt x="136" y="365"/>
                  <a:pt x="136" y="365"/>
                  <a:pt x="136" y="365"/>
                </a:cubicBezTo>
                <a:cubicBezTo>
                  <a:pt x="136" y="365"/>
                  <a:pt x="136" y="364"/>
                  <a:pt x="135" y="365"/>
                </a:cubicBezTo>
                <a:cubicBezTo>
                  <a:pt x="135" y="365"/>
                  <a:pt x="136" y="365"/>
                  <a:pt x="136" y="365"/>
                </a:cubicBezTo>
                <a:cubicBezTo>
                  <a:pt x="136" y="365"/>
                  <a:pt x="135" y="365"/>
                  <a:pt x="135" y="365"/>
                </a:cubicBezTo>
                <a:cubicBezTo>
                  <a:pt x="135" y="365"/>
                  <a:pt x="135" y="365"/>
                  <a:pt x="135" y="365"/>
                </a:cubicBezTo>
                <a:cubicBezTo>
                  <a:pt x="135" y="365"/>
                  <a:pt x="135" y="365"/>
                  <a:pt x="135" y="365"/>
                </a:cubicBezTo>
                <a:cubicBezTo>
                  <a:pt x="135" y="366"/>
                  <a:pt x="135" y="366"/>
                  <a:pt x="135" y="366"/>
                </a:cubicBezTo>
                <a:cubicBezTo>
                  <a:pt x="135" y="366"/>
                  <a:pt x="135" y="366"/>
                  <a:pt x="135" y="366"/>
                </a:cubicBezTo>
                <a:cubicBezTo>
                  <a:pt x="135" y="366"/>
                  <a:pt x="136" y="366"/>
                  <a:pt x="136" y="366"/>
                </a:cubicBezTo>
                <a:cubicBezTo>
                  <a:pt x="136" y="366"/>
                  <a:pt x="136" y="366"/>
                  <a:pt x="136" y="366"/>
                </a:cubicBezTo>
                <a:cubicBezTo>
                  <a:pt x="136" y="367"/>
                  <a:pt x="136" y="366"/>
                  <a:pt x="136" y="366"/>
                </a:cubicBezTo>
                <a:cubicBezTo>
                  <a:pt x="136" y="367"/>
                  <a:pt x="136" y="367"/>
                  <a:pt x="136" y="367"/>
                </a:cubicBezTo>
                <a:cubicBezTo>
                  <a:pt x="136" y="367"/>
                  <a:pt x="136" y="367"/>
                  <a:pt x="136" y="367"/>
                </a:cubicBezTo>
                <a:cubicBezTo>
                  <a:pt x="135" y="367"/>
                  <a:pt x="136" y="367"/>
                  <a:pt x="135" y="367"/>
                </a:cubicBezTo>
                <a:cubicBezTo>
                  <a:pt x="135" y="367"/>
                  <a:pt x="135" y="368"/>
                  <a:pt x="135" y="368"/>
                </a:cubicBezTo>
                <a:cubicBezTo>
                  <a:pt x="135" y="368"/>
                  <a:pt x="135" y="368"/>
                  <a:pt x="135" y="368"/>
                </a:cubicBezTo>
                <a:cubicBezTo>
                  <a:pt x="135" y="368"/>
                  <a:pt x="135" y="367"/>
                  <a:pt x="134" y="367"/>
                </a:cubicBezTo>
                <a:cubicBezTo>
                  <a:pt x="134" y="367"/>
                  <a:pt x="134" y="367"/>
                  <a:pt x="134" y="367"/>
                </a:cubicBezTo>
                <a:cubicBezTo>
                  <a:pt x="134" y="366"/>
                  <a:pt x="134" y="366"/>
                  <a:pt x="134" y="366"/>
                </a:cubicBezTo>
                <a:cubicBezTo>
                  <a:pt x="134" y="366"/>
                  <a:pt x="134" y="366"/>
                  <a:pt x="134" y="366"/>
                </a:cubicBezTo>
                <a:cubicBezTo>
                  <a:pt x="134" y="366"/>
                  <a:pt x="134" y="366"/>
                  <a:pt x="134" y="366"/>
                </a:cubicBezTo>
                <a:cubicBezTo>
                  <a:pt x="134" y="365"/>
                  <a:pt x="134" y="365"/>
                  <a:pt x="134" y="365"/>
                </a:cubicBezTo>
                <a:cubicBezTo>
                  <a:pt x="134" y="365"/>
                  <a:pt x="133" y="366"/>
                  <a:pt x="133" y="366"/>
                </a:cubicBezTo>
                <a:cubicBezTo>
                  <a:pt x="133" y="366"/>
                  <a:pt x="132" y="366"/>
                  <a:pt x="133" y="367"/>
                </a:cubicBezTo>
                <a:cubicBezTo>
                  <a:pt x="132" y="366"/>
                  <a:pt x="132" y="368"/>
                  <a:pt x="132" y="368"/>
                </a:cubicBezTo>
                <a:cubicBezTo>
                  <a:pt x="132" y="368"/>
                  <a:pt x="132" y="369"/>
                  <a:pt x="132" y="369"/>
                </a:cubicBezTo>
                <a:cubicBezTo>
                  <a:pt x="132" y="369"/>
                  <a:pt x="132" y="369"/>
                  <a:pt x="132" y="369"/>
                </a:cubicBezTo>
                <a:cubicBezTo>
                  <a:pt x="132" y="369"/>
                  <a:pt x="132" y="369"/>
                  <a:pt x="132" y="370"/>
                </a:cubicBezTo>
                <a:cubicBezTo>
                  <a:pt x="132" y="370"/>
                  <a:pt x="131" y="370"/>
                  <a:pt x="131" y="371"/>
                </a:cubicBezTo>
                <a:cubicBezTo>
                  <a:pt x="131" y="371"/>
                  <a:pt x="131" y="371"/>
                  <a:pt x="131" y="371"/>
                </a:cubicBezTo>
                <a:cubicBezTo>
                  <a:pt x="131" y="371"/>
                  <a:pt x="130" y="371"/>
                  <a:pt x="130" y="372"/>
                </a:cubicBezTo>
                <a:cubicBezTo>
                  <a:pt x="130" y="372"/>
                  <a:pt x="130" y="372"/>
                  <a:pt x="130" y="373"/>
                </a:cubicBezTo>
                <a:cubicBezTo>
                  <a:pt x="129" y="374"/>
                  <a:pt x="127" y="374"/>
                  <a:pt x="125" y="375"/>
                </a:cubicBezTo>
                <a:cubicBezTo>
                  <a:pt x="125" y="375"/>
                  <a:pt x="125" y="375"/>
                  <a:pt x="125" y="375"/>
                </a:cubicBezTo>
                <a:cubicBezTo>
                  <a:pt x="125" y="375"/>
                  <a:pt x="124" y="375"/>
                  <a:pt x="124" y="375"/>
                </a:cubicBezTo>
                <a:cubicBezTo>
                  <a:pt x="124" y="375"/>
                  <a:pt x="124" y="375"/>
                  <a:pt x="123" y="375"/>
                </a:cubicBezTo>
                <a:cubicBezTo>
                  <a:pt x="123" y="376"/>
                  <a:pt x="123" y="376"/>
                  <a:pt x="122" y="376"/>
                </a:cubicBezTo>
                <a:cubicBezTo>
                  <a:pt x="122" y="376"/>
                  <a:pt x="122" y="376"/>
                  <a:pt x="121" y="376"/>
                </a:cubicBezTo>
                <a:cubicBezTo>
                  <a:pt x="121" y="376"/>
                  <a:pt x="121" y="376"/>
                  <a:pt x="120" y="376"/>
                </a:cubicBezTo>
                <a:cubicBezTo>
                  <a:pt x="120" y="377"/>
                  <a:pt x="120" y="377"/>
                  <a:pt x="119" y="377"/>
                </a:cubicBezTo>
                <a:cubicBezTo>
                  <a:pt x="119" y="377"/>
                  <a:pt x="119" y="377"/>
                  <a:pt x="119" y="377"/>
                </a:cubicBezTo>
                <a:cubicBezTo>
                  <a:pt x="119" y="377"/>
                  <a:pt x="119" y="376"/>
                  <a:pt x="119" y="376"/>
                </a:cubicBezTo>
                <a:cubicBezTo>
                  <a:pt x="119" y="376"/>
                  <a:pt x="117" y="377"/>
                  <a:pt x="118" y="376"/>
                </a:cubicBezTo>
                <a:cubicBezTo>
                  <a:pt x="118" y="376"/>
                  <a:pt x="117" y="377"/>
                  <a:pt x="117" y="377"/>
                </a:cubicBezTo>
                <a:cubicBezTo>
                  <a:pt x="116" y="377"/>
                  <a:pt x="116" y="378"/>
                  <a:pt x="115" y="378"/>
                </a:cubicBezTo>
                <a:cubicBezTo>
                  <a:pt x="114" y="379"/>
                  <a:pt x="114" y="379"/>
                  <a:pt x="113" y="379"/>
                </a:cubicBezTo>
                <a:cubicBezTo>
                  <a:pt x="113" y="379"/>
                  <a:pt x="112" y="380"/>
                  <a:pt x="112" y="380"/>
                </a:cubicBezTo>
                <a:cubicBezTo>
                  <a:pt x="112" y="380"/>
                  <a:pt x="112" y="381"/>
                  <a:pt x="112" y="381"/>
                </a:cubicBezTo>
                <a:cubicBezTo>
                  <a:pt x="112" y="381"/>
                  <a:pt x="112" y="381"/>
                  <a:pt x="112" y="381"/>
                </a:cubicBezTo>
                <a:cubicBezTo>
                  <a:pt x="111" y="382"/>
                  <a:pt x="111" y="382"/>
                  <a:pt x="111" y="382"/>
                </a:cubicBezTo>
                <a:cubicBezTo>
                  <a:pt x="111" y="381"/>
                  <a:pt x="111" y="380"/>
                  <a:pt x="111" y="380"/>
                </a:cubicBezTo>
                <a:cubicBezTo>
                  <a:pt x="110" y="380"/>
                  <a:pt x="110" y="381"/>
                  <a:pt x="110" y="381"/>
                </a:cubicBezTo>
                <a:cubicBezTo>
                  <a:pt x="110" y="381"/>
                  <a:pt x="110" y="382"/>
                  <a:pt x="110" y="382"/>
                </a:cubicBezTo>
                <a:cubicBezTo>
                  <a:pt x="110" y="382"/>
                  <a:pt x="110" y="382"/>
                  <a:pt x="110" y="383"/>
                </a:cubicBezTo>
                <a:cubicBezTo>
                  <a:pt x="110" y="383"/>
                  <a:pt x="110" y="384"/>
                  <a:pt x="110" y="384"/>
                </a:cubicBezTo>
                <a:cubicBezTo>
                  <a:pt x="110" y="385"/>
                  <a:pt x="110" y="385"/>
                  <a:pt x="109" y="385"/>
                </a:cubicBezTo>
                <a:cubicBezTo>
                  <a:pt x="109" y="385"/>
                  <a:pt x="109" y="385"/>
                  <a:pt x="109" y="386"/>
                </a:cubicBezTo>
                <a:cubicBezTo>
                  <a:pt x="109" y="386"/>
                  <a:pt x="109" y="386"/>
                  <a:pt x="109" y="386"/>
                </a:cubicBezTo>
                <a:cubicBezTo>
                  <a:pt x="109" y="387"/>
                  <a:pt x="110" y="387"/>
                  <a:pt x="110" y="388"/>
                </a:cubicBezTo>
                <a:cubicBezTo>
                  <a:pt x="111" y="390"/>
                  <a:pt x="111" y="390"/>
                  <a:pt x="111" y="390"/>
                </a:cubicBezTo>
                <a:cubicBezTo>
                  <a:pt x="111" y="390"/>
                  <a:pt x="111" y="390"/>
                  <a:pt x="111" y="391"/>
                </a:cubicBezTo>
                <a:cubicBezTo>
                  <a:pt x="111" y="391"/>
                  <a:pt x="111" y="391"/>
                  <a:pt x="111" y="391"/>
                </a:cubicBezTo>
                <a:cubicBezTo>
                  <a:pt x="111" y="392"/>
                  <a:pt x="111" y="392"/>
                  <a:pt x="111" y="392"/>
                </a:cubicBezTo>
                <a:cubicBezTo>
                  <a:pt x="110" y="392"/>
                  <a:pt x="110" y="391"/>
                  <a:pt x="110" y="391"/>
                </a:cubicBezTo>
                <a:cubicBezTo>
                  <a:pt x="110" y="391"/>
                  <a:pt x="110" y="392"/>
                  <a:pt x="110" y="392"/>
                </a:cubicBezTo>
                <a:cubicBezTo>
                  <a:pt x="110" y="391"/>
                  <a:pt x="110" y="391"/>
                  <a:pt x="110" y="391"/>
                </a:cubicBezTo>
                <a:cubicBezTo>
                  <a:pt x="110" y="390"/>
                  <a:pt x="109" y="390"/>
                  <a:pt x="109" y="390"/>
                </a:cubicBezTo>
                <a:cubicBezTo>
                  <a:pt x="109" y="390"/>
                  <a:pt x="109" y="390"/>
                  <a:pt x="109" y="390"/>
                </a:cubicBezTo>
                <a:cubicBezTo>
                  <a:pt x="109" y="391"/>
                  <a:pt x="110" y="391"/>
                  <a:pt x="110" y="392"/>
                </a:cubicBezTo>
                <a:cubicBezTo>
                  <a:pt x="110" y="392"/>
                  <a:pt x="110" y="392"/>
                  <a:pt x="110" y="392"/>
                </a:cubicBezTo>
                <a:cubicBezTo>
                  <a:pt x="110" y="392"/>
                  <a:pt x="110" y="392"/>
                  <a:pt x="110" y="392"/>
                </a:cubicBezTo>
                <a:cubicBezTo>
                  <a:pt x="110" y="392"/>
                  <a:pt x="110" y="393"/>
                  <a:pt x="110" y="393"/>
                </a:cubicBezTo>
                <a:cubicBezTo>
                  <a:pt x="110" y="393"/>
                  <a:pt x="110" y="393"/>
                  <a:pt x="110" y="393"/>
                </a:cubicBezTo>
                <a:cubicBezTo>
                  <a:pt x="110" y="393"/>
                  <a:pt x="110" y="393"/>
                  <a:pt x="110" y="392"/>
                </a:cubicBezTo>
                <a:cubicBezTo>
                  <a:pt x="110" y="393"/>
                  <a:pt x="109" y="393"/>
                  <a:pt x="109" y="393"/>
                </a:cubicBezTo>
                <a:cubicBezTo>
                  <a:pt x="109" y="393"/>
                  <a:pt x="109" y="392"/>
                  <a:pt x="109" y="392"/>
                </a:cubicBezTo>
                <a:cubicBezTo>
                  <a:pt x="109" y="392"/>
                  <a:pt x="109" y="392"/>
                  <a:pt x="109" y="392"/>
                </a:cubicBezTo>
                <a:cubicBezTo>
                  <a:pt x="109" y="392"/>
                  <a:pt x="109" y="392"/>
                  <a:pt x="109" y="391"/>
                </a:cubicBezTo>
                <a:cubicBezTo>
                  <a:pt x="109" y="391"/>
                  <a:pt x="109" y="392"/>
                  <a:pt x="109" y="392"/>
                </a:cubicBezTo>
                <a:cubicBezTo>
                  <a:pt x="109" y="391"/>
                  <a:pt x="109" y="391"/>
                  <a:pt x="109" y="391"/>
                </a:cubicBezTo>
                <a:cubicBezTo>
                  <a:pt x="109" y="391"/>
                  <a:pt x="109" y="392"/>
                  <a:pt x="109" y="392"/>
                </a:cubicBezTo>
                <a:cubicBezTo>
                  <a:pt x="109" y="392"/>
                  <a:pt x="109" y="391"/>
                  <a:pt x="109" y="391"/>
                </a:cubicBezTo>
                <a:cubicBezTo>
                  <a:pt x="109" y="391"/>
                  <a:pt x="109" y="392"/>
                  <a:pt x="109" y="392"/>
                </a:cubicBezTo>
                <a:cubicBezTo>
                  <a:pt x="109" y="392"/>
                  <a:pt x="108" y="392"/>
                  <a:pt x="108" y="392"/>
                </a:cubicBezTo>
                <a:cubicBezTo>
                  <a:pt x="109" y="392"/>
                  <a:pt x="109" y="393"/>
                  <a:pt x="110" y="394"/>
                </a:cubicBezTo>
                <a:cubicBezTo>
                  <a:pt x="110" y="394"/>
                  <a:pt x="110" y="394"/>
                  <a:pt x="110" y="395"/>
                </a:cubicBezTo>
                <a:cubicBezTo>
                  <a:pt x="111" y="395"/>
                  <a:pt x="111" y="395"/>
                  <a:pt x="111" y="395"/>
                </a:cubicBezTo>
                <a:cubicBezTo>
                  <a:pt x="111" y="396"/>
                  <a:pt x="111" y="396"/>
                  <a:pt x="111" y="397"/>
                </a:cubicBezTo>
                <a:cubicBezTo>
                  <a:pt x="111" y="398"/>
                  <a:pt x="113" y="399"/>
                  <a:pt x="113" y="400"/>
                </a:cubicBezTo>
                <a:cubicBezTo>
                  <a:pt x="113" y="401"/>
                  <a:pt x="113" y="402"/>
                  <a:pt x="113" y="402"/>
                </a:cubicBezTo>
                <a:cubicBezTo>
                  <a:pt x="113" y="403"/>
                  <a:pt x="114" y="404"/>
                  <a:pt x="114" y="405"/>
                </a:cubicBezTo>
                <a:cubicBezTo>
                  <a:pt x="114" y="406"/>
                  <a:pt x="115" y="406"/>
                  <a:pt x="115" y="407"/>
                </a:cubicBezTo>
                <a:cubicBezTo>
                  <a:pt x="115" y="408"/>
                  <a:pt x="115" y="409"/>
                  <a:pt x="115" y="410"/>
                </a:cubicBezTo>
                <a:cubicBezTo>
                  <a:pt x="115" y="410"/>
                  <a:pt x="115" y="410"/>
                  <a:pt x="115" y="410"/>
                </a:cubicBezTo>
                <a:cubicBezTo>
                  <a:pt x="115" y="410"/>
                  <a:pt x="115" y="410"/>
                  <a:pt x="115" y="410"/>
                </a:cubicBezTo>
                <a:cubicBezTo>
                  <a:pt x="115" y="411"/>
                  <a:pt x="115" y="412"/>
                  <a:pt x="115" y="412"/>
                </a:cubicBezTo>
                <a:cubicBezTo>
                  <a:pt x="114" y="412"/>
                  <a:pt x="114" y="413"/>
                  <a:pt x="113" y="413"/>
                </a:cubicBezTo>
                <a:cubicBezTo>
                  <a:pt x="113" y="413"/>
                  <a:pt x="113" y="412"/>
                  <a:pt x="113" y="412"/>
                </a:cubicBezTo>
                <a:cubicBezTo>
                  <a:pt x="113" y="413"/>
                  <a:pt x="113" y="414"/>
                  <a:pt x="113" y="414"/>
                </a:cubicBezTo>
                <a:cubicBezTo>
                  <a:pt x="113" y="414"/>
                  <a:pt x="113" y="414"/>
                  <a:pt x="113" y="414"/>
                </a:cubicBezTo>
                <a:cubicBezTo>
                  <a:pt x="113" y="415"/>
                  <a:pt x="114" y="415"/>
                  <a:pt x="114" y="415"/>
                </a:cubicBezTo>
                <a:cubicBezTo>
                  <a:pt x="115" y="415"/>
                  <a:pt x="115" y="415"/>
                  <a:pt x="116" y="416"/>
                </a:cubicBezTo>
                <a:cubicBezTo>
                  <a:pt x="116" y="416"/>
                  <a:pt x="117" y="417"/>
                  <a:pt x="117" y="417"/>
                </a:cubicBezTo>
                <a:cubicBezTo>
                  <a:pt x="118" y="417"/>
                  <a:pt x="118" y="417"/>
                  <a:pt x="119" y="417"/>
                </a:cubicBezTo>
                <a:cubicBezTo>
                  <a:pt x="120" y="417"/>
                  <a:pt x="120" y="417"/>
                  <a:pt x="121" y="417"/>
                </a:cubicBezTo>
                <a:cubicBezTo>
                  <a:pt x="120" y="417"/>
                  <a:pt x="120" y="417"/>
                  <a:pt x="120" y="417"/>
                </a:cubicBezTo>
                <a:cubicBezTo>
                  <a:pt x="121" y="417"/>
                  <a:pt x="121" y="417"/>
                  <a:pt x="122" y="417"/>
                </a:cubicBezTo>
                <a:cubicBezTo>
                  <a:pt x="122" y="416"/>
                  <a:pt x="123" y="416"/>
                  <a:pt x="123" y="415"/>
                </a:cubicBezTo>
                <a:cubicBezTo>
                  <a:pt x="124" y="415"/>
                  <a:pt x="124" y="415"/>
                  <a:pt x="124" y="415"/>
                </a:cubicBezTo>
                <a:cubicBezTo>
                  <a:pt x="124" y="415"/>
                  <a:pt x="124" y="415"/>
                  <a:pt x="125" y="415"/>
                </a:cubicBezTo>
                <a:cubicBezTo>
                  <a:pt x="125" y="415"/>
                  <a:pt x="125" y="415"/>
                  <a:pt x="125" y="415"/>
                </a:cubicBezTo>
                <a:cubicBezTo>
                  <a:pt x="125" y="414"/>
                  <a:pt x="125" y="414"/>
                  <a:pt x="126" y="414"/>
                </a:cubicBezTo>
                <a:cubicBezTo>
                  <a:pt x="127" y="414"/>
                  <a:pt x="127" y="413"/>
                  <a:pt x="128" y="413"/>
                </a:cubicBezTo>
                <a:cubicBezTo>
                  <a:pt x="129" y="413"/>
                  <a:pt x="130" y="413"/>
                  <a:pt x="130" y="413"/>
                </a:cubicBezTo>
                <a:cubicBezTo>
                  <a:pt x="131" y="413"/>
                  <a:pt x="131" y="413"/>
                  <a:pt x="131" y="414"/>
                </a:cubicBezTo>
                <a:cubicBezTo>
                  <a:pt x="132" y="414"/>
                  <a:pt x="131" y="414"/>
                  <a:pt x="132" y="414"/>
                </a:cubicBezTo>
                <a:cubicBezTo>
                  <a:pt x="132" y="414"/>
                  <a:pt x="133" y="414"/>
                  <a:pt x="133" y="413"/>
                </a:cubicBezTo>
                <a:cubicBezTo>
                  <a:pt x="133" y="413"/>
                  <a:pt x="134" y="413"/>
                  <a:pt x="134" y="413"/>
                </a:cubicBezTo>
                <a:cubicBezTo>
                  <a:pt x="134" y="413"/>
                  <a:pt x="134" y="414"/>
                  <a:pt x="134" y="414"/>
                </a:cubicBezTo>
                <a:cubicBezTo>
                  <a:pt x="134" y="414"/>
                  <a:pt x="135" y="414"/>
                  <a:pt x="135" y="413"/>
                </a:cubicBezTo>
                <a:cubicBezTo>
                  <a:pt x="135" y="413"/>
                  <a:pt x="135" y="414"/>
                  <a:pt x="135" y="413"/>
                </a:cubicBezTo>
                <a:cubicBezTo>
                  <a:pt x="136" y="413"/>
                  <a:pt x="136" y="413"/>
                  <a:pt x="136" y="413"/>
                </a:cubicBezTo>
                <a:cubicBezTo>
                  <a:pt x="136" y="412"/>
                  <a:pt x="136" y="412"/>
                  <a:pt x="137" y="412"/>
                </a:cubicBezTo>
                <a:cubicBezTo>
                  <a:pt x="137" y="412"/>
                  <a:pt x="137" y="411"/>
                  <a:pt x="137" y="411"/>
                </a:cubicBezTo>
                <a:cubicBezTo>
                  <a:pt x="138" y="411"/>
                  <a:pt x="139" y="410"/>
                  <a:pt x="139" y="410"/>
                </a:cubicBezTo>
                <a:cubicBezTo>
                  <a:pt x="140" y="410"/>
                  <a:pt x="140" y="410"/>
                  <a:pt x="141" y="409"/>
                </a:cubicBezTo>
                <a:cubicBezTo>
                  <a:pt x="141" y="409"/>
                  <a:pt x="141" y="409"/>
                  <a:pt x="141" y="409"/>
                </a:cubicBezTo>
                <a:cubicBezTo>
                  <a:pt x="142" y="409"/>
                  <a:pt x="142" y="409"/>
                  <a:pt x="143" y="409"/>
                </a:cubicBezTo>
                <a:cubicBezTo>
                  <a:pt x="144" y="409"/>
                  <a:pt x="144" y="409"/>
                  <a:pt x="145" y="409"/>
                </a:cubicBezTo>
                <a:cubicBezTo>
                  <a:pt x="146" y="408"/>
                  <a:pt x="148" y="408"/>
                  <a:pt x="149" y="407"/>
                </a:cubicBezTo>
                <a:cubicBezTo>
                  <a:pt x="149" y="407"/>
                  <a:pt x="149" y="407"/>
                  <a:pt x="149" y="407"/>
                </a:cubicBezTo>
                <a:cubicBezTo>
                  <a:pt x="149" y="407"/>
                  <a:pt x="149" y="407"/>
                  <a:pt x="149" y="407"/>
                </a:cubicBezTo>
                <a:cubicBezTo>
                  <a:pt x="150" y="407"/>
                  <a:pt x="151" y="407"/>
                  <a:pt x="152" y="407"/>
                </a:cubicBezTo>
                <a:cubicBezTo>
                  <a:pt x="153" y="407"/>
                  <a:pt x="154" y="407"/>
                  <a:pt x="154" y="407"/>
                </a:cubicBezTo>
                <a:cubicBezTo>
                  <a:pt x="155" y="407"/>
                  <a:pt x="155" y="406"/>
                  <a:pt x="155" y="407"/>
                </a:cubicBezTo>
                <a:cubicBezTo>
                  <a:pt x="156" y="407"/>
                  <a:pt x="157" y="407"/>
                  <a:pt x="157" y="408"/>
                </a:cubicBezTo>
                <a:cubicBezTo>
                  <a:pt x="157" y="408"/>
                  <a:pt x="157" y="408"/>
                  <a:pt x="158" y="408"/>
                </a:cubicBezTo>
                <a:cubicBezTo>
                  <a:pt x="158" y="408"/>
                  <a:pt x="158" y="408"/>
                  <a:pt x="158" y="408"/>
                </a:cubicBezTo>
                <a:cubicBezTo>
                  <a:pt x="159" y="408"/>
                  <a:pt x="159" y="408"/>
                  <a:pt x="159" y="408"/>
                </a:cubicBezTo>
                <a:cubicBezTo>
                  <a:pt x="160" y="408"/>
                  <a:pt x="160" y="408"/>
                  <a:pt x="160" y="408"/>
                </a:cubicBezTo>
                <a:cubicBezTo>
                  <a:pt x="161" y="409"/>
                  <a:pt x="161" y="408"/>
                  <a:pt x="161" y="408"/>
                </a:cubicBezTo>
                <a:cubicBezTo>
                  <a:pt x="161" y="408"/>
                  <a:pt x="161" y="408"/>
                  <a:pt x="161" y="408"/>
                </a:cubicBezTo>
                <a:cubicBezTo>
                  <a:pt x="162" y="408"/>
                  <a:pt x="162" y="409"/>
                  <a:pt x="162" y="409"/>
                </a:cubicBezTo>
                <a:cubicBezTo>
                  <a:pt x="162" y="409"/>
                  <a:pt x="162" y="409"/>
                  <a:pt x="162" y="409"/>
                </a:cubicBezTo>
                <a:cubicBezTo>
                  <a:pt x="162" y="409"/>
                  <a:pt x="162" y="409"/>
                  <a:pt x="163" y="409"/>
                </a:cubicBezTo>
                <a:cubicBezTo>
                  <a:pt x="163" y="410"/>
                  <a:pt x="163" y="410"/>
                  <a:pt x="163" y="410"/>
                </a:cubicBezTo>
                <a:cubicBezTo>
                  <a:pt x="163" y="410"/>
                  <a:pt x="162" y="410"/>
                  <a:pt x="162" y="410"/>
                </a:cubicBezTo>
                <a:cubicBezTo>
                  <a:pt x="163" y="410"/>
                  <a:pt x="162" y="410"/>
                  <a:pt x="162" y="411"/>
                </a:cubicBezTo>
                <a:cubicBezTo>
                  <a:pt x="162" y="411"/>
                  <a:pt x="163" y="411"/>
                  <a:pt x="163" y="411"/>
                </a:cubicBezTo>
                <a:cubicBezTo>
                  <a:pt x="163" y="411"/>
                  <a:pt x="164" y="412"/>
                  <a:pt x="164" y="411"/>
                </a:cubicBezTo>
                <a:cubicBezTo>
                  <a:pt x="164" y="411"/>
                  <a:pt x="164" y="411"/>
                  <a:pt x="164" y="411"/>
                </a:cubicBezTo>
                <a:cubicBezTo>
                  <a:pt x="164" y="412"/>
                  <a:pt x="164" y="412"/>
                  <a:pt x="164" y="413"/>
                </a:cubicBezTo>
                <a:cubicBezTo>
                  <a:pt x="165" y="413"/>
                  <a:pt x="165" y="413"/>
                  <a:pt x="165" y="414"/>
                </a:cubicBezTo>
                <a:cubicBezTo>
                  <a:pt x="165" y="414"/>
                  <a:pt x="165" y="414"/>
                  <a:pt x="165" y="414"/>
                </a:cubicBezTo>
                <a:cubicBezTo>
                  <a:pt x="165" y="414"/>
                  <a:pt x="165" y="414"/>
                  <a:pt x="165" y="414"/>
                </a:cubicBezTo>
                <a:cubicBezTo>
                  <a:pt x="165" y="414"/>
                  <a:pt x="166" y="414"/>
                  <a:pt x="166" y="414"/>
                </a:cubicBezTo>
                <a:cubicBezTo>
                  <a:pt x="166" y="415"/>
                  <a:pt x="166" y="415"/>
                  <a:pt x="166" y="416"/>
                </a:cubicBezTo>
                <a:cubicBezTo>
                  <a:pt x="166" y="416"/>
                  <a:pt x="166" y="415"/>
                  <a:pt x="166" y="415"/>
                </a:cubicBezTo>
                <a:cubicBezTo>
                  <a:pt x="165" y="415"/>
                  <a:pt x="165" y="415"/>
                  <a:pt x="165" y="415"/>
                </a:cubicBezTo>
                <a:cubicBezTo>
                  <a:pt x="165" y="415"/>
                  <a:pt x="165" y="415"/>
                  <a:pt x="165" y="415"/>
                </a:cubicBezTo>
                <a:cubicBezTo>
                  <a:pt x="165" y="416"/>
                  <a:pt x="165" y="416"/>
                  <a:pt x="166" y="416"/>
                </a:cubicBezTo>
                <a:cubicBezTo>
                  <a:pt x="166" y="416"/>
                  <a:pt x="166" y="416"/>
                  <a:pt x="166" y="416"/>
                </a:cubicBezTo>
                <a:cubicBezTo>
                  <a:pt x="166" y="416"/>
                  <a:pt x="166" y="416"/>
                  <a:pt x="166" y="416"/>
                </a:cubicBezTo>
                <a:cubicBezTo>
                  <a:pt x="166" y="416"/>
                  <a:pt x="166" y="416"/>
                  <a:pt x="166" y="416"/>
                </a:cubicBezTo>
                <a:cubicBezTo>
                  <a:pt x="167" y="416"/>
                  <a:pt x="167" y="416"/>
                  <a:pt x="167" y="416"/>
                </a:cubicBezTo>
                <a:cubicBezTo>
                  <a:pt x="167" y="416"/>
                  <a:pt x="167" y="416"/>
                  <a:pt x="167" y="417"/>
                </a:cubicBezTo>
                <a:cubicBezTo>
                  <a:pt x="167" y="417"/>
                  <a:pt x="167" y="417"/>
                  <a:pt x="167" y="417"/>
                </a:cubicBezTo>
                <a:cubicBezTo>
                  <a:pt x="167" y="417"/>
                  <a:pt x="167" y="416"/>
                  <a:pt x="167" y="416"/>
                </a:cubicBezTo>
                <a:cubicBezTo>
                  <a:pt x="167" y="416"/>
                  <a:pt x="167" y="416"/>
                  <a:pt x="167" y="416"/>
                </a:cubicBezTo>
                <a:cubicBezTo>
                  <a:pt x="167" y="415"/>
                  <a:pt x="168" y="414"/>
                  <a:pt x="169" y="414"/>
                </a:cubicBezTo>
                <a:cubicBezTo>
                  <a:pt x="169" y="413"/>
                  <a:pt x="170" y="413"/>
                  <a:pt x="170" y="413"/>
                </a:cubicBezTo>
                <a:cubicBezTo>
                  <a:pt x="170" y="413"/>
                  <a:pt x="171" y="413"/>
                  <a:pt x="171" y="412"/>
                </a:cubicBezTo>
                <a:cubicBezTo>
                  <a:pt x="171" y="412"/>
                  <a:pt x="171" y="411"/>
                  <a:pt x="171" y="411"/>
                </a:cubicBezTo>
                <a:cubicBezTo>
                  <a:pt x="172" y="411"/>
                  <a:pt x="172" y="411"/>
                  <a:pt x="172" y="411"/>
                </a:cubicBezTo>
                <a:cubicBezTo>
                  <a:pt x="172" y="410"/>
                  <a:pt x="172" y="410"/>
                  <a:pt x="172" y="410"/>
                </a:cubicBezTo>
                <a:cubicBezTo>
                  <a:pt x="172" y="410"/>
                  <a:pt x="172" y="410"/>
                  <a:pt x="172" y="410"/>
                </a:cubicBezTo>
                <a:cubicBezTo>
                  <a:pt x="172" y="409"/>
                  <a:pt x="172" y="409"/>
                  <a:pt x="172" y="409"/>
                </a:cubicBezTo>
                <a:cubicBezTo>
                  <a:pt x="172" y="410"/>
                  <a:pt x="172" y="410"/>
                  <a:pt x="172" y="410"/>
                </a:cubicBezTo>
                <a:cubicBezTo>
                  <a:pt x="172" y="411"/>
                  <a:pt x="172" y="411"/>
                  <a:pt x="173" y="411"/>
                </a:cubicBezTo>
                <a:cubicBezTo>
                  <a:pt x="173" y="411"/>
                  <a:pt x="172" y="411"/>
                  <a:pt x="172" y="411"/>
                </a:cubicBezTo>
                <a:cubicBezTo>
                  <a:pt x="172" y="411"/>
                  <a:pt x="172" y="411"/>
                  <a:pt x="172" y="411"/>
                </a:cubicBezTo>
                <a:cubicBezTo>
                  <a:pt x="172" y="412"/>
                  <a:pt x="172" y="412"/>
                  <a:pt x="172" y="412"/>
                </a:cubicBezTo>
                <a:cubicBezTo>
                  <a:pt x="172" y="413"/>
                  <a:pt x="172" y="413"/>
                  <a:pt x="172" y="413"/>
                </a:cubicBezTo>
                <a:cubicBezTo>
                  <a:pt x="172" y="413"/>
                  <a:pt x="171" y="414"/>
                  <a:pt x="171" y="414"/>
                </a:cubicBezTo>
                <a:cubicBezTo>
                  <a:pt x="171" y="415"/>
                  <a:pt x="171" y="416"/>
                  <a:pt x="171" y="416"/>
                </a:cubicBezTo>
                <a:cubicBezTo>
                  <a:pt x="171" y="417"/>
                  <a:pt x="171" y="416"/>
                  <a:pt x="170" y="416"/>
                </a:cubicBezTo>
                <a:cubicBezTo>
                  <a:pt x="170" y="416"/>
                  <a:pt x="170" y="416"/>
                  <a:pt x="170" y="416"/>
                </a:cubicBezTo>
                <a:cubicBezTo>
                  <a:pt x="170" y="417"/>
                  <a:pt x="170" y="417"/>
                  <a:pt x="170" y="417"/>
                </a:cubicBezTo>
                <a:cubicBezTo>
                  <a:pt x="170" y="417"/>
                  <a:pt x="170" y="417"/>
                  <a:pt x="170" y="417"/>
                </a:cubicBezTo>
                <a:cubicBezTo>
                  <a:pt x="170" y="417"/>
                  <a:pt x="171" y="417"/>
                  <a:pt x="171" y="417"/>
                </a:cubicBezTo>
                <a:cubicBezTo>
                  <a:pt x="171" y="417"/>
                  <a:pt x="172" y="417"/>
                  <a:pt x="172" y="417"/>
                </a:cubicBezTo>
                <a:cubicBezTo>
                  <a:pt x="172" y="417"/>
                  <a:pt x="172" y="416"/>
                  <a:pt x="172" y="416"/>
                </a:cubicBezTo>
                <a:cubicBezTo>
                  <a:pt x="172" y="415"/>
                  <a:pt x="172" y="415"/>
                  <a:pt x="173" y="414"/>
                </a:cubicBezTo>
                <a:cubicBezTo>
                  <a:pt x="173" y="415"/>
                  <a:pt x="173" y="415"/>
                  <a:pt x="173" y="415"/>
                </a:cubicBezTo>
                <a:cubicBezTo>
                  <a:pt x="173" y="415"/>
                  <a:pt x="174" y="416"/>
                  <a:pt x="174" y="416"/>
                </a:cubicBezTo>
                <a:cubicBezTo>
                  <a:pt x="174" y="416"/>
                  <a:pt x="174" y="416"/>
                  <a:pt x="174" y="416"/>
                </a:cubicBezTo>
                <a:cubicBezTo>
                  <a:pt x="174" y="416"/>
                  <a:pt x="174" y="417"/>
                  <a:pt x="174" y="417"/>
                </a:cubicBezTo>
                <a:cubicBezTo>
                  <a:pt x="174" y="417"/>
                  <a:pt x="174" y="418"/>
                  <a:pt x="173" y="418"/>
                </a:cubicBezTo>
                <a:cubicBezTo>
                  <a:pt x="173" y="418"/>
                  <a:pt x="173" y="418"/>
                  <a:pt x="173" y="418"/>
                </a:cubicBezTo>
                <a:cubicBezTo>
                  <a:pt x="173" y="418"/>
                  <a:pt x="173" y="419"/>
                  <a:pt x="173" y="419"/>
                </a:cubicBezTo>
                <a:cubicBezTo>
                  <a:pt x="174" y="419"/>
                  <a:pt x="174" y="418"/>
                  <a:pt x="174" y="418"/>
                </a:cubicBezTo>
                <a:cubicBezTo>
                  <a:pt x="175" y="418"/>
                  <a:pt x="175" y="418"/>
                  <a:pt x="175" y="418"/>
                </a:cubicBezTo>
                <a:cubicBezTo>
                  <a:pt x="175" y="418"/>
                  <a:pt x="176" y="418"/>
                  <a:pt x="176" y="418"/>
                </a:cubicBezTo>
                <a:cubicBezTo>
                  <a:pt x="176" y="418"/>
                  <a:pt x="176" y="418"/>
                  <a:pt x="176" y="418"/>
                </a:cubicBezTo>
                <a:cubicBezTo>
                  <a:pt x="176" y="418"/>
                  <a:pt x="176" y="419"/>
                  <a:pt x="176" y="419"/>
                </a:cubicBezTo>
                <a:cubicBezTo>
                  <a:pt x="176" y="419"/>
                  <a:pt x="176" y="418"/>
                  <a:pt x="176" y="418"/>
                </a:cubicBezTo>
                <a:cubicBezTo>
                  <a:pt x="176" y="418"/>
                  <a:pt x="175" y="418"/>
                  <a:pt x="175" y="418"/>
                </a:cubicBezTo>
                <a:cubicBezTo>
                  <a:pt x="175" y="418"/>
                  <a:pt x="175" y="419"/>
                  <a:pt x="176" y="419"/>
                </a:cubicBezTo>
                <a:cubicBezTo>
                  <a:pt x="175" y="418"/>
                  <a:pt x="175" y="418"/>
                  <a:pt x="175" y="418"/>
                </a:cubicBezTo>
                <a:cubicBezTo>
                  <a:pt x="176" y="420"/>
                  <a:pt x="176" y="420"/>
                  <a:pt x="176" y="420"/>
                </a:cubicBezTo>
                <a:cubicBezTo>
                  <a:pt x="176" y="420"/>
                  <a:pt x="177" y="420"/>
                  <a:pt x="177" y="421"/>
                </a:cubicBezTo>
                <a:cubicBezTo>
                  <a:pt x="177" y="421"/>
                  <a:pt x="177" y="421"/>
                  <a:pt x="177" y="422"/>
                </a:cubicBezTo>
                <a:cubicBezTo>
                  <a:pt x="177" y="422"/>
                  <a:pt x="177" y="422"/>
                  <a:pt x="177" y="423"/>
                </a:cubicBezTo>
                <a:cubicBezTo>
                  <a:pt x="177" y="423"/>
                  <a:pt x="178" y="424"/>
                  <a:pt x="178" y="424"/>
                </a:cubicBezTo>
                <a:cubicBezTo>
                  <a:pt x="178" y="424"/>
                  <a:pt x="179" y="425"/>
                  <a:pt x="179" y="425"/>
                </a:cubicBezTo>
                <a:cubicBezTo>
                  <a:pt x="179" y="426"/>
                  <a:pt x="180" y="426"/>
                  <a:pt x="180" y="426"/>
                </a:cubicBezTo>
                <a:cubicBezTo>
                  <a:pt x="180" y="426"/>
                  <a:pt x="181" y="426"/>
                  <a:pt x="181" y="426"/>
                </a:cubicBezTo>
                <a:cubicBezTo>
                  <a:pt x="181" y="426"/>
                  <a:pt x="181" y="427"/>
                  <a:pt x="181" y="427"/>
                </a:cubicBezTo>
                <a:cubicBezTo>
                  <a:pt x="181" y="427"/>
                  <a:pt x="182" y="427"/>
                  <a:pt x="182" y="427"/>
                </a:cubicBezTo>
                <a:cubicBezTo>
                  <a:pt x="183" y="426"/>
                  <a:pt x="183" y="426"/>
                  <a:pt x="183" y="427"/>
                </a:cubicBezTo>
                <a:cubicBezTo>
                  <a:pt x="184" y="427"/>
                  <a:pt x="184" y="427"/>
                  <a:pt x="184" y="427"/>
                </a:cubicBezTo>
                <a:cubicBezTo>
                  <a:pt x="184" y="427"/>
                  <a:pt x="185" y="427"/>
                  <a:pt x="185" y="427"/>
                </a:cubicBezTo>
                <a:cubicBezTo>
                  <a:pt x="185" y="427"/>
                  <a:pt x="187" y="428"/>
                  <a:pt x="187" y="428"/>
                </a:cubicBezTo>
                <a:cubicBezTo>
                  <a:pt x="188" y="427"/>
                  <a:pt x="188" y="427"/>
                  <a:pt x="189" y="427"/>
                </a:cubicBezTo>
                <a:cubicBezTo>
                  <a:pt x="189" y="426"/>
                  <a:pt x="189" y="426"/>
                  <a:pt x="190" y="426"/>
                </a:cubicBezTo>
                <a:cubicBezTo>
                  <a:pt x="190" y="426"/>
                  <a:pt x="190" y="426"/>
                  <a:pt x="190" y="426"/>
                </a:cubicBezTo>
                <a:cubicBezTo>
                  <a:pt x="190" y="426"/>
                  <a:pt x="189" y="426"/>
                  <a:pt x="189" y="426"/>
                </a:cubicBezTo>
                <a:cubicBezTo>
                  <a:pt x="189" y="426"/>
                  <a:pt x="190" y="426"/>
                  <a:pt x="190" y="425"/>
                </a:cubicBezTo>
                <a:cubicBezTo>
                  <a:pt x="190" y="425"/>
                  <a:pt x="190" y="425"/>
                  <a:pt x="190" y="425"/>
                </a:cubicBezTo>
                <a:cubicBezTo>
                  <a:pt x="191" y="425"/>
                  <a:pt x="191" y="426"/>
                  <a:pt x="191" y="426"/>
                </a:cubicBezTo>
                <a:cubicBezTo>
                  <a:pt x="191" y="426"/>
                  <a:pt x="191" y="426"/>
                  <a:pt x="191" y="426"/>
                </a:cubicBezTo>
                <a:cubicBezTo>
                  <a:pt x="190" y="427"/>
                  <a:pt x="190" y="427"/>
                  <a:pt x="190" y="427"/>
                </a:cubicBezTo>
                <a:cubicBezTo>
                  <a:pt x="190" y="427"/>
                  <a:pt x="190" y="427"/>
                  <a:pt x="190" y="427"/>
                </a:cubicBezTo>
                <a:cubicBezTo>
                  <a:pt x="190" y="427"/>
                  <a:pt x="190" y="427"/>
                  <a:pt x="190" y="427"/>
                </a:cubicBezTo>
                <a:cubicBezTo>
                  <a:pt x="191" y="427"/>
                  <a:pt x="191" y="427"/>
                  <a:pt x="191" y="426"/>
                </a:cubicBezTo>
                <a:cubicBezTo>
                  <a:pt x="192" y="426"/>
                  <a:pt x="192" y="426"/>
                  <a:pt x="192" y="426"/>
                </a:cubicBezTo>
                <a:cubicBezTo>
                  <a:pt x="192" y="426"/>
                  <a:pt x="192" y="426"/>
                  <a:pt x="192" y="427"/>
                </a:cubicBezTo>
                <a:cubicBezTo>
                  <a:pt x="192" y="427"/>
                  <a:pt x="192" y="427"/>
                  <a:pt x="192" y="427"/>
                </a:cubicBezTo>
                <a:cubicBezTo>
                  <a:pt x="192" y="427"/>
                  <a:pt x="192" y="427"/>
                  <a:pt x="192" y="427"/>
                </a:cubicBezTo>
                <a:cubicBezTo>
                  <a:pt x="192" y="427"/>
                  <a:pt x="192" y="428"/>
                  <a:pt x="192" y="428"/>
                </a:cubicBezTo>
                <a:cubicBezTo>
                  <a:pt x="192" y="428"/>
                  <a:pt x="193" y="428"/>
                  <a:pt x="193" y="428"/>
                </a:cubicBezTo>
                <a:cubicBezTo>
                  <a:pt x="193" y="428"/>
                  <a:pt x="194" y="428"/>
                  <a:pt x="194" y="428"/>
                </a:cubicBezTo>
                <a:cubicBezTo>
                  <a:pt x="194" y="429"/>
                  <a:pt x="194" y="429"/>
                  <a:pt x="194" y="429"/>
                </a:cubicBezTo>
                <a:cubicBezTo>
                  <a:pt x="194" y="429"/>
                  <a:pt x="194" y="428"/>
                  <a:pt x="194" y="428"/>
                </a:cubicBezTo>
                <a:cubicBezTo>
                  <a:pt x="194" y="428"/>
                  <a:pt x="194" y="428"/>
                  <a:pt x="194" y="428"/>
                </a:cubicBezTo>
                <a:cubicBezTo>
                  <a:pt x="194" y="428"/>
                  <a:pt x="195" y="427"/>
                  <a:pt x="195" y="428"/>
                </a:cubicBezTo>
                <a:cubicBezTo>
                  <a:pt x="196" y="427"/>
                  <a:pt x="196" y="427"/>
                  <a:pt x="197" y="426"/>
                </a:cubicBezTo>
                <a:cubicBezTo>
                  <a:pt x="197" y="426"/>
                  <a:pt x="198" y="425"/>
                  <a:pt x="199" y="425"/>
                </a:cubicBezTo>
                <a:cubicBezTo>
                  <a:pt x="200" y="425"/>
                  <a:pt x="200" y="425"/>
                  <a:pt x="201" y="425"/>
                </a:cubicBezTo>
                <a:cubicBezTo>
                  <a:pt x="201" y="425"/>
                  <a:pt x="201" y="425"/>
                  <a:pt x="202" y="425"/>
                </a:cubicBezTo>
                <a:cubicBezTo>
                  <a:pt x="202" y="425"/>
                  <a:pt x="202" y="425"/>
                  <a:pt x="202" y="425"/>
                </a:cubicBezTo>
                <a:cubicBezTo>
                  <a:pt x="202" y="425"/>
                  <a:pt x="203" y="424"/>
                  <a:pt x="203" y="424"/>
                </a:cubicBezTo>
                <a:cubicBezTo>
                  <a:pt x="203" y="424"/>
                  <a:pt x="203" y="424"/>
                  <a:pt x="203" y="424"/>
                </a:cubicBezTo>
                <a:cubicBezTo>
                  <a:pt x="204" y="424"/>
                  <a:pt x="204" y="423"/>
                  <a:pt x="204" y="423"/>
                </a:cubicBezTo>
                <a:cubicBezTo>
                  <a:pt x="203" y="423"/>
                  <a:pt x="203" y="423"/>
                  <a:pt x="203" y="423"/>
                </a:cubicBezTo>
                <a:cubicBezTo>
                  <a:pt x="203" y="423"/>
                  <a:pt x="203" y="423"/>
                  <a:pt x="203" y="422"/>
                </a:cubicBezTo>
                <a:cubicBezTo>
                  <a:pt x="203" y="422"/>
                  <a:pt x="203" y="422"/>
                  <a:pt x="204" y="421"/>
                </a:cubicBezTo>
                <a:cubicBezTo>
                  <a:pt x="204" y="420"/>
                  <a:pt x="204" y="419"/>
                  <a:pt x="204" y="419"/>
                </a:cubicBezTo>
                <a:cubicBezTo>
                  <a:pt x="205" y="418"/>
                  <a:pt x="205" y="418"/>
                  <a:pt x="205" y="417"/>
                </a:cubicBezTo>
                <a:cubicBezTo>
                  <a:pt x="205" y="417"/>
                  <a:pt x="206" y="417"/>
                  <a:pt x="205" y="417"/>
                </a:cubicBezTo>
                <a:cubicBezTo>
                  <a:pt x="206" y="417"/>
                  <a:pt x="206" y="417"/>
                  <a:pt x="206" y="417"/>
                </a:cubicBezTo>
                <a:cubicBezTo>
                  <a:pt x="206" y="416"/>
                  <a:pt x="205" y="416"/>
                  <a:pt x="205" y="416"/>
                </a:cubicBezTo>
                <a:cubicBezTo>
                  <a:pt x="206" y="416"/>
                  <a:pt x="206" y="416"/>
                  <a:pt x="206" y="415"/>
                </a:cubicBezTo>
                <a:cubicBezTo>
                  <a:pt x="206" y="415"/>
                  <a:pt x="206" y="415"/>
                  <a:pt x="206" y="415"/>
                </a:cubicBezTo>
                <a:cubicBezTo>
                  <a:pt x="206" y="415"/>
                  <a:pt x="206" y="415"/>
                  <a:pt x="206" y="414"/>
                </a:cubicBezTo>
                <a:cubicBezTo>
                  <a:pt x="206" y="414"/>
                  <a:pt x="207" y="414"/>
                  <a:pt x="207" y="413"/>
                </a:cubicBezTo>
                <a:cubicBezTo>
                  <a:pt x="207" y="413"/>
                  <a:pt x="207" y="413"/>
                  <a:pt x="207" y="413"/>
                </a:cubicBezTo>
                <a:cubicBezTo>
                  <a:pt x="207" y="413"/>
                  <a:pt x="207" y="413"/>
                  <a:pt x="207" y="413"/>
                </a:cubicBezTo>
                <a:cubicBezTo>
                  <a:pt x="207" y="413"/>
                  <a:pt x="207" y="413"/>
                  <a:pt x="207" y="412"/>
                </a:cubicBezTo>
                <a:cubicBezTo>
                  <a:pt x="207" y="413"/>
                  <a:pt x="207" y="412"/>
                  <a:pt x="207" y="412"/>
                </a:cubicBezTo>
                <a:cubicBezTo>
                  <a:pt x="207" y="412"/>
                  <a:pt x="208" y="412"/>
                  <a:pt x="208" y="411"/>
                </a:cubicBezTo>
                <a:cubicBezTo>
                  <a:pt x="208" y="411"/>
                  <a:pt x="208" y="411"/>
                  <a:pt x="209" y="410"/>
                </a:cubicBezTo>
                <a:cubicBezTo>
                  <a:pt x="209" y="410"/>
                  <a:pt x="209" y="410"/>
                  <a:pt x="209" y="410"/>
                </a:cubicBezTo>
                <a:cubicBezTo>
                  <a:pt x="209" y="410"/>
                  <a:pt x="210" y="409"/>
                  <a:pt x="210" y="409"/>
                </a:cubicBezTo>
                <a:cubicBezTo>
                  <a:pt x="210" y="409"/>
                  <a:pt x="210" y="409"/>
                  <a:pt x="210" y="409"/>
                </a:cubicBezTo>
                <a:cubicBezTo>
                  <a:pt x="210" y="409"/>
                  <a:pt x="210" y="408"/>
                  <a:pt x="210" y="408"/>
                </a:cubicBezTo>
                <a:cubicBezTo>
                  <a:pt x="210" y="408"/>
                  <a:pt x="210" y="408"/>
                  <a:pt x="211" y="407"/>
                </a:cubicBezTo>
                <a:cubicBezTo>
                  <a:pt x="211" y="407"/>
                  <a:pt x="211" y="406"/>
                  <a:pt x="211" y="406"/>
                </a:cubicBezTo>
                <a:cubicBezTo>
                  <a:pt x="211" y="405"/>
                  <a:pt x="211" y="404"/>
                  <a:pt x="211" y="404"/>
                </a:cubicBezTo>
                <a:cubicBezTo>
                  <a:pt x="212" y="403"/>
                  <a:pt x="212" y="402"/>
                  <a:pt x="212" y="402"/>
                </a:cubicBezTo>
                <a:cubicBezTo>
                  <a:pt x="212" y="401"/>
                  <a:pt x="212" y="400"/>
                  <a:pt x="212" y="400"/>
                </a:cubicBezTo>
                <a:cubicBezTo>
                  <a:pt x="212" y="400"/>
                  <a:pt x="213" y="399"/>
                  <a:pt x="213" y="399"/>
                </a:cubicBezTo>
                <a:cubicBezTo>
                  <a:pt x="213" y="399"/>
                  <a:pt x="213" y="398"/>
                  <a:pt x="213" y="398"/>
                </a:cubicBezTo>
                <a:cubicBezTo>
                  <a:pt x="213" y="397"/>
                  <a:pt x="212" y="396"/>
                  <a:pt x="212" y="396"/>
                </a:cubicBezTo>
                <a:close/>
                <a:moveTo>
                  <a:pt x="180" y="416"/>
                </a:moveTo>
                <a:cubicBezTo>
                  <a:pt x="180" y="415"/>
                  <a:pt x="180" y="415"/>
                  <a:pt x="180" y="414"/>
                </a:cubicBezTo>
                <a:cubicBezTo>
                  <a:pt x="180" y="415"/>
                  <a:pt x="180" y="415"/>
                  <a:pt x="180" y="415"/>
                </a:cubicBezTo>
                <a:lnTo>
                  <a:pt x="180" y="416"/>
                </a:lnTo>
                <a:close/>
                <a:moveTo>
                  <a:pt x="190" y="434"/>
                </a:moveTo>
                <a:cubicBezTo>
                  <a:pt x="190" y="434"/>
                  <a:pt x="191" y="434"/>
                  <a:pt x="191" y="434"/>
                </a:cubicBezTo>
                <a:cubicBezTo>
                  <a:pt x="191" y="434"/>
                  <a:pt x="190" y="433"/>
                  <a:pt x="190" y="434"/>
                </a:cubicBezTo>
                <a:close/>
                <a:moveTo>
                  <a:pt x="191" y="427"/>
                </a:moveTo>
                <a:cubicBezTo>
                  <a:pt x="191" y="427"/>
                  <a:pt x="191" y="427"/>
                  <a:pt x="192" y="427"/>
                </a:cubicBezTo>
                <a:cubicBezTo>
                  <a:pt x="191" y="427"/>
                  <a:pt x="191" y="427"/>
                  <a:pt x="191" y="427"/>
                </a:cubicBezTo>
                <a:close/>
                <a:moveTo>
                  <a:pt x="199" y="432"/>
                </a:moveTo>
                <a:cubicBezTo>
                  <a:pt x="199" y="432"/>
                  <a:pt x="199" y="432"/>
                  <a:pt x="199" y="432"/>
                </a:cubicBezTo>
                <a:cubicBezTo>
                  <a:pt x="199" y="432"/>
                  <a:pt x="199" y="432"/>
                  <a:pt x="199" y="432"/>
                </a:cubicBezTo>
                <a:cubicBezTo>
                  <a:pt x="200" y="432"/>
                  <a:pt x="198" y="431"/>
                  <a:pt x="198" y="431"/>
                </a:cubicBezTo>
                <a:cubicBezTo>
                  <a:pt x="198" y="431"/>
                  <a:pt x="198" y="431"/>
                  <a:pt x="198" y="431"/>
                </a:cubicBezTo>
                <a:cubicBezTo>
                  <a:pt x="198" y="431"/>
                  <a:pt x="198" y="431"/>
                  <a:pt x="198" y="431"/>
                </a:cubicBezTo>
                <a:cubicBezTo>
                  <a:pt x="198" y="431"/>
                  <a:pt x="198" y="432"/>
                  <a:pt x="198" y="432"/>
                </a:cubicBezTo>
                <a:cubicBezTo>
                  <a:pt x="199" y="432"/>
                  <a:pt x="199" y="432"/>
                  <a:pt x="199" y="432"/>
                </a:cubicBezTo>
                <a:close/>
                <a:moveTo>
                  <a:pt x="192" y="427"/>
                </a:moveTo>
                <a:cubicBezTo>
                  <a:pt x="192" y="427"/>
                  <a:pt x="192" y="427"/>
                  <a:pt x="192" y="427"/>
                </a:cubicBezTo>
                <a:cubicBezTo>
                  <a:pt x="192" y="427"/>
                  <a:pt x="192" y="427"/>
                  <a:pt x="191" y="426"/>
                </a:cubicBezTo>
                <a:cubicBezTo>
                  <a:pt x="191" y="427"/>
                  <a:pt x="191" y="427"/>
                  <a:pt x="192" y="427"/>
                </a:cubicBezTo>
                <a:close/>
                <a:moveTo>
                  <a:pt x="199" y="433"/>
                </a:moveTo>
                <a:cubicBezTo>
                  <a:pt x="199" y="433"/>
                  <a:pt x="199" y="433"/>
                  <a:pt x="198" y="433"/>
                </a:cubicBezTo>
                <a:cubicBezTo>
                  <a:pt x="199" y="433"/>
                  <a:pt x="199" y="433"/>
                  <a:pt x="199" y="433"/>
                </a:cubicBezTo>
                <a:cubicBezTo>
                  <a:pt x="199" y="433"/>
                  <a:pt x="199" y="433"/>
                  <a:pt x="200" y="433"/>
                </a:cubicBezTo>
                <a:cubicBezTo>
                  <a:pt x="199" y="432"/>
                  <a:pt x="199" y="433"/>
                  <a:pt x="199" y="433"/>
                </a:cubicBezTo>
                <a:close/>
                <a:moveTo>
                  <a:pt x="199" y="433"/>
                </a:moveTo>
                <a:cubicBezTo>
                  <a:pt x="199" y="433"/>
                  <a:pt x="199" y="433"/>
                  <a:pt x="199" y="433"/>
                </a:cubicBezTo>
                <a:cubicBezTo>
                  <a:pt x="199" y="433"/>
                  <a:pt x="199" y="433"/>
                  <a:pt x="199" y="433"/>
                </a:cubicBezTo>
                <a:cubicBezTo>
                  <a:pt x="199" y="433"/>
                  <a:pt x="199" y="433"/>
                  <a:pt x="199" y="433"/>
                </a:cubicBezTo>
                <a:close/>
                <a:moveTo>
                  <a:pt x="199" y="438"/>
                </a:moveTo>
                <a:cubicBezTo>
                  <a:pt x="199" y="437"/>
                  <a:pt x="199" y="437"/>
                  <a:pt x="199" y="436"/>
                </a:cubicBezTo>
                <a:cubicBezTo>
                  <a:pt x="199" y="436"/>
                  <a:pt x="199" y="435"/>
                  <a:pt x="199" y="434"/>
                </a:cubicBezTo>
                <a:cubicBezTo>
                  <a:pt x="199" y="434"/>
                  <a:pt x="199" y="434"/>
                  <a:pt x="199" y="434"/>
                </a:cubicBezTo>
                <a:cubicBezTo>
                  <a:pt x="199" y="434"/>
                  <a:pt x="198" y="434"/>
                  <a:pt x="198" y="434"/>
                </a:cubicBezTo>
                <a:cubicBezTo>
                  <a:pt x="198" y="434"/>
                  <a:pt x="198" y="434"/>
                  <a:pt x="198" y="434"/>
                </a:cubicBezTo>
                <a:cubicBezTo>
                  <a:pt x="197" y="434"/>
                  <a:pt x="196" y="435"/>
                  <a:pt x="196" y="435"/>
                </a:cubicBezTo>
                <a:cubicBezTo>
                  <a:pt x="195" y="435"/>
                  <a:pt x="195" y="435"/>
                  <a:pt x="196" y="435"/>
                </a:cubicBezTo>
                <a:cubicBezTo>
                  <a:pt x="195" y="435"/>
                  <a:pt x="195" y="435"/>
                  <a:pt x="195" y="435"/>
                </a:cubicBezTo>
                <a:cubicBezTo>
                  <a:pt x="195" y="435"/>
                  <a:pt x="194" y="435"/>
                  <a:pt x="194" y="435"/>
                </a:cubicBezTo>
                <a:cubicBezTo>
                  <a:pt x="194" y="435"/>
                  <a:pt x="193" y="435"/>
                  <a:pt x="193" y="435"/>
                </a:cubicBezTo>
                <a:cubicBezTo>
                  <a:pt x="193" y="435"/>
                  <a:pt x="192" y="434"/>
                  <a:pt x="192" y="434"/>
                </a:cubicBezTo>
                <a:cubicBezTo>
                  <a:pt x="191" y="434"/>
                  <a:pt x="191" y="434"/>
                  <a:pt x="190" y="434"/>
                </a:cubicBezTo>
                <a:cubicBezTo>
                  <a:pt x="190" y="434"/>
                  <a:pt x="190" y="434"/>
                  <a:pt x="190" y="434"/>
                </a:cubicBezTo>
                <a:cubicBezTo>
                  <a:pt x="190" y="434"/>
                  <a:pt x="190" y="435"/>
                  <a:pt x="190" y="435"/>
                </a:cubicBezTo>
                <a:cubicBezTo>
                  <a:pt x="190" y="435"/>
                  <a:pt x="190" y="436"/>
                  <a:pt x="190" y="436"/>
                </a:cubicBezTo>
                <a:cubicBezTo>
                  <a:pt x="190" y="436"/>
                  <a:pt x="190" y="437"/>
                  <a:pt x="191" y="437"/>
                </a:cubicBezTo>
                <a:cubicBezTo>
                  <a:pt x="191" y="437"/>
                  <a:pt x="191" y="438"/>
                  <a:pt x="191" y="438"/>
                </a:cubicBezTo>
                <a:cubicBezTo>
                  <a:pt x="191" y="438"/>
                  <a:pt x="191" y="438"/>
                  <a:pt x="191" y="439"/>
                </a:cubicBezTo>
                <a:cubicBezTo>
                  <a:pt x="192" y="439"/>
                  <a:pt x="192" y="439"/>
                  <a:pt x="192" y="439"/>
                </a:cubicBezTo>
                <a:cubicBezTo>
                  <a:pt x="192" y="439"/>
                  <a:pt x="191" y="439"/>
                  <a:pt x="191" y="438"/>
                </a:cubicBezTo>
                <a:cubicBezTo>
                  <a:pt x="191" y="439"/>
                  <a:pt x="191" y="439"/>
                  <a:pt x="191" y="439"/>
                </a:cubicBezTo>
                <a:cubicBezTo>
                  <a:pt x="191" y="440"/>
                  <a:pt x="191" y="440"/>
                  <a:pt x="192" y="441"/>
                </a:cubicBezTo>
                <a:cubicBezTo>
                  <a:pt x="192" y="441"/>
                  <a:pt x="192" y="441"/>
                  <a:pt x="192" y="441"/>
                </a:cubicBezTo>
                <a:cubicBezTo>
                  <a:pt x="192" y="441"/>
                  <a:pt x="192" y="441"/>
                  <a:pt x="192" y="441"/>
                </a:cubicBezTo>
                <a:cubicBezTo>
                  <a:pt x="193" y="441"/>
                  <a:pt x="193" y="442"/>
                  <a:pt x="193" y="442"/>
                </a:cubicBezTo>
                <a:cubicBezTo>
                  <a:pt x="193" y="441"/>
                  <a:pt x="194" y="442"/>
                  <a:pt x="194" y="442"/>
                </a:cubicBezTo>
                <a:cubicBezTo>
                  <a:pt x="194" y="442"/>
                  <a:pt x="194" y="442"/>
                  <a:pt x="194" y="442"/>
                </a:cubicBezTo>
                <a:cubicBezTo>
                  <a:pt x="193" y="442"/>
                  <a:pt x="193" y="442"/>
                  <a:pt x="193" y="443"/>
                </a:cubicBezTo>
                <a:cubicBezTo>
                  <a:pt x="194" y="442"/>
                  <a:pt x="194" y="442"/>
                  <a:pt x="195" y="442"/>
                </a:cubicBezTo>
                <a:cubicBezTo>
                  <a:pt x="195" y="442"/>
                  <a:pt x="195" y="443"/>
                  <a:pt x="196" y="443"/>
                </a:cubicBezTo>
                <a:cubicBezTo>
                  <a:pt x="196" y="442"/>
                  <a:pt x="196" y="442"/>
                  <a:pt x="196" y="442"/>
                </a:cubicBezTo>
                <a:cubicBezTo>
                  <a:pt x="196" y="442"/>
                  <a:pt x="196" y="441"/>
                  <a:pt x="196" y="441"/>
                </a:cubicBezTo>
                <a:cubicBezTo>
                  <a:pt x="196" y="441"/>
                  <a:pt x="196" y="442"/>
                  <a:pt x="196" y="442"/>
                </a:cubicBezTo>
                <a:cubicBezTo>
                  <a:pt x="196" y="441"/>
                  <a:pt x="197" y="441"/>
                  <a:pt x="197" y="441"/>
                </a:cubicBezTo>
                <a:cubicBezTo>
                  <a:pt x="197" y="441"/>
                  <a:pt x="196" y="440"/>
                  <a:pt x="196" y="440"/>
                </a:cubicBezTo>
                <a:cubicBezTo>
                  <a:pt x="197" y="440"/>
                  <a:pt x="197" y="441"/>
                  <a:pt x="197" y="441"/>
                </a:cubicBezTo>
                <a:cubicBezTo>
                  <a:pt x="197" y="441"/>
                  <a:pt x="197" y="440"/>
                  <a:pt x="197" y="440"/>
                </a:cubicBezTo>
                <a:cubicBezTo>
                  <a:pt x="197" y="440"/>
                  <a:pt x="198" y="441"/>
                  <a:pt x="198" y="441"/>
                </a:cubicBezTo>
                <a:cubicBezTo>
                  <a:pt x="198" y="441"/>
                  <a:pt x="198" y="441"/>
                  <a:pt x="198" y="441"/>
                </a:cubicBezTo>
                <a:cubicBezTo>
                  <a:pt x="198" y="442"/>
                  <a:pt x="198" y="442"/>
                  <a:pt x="198" y="441"/>
                </a:cubicBezTo>
                <a:cubicBezTo>
                  <a:pt x="198" y="441"/>
                  <a:pt x="198" y="441"/>
                  <a:pt x="198" y="441"/>
                </a:cubicBezTo>
                <a:cubicBezTo>
                  <a:pt x="198" y="441"/>
                  <a:pt x="198" y="440"/>
                  <a:pt x="198" y="440"/>
                </a:cubicBezTo>
                <a:cubicBezTo>
                  <a:pt x="198" y="440"/>
                  <a:pt x="198" y="439"/>
                  <a:pt x="198" y="439"/>
                </a:cubicBezTo>
                <a:cubicBezTo>
                  <a:pt x="198" y="439"/>
                  <a:pt x="199" y="438"/>
                  <a:pt x="199" y="438"/>
                </a:cubicBezTo>
                <a:cubicBezTo>
                  <a:pt x="199" y="438"/>
                  <a:pt x="199" y="438"/>
                  <a:pt x="199" y="438"/>
                </a:cubicBezTo>
                <a:cubicBezTo>
                  <a:pt x="199" y="438"/>
                  <a:pt x="199" y="438"/>
                  <a:pt x="199" y="438"/>
                </a:cubicBezTo>
                <a:cubicBezTo>
                  <a:pt x="199" y="438"/>
                  <a:pt x="199" y="438"/>
                  <a:pt x="199" y="438"/>
                </a:cubicBezTo>
                <a:close/>
                <a:moveTo>
                  <a:pt x="108" y="391"/>
                </a:moveTo>
                <a:cubicBezTo>
                  <a:pt x="108" y="391"/>
                  <a:pt x="108" y="391"/>
                  <a:pt x="108" y="391"/>
                </a:cubicBezTo>
                <a:cubicBezTo>
                  <a:pt x="108" y="391"/>
                  <a:pt x="108" y="391"/>
                  <a:pt x="108" y="391"/>
                </a:cubicBezTo>
                <a:cubicBezTo>
                  <a:pt x="108" y="390"/>
                  <a:pt x="108" y="390"/>
                  <a:pt x="108" y="390"/>
                </a:cubicBezTo>
                <a:cubicBezTo>
                  <a:pt x="108" y="390"/>
                  <a:pt x="108" y="390"/>
                  <a:pt x="108" y="390"/>
                </a:cubicBezTo>
                <a:cubicBezTo>
                  <a:pt x="108" y="390"/>
                  <a:pt x="108" y="391"/>
                  <a:pt x="109" y="392"/>
                </a:cubicBezTo>
                <a:cubicBezTo>
                  <a:pt x="109" y="391"/>
                  <a:pt x="108" y="391"/>
                  <a:pt x="108" y="391"/>
                </a:cubicBezTo>
                <a:close/>
                <a:moveTo>
                  <a:pt x="188" y="430"/>
                </a:moveTo>
                <a:cubicBezTo>
                  <a:pt x="188" y="431"/>
                  <a:pt x="188" y="431"/>
                  <a:pt x="188" y="431"/>
                </a:cubicBezTo>
                <a:cubicBezTo>
                  <a:pt x="188" y="431"/>
                  <a:pt x="188" y="432"/>
                  <a:pt x="188" y="432"/>
                </a:cubicBezTo>
                <a:cubicBezTo>
                  <a:pt x="188" y="432"/>
                  <a:pt x="188" y="432"/>
                  <a:pt x="188" y="432"/>
                </a:cubicBezTo>
                <a:cubicBezTo>
                  <a:pt x="188" y="432"/>
                  <a:pt x="188" y="431"/>
                  <a:pt x="188" y="431"/>
                </a:cubicBezTo>
                <a:cubicBezTo>
                  <a:pt x="188" y="430"/>
                  <a:pt x="188" y="430"/>
                  <a:pt x="188" y="430"/>
                </a:cubicBezTo>
                <a:close/>
                <a:moveTo>
                  <a:pt x="173" y="419"/>
                </a:moveTo>
                <a:cubicBezTo>
                  <a:pt x="172" y="419"/>
                  <a:pt x="172" y="419"/>
                  <a:pt x="172" y="419"/>
                </a:cubicBezTo>
                <a:cubicBezTo>
                  <a:pt x="172" y="419"/>
                  <a:pt x="172" y="419"/>
                  <a:pt x="172" y="419"/>
                </a:cubicBezTo>
                <a:cubicBezTo>
                  <a:pt x="172" y="419"/>
                  <a:pt x="172" y="419"/>
                  <a:pt x="172" y="419"/>
                </a:cubicBezTo>
                <a:cubicBezTo>
                  <a:pt x="171" y="419"/>
                  <a:pt x="172" y="418"/>
                  <a:pt x="171" y="418"/>
                </a:cubicBezTo>
                <a:cubicBezTo>
                  <a:pt x="171" y="418"/>
                  <a:pt x="171" y="418"/>
                  <a:pt x="171" y="418"/>
                </a:cubicBezTo>
                <a:cubicBezTo>
                  <a:pt x="171" y="418"/>
                  <a:pt x="170" y="419"/>
                  <a:pt x="170" y="419"/>
                </a:cubicBezTo>
                <a:cubicBezTo>
                  <a:pt x="170" y="419"/>
                  <a:pt x="169" y="419"/>
                  <a:pt x="169" y="419"/>
                </a:cubicBezTo>
                <a:cubicBezTo>
                  <a:pt x="169" y="419"/>
                  <a:pt x="169" y="419"/>
                  <a:pt x="169" y="419"/>
                </a:cubicBezTo>
                <a:cubicBezTo>
                  <a:pt x="169" y="419"/>
                  <a:pt x="169" y="420"/>
                  <a:pt x="169" y="420"/>
                </a:cubicBezTo>
                <a:cubicBezTo>
                  <a:pt x="169" y="420"/>
                  <a:pt x="169" y="420"/>
                  <a:pt x="169" y="420"/>
                </a:cubicBezTo>
                <a:cubicBezTo>
                  <a:pt x="170" y="420"/>
                  <a:pt x="170" y="420"/>
                  <a:pt x="170" y="420"/>
                </a:cubicBezTo>
                <a:cubicBezTo>
                  <a:pt x="171" y="420"/>
                  <a:pt x="171" y="419"/>
                  <a:pt x="171" y="420"/>
                </a:cubicBezTo>
                <a:cubicBezTo>
                  <a:pt x="171" y="420"/>
                  <a:pt x="172" y="419"/>
                  <a:pt x="172" y="419"/>
                </a:cubicBezTo>
                <a:cubicBezTo>
                  <a:pt x="172" y="419"/>
                  <a:pt x="173" y="419"/>
                  <a:pt x="173" y="419"/>
                </a:cubicBezTo>
                <a:cubicBezTo>
                  <a:pt x="173" y="419"/>
                  <a:pt x="173" y="419"/>
                  <a:pt x="173" y="419"/>
                </a:cubicBezTo>
                <a:close/>
                <a:moveTo>
                  <a:pt x="198" y="440"/>
                </a:moveTo>
                <a:cubicBezTo>
                  <a:pt x="199" y="440"/>
                  <a:pt x="199" y="440"/>
                  <a:pt x="199" y="440"/>
                </a:cubicBezTo>
                <a:cubicBezTo>
                  <a:pt x="199" y="440"/>
                  <a:pt x="199" y="440"/>
                  <a:pt x="199" y="440"/>
                </a:cubicBezTo>
                <a:cubicBezTo>
                  <a:pt x="199" y="440"/>
                  <a:pt x="198" y="440"/>
                  <a:pt x="198" y="440"/>
                </a:cubicBezTo>
                <a:close/>
                <a:moveTo>
                  <a:pt x="221" y="343"/>
                </a:moveTo>
                <a:cubicBezTo>
                  <a:pt x="221" y="343"/>
                  <a:pt x="221" y="343"/>
                  <a:pt x="221" y="342"/>
                </a:cubicBezTo>
                <a:cubicBezTo>
                  <a:pt x="221" y="342"/>
                  <a:pt x="221" y="342"/>
                  <a:pt x="220" y="342"/>
                </a:cubicBezTo>
                <a:cubicBezTo>
                  <a:pt x="220" y="342"/>
                  <a:pt x="221" y="343"/>
                  <a:pt x="221" y="343"/>
                </a:cubicBezTo>
                <a:close/>
                <a:moveTo>
                  <a:pt x="196" y="442"/>
                </a:moveTo>
                <a:cubicBezTo>
                  <a:pt x="196" y="442"/>
                  <a:pt x="196" y="442"/>
                  <a:pt x="196" y="442"/>
                </a:cubicBezTo>
                <a:cubicBezTo>
                  <a:pt x="196" y="442"/>
                  <a:pt x="196" y="442"/>
                  <a:pt x="196" y="442"/>
                </a:cubicBezTo>
                <a:cubicBezTo>
                  <a:pt x="196" y="442"/>
                  <a:pt x="196" y="442"/>
                  <a:pt x="196" y="442"/>
                </a:cubicBezTo>
                <a:cubicBezTo>
                  <a:pt x="197" y="443"/>
                  <a:pt x="197" y="442"/>
                  <a:pt x="197" y="442"/>
                </a:cubicBezTo>
                <a:cubicBezTo>
                  <a:pt x="197" y="441"/>
                  <a:pt x="197" y="441"/>
                  <a:pt x="197" y="441"/>
                </a:cubicBezTo>
                <a:cubicBezTo>
                  <a:pt x="197" y="441"/>
                  <a:pt x="196" y="442"/>
                  <a:pt x="196" y="442"/>
                </a:cubicBezTo>
                <a:close/>
                <a:moveTo>
                  <a:pt x="218" y="340"/>
                </a:moveTo>
                <a:cubicBezTo>
                  <a:pt x="218" y="341"/>
                  <a:pt x="218" y="341"/>
                  <a:pt x="218" y="341"/>
                </a:cubicBezTo>
                <a:cubicBezTo>
                  <a:pt x="219" y="341"/>
                  <a:pt x="218" y="341"/>
                  <a:pt x="218" y="340"/>
                </a:cubicBezTo>
                <a:close/>
                <a:moveTo>
                  <a:pt x="216" y="336"/>
                </a:moveTo>
                <a:cubicBezTo>
                  <a:pt x="216" y="336"/>
                  <a:pt x="216" y="336"/>
                  <a:pt x="216" y="335"/>
                </a:cubicBezTo>
                <a:cubicBezTo>
                  <a:pt x="215" y="335"/>
                  <a:pt x="215" y="336"/>
                  <a:pt x="215" y="336"/>
                </a:cubicBezTo>
                <a:cubicBezTo>
                  <a:pt x="215" y="336"/>
                  <a:pt x="215" y="336"/>
                  <a:pt x="215" y="337"/>
                </a:cubicBezTo>
                <a:cubicBezTo>
                  <a:pt x="216" y="336"/>
                  <a:pt x="216" y="336"/>
                  <a:pt x="216" y="336"/>
                </a:cubicBezTo>
                <a:cubicBezTo>
                  <a:pt x="216" y="336"/>
                  <a:pt x="216" y="336"/>
                  <a:pt x="216" y="336"/>
                </a:cubicBezTo>
                <a:close/>
                <a:moveTo>
                  <a:pt x="216" y="183"/>
                </a:moveTo>
                <a:cubicBezTo>
                  <a:pt x="216" y="183"/>
                  <a:pt x="216" y="182"/>
                  <a:pt x="216" y="183"/>
                </a:cubicBezTo>
                <a:cubicBezTo>
                  <a:pt x="216" y="183"/>
                  <a:pt x="215" y="184"/>
                  <a:pt x="215" y="184"/>
                </a:cubicBezTo>
                <a:cubicBezTo>
                  <a:pt x="216" y="184"/>
                  <a:pt x="216" y="184"/>
                  <a:pt x="216" y="183"/>
                </a:cubicBezTo>
                <a:close/>
                <a:moveTo>
                  <a:pt x="170" y="360"/>
                </a:moveTo>
                <a:cubicBezTo>
                  <a:pt x="170" y="359"/>
                  <a:pt x="170" y="359"/>
                  <a:pt x="170" y="359"/>
                </a:cubicBezTo>
                <a:cubicBezTo>
                  <a:pt x="170" y="359"/>
                  <a:pt x="169" y="359"/>
                  <a:pt x="169" y="359"/>
                </a:cubicBezTo>
                <a:cubicBezTo>
                  <a:pt x="169" y="359"/>
                  <a:pt x="169" y="359"/>
                  <a:pt x="169" y="359"/>
                </a:cubicBezTo>
                <a:cubicBezTo>
                  <a:pt x="169" y="359"/>
                  <a:pt x="169" y="359"/>
                  <a:pt x="169" y="359"/>
                </a:cubicBezTo>
                <a:cubicBezTo>
                  <a:pt x="169" y="359"/>
                  <a:pt x="170" y="358"/>
                  <a:pt x="170" y="358"/>
                </a:cubicBezTo>
                <a:cubicBezTo>
                  <a:pt x="170" y="358"/>
                  <a:pt x="170" y="358"/>
                  <a:pt x="170" y="358"/>
                </a:cubicBezTo>
                <a:cubicBezTo>
                  <a:pt x="169" y="359"/>
                  <a:pt x="169" y="358"/>
                  <a:pt x="169" y="358"/>
                </a:cubicBezTo>
                <a:cubicBezTo>
                  <a:pt x="169" y="358"/>
                  <a:pt x="169" y="358"/>
                  <a:pt x="169" y="358"/>
                </a:cubicBezTo>
                <a:cubicBezTo>
                  <a:pt x="169" y="358"/>
                  <a:pt x="169" y="358"/>
                  <a:pt x="168" y="358"/>
                </a:cubicBezTo>
                <a:cubicBezTo>
                  <a:pt x="168" y="359"/>
                  <a:pt x="169" y="359"/>
                  <a:pt x="168" y="359"/>
                </a:cubicBezTo>
                <a:cubicBezTo>
                  <a:pt x="169" y="359"/>
                  <a:pt x="169" y="360"/>
                  <a:pt x="170" y="360"/>
                </a:cubicBezTo>
                <a:close/>
                <a:moveTo>
                  <a:pt x="221" y="344"/>
                </a:moveTo>
                <a:cubicBezTo>
                  <a:pt x="221" y="343"/>
                  <a:pt x="221" y="343"/>
                  <a:pt x="220" y="343"/>
                </a:cubicBezTo>
                <a:cubicBezTo>
                  <a:pt x="220" y="343"/>
                  <a:pt x="220" y="343"/>
                  <a:pt x="221" y="344"/>
                </a:cubicBezTo>
                <a:close/>
                <a:moveTo>
                  <a:pt x="219" y="179"/>
                </a:moveTo>
                <a:cubicBezTo>
                  <a:pt x="219" y="179"/>
                  <a:pt x="219" y="180"/>
                  <a:pt x="218" y="180"/>
                </a:cubicBezTo>
                <a:cubicBezTo>
                  <a:pt x="218" y="180"/>
                  <a:pt x="218" y="180"/>
                  <a:pt x="218" y="180"/>
                </a:cubicBezTo>
                <a:cubicBezTo>
                  <a:pt x="217" y="180"/>
                  <a:pt x="217" y="180"/>
                  <a:pt x="217" y="180"/>
                </a:cubicBezTo>
                <a:cubicBezTo>
                  <a:pt x="217" y="181"/>
                  <a:pt x="217" y="180"/>
                  <a:pt x="217" y="181"/>
                </a:cubicBezTo>
                <a:cubicBezTo>
                  <a:pt x="217" y="181"/>
                  <a:pt x="217" y="181"/>
                  <a:pt x="217" y="181"/>
                </a:cubicBezTo>
                <a:cubicBezTo>
                  <a:pt x="217" y="181"/>
                  <a:pt x="217" y="181"/>
                  <a:pt x="217" y="181"/>
                </a:cubicBezTo>
                <a:cubicBezTo>
                  <a:pt x="217" y="181"/>
                  <a:pt x="217" y="181"/>
                  <a:pt x="217" y="181"/>
                </a:cubicBezTo>
                <a:cubicBezTo>
                  <a:pt x="218" y="181"/>
                  <a:pt x="218" y="181"/>
                  <a:pt x="218" y="181"/>
                </a:cubicBezTo>
                <a:cubicBezTo>
                  <a:pt x="218" y="181"/>
                  <a:pt x="219" y="180"/>
                  <a:pt x="219" y="180"/>
                </a:cubicBezTo>
                <a:cubicBezTo>
                  <a:pt x="219" y="179"/>
                  <a:pt x="219" y="179"/>
                  <a:pt x="219" y="179"/>
                </a:cubicBezTo>
                <a:close/>
                <a:moveTo>
                  <a:pt x="218" y="339"/>
                </a:moveTo>
                <a:cubicBezTo>
                  <a:pt x="218" y="339"/>
                  <a:pt x="218" y="338"/>
                  <a:pt x="218" y="338"/>
                </a:cubicBezTo>
                <a:cubicBezTo>
                  <a:pt x="218" y="338"/>
                  <a:pt x="218" y="338"/>
                  <a:pt x="217" y="338"/>
                </a:cubicBezTo>
                <a:cubicBezTo>
                  <a:pt x="217" y="338"/>
                  <a:pt x="217" y="338"/>
                  <a:pt x="217" y="338"/>
                </a:cubicBezTo>
                <a:cubicBezTo>
                  <a:pt x="217" y="338"/>
                  <a:pt x="217" y="338"/>
                  <a:pt x="217" y="338"/>
                </a:cubicBezTo>
                <a:cubicBezTo>
                  <a:pt x="217" y="338"/>
                  <a:pt x="217" y="337"/>
                  <a:pt x="217" y="337"/>
                </a:cubicBezTo>
                <a:cubicBezTo>
                  <a:pt x="217" y="337"/>
                  <a:pt x="217" y="337"/>
                  <a:pt x="216" y="337"/>
                </a:cubicBezTo>
                <a:cubicBezTo>
                  <a:pt x="216" y="337"/>
                  <a:pt x="216" y="337"/>
                  <a:pt x="216" y="336"/>
                </a:cubicBezTo>
                <a:cubicBezTo>
                  <a:pt x="216" y="337"/>
                  <a:pt x="216" y="337"/>
                  <a:pt x="216" y="338"/>
                </a:cubicBezTo>
                <a:cubicBezTo>
                  <a:pt x="216" y="338"/>
                  <a:pt x="216" y="339"/>
                  <a:pt x="217" y="339"/>
                </a:cubicBezTo>
                <a:cubicBezTo>
                  <a:pt x="217" y="339"/>
                  <a:pt x="217" y="339"/>
                  <a:pt x="217" y="340"/>
                </a:cubicBezTo>
                <a:cubicBezTo>
                  <a:pt x="217" y="340"/>
                  <a:pt x="218" y="340"/>
                  <a:pt x="218" y="340"/>
                </a:cubicBezTo>
                <a:cubicBezTo>
                  <a:pt x="218" y="340"/>
                  <a:pt x="218" y="340"/>
                  <a:pt x="219" y="340"/>
                </a:cubicBezTo>
                <a:cubicBezTo>
                  <a:pt x="219" y="340"/>
                  <a:pt x="219" y="340"/>
                  <a:pt x="219" y="340"/>
                </a:cubicBezTo>
                <a:cubicBezTo>
                  <a:pt x="219" y="340"/>
                  <a:pt x="219" y="339"/>
                  <a:pt x="219" y="339"/>
                </a:cubicBezTo>
                <a:cubicBezTo>
                  <a:pt x="219" y="339"/>
                  <a:pt x="218" y="339"/>
                  <a:pt x="218" y="339"/>
                </a:cubicBezTo>
                <a:close/>
                <a:moveTo>
                  <a:pt x="168" y="357"/>
                </a:moveTo>
                <a:cubicBezTo>
                  <a:pt x="168" y="357"/>
                  <a:pt x="168" y="357"/>
                  <a:pt x="168" y="358"/>
                </a:cubicBezTo>
                <a:cubicBezTo>
                  <a:pt x="168" y="357"/>
                  <a:pt x="168" y="357"/>
                  <a:pt x="168" y="357"/>
                </a:cubicBezTo>
                <a:close/>
                <a:moveTo>
                  <a:pt x="214" y="352"/>
                </a:moveTo>
                <a:cubicBezTo>
                  <a:pt x="214" y="352"/>
                  <a:pt x="215" y="352"/>
                  <a:pt x="215" y="352"/>
                </a:cubicBezTo>
                <a:cubicBezTo>
                  <a:pt x="215" y="352"/>
                  <a:pt x="214" y="352"/>
                  <a:pt x="214" y="352"/>
                </a:cubicBezTo>
                <a:close/>
                <a:moveTo>
                  <a:pt x="213" y="395"/>
                </a:moveTo>
                <a:cubicBezTo>
                  <a:pt x="212" y="395"/>
                  <a:pt x="212" y="396"/>
                  <a:pt x="212" y="396"/>
                </a:cubicBezTo>
                <a:cubicBezTo>
                  <a:pt x="212" y="396"/>
                  <a:pt x="213" y="395"/>
                  <a:pt x="213" y="395"/>
                </a:cubicBezTo>
                <a:cubicBezTo>
                  <a:pt x="213" y="395"/>
                  <a:pt x="213" y="395"/>
                  <a:pt x="213" y="395"/>
                </a:cubicBezTo>
                <a:close/>
                <a:moveTo>
                  <a:pt x="168" y="358"/>
                </a:moveTo>
                <a:cubicBezTo>
                  <a:pt x="168" y="358"/>
                  <a:pt x="168" y="358"/>
                  <a:pt x="168" y="358"/>
                </a:cubicBezTo>
                <a:close/>
                <a:moveTo>
                  <a:pt x="214" y="186"/>
                </a:moveTo>
                <a:cubicBezTo>
                  <a:pt x="214" y="186"/>
                  <a:pt x="214" y="185"/>
                  <a:pt x="214" y="185"/>
                </a:cubicBezTo>
                <a:cubicBezTo>
                  <a:pt x="214" y="185"/>
                  <a:pt x="214" y="186"/>
                  <a:pt x="214" y="186"/>
                </a:cubicBezTo>
                <a:close/>
                <a:moveTo>
                  <a:pt x="213" y="353"/>
                </a:moveTo>
                <a:cubicBezTo>
                  <a:pt x="213" y="353"/>
                  <a:pt x="213" y="353"/>
                  <a:pt x="213" y="353"/>
                </a:cubicBezTo>
                <a:cubicBezTo>
                  <a:pt x="213" y="352"/>
                  <a:pt x="212" y="352"/>
                  <a:pt x="212" y="352"/>
                </a:cubicBezTo>
                <a:cubicBezTo>
                  <a:pt x="212" y="352"/>
                  <a:pt x="212" y="352"/>
                  <a:pt x="213" y="353"/>
                </a:cubicBezTo>
                <a:close/>
                <a:moveTo>
                  <a:pt x="250" y="453"/>
                </a:moveTo>
                <a:cubicBezTo>
                  <a:pt x="250" y="453"/>
                  <a:pt x="250" y="453"/>
                  <a:pt x="250" y="453"/>
                </a:cubicBezTo>
                <a:cubicBezTo>
                  <a:pt x="250" y="453"/>
                  <a:pt x="249" y="452"/>
                  <a:pt x="249" y="453"/>
                </a:cubicBezTo>
                <a:cubicBezTo>
                  <a:pt x="249" y="453"/>
                  <a:pt x="249" y="453"/>
                  <a:pt x="249" y="453"/>
                </a:cubicBezTo>
                <a:cubicBezTo>
                  <a:pt x="249" y="454"/>
                  <a:pt x="249" y="454"/>
                  <a:pt x="249" y="454"/>
                </a:cubicBezTo>
                <a:cubicBezTo>
                  <a:pt x="249" y="454"/>
                  <a:pt x="249" y="454"/>
                  <a:pt x="249" y="454"/>
                </a:cubicBezTo>
                <a:cubicBezTo>
                  <a:pt x="249" y="454"/>
                  <a:pt x="250" y="454"/>
                  <a:pt x="250" y="454"/>
                </a:cubicBezTo>
                <a:cubicBezTo>
                  <a:pt x="250" y="454"/>
                  <a:pt x="250" y="454"/>
                  <a:pt x="250" y="454"/>
                </a:cubicBezTo>
                <a:cubicBezTo>
                  <a:pt x="251" y="454"/>
                  <a:pt x="250" y="453"/>
                  <a:pt x="250" y="453"/>
                </a:cubicBezTo>
                <a:cubicBezTo>
                  <a:pt x="250" y="454"/>
                  <a:pt x="250" y="453"/>
                  <a:pt x="250" y="453"/>
                </a:cubicBezTo>
                <a:close/>
                <a:moveTo>
                  <a:pt x="414" y="172"/>
                </a:moveTo>
                <a:cubicBezTo>
                  <a:pt x="414" y="172"/>
                  <a:pt x="414" y="172"/>
                  <a:pt x="414" y="173"/>
                </a:cubicBezTo>
                <a:cubicBezTo>
                  <a:pt x="414" y="173"/>
                  <a:pt x="415" y="173"/>
                  <a:pt x="415" y="173"/>
                </a:cubicBezTo>
                <a:cubicBezTo>
                  <a:pt x="415" y="173"/>
                  <a:pt x="414" y="172"/>
                  <a:pt x="414" y="172"/>
                </a:cubicBezTo>
                <a:close/>
                <a:moveTo>
                  <a:pt x="415" y="169"/>
                </a:moveTo>
                <a:cubicBezTo>
                  <a:pt x="415" y="169"/>
                  <a:pt x="415" y="169"/>
                  <a:pt x="415" y="169"/>
                </a:cubicBezTo>
                <a:cubicBezTo>
                  <a:pt x="415" y="169"/>
                  <a:pt x="415" y="169"/>
                  <a:pt x="415" y="169"/>
                </a:cubicBezTo>
                <a:cubicBezTo>
                  <a:pt x="415" y="169"/>
                  <a:pt x="415" y="169"/>
                  <a:pt x="415" y="169"/>
                </a:cubicBezTo>
                <a:cubicBezTo>
                  <a:pt x="415" y="169"/>
                  <a:pt x="415" y="169"/>
                  <a:pt x="414" y="169"/>
                </a:cubicBezTo>
                <a:cubicBezTo>
                  <a:pt x="414" y="169"/>
                  <a:pt x="414" y="169"/>
                  <a:pt x="414" y="169"/>
                </a:cubicBezTo>
                <a:cubicBezTo>
                  <a:pt x="414" y="169"/>
                  <a:pt x="414" y="169"/>
                  <a:pt x="414" y="169"/>
                </a:cubicBezTo>
                <a:cubicBezTo>
                  <a:pt x="414" y="169"/>
                  <a:pt x="414" y="169"/>
                  <a:pt x="414" y="169"/>
                </a:cubicBezTo>
                <a:cubicBezTo>
                  <a:pt x="414" y="169"/>
                  <a:pt x="414" y="169"/>
                  <a:pt x="414" y="169"/>
                </a:cubicBezTo>
                <a:cubicBezTo>
                  <a:pt x="414" y="169"/>
                  <a:pt x="414" y="170"/>
                  <a:pt x="414" y="170"/>
                </a:cubicBezTo>
                <a:cubicBezTo>
                  <a:pt x="414" y="169"/>
                  <a:pt x="415" y="169"/>
                  <a:pt x="415" y="169"/>
                </a:cubicBezTo>
                <a:close/>
                <a:moveTo>
                  <a:pt x="425" y="181"/>
                </a:moveTo>
                <a:cubicBezTo>
                  <a:pt x="425" y="181"/>
                  <a:pt x="425" y="181"/>
                  <a:pt x="425" y="181"/>
                </a:cubicBezTo>
                <a:cubicBezTo>
                  <a:pt x="425" y="181"/>
                  <a:pt x="425" y="181"/>
                  <a:pt x="425" y="181"/>
                </a:cubicBezTo>
                <a:cubicBezTo>
                  <a:pt x="425" y="181"/>
                  <a:pt x="425" y="181"/>
                  <a:pt x="425" y="181"/>
                </a:cubicBezTo>
                <a:cubicBezTo>
                  <a:pt x="425" y="181"/>
                  <a:pt x="425" y="181"/>
                  <a:pt x="425" y="181"/>
                </a:cubicBezTo>
                <a:cubicBezTo>
                  <a:pt x="425" y="181"/>
                  <a:pt x="425" y="181"/>
                  <a:pt x="425" y="181"/>
                </a:cubicBezTo>
                <a:cubicBezTo>
                  <a:pt x="425" y="181"/>
                  <a:pt x="425" y="181"/>
                  <a:pt x="425" y="181"/>
                </a:cubicBezTo>
                <a:close/>
                <a:moveTo>
                  <a:pt x="429" y="185"/>
                </a:moveTo>
                <a:cubicBezTo>
                  <a:pt x="429" y="185"/>
                  <a:pt x="429" y="186"/>
                  <a:pt x="429" y="186"/>
                </a:cubicBezTo>
                <a:cubicBezTo>
                  <a:pt x="429" y="186"/>
                  <a:pt x="429" y="186"/>
                  <a:pt x="429" y="186"/>
                </a:cubicBezTo>
                <a:cubicBezTo>
                  <a:pt x="429" y="186"/>
                  <a:pt x="429" y="185"/>
                  <a:pt x="429" y="185"/>
                </a:cubicBezTo>
                <a:close/>
                <a:moveTo>
                  <a:pt x="426" y="183"/>
                </a:moveTo>
                <a:cubicBezTo>
                  <a:pt x="426" y="183"/>
                  <a:pt x="426" y="183"/>
                  <a:pt x="426" y="183"/>
                </a:cubicBezTo>
                <a:cubicBezTo>
                  <a:pt x="427" y="183"/>
                  <a:pt x="427" y="183"/>
                  <a:pt x="427" y="183"/>
                </a:cubicBezTo>
                <a:cubicBezTo>
                  <a:pt x="427" y="183"/>
                  <a:pt x="427" y="183"/>
                  <a:pt x="427" y="183"/>
                </a:cubicBezTo>
                <a:cubicBezTo>
                  <a:pt x="427" y="183"/>
                  <a:pt x="426" y="182"/>
                  <a:pt x="426" y="182"/>
                </a:cubicBezTo>
                <a:cubicBezTo>
                  <a:pt x="426" y="182"/>
                  <a:pt x="426" y="182"/>
                  <a:pt x="426" y="182"/>
                </a:cubicBezTo>
                <a:cubicBezTo>
                  <a:pt x="426" y="182"/>
                  <a:pt x="426" y="183"/>
                  <a:pt x="426" y="183"/>
                </a:cubicBezTo>
                <a:close/>
                <a:moveTo>
                  <a:pt x="413" y="169"/>
                </a:moveTo>
                <a:cubicBezTo>
                  <a:pt x="413" y="169"/>
                  <a:pt x="412" y="168"/>
                  <a:pt x="412" y="168"/>
                </a:cubicBezTo>
                <a:cubicBezTo>
                  <a:pt x="412" y="168"/>
                  <a:pt x="412" y="168"/>
                  <a:pt x="412" y="168"/>
                </a:cubicBezTo>
                <a:cubicBezTo>
                  <a:pt x="412" y="168"/>
                  <a:pt x="412" y="168"/>
                  <a:pt x="412" y="168"/>
                </a:cubicBezTo>
                <a:cubicBezTo>
                  <a:pt x="412" y="168"/>
                  <a:pt x="412" y="168"/>
                  <a:pt x="411" y="168"/>
                </a:cubicBezTo>
                <a:cubicBezTo>
                  <a:pt x="411" y="168"/>
                  <a:pt x="411" y="168"/>
                  <a:pt x="411" y="168"/>
                </a:cubicBezTo>
                <a:cubicBezTo>
                  <a:pt x="411" y="168"/>
                  <a:pt x="411" y="168"/>
                  <a:pt x="411" y="168"/>
                </a:cubicBezTo>
                <a:cubicBezTo>
                  <a:pt x="411" y="168"/>
                  <a:pt x="411" y="168"/>
                  <a:pt x="411" y="168"/>
                </a:cubicBezTo>
                <a:cubicBezTo>
                  <a:pt x="411" y="168"/>
                  <a:pt x="411" y="168"/>
                  <a:pt x="411" y="168"/>
                </a:cubicBezTo>
                <a:cubicBezTo>
                  <a:pt x="411" y="168"/>
                  <a:pt x="411" y="168"/>
                  <a:pt x="411" y="168"/>
                </a:cubicBezTo>
                <a:cubicBezTo>
                  <a:pt x="411" y="168"/>
                  <a:pt x="411" y="168"/>
                  <a:pt x="411" y="168"/>
                </a:cubicBezTo>
                <a:cubicBezTo>
                  <a:pt x="411" y="168"/>
                  <a:pt x="411" y="168"/>
                  <a:pt x="411" y="168"/>
                </a:cubicBezTo>
                <a:cubicBezTo>
                  <a:pt x="411" y="168"/>
                  <a:pt x="411" y="168"/>
                  <a:pt x="411" y="168"/>
                </a:cubicBezTo>
                <a:cubicBezTo>
                  <a:pt x="411" y="168"/>
                  <a:pt x="411" y="168"/>
                  <a:pt x="411" y="168"/>
                </a:cubicBezTo>
                <a:cubicBezTo>
                  <a:pt x="411" y="168"/>
                  <a:pt x="411" y="168"/>
                  <a:pt x="411" y="168"/>
                </a:cubicBezTo>
                <a:cubicBezTo>
                  <a:pt x="411" y="168"/>
                  <a:pt x="411" y="169"/>
                  <a:pt x="411" y="169"/>
                </a:cubicBezTo>
                <a:cubicBezTo>
                  <a:pt x="412" y="169"/>
                  <a:pt x="412" y="169"/>
                  <a:pt x="412" y="169"/>
                </a:cubicBezTo>
                <a:cubicBezTo>
                  <a:pt x="412" y="169"/>
                  <a:pt x="412" y="169"/>
                  <a:pt x="412" y="169"/>
                </a:cubicBezTo>
                <a:cubicBezTo>
                  <a:pt x="412" y="169"/>
                  <a:pt x="412" y="169"/>
                  <a:pt x="412" y="169"/>
                </a:cubicBezTo>
                <a:cubicBezTo>
                  <a:pt x="412" y="169"/>
                  <a:pt x="412" y="169"/>
                  <a:pt x="412" y="169"/>
                </a:cubicBezTo>
                <a:cubicBezTo>
                  <a:pt x="412" y="169"/>
                  <a:pt x="412" y="169"/>
                  <a:pt x="412" y="169"/>
                </a:cubicBezTo>
                <a:cubicBezTo>
                  <a:pt x="412" y="169"/>
                  <a:pt x="412" y="169"/>
                  <a:pt x="412" y="169"/>
                </a:cubicBezTo>
                <a:cubicBezTo>
                  <a:pt x="412" y="169"/>
                  <a:pt x="412" y="169"/>
                  <a:pt x="412" y="169"/>
                </a:cubicBezTo>
                <a:cubicBezTo>
                  <a:pt x="412" y="169"/>
                  <a:pt x="412" y="169"/>
                  <a:pt x="412" y="169"/>
                </a:cubicBezTo>
                <a:cubicBezTo>
                  <a:pt x="412" y="169"/>
                  <a:pt x="412" y="169"/>
                  <a:pt x="412" y="169"/>
                </a:cubicBezTo>
                <a:cubicBezTo>
                  <a:pt x="412" y="169"/>
                  <a:pt x="412" y="170"/>
                  <a:pt x="412" y="170"/>
                </a:cubicBezTo>
                <a:cubicBezTo>
                  <a:pt x="412" y="170"/>
                  <a:pt x="413" y="170"/>
                  <a:pt x="413" y="170"/>
                </a:cubicBezTo>
                <a:cubicBezTo>
                  <a:pt x="413" y="170"/>
                  <a:pt x="413" y="170"/>
                  <a:pt x="413" y="170"/>
                </a:cubicBezTo>
                <a:cubicBezTo>
                  <a:pt x="413" y="170"/>
                  <a:pt x="414" y="170"/>
                  <a:pt x="413" y="170"/>
                </a:cubicBezTo>
                <a:cubicBezTo>
                  <a:pt x="413" y="170"/>
                  <a:pt x="413" y="170"/>
                  <a:pt x="413" y="169"/>
                </a:cubicBezTo>
                <a:cubicBezTo>
                  <a:pt x="413" y="169"/>
                  <a:pt x="413" y="169"/>
                  <a:pt x="413" y="169"/>
                </a:cubicBezTo>
                <a:close/>
                <a:moveTo>
                  <a:pt x="429" y="185"/>
                </a:moveTo>
                <a:cubicBezTo>
                  <a:pt x="429" y="185"/>
                  <a:pt x="429" y="185"/>
                  <a:pt x="429" y="185"/>
                </a:cubicBezTo>
                <a:cubicBezTo>
                  <a:pt x="429" y="185"/>
                  <a:pt x="429" y="185"/>
                  <a:pt x="429" y="185"/>
                </a:cubicBezTo>
                <a:cubicBezTo>
                  <a:pt x="429" y="185"/>
                  <a:pt x="429" y="185"/>
                  <a:pt x="429" y="185"/>
                </a:cubicBezTo>
                <a:cubicBezTo>
                  <a:pt x="429" y="185"/>
                  <a:pt x="429" y="185"/>
                  <a:pt x="429" y="185"/>
                </a:cubicBezTo>
                <a:cubicBezTo>
                  <a:pt x="429" y="185"/>
                  <a:pt x="429" y="185"/>
                  <a:pt x="429" y="185"/>
                </a:cubicBezTo>
                <a:close/>
                <a:moveTo>
                  <a:pt x="416" y="172"/>
                </a:moveTo>
                <a:cubicBezTo>
                  <a:pt x="416" y="172"/>
                  <a:pt x="416" y="172"/>
                  <a:pt x="416" y="172"/>
                </a:cubicBezTo>
                <a:cubicBezTo>
                  <a:pt x="416" y="172"/>
                  <a:pt x="416" y="172"/>
                  <a:pt x="416" y="172"/>
                </a:cubicBezTo>
                <a:cubicBezTo>
                  <a:pt x="416" y="172"/>
                  <a:pt x="416" y="172"/>
                  <a:pt x="416" y="171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5" y="171"/>
                  <a:pt x="415" y="171"/>
                  <a:pt x="415" y="171"/>
                </a:cubicBezTo>
                <a:cubicBezTo>
                  <a:pt x="415" y="171"/>
                  <a:pt x="415" y="170"/>
                  <a:pt x="415" y="170"/>
                </a:cubicBezTo>
                <a:cubicBezTo>
                  <a:pt x="415" y="170"/>
                  <a:pt x="415" y="170"/>
                  <a:pt x="415" y="170"/>
                </a:cubicBezTo>
                <a:cubicBezTo>
                  <a:pt x="415" y="170"/>
                  <a:pt x="415" y="170"/>
                  <a:pt x="414" y="170"/>
                </a:cubicBezTo>
                <a:cubicBezTo>
                  <a:pt x="414" y="170"/>
                  <a:pt x="414" y="170"/>
                  <a:pt x="414" y="170"/>
                </a:cubicBezTo>
                <a:cubicBezTo>
                  <a:pt x="414" y="170"/>
                  <a:pt x="414" y="170"/>
                  <a:pt x="414" y="170"/>
                </a:cubicBezTo>
                <a:cubicBezTo>
                  <a:pt x="414" y="170"/>
                  <a:pt x="414" y="170"/>
                  <a:pt x="414" y="170"/>
                </a:cubicBezTo>
                <a:cubicBezTo>
                  <a:pt x="414" y="170"/>
                  <a:pt x="414" y="170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1"/>
                  <a:pt x="414" y="171"/>
                  <a:pt x="414" y="171"/>
                </a:cubicBezTo>
                <a:cubicBezTo>
                  <a:pt x="414" y="171"/>
                  <a:pt x="414" y="172"/>
                  <a:pt x="414" y="172"/>
                </a:cubicBezTo>
                <a:cubicBezTo>
                  <a:pt x="414" y="172"/>
                  <a:pt x="414" y="171"/>
                  <a:pt x="415" y="171"/>
                </a:cubicBezTo>
                <a:cubicBezTo>
                  <a:pt x="415" y="171"/>
                  <a:pt x="415" y="171"/>
                  <a:pt x="415" y="171"/>
                </a:cubicBezTo>
                <a:cubicBezTo>
                  <a:pt x="415" y="171"/>
                  <a:pt x="415" y="171"/>
                  <a:pt x="415" y="171"/>
                </a:cubicBezTo>
                <a:cubicBezTo>
                  <a:pt x="415" y="171"/>
                  <a:pt x="415" y="171"/>
                  <a:pt x="415" y="171"/>
                </a:cubicBezTo>
                <a:cubicBezTo>
                  <a:pt x="415" y="171"/>
                  <a:pt x="415" y="171"/>
                  <a:pt x="415" y="171"/>
                </a:cubicBezTo>
                <a:cubicBezTo>
                  <a:pt x="415" y="171"/>
                  <a:pt x="415" y="171"/>
                  <a:pt x="415" y="171"/>
                </a:cubicBezTo>
                <a:cubicBezTo>
                  <a:pt x="415" y="171"/>
                  <a:pt x="415" y="171"/>
                  <a:pt x="415" y="171"/>
                </a:cubicBezTo>
                <a:cubicBezTo>
                  <a:pt x="415" y="171"/>
                  <a:pt x="415" y="171"/>
                  <a:pt x="415" y="171"/>
                </a:cubicBezTo>
                <a:cubicBezTo>
                  <a:pt x="415" y="171"/>
                  <a:pt x="415" y="171"/>
                  <a:pt x="415" y="171"/>
                </a:cubicBezTo>
                <a:cubicBezTo>
                  <a:pt x="415" y="171"/>
                  <a:pt x="414" y="171"/>
                  <a:pt x="414" y="172"/>
                </a:cubicBezTo>
                <a:cubicBezTo>
                  <a:pt x="414" y="172"/>
                  <a:pt x="414" y="172"/>
                  <a:pt x="414" y="172"/>
                </a:cubicBezTo>
                <a:cubicBezTo>
                  <a:pt x="414" y="172"/>
                  <a:pt x="414" y="172"/>
                  <a:pt x="414" y="172"/>
                </a:cubicBezTo>
                <a:cubicBezTo>
                  <a:pt x="414" y="172"/>
                  <a:pt x="414" y="172"/>
                  <a:pt x="414" y="172"/>
                </a:cubicBezTo>
                <a:cubicBezTo>
                  <a:pt x="414" y="172"/>
                  <a:pt x="414" y="172"/>
                  <a:pt x="414" y="172"/>
                </a:cubicBezTo>
                <a:cubicBezTo>
                  <a:pt x="414" y="172"/>
                  <a:pt x="414" y="172"/>
                  <a:pt x="414" y="172"/>
                </a:cubicBezTo>
                <a:cubicBezTo>
                  <a:pt x="414" y="172"/>
                  <a:pt x="414" y="172"/>
                  <a:pt x="415" y="172"/>
                </a:cubicBezTo>
                <a:cubicBezTo>
                  <a:pt x="415" y="172"/>
                  <a:pt x="415" y="172"/>
                  <a:pt x="415" y="172"/>
                </a:cubicBezTo>
                <a:cubicBezTo>
                  <a:pt x="415" y="172"/>
                  <a:pt x="415" y="172"/>
                  <a:pt x="415" y="172"/>
                </a:cubicBezTo>
                <a:cubicBezTo>
                  <a:pt x="415" y="172"/>
                  <a:pt x="415" y="172"/>
                  <a:pt x="415" y="172"/>
                </a:cubicBezTo>
                <a:cubicBezTo>
                  <a:pt x="415" y="172"/>
                  <a:pt x="415" y="172"/>
                  <a:pt x="415" y="172"/>
                </a:cubicBezTo>
                <a:cubicBezTo>
                  <a:pt x="415" y="172"/>
                  <a:pt x="415" y="172"/>
                  <a:pt x="415" y="172"/>
                </a:cubicBezTo>
                <a:cubicBezTo>
                  <a:pt x="415" y="172"/>
                  <a:pt x="415" y="172"/>
                  <a:pt x="415" y="172"/>
                </a:cubicBezTo>
                <a:cubicBezTo>
                  <a:pt x="415" y="172"/>
                  <a:pt x="415" y="172"/>
                  <a:pt x="415" y="172"/>
                </a:cubicBezTo>
                <a:cubicBezTo>
                  <a:pt x="415" y="172"/>
                  <a:pt x="416" y="172"/>
                  <a:pt x="416" y="172"/>
                </a:cubicBezTo>
                <a:cubicBezTo>
                  <a:pt x="416" y="173"/>
                  <a:pt x="415" y="173"/>
                  <a:pt x="415" y="173"/>
                </a:cubicBezTo>
                <a:cubicBezTo>
                  <a:pt x="415" y="173"/>
                  <a:pt x="415" y="173"/>
                  <a:pt x="415" y="173"/>
                </a:cubicBezTo>
                <a:cubicBezTo>
                  <a:pt x="415" y="173"/>
                  <a:pt x="415" y="173"/>
                  <a:pt x="415" y="173"/>
                </a:cubicBezTo>
                <a:cubicBezTo>
                  <a:pt x="415" y="173"/>
                  <a:pt x="415" y="173"/>
                  <a:pt x="415" y="173"/>
                </a:cubicBezTo>
                <a:cubicBezTo>
                  <a:pt x="415" y="173"/>
                  <a:pt x="415" y="173"/>
                  <a:pt x="415" y="173"/>
                </a:cubicBezTo>
                <a:cubicBezTo>
                  <a:pt x="415" y="173"/>
                  <a:pt x="415" y="173"/>
                  <a:pt x="415" y="173"/>
                </a:cubicBezTo>
                <a:cubicBezTo>
                  <a:pt x="415" y="173"/>
                  <a:pt x="415" y="173"/>
                  <a:pt x="415" y="173"/>
                </a:cubicBezTo>
                <a:cubicBezTo>
                  <a:pt x="415" y="173"/>
                  <a:pt x="415" y="173"/>
                  <a:pt x="415" y="173"/>
                </a:cubicBezTo>
                <a:cubicBezTo>
                  <a:pt x="415" y="173"/>
                  <a:pt x="415" y="173"/>
                  <a:pt x="416" y="173"/>
                </a:cubicBezTo>
                <a:cubicBezTo>
                  <a:pt x="416" y="173"/>
                  <a:pt x="416" y="173"/>
                  <a:pt x="416" y="173"/>
                </a:cubicBezTo>
                <a:cubicBezTo>
                  <a:pt x="416" y="173"/>
                  <a:pt x="416" y="173"/>
                  <a:pt x="416" y="173"/>
                </a:cubicBezTo>
                <a:cubicBezTo>
                  <a:pt x="416" y="173"/>
                  <a:pt x="416" y="173"/>
                  <a:pt x="416" y="173"/>
                </a:cubicBezTo>
                <a:cubicBezTo>
                  <a:pt x="416" y="173"/>
                  <a:pt x="416" y="173"/>
                  <a:pt x="416" y="173"/>
                </a:cubicBezTo>
                <a:cubicBezTo>
                  <a:pt x="416" y="173"/>
                  <a:pt x="416" y="173"/>
                  <a:pt x="416" y="173"/>
                </a:cubicBezTo>
                <a:cubicBezTo>
                  <a:pt x="416" y="173"/>
                  <a:pt x="416" y="173"/>
                  <a:pt x="416" y="173"/>
                </a:cubicBezTo>
                <a:cubicBezTo>
                  <a:pt x="416" y="173"/>
                  <a:pt x="416" y="173"/>
                  <a:pt x="416" y="173"/>
                </a:cubicBezTo>
                <a:cubicBezTo>
                  <a:pt x="416" y="173"/>
                  <a:pt x="416" y="173"/>
                  <a:pt x="416" y="173"/>
                </a:cubicBezTo>
                <a:cubicBezTo>
                  <a:pt x="416" y="173"/>
                  <a:pt x="416" y="172"/>
                  <a:pt x="416" y="172"/>
                </a:cubicBezTo>
                <a:close/>
                <a:moveTo>
                  <a:pt x="406" y="171"/>
                </a:moveTo>
                <a:cubicBezTo>
                  <a:pt x="406" y="171"/>
                  <a:pt x="406" y="170"/>
                  <a:pt x="406" y="170"/>
                </a:cubicBezTo>
                <a:cubicBezTo>
                  <a:pt x="407" y="170"/>
                  <a:pt x="407" y="170"/>
                  <a:pt x="407" y="170"/>
                </a:cubicBezTo>
                <a:cubicBezTo>
                  <a:pt x="407" y="170"/>
                  <a:pt x="407" y="169"/>
                  <a:pt x="407" y="169"/>
                </a:cubicBezTo>
                <a:cubicBezTo>
                  <a:pt x="407" y="169"/>
                  <a:pt x="407" y="168"/>
                  <a:pt x="407" y="168"/>
                </a:cubicBezTo>
                <a:cubicBezTo>
                  <a:pt x="408" y="168"/>
                  <a:pt x="408" y="168"/>
                  <a:pt x="408" y="167"/>
                </a:cubicBezTo>
                <a:cubicBezTo>
                  <a:pt x="407" y="168"/>
                  <a:pt x="407" y="168"/>
                  <a:pt x="406" y="168"/>
                </a:cubicBezTo>
                <a:cubicBezTo>
                  <a:pt x="407" y="168"/>
                  <a:pt x="407" y="168"/>
                  <a:pt x="406" y="168"/>
                </a:cubicBezTo>
                <a:cubicBezTo>
                  <a:pt x="406" y="169"/>
                  <a:pt x="406" y="169"/>
                  <a:pt x="406" y="169"/>
                </a:cubicBezTo>
                <a:cubicBezTo>
                  <a:pt x="406" y="169"/>
                  <a:pt x="406" y="169"/>
                  <a:pt x="406" y="169"/>
                </a:cubicBezTo>
                <a:cubicBezTo>
                  <a:pt x="406" y="169"/>
                  <a:pt x="406" y="169"/>
                  <a:pt x="406" y="169"/>
                </a:cubicBezTo>
                <a:cubicBezTo>
                  <a:pt x="406" y="169"/>
                  <a:pt x="406" y="169"/>
                  <a:pt x="406" y="169"/>
                </a:cubicBezTo>
                <a:cubicBezTo>
                  <a:pt x="406" y="169"/>
                  <a:pt x="407" y="168"/>
                  <a:pt x="406" y="168"/>
                </a:cubicBezTo>
                <a:cubicBezTo>
                  <a:pt x="406" y="167"/>
                  <a:pt x="406" y="167"/>
                  <a:pt x="406" y="167"/>
                </a:cubicBezTo>
                <a:cubicBezTo>
                  <a:pt x="406" y="167"/>
                  <a:pt x="406" y="168"/>
                  <a:pt x="405" y="167"/>
                </a:cubicBezTo>
                <a:cubicBezTo>
                  <a:pt x="405" y="167"/>
                  <a:pt x="405" y="167"/>
                  <a:pt x="405" y="167"/>
                </a:cubicBezTo>
                <a:cubicBezTo>
                  <a:pt x="405" y="167"/>
                  <a:pt x="405" y="167"/>
                  <a:pt x="405" y="167"/>
                </a:cubicBezTo>
                <a:cubicBezTo>
                  <a:pt x="404" y="167"/>
                  <a:pt x="404" y="167"/>
                  <a:pt x="404" y="167"/>
                </a:cubicBezTo>
                <a:cubicBezTo>
                  <a:pt x="404" y="167"/>
                  <a:pt x="404" y="167"/>
                  <a:pt x="404" y="167"/>
                </a:cubicBezTo>
                <a:cubicBezTo>
                  <a:pt x="404" y="168"/>
                  <a:pt x="404" y="168"/>
                  <a:pt x="404" y="168"/>
                </a:cubicBezTo>
                <a:cubicBezTo>
                  <a:pt x="404" y="168"/>
                  <a:pt x="404" y="169"/>
                  <a:pt x="404" y="168"/>
                </a:cubicBezTo>
                <a:cubicBezTo>
                  <a:pt x="404" y="168"/>
                  <a:pt x="404" y="169"/>
                  <a:pt x="404" y="169"/>
                </a:cubicBezTo>
                <a:cubicBezTo>
                  <a:pt x="404" y="169"/>
                  <a:pt x="404" y="168"/>
                  <a:pt x="404" y="169"/>
                </a:cubicBezTo>
                <a:cubicBezTo>
                  <a:pt x="404" y="169"/>
                  <a:pt x="404" y="169"/>
                  <a:pt x="404" y="169"/>
                </a:cubicBezTo>
                <a:cubicBezTo>
                  <a:pt x="404" y="169"/>
                  <a:pt x="404" y="169"/>
                  <a:pt x="404" y="169"/>
                </a:cubicBezTo>
                <a:cubicBezTo>
                  <a:pt x="404" y="169"/>
                  <a:pt x="405" y="169"/>
                  <a:pt x="405" y="169"/>
                </a:cubicBezTo>
                <a:cubicBezTo>
                  <a:pt x="404" y="169"/>
                  <a:pt x="404" y="169"/>
                  <a:pt x="404" y="169"/>
                </a:cubicBezTo>
                <a:cubicBezTo>
                  <a:pt x="404" y="170"/>
                  <a:pt x="406" y="170"/>
                  <a:pt x="406" y="170"/>
                </a:cubicBezTo>
                <a:cubicBezTo>
                  <a:pt x="406" y="170"/>
                  <a:pt x="405" y="170"/>
                  <a:pt x="405" y="170"/>
                </a:cubicBezTo>
                <a:cubicBezTo>
                  <a:pt x="405" y="170"/>
                  <a:pt x="405" y="170"/>
                  <a:pt x="405" y="170"/>
                </a:cubicBezTo>
                <a:cubicBezTo>
                  <a:pt x="405" y="170"/>
                  <a:pt x="405" y="170"/>
                  <a:pt x="405" y="170"/>
                </a:cubicBezTo>
                <a:cubicBezTo>
                  <a:pt x="405" y="170"/>
                  <a:pt x="405" y="171"/>
                  <a:pt x="406" y="171"/>
                </a:cubicBezTo>
                <a:cubicBezTo>
                  <a:pt x="406" y="171"/>
                  <a:pt x="406" y="171"/>
                  <a:pt x="406" y="171"/>
                </a:cubicBezTo>
                <a:close/>
                <a:moveTo>
                  <a:pt x="407" y="172"/>
                </a:moveTo>
                <a:cubicBezTo>
                  <a:pt x="407" y="172"/>
                  <a:pt x="408" y="172"/>
                  <a:pt x="408" y="172"/>
                </a:cubicBezTo>
                <a:cubicBezTo>
                  <a:pt x="407" y="172"/>
                  <a:pt x="407" y="172"/>
                  <a:pt x="407" y="172"/>
                </a:cubicBezTo>
                <a:cubicBezTo>
                  <a:pt x="407" y="171"/>
                  <a:pt x="407" y="171"/>
                  <a:pt x="407" y="171"/>
                </a:cubicBezTo>
                <a:cubicBezTo>
                  <a:pt x="407" y="171"/>
                  <a:pt x="407" y="171"/>
                  <a:pt x="407" y="171"/>
                </a:cubicBezTo>
                <a:cubicBezTo>
                  <a:pt x="407" y="171"/>
                  <a:pt x="407" y="171"/>
                  <a:pt x="407" y="171"/>
                </a:cubicBezTo>
                <a:cubicBezTo>
                  <a:pt x="407" y="171"/>
                  <a:pt x="407" y="170"/>
                  <a:pt x="407" y="170"/>
                </a:cubicBezTo>
                <a:cubicBezTo>
                  <a:pt x="407" y="170"/>
                  <a:pt x="407" y="171"/>
                  <a:pt x="407" y="171"/>
                </a:cubicBezTo>
                <a:cubicBezTo>
                  <a:pt x="406" y="171"/>
                  <a:pt x="406" y="171"/>
                  <a:pt x="405" y="171"/>
                </a:cubicBezTo>
                <a:cubicBezTo>
                  <a:pt x="406" y="171"/>
                  <a:pt x="406" y="171"/>
                  <a:pt x="407" y="171"/>
                </a:cubicBezTo>
                <a:cubicBezTo>
                  <a:pt x="407" y="171"/>
                  <a:pt x="406" y="171"/>
                  <a:pt x="406" y="171"/>
                </a:cubicBezTo>
                <a:cubicBezTo>
                  <a:pt x="406" y="171"/>
                  <a:pt x="406" y="171"/>
                  <a:pt x="406" y="171"/>
                </a:cubicBezTo>
                <a:cubicBezTo>
                  <a:pt x="406" y="172"/>
                  <a:pt x="406" y="172"/>
                  <a:pt x="407" y="172"/>
                </a:cubicBezTo>
                <a:cubicBezTo>
                  <a:pt x="407" y="172"/>
                  <a:pt x="407" y="172"/>
                  <a:pt x="407" y="172"/>
                </a:cubicBezTo>
                <a:cubicBezTo>
                  <a:pt x="407" y="172"/>
                  <a:pt x="407" y="172"/>
                  <a:pt x="407" y="172"/>
                </a:cubicBezTo>
                <a:cubicBezTo>
                  <a:pt x="407" y="172"/>
                  <a:pt x="407" y="172"/>
                  <a:pt x="407" y="172"/>
                </a:cubicBezTo>
                <a:cubicBezTo>
                  <a:pt x="407" y="172"/>
                  <a:pt x="407" y="172"/>
                  <a:pt x="407" y="172"/>
                </a:cubicBezTo>
                <a:cubicBezTo>
                  <a:pt x="407" y="173"/>
                  <a:pt x="407" y="173"/>
                  <a:pt x="407" y="173"/>
                </a:cubicBezTo>
                <a:cubicBezTo>
                  <a:pt x="408" y="173"/>
                  <a:pt x="408" y="173"/>
                  <a:pt x="408" y="173"/>
                </a:cubicBezTo>
                <a:cubicBezTo>
                  <a:pt x="408" y="173"/>
                  <a:pt x="408" y="173"/>
                  <a:pt x="408" y="173"/>
                </a:cubicBezTo>
                <a:cubicBezTo>
                  <a:pt x="408" y="174"/>
                  <a:pt x="408" y="174"/>
                  <a:pt x="409" y="174"/>
                </a:cubicBezTo>
                <a:cubicBezTo>
                  <a:pt x="409" y="174"/>
                  <a:pt x="409" y="174"/>
                  <a:pt x="409" y="174"/>
                </a:cubicBezTo>
                <a:cubicBezTo>
                  <a:pt x="409" y="174"/>
                  <a:pt x="409" y="174"/>
                  <a:pt x="409" y="174"/>
                </a:cubicBezTo>
                <a:cubicBezTo>
                  <a:pt x="409" y="174"/>
                  <a:pt x="409" y="174"/>
                  <a:pt x="409" y="174"/>
                </a:cubicBezTo>
                <a:cubicBezTo>
                  <a:pt x="409" y="174"/>
                  <a:pt x="409" y="173"/>
                  <a:pt x="409" y="173"/>
                </a:cubicBezTo>
                <a:cubicBezTo>
                  <a:pt x="409" y="173"/>
                  <a:pt x="408" y="172"/>
                  <a:pt x="407" y="172"/>
                </a:cubicBezTo>
                <a:close/>
                <a:moveTo>
                  <a:pt x="404" y="164"/>
                </a:moveTo>
                <a:cubicBezTo>
                  <a:pt x="404" y="164"/>
                  <a:pt x="404" y="165"/>
                  <a:pt x="405" y="165"/>
                </a:cubicBezTo>
                <a:cubicBezTo>
                  <a:pt x="404" y="165"/>
                  <a:pt x="405" y="165"/>
                  <a:pt x="405" y="165"/>
                </a:cubicBezTo>
                <a:cubicBezTo>
                  <a:pt x="405" y="165"/>
                  <a:pt x="405" y="165"/>
                  <a:pt x="405" y="165"/>
                </a:cubicBezTo>
                <a:cubicBezTo>
                  <a:pt x="405" y="165"/>
                  <a:pt x="404" y="164"/>
                  <a:pt x="404" y="163"/>
                </a:cubicBezTo>
                <a:cubicBezTo>
                  <a:pt x="404" y="163"/>
                  <a:pt x="404" y="164"/>
                  <a:pt x="404" y="164"/>
                </a:cubicBezTo>
                <a:cubicBezTo>
                  <a:pt x="404" y="164"/>
                  <a:pt x="404" y="164"/>
                  <a:pt x="404" y="164"/>
                </a:cubicBezTo>
                <a:cubicBezTo>
                  <a:pt x="404" y="164"/>
                  <a:pt x="404" y="164"/>
                  <a:pt x="404" y="164"/>
                </a:cubicBezTo>
                <a:close/>
                <a:moveTo>
                  <a:pt x="412" y="170"/>
                </a:moveTo>
                <a:cubicBezTo>
                  <a:pt x="412" y="169"/>
                  <a:pt x="411" y="169"/>
                  <a:pt x="411" y="169"/>
                </a:cubicBezTo>
                <a:cubicBezTo>
                  <a:pt x="411" y="170"/>
                  <a:pt x="412" y="170"/>
                  <a:pt x="412" y="171"/>
                </a:cubicBezTo>
                <a:cubicBezTo>
                  <a:pt x="413" y="171"/>
                  <a:pt x="412" y="170"/>
                  <a:pt x="412" y="170"/>
                </a:cubicBezTo>
                <a:close/>
                <a:moveTo>
                  <a:pt x="411" y="168"/>
                </a:moveTo>
                <a:cubicBezTo>
                  <a:pt x="411" y="168"/>
                  <a:pt x="411" y="168"/>
                  <a:pt x="411" y="167"/>
                </a:cubicBezTo>
                <a:cubicBezTo>
                  <a:pt x="411" y="167"/>
                  <a:pt x="410" y="168"/>
                  <a:pt x="410" y="168"/>
                </a:cubicBezTo>
                <a:cubicBezTo>
                  <a:pt x="410" y="168"/>
                  <a:pt x="411" y="168"/>
                  <a:pt x="411" y="168"/>
                </a:cubicBezTo>
                <a:cubicBezTo>
                  <a:pt x="411" y="168"/>
                  <a:pt x="411" y="168"/>
                  <a:pt x="411" y="168"/>
                </a:cubicBezTo>
                <a:close/>
                <a:moveTo>
                  <a:pt x="412" y="169"/>
                </a:moveTo>
                <a:cubicBezTo>
                  <a:pt x="412" y="169"/>
                  <a:pt x="411" y="169"/>
                  <a:pt x="411" y="168"/>
                </a:cubicBezTo>
                <a:cubicBezTo>
                  <a:pt x="411" y="169"/>
                  <a:pt x="411" y="169"/>
                  <a:pt x="411" y="169"/>
                </a:cubicBezTo>
                <a:cubicBezTo>
                  <a:pt x="411" y="169"/>
                  <a:pt x="412" y="169"/>
                  <a:pt x="412" y="169"/>
                </a:cubicBezTo>
                <a:close/>
                <a:moveTo>
                  <a:pt x="417" y="175"/>
                </a:moveTo>
                <a:cubicBezTo>
                  <a:pt x="417" y="175"/>
                  <a:pt x="417" y="175"/>
                  <a:pt x="417" y="175"/>
                </a:cubicBezTo>
                <a:cubicBezTo>
                  <a:pt x="417" y="175"/>
                  <a:pt x="417" y="175"/>
                  <a:pt x="417" y="175"/>
                </a:cubicBezTo>
                <a:cubicBezTo>
                  <a:pt x="417" y="174"/>
                  <a:pt x="417" y="174"/>
                  <a:pt x="417" y="174"/>
                </a:cubicBezTo>
                <a:cubicBezTo>
                  <a:pt x="417" y="174"/>
                  <a:pt x="417" y="174"/>
                  <a:pt x="417" y="174"/>
                </a:cubicBezTo>
                <a:cubicBezTo>
                  <a:pt x="417" y="174"/>
                  <a:pt x="416" y="174"/>
                  <a:pt x="416" y="174"/>
                </a:cubicBezTo>
                <a:cubicBezTo>
                  <a:pt x="416" y="174"/>
                  <a:pt x="416" y="174"/>
                  <a:pt x="416" y="174"/>
                </a:cubicBezTo>
                <a:cubicBezTo>
                  <a:pt x="416" y="174"/>
                  <a:pt x="416" y="175"/>
                  <a:pt x="417" y="175"/>
                </a:cubicBezTo>
                <a:close/>
                <a:moveTo>
                  <a:pt x="428" y="187"/>
                </a:moveTo>
                <a:cubicBezTo>
                  <a:pt x="429" y="187"/>
                  <a:pt x="429" y="187"/>
                  <a:pt x="429" y="187"/>
                </a:cubicBezTo>
                <a:cubicBezTo>
                  <a:pt x="429" y="187"/>
                  <a:pt x="429" y="187"/>
                  <a:pt x="429" y="187"/>
                </a:cubicBezTo>
                <a:cubicBezTo>
                  <a:pt x="429" y="187"/>
                  <a:pt x="429" y="187"/>
                  <a:pt x="429" y="187"/>
                </a:cubicBezTo>
                <a:cubicBezTo>
                  <a:pt x="429" y="187"/>
                  <a:pt x="429" y="187"/>
                  <a:pt x="429" y="186"/>
                </a:cubicBezTo>
                <a:cubicBezTo>
                  <a:pt x="429" y="186"/>
                  <a:pt x="429" y="186"/>
                  <a:pt x="429" y="186"/>
                </a:cubicBezTo>
                <a:cubicBezTo>
                  <a:pt x="429" y="186"/>
                  <a:pt x="428" y="186"/>
                  <a:pt x="428" y="186"/>
                </a:cubicBezTo>
                <a:cubicBezTo>
                  <a:pt x="428" y="186"/>
                  <a:pt x="429" y="186"/>
                  <a:pt x="429" y="185"/>
                </a:cubicBezTo>
                <a:cubicBezTo>
                  <a:pt x="428" y="185"/>
                  <a:pt x="428" y="185"/>
                  <a:pt x="428" y="185"/>
                </a:cubicBezTo>
                <a:cubicBezTo>
                  <a:pt x="428" y="185"/>
                  <a:pt x="428" y="185"/>
                  <a:pt x="428" y="184"/>
                </a:cubicBezTo>
                <a:cubicBezTo>
                  <a:pt x="428" y="184"/>
                  <a:pt x="428" y="184"/>
                  <a:pt x="428" y="184"/>
                </a:cubicBezTo>
                <a:cubicBezTo>
                  <a:pt x="428" y="184"/>
                  <a:pt x="428" y="184"/>
                  <a:pt x="427" y="184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7" y="184"/>
                  <a:pt x="427" y="184"/>
                  <a:pt x="426" y="184"/>
                </a:cubicBezTo>
                <a:cubicBezTo>
                  <a:pt x="426" y="184"/>
                  <a:pt x="426" y="183"/>
                  <a:pt x="426" y="183"/>
                </a:cubicBezTo>
                <a:cubicBezTo>
                  <a:pt x="426" y="183"/>
                  <a:pt x="425" y="183"/>
                  <a:pt x="425" y="183"/>
                </a:cubicBezTo>
                <a:cubicBezTo>
                  <a:pt x="425" y="183"/>
                  <a:pt x="425" y="183"/>
                  <a:pt x="425" y="183"/>
                </a:cubicBezTo>
                <a:cubicBezTo>
                  <a:pt x="425" y="183"/>
                  <a:pt x="425" y="183"/>
                  <a:pt x="425" y="183"/>
                </a:cubicBezTo>
                <a:cubicBezTo>
                  <a:pt x="425" y="182"/>
                  <a:pt x="425" y="182"/>
                  <a:pt x="425" y="182"/>
                </a:cubicBezTo>
                <a:cubicBezTo>
                  <a:pt x="425" y="182"/>
                  <a:pt x="425" y="182"/>
                  <a:pt x="425" y="182"/>
                </a:cubicBezTo>
                <a:cubicBezTo>
                  <a:pt x="425" y="182"/>
                  <a:pt x="424" y="182"/>
                  <a:pt x="424" y="181"/>
                </a:cubicBezTo>
                <a:cubicBezTo>
                  <a:pt x="424" y="181"/>
                  <a:pt x="424" y="181"/>
                  <a:pt x="424" y="181"/>
                </a:cubicBezTo>
                <a:cubicBezTo>
                  <a:pt x="424" y="181"/>
                  <a:pt x="424" y="181"/>
                  <a:pt x="424" y="181"/>
                </a:cubicBezTo>
                <a:cubicBezTo>
                  <a:pt x="424" y="180"/>
                  <a:pt x="423" y="180"/>
                  <a:pt x="423" y="180"/>
                </a:cubicBezTo>
                <a:cubicBezTo>
                  <a:pt x="423" y="180"/>
                  <a:pt x="422" y="180"/>
                  <a:pt x="422" y="180"/>
                </a:cubicBezTo>
                <a:cubicBezTo>
                  <a:pt x="422" y="180"/>
                  <a:pt x="421" y="180"/>
                  <a:pt x="421" y="180"/>
                </a:cubicBezTo>
                <a:cubicBezTo>
                  <a:pt x="421" y="180"/>
                  <a:pt x="420" y="180"/>
                  <a:pt x="420" y="180"/>
                </a:cubicBezTo>
                <a:cubicBezTo>
                  <a:pt x="420" y="179"/>
                  <a:pt x="419" y="179"/>
                  <a:pt x="419" y="179"/>
                </a:cubicBezTo>
                <a:cubicBezTo>
                  <a:pt x="419" y="179"/>
                  <a:pt x="419" y="179"/>
                  <a:pt x="419" y="179"/>
                </a:cubicBezTo>
                <a:cubicBezTo>
                  <a:pt x="419" y="179"/>
                  <a:pt x="418" y="179"/>
                  <a:pt x="417" y="179"/>
                </a:cubicBezTo>
                <a:cubicBezTo>
                  <a:pt x="417" y="178"/>
                  <a:pt x="416" y="179"/>
                  <a:pt x="416" y="179"/>
                </a:cubicBezTo>
                <a:cubicBezTo>
                  <a:pt x="416" y="179"/>
                  <a:pt x="416" y="180"/>
                  <a:pt x="417" y="180"/>
                </a:cubicBezTo>
                <a:cubicBezTo>
                  <a:pt x="417" y="180"/>
                  <a:pt x="417" y="180"/>
                  <a:pt x="418" y="180"/>
                </a:cubicBezTo>
                <a:cubicBezTo>
                  <a:pt x="418" y="180"/>
                  <a:pt x="419" y="180"/>
                  <a:pt x="418" y="179"/>
                </a:cubicBezTo>
                <a:cubicBezTo>
                  <a:pt x="418" y="179"/>
                  <a:pt x="418" y="180"/>
                  <a:pt x="419" y="179"/>
                </a:cubicBezTo>
                <a:cubicBezTo>
                  <a:pt x="418" y="180"/>
                  <a:pt x="418" y="180"/>
                  <a:pt x="418" y="180"/>
                </a:cubicBezTo>
                <a:cubicBezTo>
                  <a:pt x="418" y="180"/>
                  <a:pt x="419" y="180"/>
                  <a:pt x="419" y="180"/>
                </a:cubicBezTo>
                <a:cubicBezTo>
                  <a:pt x="418" y="180"/>
                  <a:pt x="418" y="180"/>
                  <a:pt x="418" y="180"/>
                </a:cubicBezTo>
                <a:cubicBezTo>
                  <a:pt x="418" y="180"/>
                  <a:pt x="417" y="180"/>
                  <a:pt x="417" y="180"/>
                </a:cubicBezTo>
                <a:cubicBezTo>
                  <a:pt x="417" y="180"/>
                  <a:pt x="417" y="180"/>
                  <a:pt x="418" y="181"/>
                </a:cubicBezTo>
                <a:cubicBezTo>
                  <a:pt x="418" y="181"/>
                  <a:pt x="417" y="181"/>
                  <a:pt x="417" y="181"/>
                </a:cubicBezTo>
                <a:cubicBezTo>
                  <a:pt x="418" y="181"/>
                  <a:pt x="418" y="181"/>
                  <a:pt x="418" y="181"/>
                </a:cubicBezTo>
                <a:cubicBezTo>
                  <a:pt x="418" y="181"/>
                  <a:pt x="419" y="181"/>
                  <a:pt x="419" y="181"/>
                </a:cubicBezTo>
                <a:cubicBezTo>
                  <a:pt x="419" y="181"/>
                  <a:pt x="418" y="181"/>
                  <a:pt x="419" y="181"/>
                </a:cubicBezTo>
                <a:cubicBezTo>
                  <a:pt x="419" y="181"/>
                  <a:pt x="419" y="181"/>
                  <a:pt x="419" y="181"/>
                </a:cubicBezTo>
                <a:cubicBezTo>
                  <a:pt x="419" y="181"/>
                  <a:pt x="419" y="181"/>
                  <a:pt x="419" y="181"/>
                </a:cubicBezTo>
                <a:cubicBezTo>
                  <a:pt x="419" y="181"/>
                  <a:pt x="419" y="182"/>
                  <a:pt x="419" y="182"/>
                </a:cubicBezTo>
                <a:cubicBezTo>
                  <a:pt x="419" y="182"/>
                  <a:pt x="420" y="182"/>
                  <a:pt x="420" y="182"/>
                </a:cubicBezTo>
                <a:cubicBezTo>
                  <a:pt x="420" y="182"/>
                  <a:pt x="420" y="182"/>
                  <a:pt x="420" y="182"/>
                </a:cubicBezTo>
                <a:cubicBezTo>
                  <a:pt x="420" y="182"/>
                  <a:pt x="420" y="182"/>
                  <a:pt x="420" y="182"/>
                </a:cubicBezTo>
                <a:cubicBezTo>
                  <a:pt x="421" y="182"/>
                  <a:pt x="421" y="182"/>
                  <a:pt x="421" y="182"/>
                </a:cubicBezTo>
                <a:cubicBezTo>
                  <a:pt x="421" y="183"/>
                  <a:pt x="421" y="182"/>
                  <a:pt x="421" y="182"/>
                </a:cubicBezTo>
                <a:cubicBezTo>
                  <a:pt x="421" y="182"/>
                  <a:pt x="421" y="182"/>
                  <a:pt x="421" y="182"/>
                </a:cubicBezTo>
                <a:cubicBezTo>
                  <a:pt x="421" y="183"/>
                  <a:pt x="421" y="182"/>
                  <a:pt x="421" y="183"/>
                </a:cubicBezTo>
                <a:cubicBezTo>
                  <a:pt x="422" y="183"/>
                  <a:pt x="422" y="183"/>
                  <a:pt x="422" y="183"/>
                </a:cubicBezTo>
                <a:cubicBezTo>
                  <a:pt x="422" y="183"/>
                  <a:pt x="421" y="183"/>
                  <a:pt x="421" y="183"/>
                </a:cubicBezTo>
                <a:cubicBezTo>
                  <a:pt x="421" y="183"/>
                  <a:pt x="421" y="183"/>
                  <a:pt x="421" y="184"/>
                </a:cubicBezTo>
                <a:cubicBezTo>
                  <a:pt x="421" y="183"/>
                  <a:pt x="421" y="183"/>
                  <a:pt x="422" y="183"/>
                </a:cubicBezTo>
                <a:cubicBezTo>
                  <a:pt x="422" y="183"/>
                  <a:pt x="422" y="183"/>
                  <a:pt x="423" y="183"/>
                </a:cubicBezTo>
                <a:cubicBezTo>
                  <a:pt x="423" y="184"/>
                  <a:pt x="422" y="184"/>
                  <a:pt x="422" y="184"/>
                </a:cubicBezTo>
                <a:cubicBezTo>
                  <a:pt x="422" y="184"/>
                  <a:pt x="423" y="184"/>
                  <a:pt x="423" y="184"/>
                </a:cubicBezTo>
                <a:cubicBezTo>
                  <a:pt x="423" y="184"/>
                  <a:pt x="423" y="184"/>
                  <a:pt x="423" y="184"/>
                </a:cubicBezTo>
                <a:cubicBezTo>
                  <a:pt x="423" y="184"/>
                  <a:pt x="423" y="184"/>
                  <a:pt x="423" y="184"/>
                </a:cubicBezTo>
                <a:cubicBezTo>
                  <a:pt x="423" y="184"/>
                  <a:pt x="423" y="184"/>
                  <a:pt x="423" y="184"/>
                </a:cubicBezTo>
                <a:cubicBezTo>
                  <a:pt x="423" y="184"/>
                  <a:pt x="423" y="184"/>
                  <a:pt x="423" y="184"/>
                </a:cubicBezTo>
                <a:cubicBezTo>
                  <a:pt x="423" y="185"/>
                  <a:pt x="423" y="184"/>
                  <a:pt x="423" y="185"/>
                </a:cubicBezTo>
                <a:cubicBezTo>
                  <a:pt x="423" y="185"/>
                  <a:pt x="424" y="185"/>
                  <a:pt x="424" y="185"/>
                </a:cubicBezTo>
                <a:cubicBezTo>
                  <a:pt x="424" y="185"/>
                  <a:pt x="424" y="185"/>
                  <a:pt x="425" y="185"/>
                </a:cubicBezTo>
                <a:cubicBezTo>
                  <a:pt x="425" y="185"/>
                  <a:pt x="425" y="185"/>
                  <a:pt x="425" y="184"/>
                </a:cubicBezTo>
                <a:cubicBezTo>
                  <a:pt x="425" y="184"/>
                  <a:pt x="425" y="185"/>
                  <a:pt x="425" y="185"/>
                </a:cubicBezTo>
                <a:cubicBezTo>
                  <a:pt x="425" y="185"/>
                  <a:pt x="425" y="185"/>
                  <a:pt x="425" y="185"/>
                </a:cubicBezTo>
                <a:cubicBezTo>
                  <a:pt x="425" y="185"/>
                  <a:pt x="424" y="186"/>
                  <a:pt x="425" y="186"/>
                </a:cubicBezTo>
                <a:cubicBezTo>
                  <a:pt x="426" y="186"/>
                  <a:pt x="426" y="186"/>
                  <a:pt x="427" y="187"/>
                </a:cubicBezTo>
                <a:cubicBezTo>
                  <a:pt x="428" y="187"/>
                  <a:pt x="428" y="187"/>
                  <a:pt x="428" y="187"/>
                </a:cubicBezTo>
                <a:close/>
                <a:moveTo>
                  <a:pt x="450" y="248"/>
                </a:moveTo>
                <a:cubicBezTo>
                  <a:pt x="450" y="248"/>
                  <a:pt x="450" y="248"/>
                  <a:pt x="450" y="248"/>
                </a:cubicBezTo>
                <a:cubicBezTo>
                  <a:pt x="450" y="248"/>
                  <a:pt x="450" y="248"/>
                  <a:pt x="450" y="248"/>
                </a:cubicBezTo>
                <a:cubicBezTo>
                  <a:pt x="450" y="248"/>
                  <a:pt x="450" y="248"/>
                  <a:pt x="450" y="247"/>
                </a:cubicBezTo>
                <a:cubicBezTo>
                  <a:pt x="450" y="247"/>
                  <a:pt x="450" y="248"/>
                  <a:pt x="450" y="248"/>
                </a:cubicBezTo>
                <a:close/>
                <a:moveTo>
                  <a:pt x="422" y="184"/>
                </a:moveTo>
                <a:cubicBezTo>
                  <a:pt x="422" y="184"/>
                  <a:pt x="422" y="184"/>
                  <a:pt x="422" y="184"/>
                </a:cubicBezTo>
                <a:cubicBezTo>
                  <a:pt x="422" y="184"/>
                  <a:pt x="422" y="184"/>
                  <a:pt x="422" y="184"/>
                </a:cubicBezTo>
                <a:cubicBezTo>
                  <a:pt x="422" y="183"/>
                  <a:pt x="422" y="184"/>
                  <a:pt x="422" y="184"/>
                </a:cubicBezTo>
                <a:close/>
                <a:moveTo>
                  <a:pt x="461" y="273"/>
                </a:moveTo>
                <a:cubicBezTo>
                  <a:pt x="461" y="273"/>
                  <a:pt x="461" y="273"/>
                  <a:pt x="461" y="273"/>
                </a:cubicBezTo>
                <a:cubicBezTo>
                  <a:pt x="461" y="273"/>
                  <a:pt x="461" y="273"/>
                  <a:pt x="461" y="273"/>
                </a:cubicBezTo>
                <a:cubicBezTo>
                  <a:pt x="461" y="273"/>
                  <a:pt x="461" y="273"/>
                  <a:pt x="461" y="273"/>
                </a:cubicBezTo>
                <a:cubicBezTo>
                  <a:pt x="461" y="273"/>
                  <a:pt x="461" y="273"/>
                  <a:pt x="461" y="273"/>
                </a:cubicBezTo>
                <a:cubicBezTo>
                  <a:pt x="461" y="273"/>
                  <a:pt x="461" y="273"/>
                  <a:pt x="461" y="273"/>
                </a:cubicBezTo>
                <a:cubicBezTo>
                  <a:pt x="461" y="274"/>
                  <a:pt x="461" y="274"/>
                  <a:pt x="461" y="274"/>
                </a:cubicBezTo>
                <a:cubicBezTo>
                  <a:pt x="461" y="274"/>
                  <a:pt x="461" y="274"/>
                  <a:pt x="461" y="274"/>
                </a:cubicBezTo>
                <a:cubicBezTo>
                  <a:pt x="461" y="273"/>
                  <a:pt x="461" y="273"/>
                  <a:pt x="461" y="273"/>
                </a:cubicBezTo>
                <a:close/>
                <a:moveTo>
                  <a:pt x="458" y="257"/>
                </a:moveTo>
                <a:cubicBezTo>
                  <a:pt x="458" y="256"/>
                  <a:pt x="458" y="256"/>
                  <a:pt x="458" y="256"/>
                </a:cubicBezTo>
                <a:cubicBezTo>
                  <a:pt x="458" y="256"/>
                  <a:pt x="458" y="256"/>
                  <a:pt x="458" y="256"/>
                </a:cubicBezTo>
                <a:cubicBezTo>
                  <a:pt x="458" y="256"/>
                  <a:pt x="458" y="256"/>
                  <a:pt x="458" y="256"/>
                </a:cubicBezTo>
                <a:cubicBezTo>
                  <a:pt x="458" y="256"/>
                  <a:pt x="458" y="256"/>
                  <a:pt x="458" y="256"/>
                </a:cubicBezTo>
                <a:cubicBezTo>
                  <a:pt x="458" y="257"/>
                  <a:pt x="458" y="257"/>
                  <a:pt x="458" y="257"/>
                </a:cubicBezTo>
                <a:cubicBezTo>
                  <a:pt x="458" y="257"/>
                  <a:pt x="458" y="257"/>
                  <a:pt x="458" y="257"/>
                </a:cubicBezTo>
                <a:cubicBezTo>
                  <a:pt x="458" y="257"/>
                  <a:pt x="458" y="258"/>
                  <a:pt x="458" y="258"/>
                </a:cubicBezTo>
                <a:cubicBezTo>
                  <a:pt x="458" y="258"/>
                  <a:pt x="458" y="258"/>
                  <a:pt x="458" y="258"/>
                </a:cubicBezTo>
                <a:cubicBezTo>
                  <a:pt x="458" y="258"/>
                  <a:pt x="458" y="257"/>
                  <a:pt x="458" y="257"/>
                </a:cubicBezTo>
                <a:cubicBezTo>
                  <a:pt x="458" y="257"/>
                  <a:pt x="458" y="257"/>
                  <a:pt x="458" y="257"/>
                </a:cubicBezTo>
                <a:close/>
                <a:moveTo>
                  <a:pt x="424" y="180"/>
                </a:moveTo>
                <a:cubicBezTo>
                  <a:pt x="424" y="180"/>
                  <a:pt x="424" y="181"/>
                  <a:pt x="424" y="181"/>
                </a:cubicBezTo>
                <a:cubicBezTo>
                  <a:pt x="424" y="181"/>
                  <a:pt x="424" y="181"/>
                  <a:pt x="424" y="181"/>
                </a:cubicBezTo>
                <a:cubicBezTo>
                  <a:pt x="424" y="181"/>
                  <a:pt x="424" y="181"/>
                  <a:pt x="424" y="181"/>
                </a:cubicBezTo>
                <a:cubicBezTo>
                  <a:pt x="424" y="181"/>
                  <a:pt x="424" y="181"/>
                  <a:pt x="424" y="181"/>
                </a:cubicBezTo>
                <a:cubicBezTo>
                  <a:pt x="424" y="181"/>
                  <a:pt x="424" y="181"/>
                  <a:pt x="424" y="181"/>
                </a:cubicBezTo>
                <a:cubicBezTo>
                  <a:pt x="424" y="181"/>
                  <a:pt x="424" y="181"/>
                  <a:pt x="424" y="181"/>
                </a:cubicBezTo>
                <a:cubicBezTo>
                  <a:pt x="424" y="181"/>
                  <a:pt x="424" y="181"/>
                  <a:pt x="424" y="181"/>
                </a:cubicBezTo>
                <a:cubicBezTo>
                  <a:pt x="424" y="181"/>
                  <a:pt x="424" y="181"/>
                  <a:pt x="425" y="181"/>
                </a:cubicBezTo>
                <a:cubicBezTo>
                  <a:pt x="424" y="181"/>
                  <a:pt x="424" y="181"/>
                  <a:pt x="424" y="181"/>
                </a:cubicBezTo>
                <a:cubicBezTo>
                  <a:pt x="424" y="181"/>
                  <a:pt x="424" y="181"/>
                  <a:pt x="424" y="181"/>
                </a:cubicBezTo>
                <a:cubicBezTo>
                  <a:pt x="424" y="181"/>
                  <a:pt x="424" y="181"/>
                  <a:pt x="424" y="181"/>
                </a:cubicBezTo>
                <a:cubicBezTo>
                  <a:pt x="424" y="181"/>
                  <a:pt x="424" y="181"/>
                  <a:pt x="424" y="181"/>
                </a:cubicBezTo>
                <a:cubicBezTo>
                  <a:pt x="424" y="181"/>
                  <a:pt x="424" y="181"/>
                  <a:pt x="424" y="181"/>
                </a:cubicBezTo>
                <a:cubicBezTo>
                  <a:pt x="424" y="181"/>
                  <a:pt x="424" y="181"/>
                  <a:pt x="424" y="181"/>
                </a:cubicBezTo>
                <a:cubicBezTo>
                  <a:pt x="424" y="181"/>
                  <a:pt x="424" y="181"/>
                  <a:pt x="424" y="181"/>
                </a:cubicBezTo>
                <a:cubicBezTo>
                  <a:pt x="424" y="181"/>
                  <a:pt x="424" y="181"/>
                  <a:pt x="424" y="181"/>
                </a:cubicBezTo>
                <a:cubicBezTo>
                  <a:pt x="424" y="181"/>
                  <a:pt x="425" y="181"/>
                  <a:pt x="425" y="181"/>
                </a:cubicBezTo>
                <a:cubicBezTo>
                  <a:pt x="425" y="181"/>
                  <a:pt x="425" y="181"/>
                  <a:pt x="425" y="181"/>
                </a:cubicBezTo>
                <a:cubicBezTo>
                  <a:pt x="425" y="181"/>
                  <a:pt x="425" y="181"/>
                  <a:pt x="425" y="181"/>
                </a:cubicBezTo>
                <a:cubicBezTo>
                  <a:pt x="425" y="181"/>
                  <a:pt x="425" y="181"/>
                  <a:pt x="425" y="181"/>
                </a:cubicBezTo>
                <a:cubicBezTo>
                  <a:pt x="425" y="181"/>
                  <a:pt x="425" y="181"/>
                  <a:pt x="425" y="181"/>
                </a:cubicBezTo>
                <a:cubicBezTo>
                  <a:pt x="425" y="181"/>
                  <a:pt x="425" y="180"/>
                  <a:pt x="425" y="180"/>
                </a:cubicBezTo>
                <a:cubicBezTo>
                  <a:pt x="425" y="180"/>
                  <a:pt x="424" y="180"/>
                  <a:pt x="424" y="180"/>
                </a:cubicBezTo>
                <a:cubicBezTo>
                  <a:pt x="424" y="180"/>
                  <a:pt x="424" y="180"/>
                  <a:pt x="424" y="180"/>
                </a:cubicBezTo>
                <a:cubicBezTo>
                  <a:pt x="424" y="180"/>
                  <a:pt x="424" y="180"/>
                  <a:pt x="424" y="180"/>
                </a:cubicBezTo>
                <a:cubicBezTo>
                  <a:pt x="424" y="180"/>
                  <a:pt x="424" y="180"/>
                  <a:pt x="424" y="180"/>
                </a:cubicBezTo>
                <a:cubicBezTo>
                  <a:pt x="424" y="180"/>
                  <a:pt x="424" y="180"/>
                  <a:pt x="424" y="180"/>
                </a:cubicBezTo>
                <a:close/>
                <a:moveTo>
                  <a:pt x="420" y="183"/>
                </a:moveTo>
                <a:cubicBezTo>
                  <a:pt x="420" y="183"/>
                  <a:pt x="420" y="183"/>
                  <a:pt x="420" y="183"/>
                </a:cubicBezTo>
                <a:cubicBezTo>
                  <a:pt x="421" y="183"/>
                  <a:pt x="421" y="183"/>
                  <a:pt x="421" y="183"/>
                </a:cubicBezTo>
                <a:cubicBezTo>
                  <a:pt x="421" y="182"/>
                  <a:pt x="420" y="182"/>
                  <a:pt x="420" y="182"/>
                </a:cubicBezTo>
                <a:cubicBezTo>
                  <a:pt x="420" y="182"/>
                  <a:pt x="420" y="182"/>
                  <a:pt x="420" y="183"/>
                </a:cubicBezTo>
                <a:close/>
                <a:moveTo>
                  <a:pt x="328" y="164"/>
                </a:moveTo>
                <a:cubicBezTo>
                  <a:pt x="328" y="165"/>
                  <a:pt x="329" y="164"/>
                  <a:pt x="329" y="164"/>
                </a:cubicBezTo>
                <a:cubicBezTo>
                  <a:pt x="329" y="164"/>
                  <a:pt x="328" y="164"/>
                  <a:pt x="328" y="164"/>
                </a:cubicBezTo>
                <a:close/>
                <a:moveTo>
                  <a:pt x="417" y="176"/>
                </a:moveTo>
                <a:cubicBezTo>
                  <a:pt x="417" y="176"/>
                  <a:pt x="417" y="176"/>
                  <a:pt x="417" y="176"/>
                </a:cubicBezTo>
                <a:cubicBezTo>
                  <a:pt x="417" y="177"/>
                  <a:pt x="417" y="176"/>
                  <a:pt x="417" y="177"/>
                </a:cubicBezTo>
                <a:cubicBezTo>
                  <a:pt x="417" y="177"/>
                  <a:pt x="417" y="177"/>
                  <a:pt x="417" y="177"/>
                </a:cubicBezTo>
                <a:cubicBezTo>
                  <a:pt x="417" y="176"/>
                  <a:pt x="417" y="176"/>
                  <a:pt x="417" y="176"/>
                </a:cubicBezTo>
                <a:cubicBezTo>
                  <a:pt x="417" y="176"/>
                  <a:pt x="417" y="176"/>
                  <a:pt x="417" y="176"/>
                </a:cubicBezTo>
                <a:cubicBezTo>
                  <a:pt x="417" y="176"/>
                  <a:pt x="417" y="176"/>
                  <a:pt x="417" y="176"/>
                </a:cubicBezTo>
                <a:close/>
                <a:moveTo>
                  <a:pt x="422" y="179"/>
                </a:moveTo>
                <a:cubicBezTo>
                  <a:pt x="422" y="179"/>
                  <a:pt x="422" y="179"/>
                  <a:pt x="422" y="179"/>
                </a:cubicBezTo>
                <a:cubicBezTo>
                  <a:pt x="422" y="179"/>
                  <a:pt x="422" y="179"/>
                  <a:pt x="422" y="179"/>
                </a:cubicBezTo>
                <a:cubicBezTo>
                  <a:pt x="421" y="179"/>
                  <a:pt x="421" y="179"/>
                  <a:pt x="421" y="179"/>
                </a:cubicBezTo>
                <a:cubicBezTo>
                  <a:pt x="421" y="179"/>
                  <a:pt x="421" y="179"/>
                  <a:pt x="421" y="179"/>
                </a:cubicBezTo>
                <a:cubicBezTo>
                  <a:pt x="422" y="179"/>
                  <a:pt x="422" y="179"/>
                  <a:pt x="422" y="179"/>
                </a:cubicBezTo>
                <a:close/>
                <a:moveTo>
                  <a:pt x="404" y="163"/>
                </a:moveTo>
                <a:cubicBezTo>
                  <a:pt x="404" y="163"/>
                  <a:pt x="404" y="163"/>
                  <a:pt x="404" y="163"/>
                </a:cubicBezTo>
                <a:cubicBezTo>
                  <a:pt x="404" y="163"/>
                  <a:pt x="405" y="163"/>
                  <a:pt x="405" y="163"/>
                </a:cubicBezTo>
                <a:cubicBezTo>
                  <a:pt x="405" y="163"/>
                  <a:pt x="405" y="163"/>
                  <a:pt x="405" y="163"/>
                </a:cubicBezTo>
                <a:cubicBezTo>
                  <a:pt x="405" y="164"/>
                  <a:pt x="405" y="163"/>
                  <a:pt x="405" y="163"/>
                </a:cubicBezTo>
                <a:cubicBezTo>
                  <a:pt x="405" y="163"/>
                  <a:pt x="405" y="164"/>
                  <a:pt x="405" y="164"/>
                </a:cubicBezTo>
                <a:cubicBezTo>
                  <a:pt x="405" y="164"/>
                  <a:pt x="405" y="164"/>
                  <a:pt x="405" y="164"/>
                </a:cubicBezTo>
                <a:cubicBezTo>
                  <a:pt x="405" y="164"/>
                  <a:pt x="406" y="164"/>
                  <a:pt x="406" y="164"/>
                </a:cubicBezTo>
                <a:cubicBezTo>
                  <a:pt x="405" y="164"/>
                  <a:pt x="405" y="164"/>
                  <a:pt x="406" y="164"/>
                </a:cubicBezTo>
                <a:cubicBezTo>
                  <a:pt x="406" y="165"/>
                  <a:pt x="406" y="165"/>
                  <a:pt x="406" y="165"/>
                </a:cubicBezTo>
                <a:cubicBezTo>
                  <a:pt x="407" y="165"/>
                  <a:pt x="407" y="165"/>
                  <a:pt x="407" y="165"/>
                </a:cubicBezTo>
                <a:cubicBezTo>
                  <a:pt x="407" y="165"/>
                  <a:pt x="407" y="164"/>
                  <a:pt x="407" y="164"/>
                </a:cubicBezTo>
                <a:cubicBezTo>
                  <a:pt x="407" y="164"/>
                  <a:pt x="407" y="164"/>
                  <a:pt x="406" y="164"/>
                </a:cubicBezTo>
                <a:cubicBezTo>
                  <a:pt x="407" y="164"/>
                  <a:pt x="407" y="164"/>
                  <a:pt x="407" y="164"/>
                </a:cubicBezTo>
                <a:cubicBezTo>
                  <a:pt x="407" y="163"/>
                  <a:pt x="407" y="163"/>
                  <a:pt x="407" y="163"/>
                </a:cubicBezTo>
                <a:cubicBezTo>
                  <a:pt x="407" y="163"/>
                  <a:pt x="406" y="163"/>
                  <a:pt x="406" y="163"/>
                </a:cubicBezTo>
                <a:cubicBezTo>
                  <a:pt x="406" y="163"/>
                  <a:pt x="406" y="163"/>
                  <a:pt x="406" y="163"/>
                </a:cubicBezTo>
                <a:cubicBezTo>
                  <a:pt x="406" y="163"/>
                  <a:pt x="406" y="163"/>
                  <a:pt x="406" y="163"/>
                </a:cubicBezTo>
                <a:cubicBezTo>
                  <a:pt x="406" y="163"/>
                  <a:pt x="406" y="163"/>
                  <a:pt x="406" y="162"/>
                </a:cubicBezTo>
                <a:cubicBezTo>
                  <a:pt x="406" y="162"/>
                  <a:pt x="406" y="162"/>
                  <a:pt x="406" y="162"/>
                </a:cubicBezTo>
                <a:cubicBezTo>
                  <a:pt x="405" y="162"/>
                  <a:pt x="405" y="162"/>
                  <a:pt x="405" y="162"/>
                </a:cubicBezTo>
                <a:cubicBezTo>
                  <a:pt x="405" y="162"/>
                  <a:pt x="405" y="162"/>
                  <a:pt x="406" y="162"/>
                </a:cubicBezTo>
                <a:cubicBezTo>
                  <a:pt x="406" y="162"/>
                  <a:pt x="406" y="162"/>
                  <a:pt x="406" y="162"/>
                </a:cubicBezTo>
                <a:cubicBezTo>
                  <a:pt x="406" y="162"/>
                  <a:pt x="406" y="162"/>
                  <a:pt x="406" y="162"/>
                </a:cubicBezTo>
                <a:cubicBezTo>
                  <a:pt x="406" y="162"/>
                  <a:pt x="406" y="162"/>
                  <a:pt x="406" y="162"/>
                </a:cubicBezTo>
                <a:cubicBezTo>
                  <a:pt x="406" y="162"/>
                  <a:pt x="406" y="162"/>
                  <a:pt x="406" y="162"/>
                </a:cubicBezTo>
                <a:cubicBezTo>
                  <a:pt x="405" y="161"/>
                  <a:pt x="405" y="161"/>
                  <a:pt x="405" y="160"/>
                </a:cubicBezTo>
                <a:cubicBezTo>
                  <a:pt x="405" y="160"/>
                  <a:pt x="404" y="160"/>
                  <a:pt x="404" y="160"/>
                </a:cubicBezTo>
                <a:cubicBezTo>
                  <a:pt x="404" y="160"/>
                  <a:pt x="404" y="160"/>
                  <a:pt x="404" y="159"/>
                </a:cubicBezTo>
                <a:cubicBezTo>
                  <a:pt x="404" y="159"/>
                  <a:pt x="404" y="159"/>
                  <a:pt x="403" y="159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3" y="159"/>
                  <a:pt x="403" y="160"/>
                  <a:pt x="403" y="160"/>
                </a:cubicBezTo>
                <a:cubicBezTo>
                  <a:pt x="403" y="160"/>
                  <a:pt x="403" y="160"/>
                  <a:pt x="404" y="160"/>
                </a:cubicBezTo>
                <a:cubicBezTo>
                  <a:pt x="404" y="160"/>
                  <a:pt x="404" y="160"/>
                  <a:pt x="404" y="160"/>
                </a:cubicBezTo>
                <a:cubicBezTo>
                  <a:pt x="404" y="161"/>
                  <a:pt x="404" y="161"/>
                  <a:pt x="404" y="161"/>
                </a:cubicBezTo>
                <a:cubicBezTo>
                  <a:pt x="404" y="161"/>
                  <a:pt x="404" y="161"/>
                  <a:pt x="404" y="161"/>
                </a:cubicBezTo>
                <a:cubicBezTo>
                  <a:pt x="404" y="161"/>
                  <a:pt x="403" y="161"/>
                  <a:pt x="403" y="162"/>
                </a:cubicBezTo>
                <a:cubicBezTo>
                  <a:pt x="403" y="162"/>
                  <a:pt x="404" y="162"/>
                  <a:pt x="404" y="162"/>
                </a:cubicBezTo>
                <a:cubicBezTo>
                  <a:pt x="404" y="162"/>
                  <a:pt x="404" y="162"/>
                  <a:pt x="404" y="162"/>
                </a:cubicBezTo>
                <a:cubicBezTo>
                  <a:pt x="404" y="162"/>
                  <a:pt x="404" y="162"/>
                  <a:pt x="404" y="162"/>
                </a:cubicBezTo>
                <a:cubicBezTo>
                  <a:pt x="404" y="163"/>
                  <a:pt x="404" y="163"/>
                  <a:pt x="404" y="163"/>
                </a:cubicBezTo>
                <a:cubicBezTo>
                  <a:pt x="404" y="163"/>
                  <a:pt x="404" y="163"/>
                  <a:pt x="405" y="163"/>
                </a:cubicBezTo>
                <a:cubicBezTo>
                  <a:pt x="404" y="163"/>
                  <a:pt x="404" y="163"/>
                  <a:pt x="404" y="163"/>
                </a:cubicBezTo>
                <a:cubicBezTo>
                  <a:pt x="404" y="163"/>
                  <a:pt x="404" y="163"/>
                  <a:pt x="404" y="163"/>
                </a:cubicBezTo>
                <a:close/>
                <a:moveTo>
                  <a:pt x="416" y="172"/>
                </a:moveTo>
                <a:cubicBezTo>
                  <a:pt x="416" y="172"/>
                  <a:pt x="416" y="172"/>
                  <a:pt x="416" y="173"/>
                </a:cubicBezTo>
                <a:cubicBezTo>
                  <a:pt x="416" y="173"/>
                  <a:pt x="416" y="173"/>
                  <a:pt x="416" y="173"/>
                </a:cubicBezTo>
                <a:cubicBezTo>
                  <a:pt x="416" y="173"/>
                  <a:pt x="416" y="173"/>
                  <a:pt x="416" y="173"/>
                </a:cubicBezTo>
                <a:cubicBezTo>
                  <a:pt x="416" y="173"/>
                  <a:pt x="416" y="173"/>
                  <a:pt x="416" y="173"/>
                </a:cubicBezTo>
                <a:cubicBezTo>
                  <a:pt x="416" y="173"/>
                  <a:pt x="416" y="173"/>
                  <a:pt x="416" y="173"/>
                </a:cubicBezTo>
                <a:cubicBezTo>
                  <a:pt x="416" y="173"/>
                  <a:pt x="416" y="173"/>
                  <a:pt x="416" y="173"/>
                </a:cubicBezTo>
                <a:cubicBezTo>
                  <a:pt x="416" y="173"/>
                  <a:pt x="416" y="173"/>
                  <a:pt x="416" y="173"/>
                </a:cubicBezTo>
                <a:cubicBezTo>
                  <a:pt x="416" y="173"/>
                  <a:pt x="416" y="173"/>
                  <a:pt x="416" y="173"/>
                </a:cubicBezTo>
                <a:cubicBezTo>
                  <a:pt x="416" y="173"/>
                  <a:pt x="416" y="173"/>
                  <a:pt x="416" y="173"/>
                </a:cubicBezTo>
                <a:cubicBezTo>
                  <a:pt x="416" y="173"/>
                  <a:pt x="416" y="173"/>
                  <a:pt x="416" y="173"/>
                </a:cubicBezTo>
                <a:cubicBezTo>
                  <a:pt x="417" y="173"/>
                  <a:pt x="416" y="172"/>
                  <a:pt x="416" y="172"/>
                </a:cubicBezTo>
                <a:close/>
                <a:moveTo>
                  <a:pt x="417" y="175"/>
                </a:moveTo>
                <a:cubicBezTo>
                  <a:pt x="417" y="175"/>
                  <a:pt x="417" y="175"/>
                  <a:pt x="417" y="175"/>
                </a:cubicBezTo>
                <a:cubicBezTo>
                  <a:pt x="417" y="175"/>
                  <a:pt x="417" y="175"/>
                  <a:pt x="417" y="175"/>
                </a:cubicBezTo>
                <a:cubicBezTo>
                  <a:pt x="417" y="175"/>
                  <a:pt x="417" y="175"/>
                  <a:pt x="417" y="175"/>
                </a:cubicBezTo>
                <a:cubicBezTo>
                  <a:pt x="417" y="175"/>
                  <a:pt x="417" y="175"/>
                  <a:pt x="417" y="175"/>
                </a:cubicBezTo>
                <a:cubicBezTo>
                  <a:pt x="417" y="175"/>
                  <a:pt x="417" y="176"/>
                  <a:pt x="417" y="176"/>
                </a:cubicBezTo>
                <a:cubicBezTo>
                  <a:pt x="417" y="176"/>
                  <a:pt x="417" y="176"/>
                  <a:pt x="417" y="175"/>
                </a:cubicBezTo>
                <a:cubicBezTo>
                  <a:pt x="417" y="175"/>
                  <a:pt x="417" y="175"/>
                  <a:pt x="417" y="175"/>
                </a:cubicBezTo>
                <a:cubicBezTo>
                  <a:pt x="417" y="175"/>
                  <a:pt x="417" y="175"/>
                  <a:pt x="417" y="174"/>
                </a:cubicBezTo>
                <a:cubicBezTo>
                  <a:pt x="417" y="174"/>
                  <a:pt x="417" y="174"/>
                  <a:pt x="417" y="174"/>
                </a:cubicBezTo>
                <a:cubicBezTo>
                  <a:pt x="417" y="174"/>
                  <a:pt x="417" y="174"/>
                  <a:pt x="417" y="174"/>
                </a:cubicBezTo>
                <a:cubicBezTo>
                  <a:pt x="417" y="174"/>
                  <a:pt x="417" y="174"/>
                  <a:pt x="417" y="174"/>
                </a:cubicBezTo>
                <a:cubicBezTo>
                  <a:pt x="417" y="175"/>
                  <a:pt x="417" y="175"/>
                  <a:pt x="417" y="175"/>
                </a:cubicBezTo>
                <a:cubicBezTo>
                  <a:pt x="417" y="175"/>
                  <a:pt x="417" y="175"/>
                  <a:pt x="417" y="175"/>
                </a:cubicBezTo>
                <a:close/>
                <a:moveTo>
                  <a:pt x="418" y="175"/>
                </a:moveTo>
                <a:cubicBezTo>
                  <a:pt x="418" y="174"/>
                  <a:pt x="418" y="174"/>
                  <a:pt x="418" y="174"/>
                </a:cubicBezTo>
                <a:cubicBezTo>
                  <a:pt x="418" y="174"/>
                  <a:pt x="419" y="174"/>
                  <a:pt x="419" y="173"/>
                </a:cubicBezTo>
                <a:cubicBezTo>
                  <a:pt x="419" y="173"/>
                  <a:pt x="419" y="173"/>
                  <a:pt x="419" y="173"/>
                </a:cubicBezTo>
                <a:cubicBezTo>
                  <a:pt x="419" y="173"/>
                  <a:pt x="419" y="173"/>
                  <a:pt x="419" y="173"/>
                </a:cubicBezTo>
                <a:cubicBezTo>
                  <a:pt x="419" y="173"/>
                  <a:pt x="419" y="173"/>
                  <a:pt x="419" y="173"/>
                </a:cubicBezTo>
                <a:cubicBezTo>
                  <a:pt x="418" y="174"/>
                  <a:pt x="418" y="174"/>
                  <a:pt x="418" y="174"/>
                </a:cubicBezTo>
                <a:cubicBezTo>
                  <a:pt x="418" y="174"/>
                  <a:pt x="418" y="174"/>
                  <a:pt x="418" y="174"/>
                </a:cubicBezTo>
                <a:cubicBezTo>
                  <a:pt x="418" y="174"/>
                  <a:pt x="418" y="174"/>
                  <a:pt x="418" y="174"/>
                </a:cubicBezTo>
                <a:cubicBezTo>
                  <a:pt x="418" y="174"/>
                  <a:pt x="418" y="174"/>
                  <a:pt x="418" y="174"/>
                </a:cubicBezTo>
                <a:cubicBezTo>
                  <a:pt x="418" y="174"/>
                  <a:pt x="418" y="174"/>
                  <a:pt x="418" y="174"/>
                </a:cubicBezTo>
                <a:cubicBezTo>
                  <a:pt x="418" y="174"/>
                  <a:pt x="418" y="174"/>
                  <a:pt x="418" y="174"/>
                </a:cubicBezTo>
                <a:cubicBezTo>
                  <a:pt x="418" y="174"/>
                  <a:pt x="417" y="174"/>
                  <a:pt x="417" y="175"/>
                </a:cubicBezTo>
                <a:cubicBezTo>
                  <a:pt x="417" y="175"/>
                  <a:pt x="417" y="175"/>
                  <a:pt x="417" y="175"/>
                </a:cubicBezTo>
                <a:cubicBezTo>
                  <a:pt x="417" y="175"/>
                  <a:pt x="417" y="175"/>
                  <a:pt x="417" y="175"/>
                </a:cubicBezTo>
                <a:cubicBezTo>
                  <a:pt x="417" y="175"/>
                  <a:pt x="418" y="175"/>
                  <a:pt x="418" y="175"/>
                </a:cubicBezTo>
                <a:close/>
                <a:moveTo>
                  <a:pt x="368" y="144"/>
                </a:moveTo>
                <a:cubicBezTo>
                  <a:pt x="368" y="144"/>
                  <a:pt x="367" y="145"/>
                  <a:pt x="367" y="145"/>
                </a:cubicBezTo>
                <a:cubicBezTo>
                  <a:pt x="367" y="145"/>
                  <a:pt x="367" y="145"/>
                  <a:pt x="367" y="145"/>
                </a:cubicBezTo>
                <a:cubicBezTo>
                  <a:pt x="366" y="146"/>
                  <a:pt x="366" y="146"/>
                  <a:pt x="366" y="146"/>
                </a:cubicBezTo>
                <a:cubicBezTo>
                  <a:pt x="366" y="146"/>
                  <a:pt x="367" y="146"/>
                  <a:pt x="367" y="146"/>
                </a:cubicBezTo>
                <a:cubicBezTo>
                  <a:pt x="367" y="145"/>
                  <a:pt x="368" y="145"/>
                  <a:pt x="368" y="145"/>
                </a:cubicBezTo>
                <a:cubicBezTo>
                  <a:pt x="368" y="145"/>
                  <a:pt x="368" y="145"/>
                  <a:pt x="368" y="144"/>
                </a:cubicBezTo>
                <a:cubicBezTo>
                  <a:pt x="368" y="144"/>
                  <a:pt x="368" y="144"/>
                  <a:pt x="368" y="144"/>
                </a:cubicBezTo>
                <a:close/>
                <a:moveTo>
                  <a:pt x="408" y="163"/>
                </a:moveTo>
                <a:cubicBezTo>
                  <a:pt x="408" y="163"/>
                  <a:pt x="408" y="162"/>
                  <a:pt x="408" y="162"/>
                </a:cubicBezTo>
                <a:cubicBezTo>
                  <a:pt x="408" y="162"/>
                  <a:pt x="408" y="163"/>
                  <a:pt x="409" y="163"/>
                </a:cubicBezTo>
                <a:cubicBezTo>
                  <a:pt x="409" y="162"/>
                  <a:pt x="409" y="162"/>
                  <a:pt x="409" y="162"/>
                </a:cubicBezTo>
                <a:cubicBezTo>
                  <a:pt x="409" y="162"/>
                  <a:pt x="409" y="162"/>
                  <a:pt x="409" y="163"/>
                </a:cubicBezTo>
                <a:cubicBezTo>
                  <a:pt x="409" y="163"/>
                  <a:pt x="408" y="163"/>
                  <a:pt x="409" y="163"/>
                </a:cubicBezTo>
                <a:cubicBezTo>
                  <a:pt x="409" y="163"/>
                  <a:pt x="409" y="163"/>
                  <a:pt x="409" y="163"/>
                </a:cubicBezTo>
                <a:cubicBezTo>
                  <a:pt x="409" y="163"/>
                  <a:pt x="409" y="163"/>
                  <a:pt x="409" y="163"/>
                </a:cubicBezTo>
                <a:cubicBezTo>
                  <a:pt x="410" y="163"/>
                  <a:pt x="410" y="162"/>
                  <a:pt x="409" y="161"/>
                </a:cubicBezTo>
                <a:cubicBezTo>
                  <a:pt x="409" y="161"/>
                  <a:pt x="409" y="161"/>
                  <a:pt x="409" y="161"/>
                </a:cubicBezTo>
                <a:cubicBezTo>
                  <a:pt x="408" y="161"/>
                  <a:pt x="408" y="161"/>
                  <a:pt x="408" y="161"/>
                </a:cubicBezTo>
                <a:cubicBezTo>
                  <a:pt x="408" y="161"/>
                  <a:pt x="408" y="161"/>
                  <a:pt x="408" y="161"/>
                </a:cubicBezTo>
                <a:cubicBezTo>
                  <a:pt x="408" y="161"/>
                  <a:pt x="408" y="161"/>
                  <a:pt x="408" y="161"/>
                </a:cubicBezTo>
                <a:cubicBezTo>
                  <a:pt x="408" y="161"/>
                  <a:pt x="408" y="161"/>
                  <a:pt x="408" y="161"/>
                </a:cubicBezTo>
                <a:cubicBezTo>
                  <a:pt x="408" y="161"/>
                  <a:pt x="408" y="161"/>
                  <a:pt x="408" y="161"/>
                </a:cubicBezTo>
                <a:cubicBezTo>
                  <a:pt x="408" y="162"/>
                  <a:pt x="408" y="161"/>
                  <a:pt x="408" y="161"/>
                </a:cubicBezTo>
                <a:cubicBezTo>
                  <a:pt x="408" y="161"/>
                  <a:pt x="408" y="162"/>
                  <a:pt x="408" y="162"/>
                </a:cubicBezTo>
                <a:cubicBezTo>
                  <a:pt x="408" y="162"/>
                  <a:pt x="408" y="162"/>
                  <a:pt x="408" y="162"/>
                </a:cubicBezTo>
                <a:cubicBezTo>
                  <a:pt x="408" y="162"/>
                  <a:pt x="407" y="162"/>
                  <a:pt x="407" y="163"/>
                </a:cubicBezTo>
                <a:cubicBezTo>
                  <a:pt x="407" y="163"/>
                  <a:pt x="408" y="163"/>
                  <a:pt x="408" y="163"/>
                </a:cubicBezTo>
                <a:close/>
                <a:moveTo>
                  <a:pt x="355" y="152"/>
                </a:moveTo>
                <a:cubicBezTo>
                  <a:pt x="355" y="152"/>
                  <a:pt x="355" y="152"/>
                  <a:pt x="355" y="152"/>
                </a:cubicBezTo>
                <a:cubicBezTo>
                  <a:pt x="355" y="152"/>
                  <a:pt x="355" y="152"/>
                  <a:pt x="355" y="152"/>
                </a:cubicBezTo>
                <a:cubicBezTo>
                  <a:pt x="354" y="151"/>
                  <a:pt x="354" y="152"/>
                  <a:pt x="354" y="152"/>
                </a:cubicBezTo>
                <a:cubicBezTo>
                  <a:pt x="354" y="152"/>
                  <a:pt x="354" y="151"/>
                  <a:pt x="354" y="151"/>
                </a:cubicBezTo>
                <a:cubicBezTo>
                  <a:pt x="353" y="151"/>
                  <a:pt x="353" y="152"/>
                  <a:pt x="353" y="152"/>
                </a:cubicBezTo>
                <a:cubicBezTo>
                  <a:pt x="353" y="152"/>
                  <a:pt x="353" y="152"/>
                  <a:pt x="353" y="152"/>
                </a:cubicBezTo>
                <a:cubicBezTo>
                  <a:pt x="353" y="152"/>
                  <a:pt x="353" y="152"/>
                  <a:pt x="353" y="152"/>
                </a:cubicBezTo>
                <a:cubicBezTo>
                  <a:pt x="353" y="152"/>
                  <a:pt x="353" y="152"/>
                  <a:pt x="353" y="152"/>
                </a:cubicBezTo>
                <a:cubicBezTo>
                  <a:pt x="352" y="152"/>
                  <a:pt x="353" y="152"/>
                  <a:pt x="353" y="152"/>
                </a:cubicBezTo>
                <a:cubicBezTo>
                  <a:pt x="353" y="152"/>
                  <a:pt x="352" y="152"/>
                  <a:pt x="352" y="153"/>
                </a:cubicBezTo>
                <a:cubicBezTo>
                  <a:pt x="352" y="153"/>
                  <a:pt x="352" y="153"/>
                  <a:pt x="352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3" y="153"/>
                  <a:pt x="354" y="153"/>
                  <a:pt x="354" y="152"/>
                </a:cubicBezTo>
                <a:cubicBezTo>
                  <a:pt x="354" y="153"/>
                  <a:pt x="354" y="153"/>
                  <a:pt x="354" y="153"/>
                </a:cubicBezTo>
                <a:cubicBezTo>
                  <a:pt x="355" y="153"/>
                  <a:pt x="355" y="152"/>
                  <a:pt x="355" y="152"/>
                </a:cubicBezTo>
                <a:cubicBezTo>
                  <a:pt x="355" y="153"/>
                  <a:pt x="355" y="153"/>
                  <a:pt x="355" y="152"/>
                </a:cubicBezTo>
                <a:cubicBezTo>
                  <a:pt x="355" y="152"/>
                  <a:pt x="355" y="152"/>
                  <a:pt x="355" y="152"/>
                </a:cubicBezTo>
                <a:close/>
                <a:moveTo>
                  <a:pt x="408" y="164"/>
                </a:moveTo>
                <a:cubicBezTo>
                  <a:pt x="409" y="164"/>
                  <a:pt x="408" y="163"/>
                  <a:pt x="408" y="163"/>
                </a:cubicBezTo>
                <a:cubicBezTo>
                  <a:pt x="408" y="163"/>
                  <a:pt x="408" y="163"/>
                  <a:pt x="408" y="164"/>
                </a:cubicBezTo>
                <a:cubicBezTo>
                  <a:pt x="408" y="164"/>
                  <a:pt x="408" y="164"/>
                  <a:pt x="408" y="164"/>
                </a:cubicBezTo>
                <a:cubicBezTo>
                  <a:pt x="408" y="164"/>
                  <a:pt x="408" y="164"/>
                  <a:pt x="408" y="164"/>
                </a:cubicBezTo>
                <a:close/>
                <a:moveTo>
                  <a:pt x="407" y="171"/>
                </a:moveTo>
                <a:cubicBezTo>
                  <a:pt x="407" y="171"/>
                  <a:pt x="408" y="171"/>
                  <a:pt x="408" y="171"/>
                </a:cubicBezTo>
                <a:cubicBezTo>
                  <a:pt x="408" y="171"/>
                  <a:pt x="408" y="171"/>
                  <a:pt x="408" y="171"/>
                </a:cubicBezTo>
                <a:cubicBezTo>
                  <a:pt x="407" y="171"/>
                  <a:pt x="407" y="171"/>
                  <a:pt x="407" y="171"/>
                </a:cubicBezTo>
                <a:close/>
                <a:moveTo>
                  <a:pt x="355" y="155"/>
                </a:moveTo>
                <a:cubicBezTo>
                  <a:pt x="354" y="154"/>
                  <a:pt x="354" y="154"/>
                  <a:pt x="354" y="155"/>
                </a:cubicBezTo>
                <a:cubicBezTo>
                  <a:pt x="354" y="154"/>
                  <a:pt x="354" y="154"/>
                  <a:pt x="354" y="154"/>
                </a:cubicBezTo>
                <a:cubicBezTo>
                  <a:pt x="354" y="154"/>
                  <a:pt x="354" y="154"/>
                  <a:pt x="354" y="154"/>
                </a:cubicBezTo>
                <a:cubicBezTo>
                  <a:pt x="354" y="154"/>
                  <a:pt x="354" y="154"/>
                  <a:pt x="354" y="154"/>
                </a:cubicBezTo>
                <a:cubicBezTo>
                  <a:pt x="354" y="154"/>
                  <a:pt x="354" y="154"/>
                  <a:pt x="354" y="154"/>
                </a:cubicBezTo>
                <a:cubicBezTo>
                  <a:pt x="354" y="154"/>
                  <a:pt x="354" y="153"/>
                  <a:pt x="354" y="154"/>
                </a:cubicBezTo>
                <a:cubicBezTo>
                  <a:pt x="353" y="153"/>
                  <a:pt x="353" y="154"/>
                  <a:pt x="353" y="154"/>
                </a:cubicBezTo>
                <a:cubicBezTo>
                  <a:pt x="353" y="154"/>
                  <a:pt x="353" y="153"/>
                  <a:pt x="353" y="153"/>
                </a:cubicBezTo>
                <a:cubicBezTo>
                  <a:pt x="353" y="153"/>
                  <a:pt x="353" y="153"/>
                  <a:pt x="353" y="153"/>
                </a:cubicBezTo>
                <a:cubicBezTo>
                  <a:pt x="352" y="153"/>
                  <a:pt x="352" y="153"/>
                  <a:pt x="352" y="153"/>
                </a:cubicBezTo>
                <a:cubicBezTo>
                  <a:pt x="352" y="153"/>
                  <a:pt x="352" y="154"/>
                  <a:pt x="352" y="154"/>
                </a:cubicBezTo>
                <a:cubicBezTo>
                  <a:pt x="352" y="154"/>
                  <a:pt x="352" y="154"/>
                  <a:pt x="352" y="154"/>
                </a:cubicBezTo>
                <a:cubicBezTo>
                  <a:pt x="352" y="154"/>
                  <a:pt x="352" y="154"/>
                  <a:pt x="352" y="154"/>
                </a:cubicBezTo>
                <a:cubicBezTo>
                  <a:pt x="352" y="154"/>
                  <a:pt x="352" y="154"/>
                  <a:pt x="352" y="154"/>
                </a:cubicBezTo>
                <a:cubicBezTo>
                  <a:pt x="351" y="154"/>
                  <a:pt x="352" y="154"/>
                  <a:pt x="352" y="154"/>
                </a:cubicBezTo>
                <a:cubicBezTo>
                  <a:pt x="352" y="154"/>
                  <a:pt x="352" y="154"/>
                  <a:pt x="352" y="154"/>
                </a:cubicBezTo>
                <a:cubicBezTo>
                  <a:pt x="352" y="154"/>
                  <a:pt x="351" y="154"/>
                  <a:pt x="351" y="154"/>
                </a:cubicBezTo>
                <a:cubicBezTo>
                  <a:pt x="352" y="155"/>
                  <a:pt x="351" y="154"/>
                  <a:pt x="351" y="154"/>
                </a:cubicBezTo>
                <a:cubicBezTo>
                  <a:pt x="351" y="153"/>
                  <a:pt x="350" y="153"/>
                  <a:pt x="350" y="154"/>
                </a:cubicBezTo>
                <a:cubicBezTo>
                  <a:pt x="350" y="154"/>
                  <a:pt x="351" y="154"/>
                  <a:pt x="351" y="155"/>
                </a:cubicBezTo>
                <a:cubicBezTo>
                  <a:pt x="351" y="155"/>
                  <a:pt x="351" y="154"/>
                  <a:pt x="350" y="154"/>
                </a:cubicBezTo>
                <a:cubicBezTo>
                  <a:pt x="350" y="155"/>
                  <a:pt x="351" y="155"/>
                  <a:pt x="351" y="155"/>
                </a:cubicBezTo>
                <a:cubicBezTo>
                  <a:pt x="351" y="155"/>
                  <a:pt x="351" y="155"/>
                  <a:pt x="350" y="155"/>
                </a:cubicBezTo>
                <a:cubicBezTo>
                  <a:pt x="351" y="155"/>
                  <a:pt x="351" y="155"/>
                  <a:pt x="351" y="155"/>
                </a:cubicBezTo>
                <a:cubicBezTo>
                  <a:pt x="350" y="155"/>
                  <a:pt x="350" y="155"/>
                  <a:pt x="350" y="155"/>
                </a:cubicBezTo>
                <a:cubicBezTo>
                  <a:pt x="350" y="154"/>
                  <a:pt x="350" y="154"/>
                  <a:pt x="349" y="154"/>
                </a:cubicBezTo>
                <a:cubicBezTo>
                  <a:pt x="349" y="154"/>
                  <a:pt x="349" y="155"/>
                  <a:pt x="349" y="155"/>
                </a:cubicBezTo>
                <a:cubicBezTo>
                  <a:pt x="349" y="155"/>
                  <a:pt x="349" y="155"/>
                  <a:pt x="349" y="155"/>
                </a:cubicBezTo>
                <a:cubicBezTo>
                  <a:pt x="349" y="155"/>
                  <a:pt x="349" y="155"/>
                  <a:pt x="349" y="155"/>
                </a:cubicBezTo>
                <a:cubicBezTo>
                  <a:pt x="348" y="155"/>
                  <a:pt x="348" y="155"/>
                  <a:pt x="348" y="155"/>
                </a:cubicBezTo>
                <a:cubicBezTo>
                  <a:pt x="348" y="155"/>
                  <a:pt x="348" y="155"/>
                  <a:pt x="348" y="156"/>
                </a:cubicBezTo>
                <a:cubicBezTo>
                  <a:pt x="348" y="156"/>
                  <a:pt x="348" y="156"/>
                  <a:pt x="348" y="156"/>
                </a:cubicBezTo>
                <a:cubicBezTo>
                  <a:pt x="349" y="156"/>
                  <a:pt x="349" y="156"/>
                  <a:pt x="349" y="156"/>
                </a:cubicBezTo>
                <a:cubicBezTo>
                  <a:pt x="349" y="157"/>
                  <a:pt x="349" y="157"/>
                  <a:pt x="349" y="157"/>
                </a:cubicBezTo>
                <a:cubicBezTo>
                  <a:pt x="349" y="157"/>
                  <a:pt x="349" y="157"/>
                  <a:pt x="349" y="157"/>
                </a:cubicBezTo>
                <a:cubicBezTo>
                  <a:pt x="349" y="157"/>
                  <a:pt x="350" y="157"/>
                  <a:pt x="349" y="157"/>
                </a:cubicBezTo>
                <a:cubicBezTo>
                  <a:pt x="350" y="157"/>
                  <a:pt x="350" y="157"/>
                  <a:pt x="350" y="157"/>
                </a:cubicBezTo>
                <a:cubicBezTo>
                  <a:pt x="350" y="157"/>
                  <a:pt x="349" y="157"/>
                  <a:pt x="349" y="156"/>
                </a:cubicBezTo>
                <a:cubicBezTo>
                  <a:pt x="349" y="156"/>
                  <a:pt x="349" y="156"/>
                  <a:pt x="349" y="156"/>
                </a:cubicBezTo>
                <a:cubicBezTo>
                  <a:pt x="350" y="156"/>
                  <a:pt x="350" y="156"/>
                  <a:pt x="350" y="156"/>
                </a:cubicBezTo>
                <a:cubicBezTo>
                  <a:pt x="350" y="156"/>
                  <a:pt x="350" y="157"/>
                  <a:pt x="350" y="157"/>
                </a:cubicBezTo>
                <a:cubicBezTo>
                  <a:pt x="350" y="157"/>
                  <a:pt x="350" y="156"/>
                  <a:pt x="351" y="156"/>
                </a:cubicBezTo>
                <a:cubicBezTo>
                  <a:pt x="350" y="157"/>
                  <a:pt x="350" y="157"/>
                  <a:pt x="350" y="158"/>
                </a:cubicBezTo>
                <a:cubicBezTo>
                  <a:pt x="350" y="158"/>
                  <a:pt x="350" y="158"/>
                  <a:pt x="350" y="158"/>
                </a:cubicBezTo>
                <a:cubicBezTo>
                  <a:pt x="350" y="158"/>
                  <a:pt x="350" y="157"/>
                  <a:pt x="351" y="157"/>
                </a:cubicBezTo>
                <a:cubicBezTo>
                  <a:pt x="351" y="157"/>
                  <a:pt x="351" y="157"/>
                  <a:pt x="351" y="157"/>
                </a:cubicBezTo>
                <a:cubicBezTo>
                  <a:pt x="351" y="157"/>
                  <a:pt x="351" y="157"/>
                  <a:pt x="351" y="157"/>
                </a:cubicBezTo>
                <a:cubicBezTo>
                  <a:pt x="351" y="157"/>
                  <a:pt x="351" y="157"/>
                  <a:pt x="351" y="157"/>
                </a:cubicBezTo>
                <a:cubicBezTo>
                  <a:pt x="351" y="156"/>
                  <a:pt x="351" y="156"/>
                  <a:pt x="352" y="156"/>
                </a:cubicBezTo>
                <a:cubicBezTo>
                  <a:pt x="352" y="156"/>
                  <a:pt x="352" y="156"/>
                  <a:pt x="352" y="156"/>
                </a:cubicBezTo>
                <a:cubicBezTo>
                  <a:pt x="352" y="156"/>
                  <a:pt x="353" y="156"/>
                  <a:pt x="353" y="156"/>
                </a:cubicBezTo>
                <a:cubicBezTo>
                  <a:pt x="353" y="156"/>
                  <a:pt x="352" y="156"/>
                  <a:pt x="352" y="156"/>
                </a:cubicBezTo>
                <a:cubicBezTo>
                  <a:pt x="352" y="156"/>
                  <a:pt x="352" y="156"/>
                  <a:pt x="352" y="156"/>
                </a:cubicBezTo>
                <a:cubicBezTo>
                  <a:pt x="352" y="156"/>
                  <a:pt x="352" y="156"/>
                  <a:pt x="352" y="156"/>
                </a:cubicBezTo>
                <a:cubicBezTo>
                  <a:pt x="353" y="156"/>
                  <a:pt x="354" y="156"/>
                  <a:pt x="354" y="155"/>
                </a:cubicBezTo>
                <a:cubicBezTo>
                  <a:pt x="353" y="155"/>
                  <a:pt x="353" y="155"/>
                  <a:pt x="353" y="155"/>
                </a:cubicBezTo>
                <a:cubicBezTo>
                  <a:pt x="353" y="155"/>
                  <a:pt x="354" y="155"/>
                  <a:pt x="354" y="155"/>
                </a:cubicBezTo>
                <a:cubicBezTo>
                  <a:pt x="354" y="155"/>
                  <a:pt x="355" y="155"/>
                  <a:pt x="355" y="155"/>
                </a:cubicBezTo>
                <a:cubicBezTo>
                  <a:pt x="355" y="154"/>
                  <a:pt x="355" y="155"/>
                  <a:pt x="355" y="155"/>
                </a:cubicBezTo>
                <a:close/>
                <a:moveTo>
                  <a:pt x="352" y="156"/>
                </a:moveTo>
                <a:cubicBezTo>
                  <a:pt x="352" y="156"/>
                  <a:pt x="352" y="156"/>
                  <a:pt x="352" y="156"/>
                </a:cubicBezTo>
                <a:cubicBezTo>
                  <a:pt x="352" y="156"/>
                  <a:pt x="352" y="156"/>
                  <a:pt x="352" y="157"/>
                </a:cubicBezTo>
                <a:cubicBezTo>
                  <a:pt x="352" y="157"/>
                  <a:pt x="353" y="156"/>
                  <a:pt x="353" y="156"/>
                </a:cubicBezTo>
                <a:cubicBezTo>
                  <a:pt x="353" y="156"/>
                  <a:pt x="352" y="156"/>
                  <a:pt x="352" y="156"/>
                </a:cubicBezTo>
                <a:close/>
                <a:moveTo>
                  <a:pt x="334" y="164"/>
                </a:moveTo>
                <a:cubicBezTo>
                  <a:pt x="334" y="164"/>
                  <a:pt x="334" y="164"/>
                  <a:pt x="334" y="164"/>
                </a:cubicBezTo>
                <a:cubicBezTo>
                  <a:pt x="334" y="164"/>
                  <a:pt x="334" y="164"/>
                  <a:pt x="334" y="165"/>
                </a:cubicBezTo>
                <a:cubicBezTo>
                  <a:pt x="334" y="164"/>
                  <a:pt x="334" y="164"/>
                  <a:pt x="335" y="164"/>
                </a:cubicBezTo>
                <a:cubicBezTo>
                  <a:pt x="335" y="164"/>
                  <a:pt x="335" y="164"/>
                  <a:pt x="335" y="164"/>
                </a:cubicBezTo>
                <a:cubicBezTo>
                  <a:pt x="335" y="164"/>
                  <a:pt x="335" y="164"/>
                  <a:pt x="335" y="164"/>
                </a:cubicBezTo>
                <a:cubicBezTo>
                  <a:pt x="335" y="164"/>
                  <a:pt x="335" y="164"/>
                  <a:pt x="335" y="164"/>
                </a:cubicBezTo>
                <a:cubicBezTo>
                  <a:pt x="335" y="163"/>
                  <a:pt x="335" y="163"/>
                  <a:pt x="335" y="163"/>
                </a:cubicBezTo>
                <a:cubicBezTo>
                  <a:pt x="335" y="163"/>
                  <a:pt x="334" y="164"/>
                  <a:pt x="334" y="164"/>
                </a:cubicBezTo>
                <a:close/>
                <a:moveTo>
                  <a:pt x="336" y="164"/>
                </a:moveTo>
                <a:cubicBezTo>
                  <a:pt x="336" y="164"/>
                  <a:pt x="336" y="164"/>
                  <a:pt x="335" y="164"/>
                </a:cubicBezTo>
                <a:cubicBezTo>
                  <a:pt x="336" y="164"/>
                  <a:pt x="335" y="164"/>
                  <a:pt x="336" y="164"/>
                </a:cubicBezTo>
                <a:cubicBezTo>
                  <a:pt x="336" y="164"/>
                  <a:pt x="336" y="164"/>
                  <a:pt x="336" y="163"/>
                </a:cubicBezTo>
                <a:cubicBezTo>
                  <a:pt x="336" y="163"/>
                  <a:pt x="336" y="164"/>
                  <a:pt x="336" y="164"/>
                </a:cubicBezTo>
                <a:close/>
                <a:moveTo>
                  <a:pt x="332" y="164"/>
                </a:moveTo>
                <a:cubicBezTo>
                  <a:pt x="333" y="164"/>
                  <a:pt x="333" y="164"/>
                  <a:pt x="333" y="164"/>
                </a:cubicBezTo>
                <a:cubicBezTo>
                  <a:pt x="333" y="164"/>
                  <a:pt x="333" y="164"/>
                  <a:pt x="333" y="163"/>
                </a:cubicBezTo>
                <a:cubicBezTo>
                  <a:pt x="333" y="163"/>
                  <a:pt x="333" y="163"/>
                  <a:pt x="333" y="163"/>
                </a:cubicBezTo>
                <a:cubicBezTo>
                  <a:pt x="332" y="163"/>
                  <a:pt x="333" y="163"/>
                  <a:pt x="332" y="164"/>
                </a:cubicBezTo>
                <a:close/>
                <a:moveTo>
                  <a:pt x="409" y="164"/>
                </a:moveTo>
                <a:cubicBezTo>
                  <a:pt x="409" y="164"/>
                  <a:pt x="408" y="164"/>
                  <a:pt x="408" y="164"/>
                </a:cubicBezTo>
                <a:cubicBezTo>
                  <a:pt x="408" y="164"/>
                  <a:pt x="409" y="165"/>
                  <a:pt x="409" y="164"/>
                </a:cubicBezTo>
                <a:close/>
                <a:moveTo>
                  <a:pt x="352" y="154"/>
                </a:moveTo>
                <a:cubicBezTo>
                  <a:pt x="352" y="154"/>
                  <a:pt x="352" y="153"/>
                  <a:pt x="351" y="153"/>
                </a:cubicBezTo>
                <a:cubicBezTo>
                  <a:pt x="352" y="154"/>
                  <a:pt x="352" y="154"/>
                  <a:pt x="352" y="154"/>
                </a:cubicBezTo>
                <a:close/>
                <a:moveTo>
                  <a:pt x="354" y="151"/>
                </a:moveTo>
                <a:cubicBezTo>
                  <a:pt x="354" y="151"/>
                  <a:pt x="354" y="151"/>
                  <a:pt x="354" y="151"/>
                </a:cubicBezTo>
                <a:cubicBezTo>
                  <a:pt x="354" y="151"/>
                  <a:pt x="354" y="151"/>
                  <a:pt x="354" y="151"/>
                </a:cubicBezTo>
                <a:close/>
                <a:moveTo>
                  <a:pt x="400" y="159"/>
                </a:moveTo>
                <a:cubicBezTo>
                  <a:pt x="400" y="159"/>
                  <a:pt x="400" y="159"/>
                  <a:pt x="400" y="159"/>
                </a:cubicBezTo>
                <a:cubicBezTo>
                  <a:pt x="400" y="158"/>
                  <a:pt x="400" y="158"/>
                  <a:pt x="400" y="157"/>
                </a:cubicBezTo>
                <a:cubicBezTo>
                  <a:pt x="400" y="157"/>
                  <a:pt x="400" y="156"/>
                  <a:pt x="399" y="155"/>
                </a:cubicBezTo>
                <a:cubicBezTo>
                  <a:pt x="399" y="155"/>
                  <a:pt x="398" y="155"/>
                  <a:pt x="398" y="155"/>
                </a:cubicBezTo>
                <a:cubicBezTo>
                  <a:pt x="399" y="155"/>
                  <a:pt x="398" y="155"/>
                  <a:pt x="398" y="155"/>
                </a:cubicBezTo>
                <a:cubicBezTo>
                  <a:pt x="398" y="155"/>
                  <a:pt x="398" y="155"/>
                  <a:pt x="398" y="155"/>
                </a:cubicBezTo>
                <a:cubicBezTo>
                  <a:pt x="398" y="155"/>
                  <a:pt x="398" y="155"/>
                  <a:pt x="398" y="156"/>
                </a:cubicBezTo>
                <a:cubicBezTo>
                  <a:pt x="398" y="156"/>
                  <a:pt x="398" y="155"/>
                  <a:pt x="397" y="156"/>
                </a:cubicBezTo>
                <a:cubicBezTo>
                  <a:pt x="397" y="156"/>
                  <a:pt x="398" y="156"/>
                  <a:pt x="398" y="156"/>
                </a:cubicBezTo>
                <a:cubicBezTo>
                  <a:pt x="398" y="156"/>
                  <a:pt x="398" y="156"/>
                  <a:pt x="398" y="156"/>
                </a:cubicBezTo>
                <a:cubicBezTo>
                  <a:pt x="398" y="156"/>
                  <a:pt x="398" y="156"/>
                  <a:pt x="398" y="156"/>
                </a:cubicBezTo>
                <a:cubicBezTo>
                  <a:pt x="398" y="156"/>
                  <a:pt x="398" y="157"/>
                  <a:pt x="398" y="157"/>
                </a:cubicBezTo>
                <a:cubicBezTo>
                  <a:pt x="399" y="157"/>
                  <a:pt x="399" y="157"/>
                  <a:pt x="398" y="157"/>
                </a:cubicBezTo>
                <a:cubicBezTo>
                  <a:pt x="398" y="157"/>
                  <a:pt x="398" y="157"/>
                  <a:pt x="398" y="157"/>
                </a:cubicBezTo>
                <a:cubicBezTo>
                  <a:pt x="398" y="157"/>
                  <a:pt x="398" y="157"/>
                  <a:pt x="398" y="157"/>
                </a:cubicBezTo>
                <a:cubicBezTo>
                  <a:pt x="398" y="157"/>
                  <a:pt x="398" y="157"/>
                  <a:pt x="398" y="157"/>
                </a:cubicBezTo>
                <a:cubicBezTo>
                  <a:pt x="398" y="158"/>
                  <a:pt x="399" y="157"/>
                  <a:pt x="399" y="157"/>
                </a:cubicBezTo>
                <a:cubicBezTo>
                  <a:pt x="399" y="158"/>
                  <a:pt x="399" y="158"/>
                  <a:pt x="399" y="158"/>
                </a:cubicBezTo>
                <a:cubicBezTo>
                  <a:pt x="399" y="158"/>
                  <a:pt x="399" y="158"/>
                  <a:pt x="399" y="158"/>
                </a:cubicBezTo>
                <a:cubicBezTo>
                  <a:pt x="399" y="158"/>
                  <a:pt x="399" y="158"/>
                  <a:pt x="399" y="158"/>
                </a:cubicBezTo>
                <a:cubicBezTo>
                  <a:pt x="399" y="158"/>
                  <a:pt x="399" y="158"/>
                  <a:pt x="399" y="158"/>
                </a:cubicBezTo>
                <a:cubicBezTo>
                  <a:pt x="399" y="158"/>
                  <a:pt x="400" y="159"/>
                  <a:pt x="400" y="160"/>
                </a:cubicBezTo>
                <a:cubicBezTo>
                  <a:pt x="400" y="160"/>
                  <a:pt x="400" y="160"/>
                  <a:pt x="400" y="160"/>
                </a:cubicBezTo>
                <a:cubicBezTo>
                  <a:pt x="400" y="160"/>
                  <a:pt x="400" y="159"/>
                  <a:pt x="400" y="159"/>
                </a:cubicBezTo>
                <a:cubicBezTo>
                  <a:pt x="400" y="159"/>
                  <a:pt x="400" y="159"/>
                  <a:pt x="400" y="159"/>
                </a:cubicBezTo>
                <a:close/>
                <a:moveTo>
                  <a:pt x="397" y="154"/>
                </a:moveTo>
                <a:cubicBezTo>
                  <a:pt x="397" y="154"/>
                  <a:pt x="398" y="154"/>
                  <a:pt x="398" y="154"/>
                </a:cubicBezTo>
                <a:cubicBezTo>
                  <a:pt x="398" y="155"/>
                  <a:pt x="399" y="155"/>
                  <a:pt x="400" y="155"/>
                </a:cubicBezTo>
                <a:cubicBezTo>
                  <a:pt x="400" y="155"/>
                  <a:pt x="399" y="154"/>
                  <a:pt x="399" y="154"/>
                </a:cubicBezTo>
                <a:cubicBezTo>
                  <a:pt x="399" y="154"/>
                  <a:pt x="399" y="154"/>
                  <a:pt x="399" y="154"/>
                </a:cubicBezTo>
                <a:cubicBezTo>
                  <a:pt x="398" y="154"/>
                  <a:pt x="398" y="154"/>
                  <a:pt x="398" y="154"/>
                </a:cubicBezTo>
                <a:cubicBezTo>
                  <a:pt x="397" y="153"/>
                  <a:pt x="397" y="153"/>
                  <a:pt x="397" y="153"/>
                </a:cubicBezTo>
                <a:cubicBezTo>
                  <a:pt x="397" y="153"/>
                  <a:pt x="398" y="153"/>
                  <a:pt x="398" y="154"/>
                </a:cubicBezTo>
                <a:cubicBezTo>
                  <a:pt x="398" y="154"/>
                  <a:pt x="399" y="154"/>
                  <a:pt x="399" y="154"/>
                </a:cubicBezTo>
                <a:cubicBezTo>
                  <a:pt x="399" y="154"/>
                  <a:pt x="399" y="154"/>
                  <a:pt x="399" y="153"/>
                </a:cubicBezTo>
                <a:cubicBezTo>
                  <a:pt x="399" y="153"/>
                  <a:pt x="399" y="154"/>
                  <a:pt x="399" y="154"/>
                </a:cubicBezTo>
                <a:cubicBezTo>
                  <a:pt x="399" y="153"/>
                  <a:pt x="399" y="153"/>
                  <a:pt x="399" y="153"/>
                </a:cubicBezTo>
                <a:cubicBezTo>
                  <a:pt x="399" y="153"/>
                  <a:pt x="399" y="153"/>
                  <a:pt x="398" y="153"/>
                </a:cubicBezTo>
                <a:cubicBezTo>
                  <a:pt x="398" y="153"/>
                  <a:pt x="398" y="153"/>
                  <a:pt x="398" y="153"/>
                </a:cubicBezTo>
                <a:cubicBezTo>
                  <a:pt x="398" y="153"/>
                  <a:pt x="398" y="153"/>
                  <a:pt x="398" y="153"/>
                </a:cubicBezTo>
                <a:cubicBezTo>
                  <a:pt x="397" y="153"/>
                  <a:pt x="397" y="153"/>
                  <a:pt x="397" y="153"/>
                </a:cubicBezTo>
                <a:cubicBezTo>
                  <a:pt x="397" y="153"/>
                  <a:pt x="397" y="153"/>
                  <a:pt x="397" y="153"/>
                </a:cubicBezTo>
                <a:cubicBezTo>
                  <a:pt x="397" y="153"/>
                  <a:pt x="397" y="153"/>
                  <a:pt x="397" y="153"/>
                </a:cubicBezTo>
                <a:cubicBezTo>
                  <a:pt x="397" y="153"/>
                  <a:pt x="398" y="153"/>
                  <a:pt x="398" y="152"/>
                </a:cubicBezTo>
                <a:cubicBezTo>
                  <a:pt x="397" y="152"/>
                  <a:pt x="397" y="152"/>
                  <a:pt x="397" y="152"/>
                </a:cubicBezTo>
                <a:cubicBezTo>
                  <a:pt x="397" y="152"/>
                  <a:pt x="397" y="152"/>
                  <a:pt x="397" y="152"/>
                </a:cubicBezTo>
                <a:cubicBezTo>
                  <a:pt x="396" y="152"/>
                  <a:pt x="396" y="152"/>
                  <a:pt x="396" y="153"/>
                </a:cubicBezTo>
                <a:cubicBezTo>
                  <a:pt x="396" y="153"/>
                  <a:pt x="396" y="152"/>
                  <a:pt x="396" y="152"/>
                </a:cubicBezTo>
                <a:cubicBezTo>
                  <a:pt x="396" y="153"/>
                  <a:pt x="396" y="153"/>
                  <a:pt x="395" y="153"/>
                </a:cubicBezTo>
                <a:cubicBezTo>
                  <a:pt x="396" y="153"/>
                  <a:pt x="396" y="153"/>
                  <a:pt x="396" y="154"/>
                </a:cubicBezTo>
                <a:cubicBezTo>
                  <a:pt x="396" y="154"/>
                  <a:pt x="396" y="153"/>
                  <a:pt x="396" y="153"/>
                </a:cubicBezTo>
                <a:cubicBezTo>
                  <a:pt x="396" y="153"/>
                  <a:pt x="395" y="154"/>
                  <a:pt x="395" y="154"/>
                </a:cubicBezTo>
                <a:cubicBezTo>
                  <a:pt x="396" y="154"/>
                  <a:pt x="396" y="154"/>
                  <a:pt x="396" y="154"/>
                </a:cubicBezTo>
                <a:cubicBezTo>
                  <a:pt x="396" y="154"/>
                  <a:pt x="396" y="154"/>
                  <a:pt x="396" y="154"/>
                </a:cubicBezTo>
                <a:cubicBezTo>
                  <a:pt x="396" y="155"/>
                  <a:pt x="396" y="154"/>
                  <a:pt x="396" y="154"/>
                </a:cubicBezTo>
                <a:cubicBezTo>
                  <a:pt x="396" y="154"/>
                  <a:pt x="396" y="155"/>
                  <a:pt x="396" y="155"/>
                </a:cubicBezTo>
                <a:cubicBezTo>
                  <a:pt x="397" y="155"/>
                  <a:pt x="397" y="155"/>
                  <a:pt x="397" y="155"/>
                </a:cubicBezTo>
                <a:cubicBezTo>
                  <a:pt x="397" y="155"/>
                  <a:pt x="397" y="155"/>
                  <a:pt x="398" y="155"/>
                </a:cubicBezTo>
                <a:cubicBezTo>
                  <a:pt x="398" y="155"/>
                  <a:pt x="397" y="155"/>
                  <a:pt x="397" y="154"/>
                </a:cubicBezTo>
                <a:close/>
                <a:moveTo>
                  <a:pt x="403" y="163"/>
                </a:moveTo>
                <a:cubicBezTo>
                  <a:pt x="403" y="163"/>
                  <a:pt x="403" y="163"/>
                  <a:pt x="403" y="163"/>
                </a:cubicBezTo>
                <a:cubicBezTo>
                  <a:pt x="404" y="163"/>
                  <a:pt x="404" y="163"/>
                  <a:pt x="404" y="163"/>
                </a:cubicBezTo>
                <a:cubicBezTo>
                  <a:pt x="403" y="163"/>
                  <a:pt x="403" y="163"/>
                  <a:pt x="403" y="163"/>
                </a:cubicBezTo>
                <a:close/>
                <a:moveTo>
                  <a:pt x="408" y="163"/>
                </a:moveTo>
                <a:cubicBezTo>
                  <a:pt x="408" y="163"/>
                  <a:pt x="408" y="163"/>
                  <a:pt x="408" y="163"/>
                </a:cubicBezTo>
                <a:cubicBezTo>
                  <a:pt x="408" y="163"/>
                  <a:pt x="407" y="163"/>
                  <a:pt x="407" y="163"/>
                </a:cubicBezTo>
                <a:cubicBezTo>
                  <a:pt x="407" y="163"/>
                  <a:pt x="407" y="163"/>
                  <a:pt x="408" y="164"/>
                </a:cubicBezTo>
                <a:cubicBezTo>
                  <a:pt x="408" y="163"/>
                  <a:pt x="408" y="163"/>
                  <a:pt x="408" y="163"/>
                </a:cubicBezTo>
                <a:close/>
                <a:moveTo>
                  <a:pt x="401" y="156"/>
                </a:moveTo>
                <a:cubicBezTo>
                  <a:pt x="401" y="156"/>
                  <a:pt x="401" y="156"/>
                  <a:pt x="401" y="156"/>
                </a:cubicBezTo>
                <a:cubicBezTo>
                  <a:pt x="401" y="156"/>
                  <a:pt x="400" y="156"/>
                  <a:pt x="400" y="156"/>
                </a:cubicBezTo>
                <a:cubicBezTo>
                  <a:pt x="400" y="156"/>
                  <a:pt x="400" y="156"/>
                  <a:pt x="400" y="157"/>
                </a:cubicBezTo>
                <a:cubicBezTo>
                  <a:pt x="400" y="157"/>
                  <a:pt x="401" y="157"/>
                  <a:pt x="401" y="157"/>
                </a:cubicBezTo>
                <a:cubicBezTo>
                  <a:pt x="401" y="156"/>
                  <a:pt x="402" y="156"/>
                  <a:pt x="401" y="156"/>
                </a:cubicBezTo>
                <a:cubicBezTo>
                  <a:pt x="402" y="156"/>
                  <a:pt x="402" y="156"/>
                  <a:pt x="402" y="155"/>
                </a:cubicBezTo>
                <a:cubicBezTo>
                  <a:pt x="402" y="155"/>
                  <a:pt x="402" y="155"/>
                  <a:pt x="402" y="155"/>
                </a:cubicBezTo>
                <a:cubicBezTo>
                  <a:pt x="402" y="155"/>
                  <a:pt x="402" y="155"/>
                  <a:pt x="402" y="154"/>
                </a:cubicBezTo>
                <a:cubicBezTo>
                  <a:pt x="402" y="154"/>
                  <a:pt x="401" y="154"/>
                  <a:pt x="401" y="154"/>
                </a:cubicBezTo>
                <a:cubicBezTo>
                  <a:pt x="401" y="154"/>
                  <a:pt x="401" y="154"/>
                  <a:pt x="401" y="154"/>
                </a:cubicBezTo>
                <a:cubicBezTo>
                  <a:pt x="401" y="153"/>
                  <a:pt x="401" y="153"/>
                  <a:pt x="401" y="153"/>
                </a:cubicBezTo>
                <a:cubicBezTo>
                  <a:pt x="401" y="153"/>
                  <a:pt x="401" y="153"/>
                  <a:pt x="401" y="154"/>
                </a:cubicBezTo>
                <a:cubicBezTo>
                  <a:pt x="401" y="154"/>
                  <a:pt x="402" y="154"/>
                  <a:pt x="402" y="154"/>
                </a:cubicBezTo>
                <a:cubicBezTo>
                  <a:pt x="402" y="154"/>
                  <a:pt x="402" y="154"/>
                  <a:pt x="402" y="155"/>
                </a:cubicBezTo>
                <a:cubicBezTo>
                  <a:pt x="402" y="154"/>
                  <a:pt x="402" y="154"/>
                  <a:pt x="402" y="154"/>
                </a:cubicBezTo>
                <a:cubicBezTo>
                  <a:pt x="402" y="154"/>
                  <a:pt x="402" y="154"/>
                  <a:pt x="402" y="154"/>
                </a:cubicBezTo>
                <a:cubicBezTo>
                  <a:pt x="402" y="153"/>
                  <a:pt x="401" y="153"/>
                  <a:pt x="401" y="153"/>
                </a:cubicBezTo>
                <a:cubicBezTo>
                  <a:pt x="401" y="152"/>
                  <a:pt x="401" y="153"/>
                  <a:pt x="401" y="152"/>
                </a:cubicBezTo>
                <a:cubicBezTo>
                  <a:pt x="400" y="152"/>
                  <a:pt x="400" y="152"/>
                  <a:pt x="400" y="152"/>
                </a:cubicBezTo>
                <a:cubicBezTo>
                  <a:pt x="400" y="152"/>
                  <a:pt x="400" y="152"/>
                  <a:pt x="400" y="152"/>
                </a:cubicBezTo>
                <a:cubicBezTo>
                  <a:pt x="400" y="152"/>
                  <a:pt x="399" y="152"/>
                  <a:pt x="399" y="152"/>
                </a:cubicBezTo>
                <a:cubicBezTo>
                  <a:pt x="399" y="152"/>
                  <a:pt x="399" y="152"/>
                  <a:pt x="399" y="152"/>
                </a:cubicBezTo>
                <a:cubicBezTo>
                  <a:pt x="399" y="152"/>
                  <a:pt x="400" y="153"/>
                  <a:pt x="400" y="152"/>
                </a:cubicBezTo>
                <a:cubicBezTo>
                  <a:pt x="400" y="153"/>
                  <a:pt x="400" y="153"/>
                  <a:pt x="400" y="153"/>
                </a:cubicBezTo>
                <a:cubicBezTo>
                  <a:pt x="400" y="153"/>
                  <a:pt x="400" y="153"/>
                  <a:pt x="400" y="154"/>
                </a:cubicBezTo>
                <a:cubicBezTo>
                  <a:pt x="400" y="154"/>
                  <a:pt x="400" y="154"/>
                  <a:pt x="400" y="155"/>
                </a:cubicBezTo>
                <a:cubicBezTo>
                  <a:pt x="400" y="155"/>
                  <a:pt x="401" y="155"/>
                  <a:pt x="401" y="155"/>
                </a:cubicBezTo>
                <a:cubicBezTo>
                  <a:pt x="401" y="155"/>
                  <a:pt x="401" y="155"/>
                  <a:pt x="401" y="155"/>
                </a:cubicBezTo>
                <a:cubicBezTo>
                  <a:pt x="401" y="156"/>
                  <a:pt x="401" y="155"/>
                  <a:pt x="401" y="156"/>
                </a:cubicBezTo>
                <a:close/>
                <a:moveTo>
                  <a:pt x="402" y="158"/>
                </a:moveTo>
                <a:cubicBezTo>
                  <a:pt x="402" y="158"/>
                  <a:pt x="402" y="158"/>
                  <a:pt x="402" y="158"/>
                </a:cubicBezTo>
                <a:cubicBezTo>
                  <a:pt x="402" y="158"/>
                  <a:pt x="402" y="158"/>
                  <a:pt x="402" y="158"/>
                </a:cubicBezTo>
                <a:cubicBezTo>
                  <a:pt x="402" y="158"/>
                  <a:pt x="402" y="158"/>
                  <a:pt x="402" y="158"/>
                </a:cubicBezTo>
                <a:cubicBezTo>
                  <a:pt x="402" y="157"/>
                  <a:pt x="402" y="157"/>
                  <a:pt x="401" y="157"/>
                </a:cubicBezTo>
                <a:cubicBezTo>
                  <a:pt x="401" y="157"/>
                  <a:pt x="401" y="157"/>
                  <a:pt x="401" y="157"/>
                </a:cubicBezTo>
                <a:cubicBezTo>
                  <a:pt x="401" y="157"/>
                  <a:pt x="401" y="157"/>
                  <a:pt x="401" y="157"/>
                </a:cubicBezTo>
                <a:cubicBezTo>
                  <a:pt x="401" y="157"/>
                  <a:pt x="401" y="158"/>
                  <a:pt x="401" y="158"/>
                </a:cubicBezTo>
                <a:cubicBezTo>
                  <a:pt x="401" y="158"/>
                  <a:pt x="401" y="158"/>
                  <a:pt x="401" y="158"/>
                </a:cubicBezTo>
                <a:cubicBezTo>
                  <a:pt x="401" y="158"/>
                  <a:pt x="401" y="158"/>
                  <a:pt x="401" y="158"/>
                </a:cubicBezTo>
                <a:cubicBezTo>
                  <a:pt x="401" y="158"/>
                  <a:pt x="401" y="158"/>
                  <a:pt x="401" y="158"/>
                </a:cubicBezTo>
                <a:cubicBezTo>
                  <a:pt x="401" y="158"/>
                  <a:pt x="401" y="158"/>
                  <a:pt x="401" y="158"/>
                </a:cubicBezTo>
                <a:cubicBezTo>
                  <a:pt x="401" y="158"/>
                  <a:pt x="402" y="158"/>
                  <a:pt x="402" y="159"/>
                </a:cubicBezTo>
                <a:cubicBezTo>
                  <a:pt x="401" y="159"/>
                  <a:pt x="402" y="159"/>
                  <a:pt x="402" y="159"/>
                </a:cubicBezTo>
                <a:cubicBezTo>
                  <a:pt x="401" y="159"/>
                  <a:pt x="401" y="159"/>
                  <a:pt x="401" y="159"/>
                </a:cubicBezTo>
                <a:cubicBezTo>
                  <a:pt x="401" y="159"/>
                  <a:pt x="401" y="159"/>
                  <a:pt x="401" y="159"/>
                </a:cubicBezTo>
                <a:cubicBezTo>
                  <a:pt x="401" y="160"/>
                  <a:pt x="401" y="160"/>
                  <a:pt x="401" y="160"/>
                </a:cubicBezTo>
                <a:cubicBezTo>
                  <a:pt x="401" y="160"/>
                  <a:pt x="401" y="160"/>
                  <a:pt x="401" y="160"/>
                </a:cubicBezTo>
                <a:cubicBezTo>
                  <a:pt x="401" y="160"/>
                  <a:pt x="401" y="160"/>
                  <a:pt x="401" y="160"/>
                </a:cubicBezTo>
                <a:cubicBezTo>
                  <a:pt x="401" y="160"/>
                  <a:pt x="401" y="160"/>
                  <a:pt x="401" y="160"/>
                </a:cubicBezTo>
                <a:cubicBezTo>
                  <a:pt x="401" y="160"/>
                  <a:pt x="401" y="160"/>
                  <a:pt x="402" y="159"/>
                </a:cubicBezTo>
                <a:cubicBezTo>
                  <a:pt x="402" y="160"/>
                  <a:pt x="401" y="160"/>
                  <a:pt x="402" y="160"/>
                </a:cubicBezTo>
                <a:cubicBezTo>
                  <a:pt x="402" y="160"/>
                  <a:pt x="402" y="159"/>
                  <a:pt x="402" y="159"/>
                </a:cubicBezTo>
                <a:cubicBezTo>
                  <a:pt x="402" y="160"/>
                  <a:pt x="402" y="158"/>
                  <a:pt x="402" y="158"/>
                </a:cubicBezTo>
                <a:cubicBezTo>
                  <a:pt x="402" y="158"/>
                  <a:pt x="402" y="158"/>
                  <a:pt x="402" y="158"/>
                </a:cubicBezTo>
                <a:close/>
                <a:moveTo>
                  <a:pt x="404" y="160"/>
                </a:moveTo>
                <a:cubicBezTo>
                  <a:pt x="403" y="160"/>
                  <a:pt x="402" y="160"/>
                  <a:pt x="402" y="161"/>
                </a:cubicBezTo>
                <a:cubicBezTo>
                  <a:pt x="403" y="161"/>
                  <a:pt x="403" y="161"/>
                  <a:pt x="403" y="161"/>
                </a:cubicBezTo>
                <a:cubicBezTo>
                  <a:pt x="403" y="160"/>
                  <a:pt x="403" y="160"/>
                  <a:pt x="404" y="160"/>
                </a:cubicBezTo>
                <a:close/>
                <a:moveTo>
                  <a:pt x="397" y="156"/>
                </a:moveTo>
                <a:cubicBezTo>
                  <a:pt x="397" y="156"/>
                  <a:pt x="397" y="156"/>
                  <a:pt x="397" y="156"/>
                </a:cubicBezTo>
                <a:cubicBezTo>
                  <a:pt x="397" y="156"/>
                  <a:pt x="397" y="156"/>
                  <a:pt x="397" y="157"/>
                </a:cubicBezTo>
                <a:cubicBezTo>
                  <a:pt x="397" y="157"/>
                  <a:pt x="397" y="157"/>
                  <a:pt x="397" y="157"/>
                </a:cubicBezTo>
                <a:cubicBezTo>
                  <a:pt x="398" y="157"/>
                  <a:pt x="397" y="156"/>
                  <a:pt x="397" y="156"/>
                </a:cubicBezTo>
                <a:cubicBezTo>
                  <a:pt x="397" y="156"/>
                  <a:pt x="397" y="156"/>
                  <a:pt x="397" y="156"/>
                </a:cubicBezTo>
                <a:close/>
                <a:moveTo>
                  <a:pt x="395" y="153"/>
                </a:moveTo>
                <a:cubicBezTo>
                  <a:pt x="395" y="153"/>
                  <a:pt x="395" y="153"/>
                  <a:pt x="395" y="153"/>
                </a:cubicBezTo>
                <a:cubicBezTo>
                  <a:pt x="395" y="153"/>
                  <a:pt x="395" y="154"/>
                  <a:pt x="395" y="154"/>
                </a:cubicBezTo>
                <a:cubicBezTo>
                  <a:pt x="396" y="153"/>
                  <a:pt x="396" y="153"/>
                  <a:pt x="395" y="153"/>
                </a:cubicBezTo>
                <a:close/>
                <a:moveTo>
                  <a:pt x="407" y="160"/>
                </a:moveTo>
                <a:cubicBezTo>
                  <a:pt x="407" y="160"/>
                  <a:pt x="407" y="160"/>
                  <a:pt x="407" y="160"/>
                </a:cubicBezTo>
                <a:cubicBezTo>
                  <a:pt x="407" y="160"/>
                  <a:pt x="407" y="160"/>
                  <a:pt x="407" y="160"/>
                </a:cubicBezTo>
                <a:cubicBezTo>
                  <a:pt x="407" y="159"/>
                  <a:pt x="406" y="159"/>
                  <a:pt x="406" y="159"/>
                </a:cubicBezTo>
                <a:cubicBezTo>
                  <a:pt x="406" y="159"/>
                  <a:pt x="406" y="159"/>
                  <a:pt x="406" y="160"/>
                </a:cubicBezTo>
                <a:cubicBezTo>
                  <a:pt x="406" y="160"/>
                  <a:pt x="407" y="160"/>
                  <a:pt x="407" y="160"/>
                </a:cubicBezTo>
                <a:close/>
                <a:moveTo>
                  <a:pt x="404" y="159"/>
                </a:moveTo>
                <a:cubicBezTo>
                  <a:pt x="404" y="159"/>
                  <a:pt x="404" y="159"/>
                  <a:pt x="404" y="159"/>
                </a:cubicBezTo>
                <a:cubicBezTo>
                  <a:pt x="404" y="159"/>
                  <a:pt x="405" y="160"/>
                  <a:pt x="405" y="160"/>
                </a:cubicBezTo>
                <a:cubicBezTo>
                  <a:pt x="405" y="160"/>
                  <a:pt x="405" y="159"/>
                  <a:pt x="405" y="159"/>
                </a:cubicBezTo>
                <a:cubicBezTo>
                  <a:pt x="405" y="159"/>
                  <a:pt x="405" y="159"/>
                  <a:pt x="404" y="159"/>
                </a:cubicBezTo>
                <a:close/>
                <a:moveTo>
                  <a:pt x="405" y="160"/>
                </a:moveTo>
                <a:cubicBezTo>
                  <a:pt x="405" y="160"/>
                  <a:pt x="405" y="160"/>
                  <a:pt x="405" y="160"/>
                </a:cubicBezTo>
                <a:cubicBezTo>
                  <a:pt x="405" y="160"/>
                  <a:pt x="406" y="160"/>
                  <a:pt x="406" y="160"/>
                </a:cubicBezTo>
                <a:cubicBezTo>
                  <a:pt x="406" y="160"/>
                  <a:pt x="406" y="160"/>
                  <a:pt x="406" y="160"/>
                </a:cubicBezTo>
                <a:cubicBezTo>
                  <a:pt x="406" y="160"/>
                  <a:pt x="406" y="160"/>
                  <a:pt x="406" y="160"/>
                </a:cubicBezTo>
                <a:cubicBezTo>
                  <a:pt x="406" y="161"/>
                  <a:pt x="406" y="161"/>
                  <a:pt x="406" y="161"/>
                </a:cubicBezTo>
                <a:cubicBezTo>
                  <a:pt x="406" y="161"/>
                  <a:pt x="406" y="161"/>
                  <a:pt x="406" y="161"/>
                </a:cubicBezTo>
                <a:cubicBezTo>
                  <a:pt x="406" y="161"/>
                  <a:pt x="406" y="161"/>
                  <a:pt x="407" y="161"/>
                </a:cubicBezTo>
                <a:cubicBezTo>
                  <a:pt x="407" y="161"/>
                  <a:pt x="407" y="160"/>
                  <a:pt x="407" y="160"/>
                </a:cubicBezTo>
                <a:cubicBezTo>
                  <a:pt x="406" y="160"/>
                  <a:pt x="406" y="160"/>
                  <a:pt x="406" y="160"/>
                </a:cubicBezTo>
                <a:cubicBezTo>
                  <a:pt x="406" y="160"/>
                  <a:pt x="406" y="159"/>
                  <a:pt x="406" y="159"/>
                </a:cubicBezTo>
                <a:cubicBezTo>
                  <a:pt x="405" y="159"/>
                  <a:pt x="406" y="159"/>
                  <a:pt x="405" y="160"/>
                </a:cubicBezTo>
                <a:cubicBezTo>
                  <a:pt x="405" y="160"/>
                  <a:pt x="405" y="160"/>
                  <a:pt x="405" y="160"/>
                </a:cubicBezTo>
                <a:close/>
                <a:moveTo>
                  <a:pt x="402" y="157"/>
                </a:moveTo>
                <a:cubicBezTo>
                  <a:pt x="402" y="157"/>
                  <a:pt x="402" y="157"/>
                  <a:pt x="402" y="157"/>
                </a:cubicBezTo>
                <a:cubicBezTo>
                  <a:pt x="402" y="157"/>
                  <a:pt x="402" y="157"/>
                  <a:pt x="402" y="157"/>
                </a:cubicBezTo>
                <a:cubicBezTo>
                  <a:pt x="402" y="157"/>
                  <a:pt x="402" y="157"/>
                  <a:pt x="403" y="157"/>
                </a:cubicBezTo>
                <a:cubicBezTo>
                  <a:pt x="402" y="158"/>
                  <a:pt x="402" y="158"/>
                  <a:pt x="402" y="158"/>
                </a:cubicBezTo>
                <a:cubicBezTo>
                  <a:pt x="403" y="158"/>
                  <a:pt x="403" y="158"/>
                  <a:pt x="403" y="158"/>
                </a:cubicBezTo>
                <a:cubicBezTo>
                  <a:pt x="403" y="158"/>
                  <a:pt x="403" y="159"/>
                  <a:pt x="403" y="159"/>
                </a:cubicBezTo>
                <a:cubicBezTo>
                  <a:pt x="403" y="159"/>
                  <a:pt x="404" y="159"/>
                  <a:pt x="404" y="158"/>
                </a:cubicBezTo>
                <a:cubicBezTo>
                  <a:pt x="404" y="158"/>
                  <a:pt x="404" y="158"/>
                  <a:pt x="404" y="158"/>
                </a:cubicBezTo>
                <a:cubicBezTo>
                  <a:pt x="404" y="158"/>
                  <a:pt x="403" y="158"/>
                  <a:pt x="403" y="157"/>
                </a:cubicBezTo>
                <a:cubicBezTo>
                  <a:pt x="404" y="157"/>
                  <a:pt x="404" y="158"/>
                  <a:pt x="404" y="158"/>
                </a:cubicBezTo>
                <a:cubicBezTo>
                  <a:pt x="404" y="158"/>
                  <a:pt x="404" y="158"/>
                  <a:pt x="404" y="158"/>
                </a:cubicBezTo>
                <a:cubicBezTo>
                  <a:pt x="404" y="158"/>
                  <a:pt x="404" y="158"/>
                  <a:pt x="404" y="158"/>
                </a:cubicBezTo>
                <a:cubicBezTo>
                  <a:pt x="405" y="158"/>
                  <a:pt x="404" y="158"/>
                  <a:pt x="404" y="158"/>
                </a:cubicBezTo>
                <a:cubicBezTo>
                  <a:pt x="404" y="157"/>
                  <a:pt x="404" y="157"/>
                  <a:pt x="404" y="157"/>
                </a:cubicBezTo>
                <a:cubicBezTo>
                  <a:pt x="404" y="157"/>
                  <a:pt x="404" y="157"/>
                  <a:pt x="404" y="157"/>
                </a:cubicBezTo>
                <a:cubicBezTo>
                  <a:pt x="403" y="157"/>
                  <a:pt x="403" y="157"/>
                  <a:pt x="402" y="157"/>
                </a:cubicBezTo>
                <a:cubicBezTo>
                  <a:pt x="402" y="157"/>
                  <a:pt x="402" y="157"/>
                  <a:pt x="402" y="157"/>
                </a:cubicBezTo>
                <a:close/>
                <a:moveTo>
                  <a:pt x="404" y="159"/>
                </a:moveTo>
                <a:cubicBezTo>
                  <a:pt x="405" y="159"/>
                  <a:pt x="405" y="159"/>
                  <a:pt x="405" y="159"/>
                </a:cubicBezTo>
                <a:cubicBezTo>
                  <a:pt x="405" y="159"/>
                  <a:pt x="405" y="158"/>
                  <a:pt x="405" y="158"/>
                </a:cubicBezTo>
                <a:cubicBezTo>
                  <a:pt x="405" y="158"/>
                  <a:pt x="405" y="158"/>
                  <a:pt x="405" y="158"/>
                </a:cubicBezTo>
                <a:cubicBezTo>
                  <a:pt x="404" y="157"/>
                  <a:pt x="405" y="158"/>
                  <a:pt x="405" y="158"/>
                </a:cubicBezTo>
                <a:cubicBezTo>
                  <a:pt x="405" y="158"/>
                  <a:pt x="404" y="158"/>
                  <a:pt x="404" y="159"/>
                </a:cubicBezTo>
                <a:close/>
                <a:moveTo>
                  <a:pt x="131" y="337"/>
                </a:moveTo>
                <a:cubicBezTo>
                  <a:pt x="131" y="336"/>
                  <a:pt x="131" y="336"/>
                  <a:pt x="131" y="336"/>
                </a:cubicBezTo>
                <a:cubicBezTo>
                  <a:pt x="131" y="336"/>
                  <a:pt x="131" y="336"/>
                  <a:pt x="131" y="336"/>
                </a:cubicBezTo>
                <a:cubicBezTo>
                  <a:pt x="131" y="336"/>
                  <a:pt x="131" y="336"/>
                  <a:pt x="131" y="337"/>
                </a:cubicBezTo>
                <a:close/>
                <a:moveTo>
                  <a:pt x="122" y="298"/>
                </a:moveTo>
                <a:cubicBezTo>
                  <a:pt x="122" y="298"/>
                  <a:pt x="122" y="298"/>
                  <a:pt x="123" y="298"/>
                </a:cubicBezTo>
                <a:cubicBezTo>
                  <a:pt x="123" y="298"/>
                  <a:pt x="123" y="297"/>
                  <a:pt x="123" y="297"/>
                </a:cubicBezTo>
                <a:cubicBezTo>
                  <a:pt x="123" y="297"/>
                  <a:pt x="123" y="297"/>
                  <a:pt x="123" y="297"/>
                </a:cubicBezTo>
                <a:cubicBezTo>
                  <a:pt x="123" y="297"/>
                  <a:pt x="124" y="297"/>
                  <a:pt x="124" y="297"/>
                </a:cubicBezTo>
                <a:cubicBezTo>
                  <a:pt x="124" y="296"/>
                  <a:pt x="124" y="296"/>
                  <a:pt x="125" y="296"/>
                </a:cubicBezTo>
                <a:cubicBezTo>
                  <a:pt x="125" y="296"/>
                  <a:pt x="125" y="295"/>
                  <a:pt x="125" y="295"/>
                </a:cubicBezTo>
                <a:cubicBezTo>
                  <a:pt x="125" y="295"/>
                  <a:pt x="125" y="295"/>
                  <a:pt x="125" y="295"/>
                </a:cubicBezTo>
                <a:cubicBezTo>
                  <a:pt x="125" y="295"/>
                  <a:pt x="125" y="295"/>
                  <a:pt x="125" y="295"/>
                </a:cubicBezTo>
                <a:cubicBezTo>
                  <a:pt x="125" y="295"/>
                  <a:pt x="125" y="295"/>
                  <a:pt x="125" y="295"/>
                </a:cubicBezTo>
                <a:cubicBezTo>
                  <a:pt x="125" y="294"/>
                  <a:pt x="125" y="294"/>
                  <a:pt x="125" y="294"/>
                </a:cubicBezTo>
                <a:cubicBezTo>
                  <a:pt x="125" y="294"/>
                  <a:pt x="125" y="294"/>
                  <a:pt x="125" y="294"/>
                </a:cubicBezTo>
                <a:cubicBezTo>
                  <a:pt x="125" y="294"/>
                  <a:pt x="125" y="294"/>
                  <a:pt x="125" y="294"/>
                </a:cubicBezTo>
                <a:cubicBezTo>
                  <a:pt x="125" y="294"/>
                  <a:pt x="125" y="294"/>
                  <a:pt x="125" y="293"/>
                </a:cubicBezTo>
                <a:cubicBezTo>
                  <a:pt x="125" y="293"/>
                  <a:pt x="125" y="293"/>
                  <a:pt x="125" y="293"/>
                </a:cubicBezTo>
                <a:cubicBezTo>
                  <a:pt x="125" y="293"/>
                  <a:pt x="124" y="294"/>
                  <a:pt x="124" y="294"/>
                </a:cubicBezTo>
                <a:cubicBezTo>
                  <a:pt x="124" y="294"/>
                  <a:pt x="125" y="295"/>
                  <a:pt x="125" y="295"/>
                </a:cubicBezTo>
                <a:cubicBezTo>
                  <a:pt x="125" y="295"/>
                  <a:pt x="125" y="295"/>
                  <a:pt x="125" y="295"/>
                </a:cubicBezTo>
                <a:cubicBezTo>
                  <a:pt x="125" y="295"/>
                  <a:pt x="124" y="294"/>
                  <a:pt x="124" y="294"/>
                </a:cubicBezTo>
                <a:cubicBezTo>
                  <a:pt x="124" y="294"/>
                  <a:pt x="124" y="294"/>
                  <a:pt x="124" y="294"/>
                </a:cubicBezTo>
                <a:cubicBezTo>
                  <a:pt x="124" y="295"/>
                  <a:pt x="124" y="295"/>
                  <a:pt x="124" y="295"/>
                </a:cubicBezTo>
                <a:cubicBezTo>
                  <a:pt x="124" y="295"/>
                  <a:pt x="124" y="296"/>
                  <a:pt x="124" y="295"/>
                </a:cubicBezTo>
                <a:cubicBezTo>
                  <a:pt x="124" y="296"/>
                  <a:pt x="123" y="296"/>
                  <a:pt x="123" y="296"/>
                </a:cubicBezTo>
                <a:cubicBezTo>
                  <a:pt x="123" y="296"/>
                  <a:pt x="123" y="297"/>
                  <a:pt x="123" y="296"/>
                </a:cubicBezTo>
                <a:cubicBezTo>
                  <a:pt x="122" y="297"/>
                  <a:pt x="122" y="297"/>
                  <a:pt x="122" y="298"/>
                </a:cubicBezTo>
                <a:cubicBezTo>
                  <a:pt x="122" y="298"/>
                  <a:pt x="121" y="299"/>
                  <a:pt x="121" y="298"/>
                </a:cubicBezTo>
                <a:cubicBezTo>
                  <a:pt x="120" y="299"/>
                  <a:pt x="120" y="299"/>
                  <a:pt x="120" y="299"/>
                </a:cubicBezTo>
                <a:cubicBezTo>
                  <a:pt x="120" y="300"/>
                  <a:pt x="119" y="300"/>
                  <a:pt x="119" y="300"/>
                </a:cubicBezTo>
                <a:cubicBezTo>
                  <a:pt x="119" y="300"/>
                  <a:pt x="119" y="301"/>
                  <a:pt x="119" y="301"/>
                </a:cubicBezTo>
                <a:cubicBezTo>
                  <a:pt x="119" y="301"/>
                  <a:pt x="120" y="300"/>
                  <a:pt x="121" y="300"/>
                </a:cubicBezTo>
                <a:cubicBezTo>
                  <a:pt x="121" y="299"/>
                  <a:pt x="122" y="299"/>
                  <a:pt x="122" y="298"/>
                </a:cubicBezTo>
                <a:close/>
                <a:moveTo>
                  <a:pt x="120" y="305"/>
                </a:moveTo>
                <a:cubicBezTo>
                  <a:pt x="120" y="305"/>
                  <a:pt x="119" y="305"/>
                  <a:pt x="119" y="305"/>
                </a:cubicBezTo>
                <a:cubicBezTo>
                  <a:pt x="119" y="305"/>
                  <a:pt x="120" y="305"/>
                  <a:pt x="120" y="305"/>
                </a:cubicBezTo>
                <a:close/>
                <a:moveTo>
                  <a:pt x="121" y="258"/>
                </a:moveTo>
                <a:cubicBezTo>
                  <a:pt x="121" y="259"/>
                  <a:pt x="122" y="258"/>
                  <a:pt x="121" y="258"/>
                </a:cubicBezTo>
                <a:close/>
                <a:moveTo>
                  <a:pt x="122" y="258"/>
                </a:moveTo>
                <a:cubicBezTo>
                  <a:pt x="122" y="258"/>
                  <a:pt x="122" y="258"/>
                  <a:pt x="122" y="258"/>
                </a:cubicBezTo>
                <a:cubicBezTo>
                  <a:pt x="122" y="258"/>
                  <a:pt x="122" y="258"/>
                  <a:pt x="122" y="258"/>
                </a:cubicBezTo>
                <a:close/>
                <a:moveTo>
                  <a:pt x="104" y="315"/>
                </a:moveTo>
                <a:cubicBezTo>
                  <a:pt x="104" y="316"/>
                  <a:pt x="104" y="316"/>
                  <a:pt x="104" y="316"/>
                </a:cubicBezTo>
                <a:cubicBezTo>
                  <a:pt x="104" y="317"/>
                  <a:pt x="104" y="316"/>
                  <a:pt x="104" y="315"/>
                </a:cubicBezTo>
                <a:close/>
                <a:moveTo>
                  <a:pt x="119" y="304"/>
                </a:moveTo>
                <a:cubicBezTo>
                  <a:pt x="119" y="303"/>
                  <a:pt x="119" y="304"/>
                  <a:pt x="119" y="304"/>
                </a:cubicBezTo>
                <a:cubicBezTo>
                  <a:pt x="118" y="304"/>
                  <a:pt x="118" y="304"/>
                  <a:pt x="118" y="304"/>
                </a:cubicBezTo>
                <a:cubicBezTo>
                  <a:pt x="119" y="304"/>
                  <a:pt x="119" y="304"/>
                  <a:pt x="119" y="304"/>
                </a:cubicBezTo>
                <a:close/>
                <a:moveTo>
                  <a:pt x="118" y="302"/>
                </a:moveTo>
                <a:cubicBezTo>
                  <a:pt x="118" y="302"/>
                  <a:pt x="119" y="302"/>
                  <a:pt x="119" y="302"/>
                </a:cubicBezTo>
                <a:cubicBezTo>
                  <a:pt x="118" y="301"/>
                  <a:pt x="118" y="302"/>
                  <a:pt x="118" y="302"/>
                </a:cubicBezTo>
                <a:cubicBezTo>
                  <a:pt x="118" y="302"/>
                  <a:pt x="119" y="302"/>
                  <a:pt x="118" y="302"/>
                </a:cubicBezTo>
                <a:close/>
                <a:moveTo>
                  <a:pt x="131" y="283"/>
                </a:moveTo>
                <a:cubicBezTo>
                  <a:pt x="130" y="283"/>
                  <a:pt x="131" y="284"/>
                  <a:pt x="131" y="284"/>
                </a:cubicBezTo>
                <a:cubicBezTo>
                  <a:pt x="132" y="284"/>
                  <a:pt x="131" y="284"/>
                  <a:pt x="131" y="284"/>
                </a:cubicBezTo>
                <a:cubicBezTo>
                  <a:pt x="131" y="284"/>
                  <a:pt x="131" y="284"/>
                  <a:pt x="131" y="284"/>
                </a:cubicBezTo>
                <a:cubicBezTo>
                  <a:pt x="131" y="283"/>
                  <a:pt x="131" y="283"/>
                  <a:pt x="131" y="283"/>
                </a:cubicBezTo>
                <a:close/>
                <a:moveTo>
                  <a:pt x="131" y="273"/>
                </a:moveTo>
                <a:cubicBezTo>
                  <a:pt x="131" y="273"/>
                  <a:pt x="131" y="273"/>
                  <a:pt x="131" y="273"/>
                </a:cubicBezTo>
                <a:cubicBezTo>
                  <a:pt x="131" y="273"/>
                  <a:pt x="131" y="273"/>
                  <a:pt x="131" y="273"/>
                </a:cubicBezTo>
                <a:close/>
                <a:moveTo>
                  <a:pt x="130" y="272"/>
                </a:moveTo>
                <a:cubicBezTo>
                  <a:pt x="130" y="272"/>
                  <a:pt x="130" y="272"/>
                  <a:pt x="130" y="272"/>
                </a:cubicBezTo>
                <a:cubicBezTo>
                  <a:pt x="130" y="272"/>
                  <a:pt x="130" y="272"/>
                  <a:pt x="130" y="272"/>
                </a:cubicBezTo>
                <a:cubicBezTo>
                  <a:pt x="130" y="272"/>
                  <a:pt x="130" y="272"/>
                  <a:pt x="130" y="272"/>
                </a:cubicBezTo>
                <a:close/>
                <a:moveTo>
                  <a:pt x="127" y="264"/>
                </a:moveTo>
                <a:cubicBezTo>
                  <a:pt x="128" y="264"/>
                  <a:pt x="128" y="265"/>
                  <a:pt x="128" y="265"/>
                </a:cubicBezTo>
                <a:cubicBezTo>
                  <a:pt x="128" y="264"/>
                  <a:pt x="129" y="264"/>
                  <a:pt x="129" y="263"/>
                </a:cubicBezTo>
                <a:cubicBezTo>
                  <a:pt x="129" y="262"/>
                  <a:pt x="130" y="262"/>
                  <a:pt x="130" y="261"/>
                </a:cubicBezTo>
                <a:cubicBezTo>
                  <a:pt x="130" y="260"/>
                  <a:pt x="130" y="259"/>
                  <a:pt x="131" y="259"/>
                </a:cubicBezTo>
                <a:cubicBezTo>
                  <a:pt x="131" y="258"/>
                  <a:pt x="131" y="258"/>
                  <a:pt x="131" y="258"/>
                </a:cubicBezTo>
                <a:cubicBezTo>
                  <a:pt x="131" y="257"/>
                  <a:pt x="131" y="257"/>
                  <a:pt x="131" y="257"/>
                </a:cubicBezTo>
                <a:cubicBezTo>
                  <a:pt x="131" y="256"/>
                  <a:pt x="130" y="256"/>
                  <a:pt x="130" y="256"/>
                </a:cubicBezTo>
                <a:cubicBezTo>
                  <a:pt x="129" y="256"/>
                  <a:pt x="129" y="256"/>
                  <a:pt x="129" y="257"/>
                </a:cubicBezTo>
                <a:cubicBezTo>
                  <a:pt x="128" y="257"/>
                  <a:pt x="128" y="257"/>
                  <a:pt x="128" y="257"/>
                </a:cubicBezTo>
                <a:cubicBezTo>
                  <a:pt x="128" y="257"/>
                  <a:pt x="128" y="258"/>
                  <a:pt x="128" y="258"/>
                </a:cubicBezTo>
                <a:cubicBezTo>
                  <a:pt x="127" y="258"/>
                  <a:pt x="127" y="259"/>
                  <a:pt x="127" y="260"/>
                </a:cubicBezTo>
                <a:cubicBezTo>
                  <a:pt x="126" y="261"/>
                  <a:pt x="126" y="261"/>
                  <a:pt x="126" y="262"/>
                </a:cubicBezTo>
                <a:cubicBezTo>
                  <a:pt x="126" y="262"/>
                  <a:pt x="127" y="263"/>
                  <a:pt x="127" y="263"/>
                </a:cubicBezTo>
                <a:cubicBezTo>
                  <a:pt x="127" y="263"/>
                  <a:pt x="127" y="264"/>
                  <a:pt x="127" y="264"/>
                </a:cubicBezTo>
                <a:close/>
                <a:moveTo>
                  <a:pt x="102" y="267"/>
                </a:moveTo>
                <a:cubicBezTo>
                  <a:pt x="102" y="267"/>
                  <a:pt x="101" y="267"/>
                  <a:pt x="101" y="267"/>
                </a:cubicBezTo>
                <a:cubicBezTo>
                  <a:pt x="101" y="267"/>
                  <a:pt x="102" y="267"/>
                  <a:pt x="102" y="267"/>
                </a:cubicBezTo>
                <a:cubicBezTo>
                  <a:pt x="102" y="267"/>
                  <a:pt x="102" y="267"/>
                  <a:pt x="102" y="267"/>
                </a:cubicBezTo>
                <a:close/>
                <a:moveTo>
                  <a:pt x="126" y="255"/>
                </a:moveTo>
                <a:cubicBezTo>
                  <a:pt x="126" y="255"/>
                  <a:pt x="125" y="255"/>
                  <a:pt x="126" y="255"/>
                </a:cubicBezTo>
                <a:cubicBezTo>
                  <a:pt x="125" y="255"/>
                  <a:pt x="125" y="255"/>
                  <a:pt x="125" y="255"/>
                </a:cubicBezTo>
                <a:cubicBezTo>
                  <a:pt x="125" y="255"/>
                  <a:pt x="126" y="255"/>
                  <a:pt x="126" y="255"/>
                </a:cubicBezTo>
                <a:cubicBezTo>
                  <a:pt x="126" y="255"/>
                  <a:pt x="126" y="255"/>
                  <a:pt x="126" y="255"/>
                </a:cubicBezTo>
                <a:close/>
                <a:moveTo>
                  <a:pt x="126" y="282"/>
                </a:moveTo>
                <a:cubicBezTo>
                  <a:pt x="126" y="282"/>
                  <a:pt x="126" y="283"/>
                  <a:pt x="126" y="284"/>
                </a:cubicBezTo>
                <a:cubicBezTo>
                  <a:pt x="126" y="284"/>
                  <a:pt x="127" y="284"/>
                  <a:pt x="127" y="284"/>
                </a:cubicBezTo>
                <a:cubicBezTo>
                  <a:pt x="127" y="284"/>
                  <a:pt x="127" y="284"/>
                  <a:pt x="127" y="285"/>
                </a:cubicBezTo>
                <a:cubicBezTo>
                  <a:pt x="127" y="285"/>
                  <a:pt x="127" y="285"/>
                  <a:pt x="127" y="285"/>
                </a:cubicBezTo>
                <a:cubicBezTo>
                  <a:pt x="127" y="285"/>
                  <a:pt x="127" y="285"/>
                  <a:pt x="127" y="285"/>
                </a:cubicBezTo>
                <a:cubicBezTo>
                  <a:pt x="128" y="285"/>
                  <a:pt x="128" y="284"/>
                  <a:pt x="128" y="284"/>
                </a:cubicBezTo>
                <a:cubicBezTo>
                  <a:pt x="128" y="284"/>
                  <a:pt x="128" y="284"/>
                  <a:pt x="128" y="284"/>
                </a:cubicBezTo>
                <a:cubicBezTo>
                  <a:pt x="129" y="284"/>
                  <a:pt x="129" y="285"/>
                  <a:pt x="128" y="285"/>
                </a:cubicBezTo>
                <a:cubicBezTo>
                  <a:pt x="128" y="285"/>
                  <a:pt x="128" y="285"/>
                  <a:pt x="128" y="286"/>
                </a:cubicBezTo>
                <a:cubicBezTo>
                  <a:pt x="128" y="286"/>
                  <a:pt x="128" y="286"/>
                  <a:pt x="128" y="287"/>
                </a:cubicBezTo>
                <a:cubicBezTo>
                  <a:pt x="128" y="286"/>
                  <a:pt x="128" y="286"/>
                  <a:pt x="128" y="287"/>
                </a:cubicBezTo>
                <a:cubicBezTo>
                  <a:pt x="129" y="287"/>
                  <a:pt x="128" y="287"/>
                  <a:pt x="128" y="287"/>
                </a:cubicBezTo>
                <a:cubicBezTo>
                  <a:pt x="128" y="287"/>
                  <a:pt x="129" y="287"/>
                  <a:pt x="129" y="287"/>
                </a:cubicBezTo>
                <a:cubicBezTo>
                  <a:pt x="129" y="287"/>
                  <a:pt x="129" y="287"/>
                  <a:pt x="129" y="287"/>
                </a:cubicBezTo>
                <a:cubicBezTo>
                  <a:pt x="130" y="287"/>
                  <a:pt x="130" y="287"/>
                  <a:pt x="130" y="287"/>
                </a:cubicBezTo>
                <a:cubicBezTo>
                  <a:pt x="130" y="286"/>
                  <a:pt x="130" y="286"/>
                  <a:pt x="131" y="287"/>
                </a:cubicBezTo>
                <a:cubicBezTo>
                  <a:pt x="131" y="287"/>
                  <a:pt x="131" y="287"/>
                  <a:pt x="132" y="287"/>
                </a:cubicBezTo>
                <a:cubicBezTo>
                  <a:pt x="132" y="287"/>
                  <a:pt x="132" y="287"/>
                  <a:pt x="132" y="287"/>
                </a:cubicBezTo>
                <a:cubicBezTo>
                  <a:pt x="133" y="287"/>
                  <a:pt x="132" y="288"/>
                  <a:pt x="133" y="288"/>
                </a:cubicBezTo>
                <a:cubicBezTo>
                  <a:pt x="133" y="288"/>
                  <a:pt x="133" y="287"/>
                  <a:pt x="133" y="287"/>
                </a:cubicBezTo>
                <a:cubicBezTo>
                  <a:pt x="132" y="287"/>
                  <a:pt x="132" y="286"/>
                  <a:pt x="132" y="286"/>
                </a:cubicBezTo>
                <a:cubicBezTo>
                  <a:pt x="133" y="286"/>
                  <a:pt x="133" y="286"/>
                  <a:pt x="133" y="287"/>
                </a:cubicBezTo>
                <a:cubicBezTo>
                  <a:pt x="133" y="287"/>
                  <a:pt x="134" y="287"/>
                  <a:pt x="134" y="288"/>
                </a:cubicBezTo>
                <a:cubicBezTo>
                  <a:pt x="135" y="288"/>
                  <a:pt x="135" y="288"/>
                  <a:pt x="135" y="289"/>
                </a:cubicBezTo>
                <a:cubicBezTo>
                  <a:pt x="135" y="289"/>
                  <a:pt x="135" y="289"/>
                  <a:pt x="135" y="289"/>
                </a:cubicBezTo>
                <a:cubicBezTo>
                  <a:pt x="136" y="289"/>
                  <a:pt x="136" y="289"/>
                  <a:pt x="136" y="289"/>
                </a:cubicBezTo>
                <a:cubicBezTo>
                  <a:pt x="136" y="289"/>
                  <a:pt x="136" y="289"/>
                  <a:pt x="136" y="289"/>
                </a:cubicBezTo>
                <a:cubicBezTo>
                  <a:pt x="136" y="289"/>
                  <a:pt x="136" y="289"/>
                  <a:pt x="136" y="289"/>
                </a:cubicBezTo>
                <a:cubicBezTo>
                  <a:pt x="136" y="289"/>
                  <a:pt x="136" y="289"/>
                  <a:pt x="136" y="289"/>
                </a:cubicBezTo>
                <a:cubicBezTo>
                  <a:pt x="136" y="289"/>
                  <a:pt x="136" y="289"/>
                  <a:pt x="136" y="289"/>
                </a:cubicBezTo>
                <a:cubicBezTo>
                  <a:pt x="136" y="289"/>
                  <a:pt x="136" y="290"/>
                  <a:pt x="137" y="290"/>
                </a:cubicBezTo>
                <a:cubicBezTo>
                  <a:pt x="137" y="290"/>
                  <a:pt x="137" y="289"/>
                  <a:pt x="137" y="289"/>
                </a:cubicBezTo>
                <a:cubicBezTo>
                  <a:pt x="137" y="289"/>
                  <a:pt x="136" y="288"/>
                  <a:pt x="136" y="288"/>
                </a:cubicBezTo>
                <a:cubicBezTo>
                  <a:pt x="136" y="288"/>
                  <a:pt x="136" y="289"/>
                  <a:pt x="136" y="289"/>
                </a:cubicBezTo>
                <a:cubicBezTo>
                  <a:pt x="136" y="289"/>
                  <a:pt x="136" y="288"/>
                  <a:pt x="136" y="288"/>
                </a:cubicBezTo>
                <a:cubicBezTo>
                  <a:pt x="136" y="288"/>
                  <a:pt x="135" y="287"/>
                  <a:pt x="135" y="287"/>
                </a:cubicBezTo>
                <a:cubicBezTo>
                  <a:pt x="135" y="287"/>
                  <a:pt x="136" y="287"/>
                  <a:pt x="136" y="287"/>
                </a:cubicBezTo>
                <a:cubicBezTo>
                  <a:pt x="136" y="287"/>
                  <a:pt x="136" y="287"/>
                  <a:pt x="136" y="287"/>
                </a:cubicBezTo>
                <a:cubicBezTo>
                  <a:pt x="136" y="286"/>
                  <a:pt x="135" y="286"/>
                  <a:pt x="135" y="286"/>
                </a:cubicBezTo>
                <a:cubicBezTo>
                  <a:pt x="135" y="286"/>
                  <a:pt x="135" y="286"/>
                  <a:pt x="135" y="286"/>
                </a:cubicBezTo>
                <a:cubicBezTo>
                  <a:pt x="135" y="286"/>
                  <a:pt x="135" y="286"/>
                  <a:pt x="135" y="286"/>
                </a:cubicBezTo>
                <a:cubicBezTo>
                  <a:pt x="135" y="286"/>
                  <a:pt x="135" y="287"/>
                  <a:pt x="135" y="287"/>
                </a:cubicBezTo>
                <a:cubicBezTo>
                  <a:pt x="135" y="287"/>
                  <a:pt x="134" y="287"/>
                  <a:pt x="134" y="287"/>
                </a:cubicBezTo>
                <a:cubicBezTo>
                  <a:pt x="134" y="287"/>
                  <a:pt x="134" y="286"/>
                  <a:pt x="134" y="286"/>
                </a:cubicBezTo>
                <a:cubicBezTo>
                  <a:pt x="134" y="286"/>
                  <a:pt x="134" y="286"/>
                  <a:pt x="134" y="286"/>
                </a:cubicBezTo>
                <a:cubicBezTo>
                  <a:pt x="133" y="285"/>
                  <a:pt x="133" y="285"/>
                  <a:pt x="132" y="285"/>
                </a:cubicBezTo>
                <a:cubicBezTo>
                  <a:pt x="132" y="285"/>
                  <a:pt x="132" y="286"/>
                  <a:pt x="132" y="286"/>
                </a:cubicBezTo>
                <a:cubicBezTo>
                  <a:pt x="132" y="286"/>
                  <a:pt x="132" y="286"/>
                  <a:pt x="132" y="286"/>
                </a:cubicBezTo>
                <a:cubicBezTo>
                  <a:pt x="132" y="286"/>
                  <a:pt x="131" y="286"/>
                  <a:pt x="131" y="286"/>
                </a:cubicBezTo>
                <a:cubicBezTo>
                  <a:pt x="131" y="286"/>
                  <a:pt x="131" y="286"/>
                  <a:pt x="131" y="285"/>
                </a:cubicBezTo>
                <a:cubicBezTo>
                  <a:pt x="131" y="285"/>
                  <a:pt x="131" y="285"/>
                  <a:pt x="131" y="284"/>
                </a:cubicBezTo>
                <a:cubicBezTo>
                  <a:pt x="130" y="284"/>
                  <a:pt x="130" y="284"/>
                  <a:pt x="130" y="283"/>
                </a:cubicBezTo>
                <a:cubicBezTo>
                  <a:pt x="130" y="283"/>
                  <a:pt x="130" y="283"/>
                  <a:pt x="130" y="282"/>
                </a:cubicBezTo>
                <a:cubicBezTo>
                  <a:pt x="130" y="282"/>
                  <a:pt x="130" y="282"/>
                  <a:pt x="130" y="282"/>
                </a:cubicBezTo>
                <a:cubicBezTo>
                  <a:pt x="130" y="281"/>
                  <a:pt x="130" y="282"/>
                  <a:pt x="130" y="281"/>
                </a:cubicBezTo>
                <a:cubicBezTo>
                  <a:pt x="130" y="281"/>
                  <a:pt x="131" y="281"/>
                  <a:pt x="131" y="280"/>
                </a:cubicBezTo>
                <a:cubicBezTo>
                  <a:pt x="131" y="280"/>
                  <a:pt x="131" y="280"/>
                  <a:pt x="131" y="281"/>
                </a:cubicBezTo>
                <a:cubicBezTo>
                  <a:pt x="132" y="280"/>
                  <a:pt x="132" y="279"/>
                  <a:pt x="132" y="279"/>
                </a:cubicBezTo>
                <a:cubicBezTo>
                  <a:pt x="132" y="279"/>
                  <a:pt x="132" y="278"/>
                  <a:pt x="133" y="278"/>
                </a:cubicBezTo>
                <a:cubicBezTo>
                  <a:pt x="133" y="278"/>
                  <a:pt x="133" y="278"/>
                  <a:pt x="133" y="278"/>
                </a:cubicBezTo>
                <a:cubicBezTo>
                  <a:pt x="132" y="277"/>
                  <a:pt x="132" y="277"/>
                  <a:pt x="132" y="277"/>
                </a:cubicBezTo>
                <a:cubicBezTo>
                  <a:pt x="132" y="277"/>
                  <a:pt x="132" y="276"/>
                  <a:pt x="132" y="275"/>
                </a:cubicBezTo>
                <a:cubicBezTo>
                  <a:pt x="132" y="275"/>
                  <a:pt x="132" y="275"/>
                  <a:pt x="132" y="274"/>
                </a:cubicBezTo>
                <a:cubicBezTo>
                  <a:pt x="132" y="274"/>
                  <a:pt x="132" y="275"/>
                  <a:pt x="131" y="275"/>
                </a:cubicBezTo>
                <a:cubicBezTo>
                  <a:pt x="131" y="275"/>
                  <a:pt x="130" y="275"/>
                  <a:pt x="130" y="275"/>
                </a:cubicBezTo>
                <a:cubicBezTo>
                  <a:pt x="130" y="274"/>
                  <a:pt x="129" y="274"/>
                  <a:pt x="129" y="274"/>
                </a:cubicBezTo>
                <a:cubicBezTo>
                  <a:pt x="128" y="274"/>
                  <a:pt x="128" y="274"/>
                  <a:pt x="128" y="274"/>
                </a:cubicBezTo>
                <a:cubicBezTo>
                  <a:pt x="128" y="274"/>
                  <a:pt x="128" y="274"/>
                  <a:pt x="128" y="274"/>
                </a:cubicBezTo>
                <a:cubicBezTo>
                  <a:pt x="128" y="274"/>
                  <a:pt x="128" y="274"/>
                  <a:pt x="128" y="274"/>
                </a:cubicBezTo>
                <a:cubicBezTo>
                  <a:pt x="127" y="274"/>
                  <a:pt x="127" y="275"/>
                  <a:pt x="127" y="275"/>
                </a:cubicBezTo>
                <a:cubicBezTo>
                  <a:pt x="127" y="275"/>
                  <a:pt x="127" y="275"/>
                  <a:pt x="127" y="276"/>
                </a:cubicBezTo>
                <a:cubicBezTo>
                  <a:pt x="127" y="277"/>
                  <a:pt x="127" y="277"/>
                  <a:pt x="127" y="278"/>
                </a:cubicBezTo>
                <a:cubicBezTo>
                  <a:pt x="127" y="278"/>
                  <a:pt x="127" y="279"/>
                  <a:pt x="127" y="279"/>
                </a:cubicBezTo>
                <a:cubicBezTo>
                  <a:pt x="127" y="280"/>
                  <a:pt x="127" y="280"/>
                  <a:pt x="127" y="281"/>
                </a:cubicBezTo>
                <a:cubicBezTo>
                  <a:pt x="127" y="281"/>
                  <a:pt x="127" y="281"/>
                  <a:pt x="127" y="281"/>
                </a:cubicBezTo>
                <a:cubicBezTo>
                  <a:pt x="126" y="281"/>
                  <a:pt x="126" y="280"/>
                  <a:pt x="126" y="280"/>
                </a:cubicBezTo>
                <a:cubicBezTo>
                  <a:pt x="126" y="280"/>
                  <a:pt x="126" y="280"/>
                  <a:pt x="126" y="280"/>
                </a:cubicBezTo>
                <a:cubicBezTo>
                  <a:pt x="125" y="280"/>
                  <a:pt x="126" y="281"/>
                  <a:pt x="126" y="282"/>
                </a:cubicBezTo>
                <a:close/>
                <a:moveTo>
                  <a:pt x="120" y="312"/>
                </a:moveTo>
                <a:cubicBezTo>
                  <a:pt x="120" y="312"/>
                  <a:pt x="120" y="312"/>
                  <a:pt x="120" y="312"/>
                </a:cubicBezTo>
                <a:cubicBezTo>
                  <a:pt x="120" y="312"/>
                  <a:pt x="120" y="312"/>
                  <a:pt x="120" y="312"/>
                </a:cubicBezTo>
                <a:cubicBezTo>
                  <a:pt x="120" y="312"/>
                  <a:pt x="120" y="312"/>
                  <a:pt x="120" y="312"/>
                </a:cubicBezTo>
                <a:cubicBezTo>
                  <a:pt x="120" y="312"/>
                  <a:pt x="120" y="312"/>
                  <a:pt x="120" y="312"/>
                </a:cubicBezTo>
                <a:close/>
                <a:moveTo>
                  <a:pt x="120" y="314"/>
                </a:moveTo>
                <a:cubicBezTo>
                  <a:pt x="120" y="314"/>
                  <a:pt x="120" y="314"/>
                  <a:pt x="120" y="314"/>
                </a:cubicBezTo>
                <a:cubicBezTo>
                  <a:pt x="120" y="314"/>
                  <a:pt x="120" y="314"/>
                  <a:pt x="120" y="314"/>
                </a:cubicBezTo>
                <a:close/>
                <a:moveTo>
                  <a:pt x="119" y="313"/>
                </a:moveTo>
                <a:cubicBezTo>
                  <a:pt x="119" y="313"/>
                  <a:pt x="119" y="313"/>
                  <a:pt x="119" y="313"/>
                </a:cubicBezTo>
                <a:cubicBezTo>
                  <a:pt x="119" y="314"/>
                  <a:pt x="119" y="314"/>
                  <a:pt x="120" y="314"/>
                </a:cubicBezTo>
                <a:cubicBezTo>
                  <a:pt x="120" y="314"/>
                  <a:pt x="120" y="314"/>
                  <a:pt x="120" y="314"/>
                </a:cubicBezTo>
                <a:cubicBezTo>
                  <a:pt x="119" y="313"/>
                  <a:pt x="119" y="313"/>
                  <a:pt x="119" y="313"/>
                </a:cubicBezTo>
                <a:cubicBezTo>
                  <a:pt x="119" y="313"/>
                  <a:pt x="119" y="313"/>
                  <a:pt x="119" y="313"/>
                </a:cubicBezTo>
                <a:close/>
                <a:moveTo>
                  <a:pt x="121" y="312"/>
                </a:moveTo>
                <a:cubicBezTo>
                  <a:pt x="120" y="312"/>
                  <a:pt x="120" y="312"/>
                  <a:pt x="120" y="312"/>
                </a:cubicBezTo>
                <a:cubicBezTo>
                  <a:pt x="120" y="312"/>
                  <a:pt x="120" y="312"/>
                  <a:pt x="120" y="312"/>
                </a:cubicBezTo>
                <a:cubicBezTo>
                  <a:pt x="121" y="312"/>
                  <a:pt x="121" y="312"/>
                  <a:pt x="121" y="312"/>
                </a:cubicBezTo>
                <a:close/>
                <a:moveTo>
                  <a:pt x="117" y="344"/>
                </a:moveTo>
                <a:cubicBezTo>
                  <a:pt x="117" y="344"/>
                  <a:pt x="116" y="344"/>
                  <a:pt x="116" y="345"/>
                </a:cubicBezTo>
                <a:cubicBezTo>
                  <a:pt x="116" y="345"/>
                  <a:pt x="116" y="345"/>
                  <a:pt x="115" y="345"/>
                </a:cubicBezTo>
                <a:cubicBezTo>
                  <a:pt x="115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6"/>
                  <a:pt x="116" y="345"/>
                  <a:pt x="116" y="346"/>
                </a:cubicBezTo>
                <a:cubicBezTo>
                  <a:pt x="117" y="346"/>
                  <a:pt x="117" y="346"/>
                  <a:pt x="117" y="346"/>
                </a:cubicBezTo>
                <a:cubicBezTo>
                  <a:pt x="117" y="346"/>
                  <a:pt x="117" y="345"/>
                  <a:pt x="117" y="345"/>
                </a:cubicBezTo>
                <a:cubicBezTo>
                  <a:pt x="117" y="345"/>
                  <a:pt x="117" y="345"/>
                  <a:pt x="117" y="345"/>
                </a:cubicBezTo>
                <a:cubicBezTo>
                  <a:pt x="117" y="345"/>
                  <a:pt x="118" y="344"/>
                  <a:pt x="117" y="344"/>
                </a:cubicBezTo>
                <a:close/>
                <a:moveTo>
                  <a:pt x="116" y="333"/>
                </a:moveTo>
                <a:cubicBezTo>
                  <a:pt x="116" y="333"/>
                  <a:pt x="116" y="333"/>
                  <a:pt x="116" y="333"/>
                </a:cubicBezTo>
                <a:cubicBezTo>
                  <a:pt x="116" y="333"/>
                  <a:pt x="116" y="333"/>
                  <a:pt x="116" y="333"/>
                </a:cubicBezTo>
                <a:cubicBezTo>
                  <a:pt x="116" y="333"/>
                  <a:pt x="116" y="333"/>
                  <a:pt x="117" y="333"/>
                </a:cubicBezTo>
                <a:cubicBezTo>
                  <a:pt x="117" y="332"/>
                  <a:pt x="116" y="331"/>
                  <a:pt x="116" y="331"/>
                </a:cubicBezTo>
                <a:cubicBezTo>
                  <a:pt x="116" y="331"/>
                  <a:pt x="116" y="331"/>
                  <a:pt x="116" y="331"/>
                </a:cubicBezTo>
                <a:cubicBezTo>
                  <a:pt x="116" y="331"/>
                  <a:pt x="116" y="331"/>
                  <a:pt x="116" y="331"/>
                </a:cubicBezTo>
                <a:cubicBezTo>
                  <a:pt x="116" y="331"/>
                  <a:pt x="116" y="331"/>
                  <a:pt x="116" y="331"/>
                </a:cubicBezTo>
                <a:cubicBezTo>
                  <a:pt x="116" y="331"/>
                  <a:pt x="116" y="331"/>
                  <a:pt x="116" y="331"/>
                </a:cubicBezTo>
                <a:cubicBezTo>
                  <a:pt x="116" y="331"/>
                  <a:pt x="116" y="331"/>
                  <a:pt x="116" y="331"/>
                </a:cubicBezTo>
                <a:cubicBezTo>
                  <a:pt x="116" y="331"/>
                  <a:pt x="116" y="331"/>
                  <a:pt x="116" y="331"/>
                </a:cubicBezTo>
                <a:cubicBezTo>
                  <a:pt x="116" y="332"/>
                  <a:pt x="116" y="332"/>
                  <a:pt x="116" y="332"/>
                </a:cubicBezTo>
                <a:cubicBezTo>
                  <a:pt x="116" y="332"/>
                  <a:pt x="116" y="333"/>
                  <a:pt x="116" y="333"/>
                </a:cubicBezTo>
                <a:cubicBezTo>
                  <a:pt x="116" y="333"/>
                  <a:pt x="116" y="333"/>
                  <a:pt x="116" y="333"/>
                </a:cubicBezTo>
                <a:cubicBezTo>
                  <a:pt x="116" y="333"/>
                  <a:pt x="116" y="333"/>
                  <a:pt x="116" y="333"/>
                </a:cubicBezTo>
                <a:close/>
                <a:moveTo>
                  <a:pt x="131" y="242"/>
                </a:moveTo>
                <a:cubicBezTo>
                  <a:pt x="131" y="243"/>
                  <a:pt x="132" y="243"/>
                  <a:pt x="132" y="243"/>
                </a:cubicBezTo>
                <a:cubicBezTo>
                  <a:pt x="132" y="242"/>
                  <a:pt x="131" y="242"/>
                  <a:pt x="131" y="242"/>
                </a:cubicBezTo>
                <a:close/>
                <a:moveTo>
                  <a:pt x="122" y="311"/>
                </a:moveTo>
                <a:cubicBezTo>
                  <a:pt x="122" y="310"/>
                  <a:pt x="122" y="310"/>
                  <a:pt x="122" y="310"/>
                </a:cubicBezTo>
                <a:cubicBezTo>
                  <a:pt x="122" y="311"/>
                  <a:pt x="122" y="311"/>
                  <a:pt x="122" y="311"/>
                </a:cubicBezTo>
                <a:close/>
                <a:moveTo>
                  <a:pt x="98" y="316"/>
                </a:moveTo>
                <a:cubicBezTo>
                  <a:pt x="98" y="316"/>
                  <a:pt x="98" y="316"/>
                  <a:pt x="98" y="316"/>
                </a:cubicBezTo>
                <a:cubicBezTo>
                  <a:pt x="98" y="316"/>
                  <a:pt x="98" y="316"/>
                  <a:pt x="98" y="316"/>
                </a:cubicBezTo>
                <a:close/>
                <a:moveTo>
                  <a:pt x="89" y="337"/>
                </a:moveTo>
                <a:cubicBezTo>
                  <a:pt x="90" y="336"/>
                  <a:pt x="90" y="335"/>
                  <a:pt x="90" y="334"/>
                </a:cubicBezTo>
                <a:cubicBezTo>
                  <a:pt x="90" y="333"/>
                  <a:pt x="90" y="333"/>
                  <a:pt x="90" y="333"/>
                </a:cubicBezTo>
                <a:cubicBezTo>
                  <a:pt x="90" y="333"/>
                  <a:pt x="90" y="332"/>
                  <a:pt x="90" y="332"/>
                </a:cubicBezTo>
                <a:cubicBezTo>
                  <a:pt x="90" y="332"/>
                  <a:pt x="89" y="332"/>
                  <a:pt x="90" y="331"/>
                </a:cubicBezTo>
                <a:cubicBezTo>
                  <a:pt x="90" y="331"/>
                  <a:pt x="90" y="331"/>
                  <a:pt x="90" y="331"/>
                </a:cubicBezTo>
                <a:cubicBezTo>
                  <a:pt x="90" y="330"/>
                  <a:pt x="90" y="329"/>
                  <a:pt x="89" y="329"/>
                </a:cubicBezTo>
                <a:cubicBezTo>
                  <a:pt x="89" y="329"/>
                  <a:pt x="88" y="329"/>
                  <a:pt x="88" y="329"/>
                </a:cubicBezTo>
                <a:cubicBezTo>
                  <a:pt x="88" y="328"/>
                  <a:pt x="87" y="328"/>
                  <a:pt x="87" y="328"/>
                </a:cubicBezTo>
                <a:cubicBezTo>
                  <a:pt x="87" y="328"/>
                  <a:pt x="87" y="329"/>
                  <a:pt x="87" y="329"/>
                </a:cubicBezTo>
                <a:cubicBezTo>
                  <a:pt x="87" y="329"/>
                  <a:pt x="87" y="329"/>
                  <a:pt x="87" y="329"/>
                </a:cubicBezTo>
                <a:cubicBezTo>
                  <a:pt x="87" y="329"/>
                  <a:pt x="86" y="329"/>
                  <a:pt x="86" y="330"/>
                </a:cubicBezTo>
                <a:cubicBezTo>
                  <a:pt x="86" y="329"/>
                  <a:pt x="87" y="329"/>
                  <a:pt x="86" y="329"/>
                </a:cubicBezTo>
                <a:cubicBezTo>
                  <a:pt x="86" y="329"/>
                  <a:pt x="87" y="329"/>
                  <a:pt x="87" y="328"/>
                </a:cubicBezTo>
                <a:cubicBezTo>
                  <a:pt x="87" y="328"/>
                  <a:pt x="86" y="328"/>
                  <a:pt x="86" y="328"/>
                </a:cubicBezTo>
                <a:cubicBezTo>
                  <a:pt x="86" y="327"/>
                  <a:pt x="86" y="327"/>
                  <a:pt x="86" y="327"/>
                </a:cubicBezTo>
                <a:cubicBezTo>
                  <a:pt x="86" y="327"/>
                  <a:pt x="86" y="327"/>
                  <a:pt x="86" y="327"/>
                </a:cubicBezTo>
                <a:cubicBezTo>
                  <a:pt x="86" y="326"/>
                  <a:pt x="86" y="326"/>
                  <a:pt x="86" y="325"/>
                </a:cubicBezTo>
                <a:cubicBezTo>
                  <a:pt x="86" y="325"/>
                  <a:pt x="86" y="325"/>
                  <a:pt x="85" y="325"/>
                </a:cubicBezTo>
                <a:cubicBezTo>
                  <a:pt x="85" y="325"/>
                  <a:pt x="85" y="325"/>
                  <a:pt x="85" y="325"/>
                </a:cubicBezTo>
                <a:cubicBezTo>
                  <a:pt x="84" y="325"/>
                  <a:pt x="84" y="325"/>
                  <a:pt x="84" y="325"/>
                </a:cubicBezTo>
                <a:cubicBezTo>
                  <a:pt x="83" y="325"/>
                  <a:pt x="83" y="324"/>
                  <a:pt x="83" y="324"/>
                </a:cubicBezTo>
                <a:cubicBezTo>
                  <a:pt x="83" y="324"/>
                  <a:pt x="84" y="324"/>
                  <a:pt x="84" y="324"/>
                </a:cubicBezTo>
                <a:cubicBezTo>
                  <a:pt x="84" y="323"/>
                  <a:pt x="83" y="324"/>
                  <a:pt x="83" y="323"/>
                </a:cubicBezTo>
                <a:cubicBezTo>
                  <a:pt x="83" y="323"/>
                  <a:pt x="83" y="323"/>
                  <a:pt x="83" y="323"/>
                </a:cubicBezTo>
                <a:cubicBezTo>
                  <a:pt x="83" y="323"/>
                  <a:pt x="83" y="323"/>
                  <a:pt x="83" y="323"/>
                </a:cubicBezTo>
                <a:cubicBezTo>
                  <a:pt x="83" y="323"/>
                  <a:pt x="83" y="323"/>
                  <a:pt x="84" y="323"/>
                </a:cubicBezTo>
                <a:cubicBezTo>
                  <a:pt x="84" y="323"/>
                  <a:pt x="84" y="323"/>
                  <a:pt x="84" y="323"/>
                </a:cubicBezTo>
                <a:cubicBezTo>
                  <a:pt x="84" y="323"/>
                  <a:pt x="84" y="323"/>
                  <a:pt x="84" y="323"/>
                </a:cubicBezTo>
                <a:cubicBezTo>
                  <a:pt x="84" y="323"/>
                  <a:pt x="84" y="323"/>
                  <a:pt x="84" y="322"/>
                </a:cubicBezTo>
                <a:cubicBezTo>
                  <a:pt x="84" y="322"/>
                  <a:pt x="84" y="321"/>
                  <a:pt x="84" y="322"/>
                </a:cubicBezTo>
                <a:cubicBezTo>
                  <a:pt x="84" y="321"/>
                  <a:pt x="83" y="321"/>
                  <a:pt x="83" y="321"/>
                </a:cubicBezTo>
                <a:cubicBezTo>
                  <a:pt x="82" y="321"/>
                  <a:pt x="81" y="323"/>
                  <a:pt x="81" y="322"/>
                </a:cubicBezTo>
                <a:cubicBezTo>
                  <a:pt x="81" y="322"/>
                  <a:pt x="81" y="322"/>
                  <a:pt x="81" y="322"/>
                </a:cubicBezTo>
                <a:cubicBezTo>
                  <a:pt x="82" y="322"/>
                  <a:pt x="82" y="322"/>
                  <a:pt x="82" y="322"/>
                </a:cubicBezTo>
                <a:cubicBezTo>
                  <a:pt x="82" y="322"/>
                  <a:pt x="82" y="321"/>
                  <a:pt x="82" y="321"/>
                </a:cubicBezTo>
                <a:cubicBezTo>
                  <a:pt x="82" y="321"/>
                  <a:pt x="82" y="321"/>
                  <a:pt x="82" y="321"/>
                </a:cubicBezTo>
                <a:cubicBezTo>
                  <a:pt x="82" y="321"/>
                  <a:pt x="81" y="321"/>
                  <a:pt x="81" y="321"/>
                </a:cubicBezTo>
                <a:cubicBezTo>
                  <a:pt x="81" y="320"/>
                  <a:pt x="81" y="320"/>
                  <a:pt x="81" y="320"/>
                </a:cubicBezTo>
                <a:cubicBezTo>
                  <a:pt x="80" y="320"/>
                  <a:pt x="80" y="320"/>
                  <a:pt x="80" y="319"/>
                </a:cubicBezTo>
                <a:cubicBezTo>
                  <a:pt x="80" y="319"/>
                  <a:pt x="80" y="319"/>
                  <a:pt x="79" y="318"/>
                </a:cubicBezTo>
                <a:cubicBezTo>
                  <a:pt x="79" y="318"/>
                  <a:pt x="79" y="318"/>
                  <a:pt x="78" y="318"/>
                </a:cubicBezTo>
                <a:cubicBezTo>
                  <a:pt x="78" y="318"/>
                  <a:pt x="78" y="318"/>
                  <a:pt x="78" y="318"/>
                </a:cubicBezTo>
                <a:cubicBezTo>
                  <a:pt x="78" y="318"/>
                  <a:pt x="78" y="317"/>
                  <a:pt x="78" y="317"/>
                </a:cubicBezTo>
                <a:cubicBezTo>
                  <a:pt x="77" y="317"/>
                  <a:pt x="77" y="317"/>
                  <a:pt x="77" y="317"/>
                </a:cubicBezTo>
                <a:cubicBezTo>
                  <a:pt x="76" y="317"/>
                  <a:pt x="76" y="317"/>
                  <a:pt x="77" y="317"/>
                </a:cubicBezTo>
                <a:cubicBezTo>
                  <a:pt x="77" y="317"/>
                  <a:pt x="77" y="317"/>
                  <a:pt x="77" y="318"/>
                </a:cubicBezTo>
                <a:cubicBezTo>
                  <a:pt x="77" y="318"/>
                  <a:pt x="77" y="317"/>
                  <a:pt x="77" y="317"/>
                </a:cubicBezTo>
                <a:cubicBezTo>
                  <a:pt x="76" y="317"/>
                  <a:pt x="76" y="317"/>
                  <a:pt x="76" y="317"/>
                </a:cubicBezTo>
                <a:cubicBezTo>
                  <a:pt x="76" y="317"/>
                  <a:pt x="76" y="317"/>
                  <a:pt x="76" y="317"/>
                </a:cubicBezTo>
                <a:cubicBezTo>
                  <a:pt x="75" y="316"/>
                  <a:pt x="75" y="316"/>
                  <a:pt x="75" y="316"/>
                </a:cubicBezTo>
                <a:cubicBezTo>
                  <a:pt x="75" y="316"/>
                  <a:pt x="75" y="316"/>
                  <a:pt x="75" y="316"/>
                </a:cubicBezTo>
                <a:cubicBezTo>
                  <a:pt x="75" y="316"/>
                  <a:pt x="75" y="316"/>
                  <a:pt x="74" y="316"/>
                </a:cubicBezTo>
                <a:cubicBezTo>
                  <a:pt x="74" y="315"/>
                  <a:pt x="75" y="315"/>
                  <a:pt x="74" y="315"/>
                </a:cubicBezTo>
                <a:cubicBezTo>
                  <a:pt x="74" y="314"/>
                  <a:pt x="73" y="314"/>
                  <a:pt x="72" y="313"/>
                </a:cubicBezTo>
                <a:cubicBezTo>
                  <a:pt x="72" y="313"/>
                  <a:pt x="71" y="313"/>
                  <a:pt x="71" y="313"/>
                </a:cubicBezTo>
                <a:cubicBezTo>
                  <a:pt x="71" y="312"/>
                  <a:pt x="71" y="312"/>
                  <a:pt x="70" y="312"/>
                </a:cubicBezTo>
                <a:cubicBezTo>
                  <a:pt x="70" y="312"/>
                  <a:pt x="70" y="312"/>
                  <a:pt x="70" y="312"/>
                </a:cubicBezTo>
                <a:cubicBezTo>
                  <a:pt x="70" y="312"/>
                  <a:pt x="70" y="311"/>
                  <a:pt x="70" y="311"/>
                </a:cubicBezTo>
                <a:cubicBezTo>
                  <a:pt x="70" y="311"/>
                  <a:pt x="70" y="311"/>
                  <a:pt x="69" y="311"/>
                </a:cubicBezTo>
                <a:cubicBezTo>
                  <a:pt x="69" y="311"/>
                  <a:pt x="69" y="310"/>
                  <a:pt x="69" y="310"/>
                </a:cubicBezTo>
                <a:cubicBezTo>
                  <a:pt x="69" y="310"/>
                  <a:pt x="68" y="309"/>
                  <a:pt x="68" y="309"/>
                </a:cubicBezTo>
                <a:cubicBezTo>
                  <a:pt x="68" y="309"/>
                  <a:pt x="68" y="309"/>
                  <a:pt x="67" y="309"/>
                </a:cubicBezTo>
                <a:cubicBezTo>
                  <a:pt x="67" y="309"/>
                  <a:pt x="67" y="309"/>
                  <a:pt x="67" y="309"/>
                </a:cubicBezTo>
                <a:cubicBezTo>
                  <a:pt x="66" y="309"/>
                  <a:pt x="66" y="309"/>
                  <a:pt x="66" y="309"/>
                </a:cubicBezTo>
                <a:cubicBezTo>
                  <a:pt x="65" y="309"/>
                  <a:pt x="64" y="308"/>
                  <a:pt x="63" y="308"/>
                </a:cubicBezTo>
                <a:cubicBezTo>
                  <a:pt x="63" y="308"/>
                  <a:pt x="63" y="308"/>
                  <a:pt x="62" y="308"/>
                </a:cubicBezTo>
                <a:cubicBezTo>
                  <a:pt x="62" y="308"/>
                  <a:pt x="62" y="308"/>
                  <a:pt x="62" y="308"/>
                </a:cubicBezTo>
                <a:cubicBezTo>
                  <a:pt x="62" y="309"/>
                  <a:pt x="62" y="309"/>
                  <a:pt x="63" y="310"/>
                </a:cubicBezTo>
                <a:cubicBezTo>
                  <a:pt x="64" y="311"/>
                  <a:pt x="65" y="312"/>
                  <a:pt x="66" y="313"/>
                </a:cubicBezTo>
                <a:cubicBezTo>
                  <a:pt x="66" y="313"/>
                  <a:pt x="67" y="313"/>
                  <a:pt x="67" y="314"/>
                </a:cubicBezTo>
                <a:cubicBezTo>
                  <a:pt x="67" y="314"/>
                  <a:pt x="67" y="314"/>
                  <a:pt x="68" y="315"/>
                </a:cubicBezTo>
                <a:cubicBezTo>
                  <a:pt x="68" y="315"/>
                  <a:pt x="68" y="315"/>
                  <a:pt x="68" y="315"/>
                </a:cubicBezTo>
                <a:cubicBezTo>
                  <a:pt x="68" y="315"/>
                  <a:pt x="68" y="315"/>
                  <a:pt x="68" y="316"/>
                </a:cubicBezTo>
                <a:cubicBezTo>
                  <a:pt x="68" y="316"/>
                  <a:pt x="68" y="316"/>
                  <a:pt x="69" y="317"/>
                </a:cubicBezTo>
                <a:cubicBezTo>
                  <a:pt x="69" y="317"/>
                  <a:pt x="69" y="317"/>
                  <a:pt x="69" y="317"/>
                </a:cubicBezTo>
                <a:cubicBezTo>
                  <a:pt x="70" y="317"/>
                  <a:pt x="70" y="317"/>
                  <a:pt x="70" y="317"/>
                </a:cubicBezTo>
                <a:cubicBezTo>
                  <a:pt x="71" y="317"/>
                  <a:pt x="71" y="318"/>
                  <a:pt x="71" y="318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319"/>
                  <a:pt x="71" y="319"/>
                  <a:pt x="72" y="320"/>
                </a:cubicBezTo>
                <a:cubicBezTo>
                  <a:pt x="72" y="320"/>
                  <a:pt x="72" y="321"/>
                  <a:pt x="72" y="321"/>
                </a:cubicBezTo>
                <a:cubicBezTo>
                  <a:pt x="72" y="322"/>
                  <a:pt x="73" y="322"/>
                  <a:pt x="73" y="322"/>
                </a:cubicBezTo>
                <a:cubicBezTo>
                  <a:pt x="73" y="322"/>
                  <a:pt x="73" y="322"/>
                  <a:pt x="74" y="323"/>
                </a:cubicBezTo>
                <a:cubicBezTo>
                  <a:pt x="74" y="323"/>
                  <a:pt x="75" y="324"/>
                  <a:pt x="75" y="325"/>
                </a:cubicBezTo>
                <a:cubicBezTo>
                  <a:pt x="75" y="326"/>
                  <a:pt x="76" y="326"/>
                  <a:pt x="76" y="327"/>
                </a:cubicBezTo>
                <a:cubicBezTo>
                  <a:pt x="77" y="328"/>
                  <a:pt x="77" y="328"/>
                  <a:pt x="77" y="329"/>
                </a:cubicBezTo>
                <a:cubicBezTo>
                  <a:pt x="77" y="329"/>
                  <a:pt x="78" y="330"/>
                  <a:pt x="78" y="331"/>
                </a:cubicBezTo>
                <a:cubicBezTo>
                  <a:pt x="79" y="331"/>
                  <a:pt x="80" y="332"/>
                  <a:pt x="80" y="332"/>
                </a:cubicBezTo>
                <a:cubicBezTo>
                  <a:pt x="80" y="332"/>
                  <a:pt x="80" y="333"/>
                  <a:pt x="80" y="333"/>
                </a:cubicBezTo>
                <a:cubicBezTo>
                  <a:pt x="81" y="333"/>
                  <a:pt x="81" y="333"/>
                  <a:pt x="82" y="334"/>
                </a:cubicBezTo>
                <a:cubicBezTo>
                  <a:pt x="82" y="334"/>
                  <a:pt x="83" y="334"/>
                  <a:pt x="83" y="335"/>
                </a:cubicBezTo>
                <a:cubicBezTo>
                  <a:pt x="84" y="335"/>
                  <a:pt x="84" y="336"/>
                  <a:pt x="85" y="336"/>
                </a:cubicBezTo>
                <a:cubicBezTo>
                  <a:pt x="85" y="337"/>
                  <a:pt x="86" y="337"/>
                  <a:pt x="86" y="337"/>
                </a:cubicBezTo>
                <a:cubicBezTo>
                  <a:pt x="86" y="338"/>
                  <a:pt x="86" y="338"/>
                  <a:pt x="86" y="338"/>
                </a:cubicBezTo>
                <a:cubicBezTo>
                  <a:pt x="86" y="338"/>
                  <a:pt x="86" y="336"/>
                  <a:pt x="87" y="337"/>
                </a:cubicBezTo>
                <a:cubicBezTo>
                  <a:pt x="87" y="337"/>
                  <a:pt x="87" y="337"/>
                  <a:pt x="87" y="337"/>
                </a:cubicBezTo>
                <a:cubicBezTo>
                  <a:pt x="87" y="337"/>
                  <a:pt x="87" y="337"/>
                  <a:pt x="87" y="337"/>
                </a:cubicBezTo>
                <a:cubicBezTo>
                  <a:pt x="87" y="337"/>
                  <a:pt x="88" y="337"/>
                  <a:pt x="88" y="337"/>
                </a:cubicBezTo>
                <a:cubicBezTo>
                  <a:pt x="88" y="337"/>
                  <a:pt x="88" y="337"/>
                  <a:pt x="88" y="337"/>
                </a:cubicBezTo>
                <a:cubicBezTo>
                  <a:pt x="89" y="337"/>
                  <a:pt x="89" y="337"/>
                  <a:pt x="89" y="338"/>
                </a:cubicBezTo>
                <a:cubicBezTo>
                  <a:pt x="89" y="338"/>
                  <a:pt x="89" y="337"/>
                  <a:pt x="89" y="337"/>
                </a:cubicBezTo>
                <a:close/>
                <a:moveTo>
                  <a:pt x="99" y="275"/>
                </a:moveTo>
                <a:cubicBezTo>
                  <a:pt x="100" y="275"/>
                  <a:pt x="100" y="275"/>
                  <a:pt x="100" y="275"/>
                </a:cubicBezTo>
                <a:cubicBezTo>
                  <a:pt x="100" y="274"/>
                  <a:pt x="100" y="274"/>
                  <a:pt x="100" y="274"/>
                </a:cubicBezTo>
                <a:cubicBezTo>
                  <a:pt x="100" y="274"/>
                  <a:pt x="100" y="274"/>
                  <a:pt x="101" y="274"/>
                </a:cubicBezTo>
                <a:cubicBezTo>
                  <a:pt x="101" y="274"/>
                  <a:pt x="101" y="274"/>
                  <a:pt x="101" y="274"/>
                </a:cubicBezTo>
                <a:cubicBezTo>
                  <a:pt x="101" y="274"/>
                  <a:pt x="101" y="274"/>
                  <a:pt x="101" y="274"/>
                </a:cubicBezTo>
                <a:cubicBezTo>
                  <a:pt x="101" y="274"/>
                  <a:pt x="101" y="274"/>
                  <a:pt x="101" y="273"/>
                </a:cubicBezTo>
                <a:cubicBezTo>
                  <a:pt x="101" y="273"/>
                  <a:pt x="102" y="273"/>
                  <a:pt x="102" y="273"/>
                </a:cubicBezTo>
                <a:cubicBezTo>
                  <a:pt x="102" y="273"/>
                  <a:pt x="102" y="273"/>
                  <a:pt x="102" y="272"/>
                </a:cubicBezTo>
                <a:cubicBezTo>
                  <a:pt x="102" y="272"/>
                  <a:pt x="102" y="272"/>
                  <a:pt x="102" y="271"/>
                </a:cubicBezTo>
                <a:cubicBezTo>
                  <a:pt x="102" y="271"/>
                  <a:pt x="102" y="271"/>
                  <a:pt x="102" y="271"/>
                </a:cubicBezTo>
                <a:cubicBezTo>
                  <a:pt x="103" y="271"/>
                  <a:pt x="103" y="271"/>
                  <a:pt x="103" y="271"/>
                </a:cubicBezTo>
                <a:cubicBezTo>
                  <a:pt x="103" y="271"/>
                  <a:pt x="103" y="271"/>
                  <a:pt x="103" y="270"/>
                </a:cubicBezTo>
                <a:cubicBezTo>
                  <a:pt x="103" y="270"/>
                  <a:pt x="102" y="270"/>
                  <a:pt x="102" y="270"/>
                </a:cubicBezTo>
                <a:cubicBezTo>
                  <a:pt x="102" y="270"/>
                  <a:pt x="102" y="270"/>
                  <a:pt x="101" y="270"/>
                </a:cubicBezTo>
                <a:cubicBezTo>
                  <a:pt x="101" y="270"/>
                  <a:pt x="101" y="270"/>
                  <a:pt x="101" y="270"/>
                </a:cubicBezTo>
                <a:cubicBezTo>
                  <a:pt x="100" y="270"/>
                  <a:pt x="100" y="270"/>
                  <a:pt x="100" y="270"/>
                </a:cubicBezTo>
                <a:cubicBezTo>
                  <a:pt x="100" y="270"/>
                  <a:pt x="100" y="270"/>
                  <a:pt x="100" y="270"/>
                </a:cubicBezTo>
                <a:cubicBezTo>
                  <a:pt x="100" y="270"/>
                  <a:pt x="100" y="270"/>
                  <a:pt x="100" y="270"/>
                </a:cubicBezTo>
                <a:cubicBezTo>
                  <a:pt x="99" y="270"/>
                  <a:pt x="99" y="270"/>
                  <a:pt x="99" y="270"/>
                </a:cubicBezTo>
                <a:cubicBezTo>
                  <a:pt x="99" y="270"/>
                  <a:pt x="99" y="271"/>
                  <a:pt x="99" y="271"/>
                </a:cubicBezTo>
                <a:cubicBezTo>
                  <a:pt x="99" y="271"/>
                  <a:pt x="99" y="271"/>
                  <a:pt x="99" y="271"/>
                </a:cubicBezTo>
                <a:cubicBezTo>
                  <a:pt x="99" y="271"/>
                  <a:pt x="99" y="270"/>
                  <a:pt x="99" y="270"/>
                </a:cubicBezTo>
                <a:cubicBezTo>
                  <a:pt x="99" y="270"/>
                  <a:pt x="98" y="270"/>
                  <a:pt x="99" y="270"/>
                </a:cubicBezTo>
                <a:cubicBezTo>
                  <a:pt x="98" y="270"/>
                  <a:pt x="98" y="271"/>
                  <a:pt x="98" y="271"/>
                </a:cubicBezTo>
                <a:cubicBezTo>
                  <a:pt x="98" y="271"/>
                  <a:pt x="98" y="271"/>
                  <a:pt x="98" y="272"/>
                </a:cubicBezTo>
                <a:cubicBezTo>
                  <a:pt x="97" y="272"/>
                  <a:pt x="97" y="272"/>
                  <a:pt x="97" y="272"/>
                </a:cubicBezTo>
                <a:cubicBezTo>
                  <a:pt x="97" y="273"/>
                  <a:pt x="97" y="273"/>
                  <a:pt x="97" y="273"/>
                </a:cubicBezTo>
                <a:cubicBezTo>
                  <a:pt x="97" y="273"/>
                  <a:pt x="97" y="273"/>
                  <a:pt x="97" y="274"/>
                </a:cubicBezTo>
                <a:cubicBezTo>
                  <a:pt x="97" y="274"/>
                  <a:pt x="97" y="274"/>
                  <a:pt x="97" y="274"/>
                </a:cubicBezTo>
                <a:cubicBezTo>
                  <a:pt x="97" y="274"/>
                  <a:pt x="98" y="275"/>
                  <a:pt x="99" y="275"/>
                </a:cubicBezTo>
                <a:cubicBezTo>
                  <a:pt x="99" y="275"/>
                  <a:pt x="99" y="275"/>
                  <a:pt x="99" y="275"/>
                </a:cubicBezTo>
                <a:close/>
                <a:moveTo>
                  <a:pt x="119" y="313"/>
                </a:moveTo>
                <a:cubicBezTo>
                  <a:pt x="119" y="313"/>
                  <a:pt x="119" y="313"/>
                  <a:pt x="119" y="313"/>
                </a:cubicBezTo>
                <a:cubicBezTo>
                  <a:pt x="119" y="313"/>
                  <a:pt x="119" y="313"/>
                  <a:pt x="119" y="313"/>
                </a:cubicBezTo>
                <a:cubicBezTo>
                  <a:pt x="119" y="313"/>
                  <a:pt x="119" y="313"/>
                  <a:pt x="119" y="313"/>
                </a:cubicBezTo>
                <a:close/>
                <a:moveTo>
                  <a:pt x="123" y="311"/>
                </a:moveTo>
                <a:cubicBezTo>
                  <a:pt x="123" y="311"/>
                  <a:pt x="123" y="311"/>
                  <a:pt x="123" y="311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3" y="311"/>
                  <a:pt x="123" y="311"/>
                  <a:pt x="123" y="311"/>
                </a:cubicBezTo>
                <a:close/>
                <a:moveTo>
                  <a:pt x="97" y="321"/>
                </a:moveTo>
                <a:cubicBezTo>
                  <a:pt x="97" y="321"/>
                  <a:pt x="97" y="322"/>
                  <a:pt x="97" y="322"/>
                </a:cubicBezTo>
                <a:cubicBezTo>
                  <a:pt x="98" y="322"/>
                  <a:pt x="98" y="322"/>
                  <a:pt x="98" y="322"/>
                </a:cubicBezTo>
                <a:cubicBezTo>
                  <a:pt x="98" y="322"/>
                  <a:pt x="98" y="322"/>
                  <a:pt x="98" y="322"/>
                </a:cubicBezTo>
                <a:cubicBezTo>
                  <a:pt x="98" y="322"/>
                  <a:pt x="98" y="322"/>
                  <a:pt x="98" y="323"/>
                </a:cubicBezTo>
                <a:cubicBezTo>
                  <a:pt x="98" y="323"/>
                  <a:pt x="98" y="323"/>
                  <a:pt x="98" y="323"/>
                </a:cubicBezTo>
                <a:cubicBezTo>
                  <a:pt x="98" y="323"/>
                  <a:pt x="98" y="323"/>
                  <a:pt x="98" y="324"/>
                </a:cubicBezTo>
                <a:cubicBezTo>
                  <a:pt x="98" y="324"/>
                  <a:pt x="98" y="324"/>
                  <a:pt x="98" y="325"/>
                </a:cubicBezTo>
                <a:cubicBezTo>
                  <a:pt x="98" y="325"/>
                  <a:pt x="98" y="325"/>
                  <a:pt x="99" y="325"/>
                </a:cubicBezTo>
                <a:cubicBezTo>
                  <a:pt x="99" y="325"/>
                  <a:pt x="99" y="325"/>
                  <a:pt x="100" y="325"/>
                </a:cubicBezTo>
                <a:cubicBezTo>
                  <a:pt x="100" y="325"/>
                  <a:pt x="100" y="326"/>
                  <a:pt x="100" y="326"/>
                </a:cubicBezTo>
                <a:cubicBezTo>
                  <a:pt x="100" y="326"/>
                  <a:pt x="100" y="327"/>
                  <a:pt x="100" y="327"/>
                </a:cubicBezTo>
                <a:cubicBezTo>
                  <a:pt x="100" y="327"/>
                  <a:pt x="100" y="327"/>
                  <a:pt x="100" y="327"/>
                </a:cubicBezTo>
                <a:cubicBezTo>
                  <a:pt x="100" y="327"/>
                  <a:pt x="100" y="327"/>
                  <a:pt x="100" y="327"/>
                </a:cubicBezTo>
                <a:cubicBezTo>
                  <a:pt x="100" y="327"/>
                  <a:pt x="100" y="327"/>
                  <a:pt x="100" y="327"/>
                </a:cubicBezTo>
                <a:cubicBezTo>
                  <a:pt x="101" y="328"/>
                  <a:pt x="101" y="328"/>
                  <a:pt x="101" y="328"/>
                </a:cubicBezTo>
                <a:cubicBezTo>
                  <a:pt x="101" y="328"/>
                  <a:pt x="101" y="328"/>
                  <a:pt x="101" y="329"/>
                </a:cubicBezTo>
                <a:cubicBezTo>
                  <a:pt x="101" y="329"/>
                  <a:pt x="101" y="329"/>
                  <a:pt x="101" y="329"/>
                </a:cubicBezTo>
                <a:cubicBezTo>
                  <a:pt x="101" y="329"/>
                  <a:pt x="101" y="330"/>
                  <a:pt x="101" y="330"/>
                </a:cubicBezTo>
                <a:cubicBezTo>
                  <a:pt x="101" y="330"/>
                  <a:pt x="101" y="330"/>
                  <a:pt x="102" y="330"/>
                </a:cubicBezTo>
                <a:cubicBezTo>
                  <a:pt x="102" y="330"/>
                  <a:pt x="102" y="330"/>
                  <a:pt x="102" y="330"/>
                </a:cubicBezTo>
                <a:cubicBezTo>
                  <a:pt x="102" y="330"/>
                  <a:pt x="102" y="330"/>
                  <a:pt x="102" y="330"/>
                </a:cubicBezTo>
                <a:cubicBezTo>
                  <a:pt x="102" y="330"/>
                  <a:pt x="102" y="330"/>
                  <a:pt x="102" y="330"/>
                </a:cubicBezTo>
                <a:cubicBezTo>
                  <a:pt x="102" y="330"/>
                  <a:pt x="103" y="330"/>
                  <a:pt x="103" y="330"/>
                </a:cubicBezTo>
                <a:cubicBezTo>
                  <a:pt x="103" y="330"/>
                  <a:pt x="103" y="330"/>
                  <a:pt x="103" y="330"/>
                </a:cubicBezTo>
                <a:cubicBezTo>
                  <a:pt x="103" y="330"/>
                  <a:pt x="104" y="330"/>
                  <a:pt x="104" y="330"/>
                </a:cubicBezTo>
                <a:cubicBezTo>
                  <a:pt x="104" y="330"/>
                  <a:pt x="104" y="330"/>
                  <a:pt x="104" y="330"/>
                </a:cubicBezTo>
                <a:cubicBezTo>
                  <a:pt x="104" y="330"/>
                  <a:pt x="104" y="330"/>
                  <a:pt x="105" y="330"/>
                </a:cubicBezTo>
                <a:cubicBezTo>
                  <a:pt x="105" y="330"/>
                  <a:pt x="105" y="330"/>
                  <a:pt x="105" y="330"/>
                </a:cubicBezTo>
                <a:cubicBezTo>
                  <a:pt x="105" y="330"/>
                  <a:pt x="105" y="330"/>
                  <a:pt x="105" y="330"/>
                </a:cubicBezTo>
                <a:cubicBezTo>
                  <a:pt x="105" y="331"/>
                  <a:pt x="105" y="331"/>
                  <a:pt x="105" y="332"/>
                </a:cubicBezTo>
                <a:cubicBezTo>
                  <a:pt x="105" y="331"/>
                  <a:pt x="106" y="331"/>
                  <a:pt x="106" y="331"/>
                </a:cubicBezTo>
                <a:cubicBezTo>
                  <a:pt x="107" y="331"/>
                  <a:pt x="108" y="331"/>
                  <a:pt x="108" y="330"/>
                </a:cubicBezTo>
                <a:cubicBezTo>
                  <a:pt x="108" y="330"/>
                  <a:pt x="108" y="330"/>
                  <a:pt x="108" y="330"/>
                </a:cubicBezTo>
                <a:cubicBezTo>
                  <a:pt x="109" y="331"/>
                  <a:pt x="109" y="331"/>
                  <a:pt x="109" y="331"/>
                </a:cubicBezTo>
                <a:cubicBezTo>
                  <a:pt x="109" y="331"/>
                  <a:pt x="109" y="331"/>
                  <a:pt x="110" y="331"/>
                </a:cubicBezTo>
                <a:cubicBezTo>
                  <a:pt x="110" y="331"/>
                  <a:pt x="110" y="331"/>
                  <a:pt x="110" y="331"/>
                </a:cubicBezTo>
                <a:cubicBezTo>
                  <a:pt x="110" y="331"/>
                  <a:pt x="110" y="331"/>
                  <a:pt x="110" y="331"/>
                </a:cubicBezTo>
                <a:cubicBezTo>
                  <a:pt x="111" y="331"/>
                  <a:pt x="111" y="331"/>
                  <a:pt x="111" y="331"/>
                </a:cubicBezTo>
                <a:cubicBezTo>
                  <a:pt x="111" y="331"/>
                  <a:pt x="111" y="331"/>
                  <a:pt x="111" y="331"/>
                </a:cubicBezTo>
                <a:cubicBezTo>
                  <a:pt x="111" y="331"/>
                  <a:pt x="111" y="331"/>
                  <a:pt x="112" y="331"/>
                </a:cubicBezTo>
                <a:cubicBezTo>
                  <a:pt x="111" y="331"/>
                  <a:pt x="111" y="331"/>
                  <a:pt x="111" y="331"/>
                </a:cubicBezTo>
                <a:cubicBezTo>
                  <a:pt x="111" y="331"/>
                  <a:pt x="112" y="332"/>
                  <a:pt x="112" y="332"/>
                </a:cubicBezTo>
                <a:cubicBezTo>
                  <a:pt x="112" y="331"/>
                  <a:pt x="112" y="331"/>
                  <a:pt x="112" y="331"/>
                </a:cubicBezTo>
                <a:cubicBezTo>
                  <a:pt x="112" y="331"/>
                  <a:pt x="112" y="332"/>
                  <a:pt x="112" y="332"/>
                </a:cubicBezTo>
                <a:cubicBezTo>
                  <a:pt x="112" y="332"/>
                  <a:pt x="112" y="333"/>
                  <a:pt x="112" y="333"/>
                </a:cubicBezTo>
                <a:cubicBezTo>
                  <a:pt x="112" y="333"/>
                  <a:pt x="113" y="333"/>
                  <a:pt x="113" y="333"/>
                </a:cubicBezTo>
                <a:cubicBezTo>
                  <a:pt x="113" y="333"/>
                  <a:pt x="113" y="333"/>
                  <a:pt x="113" y="333"/>
                </a:cubicBezTo>
                <a:cubicBezTo>
                  <a:pt x="113" y="333"/>
                  <a:pt x="114" y="333"/>
                  <a:pt x="114" y="333"/>
                </a:cubicBezTo>
                <a:cubicBezTo>
                  <a:pt x="114" y="332"/>
                  <a:pt x="114" y="332"/>
                  <a:pt x="114" y="332"/>
                </a:cubicBezTo>
                <a:cubicBezTo>
                  <a:pt x="115" y="332"/>
                  <a:pt x="115" y="332"/>
                  <a:pt x="116" y="332"/>
                </a:cubicBezTo>
                <a:cubicBezTo>
                  <a:pt x="116" y="332"/>
                  <a:pt x="116" y="331"/>
                  <a:pt x="116" y="331"/>
                </a:cubicBezTo>
                <a:cubicBezTo>
                  <a:pt x="116" y="331"/>
                  <a:pt x="116" y="331"/>
                  <a:pt x="116" y="331"/>
                </a:cubicBezTo>
                <a:cubicBezTo>
                  <a:pt x="116" y="330"/>
                  <a:pt x="116" y="330"/>
                  <a:pt x="116" y="330"/>
                </a:cubicBezTo>
                <a:cubicBezTo>
                  <a:pt x="116" y="330"/>
                  <a:pt x="116" y="330"/>
                  <a:pt x="117" y="330"/>
                </a:cubicBezTo>
                <a:cubicBezTo>
                  <a:pt x="117" y="330"/>
                  <a:pt x="117" y="329"/>
                  <a:pt x="117" y="329"/>
                </a:cubicBezTo>
                <a:cubicBezTo>
                  <a:pt x="117" y="329"/>
                  <a:pt x="117" y="329"/>
                  <a:pt x="117" y="329"/>
                </a:cubicBezTo>
                <a:cubicBezTo>
                  <a:pt x="118" y="328"/>
                  <a:pt x="117" y="328"/>
                  <a:pt x="116" y="328"/>
                </a:cubicBezTo>
                <a:cubicBezTo>
                  <a:pt x="117" y="328"/>
                  <a:pt x="117" y="328"/>
                  <a:pt x="117" y="328"/>
                </a:cubicBezTo>
                <a:cubicBezTo>
                  <a:pt x="117" y="327"/>
                  <a:pt x="117" y="327"/>
                  <a:pt x="116" y="327"/>
                </a:cubicBezTo>
                <a:cubicBezTo>
                  <a:pt x="116" y="327"/>
                  <a:pt x="117" y="327"/>
                  <a:pt x="117" y="327"/>
                </a:cubicBezTo>
                <a:cubicBezTo>
                  <a:pt x="117" y="327"/>
                  <a:pt x="117" y="327"/>
                  <a:pt x="117" y="327"/>
                </a:cubicBezTo>
                <a:cubicBezTo>
                  <a:pt x="118" y="326"/>
                  <a:pt x="118" y="326"/>
                  <a:pt x="118" y="325"/>
                </a:cubicBezTo>
                <a:cubicBezTo>
                  <a:pt x="118" y="326"/>
                  <a:pt x="118" y="326"/>
                  <a:pt x="118" y="326"/>
                </a:cubicBezTo>
                <a:cubicBezTo>
                  <a:pt x="119" y="326"/>
                  <a:pt x="119" y="325"/>
                  <a:pt x="119" y="325"/>
                </a:cubicBezTo>
                <a:cubicBezTo>
                  <a:pt x="119" y="325"/>
                  <a:pt x="120" y="325"/>
                  <a:pt x="120" y="324"/>
                </a:cubicBezTo>
                <a:cubicBezTo>
                  <a:pt x="120" y="324"/>
                  <a:pt x="120" y="324"/>
                  <a:pt x="120" y="324"/>
                </a:cubicBezTo>
                <a:cubicBezTo>
                  <a:pt x="120" y="324"/>
                  <a:pt x="120" y="324"/>
                  <a:pt x="120" y="324"/>
                </a:cubicBezTo>
                <a:cubicBezTo>
                  <a:pt x="120" y="323"/>
                  <a:pt x="120" y="323"/>
                  <a:pt x="120" y="322"/>
                </a:cubicBezTo>
                <a:cubicBezTo>
                  <a:pt x="120" y="322"/>
                  <a:pt x="120" y="322"/>
                  <a:pt x="120" y="321"/>
                </a:cubicBezTo>
                <a:cubicBezTo>
                  <a:pt x="120" y="321"/>
                  <a:pt x="120" y="320"/>
                  <a:pt x="121" y="320"/>
                </a:cubicBezTo>
                <a:cubicBezTo>
                  <a:pt x="121" y="320"/>
                  <a:pt x="121" y="320"/>
                  <a:pt x="121" y="320"/>
                </a:cubicBezTo>
                <a:cubicBezTo>
                  <a:pt x="121" y="320"/>
                  <a:pt x="121" y="320"/>
                  <a:pt x="121" y="320"/>
                </a:cubicBezTo>
                <a:cubicBezTo>
                  <a:pt x="121" y="320"/>
                  <a:pt x="121" y="320"/>
                  <a:pt x="121" y="320"/>
                </a:cubicBezTo>
                <a:cubicBezTo>
                  <a:pt x="121" y="320"/>
                  <a:pt x="121" y="320"/>
                  <a:pt x="121" y="320"/>
                </a:cubicBezTo>
                <a:cubicBezTo>
                  <a:pt x="122" y="320"/>
                  <a:pt x="122" y="320"/>
                  <a:pt x="122" y="320"/>
                </a:cubicBezTo>
                <a:cubicBezTo>
                  <a:pt x="123" y="320"/>
                  <a:pt x="123" y="320"/>
                  <a:pt x="124" y="320"/>
                </a:cubicBezTo>
                <a:cubicBezTo>
                  <a:pt x="123" y="320"/>
                  <a:pt x="123" y="320"/>
                  <a:pt x="123" y="319"/>
                </a:cubicBezTo>
                <a:cubicBezTo>
                  <a:pt x="122" y="319"/>
                  <a:pt x="121" y="318"/>
                  <a:pt x="120" y="317"/>
                </a:cubicBezTo>
                <a:cubicBezTo>
                  <a:pt x="120" y="317"/>
                  <a:pt x="121" y="317"/>
                  <a:pt x="120" y="317"/>
                </a:cubicBezTo>
                <a:cubicBezTo>
                  <a:pt x="121" y="317"/>
                  <a:pt x="121" y="317"/>
                  <a:pt x="121" y="317"/>
                </a:cubicBezTo>
                <a:cubicBezTo>
                  <a:pt x="121" y="316"/>
                  <a:pt x="121" y="316"/>
                  <a:pt x="120" y="316"/>
                </a:cubicBezTo>
                <a:cubicBezTo>
                  <a:pt x="120" y="316"/>
                  <a:pt x="120" y="315"/>
                  <a:pt x="120" y="315"/>
                </a:cubicBezTo>
                <a:cubicBezTo>
                  <a:pt x="120" y="315"/>
                  <a:pt x="120" y="315"/>
                  <a:pt x="120" y="315"/>
                </a:cubicBezTo>
                <a:cubicBezTo>
                  <a:pt x="120" y="315"/>
                  <a:pt x="120" y="315"/>
                  <a:pt x="120" y="315"/>
                </a:cubicBezTo>
                <a:cubicBezTo>
                  <a:pt x="120" y="315"/>
                  <a:pt x="120" y="315"/>
                  <a:pt x="120" y="314"/>
                </a:cubicBezTo>
                <a:cubicBezTo>
                  <a:pt x="120" y="314"/>
                  <a:pt x="120" y="314"/>
                  <a:pt x="120" y="314"/>
                </a:cubicBezTo>
                <a:cubicBezTo>
                  <a:pt x="119" y="314"/>
                  <a:pt x="119" y="314"/>
                  <a:pt x="119" y="314"/>
                </a:cubicBezTo>
                <a:cubicBezTo>
                  <a:pt x="119" y="314"/>
                  <a:pt x="119" y="314"/>
                  <a:pt x="119" y="314"/>
                </a:cubicBezTo>
                <a:cubicBezTo>
                  <a:pt x="119" y="314"/>
                  <a:pt x="119" y="314"/>
                  <a:pt x="119" y="314"/>
                </a:cubicBezTo>
                <a:cubicBezTo>
                  <a:pt x="119" y="314"/>
                  <a:pt x="119" y="314"/>
                  <a:pt x="119" y="314"/>
                </a:cubicBezTo>
                <a:cubicBezTo>
                  <a:pt x="119" y="314"/>
                  <a:pt x="119" y="314"/>
                  <a:pt x="119" y="314"/>
                </a:cubicBezTo>
                <a:cubicBezTo>
                  <a:pt x="119" y="314"/>
                  <a:pt x="119" y="313"/>
                  <a:pt x="119" y="313"/>
                </a:cubicBezTo>
                <a:cubicBezTo>
                  <a:pt x="119" y="313"/>
                  <a:pt x="119" y="313"/>
                  <a:pt x="119" y="313"/>
                </a:cubicBezTo>
                <a:cubicBezTo>
                  <a:pt x="119" y="313"/>
                  <a:pt x="119" y="313"/>
                  <a:pt x="119" y="313"/>
                </a:cubicBezTo>
                <a:cubicBezTo>
                  <a:pt x="119" y="313"/>
                  <a:pt x="119" y="313"/>
                  <a:pt x="119" y="313"/>
                </a:cubicBezTo>
                <a:cubicBezTo>
                  <a:pt x="119" y="313"/>
                  <a:pt x="119" y="313"/>
                  <a:pt x="120" y="313"/>
                </a:cubicBezTo>
                <a:cubicBezTo>
                  <a:pt x="120" y="313"/>
                  <a:pt x="120" y="313"/>
                  <a:pt x="120" y="313"/>
                </a:cubicBezTo>
                <a:cubicBezTo>
                  <a:pt x="120" y="313"/>
                  <a:pt x="120" y="313"/>
                  <a:pt x="120" y="313"/>
                </a:cubicBezTo>
                <a:cubicBezTo>
                  <a:pt x="120" y="313"/>
                  <a:pt x="120" y="313"/>
                  <a:pt x="120" y="312"/>
                </a:cubicBezTo>
                <a:cubicBezTo>
                  <a:pt x="120" y="312"/>
                  <a:pt x="120" y="312"/>
                  <a:pt x="120" y="312"/>
                </a:cubicBezTo>
                <a:cubicBezTo>
                  <a:pt x="120" y="312"/>
                  <a:pt x="119" y="312"/>
                  <a:pt x="119" y="312"/>
                </a:cubicBezTo>
                <a:cubicBezTo>
                  <a:pt x="119" y="312"/>
                  <a:pt x="120" y="312"/>
                  <a:pt x="120" y="312"/>
                </a:cubicBezTo>
                <a:cubicBezTo>
                  <a:pt x="120" y="311"/>
                  <a:pt x="120" y="311"/>
                  <a:pt x="120" y="311"/>
                </a:cubicBezTo>
                <a:cubicBezTo>
                  <a:pt x="120" y="311"/>
                  <a:pt x="120" y="311"/>
                  <a:pt x="121" y="311"/>
                </a:cubicBezTo>
                <a:cubicBezTo>
                  <a:pt x="121" y="311"/>
                  <a:pt x="123" y="311"/>
                  <a:pt x="123" y="311"/>
                </a:cubicBezTo>
                <a:cubicBezTo>
                  <a:pt x="123" y="311"/>
                  <a:pt x="122" y="311"/>
                  <a:pt x="122" y="311"/>
                </a:cubicBezTo>
                <a:cubicBezTo>
                  <a:pt x="122" y="311"/>
                  <a:pt x="122" y="311"/>
                  <a:pt x="122" y="311"/>
                </a:cubicBezTo>
                <a:cubicBezTo>
                  <a:pt x="122" y="311"/>
                  <a:pt x="122" y="311"/>
                  <a:pt x="122" y="311"/>
                </a:cubicBezTo>
                <a:cubicBezTo>
                  <a:pt x="122" y="310"/>
                  <a:pt x="122" y="310"/>
                  <a:pt x="121" y="310"/>
                </a:cubicBezTo>
                <a:cubicBezTo>
                  <a:pt x="121" y="310"/>
                  <a:pt x="122" y="309"/>
                  <a:pt x="122" y="310"/>
                </a:cubicBezTo>
                <a:cubicBezTo>
                  <a:pt x="122" y="310"/>
                  <a:pt x="122" y="310"/>
                  <a:pt x="122" y="310"/>
                </a:cubicBezTo>
                <a:cubicBezTo>
                  <a:pt x="123" y="310"/>
                  <a:pt x="123" y="309"/>
                  <a:pt x="124" y="309"/>
                </a:cubicBezTo>
                <a:cubicBezTo>
                  <a:pt x="124" y="309"/>
                  <a:pt x="124" y="309"/>
                  <a:pt x="124" y="309"/>
                </a:cubicBezTo>
                <a:cubicBezTo>
                  <a:pt x="124" y="309"/>
                  <a:pt x="124" y="309"/>
                  <a:pt x="124" y="309"/>
                </a:cubicBezTo>
                <a:cubicBezTo>
                  <a:pt x="124" y="309"/>
                  <a:pt x="123" y="309"/>
                  <a:pt x="123" y="309"/>
                </a:cubicBezTo>
                <a:cubicBezTo>
                  <a:pt x="123" y="308"/>
                  <a:pt x="123" y="308"/>
                  <a:pt x="122" y="308"/>
                </a:cubicBezTo>
                <a:cubicBezTo>
                  <a:pt x="122" y="308"/>
                  <a:pt x="122" y="307"/>
                  <a:pt x="121" y="307"/>
                </a:cubicBezTo>
                <a:cubicBezTo>
                  <a:pt x="121" y="308"/>
                  <a:pt x="121" y="308"/>
                  <a:pt x="121" y="308"/>
                </a:cubicBezTo>
                <a:cubicBezTo>
                  <a:pt x="121" y="308"/>
                  <a:pt x="121" y="308"/>
                  <a:pt x="121" y="308"/>
                </a:cubicBezTo>
                <a:cubicBezTo>
                  <a:pt x="121" y="307"/>
                  <a:pt x="121" y="308"/>
                  <a:pt x="121" y="307"/>
                </a:cubicBezTo>
                <a:cubicBezTo>
                  <a:pt x="121" y="307"/>
                  <a:pt x="121" y="307"/>
                  <a:pt x="121" y="307"/>
                </a:cubicBezTo>
                <a:cubicBezTo>
                  <a:pt x="121" y="307"/>
                  <a:pt x="121" y="307"/>
                  <a:pt x="121" y="307"/>
                </a:cubicBezTo>
                <a:cubicBezTo>
                  <a:pt x="120" y="307"/>
                  <a:pt x="120" y="307"/>
                  <a:pt x="120" y="307"/>
                </a:cubicBezTo>
                <a:cubicBezTo>
                  <a:pt x="120" y="307"/>
                  <a:pt x="120" y="307"/>
                  <a:pt x="120" y="307"/>
                </a:cubicBezTo>
                <a:cubicBezTo>
                  <a:pt x="120" y="307"/>
                  <a:pt x="120" y="307"/>
                  <a:pt x="120" y="307"/>
                </a:cubicBezTo>
                <a:cubicBezTo>
                  <a:pt x="120" y="307"/>
                  <a:pt x="120" y="307"/>
                  <a:pt x="120" y="307"/>
                </a:cubicBezTo>
                <a:cubicBezTo>
                  <a:pt x="120" y="306"/>
                  <a:pt x="120" y="307"/>
                  <a:pt x="120" y="306"/>
                </a:cubicBezTo>
                <a:cubicBezTo>
                  <a:pt x="120" y="306"/>
                  <a:pt x="120" y="306"/>
                  <a:pt x="120" y="306"/>
                </a:cubicBezTo>
                <a:cubicBezTo>
                  <a:pt x="120" y="306"/>
                  <a:pt x="120" y="306"/>
                  <a:pt x="120" y="306"/>
                </a:cubicBezTo>
                <a:cubicBezTo>
                  <a:pt x="120" y="305"/>
                  <a:pt x="120" y="305"/>
                  <a:pt x="119" y="305"/>
                </a:cubicBezTo>
                <a:cubicBezTo>
                  <a:pt x="119" y="305"/>
                  <a:pt x="119" y="304"/>
                  <a:pt x="119" y="304"/>
                </a:cubicBezTo>
                <a:cubicBezTo>
                  <a:pt x="118" y="304"/>
                  <a:pt x="118" y="305"/>
                  <a:pt x="118" y="305"/>
                </a:cubicBezTo>
                <a:cubicBezTo>
                  <a:pt x="118" y="305"/>
                  <a:pt x="118" y="305"/>
                  <a:pt x="118" y="305"/>
                </a:cubicBezTo>
                <a:cubicBezTo>
                  <a:pt x="118" y="305"/>
                  <a:pt x="118" y="305"/>
                  <a:pt x="118" y="305"/>
                </a:cubicBezTo>
                <a:cubicBezTo>
                  <a:pt x="118" y="305"/>
                  <a:pt x="118" y="305"/>
                  <a:pt x="118" y="304"/>
                </a:cubicBezTo>
                <a:cubicBezTo>
                  <a:pt x="118" y="305"/>
                  <a:pt x="118" y="305"/>
                  <a:pt x="117" y="305"/>
                </a:cubicBezTo>
                <a:cubicBezTo>
                  <a:pt x="116" y="306"/>
                  <a:pt x="116" y="306"/>
                  <a:pt x="116" y="306"/>
                </a:cubicBezTo>
                <a:cubicBezTo>
                  <a:pt x="116" y="307"/>
                  <a:pt x="116" y="308"/>
                  <a:pt x="115" y="308"/>
                </a:cubicBezTo>
                <a:cubicBezTo>
                  <a:pt x="115" y="308"/>
                  <a:pt x="115" y="308"/>
                  <a:pt x="115" y="308"/>
                </a:cubicBezTo>
                <a:cubicBezTo>
                  <a:pt x="114" y="308"/>
                  <a:pt x="114" y="309"/>
                  <a:pt x="114" y="309"/>
                </a:cubicBezTo>
                <a:cubicBezTo>
                  <a:pt x="114" y="309"/>
                  <a:pt x="114" y="309"/>
                  <a:pt x="114" y="309"/>
                </a:cubicBezTo>
                <a:cubicBezTo>
                  <a:pt x="114" y="309"/>
                  <a:pt x="114" y="309"/>
                  <a:pt x="114" y="309"/>
                </a:cubicBezTo>
                <a:cubicBezTo>
                  <a:pt x="114" y="309"/>
                  <a:pt x="114" y="309"/>
                  <a:pt x="114" y="309"/>
                </a:cubicBezTo>
                <a:cubicBezTo>
                  <a:pt x="114" y="310"/>
                  <a:pt x="114" y="310"/>
                  <a:pt x="114" y="310"/>
                </a:cubicBezTo>
                <a:cubicBezTo>
                  <a:pt x="113" y="310"/>
                  <a:pt x="113" y="310"/>
                  <a:pt x="113" y="310"/>
                </a:cubicBezTo>
                <a:cubicBezTo>
                  <a:pt x="113" y="310"/>
                  <a:pt x="113" y="310"/>
                  <a:pt x="113" y="310"/>
                </a:cubicBezTo>
                <a:cubicBezTo>
                  <a:pt x="113" y="310"/>
                  <a:pt x="113" y="310"/>
                  <a:pt x="113" y="310"/>
                </a:cubicBezTo>
                <a:cubicBezTo>
                  <a:pt x="113" y="310"/>
                  <a:pt x="113" y="310"/>
                  <a:pt x="113" y="309"/>
                </a:cubicBezTo>
                <a:cubicBezTo>
                  <a:pt x="113" y="310"/>
                  <a:pt x="112" y="310"/>
                  <a:pt x="112" y="310"/>
                </a:cubicBezTo>
                <a:cubicBezTo>
                  <a:pt x="112" y="310"/>
                  <a:pt x="111" y="311"/>
                  <a:pt x="111" y="311"/>
                </a:cubicBezTo>
                <a:cubicBezTo>
                  <a:pt x="111" y="311"/>
                  <a:pt x="111" y="311"/>
                  <a:pt x="111" y="311"/>
                </a:cubicBezTo>
                <a:cubicBezTo>
                  <a:pt x="111" y="311"/>
                  <a:pt x="111" y="311"/>
                  <a:pt x="111" y="311"/>
                </a:cubicBezTo>
                <a:cubicBezTo>
                  <a:pt x="110" y="311"/>
                  <a:pt x="110" y="312"/>
                  <a:pt x="109" y="313"/>
                </a:cubicBezTo>
                <a:cubicBezTo>
                  <a:pt x="109" y="313"/>
                  <a:pt x="109" y="314"/>
                  <a:pt x="108" y="314"/>
                </a:cubicBezTo>
                <a:cubicBezTo>
                  <a:pt x="108" y="314"/>
                  <a:pt x="108" y="314"/>
                  <a:pt x="107" y="315"/>
                </a:cubicBezTo>
                <a:cubicBezTo>
                  <a:pt x="106" y="315"/>
                  <a:pt x="106" y="315"/>
                  <a:pt x="105" y="315"/>
                </a:cubicBezTo>
                <a:cubicBezTo>
                  <a:pt x="104" y="315"/>
                  <a:pt x="104" y="315"/>
                  <a:pt x="104" y="316"/>
                </a:cubicBezTo>
                <a:cubicBezTo>
                  <a:pt x="104" y="316"/>
                  <a:pt x="104" y="316"/>
                  <a:pt x="104" y="316"/>
                </a:cubicBezTo>
                <a:cubicBezTo>
                  <a:pt x="104" y="316"/>
                  <a:pt x="104" y="316"/>
                  <a:pt x="104" y="316"/>
                </a:cubicBezTo>
                <a:cubicBezTo>
                  <a:pt x="103" y="316"/>
                  <a:pt x="103" y="316"/>
                  <a:pt x="103" y="316"/>
                </a:cubicBezTo>
                <a:cubicBezTo>
                  <a:pt x="103" y="317"/>
                  <a:pt x="104" y="317"/>
                  <a:pt x="104" y="317"/>
                </a:cubicBezTo>
                <a:cubicBezTo>
                  <a:pt x="103" y="317"/>
                  <a:pt x="103" y="318"/>
                  <a:pt x="104" y="318"/>
                </a:cubicBezTo>
                <a:cubicBezTo>
                  <a:pt x="103" y="318"/>
                  <a:pt x="103" y="318"/>
                  <a:pt x="103" y="319"/>
                </a:cubicBezTo>
                <a:cubicBezTo>
                  <a:pt x="103" y="319"/>
                  <a:pt x="104" y="319"/>
                  <a:pt x="104" y="319"/>
                </a:cubicBezTo>
                <a:cubicBezTo>
                  <a:pt x="103" y="319"/>
                  <a:pt x="103" y="319"/>
                  <a:pt x="102" y="319"/>
                </a:cubicBezTo>
                <a:cubicBezTo>
                  <a:pt x="102" y="319"/>
                  <a:pt x="102" y="318"/>
                  <a:pt x="102" y="318"/>
                </a:cubicBezTo>
                <a:cubicBezTo>
                  <a:pt x="102" y="318"/>
                  <a:pt x="102" y="318"/>
                  <a:pt x="102" y="318"/>
                </a:cubicBezTo>
                <a:cubicBezTo>
                  <a:pt x="101" y="318"/>
                  <a:pt x="101" y="318"/>
                  <a:pt x="101" y="318"/>
                </a:cubicBezTo>
                <a:cubicBezTo>
                  <a:pt x="101" y="318"/>
                  <a:pt x="100" y="318"/>
                  <a:pt x="100" y="318"/>
                </a:cubicBezTo>
                <a:cubicBezTo>
                  <a:pt x="100" y="318"/>
                  <a:pt x="100" y="317"/>
                  <a:pt x="99" y="317"/>
                </a:cubicBezTo>
                <a:cubicBezTo>
                  <a:pt x="99" y="317"/>
                  <a:pt x="99" y="317"/>
                  <a:pt x="99" y="317"/>
                </a:cubicBezTo>
                <a:cubicBezTo>
                  <a:pt x="99" y="317"/>
                  <a:pt x="99" y="317"/>
                  <a:pt x="99" y="317"/>
                </a:cubicBezTo>
                <a:cubicBezTo>
                  <a:pt x="99" y="317"/>
                  <a:pt x="99" y="317"/>
                  <a:pt x="98" y="318"/>
                </a:cubicBezTo>
                <a:cubicBezTo>
                  <a:pt x="98" y="318"/>
                  <a:pt x="98" y="318"/>
                  <a:pt x="98" y="319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20"/>
                  <a:pt x="98" y="320"/>
                  <a:pt x="98" y="320"/>
                </a:cubicBezTo>
                <a:cubicBezTo>
                  <a:pt x="97" y="320"/>
                  <a:pt x="97" y="320"/>
                  <a:pt x="97" y="321"/>
                </a:cubicBezTo>
                <a:close/>
                <a:moveTo>
                  <a:pt x="144" y="311"/>
                </a:moveTo>
                <a:cubicBezTo>
                  <a:pt x="143" y="311"/>
                  <a:pt x="143" y="312"/>
                  <a:pt x="143" y="312"/>
                </a:cubicBezTo>
                <a:cubicBezTo>
                  <a:pt x="144" y="312"/>
                  <a:pt x="144" y="312"/>
                  <a:pt x="144" y="312"/>
                </a:cubicBezTo>
                <a:cubicBezTo>
                  <a:pt x="144" y="312"/>
                  <a:pt x="144" y="311"/>
                  <a:pt x="144" y="311"/>
                </a:cubicBezTo>
                <a:cubicBezTo>
                  <a:pt x="144" y="311"/>
                  <a:pt x="144" y="311"/>
                  <a:pt x="144" y="311"/>
                </a:cubicBezTo>
                <a:cubicBezTo>
                  <a:pt x="144" y="311"/>
                  <a:pt x="144" y="311"/>
                  <a:pt x="144" y="311"/>
                </a:cubicBezTo>
                <a:cubicBezTo>
                  <a:pt x="144" y="311"/>
                  <a:pt x="144" y="311"/>
                  <a:pt x="144" y="311"/>
                </a:cubicBezTo>
                <a:close/>
                <a:moveTo>
                  <a:pt x="141" y="344"/>
                </a:moveTo>
                <a:cubicBezTo>
                  <a:pt x="141" y="344"/>
                  <a:pt x="140" y="344"/>
                  <a:pt x="140" y="344"/>
                </a:cubicBezTo>
                <a:cubicBezTo>
                  <a:pt x="140" y="344"/>
                  <a:pt x="141" y="344"/>
                  <a:pt x="141" y="344"/>
                </a:cubicBezTo>
                <a:close/>
                <a:moveTo>
                  <a:pt x="135" y="345"/>
                </a:moveTo>
                <a:cubicBezTo>
                  <a:pt x="135" y="345"/>
                  <a:pt x="135" y="344"/>
                  <a:pt x="135" y="344"/>
                </a:cubicBezTo>
                <a:cubicBezTo>
                  <a:pt x="135" y="345"/>
                  <a:pt x="135" y="344"/>
                  <a:pt x="135" y="344"/>
                </a:cubicBezTo>
                <a:cubicBezTo>
                  <a:pt x="135" y="344"/>
                  <a:pt x="136" y="344"/>
                  <a:pt x="136" y="344"/>
                </a:cubicBezTo>
                <a:cubicBezTo>
                  <a:pt x="136" y="344"/>
                  <a:pt x="136" y="344"/>
                  <a:pt x="136" y="344"/>
                </a:cubicBezTo>
                <a:cubicBezTo>
                  <a:pt x="136" y="344"/>
                  <a:pt x="136" y="344"/>
                  <a:pt x="136" y="344"/>
                </a:cubicBezTo>
                <a:cubicBezTo>
                  <a:pt x="136" y="344"/>
                  <a:pt x="136" y="344"/>
                  <a:pt x="135" y="344"/>
                </a:cubicBezTo>
                <a:cubicBezTo>
                  <a:pt x="135" y="344"/>
                  <a:pt x="136" y="344"/>
                  <a:pt x="135" y="344"/>
                </a:cubicBezTo>
                <a:cubicBezTo>
                  <a:pt x="135" y="344"/>
                  <a:pt x="135" y="344"/>
                  <a:pt x="135" y="344"/>
                </a:cubicBezTo>
                <a:cubicBezTo>
                  <a:pt x="135" y="344"/>
                  <a:pt x="136" y="344"/>
                  <a:pt x="135" y="344"/>
                </a:cubicBezTo>
                <a:cubicBezTo>
                  <a:pt x="135" y="344"/>
                  <a:pt x="135" y="344"/>
                  <a:pt x="134" y="345"/>
                </a:cubicBezTo>
                <a:cubicBezTo>
                  <a:pt x="135" y="345"/>
                  <a:pt x="135" y="345"/>
                  <a:pt x="135" y="345"/>
                </a:cubicBezTo>
                <a:cubicBezTo>
                  <a:pt x="135" y="345"/>
                  <a:pt x="135" y="345"/>
                  <a:pt x="135" y="345"/>
                </a:cubicBezTo>
                <a:close/>
                <a:moveTo>
                  <a:pt x="141" y="305"/>
                </a:moveTo>
                <a:cubicBezTo>
                  <a:pt x="141" y="304"/>
                  <a:pt x="141" y="304"/>
                  <a:pt x="141" y="304"/>
                </a:cubicBezTo>
                <a:cubicBezTo>
                  <a:pt x="141" y="304"/>
                  <a:pt x="141" y="304"/>
                  <a:pt x="141" y="305"/>
                </a:cubicBezTo>
                <a:close/>
                <a:moveTo>
                  <a:pt x="140" y="327"/>
                </a:moveTo>
                <a:cubicBezTo>
                  <a:pt x="140" y="327"/>
                  <a:pt x="141" y="327"/>
                  <a:pt x="141" y="327"/>
                </a:cubicBezTo>
                <a:cubicBezTo>
                  <a:pt x="141" y="327"/>
                  <a:pt x="141" y="327"/>
                  <a:pt x="141" y="327"/>
                </a:cubicBezTo>
                <a:cubicBezTo>
                  <a:pt x="142" y="327"/>
                  <a:pt x="142" y="327"/>
                  <a:pt x="142" y="327"/>
                </a:cubicBezTo>
                <a:cubicBezTo>
                  <a:pt x="142" y="327"/>
                  <a:pt x="141" y="327"/>
                  <a:pt x="140" y="327"/>
                </a:cubicBezTo>
                <a:cubicBezTo>
                  <a:pt x="140" y="327"/>
                  <a:pt x="140" y="327"/>
                  <a:pt x="140" y="327"/>
                </a:cubicBezTo>
                <a:close/>
                <a:moveTo>
                  <a:pt x="141" y="328"/>
                </a:moveTo>
                <a:cubicBezTo>
                  <a:pt x="141" y="328"/>
                  <a:pt x="141" y="328"/>
                  <a:pt x="141" y="328"/>
                </a:cubicBezTo>
                <a:cubicBezTo>
                  <a:pt x="141" y="329"/>
                  <a:pt x="141" y="329"/>
                  <a:pt x="142" y="329"/>
                </a:cubicBezTo>
                <a:cubicBezTo>
                  <a:pt x="142" y="328"/>
                  <a:pt x="142" y="328"/>
                  <a:pt x="141" y="328"/>
                </a:cubicBezTo>
                <a:close/>
                <a:moveTo>
                  <a:pt x="142" y="343"/>
                </a:moveTo>
                <a:cubicBezTo>
                  <a:pt x="143" y="343"/>
                  <a:pt x="143" y="343"/>
                  <a:pt x="143" y="343"/>
                </a:cubicBezTo>
                <a:cubicBezTo>
                  <a:pt x="144" y="342"/>
                  <a:pt x="144" y="342"/>
                  <a:pt x="143" y="342"/>
                </a:cubicBezTo>
                <a:cubicBezTo>
                  <a:pt x="143" y="342"/>
                  <a:pt x="143" y="342"/>
                  <a:pt x="143" y="342"/>
                </a:cubicBezTo>
                <a:cubicBezTo>
                  <a:pt x="143" y="342"/>
                  <a:pt x="143" y="342"/>
                  <a:pt x="143" y="342"/>
                </a:cubicBezTo>
                <a:cubicBezTo>
                  <a:pt x="142" y="342"/>
                  <a:pt x="142" y="342"/>
                  <a:pt x="142" y="342"/>
                </a:cubicBezTo>
                <a:cubicBezTo>
                  <a:pt x="142" y="342"/>
                  <a:pt x="142" y="342"/>
                  <a:pt x="141" y="342"/>
                </a:cubicBezTo>
                <a:cubicBezTo>
                  <a:pt x="141" y="343"/>
                  <a:pt x="141" y="343"/>
                  <a:pt x="141" y="343"/>
                </a:cubicBezTo>
                <a:cubicBezTo>
                  <a:pt x="142" y="343"/>
                  <a:pt x="142" y="343"/>
                  <a:pt x="142" y="343"/>
                </a:cubicBezTo>
                <a:close/>
                <a:moveTo>
                  <a:pt x="141" y="313"/>
                </a:moveTo>
                <a:cubicBezTo>
                  <a:pt x="141" y="313"/>
                  <a:pt x="140" y="313"/>
                  <a:pt x="140" y="313"/>
                </a:cubicBezTo>
                <a:cubicBezTo>
                  <a:pt x="140" y="313"/>
                  <a:pt x="141" y="314"/>
                  <a:pt x="141" y="314"/>
                </a:cubicBezTo>
                <a:cubicBezTo>
                  <a:pt x="141" y="313"/>
                  <a:pt x="141" y="313"/>
                  <a:pt x="141" y="313"/>
                </a:cubicBezTo>
                <a:close/>
                <a:moveTo>
                  <a:pt x="125" y="345"/>
                </a:moveTo>
                <a:cubicBezTo>
                  <a:pt x="125" y="345"/>
                  <a:pt x="124" y="345"/>
                  <a:pt x="125" y="345"/>
                </a:cubicBezTo>
                <a:cubicBezTo>
                  <a:pt x="125" y="345"/>
                  <a:pt x="125" y="345"/>
                  <a:pt x="125" y="344"/>
                </a:cubicBezTo>
                <a:cubicBezTo>
                  <a:pt x="125" y="345"/>
                  <a:pt x="124" y="345"/>
                  <a:pt x="125" y="345"/>
                </a:cubicBezTo>
                <a:close/>
                <a:moveTo>
                  <a:pt x="124" y="344"/>
                </a:moveTo>
                <a:cubicBezTo>
                  <a:pt x="124" y="344"/>
                  <a:pt x="124" y="344"/>
                  <a:pt x="124" y="344"/>
                </a:cubicBezTo>
                <a:cubicBezTo>
                  <a:pt x="124" y="344"/>
                  <a:pt x="124" y="344"/>
                  <a:pt x="124" y="344"/>
                </a:cubicBezTo>
                <a:close/>
                <a:moveTo>
                  <a:pt x="127" y="339"/>
                </a:moveTo>
                <a:cubicBezTo>
                  <a:pt x="127" y="339"/>
                  <a:pt x="127" y="338"/>
                  <a:pt x="127" y="337"/>
                </a:cubicBezTo>
                <a:cubicBezTo>
                  <a:pt x="127" y="338"/>
                  <a:pt x="127" y="339"/>
                  <a:pt x="127" y="339"/>
                </a:cubicBezTo>
                <a:close/>
                <a:moveTo>
                  <a:pt x="124" y="348"/>
                </a:moveTo>
                <a:cubicBezTo>
                  <a:pt x="125" y="348"/>
                  <a:pt x="125" y="348"/>
                  <a:pt x="125" y="348"/>
                </a:cubicBezTo>
                <a:cubicBezTo>
                  <a:pt x="126" y="348"/>
                  <a:pt x="127" y="349"/>
                  <a:pt x="127" y="349"/>
                </a:cubicBezTo>
                <a:cubicBezTo>
                  <a:pt x="127" y="349"/>
                  <a:pt x="127" y="349"/>
                  <a:pt x="128" y="349"/>
                </a:cubicBezTo>
                <a:cubicBezTo>
                  <a:pt x="128" y="349"/>
                  <a:pt x="128" y="349"/>
                  <a:pt x="128" y="348"/>
                </a:cubicBezTo>
                <a:cubicBezTo>
                  <a:pt x="128" y="348"/>
                  <a:pt x="128" y="348"/>
                  <a:pt x="128" y="348"/>
                </a:cubicBezTo>
                <a:cubicBezTo>
                  <a:pt x="128" y="348"/>
                  <a:pt x="128" y="348"/>
                  <a:pt x="127" y="348"/>
                </a:cubicBezTo>
                <a:cubicBezTo>
                  <a:pt x="127" y="347"/>
                  <a:pt x="127" y="347"/>
                  <a:pt x="127" y="347"/>
                </a:cubicBezTo>
                <a:cubicBezTo>
                  <a:pt x="127" y="347"/>
                  <a:pt x="127" y="348"/>
                  <a:pt x="127" y="347"/>
                </a:cubicBezTo>
                <a:cubicBezTo>
                  <a:pt x="127" y="347"/>
                  <a:pt x="127" y="347"/>
                  <a:pt x="127" y="347"/>
                </a:cubicBezTo>
                <a:cubicBezTo>
                  <a:pt x="127" y="347"/>
                  <a:pt x="127" y="347"/>
                  <a:pt x="126" y="347"/>
                </a:cubicBezTo>
                <a:cubicBezTo>
                  <a:pt x="126" y="347"/>
                  <a:pt x="126" y="347"/>
                  <a:pt x="126" y="347"/>
                </a:cubicBezTo>
                <a:cubicBezTo>
                  <a:pt x="125" y="347"/>
                  <a:pt x="124" y="347"/>
                  <a:pt x="123" y="347"/>
                </a:cubicBezTo>
                <a:cubicBezTo>
                  <a:pt x="123" y="347"/>
                  <a:pt x="124" y="347"/>
                  <a:pt x="124" y="348"/>
                </a:cubicBezTo>
                <a:cubicBezTo>
                  <a:pt x="124" y="348"/>
                  <a:pt x="124" y="348"/>
                  <a:pt x="124" y="348"/>
                </a:cubicBezTo>
                <a:close/>
                <a:moveTo>
                  <a:pt x="135" y="349"/>
                </a:moveTo>
                <a:cubicBezTo>
                  <a:pt x="135" y="349"/>
                  <a:pt x="135" y="349"/>
                  <a:pt x="135" y="349"/>
                </a:cubicBezTo>
                <a:cubicBezTo>
                  <a:pt x="135" y="349"/>
                  <a:pt x="135" y="349"/>
                  <a:pt x="135" y="349"/>
                </a:cubicBezTo>
                <a:close/>
                <a:moveTo>
                  <a:pt x="134" y="351"/>
                </a:moveTo>
                <a:cubicBezTo>
                  <a:pt x="134" y="350"/>
                  <a:pt x="134" y="351"/>
                  <a:pt x="134" y="350"/>
                </a:cubicBezTo>
                <a:cubicBezTo>
                  <a:pt x="135" y="350"/>
                  <a:pt x="135" y="350"/>
                  <a:pt x="135" y="350"/>
                </a:cubicBezTo>
                <a:cubicBezTo>
                  <a:pt x="135" y="350"/>
                  <a:pt x="134" y="350"/>
                  <a:pt x="134" y="350"/>
                </a:cubicBezTo>
                <a:cubicBezTo>
                  <a:pt x="134" y="350"/>
                  <a:pt x="133" y="350"/>
                  <a:pt x="133" y="350"/>
                </a:cubicBezTo>
                <a:cubicBezTo>
                  <a:pt x="133" y="351"/>
                  <a:pt x="134" y="351"/>
                  <a:pt x="134" y="351"/>
                </a:cubicBezTo>
                <a:close/>
                <a:moveTo>
                  <a:pt x="117" y="331"/>
                </a:moveTo>
                <a:cubicBezTo>
                  <a:pt x="117" y="332"/>
                  <a:pt x="117" y="332"/>
                  <a:pt x="117" y="332"/>
                </a:cubicBezTo>
                <a:cubicBezTo>
                  <a:pt x="117" y="332"/>
                  <a:pt x="117" y="331"/>
                  <a:pt x="117" y="331"/>
                </a:cubicBezTo>
                <a:cubicBezTo>
                  <a:pt x="117" y="331"/>
                  <a:pt x="117" y="331"/>
                  <a:pt x="117" y="331"/>
                </a:cubicBezTo>
                <a:close/>
                <a:moveTo>
                  <a:pt x="138" y="291"/>
                </a:moveTo>
                <a:cubicBezTo>
                  <a:pt x="138" y="291"/>
                  <a:pt x="139" y="292"/>
                  <a:pt x="139" y="292"/>
                </a:cubicBezTo>
                <a:cubicBezTo>
                  <a:pt x="139" y="292"/>
                  <a:pt x="139" y="292"/>
                  <a:pt x="139" y="292"/>
                </a:cubicBezTo>
                <a:cubicBezTo>
                  <a:pt x="139" y="293"/>
                  <a:pt x="139" y="293"/>
                  <a:pt x="139" y="293"/>
                </a:cubicBezTo>
                <a:cubicBezTo>
                  <a:pt x="139" y="293"/>
                  <a:pt x="139" y="293"/>
                  <a:pt x="140" y="294"/>
                </a:cubicBezTo>
                <a:cubicBezTo>
                  <a:pt x="140" y="294"/>
                  <a:pt x="140" y="294"/>
                  <a:pt x="140" y="294"/>
                </a:cubicBezTo>
                <a:cubicBezTo>
                  <a:pt x="140" y="294"/>
                  <a:pt x="140" y="294"/>
                  <a:pt x="140" y="294"/>
                </a:cubicBezTo>
                <a:cubicBezTo>
                  <a:pt x="140" y="293"/>
                  <a:pt x="140" y="294"/>
                  <a:pt x="141" y="294"/>
                </a:cubicBezTo>
                <a:cubicBezTo>
                  <a:pt x="141" y="294"/>
                  <a:pt x="140" y="294"/>
                  <a:pt x="140" y="293"/>
                </a:cubicBezTo>
                <a:cubicBezTo>
                  <a:pt x="140" y="293"/>
                  <a:pt x="141" y="293"/>
                  <a:pt x="141" y="293"/>
                </a:cubicBezTo>
                <a:cubicBezTo>
                  <a:pt x="141" y="293"/>
                  <a:pt x="140" y="292"/>
                  <a:pt x="140" y="292"/>
                </a:cubicBezTo>
                <a:cubicBezTo>
                  <a:pt x="140" y="292"/>
                  <a:pt x="140" y="291"/>
                  <a:pt x="140" y="291"/>
                </a:cubicBezTo>
                <a:cubicBezTo>
                  <a:pt x="140" y="291"/>
                  <a:pt x="140" y="291"/>
                  <a:pt x="140" y="291"/>
                </a:cubicBezTo>
                <a:cubicBezTo>
                  <a:pt x="140" y="291"/>
                  <a:pt x="140" y="291"/>
                  <a:pt x="140" y="291"/>
                </a:cubicBezTo>
                <a:cubicBezTo>
                  <a:pt x="140" y="291"/>
                  <a:pt x="140" y="291"/>
                  <a:pt x="140" y="290"/>
                </a:cubicBezTo>
                <a:cubicBezTo>
                  <a:pt x="140" y="290"/>
                  <a:pt x="140" y="290"/>
                  <a:pt x="140" y="290"/>
                </a:cubicBezTo>
                <a:cubicBezTo>
                  <a:pt x="140" y="290"/>
                  <a:pt x="140" y="290"/>
                  <a:pt x="139" y="290"/>
                </a:cubicBezTo>
                <a:cubicBezTo>
                  <a:pt x="139" y="290"/>
                  <a:pt x="139" y="290"/>
                  <a:pt x="139" y="290"/>
                </a:cubicBezTo>
                <a:cubicBezTo>
                  <a:pt x="138" y="290"/>
                  <a:pt x="138" y="290"/>
                  <a:pt x="137" y="290"/>
                </a:cubicBezTo>
                <a:cubicBezTo>
                  <a:pt x="137" y="291"/>
                  <a:pt x="137" y="291"/>
                  <a:pt x="138" y="291"/>
                </a:cubicBezTo>
                <a:close/>
                <a:moveTo>
                  <a:pt x="145" y="324"/>
                </a:moveTo>
                <a:cubicBezTo>
                  <a:pt x="145" y="324"/>
                  <a:pt x="144" y="324"/>
                  <a:pt x="145" y="324"/>
                </a:cubicBezTo>
                <a:cubicBezTo>
                  <a:pt x="145" y="325"/>
                  <a:pt x="145" y="325"/>
                  <a:pt x="145" y="325"/>
                </a:cubicBezTo>
                <a:cubicBezTo>
                  <a:pt x="145" y="324"/>
                  <a:pt x="145" y="324"/>
                  <a:pt x="145" y="324"/>
                </a:cubicBezTo>
                <a:close/>
                <a:moveTo>
                  <a:pt x="140" y="299"/>
                </a:moveTo>
                <a:cubicBezTo>
                  <a:pt x="140" y="299"/>
                  <a:pt x="140" y="299"/>
                  <a:pt x="140" y="299"/>
                </a:cubicBezTo>
                <a:cubicBezTo>
                  <a:pt x="140" y="299"/>
                  <a:pt x="140" y="299"/>
                  <a:pt x="140" y="299"/>
                </a:cubicBezTo>
                <a:cubicBezTo>
                  <a:pt x="139" y="299"/>
                  <a:pt x="140" y="300"/>
                  <a:pt x="139" y="299"/>
                </a:cubicBezTo>
                <a:cubicBezTo>
                  <a:pt x="139" y="299"/>
                  <a:pt x="139" y="299"/>
                  <a:pt x="139" y="299"/>
                </a:cubicBezTo>
                <a:cubicBezTo>
                  <a:pt x="138" y="299"/>
                  <a:pt x="138" y="300"/>
                  <a:pt x="138" y="300"/>
                </a:cubicBezTo>
                <a:cubicBezTo>
                  <a:pt x="138" y="300"/>
                  <a:pt x="138" y="300"/>
                  <a:pt x="138" y="300"/>
                </a:cubicBezTo>
                <a:cubicBezTo>
                  <a:pt x="137" y="301"/>
                  <a:pt x="137" y="301"/>
                  <a:pt x="137" y="301"/>
                </a:cubicBezTo>
                <a:cubicBezTo>
                  <a:pt x="137" y="301"/>
                  <a:pt x="136" y="302"/>
                  <a:pt x="136" y="302"/>
                </a:cubicBezTo>
                <a:cubicBezTo>
                  <a:pt x="136" y="302"/>
                  <a:pt x="136" y="302"/>
                  <a:pt x="136" y="301"/>
                </a:cubicBezTo>
                <a:cubicBezTo>
                  <a:pt x="136" y="301"/>
                  <a:pt x="136" y="300"/>
                  <a:pt x="136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5" y="300"/>
                  <a:pt x="135" y="300"/>
                  <a:pt x="135" y="300"/>
                </a:cubicBezTo>
                <a:cubicBezTo>
                  <a:pt x="135" y="300"/>
                  <a:pt x="135" y="300"/>
                  <a:pt x="135" y="300"/>
                </a:cubicBezTo>
                <a:cubicBezTo>
                  <a:pt x="134" y="300"/>
                  <a:pt x="134" y="300"/>
                  <a:pt x="134" y="301"/>
                </a:cubicBezTo>
                <a:cubicBezTo>
                  <a:pt x="134" y="301"/>
                  <a:pt x="134" y="301"/>
                  <a:pt x="134" y="301"/>
                </a:cubicBezTo>
                <a:cubicBezTo>
                  <a:pt x="133" y="301"/>
                  <a:pt x="133" y="301"/>
                  <a:pt x="133" y="301"/>
                </a:cubicBezTo>
                <a:cubicBezTo>
                  <a:pt x="133" y="302"/>
                  <a:pt x="132" y="302"/>
                  <a:pt x="132" y="302"/>
                </a:cubicBezTo>
                <a:cubicBezTo>
                  <a:pt x="131" y="302"/>
                  <a:pt x="131" y="303"/>
                  <a:pt x="132" y="303"/>
                </a:cubicBezTo>
                <a:cubicBezTo>
                  <a:pt x="131" y="303"/>
                  <a:pt x="131" y="303"/>
                  <a:pt x="131" y="303"/>
                </a:cubicBezTo>
                <a:cubicBezTo>
                  <a:pt x="131" y="303"/>
                  <a:pt x="131" y="304"/>
                  <a:pt x="131" y="305"/>
                </a:cubicBezTo>
                <a:cubicBezTo>
                  <a:pt x="132" y="305"/>
                  <a:pt x="132" y="305"/>
                  <a:pt x="132" y="304"/>
                </a:cubicBezTo>
                <a:cubicBezTo>
                  <a:pt x="132" y="304"/>
                  <a:pt x="132" y="304"/>
                  <a:pt x="132" y="304"/>
                </a:cubicBezTo>
                <a:cubicBezTo>
                  <a:pt x="132" y="304"/>
                  <a:pt x="132" y="304"/>
                  <a:pt x="132" y="303"/>
                </a:cubicBezTo>
                <a:cubicBezTo>
                  <a:pt x="132" y="303"/>
                  <a:pt x="132" y="303"/>
                  <a:pt x="133" y="303"/>
                </a:cubicBezTo>
                <a:cubicBezTo>
                  <a:pt x="132" y="303"/>
                  <a:pt x="132" y="303"/>
                  <a:pt x="132" y="303"/>
                </a:cubicBezTo>
                <a:cubicBezTo>
                  <a:pt x="133" y="303"/>
                  <a:pt x="133" y="302"/>
                  <a:pt x="133" y="303"/>
                </a:cubicBezTo>
                <a:cubicBezTo>
                  <a:pt x="133" y="303"/>
                  <a:pt x="133" y="303"/>
                  <a:pt x="133" y="303"/>
                </a:cubicBezTo>
                <a:cubicBezTo>
                  <a:pt x="134" y="303"/>
                  <a:pt x="134" y="303"/>
                  <a:pt x="134" y="303"/>
                </a:cubicBezTo>
                <a:cubicBezTo>
                  <a:pt x="134" y="302"/>
                  <a:pt x="134" y="303"/>
                  <a:pt x="134" y="303"/>
                </a:cubicBezTo>
                <a:cubicBezTo>
                  <a:pt x="134" y="303"/>
                  <a:pt x="134" y="303"/>
                  <a:pt x="134" y="303"/>
                </a:cubicBezTo>
                <a:cubicBezTo>
                  <a:pt x="134" y="303"/>
                  <a:pt x="134" y="303"/>
                  <a:pt x="135" y="303"/>
                </a:cubicBezTo>
                <a:cubicBezTo>
                  <a:pt x="135" y="303"/>
                  <a:pt x="135" y="303"/>
                  <a:pt x="135" y="303"/>
                </a:cubicBezTo>
                <a:cubicBezTo>
                  <a:pt x="135" y="303"/>
                  <a:pt x="135" y="303"/>
                  <a:pt x="135" y="302"/>
                </a:cubicBezTo>
                <a:cubicBezTo>
                  <a:pt x="135" y="302"/>
                  <a:pt x="136" y="303"/>
                  <a:pt x="137" y="303"/>
                </a:cubicBezTo>
                <a:cubicBezTo>
                  <a:pt x="137" y="303"/>
                  <a:pt x="137" y="303"/>
                  <a:pt x="137" y="304"/>
                </a:cubicBezTo>
                <a:cubicBezTo>
                  <a:pt x="137" y="304"/>
                  <a:pt x="137" y="304"/>
                  <a:pt x="137" y="304"/>
                </a:cubicBezTo>
                <a:cubicBezTo>
                  <a:pt x="136" y="305"/>
                  <a:pt x="137" y="305"/>
                  <a:pt x="137" y="305"/>
                </a:cubicBezTo>
                <a:cubicBezTo>
                  <a:pt x="137" y="306"/>
                  <a:pt x="136" y="306"/>
                  <a:pt x="137" y="306"/>
                </a:cubicBezTo>
                <a:cubicBezTo>
                  <a:pt x="137" y="307"/>
                  <a:pt x="138" y="307"/>
                  <a:pt x="138" y="307"/>
                </a:cubicBezTo>
                <a:cubicBezTo>
                  <a:pt x="139" y="307"/>
                  <a:pt x="139" y="307"/>
                  <a:pt x="139" y="307"/>
                </a:cubicBezTo>
                <a:cubicBezTo>
                  <a:pt x="139" y="307"/>
                  <a:pt x="139" y="307"/>
                  <a:pt x="140" y="307"/>
                </a:cubicBezTo>
                <a:cubicBezTo>
                  <a:pt x="140" y="307"/>
                  <a:pt x="139" y="307"/>
                  <a:pt x="140" y="308"/>
                </a:cubicBezTo>
                <a:cubicBezTo>
                  <a:pt x="140" y="308"/>
                  <a:pt x="140" y="308"/>
                  <a:pt x="140" y="308"/>
                </a:cubicBezTo>
                <a:cubicBezTo>
                  <a:pt x="140" y="308"/>
                  <a:pt x="141" y="307"/>
                  <a:pt x="141" y="307"/>
                </a:cubicBezTo>
                <a:cubicBezTo>
                  <a:pt x="141" y="307"/>
                  <a:pt x="141" y="306"/>
                  <a:pt x="140" y="306"/>
                </a:cubicBezTo>
                <a:cubicBezTo>
                  <a:pt x="140" y="306"/>
                  <a:pt x="140" y="305"/>
                  <a:pt x="140" y="305"/>
                </a:cubicBezTo>
                <a:cubicBezTo>
                  <a:pt x="140" y="306"/>
                  <a:pt x="140" y="305"/>
                  <a:pt x="140" y="305"/>
                </a:cubicBezTo>
                <a:cubicBezTo>
                  <a:pt x="140" y="305"/>
                  <a:pt x="141" y="304"/>
                  <a:pt x="141" y="304"/>
                </a:cubicBezTo>
                <a:cubicBezTo>
                  <a:pt x="141" y="303"/>
                  <a:pt x="141" y="304"/>
                  <a:pt x="141" y="304"/>
                </a:cubicBezTo>
                <a:cubicBezTo>
                  <a:pt x="142" y="305"/>
                  <a:pt x="142" y="305"/>
                  <a:pt x="142" y="305"/>
                </a:cubicBezTo>
                <a:cubicBezTo>
                  <a:pt x="142" y="305"/>
                  <a:pt x="142" y="305"/>
                  <a:pt x="142" y="306"/>
                </a:cubicBezTo>
                <a:cubicBezTo>
                  <a:pt x="142" y="306"/>
                  <a:pt x="142" y="306"/>
                  <a:pt x="142" y="306"/>
                </a:cubicBezTo>
                <a:cubicBezTo>
                  <a:pt x="142" y="306"/>
                  <a:pt x="142" y="305"/>
                  <a:pt x="142" y="305"/>
                </a:cubicBezTo>
                <a:cubicBezTo>
                  <a:pt x="142" y="305"/>
                  <a:pt x="142" y="305"/>
                  <a:pt x="142" y="305"/>
                </a:cubicBezTo>
                <a:cubicBezTo>
                  <a:pt x="142" y="305"/>
                  <a:pt x="142" y="305"/>
                  <a:pt x="142" y="305"/>
                </a:cubicBezTo>
                <a:cubicBezTo>
                  <a:pt x="142" y="305"/>
                  <a:pt x="142" y="305"/>
                  <a:pt x="143" y="305"/>
                </a:cubicBezTo>
                <a:cubicBezTo>
                  <a:pt x="143" y="304"/>
                  <a:pt x="143" y="304"/>
                  <a:pt x="143" y="304"/>
                </a:cubicBezTo>
                <a:cubicBezTo>
                  <a:pt x="143" y="304"/>
                  <a:pt x="143" y="304"/>
                  <a:pt x="143" y="304"/>
                </a:cubicBezTo>
                <a:cubicBezTo>
                  <a:pt x="143" y="303"/>
                  <a:pt x="143" y="303"/>
                  <a:pt x="143" y="303"/>
                </a:cubicBezTo>
                <a:cubicBezTo>
                  <a:pt x="143" y="302"/>
                  <a:pt x="143" y="302"/>
                  <a:pt x="142" y="302"/>
                </a:cubicBezTo>
                <a:cubicBezTo>
                  <a:pt x="143" y="302"/>
                  <a:pt x="143" y="301"/>
                  <a:pt x="143" y="301"/>
                </a:cubicBezTo>
                <a:cubicBezTo>
                  <a:pt x="142" y="301"/>
                  <a:pt x="143" y="301"/>
                  <a:pt x="143" y="301"/>
                </a:cubicBezTo>
                <a:cubicBezTo>
                  <a:pt x="142" y="300"/>
                  <a:pt x="142" y="301"/>
                  <a:pt x="142" y="300"/>
                </a:cubicBezTo>
                <a:cubicBezTo>
                  <a:pt x="142" y="300"/>
                  <a:pt x="142" y="300"/>
                  <a:pt x="142" y="300"/>
                </a:cubicBezTo>
                <a:cubicBezTo>
                  <a:pt x="143" y="299"/>
                  <a:pt x="142" y="299"/>
                  <a:pt x="142" y="298"/>
                </a:cubicBezTo>
                <a:cubicBezTo>
                  <a:pt x="142" y="299"/>
                  <a:pt x="142" y="298"/>
                  <a:pt x="141" y="298"/>
                </a:cubicBezTo>
                <a:cubicBezTo>
                  <a:pt x="141" y="298"/>
                  <a:pt x="140" y="297"/>
                  <a:pt x="140" y="297"/>
                </a:cubicBezTo>
                <a:cubicBezTo>
                  <a:pt x="140" y="298"/>
                  <a:pt x="140" y="298"/>
                  <a:pt x="140" y="299"/>
                </a:cubicBezTo>
                <a:close/>
                <a:moveTo>
                  <a:pt x="141" y="297"/>
                </a:moveTo>
                <a:cubicBezTo>
                  <a:pt x="141" y="296"/>
                  <a:pt x="141" y="296"/>
                  <a:pt x="141" y="295"/>
                </a:cubicBezTo>
                <a:cubicBezTo>
                  <a:pt x="140" y="296"/>
                  <a:pt x="140" y="296"/>
                  <a:pt x="140" y="296"/>
                </a:cubicBezTo>
                <a:cubicBezTo>
                  <a:pt x="140" y="296"/>
                  <a:pt x="140" y="296"/>
                  <a:pt x="140" y="296"/>
                </a:cubicBezTo>
                <a:cubicBezTo>
                  <a:pt x="140" y="296"/>
                  <a:pt x="141" y="296"/>
                  <a:pt x="140" y="297"/>
                </a:cubicBezTo>
                <a:cubicBezTo>
                  <a:pt x="140" y="297"/>
                  <a:pt x="141" y="297"/>
                  <a:pt x="141" y="297"/>
                </a:cubicBezTo>
                <a:cubicBezTo>
                  <a:pt x="141" y="297"/>
                  <a:pt x="141" y="297"/>
                  <a:pt x="141" y="297"/>
                </a:cubicBezTo>
                <a:cubicBezTo>
                  <a:pt x="141" y="297"/>
                  <a:pt x="141" y="297"/>
                  <a:pt x="141" y="297"/>
                </a:cubicBezTo>
                <a:close/>
                <a:moveTo>
                  <a:pt x="137" y="287"/>
                </a:moveTo>
                <a:cubicBezTo>
                  <a:pt x="137" y="287"/>
                  <a:pt x="138" y="287"/>
                  <a:pt x="137" y="286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37" y="287"/>
                  <a:pt x="137" y="287"/>
                  <a:pt x="137" y="287"/>
                </a:cubicBezTo>
                <a:cubicBezTo>
                  <a:pt x="136" y="287"/>
                  <a:pt x="137" y="287"/>
                  <a:pt x="137" y="287"/>
                </a:cubicBezTo>
                <a:close/>
                <a:moveTo>
                  <a:pt x="137" y="258"/>
                </a:moveTo>
                <a:cubicBezTo>
                  <a:pt x="137" y="258"/>
                  <a:pt x="137" y="258"/>
                  <a:pt x="137" y="258"/>
                </a:cubicBezTo>
                <a:cubicBezTo>
                  <a:pt x="137" y="258"/>
                  <a:pt x="137" y="258"/>
                  <a:pt x="137" y="258"/>
                </a:cubicBezTo>
                <a:cubicBezTo>
                  <a:pt x="137" y="259"/>
                  <a:pt x="137" y="258"/>
                  <a:pt x="137" y="258"/>
                </a:cubicBezTo>
                <a:close/>
                <a:moveTo>
                  <a:pt x="140" y="257"/>
                </a:moveTo>
                <a:cubicBezTo>
                  <a:pt x="140" y="257"/>
                  <a:pt x="140" y="257"/>
                  <a:pt x="140" y="257"/>
                </a:cubicBezTo>
                <a:cubicBezTo>
                  <a:pt x="140" y="257"/>
                  <a:pt x="140" y="257"/>
                  <a:pt x="140" y="257"/>
                </a:cubicBezTo>
                <a:close/>
                <a:moveTo>
                  <a:pt x="142" y="331"/>
                </a:moveTo>
                <a:cubicBezTo>
                  <a:pt x="142" y="331"/>
                  <a:pt x="142" y="332"/>
                  <a:pt x="142" y="332"/>
                </a:cubicBezTo>
                <a:cubicBezTo>
                  <a:pt x="142" y="332"/>
                  <a:pt x="143" y="332"/>
                  <a:pt x="143" y="332"/>
                </a:cubicBezTo>
                <a:cubicBezTo>
                  <a:pt x="144" y="332"/>
                  <a:pt x="145" y="332"/>
                  <a:pt x="145" y="332"/>
                </a:cubicBezTo>
                <a:cubicBezTo>
                  <a:pt x="145" y="332"/>
                  <a:pt x="145" y="331"/>
                  <a:pt x="145" y="331"/>
                </a:cubicBezTo>
                <a:cubicBezTo>
                  <a:pt x="145" y="331"/>
                  <a:pt x="145" y="331"/>
                  <a:pt x="144" y="331"/>
                </a:cubicBezTo>
                <a:cubicBezTo>
                  <a:pt x="144" y="331"/>
                  <a:pt x="144" y="331"/>
                  <a:pt x="144" y="331"/>
                </a:cubicBezTo>
                <a:cubicBezTo>
                  <a:pt x="144" y="330"/>
                  <a:pt x="143" y="330"/>
                  <a:pt x="143" y="330"/>
                </a:cubicBezTo>
                <a:cubicBezTo>
                  <a:pt x="142" y="331"/>
                  <a:pt x="141" y="331"/>
                  <a:pt x="142" y="331"/>
                </a:cubicBezTo>
                <a:close/>
                <a:moveTo>
                  <a:pt x="136" y="258"/>
                </a:moveTo>
                <a:cubicBezTo>
                  <a:pt x="136" y="258"/>
                  <a:pt x="136" y="258"/>
                  <a:pt x="136" y="259"/>
                </a:cubicBezTo>
                <a:cubicBezTo>
                  <a:pt x="136" y="259"/>
                  <a:pt x="136" y="259"/>
                  <a:pt x="136" y="259"/>
                </a:cubicBezTo>
                <a:cubicBezTo>
                  <a:pt x="136" y="259"/>
                  <a:pt x="136" y="258"/>
                  <a:pt x="136" y="258"/>
                </a:cubicBezTo>
                <a:close/>
                <a:moveTo>
                  <a:pt x="144" y="324"/>
                </a:moveTo>
                <a:cubicBezTo>
                  <a:pt x="145" y="324"/>
                  <a:pt x="145" y="323"/>
                  <a:pt x="145" y="323"/>
                </a:cubicBezTo>
                <a:cubicBezTo>
                  <a:pt x="144" y="323"/>
                  <a:pt x="144" y="323"/>
                  <a:pt x="144" y="324"/>
                </a:cubicBezTo>
                <a:cubicBezTo>
                  <a:pt x="144" y="324"/>
                  <a:pt x="144" y="324"/>
                  <a:pt x="144" y="324"/>
                </a:cubicBezTo>
                <a:close/>
                <a:moveTo>
                  <a:pt x="144" y="233"/>
                </a:moveTo>
                <a:cubicBezTo>
                  <a:pt x="144" y="233"/>
                  <a:pt x="143" y="233"/>
                  <a:pt x="143" y="233"/>
                </a:cubicBezTo>
                <a:cubicBezTo>
                  <a:pt x="143" y="233"/>
                  <a:pt x="142" y="233"/>
                  <a:pt x="142" y="233"/>
                </a:cubicBezTo>
                <a:cubicBezTo>
                  <a:pt x="143" y="234"/>
                  <a:pt x="143" y="233"/>
                  <a:pt x="144" y="233"/>
                </a:cubicBezTo>
                <a:close/>
                <a:moveTo>
                  <a:pt x="142" y="230"/>
                </a:moveTo>
                <a:cubicBezTo>
                  <a:pt x="142" y="230"/>
                  <a:pt x="142" y="230"/>
                  <a:pt x="142" y="230"/>
                </a:cubicBezTo>
                <a:cubicBezTo>
                  <a:pt x="142" y="230"/>
                  <a:pt x="142" y="230"/>
                  <a:pt x="143" y="230"/>
                </a:cubicBezTo>
                <a:cubicBezTo>
                  <a:pt x="142" y="230"/>
                  <a:pt x="142" y="230"/>
                  <a:pt x="142" y="230"/>
                </a:cubicBezTo>
                <a:close/>
                <a:moveTo>
                  <a:pt x="142" y="297"/>
                </a:moveTo>
                <a:cubicBezTo>
                  <a:pt x="142" y="297"/>
                  <a:pt x="142" y="297"/>
                  <a:pt x="142" y="296"/>
                </a:cubicBezTo>
                <a:cubicBezTo>
                  <a:pt x="142" y="297"/>
                  <a:pt x="141" y="297"/>
                  <a:pt x="142" y="297"/>
                </a:cubicBezTo>
                <a:cubicBezTo>
                  <a:pt x="142" y="297"/>
                  <a:pt x="142" y="297"/>
                  <a:pt x="142" y="297"/>
                </a:cubicBezTo>
                <a:close/>
                <a:moveTo>
                  <a:pt x="101" y="267"/>
                </a:moveTo>
                <a:cubicBezTo>
                  <a:pt x="101" y="267"/>
                  <a:pt x="101" y="267"/>
                  <a:pt x="101" y="268"/>
                </a:cubicBezTo>
                <a:cubicBezTo>
                  <a:pt x="101" y="268"/>
                  <a:pt x="101" y="267"/>
                  <a:pt x="101" y="267"/>
                </a:cubicBezTo>
                <a:cubicBezTo>
                  <a:pt x="101" y="267"/>
                  <a:pt x="101" y="268"/>
                  <a:pt x="102" y="268"/>
                </a:cubicBezTo>
                <a:cubicBezTo>
                  <a:pt x="102" y="268"/>
                  <a:pt x="102" y="267"/>
                  <a:pt x="101" y="267"/>
                </a:cubicBezTo>
                <a:close/>
                <a:moveTo>
                  <a:pt x="70" y="288"/>
                </a:moveTo>
                <a:cubicBezTo>
                  <a:pt x="70" y="288"/>
                  <a:pt x="70" y="289"/>
                  <a:pt x="70" y="289"/>
                </a:cubicBezTo>
                <a:cubicBezTo>
                  <a:pt x="70" y="289"/>
                  <a:pt x="70" y="288"/>
                  <a:pt x="70" y="288"/>
                </a:cubicBezTo>
                <a:close/>
                <a:moveTo>
                  <a:pt x="70" y="290"/>
                </a:moveTo>
                <a:cubicBezTo>
                  <a:pt x="69" y="290"/>
                  <a:pt x="69" y="290"/>
                  <a:pt x="69" y="291"/>
                </a:cubicBezTo>
                <a:cubicBezTo>
                  <a:pt x="69" y="290"/>
                  <a:pt x="70" y="290"/>
                  <a:pt x="70" y="290"/>
                </a:cubicBezTo>
                <a:close/>
                <a:moveTo>
                  <a:pt x="70" y="302"/>
                </a:moveTo>
                <a:cubicBezTo>
                  <a:pt x="70" y="302"/>
                  <a:pt x="70" y="302"/>
                  <a:pt x="70" y="301"/>
                </a:cubicBezTo>
                <a:cubicBezTo>
                  <a:pt x="70" y="302"/>
                  <a:pt x="70" y="302"/>
                  <a:pt x="70" y="302"/>
                </a:cubicBezTo>
                <a:cubicBezTo>
                  <a:pt x="70" y="302"/>
                  <a:pt x="70" y="302"/>
                  <a:pt x="70" y="302"/>
                </a:cubicBezTo>
                <a:cubicBezTo>
                  <a:pt x="70" y="302"/>
                  <a:pt x="70" y="302"/>
                  <a:pt x="70" y="302"/>
                </a:cubicBezTo>
                <a:close/>
                <a:moveTo>
                  <a:pt x="70" y="292"/>
                </a:moveTo>
                <a:cubicBezTo>
                  <a:pt x="70" y="292"/>
                  <a:pt x="70" y="292"/>
                  <a:pt x="70" y="292"/>
                </a:cubicBezTo>
                <a:cubicBezTo>
                  <a:pt x="70" y="292"/>
                  <a:pt x="70" y="292"/>
                  <a:pt x="70" y="293"/>
                </a:cubicBezTo>
                <a:cubicBezTo>
                  <a:pt x="70" y="293"/>
                  <a:pt x="70" y="293"/>
                  <a:pt x="70" y="292"/>
                </a:cubicBezTo>
                <a:close/>
                <a:moveTo>
                  <a:pt x="70" y="295"/>
                </a:moveTo>
                <a:cubicBezTo>
                  <a:pt x="70" y="295"/>
                  <a:pt x="70" y="294"/>
                  <a:pt x="70" y="294"/>
                </a:cubicBezTo>
                <a:cubicBezTo>
                  <a:pt x="70" y="294"/>
                  <a:pt x="70" y="294"/>
                  <a:pt x="70" y="294"/>
                </a:cubicBezTo>
                <a:cubicBezTo>
                  <a:pt x="69" y="294"/>
                  <a:pt x="70" y="295"/>
                  <a:pt x="70" y="295"/>
                </a:cubicBezTo>
                <a:close/>
                <a:moveTo>
                  <a:pt x="71" y="301"/>
                </a:moveTo>
                <a:cubicBezTo>
                  <a:pt x="71" y="301"/>
                  <a:pt x="71" y="301"/>
                  <a:pt x="71" y="302"/>
                </a:cubicBezTo>
                <a:cubicBezTo>
                  <a:pt x="71" y="301"/>
                  <a:pt x="71" y="301"/>
                  <a:pt x="71" y="301"/>
                </a:cubicBezTo>
                <a:cubicBezTo>
                  <a:pt x="71" y="301"/>
                  <a:pt x="71" y="301"/>
                  <a:pt x="71" y="301"/>
                </a:cubicBezTo>
                <a:close/>
                <a:moveTo>
                  <a:pt x="70" y="296"/>
                </a:moveTo>
                <a:cubicBezTo>
                  <a:pt x="70" y="296"/>
                  <a:pt x="70" y="296"/>
                  <a:pt x="70" y="296"/>
                </a:cubicBezTo>
                <a:cubicBezTo>
                  <a:pt x="70" y="296"/>
                  <a:pt x="70" y="296"/>
                  <a:pt x="70" y="296"/>
                </a:cubicBezTo>
                <a:close/>
                <a:moveTo>
                  <a:pt x="75" y="308"/>
                </a:moveTo>
                <a:cubicBezTo>
                  <a:pt x="75" y="308"/>
                  <a:pt x="75" y="309"/>
                  <a:pt x="75" y="309"/>
                </a:cubicBezTo>
                <a:cubicBezTo>
                  <a:pt x="75" y="309"/>
                  <a:pt x="75" y="309"/>
                  <a:pt x="75" y="308"/>
                </a:cubicBezTo>
                <a:close/>
                <a:moveTo>
                  <a:pt x="79" y="317"/>
                </a:moveTo>
                <a:cubicBezTo>
                  <a:pt x="79" y="317"/>
                  <a:pt x="79" y="317"/>
                  <a:pt x="79" y="317"/>
                </a:cubicBezTo>
                <a:cubicBezTo>
                  <a:pt x="79" y="317"/>
                  <a:pt x="78" y="317"/>
                  <a:pt x="78" y="317"/>
                </a:cubicBezTo>
                <a:cubicBezTo>
                  <a:pt x="78" y="317"/>
                  <a:pt x="78" y="317"/>
                  <a:pt x="78" y="317"/>
                </a:cubicBezTo>
                <a:cubicBezTo>
                  <a:pt x="78" y="317"/>
                  <a:pt x="78" y="318"/>
                  <a:pt x="78" y="318"/>
                </a:cubicBezTo>
                <a:cubicBezTo>
                  <a:pt x="79" y="318"/>
                  <a:pt x="79" y="318"/>
                  <a:pt x="79" y="317"/>
                </a:cubicBezTo>
                <a:close/>
                <a:moveTo>
                  <a:pt x="80" y="319"/>
                </a:moveTo>
                <a:cubicBezTo>
                  <a:pt x="80" y="319"/>
                  <a:pt x="81" y="319"/>
                  <a:pt x="81" y="319"/>
                </a:cubicBezTo>
                <a:cubicBezTo>
                  <a:pt x="81" y="319"/>
                  <a:pt x="81" y="319"/>
                  <a:pt x="80" y="318"/>
                </a:cubicBezTo>
                <a:cubicBezTo>
                  <a:pt x="80" y="318"/>
                  <a:pt x="80" y="318"/>
                  <a:pt x="80" y="318"/>
                </a:cubicBezTo>
                <a:cubicBezTo>
                  <a:pt x="80" y="319"/>
                  <a:pt x="80" y="319"/>
                  <a:pt x="80" y="319"/>
                </a:cubicBezTo>
                <a:close/>
                <a:moveTo>
                  <a:pt x="74" y="305"/>
                </a:moveTo>
                <a:cubicBezTo>
                  <a:pt x="73" y="305"/>
                  <a:pt x="73" y="305"/>
                  <a:pt x="74" y="306"/>
                </a:cubicBezTo>
                <a:cubicBezTo>
                  <a:pt x="74" y="306"/>
                  <a:pt x="74" y="305"/>
                  <a:pt x="74" y="305"/>
                </a:cubicBezTo>
                <a:close/>
                <a:moveTo>
                  <a:pt x="72" y="303"/>
                </a:moveTo>
                <a:cubicBezTo>
                  <a:pt x="72" y="303"/>
                  <a:pt x="72" y="303"/>
                  <a:pt x="72" y="303"/>
                </a:cubicBezTo>
                <a:cubicBezTo>
                  <a:pt x="72" y="303"/>
                  <a:pt x="72" y="303"/>
                  <a:pt x="72" y="303"/>
                </a:cubicBezTo>
                <a:close/>
                <a:moveTo>
                  <a:pt x="74" y="306"/>
                </a:moveTo>
                <a:cubicBezTo>
                  <a:pt x="74" y="306"/>
                  <a:pt x="74" y="306"/>
                  <a:pt x="74" y="307"/>
                </a:cubicBezTo>
                <a:cubicBezTo>
                  <a:pt x="74" y="307"/>
                  <a:pt x="74" y="307"/>
                  <a:pt x="74" y="307"/>
                </a:cubicBezTo>
                <a:cubicBezTo>
                  <a:pt x="74" y="306"/>
                  <a:pt x="74" y="306"/>
                  <a:pt x="74" y="306"/>
                </a:cubicBezTo>
                <a:close/>
                <a:moveTo>
                  <a:pt x="115" y="344"/>
                </a:moveTo>
                <a:cubicBezTo>
                  <a:pt x="115" y="344"/>
                  <a:pt x="115" y="344"/>
                  <a:pt x="115" y="344"/>
                </a:cubicBezTo>
                <a:cubicBezTo>
                  <a:pt x="114" y="343"/>
                  <a:pt x="113" y="343"/>
                  <a:pt x="112" y="344"/>
                </a:cubicBezTo>
                <a:cubicBezTo>
                  <a:pt x="112" y="344"/>
                  <a:pt x="112" y="344"/>
                  <a:pt x="113" y="344"/>
                </a:cubicBezTo>
                <a:cubicBezTo>
                  <a:pt x="113" y="344"/>
                  <a:pt x="113" y="345"/>
                  <a:pt x="113" y="345"/>
                </a:cubicBezTo>
                <a:cubicBezTo>
                  <a:pt x="113" y="345"/>
                  <a:pt x="113" y="345"/>
                  <a:pt x="113" y="345"/>
                </a:cubicBezTo>
                <a:cubicBezTo>
                  <a:pt x="114" y="345"/>
                  <a:pt x="114" y="345"/>
                  <a:pt x="114" y="345"/>
                </a:cubicBezTo>
                <a:cubicBezTo>
                  <a:pt x="114" y="345"/>
                  <a:pt x="115" y="344"/>
                  <a:pt x="115" y="344"/>
                </a:cubicBezTo>
                <a:close/>
                <a:moveTo>
                  <a:pt x="71" y="318"/>
                </a:moveTo>
                <a:cubicBezTo>
                  <a:pt x="71" y="318"/>
                  <a:pt x="71" y="318"/>
                  <a:pt x="70" y="318"/>
                </a:cubicBezTo>
                <a:cubicBezTo>
                  <a:pt x="71" y="318"/>
                  <a:pt x="71" y="318"/>
                  <a:pt x="71" y="318"/>
                </a:cubicBezTo>
                <a:close/>
                <a:moveTo>
                  <a:pt x="72" y="325"/>
                </a:moveTo>
                <a:cubicBezTo>
                  <a:pt x="72" y="325"/>
                  <a:pt x="71" y="325"/>
                  <a:pt x="71" y="325"/>
                </a:cubicBezTo>
                <a:cubicBezTo>
                  <a:pt x="71" y="326"/>
                  <a:pt x="71" y="326"/>
                  <a:pt x="71" y="326"/>
                </a:cubicBezTo>
                <a:cubicBezTo>
                  <a:pt x="72" y="327"/>
                  <a:pt x="72" y="327"/>
                  <a:pt x="72" y="327"/>
                </a:cubicBezTo>
                <a:cubicBezTo>
                  <a:pt x="73" y="327"/>
                  <a:pt x="73" y="327"/>
                  <a:pt x="72" y="326"/>
                </a:cubicBezTo>
                <a:cubicBezTo>
                  <a:pt x="72" y="326"/>
                  <a:pt x="72" y="325"/>
                  <a:pt x="72" y="325"/>
                </a:cubicBezTo>
                <a:close/>
                <a:moveTo>
                  <a:pt x="75" y="330"/>
                </a:moveTo>
                <a:cubicBezTo>
                  <a:pt x="75" y="330"/>
                  <a:pt x="75" y="330"/>
                  <a:pt x="75" y="329"/>
                </a:cubicBezTo>
                <a:cubicBezTo>
                  <a:pt x="75" y="329"/>
                  <a:pt x="75" y="329"/>
                  <a:pt x="74" y="329"/>
                </a:cubicBezTo>
                <a:cubicBezTo>
                  <a:pt x="74" y="329"/>
                  <a:pt x="74" y="330"/>
                  <a:pt x="75" y="330"/>
                </a:cubicBezTo>
                <a:close/>
                <a:moveTo>
                  <a:pt x="73" y="328"/>
                </a:moveTo>
                <a:cubicBezTo>
                  <a:pt x="73" y="328"/>
                  <a:pt x="74" y="329"/>
                  <a:pt x="74" y="329"/>
                </a:cubicBezTo>
                <a:cubicBezTo>
                  <a:pt x="74" y="328"/>
                  <a:pt x="74" y="328"/>
                  <a:pt x="74" y="328"/>
                </a:cubicBezTo>
                <a:cubicBezTo>
                  <a:pt x="74" y="328"/>
                  <a:pt x="73" y="328"/>
                  <a:pt x="73" y="328"/>
                </a:cubicBezTo>
                <a:close/>
                <a:moveTo>
                  <a:pt x="75" y="330"/>
                </a:moveTo>
                <a:cubicBezTo>
                  <a:pt x="75" y="330"/>
                  <a:pt x="75" y="331"/>
                  <a:pt x="76" y="331"/>
                </a:cubicBezTo>
                <a:cubicBezTo>
                  <a:pt x="76" y="331"/>
                  <a:pt x="76" y="331"/>
                  <a:pt x="75" y="331"/>
                </a:cubicBezTo>
                <a:cubicBezTo>
                  <a:pt x="76" y="331"/>
                  <a:pt x="75" y="330"/>
                  <a:pt x="75" y="330"/>
                </a:cubicBezTo>
                <a:close/>
                <a:moveTo>
                  <a:pt x="80" y="336"/>
                </a:moveTo>
                <a:cubicBezTo>
                  <a:pt x="80" y="336"/>
                  <a:pt x="80" y="337"/>
                  <a:pt x="81" y="337"/>
                </a:cubicBezTo>
                <a:cubicBezTo>
                  <a:pt x="81" y="336"/>
                  <a:pt x="80" y="336"/>
                  <a:pt x="80" y="336"/>
                </a:cubicBezTo>
                <a:close/>
                <a:moveTo>
                  <a:pt x="68" y="319"/>
                </a:moveTo>
                <a:cubicBezTo>
                  <a:pt x="68" y="319"/>
                  <a:pt x="67" y="319"/>
                  <a:pt x="67" y="319"/>
                </a:cubicBezTo>
                <a:cubicBezTo>
                  <a:pt x="67" y="319"/>
                  <a:pt x="68" y="320"/>
                  <a:pt x="68" y="320"/>
                </a:cubicBezTo>
                <a:cubicBezTo>
                  <a:pt x="68" y="320"/>
                  <a:pt x="69" y="321"/>
                  <a:pt x="69" y="321"/>
                </a:cubicBezTo>
                <a:cubicBezTo>
                  <a:pt x="69" y="321"/>
                  <a:pt x="69" y="321"/>
                  <a:pt x="69" y="321"/>
                </a:cubicBezTo>
                <a:cubicBezTo>
                  <a:pt x="69" y="320"/>
                  <a:pt x="69" y="320"/>
                  <a:pt x="69" y="320"/>
                </a:cubicBezTo>
                <a:cubicBezTo>
                  <a:pt x="68" y="319"/>
                  <a:pt x="68" y="319"/>
                  <a:pt x="68" y="319"/>
                </a:cubicBezTo>
                <a:close/>
                <a:moveTo>
                  <a:pt x="65" y="316"/>
                </a:moveTo>
                <a:cubicBezTo>
                  <a:pt x="64" y="315"/>
                  <a:pt x="64" y="315"/>
                  <a:pt x="64" y="315"/>
                </a:cubicBezTo>
                <a:cubicBezTo>
                  <a:pt x="64" y="315"/>
                  <a:pt x="63" y="315"/>
                  <a:pt x="63" y="315"/>
                </a:cubicBezTo>
                <a:cubicBezTo>
                  <a:pt x="64" y="315"/>
                  <a:pt x="64" y="316"/>
                  <a:pt x="64" y="316"/>
                </a:cubicBezTo>
                <a:cubicBezTo>
                  <a:pt x="64" y="316"/>
                  <a:pt x="64" y="316"/>
                  <a:pt x="64" y="316"/>
                </a:cubicBezTo>
                <a:cubicBezTo>
                  <a:pt x="64" y="316"/>
                  <a:pt x="65" y="316"/>
                  <a:pt x="65" y="316"/>
                </a:cubicBezTo>
                <a:cubicBezTo>
                  <a:pt x="65" y="316"/>
                  <a:pt x="65" y="316"/>
                  <a:pt x="65" y="316"/>
                </a:cubicBezTo>
                <a:close/>
                <a:moveTo>
                  <a:pt x="68" y="279"/>
                </a:moveTo>
                <a:cubicBezTo>
                  <a:pt x="68" y="280"/>
                  <a:pt x="68" y="280"/>
                  <a:pt x="68" y="280"/>
                </a:cubicBezTo>
                <a:cubicBezTo>
                  <a:pt x="68" y="280"/>
                  <a:pt x="68" y="280"/>
                  <a:pt x="68" y="279"/>
                </a:cubicBezTo>
                <a:close/>
                <a:moveTo>
                  <a:pt x="70" y="323"/>
                </a:moveTo>
                <a:cubicBezTo>
                  <a:pt x="70" y="323"/>
                  <a:pt x="70" y="323"/>
                  <a:pt x="71" y="323"/>
                </a:cubicBezTo>
                <a:cubicBezTo>
                  <a:pt x="71" y="323"/>
                  <a:pt x="70" y="323"/>
                  <a:pt x="70" y="323"/>
                </a:cubicBezTo>
                <a:close/>
                <a:moveTo>
                  <a:pt x="69" y="292"/>
                </a:moveTo>
                <a:cubicBezTo>
                  <a:pt x="69" y="292"/>
                  <a:pt x="69" y="292"/>
                  <a:pt x="69" y="292"/>
                </a:cubicBezTo>
                <a:cubicBezTo>
                  <a:pt x="69" y="292"/>
                  <a:pt x="69" y="292"/>
                  <a:pt x="69" y="292"/>
                </a:cubicBezTo>
                <a:close/>
                <a:moveTo>
                  <a:pt x="67" y="317"/>
                </a:moveTo>
                <a:cubicBezTo>
                  <a:pt x="67" y="317"/>
                  <a:pt x="67" y="317"/>
                  <a:pt x="68" y="317"/>
                </a:cubicBezTo>
                <a:cubicBezTo>
                  <a:pt x="68" y="317"/>
                  <a:pt x="67" y="317"/>
                  <a:pt x="67" y="317"/>
                </a:cubicBezTo>
                <a:close/>
                <a:moveTo>
                  <a:pt x="70" y="323"/>
                </a:moveTo>
                <a:cubicBezTo>
                  <a:pt x="70" y="324"/>
                  <a:pt x="70" y="324"/>
                  <a:pt x="70" y="324"/>
                </a:cubicBezTo>
                <a:cubicBezTo>
                  <a:pt x="70" y="324"/>
                  <a:pt x="70" y="324"/>
                  <a:pt x="71" y="324"/>
                </a:cubicBezTo>
                <a:cubicBezTo>
                  <a:pt x="71" y="323"/>
                  <a:pt x="70" y="323"/>
                  <a:pt x="70" y="323"/>
                </a:cubicBezTo>
                <a:close/>
                <a:moveTo>
                  <a:pt x="74" y="306"/>
                </a:moveTo>
                <a:cubicBezTo>
                  <a:pt x="74" y="306"/>
                  <a:pt x="74" y="306"/>
                  <a:pt x="74" y="306"/>
                </a:cubicBezTo>
                <a:cubicBezTo>
                  <a:pt x="74" y="306"/>
                  <a:pt x="74" y="306"/>
                  <a:pt x="74" y="306"/>
                </a:cubicBezTo>
                <a:close/>
                <a:moveTo>
                  <a:pt x="94" y="331"/>
                </a:moveTo>
                <a:cubicBezTo>
                  <a:pt x="94" y="331"/>
                  <a:pt x="95" y="330"/>
                  <a:pt x="95" y="330"/>
                </a:cubicBezTo>
                <a:cubicBezTo>
                  <a:pt x="95" y="331"/>
                  <a:pt x="95" y="331"/>
                  <a:pt x="95" y="331"/>
                </a:cubicBezTo>
                <a:cubicBezTo>
                  <a:pt x="95" y="331"/>
                  <a:pt x="96" y="331"/>
                  <a:pt x="96" y="331"/>
                </a:cubicBezTo>
                <a:cubicBezTo>
                  <a:pt x="96" y="330"/>
                  <a:pt x="96" y="330"/>
                  <a:pt x="96" y="330"/>
                </a:cubicBezTo>
                <a:cubicBezTo>
                  <a:pt x="96" y="330"/>
                  <a:pt x="96" y="329"/>
                  <a:pt x="96" y="329"/>
                </a:cubicBezTo>
                <a:cubicBezTo>
                  <a:pt x="95" y="329"/>
                  <a:pt x="95" y="329"/>
                  <a:pt x="94" y="329"/>
                </a:cubicBezTo>
                <a:cubicBezTo>
                  <a:pt x="94" y="329"/>
                  <a:pt x="94" y="329"/>
                  <a:pt x="94" y="329"/>
                </a:cubicBezTo>
                <a:cubicBezTo>
                  <a:pt x="94" y="330"/>
                  <a:pt x="94" y="330"/>
                  <a:pt x="94" y="330"/>
                </a:cubicBezTo>
                <a:cubicBezTo>
                  <a:pt x="94" y="330"/>
                  <a:pt x="94" y="331"/>
                  <a:pt x="94" y="331"/>
                </a:cubicBezTo>
                <a:close/>
                <a:moveTo>
                  <a:pt x="92" y="295"/>
                </a:moveTo>
                <a:cubicBezTo>
                  <a:pt x="92" y="295"/>
                  <a:pt x="92" y="295"/>
                  <a:pt x="92" y="296"/>
                </a:cubicBezTo>
                <a:cubicBezTo>
                  <a:pt x="92" y="295"/>
                  <a:pt x="92" y="295"/>
                  <a:pt x="92" y="295"/>
                </a:cubicBezTo>
                <a:close/>
                <a:moveTo>
                  <a:pt x="97" y="315"/>
                </a:moveTo>
                <a:cubicBezTo>
                  <a:pt x="97" y="315"/>
                  <a:pt x="97" y="315"/>
                  <a:pt x="97" y="315"/>
                </a:cubicBezTo>
                <a:cubicBezTo>
                  <a:pt x="97" y="315"/>
                  <a:pt x="97" y="315"/>
                  <a:pt x="97" y="315"/>
                </a:cubicBezTo>
                <a:close/>
                <a:moveTo>
                  <a:pt x="81" y="320"/>
                </a:moveTo>
                <a:cubicBezTo>
                  <a:pt x="81" y="320"/>
                  <a:pt x="81" y="319"/>
                  <a:pt x="81" y="319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19"/>
                  <a:pt x="80" y="320"/>
                  <a:pt x="81" y="320"/>
                </a:cubicBezTo>
                <a:close/>
                <a:moveTo>
                  <a:pt x="92" y="330"/>
                </a:moveTo>
                <a:cubicBezTo>
                  <a:pt x="92" y="330"/>
                  <a:pt x="92" y="330"/>
                  <a:pt x="92" y="330"/>
                </a:cubicBezTo>
                <a:cubicBezTo>
                  <a:pt x="92" y="330"/>
                  <a:pt x="92" y="330"/>
                  <a:pt x="92" y="330"/>
                </a:cubicBezTo>
                <a:close/>
                <a:moveTo>
                  <a:pt x="92" y="297"/>
                </a:moveTo>
                <a:cubicBezTo>
                  <a:pt x="92" y="297"/>
                  <a:pt x="92" y="297"/>
                  <a:pt x="92" y="297"/>
                </a:cubicBezTo>
                <a:cubicBezTo>
                  <a:pt x="91" y="297"/>
                  <a:pt x="91" y="297"/>
                  <a:pt x="91" y="297"/>
                </a:cubicBezTo>
                <a:cubicBezTo>
                  <a:pt x="91" y="296"/>
                  <a:pt x="91" y="296"/>
                  <a:pt x="91" y="296"/>
                </a:cubicBezTo>
                <a:cubicBezTo>
                  <a:pt x="91" y="296"/>
                  <a:pt x="91" y="296"/>
                  <a:pt x="91" y="296"/>
                </a:cubicBezTo>
                <a:cubicBezTo>
                  <a:pt x="91" y="296"/>
                  <a:pt x="91" y="297"/>
                  <a:pt x="92" y="297"/>
                </a:cubicBezTo>
                <a:cubicBezTo>
                  <a:pt x="92" y="297"/>
                  <a:pt x="92" y="296"/>
                  <a:pt x="92" y="296"/>
                </a:cubicBezTo>
                <a:cubicBezTo>
                  <a:pt x="92" y="296"/>
                  <a:pt x="92" y="296"/>
                  <a:pt x="92" y="296"/>
                </a:cubicBezTo>
                <a:cubicBezTo>
                  <a:pt x="92" y="296"/>
                  <a:pt x="91" y="296"/>
                  <a:pt x="91" y="296"/>
                </a:cubicBezTo>
                <a:cubicBezTo>
                  <a:pt x="91" y="296"/>
                  <a:pt x="90" y="296"/>
                  <a:pt x="90" y="296"/>
                </a:cubicBezTo>
                <a:cubicBezTo>
                  <a:pt x="90" y="296"/>
                  <a:pt x="91" y="296"/>
                  <a:pt x="91" y="296"/>
                </a:cubicBezTo>
                <a:cubicBezTo>
                  <a:pt x="91" y="296"/>
                  <a:pt x="91" y="296"/>
                  <a:pt x="90" y="296"/>
                </a:cubicBezTo>
                <a:cubicBezTo>
                  <a:pt x="90" y="296"/>
                  <a:pt x="90" y="296"/>
                  <a:pt x="90" y="296"/>
                </a:cubicBezTo>
                <a:cubicBezTo>
                  <a:pt x="90" y="296"/>
                  <a:pt x="91" y="297"/>
                  <a:pt x="91" y="297"/>
                </a:cubicBezTo>
                <a:cubicBezTo>
                  <a:pt x="91" y="297"/>
                  <a:pt x="92" y="297"/>
                  <a:pt x="92" y="297"/>
                </a:cubicBezTo>
                <a:close/>
                <a:moveTo>
                  <a:pt x="99" y="325"/>
                </a:moveTo>
                <a:cubicBezTo>
                  <a:pt x="99" y="325"/>
                  <a:pt x="99" y="325"/>
                  <a:pt x="99" y="325"/>
                </a:cubicBezTo>
                <a:cubicBezTo>
                  <a:pt x="99" y="325"/>
                  <a:pt x="99" y="325"/>
                  <a:pt x="99" y="325"/>
                </a:cubicBezTo>
                <a:cubicBezTo>
                  <a:pt x="99" y="325"/>
                  <a:pt x="99" y="325"/>
                  <a:pt x="99" y="325"/>
                </a:cubicBezTo>
                <a:cubicBezTo>
                  <a:pt x="99" y="325"/>
                  <a:pt x="99" y="326"/>
                  <a:pt x="99" y="326"/>
                </a:cubicBezTo>
                <a:cubicBezTo>
                  <a:pt x="99" y="326"/>
                  <a:pt x="99" y="326"/>
                  <a:pt x="100" y="325"/>
                </a:cubicBezTo>
                <a:cubicBezTo>
                  <a:pt x="100" y="325"/>
                  <a:pt x="100" y="325"/>
                  <a:pt x="100" y="325"/>
                </a:cubicBezTo>
                <a:cubicBezTo>
                  <a:pt x="100" y="325"/>
                  <a:pt x="100" y="325"/>
                  <a:pt x="100" y="325"/>
                </a:cubicBezTo>
                <a:cubicBezTo>
                  <a:pt x="100" y="325"/>
                  <a:pt x="100" y="325"/>
                  <a:pt x="100" y="325"/>
                </a:cubicBezTo>
                <a:cubicBezTo>
                  <a:pt x="100" y="325"/>
                  <a:pt x="99" y="325"/>
                  <a:pt x="99" y="325"/>
                </a:cubicBezTo>
                <a:close/>
                <a:moveTo>
                  <a:pt x="114" y="377"/>
                </a:moveTo>
                <a:cubicBezTo>
                  <a:pt x="114" y="377"/>
                  <a:pt x="114" y="377"/>
                  <a:pt x="114" y="377"/>
                </a:cubicBezTo>
                <a:cubicBezTo>
                  <a:pt x="114" y="377"/>
                  <a:pt x="114" y="377"/>
                  <a:pt x="114" y="377"/>
                </a:cubicBezTo>
                <a:close/>
                <a:moveTo>
                  <a:pt x="115" y="345"/>
                </a:moveTo>
                <a:cubicBezTo>
                  <a:pt x="115" y="345"/>
                  <a:pt x="115" y="345"/>
                  <a:pt x="115" y="345"/>
                </a:cubicBezTo>
                <a:cubicBezTo>
                  <a:pt x="115" y="345"/>
                  <a:pt x="115" y="345"/>
                  <a:pt x="115" y="345"/>
                </a:cubicBezTo>
                <a:close/>
                <a:moveTo>
                  <a:pt x="114" y="340"/>
                </a:moveTo>
                <a:cubicBezTo>
                  <a:pt x="114" y="340"/>
                  <a:pt x="115" y="340"/>
                  <a:pt x="115" y="340"/>
                </a:cubicBezTo>
                <a:cubicBezTo>
                  <a:pt x="114" y="340"/>
                  <a:pt x="114" y="340"/>
                  <a:pt x="114" y="340"/>
                </a:cubicBezTo>
                <a:cubicBezTo>
                  <a:pt x="113" y="340"/>
                  <a:pt x="114" y="341"/>
                  <a:pt x="114" y="341"/>
                </a:cubicBezTo>
                <a:cubicBezTo>
                  <a:pt x="114" y="341"/>
                  <a:pt x="114" y="340"/>
                  <a:pt x="114" y="340"/>
                </a:cubicBezTo>
                <a:close/>
                <a:moveTo>
                  <a:pt x="110" y="340"/>
                </a:moveTo>
                <a:cubicBezTo>
                  <a:pt x="109" y="340"/>
                  <a:pt x="108" y="340"/>
                  <a:pt x="107" y="341"/>
                </a:cubicBezTo>
                <a:cubicBezTo>
                  <a:pt x="107" y="341"/>
                  <a:pt x="107" y="341"/>
                  <a:pt x="108" y="341"/>
                </a:cubicBezTo>
                <a:cubicBezTo>
                  <a:pt x="109" y="341"/>
                  <a:pt x="110" y="341"/>
                  <a:pt x="111" y="340"/>
                </a:cubicBezTo>
                <a:cubicBezTo>
                  <a:pt x="111" y="340"/>
                  <a:pt x="110" y="340"/>
                  <a:pt x="110" y="340"/>
                </a:cubicBezTo>
                <a:close/>
                <a:moveTo>
                  <a:pt x="91" y="300"/>
                </a:moveTo>
                <a:cubicBezTo>
                  <a:pt x="92" y="300"/>
                  <a:pt x="92" y="300"/>
                  <a:pt x="92" y="300"/>
                </a:cubicBezTo>
                <a:cubicBezTo>
                  <a:pt x="92" y="300"/>
                  <a:pt x="91" y="300"/>
                  <a:pt x="91" y="300"/>
                </a:cubicBezTo>
                <a:close/>
                <a:moveTo>
                  <a:pt x="107" y="337"/>
                </a:moveTo>
                <a:cubicBezTo>
                  <a:pt x="107" y="337"/>
                  <a:pt x="107" y="337"/>
                  <a:pt x="107" y="338"/>
                </a:cubicBezTo>
                <a:cubicBezTo>
                  <a:pt x="107" y="337"/>
                  <a:pt x="107" y="337"/>
                  <a:pt x="107" y="337"/>
                </a:cubicBezTo>
                <a:close/>
                <a:moveTo>
                  <a:pt x="96" y="313"/>
                </a:moveTo>
                <a:cubicBezTo>
                  <a:pt x="96" y="313"/>
                  <a:pt x="95" y="313"/>
                  <a:pt x="95" y="313"/>
                </a:cubicBezTo>
                <a:cubicBezTo>
                  <a:pt x="95" y="313"/>
                  <a:pt x="96" y="313"/>
                  <a:pt x="96" y="313"/>
                </a:cubicBezTo>
                <a:cubicBezTo>
                  <a:pt x="96" y="313"/>
                  <a:pt x="96" y="313"/>
                  <a:pt x="96" y="313"/>
                </a:cubicBezTo>
                <a:cubicBezTo>
                  <a:pt x="96" y="312"/>
                  <a:pt x="96" y="312"/>
                  <a:pt x="96" y="312"/>
                </a:cubicBezTo>
                <a:cubicBezTo>
                  <a:pt x="96" y="312"/>
                  <a:pt x="95" y="312"/>
                  <a:pt x="95" y="312"/>
                </a:cubicBezTo>
                <a:cubicBezTo>
                  <a:pt x="95" y="312"/>
                  <a:pt x="95" y="312"/>
                  <a:pt x="95" y="313"/>
                </a:cubicBezTo>
                <a:cubicBezTo>
                  <a:pt x="95" y="313"/>
                  <a:pt x="96" y="313"/>
                  <a:pt x="96" y="313"/>
                </a:cubicBezTo>
                <a:close/>
                <a:moveTo>
                  <a:pt x="83" y="320"/>
                </a:moveTo>
                <a:cubicBezTo>
                  <a:pt x="83" y="320"/>
                  <a:pt x="83" y="320"/>
                  <a:pt x="83" y="320"/>
                </a:cubicBezTo>
                <a:cubicBezTo>
                  <a:pt x="83" y="320"/>
                  <a:pt x="83" y="320"/>
                  <a:pt x="83" y="320"/>
                </a:cubicBezTo>
                <a:close/>
                <a:moveTo>
                  <a:pt x="84" y="321"/>
                </a:moveTo>
                <a:cubicBezTo>
                  <a:pt x="83" y="320"/>
                  <a:pt x="83" y="320"/>
                  <a:pt x="83" y="320"/>
                </a:cubicBezTo>
                <a:cubicBezTo>
                  <a:pt x="83" y="320"/>
                  <a:pt x="83" y="321"/>
                  <a:pt x="84" y="321"/>
                </a:cubicBezTo>
                <a:close/>
                <a:moveTo>
                  <a:pt x="84" y="319"/>
                </a:moveTo>
                <a:cubicBezTo>
                  <a:pt x="84" y="319"/>
                  <a:pt x="84" y="319"/>
                  <a:pt x="84" y="319"/>
                </a:cubicBezTo>
                <a:cubicBezTo>
                  <a:pt x="84" y="319"/>
                  <a:pt x="84" y="319"/>
                  <a:pt x="85" y="319"/>
                </a:cubicBezTo>
                <a:cubicBezTo>
                  <a:pt x="85" y="319"/>
                  <a:pt x="85" y="319"/>
                  <a:pt x="84" y="319"/>
                </a:cubicBezTo>
                <a:close/>
                <a:moveTo>
                  <a:pt x="81" y="320"/>
                </a:moveTo>
                <a:cubicBezTo>
                  <a:pt x="81" y="320"/>
                  <a:pt x="81" y="320"/>
                  <a:pt x="81" y="320"/>
                </a:cubicBezTo>
                <a:cubicBezTo>
                  <a:pt x="81" y="321"/>
                  <a:pt x="82" y="320"/>
                  <a:pt x="82" y="320"/>
                </a:cubicBezTo>
                <a:cubicBezTo>
                  <a:pt x="82" y="320"/>
                  <a:pt x="82" y="320"/>
                  <a:pt x="81" y="320"/>
                </a:cubicBezTo>
                <a:cubicBezTo>
                  <a:pt x="81" y="320"/>
                  <a:pt x="81" y="320"/>
                  <a:pt x="81" y="320"/>
                </a:cubicBezTo>
                <a:cubicBezTo>
                  <a:pt x="81" y="320"/>
                  <a:pt x="81" y="320"/>
                  <a:pt x="81" y="320"/>
                </a:cubicBezTo>
                <a:cubicBezTo>
                  <a:pt x="82" y="320"/>
                  <a:pt x="82" y="320"/>
                  <a:pt x="83" y="320"/>
                </a:cubicBezTo>
                <a:cubicBezTo>
                  <a:pt x="82" y="320"/>
                  <a:pt x="82" y="320"/>
                  <a:pt x="82" y="320"/>
                </a:cubicBezTo>
                <a:cubicBezTo>
                  <a:pt x="82" y="320"/>
                  <a:pt x="82" y="319"/>
                  <a:pt x="82" y="319"/>
                </a:cubicBezTo>
                <a:cubicBezTo>
                  <a:pt x="81" y="320"/>
                  <a:pt x="81" y="320"/>
                  <a:pt x="81" y="320"/>
                </a:cubicBezTo>
                <a:cubicBezTo>
                  <a:pt x="81" y="320"/>
                  <a:pt x="81" y="320"/>
                  <a:pt x="81" y="320"/>
                </a:cubicBezTo>
                <a:cubicBezTo>
                  <a:pt x="81" y="320"/>
                  <a:pt x="81" y="320"/>
                  <a:pt x="81" y="320"/>
                </a:cubicBezTo>
                <a:cubicBezTo>
                  <a:pt x="81" y="320"/>
                  <a:pt x="81" y="320"/>
                  <a:pt x="81" y="320"/>
                </a:cubicBezTo>
                <a:close/>
                <a:moveTo>
                  <a:pt x="85" y="320"/>
                </a:moveTo>
                <a:cubicBezTo>
                  <a:pt x="85" y="320"/>
                  <a:pt x="85" y="320"/>
                  <a:pt x="85" y="320"/>
                </a:cubicBezTo>
                <a:cubicBezTo>
                  <a:pt x="85" y="320"/>
                  <a:pt x="85" y="319"/>
                  <a:pt x="85" y="320"/>
                </a:cubicBezTo>
                <a:cubicBezTo>
                  <a:pt x="85" y="320"/>
                  <a:pt x="85" y="320"/>
                  <a:pt x="85" y="320"/>
                </a:cubicBezTo>
                <a:close/>
                <a:moveTo>
                  <a:pt x="83" y="321"/>
                </a:moveTo>
                <a:cubicBezTo>
                  <a:pt x="83" y="321"/>
                  <a:pt x="83" y="321"/>
                  <a:pt x="83" y="321"/>
                </a:cubicBezTo>
                <a:cubicBezTo>
                  <a:pt x="83" y="321"/>
                  <a:pt x="83" y="321"/>
                  <a:pt x="83" y="321"/>
                </a:cubicBezTo>
                <a:close/>
                <a:moveTo>
                  <a:pt x="87" y="322"/>
                </a:moveTo>
                <a:cubicBezTo>
                  <a:pt x="86" y="322"/>
                  <a:pt x="86" y="322"/>
                  <a:pt x="86" y="322"/>
                </a:cubicBezTo>
                <a:cubicBezTo>
                  <a:pt x="86" y="322"/>
                  <a:pt x="86" y="322"/>
                  <a:pt x="87" y="322"/>
                </a:cubicBezTo>
                <a:close/>
                <a:moveTo>
                  <a:pt x="86" y="323"/>
                </a:moveTo>
                <a:cubicBezTo>
                  <a:pt x="86" y="323"/>
                  <a:pt x="86" y="323"/>
                  <a:pt x="86" y="323"/>
                </a:cubicBezTo>
                <a:cubicBezTo>
                  <a:pt x="86" y="323"/>
                  <a:pt x="86" y="323"/>
                  <a:pt x="87" y="323"/>
                </a:cubicBezTo>
                <a:cubicBezTo>
                  <a:pt x="87" y="323"/>
                  <a:pt x="87" y="323"/>
                  <a:pt x="87" y="323"/>
                </a:cubicBezTo>
                <a:cubicBezTo>
                  <a:pt x="87" y="323"/>
                  <a:pt x="87" y="323"/>
                  <a:pt x="86" y="322"/>
                </a:cubicBezTo>
                <a:cubicBezTo>
                  <a:pt x="86" y="323"/>
                  <a:pt x="86" y="323"/>
                  <a:pt x="86" y="323"/>
                </a:cubicBezTo>
                <a:close/>
                <a:moveTo>
                  <a:pt x="86" y="324"/>
                </a:moveTo>
                <a:cubicBezTo>
                  <a:pt x="86" y="323"/>
                  <a:pt x="86" y="323"/>
                  <a:pt x="85" y="324"/>
                </a:cubicBezTo>
                <a:cubicBezTo>
                  <a:pt x="85" y="324"/>
                  <a:pt x="86" y="324"/>
                  <a:pt x="86" y="324"/>
                </a:cubicBezTo>
                <a:cubicBezTo>
                  <a:pt x="86" y="324"/>
                  <a:pt x="86" y="324"/>
                  <a:pt x="86" y="324"/>
                </a:cubicBezTo>
                <a:cubicBezTo>
                  <a:pt x="86" y="324"/>
                  <a:pt x="86" y="324"/>
                  <a:pt x="86" y="324"/>
                </a:cubicBezTo>
                <a:cubicBezTo>
                  <a:pt x="86" y="324"/>
                  <a:pt x="86" y="324"/>
                  <a:pt x="86" y="323"/>
                </a:cubicBezTo>
                <a:cubicBezTo>
                  <a:pt x="86" y="324"/>
                  <a:pt x="86" y="323"/>
                  <a:pt x="86" y="324"/>
                </a:cubicBezTo>
                <a:close/>
                <a:moveTo>
                  <a:pt x="88" y="328"/>
                </a:moveTo>
                <a:cubicBezTo>
                  <a:pt x="88" y="328"/>
                  <a:pt x="88" y="328"/>
                  <a:pt x="88" y="328"/>
                </a:cubicBezTo>
                <a:cubicBezTo>
                  <a:pt x="88" y="328"/>
                  <a:pt x="88" y="328"/>
                  <a:pt x="89" y="328"/>
                </a:cubicBezTo>
                <a:cubicBezTo>
                  <a:pt x="89" y="328"/>
                  <a:pt x="89" y="328"/>
                  <a:pt x="89" y="328"/>
                </a:cubicBezTo>
                <a:cubicBezTo>
                  <a:pt x="89" y="328"/>
                  <a:pt x="89" y="328"/>
                  <a:pt x="89" y="328"/>
                </a:cubicBezTo>
                <a:cubicBezTo>
                  <a:pt x="89" y="328"/>
                  <a:pt x="89" y="328"/>
                  <a:pt x="89" y="328"/>
                </a:cubicBezTo>
                <a:cubicBezTo>
                  <a:pt x="89" y="328"/>
                  <a:pt x="89" y="328"/>
                  <a:pt x="89" y="329"/>
                </a:cubicBezTo>
                <a:cubicBezTo>
                  <a:pt x="90" y="329"/>
                  <a:pt x="90" y="329"/>
                  <a:pt x="90" y="329"/>
                </a:cubicBezTo>
                <a:cubicBezTo>
                  <a:pt x="90" y="329"/>
                  <a:pt x="90" y="329"/>
                  <a:pt x="90" y="330"/>
                </a:cubicBezTo>
                <a:cubicBezTo>
                  <a:pt x="90" y="330"/>
                  <a:pt x="90" y="330"/>
                  <a:pt x="90" y="330"/>
                </a:cubicBezTo>
                <a:cubicBezTo>
                  <a:pt x="90" y="330"/>
                  <a:pt x="90" y="330"/>
                  <a:pt x="90" y="330"/>
                </a:cubicBezTo>
                <a:cubicBezTo>
                  <a:pt x="90" y="330"/>
                  <a:pt x="92" y="331"/>
                  <a:pt x="92" y="330"/>
                </a:cubicBezTo>
                <a:cubicBezTo>
                  <a:pt x="92" y="330"/>
                  <a:pt x="92" y="330"/>
                  <a:pt x="92" y="330"/>
                </a:cubicBezTo>
                <a:cubicBezTo>
                  <a:pt x="91" y="330"/>
                  <a:pt x="92" y="329"/>
                  <a:pt x="92" y="329"/>
                </a:cubicBezTo>
                <a:cubicBezTo>
                  <a:pt x="92" y="329"/>
                  <a:pt x="91" y="329"/>
                  <a:pt x="91" y="329"/>
                </a:cubicBezTo>
                <a:cubicBezTo>
                  <a:pt x="91" y="328"/>
                  <a:pt x="90" y="328"/>
                  <a:pt x="90" y="328"/>
                </a:cubicBezTo>
                <a:cubicBezTo>
                  <a:pt x="90" y="327"/>
                  <a:pt x="90" y="327"/>
                  <a:pt x="90" y="327"/>
                </a:cubicBezTo>
                <a:cubicBezTo>
                  <a:pt x="90" y="326"/>
                  <a:pt x="89" y="326"/>
                  <a:pt x="89" y="326"/>
                </a:cubicBezTo>
                <a:cubicBezTo>
                  <a:pt x="89" y="327"/>
                  <a:pt x="89" y="327"/>
                  <a:pt x="89" y="327"/>
                </a:cubicBezTo>
                <a:cubicBezTo>
                  <a:pt x="89" y="327"/>
                  <a:pt x="89" y="326"/>
                  <a:pt x="89" y="327"/>
                </a:cubicBezTo>
                <a:cubicBezTo>
                  <a:pt x="88" y="327"/>
                  <a:pt x="88" y="327"/>
                  <a:pt x="88" y="327"/>
                </a:cubicBezTo>
                <a:cubicBezTo>
                  <a:pt x="88" y="327"/>
                  <a:pt x="89" y="327"/>
                  <a:pt x="88" y="327"/>
                </a:cubicBezTo>
                <a:cubicBezTo>
                  <a:pt x="88" y="328"/>
                  <a:pt x="87" y="328"/>
                  <a:pt x="88" y="328"/>
                </a:cubicBezTo>
                <a:close/>
                <a:moveTo>
                  <a:pt x="90" y="315"/>
                </a:moveTo>
                <a:cubicBezTo>
                  <a:pt x="89" y="315"/>
                  <a:pt x="89" y="315"/>
                  <a:pt x="89" y="315"/>
                </a:cubicBezTo>
                <a:cubicBezTo>
                  <a:pt x="89" y="315"/>
                  <a:pt x="89" y="315"/>
                  <a:pt x="89" y="315"/>
                </a:cubicBezTo>
                <a:cubicBezTo>
                  <a:pt x="89" y="315"/>
                  <a:pt x="89" y="315"/>
                  <a:pt x="90" y="315"/>
                </a:cubicBezTo>
                <a:close/>
                <a:moveTo>
                  <a:pt x="85" y="320"/>
                </a:moveTo>
                <a:cubicBezTo>
                  <a:pt x="85" y="320"/>
                  <a:pt x="85" y="320"/>
                  <a:pt x="85" y="320"/>
                </a:cubicBezTo>
                <a:cubicBezTo>
                  <a:pt x="85" y="320"/>
                  <a:pt x="85" y="320"/>
                  <a:pt x="85" y="320"/>
                </a:cubicBezTo>
                <a:cubicBezTo>
                  <a:pt x="85" y="320"/>
                  <a:pt x="85" y="320"/>
                  <a:pt x="85" y="320"/>
                </a:cubicBezTo>
                <a:close/>
                <a:moveTo>
                  <a:pt x="86" y="320"/>
                </a:moveTo>
                <a:cubicBezTo>
                  <a:pt x="86" y="320"/>
                  <a:pt x="86" y="320"/>
                  <a:pt x="86" y="320"/>
                </a:cubicBezTo>
                <a:cubicBezTo>
                  <a:pt x="86" y="320"/>
                  <a:pt x="87" y="320"/>
                  <a:pt x="86" y="320"/>
                </a:cubicBezTo>
                <a:cubicBezTo>
                  <a:pt x="86" y="320"/>
                  <a:pt x="86" y="319"/>
                  <a:pt x="86" y="319"/>
                </a:cubicBezTo>
                <a:cubicBezTo>
                  <a:pt x="86" y="319"/>
                  <a:pt x="86" y="319"/>
                  <a:pt x="85" y="320"/>
                </a:cubicBezTo>
                <a:cubicBezTo>
                  <a:pt x="86" y="320"/>
                  <a:pt x="86" y="320"/>
                  <a:pt x="86" y="320"/>
                </a:cubicBezTo>
                <a:cubicBezTo>
                  <a:pt x="86" y="320"/>
                  <a:pt x="86" y="321"/>
                  <a:pt x="86" y="320"/>
                </a:cubicBezTo>
                <a:close/>
                <a:moveTo>
                  <a:pt x="523" y="262"/>
                </a:moveTo>
                <a:cubicBezTo>
                  <a:pt x="523" y="255"/>
                  <a:pt x="522" y="248"/>
                  <a:pt x="522" y="242"/>
                </a:cubicBezTo>
                <a:cubicBezTo>
                  <a:pt x="522" y="242"/>
                  <a:pt x="522" y="242"/>
                  <a:pt x="522" y="242"/>
                </a:cubicBezTo>
                <a:cubicBezTo>
                  <a:pt x="522" y="241"/>
                  <a:pt x="522" y="240"/>
                  <a:pt x="522" y="238"/>
                </a:cubicBezTo>
                <a:cubicBezTo>
                  <a:pt x="522" y="236"/>
                  <a:pt x="521" y="234"/>
                  <a:pt x="521" y="232"/>
                </a:cubicBezTo>
                <a:cubicBezTo>
                  <a:pt x="521" y="230"/>
                  <a:pt x="521" y="228"/>
                  <a:pt x="520" y="226"/>
                </a:cubicBezTo>
                <a:cubicBezTo>
                  <a:pt x="520" y="223"/>
                  <a:pt x="520" y="221"/>
                  <a:pt x="519" y="219"/>
                </a:cubicBezTo>
                <a:cubicBezTo>
                  <a:pt x="519" y="217"/>
                  <a:pt x="519" y="215"/>
                  <a:pt x="518" y="213"/>
                </a:cubicBezTo>
                <a:cubicBezTo>
                  <a:pt x="518" y="211"/>
                  <a:pt x="517" y="209"/>
                  <a:pt x="517" y="207"/>
                </a:cubicBezTo>
                <a:cubicBezTo>
                  <a:pt x="517" y="205"/>
                  <a:pt x="516" y="203"/>
                  <a:pt x="516" y="201"/>
                </a:cubicBezTo>
                <a:cubicBezTo>
                  <a:pt x="515" y="199"/>
                  <a:pt x="515" y="196"/>
                  <a:pt x="514" y="194"/>
                </a:cubicBezTo>
                <a:cubicBezTo>
                  <a:pt x="514" y="194"/>
                  <a:pt x="514" y="193"/>
                  <a:pt x="514" y="193"/>
                </a:cubicBezTo>
                <a:cubicBezTo>
                  <a:pt x="514" y="193"/>
                  <a:pt x="514" y="193"/>
                  <a:pt x="513" y="193"/>
                </a:cubicBezTo>
                <a:cubicBezTo>
                  <a:pt x="513" y="192"/>
                  <a:pt x="513" y="192"/>
                  <a:pt x="513" y="192"/>
                </a:cubicBezTo>
                <a:cubicBezTo>
                  <a:pt x="513" y="192"/>
                  <a:pt x="513" y="192"/>
                  <a:pt x="513" y="192"/>
                </a:cubicBezTo>
                <a:cubicBezTo>
                  <a:pt x="513" y="192"/>
                  <a:pt x="513" y="192"/>
                  <a:pt x="513" y="192"/>
                </a:cubicBezTo>
                <a:cubicBezTo>
                  <a:pt x="513" y="192"/>
                  <a:pt x="513" y="192"/>
                  <a:pt x="513" y="192"/>
                </a:cubicBezTo>
                <a:cubicBezTo>
                  <a:pt x="513" y="191"/>
                  <a:pt x="513" y="191"/>
                  <a:pt x="513" y="190"/>
                </a:cubicBezTo>
                <a:cubicBezTo>
                  <a:pt x="513" y="190"/>
                  <a:pt x="513" y="190"/>
                  <a:pt x="513" y="190"/>
                </a:cubicBezTo>
                <a:cubicBezTo>
                  <a:pt x="512" y="189"/>
                  <a:pt x="512" y="188"/>
                  <a:pt x="512" y="186"/>
                </a:cubicBezTo>
                <a:cubicBezTo>
                  <a:pt x="511" y="185"/>
                  <a:pt x="511" y="183"/>
                  <a:pt x="510" y="182"/>
                </a:cubicBezTo>
                <a:cubicBezTo>
                  <a:pt x="510" y="179"/>
                  <a:pt x="509" y="177"/>
                  <a:pt x="508" y="175"/>
                </a:cubicBezTo>
                <a:cubicBezTo>
                  <a:pt x="507" y="173"/>
                  <a:pt x="507" y="172"/>
                  <a:pt x="506" y="170"/>
                </a:cubicBezTo>
                <a:cubicBezTo>
                  <a:pt x="505" y="168"/>
                  <a:pt x="504" y="165"/>
                  <a:pt x="503" y="163"/>
                </a:cubicBezTo>
                <a:cubicBezTo>
                  <a:pt x="503" y="161"/>
                  <a:pt x="502" y="160"/>
                  <a:pt x="502" y="159"/>
                </a:cubicBezTo>
                <a:cubicBezTo>
                  <a:pt x="499" y="152"/>
                  <a:pt x="495" y="145"/>
                  <a:pt x="492" y="138"/>
                </a:cubicBezTo>
                <a:cubicBezTo>
                  <a:pt x="491" y="137"/>
                  <a:pt x="491" y="136"/>
                  <a:pt x="490" y="135"/>
                </a:cubicBezTo>
                <a:cubicBezTo>
                  <a:pt x="489" y="132"/>
                  <a:pt x="487" y="130"/>
                  <a:pt x="486" y="127"/>
                </a:cubicBezTo>
                <a:cubicBezTo>
                  <a:pt x="485" y="126"/>
                  <a:pt x="484" y="125"/>
                  <a:pt x="483" y="124"/>
                </a:cubicBezTo>
                <a:cubicBezTo>
                  <a:pt x="482" y="122"/>
                  <a:pt x="481" y="119"/>
                  <a:pt x="479" y="117"/>
                </a:cubicBezTo>
                <a:cubicBezTo>
                  <a:pt x="478" y="116"/>
                  <a:pt x="478" y="115"/>
                  <a:pt x="477" y="114"/>
                </a:cubicBezTo>
                <a:cubicBezTo>
                  <a:pt x="476" y="113"/>
                  <a:pt x="475" y="111"/>
                  <a:pt x="475" y="110"/>
                </a:cubicBezTo>
                <a:cubicBezTo>
                  <a:pt x="475" y="110"/>
                  <a:pt x="475" y="110"/>
                  <a:pt x="475" y="110"/>
                </a:cubicBezTo>
                <a:cubicBezTo>
                  <a:pt x="474" y="110"/>
                  <a:pt x="474" y="110"/>
                  <a:pt x="474" y="110"/>
                </a:cubicBezTo>
                <a:cubicBezTo>
                  <a:pt x="474" y="110"/>
                  <a:pt x="474" y="110"/>
                  <a:pt x="474" y="110"/>
                </a:cubicBezTo>
                <a:cubicBezTo>
                  <a:pt x="474" y="109"/>
                  <a:pt x="473" y="109"/>
                  <a:pt x="473" y="108"/>
                </a:cubicBezTo>
                <a:cubicBezTo>
                  <a:pt x="473" y="108"/>
                  <a:pt x="473" y="108"/>
                  <a:pt x="473" y="108"/>
                </a:cubicBezTo>
                <a:cubicBezTo>
                  <a:pt x="473" y="108"/>
                  <a:pt x="472" y="107"/>
                  <a:pt x="472" y="106"/>
                </a:cubicBezTo>
                <a:cubicBezTo>
                  <a:pt x="472" y="106"/>
                  <a:pt x="472" y="106"/>
                  <a:pt x="472" y="106"/>
                </a:cubicBezTo>
                <a:cubicBezTo>
                  <a:pt x="472" y="106"/>
                  <a:pt x="472" y="106"/>
                  <a:pt x="471" y="106"/>
                </a:cubicBezTo>
                <a:cubicBezTo>
                  <a:pt x="471" y="105"/>
                  <a:pt x="470" y="104"/>
                  <a:pt x="469" y="103"/>
                </a:cubicBezTo>
                <a:cubicBezTo>
                  <a:pt x="468" y="101"/>
                  <a:pt x="466" y="99"/>
                  <a:pt x="465" y="97"/>
                </a:cubicBezTo>
                <a:cubicBezTo>
                  <a:pt x="464" y="96"/>
                  <a:pt x="463" y="95"/>
                  <a:pt x="462" y="94"/>
                </a:cubicBezTo>
                <a:cubicBezTo>
                  <a:pt x="461" y="93"/>
                  <a:pt x="461" y="93"/>
                  <a:pt x="461" y="92"/>
                </a:cubicBezTo>
                <a:cubicBezTo>
                  <a:pt x="461" y="92"/>
                  <a:pt x="461" y="92"/>
                  <a:pt x="460" y="92"/>
                </a:cubicBezTo>
                <a:cubicBezTo>
                  <a:pt x="460" y="92"/>
                  <a:pt x="460" y="92"/>
                  <a:pt x="460" y="92"/>
                </a:cubicBezTo>
                <a:cubicBezTo>
                  <a:pt x="460" y="92"/>
                  <a:pt x="460" y="92"/>
                  <a:pt x="460" y="92"/>
                </a:cubicBezTo>
                <a:cubicBezTo>
                  <a:pt x="460" y="92"/>
                  <a:pt x="460" y="92"/>
                  <a:pt x="460" y="92"/>
                </a:cubicBezTo>
                <a:cubicBezTo>
                  <a:pt x="460" y="92"/>
                  <a:pt x="460" y="92"/>
                  <a:pt x="460" y="92"/>
                </a:cubicBezTo>
                <a:cubicBezTo>
                  <a:pt x="460" y="92"/>
                  <a:pt x="460" y="92"/>
                  <a:pt x="460" y="92"/>
                </a:cubicBezTo>
                <a:cubicBezTo>
                  <a:pt x="460" y="92"/>
                  <a:pt x="460" y="92"/>
                  <a:pt x="460" y="92"/>
                </a:cubicBezTo>
                <a:cubicBezTo>
                  <a:pt x="460" y="92"/>
                  <a:pt x="460" y="92"/>
                  <a:pt x="460" y="92"/>
                </a:cubicBezTo>
                <a:cubicBezTo>
                  <a:pt x="460" y="91"/>
                  <a:pt x="459" y="91"/>
                  <a:pt x="459" y="91"/>
                </a:cubicBezTo>
                <a:cubicBezTo>
                  <a:pt x="459" y="91"/>
                  <a:pt x="459" y="91"/>
                  <a:pt x="459" y="91"/>
                </a:cubicBezTo>
                <a:cubicBezTo>
                  <a:pt x="455" y="87"/>
                  <a:pt x="452" y="83"/>
                  <a:pt x="448" y="79"/>
                </a:cubicBezTo>
                <a:cubicBezTo>
                  <a:pt x="448" y="79"/>
                  <a:pt x="448" y="79"/>
                  <a:pt x="448" y="79"/>
                </a:cubicBezTo>
                <a:cubicBezTo>
                  <a:pt x="448" y="79"/>
                  <a:pt x="448" y="79"/>
                  <a:pt x="448" y="79"/>
                </a:cubicBezTo>
                <a:cubicBezTo>
                  <a:pt x="448" y="79"/>
                  <a:pt x="448" y="78"/>
                  <a:pt x="448" y="78"/>
                </a:cubicBezTo>
                <a:cubicBezTo>
                  <a:pt x="448" y="78"/>
                  <a:pt x="448" y="78"/>
                  <a:pt x="448" y="78"/>
                </a:cubicBezTo>
                <a:cubicBezTo>
                  <a:pt x="447" y="78"/>
                  <a:pt x="447" y="78"/>
                  <a:pt x="447" y="78"/>
                </a:cubicBezTo>
                <a:cubicBezTo>
                  <a:pt x="447" y="78"/>
                  <a:pt x="447" y="78"/>
                  <a:pt x="447" y="78"/>
                </a:cubicBezTo>
                <a:cubicBezTo>
                  <a:pt x="447" y="78"/>
                  <a:pt x="447" y="77"/>
                  <a:pt x="446" y="77"/>
                </a:cubicBezTo>
                <a:cubicBezTo>
                  <a:pt x="446" y="77"/>
                  <a:pt x="446" y="77"/>
                  <a:pt x="446" y="77"/>
                </a:cubicBezTo>
                <a:cubicBezTo>
                  <a:pt x="446" y="77"/>
                  <a:pt x="446" y="77"/>
                  <a:pt x="446" y="77"/>
                </a:cubicBezTo>
                <a:cubicBezTo>
                  <a:pt x="446" y="77"/>
                  <a:pt x="446" y="77"/>
                  <a:pt x="446" y="77"/>
                </a:cubicBezTo>
                <a:cubicBezTo>
                  <a:pt x="446" y="77"/>
                  <a:pt x="446" y="76"/>
                  <a:pt x="445" y="76"/>
                </a:cubicBezTo>
                <a:cubicBezTo>
                  <a:pt x="445" y="76"/>
                  <a:pt x="445" y="76"/>
                  <a:pt x="445" y="76"/>
                </a:cubicBezTo>
                <a:cubicBezTo>
                  <a:pt x="445" y="76"/>
                  <a:pt x="445" y="76"/>
                  <a:pt x="445" y="76"/>
                </a:cubicBezTo>
                <a:cubicBezTo>
                  <a:pt x="445" y="76"/>
                  <a:pt x="445" y="76"/>
                  <a:pt x="445" y="76"/>
                </a:cubicBezTo>
                <a:cubicBezTo>
                  <a:pt x="445" y="75"/>
                  <a:pt x="444" y="75"/>
                  <a:pt x="444" y="74"/>
                </a:cubicBezTo>
                <a:cubicBezTo>
                  <a:pt x="444" y="74"/>
                  <a:pt x="444" y="74"/>
                  <a:pt x="444" y="74"/>
                </a:cubicBezTo>
                <a:cubicBezTo>
                  <a:pt x="443" y="74"/>
                  <a:pt x="443" y="74"/>
                  <a:pt x="443" y="74"/>
                </a:cubicBezTo>
                <a:cubicBezTo>
                  <a:pt x="443" y="74"/>
                  <a:pt x="443" y="74"/>
                  <a:pt x="443" y="74"/>
                </a:cubicBezTo>
                <a:cubicBezTo>
                  <a:pt x="442" y="73"/>
                  <a:pt x="442" y="73"/>
                  <a:pt x="441" y="72"/>
                </a:cubicBezTo>
                <a:cubicBezTo>
                  <a:pt x="441" y="72"/>
                  <a:pt x="441" y="72"/>
                  <a:pt x="441" y="72"/>
                </a:cubicBezTo>
                <a:cubicBezTo>
                  <a:pt x="440" y="71"/>
                  <a:pt x="439" y="70"/>
                  <a:pt x="438" y="69"/>
                </a:cubicBezTo>
                <a:cubicBezTo>
                  <a:pt x="438" y="69"/>
                  <a:pt x="438" y="69"/>
                  <a:pt x="438" y="69"/>
                </a:cubicBezTo>
                <a:cubicBezTo>
                  <a:pt x="391" y="26"/>
                  <a:pt x="329" y="0"/>
                  <a:pt x="261" y="0"/>
                </a:cubicBezTo>
                <a:cubicBezTo>
                  <a:pt x="195" y="0"/>
                  <a:pt x="135" y="25"/>
                  <a:pt x="89" y="65"/>
                </a:cubicBezTo>
                <a:cubicBezTo>
                  <a:pt x="89" y="65"/>
                  <a:pt x="89" y="65"/>
                  <a:pt x="89" y="65"/>
                </a:cubicBezTo>
                <a:cubicBezTo>
                  <a:pt x="88" y="66"/>
                  <a:pt x="87" y="67"/>
                  <a:pt x="86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86" y="68"/>
                  <a:pt x="85" y="69"/>
                  <a:pt x="85" y="69"/>
                </a:cubicBezTo>
                <a:cubicBezTo>
                  <a:pt x="82" y="71"/>
                  <a:pt x="80" y="73"/>
                  <a:pt x="78" y="76"/>
                </a:cubicBezTo>
                <a:cubicBezTo>
                  <a:pt x="77" y="77"/>
                  <a:pt x="76" y="78"/>
                  <a:pt x="75" y="78"/>
                </a:cubicBezTo>
                <a:cubicBezTo>
                  <a:pt x="73" y="80"/>
                  <a:pt x="71" y="82"/>
                  <a:pt x="70" y="84"/>
                </a:cubicBezTo>
                <a:cubicBezTo>
                  <a:pt x="69" y="85"/>
                  <a:pt x="68" y="86"/>
                  <a:pt x="67" y="87"/>
                </a:cubicBezTo>
                <a:cubicBezTo>
                  <a:pt x="65" y="89"/>
                  <a:pt x="63" y="92"/>
                  <a:pt x="60" y="95"/>
                </a:cubicBezTo>
                <a:cubicBezTo>
                  <a:pt x="60" y="96"/>
                  <a:pt x="59" y="97"/>
                  <a:pt x="58" y="97"/>
                </a:cubicBezTo>
                <a:cubicBezTo>
                  <a:pt x="57" y="99"/>
                  <a:pt x="55" y="102"/>
                  <a:pt x="53" y="104"/>
                </a:cubicBezTo>
                <a:cubicBezTo>
                  <a:pt x="52" y="105"/>
                  <a:pt x="52" y="106"/>
                  <a:pt x="51" y="107"/>
                </a:cubicBezTo>
                <a:cubicBezTo>
                  <a:pt x="49" y="109"/>
                  <a:pt x="48" y="111"/>
                  <a:pt x="46" y="113"/>
                </a:cubicBezTo>
                <a:cubicBezTo>
                  <a:pt x="46" y="114"/>
                  <a:pt x="45" y="115"/>
                  <a:pt x="44" y="116"/>
                </a:cubicBezTo>
                <a:cubicBezTo>
                  <a:pt x="42" y="119"/>
                  <a:pt x="40" y="122"/>
                  <a:pt x="39" y="125"/>
                </a:cubicBezTo>
                <a:cubicBezTo>
                  <a:pt x="38" y="126"/>
                  <a:pt x="37" y="127"/>
                  <a:pt x="37" y="129"/>
                </a:cubicBezTo>
                <a:cubicBezTo>
                  <a:pt x="35" y="131"/>
                  <a:pt x="34" y="133"/>
                  <a:pt x="33" y="135"/>
                </a:cubicBezTo>
                <a:cubicBezTo>
                  <a:pt x="32" y="136"/>
                  <a:pt x="32" y="137"/>
                  <a:pt x="31" y="139"/>
                </a:cubicBezTo>
                <a:cubicBezTo>
                  <a:pt x="29" y="141"/>
                  <a:pt x="28" y="144"/>
                  <a:pt x="27" y="146"/>
                </a:cubicBezTo>
                <a:cubicBezTo>
                  <a:pt x="26" y="148"/>
                  <a:pt x="26" y="149"/>
                  <a:pt x="25" y="150"/>
                </a:cubicBezTo>
                <a:cubicBezTo>
                  <a:pt x="24" y="153"/>
                  <a:pt x="23" y="156"/>
                  <a:pt x="21" y="158"/>
                </a:cubicBezTo>
                <a:cubicBezTo>
                  <a:pt x="21" y="160"/>
                  <a:pt x="20" y="161"/>
                  <a:pt x="20" y="162"/>
                </a:cubicBezTo>
                <a:cubicBezTo>
                  <a:pt x="19" y="165"/>
                  <a:pt x="18" y="167"/>
                  <a:pt x="17" y="169"/>
                </a:cubicBezTo>
                <a:cubicBezTo>
                  <a:pt x="17" y="170"/>
                  <a:pt x="16" y="172"/>
                  <a:pt x="15" y="173"/>
                </a:cubicBezTo>
                <a:cubicBezTo>
                  <a:pt x="14" y="177"/>
                  <a:pt x="13" y="180"/>
                  <a:pt x="12" y="183"/>
                </a:cubicBezTo>
                <a:cubicBezTo>
                  <a:pt x="12" y="184"/>
                  <a:pt x="11" y="186"/>
                  <a:pt x="11" y="187"/>
                </a:cubicBezTo>
                <a:cubicBezTo>
                  <a:pt x="11" y="189"/>
                  <a:pt x="10" y="190"/>
                  <a:pt x="9" y="192"/>
                </a:cubicBezTo>
                <a:cubicBezTo>
                  <a:pt x="9" y="192"/>
                  <a:pt x="9" y="192"/>
                  <a:pt x="10" y="192"/>
                </a:cubicBezTo>
                <a:cubicBezTo>
                  <a:pt x="9" y="193"/>
                  <a:pt x="9" y="194"/>
                  <a:pt x="9" y="195"/>
                </a:cubicBezTo>
                <a:cubicBezTo>
                  <a:pt x="9" y="195"/>
                  <a:pt x="9" y="195"/>
                  <a:pt x="9" y="195"/>
                </a:cubicBezTo>
                <a:cubicBezTo>
                  <a:pt x="9" y="195"/>
                  <a:pt x="9" y="195"/>
                  <a:pt x="9" y="196"/>
                </a:cubicBezTo>
                <a:cubicBezTo>
                  <a:pt x="8" y="196"/>
                  <a:pt x="8" y="197"/>
                  <a:pt x="8" y="198"/>
                </a:cubicBezTo>
                <a:cubicBezTo>
                  <a:pt x="7" y="201"/>
                  <a:pt x="6" y="204"/>
                  <a:pt x="6" y="207"/>
                </a:cubicBezTo>
                <a:cubicBezTo>
                  <a:pt x="6" y="208"/>
                  <a:pt x="5" y="209"/>
                  <a:pt x="5" y="210"/>
                </a:cubicBezTo>
                <a:cubicBezTo>
                  <a:pt x="5" y="213"/>
                  <a:pt x="4" y="217"/>
                  <a:pt x="3" y="221"/>
                </a:cubicBezTo>
                <a:cubicBezTo>
                  <a:pt x="3" y="222"/>
                  <a:pt x="3" y="223"/>
                  <a:pt x="3" y="224"/>
                </a:cubicBezTo>
                <a:cubicBezTo>
                  <a:pt x="2" y="227"/>
                  <a:pt x="2" y="230"/>
                  <a:pt x="2" y="234"/>
                </a:cubicBezTo>
                <a:cubicBezTo>
                  <a:pt x="2" y="234"/>
                  <a:pt x="1" y="235"/>
                  <a:pt x="1" y="235"/>
                </a:cubicBezTo>
                <a:cubicBezTo>
                  <a:pt x="1" y="239"/>
                  <a:pt x="1" y="243"/>
                  <a:pt x="1" y="247"/>
                </a:cubicBezTo>
                <a:cubicBezTo>
                  <a:pt x="0" y="248"/>
                  <a:pt x="0" y="249"/>
                  <a:pt x="0" y="250"/>
                </a:cubicBezTo>
                <a:cubicBezTo>
                  <a:pt x="0" y="254"/>
                  <a:pt x="0" y="258"/>
                  <a:pt x="0" y="262"/>
                </a:cubicBezTo>
                <a:cubicBezTo>
                  <a:pt x="0" y="264"/>
                  <a:pt x="0" y="266"/>
                  <a:pt x="0" y="268"/>
                </a:cubicBezTo>
                <a:cubicBezTo>
                  <a:pt x="0" y="268"/>
                  <a:pt x="0" y="268"/>
                  <a:pt x="0" y="268"/>
                </a:cubicBezTo>
                <a:cubicBezTo>
                  <a:pt x="4" y="409"/>
                  <a:pt x="119" y="523"/>
                  <a:pt x="261" y="523"/>
                </a:cubicBezTo>
                <a:cubicBezTo>
                  <a:pt x="397" y="523"/>
                  <a:pt x="508" y="421"/>
                  <a:pt x="521" y="289"/>
                </a:cubicBezTo>
                <a:cubicBezTo>
                  <a:pt x="521" y="289"/>
                  <a:pt x="521" y="289"/>
                  <a:pt x="521" y="289"/>
                </a:cubicBezTo>
                <a:cubicBezTo>
                  <a:pt x="521" y="289"/>
                  <a:pt x="521" y="289"/>
                  <a:pt x="521" y="289"/>
                </a:cubicBezTo>
                <a:cubicBezTo>
                  <a:pt x="521" y="289"/>
                  <a:pt x="521" y="289"/>
                  <a:pt x="521" y="289"/>
                </a:cubicBezTo>
                <a:cubicBezTo>
                  <a:pt x="521" y="288"/>
                  <a:pt x="521" y="288"/>
                  <a:pt x="522" y="288"/>
                </a:cubicBezTo>
                <a:cubicBezTo>
                  <a:pt x="522" y="288"/>
                  <a:pt x="522" y="288"/>
                  <a:pt x="522" y="288"/>
                </a:cubicBezTo>
                <a:cubicBezTo>
                  <a:pt x="522" y="285"/>
                  <a:pt x="522" y="283"/>
                  <a:pt x="522" y="281"/>
                </a:cubicBezTo>
                <a:cubicBezTo>
                  <a:pt x="522" y="281"/>
                  <a:pt x="522" y="281"/>
                  <a:pt x="522" y="281"/>
                </a:cubicBezTo>
                <a:cubicBezTo>
                  <a:pt x="522" y="277"/>
                  <a:pt x="523" y="273"/>
                  <a:pt x="523" y="269"/>
                </a:cubicBezTo>
                <a:cubicBezTo>
                  <a:pt x="523" y="269"/>
                  <a:pt x="523" y="269"/>
                  <a:pt x="523" y="269"/>
                </a:cubicBezTo>
                <a:cubicBezTo>
                  <a:pt x="523" y="268"/>
                  <a:pt x="523" y="267"/>
                  <a:pt x="523" y="266"/>
                </a:cubicBezTo>
                <a:cubicBezTo>
                  <a:pt x="523" y="266"/>
                  <a:pt x="523" y="266"/>
                  <a:pt x="523" y="266"/>
                </a:cubicBezTo>
                <a:cubicBezTo>
                  <a:pt x="523" y="265"/>
                  <a:pt x="523" y="263"/>
                  <a:pt x="523" y="262"/>
                </a:cubicBezTo>
                <a:close/>
                <a:moveTo>
                  <a:pt x="498" y="178"/>
                </a:moveTo>
                <a:cubicBezTo>
                  <a:pt x="498" y="178"/>
                  <a:pt x="498" y="179"/>
                  <a:pt x="498" y="179"/>
                </a:cubicBezTo>
                <a:cubicBezTo>
                  <a:pt x="498" y="180"/>
                  <a:pt x="498" y="180"/>
                  <a:pt x="498" y="180"/>
                </a:cubicBezTo>
                <a:cubicBezTo>
                  <a:pt x="498" y="180"/>
                  <a:pt x="498" y="180"/>
                  <a:pt x="498" y="180"/>
                </a:cubicBezTo>
                <a:cubicBezTo>
                  <a:pt x="497" y="180"/>
                  <a:pt x="497" y="179"/>
                  <a:pt x="497" y="179"/>
                </a:cubicBezTo>
                <a:cubicBezTo>
                  <a:pt x="497" y="178"/>
                  <a:pt x="497" y="178"/>
                  <a:pt x="497" y="178"/>
                </a:cubicBezTo>
                <a:cubicBezTo>
                  <a:pt x="497" y="178"/>
                  <a:pt x="497" y="178"/>
                  <a:pt x="497" y="178"/>
                </a:cubicBezTo>
                <a:cubicBezTo>
                  <a:pt x="497" y="178"/>
                  <a:pt x="498" y="178"/>
                  <a:pt x="498" y="178"/>
                </a:cubicBezTo>
                <a:cubicBezTo>
                  <a:pt x="498" y="178"/>
                  <a:pt x="498" y="178"/>
                  <a:pt x="498" y="178"/>
                </a:cubicBezTo>
                <a:close/>
                <a:moveTo>
                  <a:pt x="497" y="177"/>
                </a:moveTo>
                <a:cubicBezTo>
                  <a:pt x="497" y="177"/>
                  <a:pt x="497" y="177"/>
                  <a:pt x="498" y="177"/>
                </a:cubicBezTo>
                <a:cubicBezTo>
                  <a:pt x="497" y="177"/>
                  <a:pt x="497" y="177"/>
                  <a:pt x="497" y="177"/>
                </a:cubicBezTo>
                <a:cubicBezTo>
                  <a:pt x="497" y="177"/>
                  <a:pt x="497" y="177"/>
                  <a:pt x="497" y="177"/>
                </a:cubicBezTo>
                <a:close/>
                <a:moveTo>
                  <a:pt x="491" y="170"/>
                </a:moveTo>
                <a:cubicBezTo>
                  <a:pt x="492" y="170"/>
                  <a:pt x="492" y="169"/>
                  <a:pt x="492" y="168"/>
                </a:cubicBezTo>
                <a:cubicBezTo>
                  <a:pt x="492" y="168"/>
                  <a:pt x="493" y="168"/>
                  <a:pt x="493" y="168"/>
                </a:cubicBezTo>
                <a:cubicBezTo>
                  <a:pt x="493" y="168"/>
                  <a:pt x="494" y="168"/>
                  <a:pt x="494" y="168"/>
                </a:cubicBezTo>
                <a:cubicBezTo>
                  <a:pt x="495" y="171"/>
                  <a:pt x="496" y="173"/>
                  <a:pt x="497" y="176"/>
                </a:cubicBezTo>
                <a:cubicBezTo>
                  <a:pt x="497" y="176"/>
                  <a:pt x="497" y="176"/>
                  <a:pt x="497" y="176"/>
                </a:cubicBezTo>
                <a:cubicBezTo>
                  <a:pt x="496" y="177"/>
                  <a:pt x="497" y="176"/>
                  <a:pt x="497" y="175"/>
                </a:cubicBezTo>
                <a:cubicBezTo>
                  <a:pt x="497" y="175"/>
                  <a:pt x="496" y="174"/>
                  <a:pt x="496" y="175"/>
                </a:cubicBezTo>
                <a:cubicBezTo>
                  <a:pt x="496" y="175"/>
                  <a:pt x="496" y="175"/>
                  <a:pt x="496" y="175"/>
                </a:cubicBezTo>
                <a:cubicBezTo>
                  <a:pt x="496" y="175"/>
                  <a:pt x="496" y="174"/>
                  <a:pt x="496" y="174"/>
                </a:cubicBezTo>
                <a:cubicBezTo>
                  <a:pt x="496" y="174"/>
                  <a:pt x="496" y="174"/>
                  <a:pt x="495" y="174"/>
                </a:cubicBezTo>
                <a:cubicBezTo>
                  <a:pt x="495" y="174"/>
                  <a:pt x="495" y="174"/>
                  <a:pt x="495" y="174"/>
                </a:cubicBezTo>
                <a:cubicBezTo>
                  <a:pt x="495" y="174"/>
                  <a:pt x="495" y="175"/>
                  <a:pt x="495" y="175"/>
                </a:cubicBezTo>
                <a:cubicBezTo>
                  <a:pt x="495" y="175"/>
                  <a:pt x="495" y="175"/>
                  <a:pt x="495" y="175"/>
                </a:cubicBezTo>
                <a:cubicBezTo>
                  <a:pt x="495" y="175"/>
                  <a:pt x="495" y="175"/>
                  <a:pt x="494" y="175"/>
                </a:cubicBezTo>
                <a:cubicBezTo>
                  <a:pt x="494" y="174"/>
                  <a:pt x="494" y="174"/>
                  <a:pt x="494" y="173"/>
                </a:cubicBezTo>
                <a:cubicBezTo>
                  <a:pt x="493" y="173"/>
                  <a:pt x="493" y="173"/>
                  <a:pt x="493" y="173"/>
                </a:cubicBezTo>
                <a:cubicBezTo>
                  <a:pt x="493" y="173"/>
                  <a:pt x="493" y="173"/>
                  <a:pt x="493" y="172"/>
                </a:cubicBezTo>
                <a:cubicBezTo>
                  <a:pt x="492" y="172"/>
                  <a:pt x="493" y="172"/>
                  <a:pt x="493" y="171"/>
                </a:cubicBezTo>
                <a:cubicBezTo>
                  <a:pt x="493" y="171"/>
                  <a:pt x="493" y="171"/>
                  <a:pt x="493" y="171"/>
                </a:cubicBezTo>
                <a:cubicBezTo>
                  <a:pt x="493" y="171"/>
                  <a:pt x="493" y="171"/>
                  <a:pt x="493" y="171"/>
                </a:cubicBezTo>
                <a:cubicBezTo>
                  <a:pt x="493" y="171"/>
                  <a:pt x="493" y="171"/>
                  <a:pt x="492" y="171"/>
                </a:cubicBezTo>
                <a:cubicBezTo>
                  <a:pt x="492" y="171"/>
                  <a:pt x="492" y="171"/>
                  <a:pt x="492" y="171"/>
                </a:cubicBezTo>
                <a:cubicBezTo>
                  <a:pt x="492" y="171"/>
                  <a:pt x="492" y="171"/>
                  <a:pt x="491" y="171"/>
                </a:cubicBezTo>
                <a:cubicBezTo>
                  <a:pt x="491" y="170"/>
                  <a:pt x="491" y="170"/>
                  <a:pt x="491" y="170"/>
                </a:cubicBezTo>
                <a:close/>
                <a:moveTo>
                  <a:pt x="465" y="134"/>
                </a:moveTo>
                <a:cubicBezTo>
                  <a:pt x="465" y="134"/>
                  <a:pt x="465" y="134"/>
                  <a:pt x="465" y="134"/>
                </a:cubicBezTo>
                <a:cubicBezTo>
                  <a:pt x="466" y="134"/>
                  <a:pt x="466" y="135"/>
                  <a:pt x="466" y="134"/>
                </a:cubicBezTo>
                <a:cubicBezTo>
                  <a:pt x="466" y="135"/>
                  <a:pt x="466" y="135"/>
                  <a:pt x="466" y="135"/>
                </a:cubicBezTo>
                <a:cubicBezTo>
                  <a:pt x="465" y="135"/>
                  <a:pt x="466" y="135"/>
                  <a:pt x="465" y="135"/>
                </a:cubicBezTo>
                <a:cubicBezTo>
                  <a:pt x="465" y="135"/>
                  <a:pt x="465" y="135"/>
                  <a:pt x="464" y="135"/>
                </a:cubicBezTo>
                <a:cubicBezTo>
                  <a:pt x="464" y="134"/>
                  <a:pt x="464" y="134"/>
                  <a:pt x="463" y="134"/>
                </a:cubicBezTo>
                <a:cubicBezTo>
                  <a:pt x="463" y="134"/>
                  <a:pt x="463" y="134"/>
                  <a:pt x="462" y="134"/>
                </a:cubicBezTo>
                <a:cubicBezTo>
                  <a:pt x="462" y="134"/>
                  <a:pt x="462" y="134"/>
                  <a:pt x="461" y="135"/>
                </a:cubicBezTo>
                <a:cubicBezTo>
                  <a:pt x="460" y="135"/>
                  <a:pt x="460" y="135"/>
                  <a:pt x="459" y="136"/>
                </a:cubicBezTo>
                <a:cubicBezTo>
                  <a:pt x="460" y="136"/>
                  <a:pt x="461" y="135"/>
                  <a:pt x="461" y="135"/>
                </a:cubicBezTo>
                <a:cubicBezTo>
                  <a:pt x="461" y="135"/>
                  <a:pt x="462" y="135"/>
                  <a:pt x="462" y="135"/>
                </a:cubicBezTo>
                <a:cubicBezTo>
                  <a:pt x="462" y="135"/>
                  <a:pt x="462" y="134"/>
                  <a:pt x="463" y="135"/>
                </a:cubicBezTo>
                <a:cubicBezTo>
                  <a:pt x="463" y="135"/>
                  <a:pt x="463" y="135"/>
                  <a:pt x="463" y="135"/>
                </a:cubicBezTo>
                <a:cubicBezTo>
                  <a:pt x="464" y="135"/>
                  <a:pt x="464" y="135"/>
                  <a:pt x="464" y="135"/>
                </a:cubicBezTo>
                <a:cubicBezTo>
                  <a:pt x="464" y="135"/>
                  <a:pt x="463" y="135"/>
                  <a:pt x="463" y="135"/>
                </a:cubicBezTo>
                <a:cubicBezTo>
                  <a:pt x="463" y="135"/>
                  <a:pt x="464" y="135"/>
                  <a:pt x="464" y="135"/>
                </a:cubicBezTo>
                <a:cubicBezTo>
                  <a:pt x="464" y="135"/>
                  <a:pt x="463" y="135"/>
                  <a:pt x="463" y="135"/>
                </a:cubicBezTo>
                <a:cubicBezTo>
                  <a:pt x="462" y="136"/>
                  <a:pt x="462" y="135"/>
                  <a:pt x="462" y="136"/>
                </a:cubicBezTo>
                <a:cubicBezTo>
                  <a:pt x="462" y="136"/>
                  <a:pt x="462" y="135"/>
                  <a:pt x="463" y="136"/>
                </a:cubicBezTo>
                <a:cubicBezTo>
                  <a:pt x="463" y="136"/>
                  <a:pt x="462" y="136"/>
                  <a:pt x="462" y="136"/>
                </a:cubicBezTo>
                <a:cubicBezTo>
                  <a:pt x="462" y="136"/>
                  <a:pt x="463" y="136"/>
                  <a:pt x="463" y="136"/>
                </a:cubicBezTo>
                <a:cubicBezTo>
                  <a:pt x="463" y="136"/>
                  <a:pt x="463" y="136"/>
                  <a:pt x="463" y="136"/>
                </a:cubicBezTo>
                <a:cubicBezTo>
                  <a:pt x="463" y="136"/>
                  <a:pt x="464" y="135"/>
                  <a:pt x="464" y="135"/>
                </a:cubicBezTo>
                <a:cubicBezTo>
                  <a:pt x="463" y="136"/>
                  <a:pt x="463" y="136"/>
                  <a:pt x="462" y="136"/>
                </a:cubicBezTo>
                <a:cubicBezTo>
                  <a:pt x="462" y="136"/>
                  <a:pt x="461" y="136"/>
                  <a:pt x="461" y="136"/>
                </a:cubicBezTo>
                <a:cubicBezTo>
                  <a:pt x="461" y="136"/>
                  <a:pt x="460" y="137"/>
                  <a:pt x="460" y="137"/>
                </a:cubicBezTo>
                <a:cubicBezTo>
                  <a:pt x="460" y="137"/>
                  <a:pt x="459" y="137"/>
                  <a:pt x="459" y="138"/>
                </a:cubicBezTo>
                <a:cubicBezTo>
                  <a:pt x="459" y="138"/>
                  <a:pt x="460" y="137"/>
                  <a:pt x="460" y="137"/>
                </a:cubicBezTo>
                <a:cubicBezTo>
                  <a:pt x="460" y="137"/>
                  <a:pt x="460" y="138"/>
                  <a:pt x="460" y="138"/>
                </a:cubicBezTo>
                <a:cubicBezTo>
                  <a:pt x="459" y="138"/>
                  <a:pt x="459" y="139"/>
                  <a:pt x="458" y="139"/>
                </a:cubicBezTo>
                <a:cubicBezTo>
                  <a:pt x="458" y="139"/>
                  <a:pt x="458" y="139"/>
                  <a:pt x="458" y="139"/>
                </a:cubicBezTo>
                <a:cubicBezTo>
                  <a:pt x="457" y="140"/>
                  <a:pt x="456" y="140"/>
                  <a:pt x="456" y="140"/>
                </a:cubicBezTo>
                <a:cubicBezTo>
                  <a:pt x="455" y="140"/>
                  <a:pt x="455" y="140"/>
                  <a:pt x="455" y="140"/>
                </a:cubicBezTo>
                <a:cubicBezTo>
                  <a:pt x="454" y="140"/>
                  <a:pt x="454" y="141"/>
                  <a:pt x="454" y="141"/>
                </a:cubicBezTo>
                <a:cubicBezTo>
                  <a:pt x="454" y="141"/>
                  <a:pt x="454" y="141"/>
                  <a:pt x="454" y="141"/>
                </a:cubicBezTo>
                <a:cubicBezTo>
                  <a:pt x="454" y="141"/>
                  <a:pt x="454" y="142"/>
                  <a:pt x="454" y="142"/>
                </a:cubicBezTo>
                <a:cubicBezTo>
                  <a:pt x="453" y="142"/>
                  <a:pt x="452" y="142"/>
                  <a:pt x="451" y="142"/>
                </a:cubicBezTo>
                <a:cubicBezTo>
                  <a:pt x="451" y="142"/>
                  <a:pt x="450" y="142"/>
                  <a:pt x="449" y="142"/>
                </a:cubicBezTo>
                <a:cubicBezTo>
                  <a:pt x="449" y="142"/>
                  <a:pt x="448" y="142"/>
                  <a:pt x="448" y="142"/>
                </a:cubicBezTo>
                <a:cubicBezTo>
                  <a:pt x="448" y="142"/>
                  <a:pt x="448" y="142"/>
                  <a:pt x="447" y="142"/>
                </a:cubicBezTo>
                <a:cubicBezTo>
                  <a:pt x="447" y="142"/>
                  <a:pt x="447" y="142"/>
                  <a:pt x="447" y="142"/>
                </a:cubicBezTo>
                <a:cubicBezTo>
                  <a:pt x="446" y="141"/>
                  <a:pt x="446" y="142"/>
                  <a:pt x="445" y="141"/>
                </a:cubicBezTo>
                <a:cubicBezTo>
                  <a:pt x="445" y="141"/>
                  <a:pt x="445" y="141"/>
                  <a:pt x="444" y="141"/>
                </a:cubicBezTo>
                <a:cubicBezTo>
                  <a:pt x="444" y="141"/>
                  <a:pt x="444" y="141"/>
                  <a:pt x="444" y="141"/>
                </a:cubicBezTo>
                <a:cubicBezTo>
                  <a:pt x="444" y="141"/>
                  <a:pt x="444" y="141"/>
                  <a:pt x="444" y="140"/>
                </a:cubicBezTo>
                <a:cubicBezTo>
                  <a:pt x="444" y="140"/>
                  <a:pt x="444" y="140"/>
                  <a:pt x="444" y="141"/>
                </a:cubicBezTo>
                <a:cubicBezTo>
                  <a:pt x="445" y="141"/>
                  <a:pt x="446" y="141"/>
                  <a:pt x="446" y="141"/>
                </a:cubicBezTo>
                <a:cubicBezTo>
                  <a:pt x="446" y="140"/>
                  <a:pt x="447" y="140"/>
                  <a:pt x="447" y="141"/>
                </a:cubicBezTo>
                <a:cubicBezTo>
                  <a:pt x="448" y="141"/>
                  <a:pt x="448" y="141"/>
                  <a:pt x="448" y="141"/>
                </a:cubicBezTo>
                <a:cubicBezTo>
                  <a:pt x="449" y="140"/>
                  <a:pt x="448" y="140"/>
                  <a:pt x="448" y="140"/>
                </a:cubicBezTo>
                <a:cubicBezTo>
                  <a:pt x="448" y="140"/>
                  <a:pt x="448" y="140"/>
                  <a:pt x="448" y="140"/>
                </a:cubicBezTo>
                <a:cubicBezTo>
                  <a:pt x="448" y="140"/>
                  <a:pt x="449" y="140"/>
                  <a:pt x="449" y="140"/>
                </a:cubicBezTo>
                <a:cubicBezTo>
                  <a:pt x="449" y="140"/>
                  <a:pt x="449" y="140"/>
                  <a:pt x="449" y="140"/>
                </a:cubicBezTo>
                <a:cubicBezTo>
                  <a:pt x="449" y="139"/>
                  <a:pt x="449" y="139"/>
                  <a:pt x="449" y="139"/>
                </a:cubicBezTo>
                <a:cubicBezTo>
                  <a:pt x="449" y="139"/>
                  <a:pt x="449" y="139"/>
                  <a:pt x="449" y="139"/>
                </a:cubicBezTo>
                <a:cubicBezTo>
                  <a:pt x="449" y="139"/>
                  <a:pt x="449" y="139"/>
                  <a:pt x="450" y="139"/>
                </a:cubicBezTo>
                <a:cubicBezTo>
                  <a:pt x="450" y="139"/>
                  <a:pt x="450" y="139"/>
                  <a:pt x="450" y="139"/>
                </a:cubicBezTo>
                <a:cubicBezTo>
                  <a:pt x="451" y="139"/>
                  <a:pt x="451" y="139"/>
                  <a:pt x="452" y="138"/>
                </a:cubicBezTo>
                <a:cubicBezTo>
                  <a:pt x="452" y="138"/>
                  <a:pt x="451" y="138"/>
                  <a:pt x="451" y="138"/>
                </a:cubicBezTo>
                <a:cubicBezTo>
                  <a:pt x="452" y="138"/>
                  <a:pt x="452" y="138"/>
                  <a:pt x="452" y="138"/>
                </a:cubicBezTo>
                <a:cubicBezTo>
                  <a:pt x="452" y="138"/>
                  <a:pt x="452" y="138"/>
                  <a:pt x="451" y="138"/>
                </a:cubicBezTo>
                <a:cubicBezTo>
                  <a:pt x="451" y="138"/>
                  <a:pt x="451" y="138"/>
                  <a:pt x="451" y="138"/>
                </a:cubicBezTo>
                <a:cubicBezTo>
                  <a:pt x="451" y="137"/>
                  <a:pt x="451" y="137"/>
                  <a:pt x="451" y="137"/>
                </a:cubicBezTo>
                <a:cubicBezTo>
                  <a:pt x="450" y="137"/>
                  <a:pt x="451" y="137"/>
                  <a:pt x="450" y="137"/>
                </a:cubicBezTo>
                <a:cubicBezTo>
                  <a:pt x="450" y="137"/>
                  <a:pt x="450" y="137"/>
                  <a:pt x="450" y="136"/>
                </a:cubicBezTo>
                <a:cubicBezTo>
                  <a:pt x="450" y="136"/>
                  <a:pt x="450" y="136"/>
                  <a:pt x="450" y="136"/>
                </a:cubicBezTo>
                <a:cubicBezTo>
                  <a:pt x="450" y="136"/>
                  <a:pt x="450" y="136"/>
                  <a:pt x="450" y="136"/>
                </a:cubicBezTo>
                <a:cubicBezTo>
                  <a:pt x="450" y="136"/>
                  <a:pt x="450" y="136"/>
                  <a:pt x="450" y="136"/>
                </a:cubicBezTo>
                <a:cubicBezTo>
                  <a:pt x="449" y="136"/>
                  <a:pt x="449" y="136"/>
                  <a:pt x="449" y="136"/>
                </a:cubicBezTo>
                <a:cubicBezTo>
                  <a:pt x="449" y="136"/>
                  <a:pt x="449" y="136"/>
                  <a:pt x="449" y="135"/>
                </a:cubicBezTo>
                <a:cubicBezTo>
                  <a:pt x="449" y="136"/>
                  <a:pt x="449" y="135"/>
                  <a:pt x="449" y="135"/>
                </a:cubicBezTo>
                <a:cubicBezTo>
                  <a:pt x="448" y="135"/>
                  <a:pt x="448" y="135"/>
                  <a:pt x="448" y="135"/>
                </a:cubicBezTo>
                <a:cubicBezTo>
                  <a:pt x="448" y="135"/>
                  <a:pt x="448" y="135"/>
                  <a:pt x="448" y="135"/>
                </a:cubicBezTo>
                <a:cubicBezTo>
                  <a:pt x="449" y="135"/>
                  <a:pt x="449" y="135"/>
                  <a:pt x="449" y="135"/>
                </a:cubicBezTo>
                <a:cubicBezTo>
                  <a:pt x="449" y="135"/>
                  <a:pt x="450" y="135"/>
                  <a:pt x="450" y="135"/>
                </a:cubicBezTo>
                <a:cubicBezTo>
                  <a:pt x="450" y="135"/>
                  <a:pt x="450" y="135"/>
                  <a:pt x="450" y="136"/>
                </a:cubicBezTo>
                <a:cubicBezTo>
                  <a:pt x="450" y="136"/>
                  <a:pt x="451" y="136"/>
                  <a:pt x="451" y="136"/>
                </a:cubicBezTo>
                <a:cubicBezTo>
                  <a:pt x="451" y="136"/>
                  <a:pt x="452" y="136"/>
                  <a:pt x="452" y="136"/>
                </a:cubicBezTo>
                <a:cubicBezTo>
                  <a:pt x="452" y="136"/>
                  <a:pt x="452" y="136"/>
                  <a:pt x="453" y="136"/>
                </a:cubicBezTo>
                <a:cubicBezTo>
                  <a:pt x="453" y="136"/>
                  <a:pt x="453" y="136"/>
                  <a:pt x="453" y="137"/>
                </a:cubicBezTo>
                <a:cubicBezTo>
                  <a:pt x="453" y="137"/>
                  <a:pt x="453" y="137"/>
                  <a:pt x="453" y="137"/>
                </a:cubicBezTo>
                <a:cubicBezTo>
                  <a:pt x="453" y="137"/>
                  <a:pt x="453" y="137"/>
                  <a:pt x="453" y="137"/>
                </a:cubicBezTo>
                <a:cubicBezTo>
                  <a:pt x="454" y="137"/>
                  <a:pt x="454" y="137"/>
                  <a:pt x="454" y="137"/>
                </a:cubicBezTo>
                <a:cubicBezTo>
                  <a:pt x="454" y="137"/>
                  <a:pt x="454" y="137"/>
                  <a:pt x="454" y="137"/>
                </a:cubicBezTo>
                <a:cubicBezTo>
                  <a:pt x="454" y="137"/>
                  <a:pt x="454" y="137"/>
                  <a:pt x="454" y="137"/>
                </a:cubicBezTo>
                <a:cubicBezTo>
                  <a:pt x="454" y="137"/>
                  <a:pt x="455" y="138"/>
                  <a:pt x="455" y="138"/>
                </a:cubicBezTo>
                <a:cubicBezTo>
                  <a:pt x="455" y="138"/>
                  <a:pt x="455" y="138"/>
                  <a:pt x="455" y="138"/>
                </a:cubicBezTo>
                <a:cubicBezTo>
                  <a:pt x="455" y="138"/>
                  <a:pt x="455" y="138"/>
                  <a:pt x="455" y="138"/>
                </a:cubicBezTo>
                <a:cubicBezTo>
                  <a:pt x="455" y="138"/>
                  <a:pt x="455" y="138"/>
                  <a:pt x="456" y="138"/>
                </a:cubicBezTo>
                <a:cubicBezTo>
                  <a:pt x="456" y="138"/>
                  <a:pt x="456" y="138"/>
                  <a:pt x="456" y="138"/>
                </a:cubicBezTo>
                <a:cubicBezTo>
                  <a:pt x="456" y="138"/>
                  <a:pt x="456" y="137"/>
                  <a:pt x="456" y="137"/>
                </a:cubicBezTo>
                <a:cubicBezTo>
                  <a:pt x="456" y="137"/>
                  <a:pt x="456" y="138"/>
                  <a:pt x="456" y="138"/>
                </a:cubicBezTo>
                <a:cubicBezTo>
                  <a:pt x="456" y="138"/>
                  <a:pt x="457" y="137"/>
                  <a:pt x="457" y="137"/>
                </a:cubicBezTo>
                <a:cubicBezTo>
                  <a:pt x="457" y="137"/>
                  <a:pt x="457" y="137"/>
                  <a:pt x="457" y="137"/>
                </a:cubicBezTo>
                <a:cubicBezTo>
                  <a:pt x="458" y="137"/>
                  <a:pt x="458" y="137"/>
                  <a:pt x="458" y="137"/>
                </a:cubicBezTo>
                <a:cubicBezTo>
                  <a:pt x="458" y="137"/>
                  <a:pt x="459" y="136"/>
                  <a:pt x="459" y="136"/>
                </a:cubicBezTo>
                <a:cubicBezTo>
                  <a:pt x="459" y="136"/>
                  <a:pt x="459" y="136"/>
                  <a:pt x="459" y="136"/>
                </a:cubicBezTo>
                <a:cubicBezTo>
                  <a:pt x="459" y="136"/>
                  <a:pt x="459" y="136"/>
                  <a:pt x="459" y="136"/>
                </a:cubicBezTo>
                <a:cubicBezTo>
                  <a:pt x="460" y="135"/>
                  <a:pt x="460" y="135"/>
                  <a:pt x="460" y="135"/>
                </a:cubicBezTo>
                <a:cubicBezTo>
                  <a:pt x="460" y="134"/>
                  <a:pt x="461" y="134"/>
                  <a:pt x="462" y="134"/>
                </a:cubicBezTo>
                <a:cubicBezTo>
                  <a:pt x="463" y="134"/>
                  <a:pt x="463" y="134"/>
                  <a:pt x="464" y="134"/>
                </a:cubicBezTo>
                <a:cubicBezTo>
                  <a:pt x="464" y="134"/>
                  <a:pt x="465" y="134"/>
                  <a:pt x="465" y="134"/>
                </a:cubicBezTo>
                <a:close/>
                <a:moveTo>
                  <a:pt x="443" y="122"/>
                </a:moveTo>
                <a:cubicBezTo>
                  <a:pt x="443" y="122"/>
                  <a:pt x="442" y="122"/>
                  <a:pt x="442" y="122"/>
                </a:cubicBezTo>
                <a:cubicBezTo>
                  <a:pt x="442" y="122"/>
                  <a:pt x="442" y="122"/>
                  <a:pt x="443" y="122"/>
                </a:cubicBezTo>
                <a:cubicBezTo>
                  <a:pt x="443" y="122"/>
                  <a:pt x="443" y="122"/>
                  <a:pt x="443" y="122"/>
                </a:cubicBezTo>
                <a:cubicBezTo>
                  <a:pt x="444" y="122"/>
                  <a:pt x="443" y="122"/>
                  <a:pt x="443" y="122"/>
                </a:cubicBezTo>
                <a:cubicBezTo>
                  <a:pt x="443" y="122"/>
                  <a:pt x="443" y="122"/>
                  <a:pt x="443" y="122"/>
                </a:cubicBezTo>
                <a:cubicBezTo>
                  <a:pt x="443" y="122"/>
                  <a:pt x="443" y="122"/>
                  <a:pt x="443" y="123"/>
                </a:cubicBezTo>
                <a:cubicBezTo>
                  <a:pt x="443" y="123"/>
                  <a:pt x="443" y="123"/>
                  <a:pt x="443" y="123"/>
                </a:cubicBezTo>
                <a:cubicBezTo>
                  <a:pt x="442" y="123"/>
                  <a:pt x="442" y="123"/>
                  <a:pt x="442" y="123"/>
                </a:cubicBezTo>
                <a:cubicBezTo>
                  <a:pt x="442" y="123"/>
                  <a:pt x="442" y="123"/>
                  <a:pt x="442" y="123"/>
                </a:cubicBezTo>
                <a:cubicBezTo>
                  <a:pt x="442" y="123"/>
                  <a:pt x="442" y="123"/>
                  <a:pt x="442" y="123"/>
                </a:cubicBezTo>
                <a:cubicBezTo>
                  <a:pt x="442" y="123"/>
                  <a:pt x="442" y="123"/>
                  <a:pt x="442" y="123"/>
                </a:cubicBezTo>
                <a:cubicBezTo>
                  <a:pt x="441" y="123"/>
                  <a:pt x="441" y="123"/>
                  <a:pt x="441" y="123"/>
                </a:cubicBezTo>
                <a:cubicBezTo>
                  <a:pt x="441" y="123"/>
                  <a:pt x="441" y="122"/>
                  <a:pt x="441" y="122"/>
                </a:cubicBezTo>
                <a:cubicBezTo>
                  <a:pt x="441" y="122"/>
                  <a:pt x="441" y="122"/>
                  <a:pt x="441" y="122"/>
                </a:cubicBezTo>
                <a:cubicBezTo>
                  <a:pt x="440" y="122"/>
                  <a:pt x="440" y="122"/>
                  <a:pt x="439" y="122"/>
                </a:cubicBezTo>
                <a:cubicBezTo>
                  <a:pt x="439" y="122"/>
                  <a:pt x="439" y="122"/>
                  <a:pt x="439" y="122"/>
                </a:cubicBezTo>
                <a:cubicBezTo>
                  <a:pt x="438" y="122"/>
                  <a:pt x="439" y="122"/>
                  <a:pt x="439" y="122"/>
                </a:cubicBezTo>
                <a:cubicBezTo>
                  <a:pt x="439" y="123"/>
                  <a:pt x="438" y="123"/>
                  <a:pt x="438" y="123"/>
                </a:cubicBezTo>
                <a:cubicBezTo>
                  <a:pt x="438" y="123"/>
                  <a:pt x="438" y="123"/>
                  <a:pt x="438" y="123"/>
                </a:cubicBezTo>
                <a:cubicBezTo>
                  <a:pt x="438" y="123"/>
                  <a:pt x="438" y="123"/>
                  <a:pt x="438" y="123"/>
                </a:cubicBezTo>
                <a:cubicBezTo>
                  <a:pt x="438" y="123"/>
                  <a:pt x="438" y="123"/>
                  <a:pt x="439" y="123"/>
                </a:cubicBezTo>
                <a:cubicBezTo>
                  <a:pt x="439" y="124"/>
                  <a:pt x="439" y="124"/>
                  <a:pt x="439" y="124"/>
                </a:cubicBezTo>
                <a:cubicBezTo>
                  <a:pt x="439" y="124"/>
                  <a:pt x="439" y="124"/>
                  <a:pt x="438" y="124"/>
                </a:cubicBezTo>
                <a:cubicBezTo>
                  <a:pt x="438" y="124"/>
                  <a:pt x="438" y="124"/>
                  <a:pt x="438" y="124"/>
                </a:cubicBezTo>
                <a:cubicBezTo>
                  <a:pt x="438" y="124"/>
                  <a:pt x="438" y="124"/>
                  <a:pt x="438" y="124"/>
                </a:cubicBezTo>
                <a:cubicBezTo>
                  <a:pt x="437" y="125"/>
                  <a:pt x="437" y="125"/>
                  <a:pt x="436" y="125"/>
                </a:cubicBezTo>
                <a:cubicBezTo>
                  <a:pt x="436" y="125"/>
                  <a:pt x="435" y="126"/>
                  <a:pt x="435" y="126"/>
                </a:cubicBezTo>
                <a:cubicBezTo>
                  <a:pt x="434" y="126"/>
                  <a:pt x="434" y="126"/>
                  <a:pt x="434" y="126"/>
                </a:cubicBezTo>
                <a:cubicBezTo>
                  <a:pt x="434" y="125"/>
                  <a:pt x="434" y="125"/>
                  <a:pt x="434" y="126"/>
                </a:cubicBezTo>
                <a:cubicBezTo>
                  <a:pt x="434" y="125"/>
                  <a:pt x="435" y="125"/>
                  <a:pt x="435" y="125"/>
                </a:cubicBezTo>
                <a:cubicBezTo>
                  <a:pt x="435" y="125"/>
                  <a:pt x="435" y="125"/>
                  <a:pt x="435" y="125"/>
                </a:cubicBezTo>
                <a:cubicBezTo>
                  <a:pt x="435" y="125"/>
                  <a:pt x="436" y="125"/>
                  <a:pt x="436" y="125"/>
                </a:cubicBezTo>
                <a:cubicBezTo>
                  <a:pt x="436" y="125"/>
                  <a:pt x="436" y="124"/>
                  <a:pt x="436" y="124"/>
                </a:cubicBezTo>
                <a:cubicBezTo>
                  <a:pt x="436" y="124"/>
                  <a:pt x="437" y="124"/>
                  <a:pt x="437" y="124"/>
                </a:cubicBezTo>
                <a:cubicBezTo>
                  <a:pt x="437" y="124"/>
                  <a:pt x="437" y="123"/>
                  <a:pt x="437" y="123"/>
                </a:cubicBezTo>
                <a:cubicBezTo>
                  <a:pt x="437" y="123"/>
                  <a:pt x="436" y="123"/>
                  <a:pt x="436" y="123"/>
                </a:cubicBezTo>
                <a:cubicBezTo>
                  <a:pt x="436" y="123"/>
                  <a:pt x="435" y="123"/>
                  <a:pt x="435" y="123"/>
                </a:cubicBezTo>
                <a:cubicBezTo>
                  <a:pt x="435" y="124"/>
                  <a:pt x="434" y="124"/>
                  <a:pt x="434" y="124"/>
                </a:cubicBezTo>
                <a:cubicBezTo>
                  <a:pt x="434" y="124"/>
                  <a:pt x="434" y="124"/>
                  <a:pt x="434" y="124"/>
                </a:cubicBezTo>
                <a:cubicBezTo>
                  <a:pt x="434" y="124"/>
                  <a:pt x="434" y="124"/>
                  <a:pt x="434" y="124"/>
                </a:cubicBezTo>
                <a:cubicBezTo>
                  <a:pt x="434" y="124"/>
                  <a:pt x="434" y="124"/>
                  <a:pt x="434" y="125"/>
                </a:cubicBezTo>
                <a:cubicBezTo>
                  <a:pt x="434" y="125"/>
                  <a:pt x="433" y="125"/>
                  <a:pt x="433" y="125"/>
                </a:cubicBezTo>
                <a:cubicBezTo>
                  <a:pt x="433" y="126"/>
                  <a:pt x="432" y="126"/>
                  <a:pt x="432" y="125"/>
                </a:cubicBezTo>
                <a:cubicBezTo>
                  <a:pt x="432" y="125"/>
                  <a:pt x="432" y="125"/>
                  <a:pt x="431" y="125"/>
                </a:cubicBezTo>
                <a:cubicBezTo>
                  <a:pt x="431" y="125"/>
                  <a:pt x="429" y="125"/>
                  <a:pt x="429" y="125"/>
                </a:cubicBezTo>
                <a:cubicBezTo>
                  <a:pt x="429" y="124"/>
                  <a:pt x="430" y="125"/>
                  <a:pt x="430" y="124"/>
                </a:cubicBezTo>
                <a:cubicBezTo>
                  <a:pt x="430" y="124"/>
                  <a:pt x="431" y="124"/>
                  <a:pt x="431" y="124"/>
                </a:cubicBezTo>
                <a:cubicBezTo>
                  <a:pt x="431" y="124"/>
                  <a:pt x="430" y="124"/>
                  <a:pt x="430" y="123"/>
                </a:cubicBezTo>
                <a:cubicBezTo>
                  <a:pt x="431" y="123"/>
                  <a:pt x="431" y="123"/>
                  <a:pt x="431" y="123"/>
                </a:cubicBezTo>
                <a:cubicBezTo>
                  <a:pt x="431" y="123"/>
                  <a:pt x="431" y="123"/>
                  <a:pt x="431" y="123"/>
                </a:cubicBezTo>
                <a:cubicBezTo>
                  <a:pt x="432" y="123"/>
                  <a:pt x="432" y="123"/>
                  <a:pt x="432" y="122"/>
                </a:cubicBezTo>
                <a:cubicBezTo>
                  <a:pt x="432" y="122"/>
                  <a:pt x="431" y="122"/>
                  <a:pt x="431" y="121"/>
                </a:cubicBezTo>
                <a:cubicBezTo>
                  <a:pt x="431" y="121"/>
                  <a:pt x="432" y="121"/>
                  <a:pt x="432" y="121"/>
                </a:cubicBezTo>
                <a:cubicBezTo>
                  <a:pt x="433" y="121"/>
                  <a:pt x="433" y="122"/>
                  <a:pt x="434" y="122"/>
                </a:cubicBezTo>
                <a:cubicBezTo>
                  <a:pt x="434" y="121"/>
                  <a:pt x="435" y="121"/>
                  <a:pt x="434" y="121"/>
                </a:cubicBezTo>
                <a:cubicBezTo>
                  <a:pt x="433" y="120"/>
                  <a:pt x="433" y="120"/>
                  <a:pt x="432" y="120"/>
                </a:cubicBezTo>
                <a:cubicBezTo>
                  <a:pt x="431" y="120"/>
                  <a:pt x="431" y="120"/>
                  <a:pt x="430" y="120"/>
                </a:cubicBezTo>
                <a:cubicBezTo>
                  <a:pt x="430" y="120"/>
                  <a:pt x="430" y="120"/>
                  <a:pt x="430" y="120"/>
                </a:cubicBezTo>
                <a:cubicBezTo>
                  <a:pt x="430" y="121"/>
                  <a:pt x="429" y="120"/>
                  <a:pt x="429" y="120"/>
                </a:cubicBezTo>
                <a:cubicBezTo>
                  <a:pt x="429" y="120"/>
                  <a:pt x="429" y="121"/>
                  <a:pt x="428" y="121"/>
                </a:cubicBezTo>
                <a:cubicBezTo>
                  <a:pt x="428" y="121"/>
                  <a:pt x="428" y="121"/>
                  <a:pt x="427" y="120"/>
                </a:cubicBezTo>
                <a:cubicBezTo>
                  <a:pt x="427" y="120"/>
                  <a:pt x="427" y="120"/>
                  <a:pt x="426" y="121"/>
                </a:cubicBezTo>
                <a:cubicBezTo>
                  <a:pt x="426" y="121"/>
                  <a:pt x="426" y="120"/>
                  <a:pt x="426" y="121"/>
                </a:cubicBezTo>
                <a:cubicBezTo>
                  <a:pt x="426" y="121"/>
                  <a:pt x="426" y="121"/>
                  <a:pt x="426" y="121"/>
                </a:cubicBezTo>
                <a:cubicBezTo>
                  <a:pt x="426" y="121"/>
                  <a:pt x="426" y="121"/>
                  <a:pt x="426" y="121"/>
                </a:cubicBezTo>
                <a:cubicBezTo>
                  <a:pt x="426" y="121"/>
                  <a:pt x="426" y="121"/>
                  <a:pt x="425" y="121"/>
                </a:cubicBezTo>
                <a:cubicBezTo>
                  <a:pt x="425" y="121"/>
                  <a:pt x="425" y="122"/>
                  <a:pt x="425" y="121"/>
                </a:cubicBezTo>
                <a:cubicBezTo>
                  <a:pt x="425" y="121"/>
                  <a:pt x="425" y="121"/>
                  <a:pt x="425" y="121"/>
                </a:cubicBezTo>
                <a:cubicBezTo>
                  <a:pt x="425" y="121"/>
                  <a:pt x="425" y="121"/>
                  <a:pt x="425" y="120"/>
                </a:cubicBezTo>
                <a:cubicBezTo>
                  <a:pt x="425" y="120"/>
                  <a:pt x="425" y="120"/>
                  <a:pt x="425" y="120"/>
                </a:cubicBezTo>
                <a:cubicBezTo>
                  <a:pt x="425" y="120"/>
                  <a:pt x="425" y="120"/>
                  <a:pt x="425" y="120"/>
                </a:cubicBezTo>
                <a:cubicBezTo>
                  <a:pt x="425" y="120"/>
                  <a:pt x="426" y="120"/>
                  <a:pt x="426" y="120"/>
                </a:cubicBezTo>
                <a:cubicBezTo>
                  <a:pt x="426" y="120"/>
                  <a:pt x="426" y="120"/>
                  <a:pt x="426" y="120"/>
                </a:cubicBezTo>
                <a:cubicBezTo>
                  <a:pt x="427" y="120"/>
                  <a:pt x="427" y="120"/>
                  <a:pt x="427" y="120"/>
                </a:cubicBezTo>
                <a:cubicBezTo>
                  <a:pt x="427" y="120"/>
                  <a:pt x="427" y="120"/>
                  <a:pt x="428" y="120"/>
                </a:cubicBezTo>
                <a:cubicBezTo>
                  <a:pt x="428" y="120"/>
                  <a:pt x="428" y="120"/>
                  <a:pt x="428" y="120"/>
                </a:cubicBezTo>
                <a:cubicBezTo>
                  <a:pt x="428" y="119"/>
                  <a:pt x="428" y="119"/>
                  <a:pt x="429" y="119"/>
                </a:cubicBezTo>
                <a:cubicBezTo>
                  <a:pt x="429" y="119"/>
                  <a:pt x="429" y="119"/>
                  <a:pt x="430" y="119"/>
                </a:cubicBezTo>
                <a:cubicBezTo>
                  <a:pt x="430" y="119"/>
                  <a:pt x="430" y="119"/>
                  <a:pt x="430" y="119"/>
                </a:cubicBezTo>
                <a:cubicBezTo>
                  <a:pt x="430" y="119"/>
                  <a:pt x="430" y="119"/>
                  <a:pt x="430" y="119"/>
                </a:cubicBezTo>
                <a:cubicBezTo>
                  <a:pt x="430" y="119"/>
                  <a:pt x="430" y="119"/>
                  <a:pt x="430" y="119"/>
                </a:cubicBezTo>
                <a:cubicBezTo>
                  <a:pt x="431" y="119"/>
                  <a:pt x="431" y="119"/>
                  <a:pt x="431" y="119"/>
                </a:cubicBezTo>
                <a:cubicBezTo>
                  <a:pt x="431" y="119"/>
                  <a:pt x="431" y="119"/>
                  <a:pt x="432" y="119"/>
                </a:cubicBezTo>
                <a:cubicBezTo>
                  <a:pt x="432" y="119"/>
                  <a:pt x="432" y="119"/>
                  <a:pt x="432" y="119"/>
                </a:cubicBezTo>
                <a:cubicBezTo>
                  <a:pt x="432" y="119"/>
                  <a:pt x="432" y="119"/>
                  <a:pt x="432" y="119"/>
                </a:cubicBezTo>
                <a:cubicBezTo>
                  <a:pt x="432" y="119"/>
                  <a:pt x="432" y="119"/>
                  <a:pt x="433" y="119"/>
                </a:cubicBezTo>
                <a:cubicBezTo>
                  <a:pt x="433" y="118"/>
                  <a:pt x="433" y="118"/>
                  <a:pt x="433" y="118"/>
                </a:cubicBezTo>
                <a:cubicBezTo>
                  <a:pt x="433" y="118"/>
                  <a:pt x="434" y="118"/>
                  <a:pt x="434" y="118"/>
                </a:cubicBezTo>
                <a:cubicBezTo>
                  <a:pt x="434" y="118"/>
                  <a:pt x="434" y="118"/>
                  <a:pt x="434" y="118"/>
                </a:cubicBezTo>
                <a:cubicBezTo>
                  <a:pt x="434" y="118"/>
                  <a:pt x="434" y="118"/>
                  <a:pt x="434" y="118"/>
                </a:cubicBezTo>
                <a:cubicBezTo>
                  <a:pt x="434" y="118"/>
                  <a:pt x="434" y="118"/>
                  <a:pt x="435" y="118"/>
                </a:cubicBezTo>
                <a:cubicBezTo>
                  <a:pt x="435" y="117"/>
                  <a:pt x="435" y="118"/>
                  <a:pt x="435" y="118"/>
                </a:cubicBezTo>
                <a:cubicBezTo>
                  <a:pt x="436" y="118"/>
                  <a:pt x="436" y="117"/>
                  <a:pt x="437" y="117"/>
                </a:cubicBezTo>
                <a:cubicBezTo>
                  <a:pt x="437" y="117"/>
                  <a:pt x="437" y="117"/>
                  <a:pt x="437" y="117"/>
                </a:cubicBezTo>
                <a:cubicBezTo>
                  <a:pt x="438" y="117"/>
                  <a:pt x="438" y="117"/>
                  <a:pt x="438" y="116"/>
                </a:cubicBezTo>
                <a:cubicBezTo>
                  <a:pt x="438" y="117"/>
                  <a:pt x="438" y="117"/>
                  <a:pt x="438" y="117"/>
                </a:cubicBezTo>
                <a:cubicBezTo>
                  <a:pt x="438" y="117"/>
                  <a:pt x="440" y="117"/>
                  <a:pt x="441" y="117"/>
                </a:cubicBezTo>
                <a:cubicBezTo>
                  <a:pt x="440" y="118"/>
                  <a:pt x="440" y="118"/>
                  <a:pt x="440" y="118"/>
                </a:cubicBezTo>
                <a:cubicBezTo>
                  <a:pt x="439" y="118"/>
                  <a:pt x="439" y="118"/>
                  <a:pt x="439" y="118"/>
                </a:cubicBezTo>
                <a:cubicBezTo>
                  <a:pt x="439" y="118"/>
                  <a:pt x="439" y="118"/>
                  <a:pt x="439" y="118"/>
                </a:cubicBezTo>
                <a:cubicBezTo>
                  <a:pt x="438" y="118"/>
                  <a:pt x="438" y="118"/>
                  <a:pt x="438" y="118"/>
                </a:cubicBezTo>
                <a:cubicBezTo>
                  <a:pt x="438" y="118"/>
                  <a:pt x="438" y="118"/>
                  <a:pt x="438" y="118"/>
                </a:cubicBezTo>
                <a:cubicBezTo>
                  <a:pt x="438" y="119"/>
                  <a:pt x="437" y="119"/>
                  <a:pt x="437" y="119"/>
                </a:cubicBezTo>
                <a:cubicBezTo>
                  <a:pt x="437" y="119"/>
                  <a:pt x="437" y="119"/>
                  <a:pt x="437" y="119"/>
                </a:cubicBezTo>
                <a:cubicBezTo>
                  <a:pt x="437" y="119"/>
                  <a:pt x="437" y="119"/>
                  <a:pt x="437" y="120"/>
                </a:cubicBezTo>
                <a:cubicBezTo>
                  <a:pt x="437" y="120"/>
                  <a:pt x="437" y="120"/>
                  <a:pt x="437" y="120"/>
                </a:cubicBezTo>
                <a:cubicBezTo>
                  <a:pt x="437" y="120"/>
                  <a:pt x="437" y="119"/>
                  <a:pt x="438" y="120"/>
                </a:cubicBezTo>
                <a:cubicBezTo>
                  <a:pt x="438" y="120"/>
                  <a:pt x="438" y="120"/>
                  <a:pt x="438" y="120"/>
                </a:cubicBezTo>
                <a:cubicBezTo>
                  <a:pt x="438" y="120"/>
                  <a:pt x="439" y="120"/>
                  <a:pt x="439" y="120"/>
                </a:cubicBezTo>
                <a:cubicBezTo>
                  <a:pt x="439" y="120"/>
                  <a:pt x="439" y="120"/>
                  <a:pt x="438" y="120"/>
                </a:cubicBezTo>
                <a:cubicBezTo>
                  <a:pt x="439" y="120"/>
                  <a:pt x="439" y="120"/>
                  <a:pt x="439" y="120"/>
                </a:cubicBezTo>
                <a:cubicBezTo>
                  <a:pt x="439" y="120"/>
                  <a:pt x="439" y="120"/>
                  <a:pt x="439" y="120"/>
                </a:cubicBezTo>
                <a:cubicBezTo>
                  <a:pt x="440" y="120"/>
                  <a:pt x="440" y="120"/>
                  <a:pt x="441" y="120"/>
                </a:cubicBezTo>
                <a:cubicBezTo>
                  <a:pt x="441" y="120"/>
                  <a:pt x="441" y="120"/>
                  <a:pt x="442" y="120"/>
                </a:cubicBezTo>
                <a:cubicBezTo>
                  <a:pt x="442" y="120"/>
                  <a:pt x="442" y="119"/>
                  <a:pt x="443" y="119"/>
                </a:cubicBezTo>
                <a:cubicBezTo>
                  <a:pt x="442" y="119"/>
                  <a:pt x="442" y="119"/>
                  <a:pt x="442" y="119"/>
                </a:cubicBezTo>
                <a:cubicBezTo>
                  <a:pt x="443" y="119"/>
                  <a:pt x="443" y="118"/>
                  <a:pt x="444" y="118"/>
                </a:cubicBezTo>
                <a:cubicBezTo>
                  <a:pt x="444" y="119"/>
                  <a:pt x="444" y="119"/>
                  <a:pt x="444" y="119"/>
                </a:cubicBezTo>
                <a:cubicBezTo>
                  <a:pt x="444" y="119"/>
                  <a:pt x="444" y="119"/>
                  <a:pt x="444" y="119"/>
                </a:cubicBezTo>
                <a:cubicBezTo>
                  <a:pt x="443" y="119"/>
                  <a:pt x="443" y="119"/>
                  <a:pt x="443" y="119"/>
                </a:cubicBezTo>
                <a:cubicBezTo>
                  <a:pt x="444" y="119"/>
                  <a:pt x="444" y="119"/>
                  <a:pt x="444" y="119"/>
                </a:cubicBezTo>
                <a:cubicBezTo>
                  <a:pt x="444" y="119"/>
                  <a:pt x="444" y="120"/>
                  <a:pt x="444" y="120"/>
                </a:cubicBezTo>
                <a:cubicBezTo>
                  <a:pt x="444" y="120"/>
                  <a:pt x="444" y="121"/>
                  <a:pt x="444" y="121"/>
                </a:cubicBezTo>
                <a:cubicBezTo>
                  <a:pt x="444" y="121"/>
                  <a:pt x="443" y="121"/>
                  <a:pt x="443" y="121"/>
                </a:cubicBezTo>
                <a:cubicBezTo>
                  <a:pt x="443" y="121"/>
                  <a:pt x="443" y="121"/>
                  <a:pt x="443" y="121"/>
                </a:cubicBezTo>
                <a:cubicBezTo>
                  <a:pt x="443" y="121"/>
                  <a:pt x="443" y="122"/>
                  <a:pt x="443" y="122"/>
                </a:cubicBezTo>
                <a:close/>
                <a:moveTo>
                  <a:pt x="434" y="219"/>
                </a:moveTo>
                <a:cubicBezTo>
                  <a:pt x="434" y="219"/>
                  <a:pt x="434" y="219"/>
                  <a:pt x="434" y="219"/>
                </a:cubicBezTo>
                <a:cubicBezTo>
                  <a:pt x="434" y="219"/>
                  <a:pt x="434" y="219"/>
                  <a:pt x="434" y="219"/>
                </a:cubicBezTo>
                <a:close/>
                <a:moveTo>
                  <a:pt x="85" y="175"/>
                </a:moveTo>
                <a:cubicBezTo>
                  <a:pt x="86" y="175"/>
                  <a:pt x="88" y="175"/>
                  <a:pt x="89" y="174"/>
                </a:cubicBezTo>
                <a:cubicBezTo>
                  <a:pt x="90" y="173"/>
                  <a:pt x="90" y="173"/>
                  <a:pt x="91" y="173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2" y="172"/>
                  <a:pt x="92" y="171"/>
                  <a:pt x="92" y="171"/>
                </a:cubicBezTo>
                <a:cubicBezTo>
                  <a:pt x="93" y="170"/>
                  <a:pt x="95" y="169"/>
                  <a:pt x="96" y="168"/>
                </a:cubicBezTo>
                <a:cubicBezTo>
                  <a:pt x="97" y="166"/>
                  <a:pt x="97" y="165"/>
                  <a:pt x="98" y="163"/>
                </a:cubicBezTo>
                <a:cubicBezTo>
                  <a:pt x="98" y="163"/>
                  <a:pt x="98" y="162"/>
                  <a:pt x="99" y="162"/>
                </a:cubicBezTo>
                <a:cubicBezTo>
                  <a:pt x="99" y="162"/>
                  <a:pt x="99" y="161"/>
                  <a:pt x="99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0" y="161"/>
                  <a:pt x="99" y="161"/>
                  <a:pt x="99" y="161"/>
                </a:cubicBezTo>
                <a:cubicBezTo>
                  <a:pt x="100" y="161"/>
                  <a:pt x="100" y="161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0" y="163"/>
                  <a:pt x="100" y="163"/>
                  <a:pt x="100" y="163"/>
                </a:cubicBezTo>
                <a:cubicBezTo>
                  <a:pt x="100" y="164"/>
                  <a:pt x="100" y="164"/>
                  <a:pt x="100" y="164"/>
                </a:cubicBezTo>
                <a:cubicBezTo>
                  <a:pt x="100" y="164"/>
                  <a:pt x="100" y="164"/>
                  <a:pt x="100" y="164"/>
                </a:cubicBezTo>
                <a:cubicBezTo>
                  <a:pt x="100" y="164"/>
                  <a:pt x="99" y="165"/>
                  <a:pt x="99" y="165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65"/>
                  <a:pt x="99" y="165"/>
                  <a:pt x="99" y="166"/>
                </a:cubicBezTo>
                <a:cubicBezTo>
                  <a:pt x="99" y="166"/>
                  <a:pt x="99" y="166"/>
                  <a:pt x="99" y="166"/>
                </a:cubicBezTo>
                <a:cubicBezTo>
                  <a:pt x="99" y="167"/>
                  <a:pt x="99" y="167"/>
                  <a:pt x="99" y="168"/>
                </a:cubicBezTo>
                <a:cubicBezTo>
                  <a:pt x="99" y="168"/>
                  <a:pt x="98" y="169"/>
                  <a:pt x="9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97" y="168"/>
                  <a:pt x="97" y="169"/>
                  <a:pt x="96" y="169"/>
                </a:cubicBezTo>
                <a:cubicBezTo>
                  <a:pt x="97" y="169"/>
                  <a:pt x="97" y="169"/>
                  <a:pt x="97" y="169"/>
                </a:cubicBezTo>
                <a:cubicBezTo>
                  <a:pt x="98" y="169"/>
                  <a:pt x="98" y="170"/>
                  <a:pt x="98" y="170"/>
                </a:cubicBezTo>
                <a:cubicBezTo>
                  <a:pt x="98" y="170"/>
                  <a:pt x="97" y="170"/>
                  <a:pt x="97" y="170"/>
                </a:cubicBezTo>
                <a:cubicBezTo>
                  <a:pt x="97" y="170"/>
                  <a:pt x="96" y="170"/>
                  <a:pt x="96" y="171"/>
                </a:cubicBezTo>
                <a:cubicBezTo>
                  <a:pt x="96" y="171"/>
                  <a:pt x="96" y="171"/>
                  <a:pt x="95" y="172"/>
                </a:cubicBezTo>
                <a:cubicBezTo>
                  <a:pt x="95" y="172"/>
                  <a:pt x="95" y="172"/>
                  <a:pt x="94" y="172"/>
                </a:cubicBezTo>
                <a:cubicBezTo>
                  <a:pt x="93" y="172"/>
                  <a:pt x="93" y="173"/>
                  <a:pt x="92" y="173"/>
                </a:cubicBezTo>
                <a:cubicBezTo>
                  <a:pt x="92" y="174"/>
                  <a:pt x="92" y="173"/>
                  <a:pt x="91" y="173"/>
                </a:cubicBezTo>
                <a:cubicBezTo>
                  <a:pt x="91" y="174"/>
                  <a:pt x="91" y="174"/>
                  <a:pt x="91" y="174"/>
                </a:cubicBezTo>
                <a:cubicBezTo>
                  <a:pt x="91" y="174"/>
                  <a:pt x="91" y="174"/>
                  <a:pt x="91" y="174"/>
                </a:cubicBezTo>
                <a:cubicBezTo>
                  <a:pt x="90" y="175"/>
                  <a:pt x="90" y="175"/>
                  <a:pt x="90" y="175"/>
                </a:cubicBezTo>
                <a:cubicBezTo>
                  <a:pt x="90" y="175"/>
                  <a:pt x="90" y="176"/>
                  <a:pt x="89" y="176"/>
                </a:cubicBezTo>
                <a:cubicBezTo>
                  <a:pt x="88" y="176"/>
                  <a:pt x="87" y="177"/>
                  <a:pt x="86" y="176"/>
                </a:cubicBezTo>
                <a:cubicBezTo>
                  <a:pt x="85" y="176"/>
                  <a:pt x="85" y="176"/>
                  <a:pt x="85" y="176"/>
                </a:cubicBezTo>
                <a:cubicBezTo>
                  <a:pt x="84" y="176"/>
                  <a:pt x="84" y="176"/>
                  <a:pt x="84" y="176"/>
                </a:cubicBezTo>
                <a:cubicBezTo>
                  <a:pt x="84" y="175"/>
                  <a:pt x="85" y="176"/>
                  <a:pt x="85" y="175"/>
                </a:cubicBezTo>
                <a:close/>
                <a:moveTo>
                  <a:pt x="44" y="264"/>
                </a:moveTo>
                <a:cubicBezTo>
                  <a:pt x="44" y="264"/>
                  <a:pt x="44" y="264"/>
                  <a:pt x="44" y="264"/>
                </a:cubicBezTo>
                <a:cubicBezTo>
                  <a:pt x="44" y="264"/>
                  <a:pt x="44" y="264"/>
                  <a:pt x="43" y="264"/>
                </a:cubicBezTo>
                <a:cubicBezTo>
                  <a:pt x="43" y="264"/>
                  <a:pt x="43" y="264"/>
                  <a:pt x="43" y="264"/>
                </a:cubicBezTo>
                <a:cubicBezTo>
                  <a:pt x="44" y="264"/>
                  <a:pt x="43" y="264"/>
                  <a:pt x="44" y="264"/>
                </a:cubicBezTo>
                <a:close/>
                <a:moveTo>
                  <a:pt x="21" y="192"/>
                </a:moveTo>
                <a:cubicBezTo>
                  <a:pt x="21" y="192"/>
                  <a:pt x="21" y="192"/>
                  <a:pt x="21" y="193"/>
                </a:cubicBezTo>
                <a:cubicBezTo>
                  <a:pt x="21" y="193"/>
                  <a:pt x="21" y="193"/>
                  <a:pt x="20" y="193"/>
                </a:cubicBezTo>
                <a:cubicBezTo>
                  <a:pt x="20" y="193"/>
                  <a:pt x="20" y="193"/>
                  <a:pt x="20" y="193"/>
                </a:cubicBezTo>
                <a:cubicBezTo>
                  <a:pt x="20" y="193"/>
                  <a:pt x="20" y="193"/>
                  <a:pt x="20" y="193"/>
                </a:cubicBezTo>
                <a:cubicBezTo>
                  <a:pt x="20" y="193"/>
                  <a:pt x="21" y="193"/>
                  <a:pt x="21" y="192"/>
                </a:cubicBezTo>
                <a:close/>
                <a:moveTo>
                  <a:pt x="13" y="296"/>
                </a:moveTo>
                <a:cubicBezTo>
                  <a:pt x="13" y="297"/>
                  <a:pt x="14" y="298"/>
                  <a:pt x="14" y="298"/>
                </a:cubicBezTo>
                <a:cubicBezTo>
                  <a:pt x="13" y="298"/>
                  <a:pt x="13" y="297"/>
                  <a:pt x="13" y="297"/>
                </a:cubicBezTo>
                <a:cubicBezTo>
                  <a:pt x="13" y="297"/>
                  <a:pt x="13" y="297"/>
                  <a:pt x="13" y="296"/>
                </a:cubicBezTo>
                <a:close/>
                <a:moveTo>
                  <a:pt x="261" y="512"/>
                </a:moveTo>
                <a:cubicBezTo>
                  <a:pt x="135" y="512"/>
                  <a:pt x="31" y="419"/>
                  <a:pt x="13" y="297"/>
                </a:cubicBezTo>
                <a:cubicBezTo>
                  <a:pt x="13" y="298"/>
                  <a:pt x="14" y="298"/>
                  <a:pt x="14" y="298"/>
                </a:cubicBezTo>
                <a:cubicBezTo>
                  <a:pt x="14" y="299"/>
                  <a:pt x="14" y="299"/>
                  <a:pt x="14" y="299"/>
                </a:cubicBezTo>
                <a:cubicBezTo>
                  <a:pt x="14" y="299"/>
                  <a:pt x="14" y="299"/>
                  <a:pt x="14" y="299"/>
                </a:cubicBezTo>
                <a:cubicBezTo>
                  <a:pt x="14" y="299"/>
                  <a:pt x="14" y="299"/>
                  <a:pt x="14" y="299"/>
                </a:cubicBezTo>
                <a:cubicBezTo>
                  <a:pt x="14" y="300"/>
                  <a:pt x="15" y="300"/>
                  <a:pt x="15" y="301"/>
                </a:cubicBezTo>
                <a:cubicBezTo>
                  <a:pt x="16" y="301"/>
                  <a:pt x="16" y="301"/>
                  <a:pt x="17" y="302"/>
                </a:cubicBezTo>
                <a:cubicBezTo>
                  <a:pt x="17" y="301"/>
                  <a:pt x="17" y="301"/>
                  <a:pt x="17" y="301"/>
                </a:cubicBezTo>
                <a:cubicBezTo>
                  <a:pt x="18" y="301"/>
                  <a:pt x="18" y="301"/>
                  <a:pt x="18" y="300"/>
                </a:cubicBezTo>
                <a:cubicBezTo>
                  <a:pt x="18" y="300"/>
                  <a:pt x="18" y="299"/>
                  <a:pt x="19" y="299"/>
                </a:cubicBezTo>
                <a:cubicBezTo>
                  <a:pt x="19" y="299"/>
                  <a:pt x="20" y="299"/>
                  <a:pt x="20" y="299"/>
                </a:cubicBezTo>
                <a:cubicBezTo>
                  <a:pt x="20" y="298"/>
                  <a:pt x="21" y="299"/>
                  <a:pt x="21" y="299"/>
                </a:cubicBezTo>
                <a:cubicBezTo>
                  <a:pt x="21" y="298"/>
                  <a:pt x="21" y="298"/>
                  <a:pt x="21" y="298"/>
                </a:cubicBezTo>
                <a:cubicBezTo>
                  <a:pt x="21" y="298"/>
                  <a:pt x="21" y="298"/>
                  <a:pt x="20" y="298"/>
                </a:cubicBezTo>
                <a:cubicBezTo>
                  <a:pt x="20" y="298"/>
                  <a:pt x="20" y="298"/>
                  <a:pt x="20" y="298"/>
                </a:cubicBezTo>
                <a:cubicBezTo>
                  <a:pt x="20" y="298"/>
                  <a:pt x="20" y="297"/>
                  <a:pt x="21" y="297"/>
                </a:cubicBezTo>
                <a:cubicBezTo>
                  <a:pt x="21" y="297"/>
                  <a:pt x="21" y="296"/>
                  <a:pt x="21" y="296"/>
                </a:cubicBezTo>
                <a:cubicBezTo>
                  <a:pt x="21" y="296"/>
                  <a:pt x="22" y="296"/>
                  <a:pt x="22" y="296"/>
                </a:cubicBezTo>
                <a:cubicBezTo>
                  <a:pt x="22" y="296"/>
                  <a:pt x="22" y="296"/>
                  <a:pt x="22" y="296"/>
                </a:cubicBezTo>
                <a:cubicBezTo>
                  <a:pt x="22" y="296"/>
                  <a:pt x="22" y="296"/>
                  <a:pt x="22" y="296"/>
                </a:cubicBezTo>
                <a:cubicBezTo>
                  <a:pt x="23" y="295"/>
                  <a:pt x="23" y="294"/>
                  <a:pt x="22" y="293"/>
                </a:cubicBezTo>
                <a:cubicBezTo>
                  <a:pt x="22" y="293"/>
                  <a:pt x="22" y="293"/>
                  <a:pt x="22" y="293"/>
                </a:cubicBezTo>
                <a:cubicBezTo>
                  <a:pt x="22" y="292"/>
                  <a:pt x="22" y="292"/>
                  <a:pt x="22" y="292"/>
                </a:cubicBezTo>
                <a:cubicBezTo>
                  <a:pt x="23" y="291"/>
                  <a:pt x="23" y="290"/>
                  <a:pt x="23" y="290"/>
                </a:cubicBezTo>
                <a:cubicBezTo>
                  <a:pt x="24" y="289"/>
                  <a:pt x="24" y="289"/>
                  <a:pt x="24" y="289"/>
                </a:cubicBezTo>
                <a:cubicBezTo>
                  <a:pt x="24" y="288"/>
                  <a:pt x="24" y="288"/>
                  <a:pt x="23" y="287"/>
                </a:cubicBezTo>
                <a:cubicBezTo>
                  <a:pt x="23" y="287"/>
                  <a:pt x="23" y="287"/>
                  <a:pt x="23" y="287"/>
                </a:cubicBezTo>
                <a:cubicBezTo>
                  <a:pt x="23" y="287"/>
                  <a:pt x="23" y="287"/>
                  <a:pt x="24" y="287"/>
                </a:cubicBezTo>
                <a:cubicBezTo>
                  <a:pt x="24" y="287"/>
                  <a:pt x="23" y="286"/>
                  <a:pt x="23" y="286"/>
                </a:cubicBezTo>
                <a:cubicBezTo>
                  <a:pt x="23" y="286"/>
                  <a:pt x="23" y="286"/>
                  <a:pt x="23" y="285"/>
                </a:cubicBezTo>
                <a:cubicBezTo>
                  <a:pt x="23" y="285"/>
                  <a:pt x="23" y="284"/>
                  <a:pt x="23" y="283"/>
                </a:cubicBezTo>
                <a:cubicBezTo>
                  <a:pt x="23" y="282"/>
                  <a:pt x="23" y="282"/>
                  <a:pt x="24" y="281"/>
                </a:cubicBezTo>
                <a:cubicBezTo>
                  <a:pt x="24" y="281"/>
                  <a:pt x="25" y="281"/>
                  <a:pt x="25" y="282"/>
                </a:cubicBezTo>
                <a:cubicBezTo>
                  <a:pt x="25" y="281"/>
                  <a:pt x="25" y="281"/>
                  <a:pt x="25" y="281"/>
                </a:cubicBezTo>
                <a:cubicBezTo>
                  <a:pt x="25" y="281"/>
                  <a:pt x="25" y="281"/>
                  <a:pt x="25" y="281"/>
                </a:cubicBezTo>
                <a:cubicBezTo>
                  <a:pt x="25" y="281"/>
                  <a:pt x="26" y="281"/>
                  <a:pt x="26" y="281"/>
                </a:cubicBezTo>
                <a:cubicBezTo>
                  <a:pt x="26" y="281"/>
                  <a:pt x="26" y="281"/>
                  <a:pt x="26" y="281"/>
                </a:cubicBezTo>
                <a:cubicBezTo>
                  <a:pt x="26" y="280"/>
                  <a:pt x="26" y="280"/>
                  <a:pt x="27" y="280"/>
                </a:cubicBezTo>
                <a:cubicBezTo>
                  <a:pt x="27" y="280"/>
                  <a:pt x="27" y="280"/>
                  <a:pt x="27" y="280"/>
                </a:cubicBezTo>
                <a:cubicBezTo>
                  <a:pt x="28" y="280"/>
                  <a:pt x="28" y="280"/>
                  <a:pt x="28" y="280"/>
                </a:cubicBezTo>
                <a:cubicBezTo>
                  <a:pt x="29" y="279"/>
                  <a:pt x="29" y="279"/>
                  <a:pt x="29" y="279"/>
                </a:cubicBezTo>
                <a:cubicBezTo>
                  <a:pt x="29" y="279"/>
                  <a:pt x="29" y="278"/>
                  <a:pt x="29" y="278"/>
                </a:cubicBezTo>
                <a:cubicBezTo>
                  <a:pt x="29" y="278"/>
                  <a:pt x="29" y="278"/>
                  <a:pt x="29" y="278"/>
                </a:cubicBezTo>
                <a:cubicBezTo>
                  <a:pt x="29" y="277"/>
                  <a:pt x="31" y="277"/>
                  <a:pt x="31" y="276"/>
                </a:cubicBezTo>
                <a:cubicBezTo>
                  <a:pt x="32" y="276"/>
                  <a:pt x="32" y="275"/>
                  <a:pt x="33" y="275"/>
                </a:cubicBezTo>
                <a:cubicBezTo>
                  <a:pt x="33" y="275"/>
                  <a:pt x="34" y="274"/>
                  <a:pt x="34" y="274"/>
                </a:cubicBezTo>
                <a:cubicBezTo>
                  <a:pt x="34" y="274"/>
                  <a:pt x="34" y="274"/>
                  <a:pt x="34" y="274"/>
                </a:cubicBezTo>
                <a:cubicBezTo>
                  <a:pt x="34" y="274"/>
                  <a:pt x="34" y="274"/>
                  <a:pt x="34" y="274"/>
                </a:cubicBezTo>
                <a:cubicBezTo>
                  <a:pt x="35" y="273"/>
                  <a:pt x="35" y="273"/>
                  <a:pt x="35" y="273"/>
                </a:cubicBezTo>
                <a:cubicBezTo>
                  <a:pt x="36" y="272"/>
                  <a:pt x="37" y="272"/>
                  <a:pt x="37" y="271"/>
                </a:cubicBezTo>
                <a:cubicBezTo>
                  <a:pt x="37" y="271"/>
                  <a:pt x="37" y="271"/>
                  <a:pt x="37" y="271"/>
                </a:cubicBezTo>
                <a:cubicBezTo>
                  <a:pt x="37" y="271"/>
                  <a:pt x="37" y="271"/>
                  <a:pt x="37" y="271"/>
                </a:cubicBezTo>
                <a:cubicBezTo>
                  <a:pt x="37" y="271"/>
                  <a:pt x="36" y="271"/>
                  <a:pt x="36" y="272"/>
                </a:cubicBezTo>
                <a:cubicBezTo>
                  <a:pt x="36" y="271"/>
                  <a:pt x="36" y="271"/>
                  <a:pt x="37" y="271"/>
                </a:cubicBezTo>
                <a:cubicBezTo>
                  <a:pt x="37" y="271"/>
                  <a:pt x="37" y="270"/>
                  <a:pt x="37" y="271"/>
                </a:cubicBezTo>
                <a:cubicBezTo>
                  <a:pt x="37" y="271"/>
                  <a:pt x="37" y="271"/>
                  <a:pt x="37" y="271"/>
                </a:cubicBezTo>
                <a:cubicBezTo>
                  <a:pt x="37" y="271"/>
                  <a:pt x="38" y="271"/>
                  <a:pt x="38" y="271"/>
                </a:cubicBezTo>
                <a:cubicBezTo>
                  <a:pt x="38" y="271"/>
                  <a:pt x="39" y="271"/>
                  <a:pt x="39" y="270"/>
                </a:cubicBezTo>
                <a:cubicBezTo>
                  <a:pt x="39" y="270"/>
                  <a:pt x="39" y="270"/>
                  <a:pt x="39" y="270"/>
                </a:cubicBezTo>
                <a:cubicBezTo>
                  <a:pt x="39" y="270"/>
                  <a:pt x="39" y="270"/>
                  <a:pt x="40" y="270"/>
                </a:cubicBezTo>
                <a:cubicBezTo>
                  <a:pt x="40" y="269"/>
                  <a:pt x="41" y="269"/>
                  <a:pt x="41" y="268"/>
                </a:cubicBezTo>
                <a:cubicBezTo>
                  <a:pt x="41" y="268"/>
                  <a:pt x="41" y="267"/>
                  <a:pt x="41" y="267"/>
                </a:cubicBezTo>
                <a:cubicBezTo>
                  <a:pt x="41" y="266"/>
                  <a:pt x="42" y="266"/>
                  <a:pt x="42" y="266"/>
                </a:cubicBezTo>
                <a:cubicBezTo>
                  <a:pt x="43" y="266"/>
                  <a:pt x="43" y="266"/>
                  <a:pt x="43" y="265"/>
                </a:cubicBezTo>
                <a:cubicBezTo>
                  <a:pt x="44" y="265"/>
                  <a:pt x="44" y="265"/>
                  <a:pt x="44" y="264"/>
                </a:cubicBezTo>
                <a:cubicBezTo>
                  <a:pt x="44" y="265"/>
                  <a:pt x="44" y="265"/>
                  <a:pt x="44" y="266"/>
                </a:cubicBezTo>
                <a:cubicBezTo>
                  <a:pt x="44" y="266"/>
                  <a:pt x="44" y="266"/>
                  <a:pt x="44" y="266"/>
                </a:cubicBezTo>
                <a:cubicBezTo>
                  <a:pt x="45" y="266"/>
                  <a:pt x="45" y="265"/>
                  <a:pt x="45" y="265"/>
                </a:cubicBezTo>
                <a:cubicBezTo>
                  <a:pt x="45" y="265"/>
                  <a:pt x="45" y="266"/>
                  <a:pt x="45" y="266"/>
                </a:cubicBezTo>
                <a:cubicBezTo>
                  <a:pt x="45" y="266"/>
                  <a:pt x="45" y="266"/>
                  <a:pt x="45" y="266"/>
                </a:cubicBezTo>
                <a:cubicBezTo>
                  <a:pt x="45" y="265"/>
                  <a:pt x="45" y="265"/>
                  <a:pt x="45" y="265"/>
                </a:cubicBezTo>
                <a:cubicBezTo>
                  <a:pt x="45" y="265"/>
                  <a:pt x="45" y="265"/>
                  <a:pt x="45" y="265"/>
                </a:cubicBezTo>
                <a:cubicBezTo>
                  <a:pt x="45" y="265"/>
                  <a:pt x="45" y="264"/>
                  <a:pt x="45" y="264"/>
                </a:cubicBezTo>
                <a:cubicBezTo>
                  <a:pt x="45" y="265"/>
                  <a:pt x="45" y="265"/>
                  <a:pt x="45" y="265"/>
                </a:cubicBezTo>
                <a:cubicBezTo>
                  <a:pt x="45" y="265"/>
                  <a:pt x="45" y="265"/>
                  <a:pt x="45" y="265"/>
                </a:cubicBezTo>
                <a:cubicBezTo>
                  <a:pt x="45" y="265"/>
                  <a:pt x="45" y="265"/>
                  <a:pt x="45" y="264"/>
                </a:cubicBezTo>
                <a:cubicBezTo>
                  <a:pt x="45" y="265"/>
                  <a:pt x="45" y="265"/>
                  <a:pt x="45" y="265"/>
                </a:cubicBezTo>
                <a:cubicBezTo>
                  <a:pt x="46" y="265"/>
                  <a:pt x="45" y="265"/>
                  <a:pt x="45" y="265"/>
                </a:cubicBezTo>
                <a:cubicBezTo>
                  <a:pt x="45" y="265"/>
                  <a:pt x="45" y="265"/>
                  <a:pt x="45" y="266"/>
                </a:cubicBezTo>
                <a:cubicBezTo>
                  <a:pt x="45" y="266"/>
                  <a:pt x="46" y="266"/>
                  <a:pt x="46" y="266"/>
                </a:cubicBezTo>
                <a:cubicBezTo>
                  <a:pt x="46" y="266"/>
                  <a:pt x="46" y="266"/>
                  <a:pt x="46" y="266"/>
                </a:cubicBezTo>
                <a:cubicBezTo>
                  <a:pt x="46" y="266"/>
                  <a:pt x="46" y="266"/>
                  <a:pt x="46" y="266"/>
                </a:cubicBezTo>
                <a:cubicBezTo>
                  <a:pt x="46" y="265"/>
                  <a:pt x="46" y="265"/>
                  <a:pt x="46" y="265"/>
                </a:cubicBezTo>
                <a:cubicBezTo>
                  <a:pt x="46" y="265"/>
                  <a:pt x="46" y="265"/>
                  <a:pt x="46" y="265"/>
                </a:cubicBezTo>
                <a:cubicBezTo>
                  <a:pt x="46" y="265"/>
                  <a:pt x="47" y="266"/>
                  <a:pt x="47" y="266"/>
                </a:cubicBezTo>
                <a:cubicBezTo>
                  <a:pt x="47" y="266"/>
                  <a:pt x="47" y="265"/>
                  <a:pt x="47" y="265"/>
                </a:cubicBezTo>
                <a:cubicBezTo>
                  <a:pt x="47" y="265"/>
                  <a:pt x="47" y="265"/>
                  <a:pt x="47" y="266"/>
                </a:cubicBezTo>
                <a:cubicBezTo>
                  <a:pt x="48" y="265"/>
                  <a:pt x="47" y="264"/>
                  <a:pt x="47" y="264"/>
                </a:cubicBezTo>
                <a:cubicBezTo>
                  <a:pt x="47" y="264"/>
                  <a:pt x="47" y="265"/>
                  <a:pt x="47" y="265"/>
                </a:cubicBezTo>
                <a:cubicBezTo>
                  <a:pt x="48" y="264"/>
                  <a:pt x="48" y="264"/>
                  <a:pt x="48" y="264"/>
                </a:cubicBezTo>
                <a:cubicBezTo>
                  <a:pt x="48" y="264"/>
                  <a:pt x="47" y="265"/>
                  <a:pt x="48" y="265"/>
                </a:cubicBezTo>
                <a:cubicBezTo>
                  <a:pt x="48" y="265"/>
                  <a:pt x="48" y="265"/>
                  <a:pt x="48" y="265"/>
                </a:cubicBezTo>
                <a:cubicBezTo>
                  <a:pt x="48" y="265"/>
                  <a:pt x="48" y="265"/>
                  <a:pt x="48" y="265"/>
                </a:cubicBezTo>
                <a:cubicBezTo>
                  <a:pt x="48" y="264"/>
                  <a:pt x="48" y="264"/>
                  <a:pt x="49" y="264"/>
                </a:cubicBezTo>
                <a:cubicBezTo>
                  <a:pt x="48" y="264"/>
                  <a:pt x="48" y="264"/>
                  <a:pt x="49" y="265"/>
                </a:cubicBezTo>
                <a:cubicBezTo>
                  <a:pt x="49" y="265"/>
                  <a:pt x="49" y="265"/>
                  <a:pt x="49" y="264"/>
                </a:cubicBezTo>
                <a:cubicBezTo>
                  <a:pt x="49" y="265"/>
                  <a:pt x="49" y="265"/>
                  <a:pt x="49" y="265"/>
                </a:cubicBezTo>
                <a:cubicBezTo>
                  <a:pt x="49" y="265"/>
                  <a:pt x="49" y="264"/>
                  <a:pt x="49" y="264"/>
                </a:cubicBezTo>
                <a:cubicBezTo>
                  <a:pt x="49" y="265"/>
                  <a:pt x="49" y="265"/>
                  <a:pt x="49" y="265"/>
                </a:cubicBezTo>
                <a:cubicBezTo>
                  <a:pt x="49" y="265"/>
                  <a:pt x="49" y="265"/>
                  <a:pt x="49" y="265"/>
                </a:cubicBezTo>
                <a:cubicBezTo>
                  <a:pt x="50" y="265"/>
                  <a:pt x="50" y="264"/>
                  <a:pt x="50" y="264"/>
                </a:cubicBezTo>
                <a:cubicBezTo>
                  <a:pt x="50" y="265"/>
                  <a:pt x="50" y="263"/>
                  <a:pt x="50" y="263"/>
                </a:cubicBezTo>
                <a:cubicBezTo>
                  <a:pt x="50" y="263"/>
                  <a:pt x="50" y="263"/>
                  <a:pt x="50" y="263"/>
                </a:cubicBezTo>
                <a:cubicBezTo>
                  <a:pt x="50" y="263"/>
                  <a:pt x="50" y="262"/>
                  <a:pt x="50" y="262"/>
                </a:cubicBezTo>
                <a:cubicBezTo>
                  <a:pt x="50" y="262"/>
                  <a:pt x="50" y="262"/>
                  <a:pt x="50" y="262"/>
                </a:cubicBezTo>
                <a:cubicBezTo>
                  <a:pt x="50" y="261"/>
                  <a:pt x="49" y="261"/>
                  <a:pt x="49" y="261"/>
                </a:cubicBezTo>
                <a:cubicBezTo>
                  <a:pt x="49" y="261"/>
                  <a:pt x="49" y="261"/>
                  <a:pt x="49" y="261"/>
                </a:cubicBezTo>
                <a:cubicBezTo>
                  <a:pt x="49" y="261"/>
                  <a:pt x="50" y="261"/>
                  <a:pt x="50" y="261"/>
                </a:cubicBezTo>
                <a:cubicBezTo>
                  <a:pt x="50" y="261"/>
                  <a:pt x="50" y="261"/>
                  <a:pt x="50" y="261"/>
                </a:cubicBezTo>
                <a:cubicBezTo>
                  <a:pt x="50" y="261"/>
                  <a:pt x="50" y="260"/>
                  <a:pt x="50" y="260"/>
                </a:cubicBezTo>
                <a:cubicBezTo>
                  <a:pt x="50" y="261"/>
                  <a:pt x="50" y="261"/>
                  <a:pt x="50" y="261"/>
                </a:cubicBezTo>
                <a:cubicBezTo>
                  <a:pt x="50" y="261"/>
                  <a:pt x="50" y="261"/>
                  <a:pt x="50" y="261"/>
                </a:cubicBezTo>
                <a:cubicBezTo>
                  <a:pt x="50" y="261"/>
                  <a:pt x="50" y="261"/>
                  <a:pt x="50" y="261"/>
                </a:cubicBezTo>
                <a:cubicBezTo>
                  <a:pt x="50" y="261"/>
                  <a:pt x="50" y="262"/>
                  <a:pt x="50" y="262"/>
                </a:cubicBezTo>
                <a:cubicBezTo>
                  <a:pt x="50" y="262"/>
                  <a:pt x="51" y="262"/>
                  <a:pt x="51" y="262"/>
                </a:cubicBezTo>
                <a:cubicBezTo>
                  <a:pt x="51" y="262"/>
                  <a:pt x="52" y="263"/>
                  <a:pt x="53" y="262"/>
                </a:cubicBezTo>
                <a:cubicBezTo>
                  <a:pt x="53" y="263"/>
                  <a:pt x="53" y="264"/>
                  <a:pt x="53" y="264"/>
                </a:cubicBezTo>
                <a:cubicBezTo>
                  <a:pt x="53" y="264"/>
                  <a:pt x="53" y="264"/>
                  <a:pt x="54" y="264"/>
                </a:cubicBezTo>
                <a:cubicBezTo>
                  <a:pt x="54" y="264"/>
                  <a:pt x="53" y="264"/>
                  <a:pt x="53" y="264"/>
                </a:cubicBezTo>
                <a:cubicBezTo>
                  <a:pt x="53" y="265"/>
                  <a:pt x="54" y="265"/>
                  <a:pt x="54" y="265"/>
                </a:cubicBezTo>
                <a:cubicBezTo>
                  <a:pt x="54" y="265"/>
                  <a:pt x="54" y="265"/>
                  <a:pt x="54" y="265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7"/>
                  <a:pt x="54" y="267"/>
                  <a:pt x="54" y="267"/>
                </a:cubicBezTo>
                <a:cubicBezTo>
                  <a:pt x="54" y="267"/>
                  <a:pt x="54" y="268"/>
                  <a:pt x="55" y="268"/>
                </a:cubicBezTo>
                <a:cubicBezTo>
                  <a:pt x="55" y="268"/>
                  <a:pt x="55" y="268"/>
                  <a:pt x="55" y="268"/>
                </a:cubicBezTo>
                <a:cubicBezTo>
                  <a:pt x="55" y="268"/>
                  <a:pt x="55" y="268"/>
                  <a:pt x="54" y="268"/>
                </a:cubicBezTo>
                <a:cubicBezTo>
                  <a:pt x="54" y="268"/>
                  <a:pt x="54" y="267"/>
                  <a:pt x="54" y="267"/>
                </a:cubicBezTo>
                <a:cubicBezTo>
                  <a:pt x="55" y="267"/>
                  <a:pt x="55" y="268"/>
                  <a:pt x="55" y="268"/>
                </a:cubicBezTo>
                <a:cubicBezTo>
                  <a:pt x="55" y="268"/>
                  <a:pt x="55" y="269"/>
                  <a:pt x="56" y="269"/>
                </a:cubicBezTo>
                <a:cubicBezTo>
                  <a:pt x="56" y="269"/>
                  <a:pt x="56" y="269"/>
                  <a:pt x="56" y="269"/>
                </a:cubicBezTo>
                <a:cubicBezTo>
                  <a:pt x="56" y="269"/>
                  <a:pt x="56" y="269"/>
                  <a:pt x="56" y="269"/>
                </a:cubicBezTo>
                <a:cubicBezTo>
                  <a:pt x="56" y="269"/>
                  <a:pt x="56" y="269"/>
                  <a:pt x="56" y="269"/>
                </a:cubicBezTo>
                <a:cubicBezTo>
                  <a:pt x="56" y="270"/>
                  <a:pt x="56" y="270"/>
                  <a:pt x="56" y="270"/>
                </a:cubicBezTo>
                <a:cubicBezTo>
                  <a:pt x="56" y="269"/>
                  <a:pt x="56" y="269"/>
                  <a:pt x="57" y="269"/>
                </a:cubicBezTo>
                <a:cubicBezTo>
                  <a:pt x="57" y="269"/>
                  <a:pt x="57" y="269"/>
                  <a:pt x="57" y="269"/>
                </a:cubicBezTo>
                <a:cubicBezTo>
                  <a:pt x="57" y="269"/>
                  <a:pt x="57" y="269"/>
                  <a:pt x="57" y="269"/>
                </a:cubicBezTo>
                <a:cubicBezTo>
                  <a:pt x="57" y="269"/>
                  <a:pt x="56" y="270"/>
                  <a:pt x="56" y="270"/>
                </a:cubicBezTo>
                <a:cubicBezTo>
                  <a:pt x="56" y="270"/>
                  <a:pt x="56" y="270"/>
                  <a:pt x="57" y="270"/>
                </a:cubicBezTo>
                <a:cubicBezTo>
                  <a:pt x="57" y="270"/>
                  <a:pt x="57" y="270"/>
                  <a:pt x="57" y="271"/>
                </a:cubicBezTo>
                <a:cubicBezTo>
                  <a:pt x="57" y="270"/>
                  <a:pt x="57" y="270"/>
                  <a:pt x="57" y="270"/>
                </a:cubicBezTo>
                <a:cubicBezTo>
                  <a:pt x="57" y="270"/>
                  <a:pt x="58" y="270"/>
                  <a:pt x="58" y="270"/>
                </a:cubicBezTo>
                <a:cubicBezTo>
                  <a:pt x="58" y="270"/>
                  <a:pt x="58" y="270"/>
                  <a:pt x="58" y="271"/>
                </a:cubicBezTo>
                <a:cubicBezTo>
                  <a:pt x="58" y="271"/>
                  <a:pt x="58" y="271"/>
                  <a:pt x="59" y="271"/>
                </a:cubicBezTo>
                <a:cubicBezTo>
                  <a:pt x="58" y="271"/>
                  <a:pt x="58" y="271"/>
                  <a:pt x="59" y="271"/>
                </a:cubicBezTo>
                <a:cubicBezTo>
                  <a:pt x="59" y="272"/>
                  <a:pt x="59" y="272"/>
                  <a:pt x="59" y="272"/>
                </a:cubicBezTo>
                <a:cubicBezTo>
                  <a:pt x="59" y="272"/>
                  <a:pt x="59" y="272"/>
                  <a:pt x="59" y="272"/>
                </a:cubicBezTo>
                <a:cubicBezTo>
                  <a:pt x="59" y="272"/>
                  <a:pt x="58" y="272"/>
                  <a:pt x="58" y="272"/>
                </a:cubicBezTo>
                <a:cubicBezTo>
                  <a:pt x="58" y="272"/>
                  <a:pt x="58" y="272"/>
                  <a:pt x="58" y="272"/>
                </a:cubicBezTo>
                <a:cubicBezTo>
                  <a:pt x="58" y="272"/>
                  <a:pt x="58" y="272"/>
                  <a:pt x="58" y="272"/>
                </a:cubicBezTo>
                <a:cubicBezTo>
                  <a:pt x="58" y="272"/>
                  <a:pt x="58" y="272"/>
                  <a:pt x="58" y="273"/>
                </a:cubicBezTo>
                <a:cubicBezTo>
                  <a:pt x="58" y="273"/>
                  <a:pt x="59" y="273"/>
                  <a:pt x="59" y="273"/>
                </a:cubicBezTo>
                <a:cubicBezTo>
                  <a:pt x="59" y="273"/>
                  <a:pt x="59" y="273"/>
                  <a:pt x="59" y="272"/>
                </a:cubicBezTo>
                <a:cubicBezTo>
                  <a:pt x="59" y="272"/>
                  <a:pt x="59" y="272"/>
                  <a:pt x="59" y="272"/>
                </a:cubicBezTo>
                <a:cubicBezTo>
                  <a:pt x="59" y="272"/>
                  <a:pt x="59" y="272"/>
                  <a:pt x="59" y="272"/>
                </a:cubicBezTo>
                <a:cubicBezTo>
                  <a:pt x="59" y="272"/>
                  <a:pt x="59" y="272"/>
                  <a:pt x="59" y="272"/>
                </a:cubicBezTo>
                <a:cubicBezTo>
                  <a:pt x="59" y="272"/>
                  <a:pt x="59" y="273"/>
                  <a:pt x="59" y="273"/>
                </a:cubicBezTo>
                <a:cubicBezTo>
                  <a:pt x="59" y="273"/>
                  <a:pt x="59" y="273"/>
                  <a:pt x="59" y="273"/>
                </a:cubicBezTo>
                <a:cubicBezTo>
                  <a:pt x="60" y="274"/>
                  <a:pt x="60" y="275"/>
                  <a:pt x="60" y="276"/>
                </a:cubicBezTo>
                <a:cubicBezTo>
                  <a:pt x="60" y="276"/>
                  <a:pt x="61" y="277"/>
                  <a:pt x="60" y="277"/>
                </a:cubicBezTo>
                <a:cubicBezTo>
                  <a:pt x="60" y="277"/>
                  <a:pt x="60" y="278"/>
                  <a:pt x="60" y="278"/>
                </a:cubicBezTo>
                <a:cubicBezTo>
                  <a:pt x="60" y="279"/>
                  <a:pt x="60" y="280"/>
                  <a:pt x="60" y="281"/>
                </a:cubicBezTo>
                <a:cubicBezTo>
                  <a:pt x="60" y="281"/>
                  <a:pt x="60" y="280"/>
                  <a:pt x="60" y="280"/>
                </a:cubicBezTo>
                <a:cubicBezTo>
                  <a:pt x="61" y="280"/>
                  <a:pt x="61" y="280"/>
                  <a:pt x="61" y="279"/>
                </a:cubicBezTo>
                <a:cubicBezTo>
                  <a:pt x="61" y="280"/>
                  <a:pt x="61" y="280"/>
                  <a:pt x="61" y="280"/>
                </a:cubicBezTo>
                <a:cubicBezTo>
                  <a:pt x="61" y="280"/>
                  <a:pt x="60" y="281"/>
                  <a:pt x="60" y="281"/>
                </a:cubicBezTo>
                <a:cubicBezTo>
                  <a:pt x="61" y="281"/>
                  <a:pt x="60" y="281"/>
                  <a:pt x="61" y="281"/>
                </a:cubicBezTo>
                <a:cubicBezTo>
                  <a:pt x="61" y="281"/>
                  <a:pt x="61" y="281"/>
                  <a:pt x="61" y="280"/>
                </a:cubicBezTo>
                <a:cubicBezTo>
                  <a:pt x="61" y="281"/>
                  <a:pt x="61" y="281"/>
                  <a:pt x="61" y="281"/>
                </a:cubicBezTo>
                <a:cubicBezTo>
                  <a:pt x="61" y="281"/>
                  <a:pt x="61" y="281"/>
                  <a:pt x="61" y="281"/>
                </a:cubicBezTo>
                <a:cubicBezTo>
                  <a:pt x="61" y="281"/>
                  <a:pt x="61" y="281"/>
                  <a:pt x="61" y="281"/>
                </a:cubicBezTo>
                <a:cubicBezTo>
                  <a:pt x="61" y="281"/>
                  <a:pt x="61" y="281"/>
                  <a:pt x="61" y="280"/>
                </a:cubicBezTo>
                <a:cubicBezTo>
                  <a:pt x="61" y="281"/>
                  <a:pt x="61" y="281"/>
                  <a:pt x="61" y="281"/>
                </a:cubicBezTo>
                <a:cubicBezTo>
                  <a:pt x="62" y="281"/>
                  <a:pt x="62" y="281"/>
                  <a:pt x="62" y="281"/>
                </a:cubicBezTo>
                <a:cubicBezTo>
                  <a:pt x="62" y="281"/>
                  <a:pt x="62" y="281"/>
                  <a:pt x="62" y="281"/>
                </a:cubicBezTo>
                <a:cubicBezTo>
                  <a:pt x="62" y="281"/>
                  <a:pt x="62" y="280"/>
                  <a:pt x="62" y="281"/>
                </a:cubicBezTo>
                <a:cubicBezTo>
                  <a:pt x="62" y="281"/>
                  <a:pt x="62" y="281"/>
                  <a:pt x="62" y="281"/>
                </a:cubicBezTo>
                <a:cubicBezTo>
                  <a:pt x="62" y="281"/>
                  <a:pt x="62" y="281"/>
                  <a:pt x="62" y="281"/>
                </a:cubicBezTo>
                <a:cubicBezTo>
                  <a:pt x="62" y="281"/>
                  <a:pt x="62" y="281"/>
                  <a:pt x="62" y="281"/>
                </a:cubicBezTo>
                <a:cubicBezTo>
                  <a:pt x="63" y="281"/>
                  <a:pt x="62" y="282"/>
                  <a:pt x="63" y="282"/>
                </a:cubicBezTo>
                <a:cubicBezTo>
                  <a:pt x="63" y="281"/>
                  <a:pt x="63" y="281"/>
                  <a:pt x="63" y="280"/>
                </a:cubicBezTo>
                <a:cubicBezTo>
                  <a:pt x="64" y="280"/>
                  <a:pt x="64" y="280"/>
                  <a:pt x="64" y="280"/>
                </a:cubicBezTo>
                <a:cubicBezTo>
                  <a:pt x="64" y="280"/>
                  <a:pt x="64" y="280"/>
                  <a:pt x="64" y="280"/>
                </a:cubicBezTo>
                <a:cubicBezTo>
                  <a:pt x="64" y="280"/>
                  <a:pt x="65" y="280"/>
                  <a:pt x="65" y="280"/>
                </a:cubicBezTo>
                <a:cubicBezTo>
                  <a:pt x="65" y="280"/>
                  <a:pt x="65" y="280"/>
                  <a:pt x="65" y="280"/>
                </a:cubicBezTo>
                <a:cubicBezTo>
                  <a:pt x="65" y="279"/>
                  <a:pt x="64" y="279"/>
                  <a:pt x="65" y="279"/>
                </a:cubicBezTo>
                <a:cubicBezTo>
                  <a:pt x="65" y="279"/>
                  <a:pt x="65" y="280"/>
                  <a:pt x="65" y="279"/>
                </a:cubicBezTo>
                <a:cubicBezTo>
                  <a:pt x="66" y="279"/>
                  <a:pt x="66" y="279"/>
                  <a:pt x="66" y="279"/>
                </a:cubicBezTo>
                <a:cubicBezTo>
                  <a:pt x="66" y="279"/>
                  <a:pt x="66" y="279"/>
                  <a:pt x="66" y="278"/>
                </a:cubicBezTo>
                <a:cubicBezTo>
                  <a:pt x="66" y="278"/>
                  <a:pt x="66" y="277"/>
                  <a:pt x="66" y="277"/>
                </a:cubicBezTo>
                <a:cubicBezTo>
                  <a:pt x="67" y="277"/>
                  <a:pt x="67" y="278"/>
                  <a:pt x="67" y="278"/>
                </a:cubicBezTo>
                <a:cubicBezTo>
                  <a:pt x="67" y="279"/>
                  <a:pt x="67" y="279"/>
                  <a:pt x="68" y="280"/>
                </a:cubicBezTo>
                <a:cubicBezTo>
                  <a:pt x="68" y="279"/>
                  <a:pt x="68" y="279"/>
                  <a:pt x="69" y="279"/>
                </a:cubicBezTo>
                <a:cubicBezTo>
                  <a:pt x="68" y="279"/>
                  <a:pt x="68" y="280"/>
                  <a:pt x="68" y="281"/>
                </a:cubicBezTo>
                <a:cubicBezTo>
                  <a:pt x="68" y="281"/>
                  <a:pt x="69" y="281"/>
                  <a:pt x="69" y="282"/>
                </a:cubicBezTo>
                <a:cubicBezTo>
                  <a:pt x="69" y="282"/>
                  <a:pt x="69" y="283"/>
                  <a:pt x="69" y="284"/>
                </a:cubicBezTo>
                <a:cubicBezTo>
                  <a:pt x="69" y="284"/>
                  <a:pt x="69" y="284"/>
                  <a:pt x="69" y="284"/>
                </a:cubicBezTo>
                <a:cubicBezTo>
                  <a:pt x="69" y="284"/>
                  <a:pt x="69" y="284"/>
                  <a:pt x="69" y="284"/>
                </a:cubicBezTo>
                <a:cubicBezTo>
                  <a:pt x="69" y="285"/>
                  <a:pt x="69" y="286"/>
                  <a:pt x="70" y="287"/>
                </a:cubicBezTo>
                <a:cubicBezTo>
                  <a:pt x="70" y="287"/>
                  <a:pt x="70" y="287"/>
                  <a:pt x="70" y="287"/>
                </a:cubicBezTo>
                <a:cubicBezTo>
                  <a:pt x="70" y="287"/>
                  <a:pt x="70" y="287"/>
                  <a:pt x="70" y="287"/>
                </a:cubicBezTo>
                <a:cubicBezTo>
                  <a:pt x="70" y="287"/>
                  <a:pt x="70" y="286"/>
                  <a:pt x="70" y="286"/>
                </a:cubicBezTo>
                <a:cubicBezTo>
                  <a:pt x="70" y="286"/>
                  <a:pt x="70" y="288"/>
                  <a:pt x="71" y="288"/>
                </a:cubicBezTo>
                <a:cubicBezTo>
                  <a:pt x="71" y="288"/>
                  <a:pt x="71" y="289"/>
                  <a:pt x="71" y="289"/>
                </a:cubicBezTo>
                <a:cubicBezTo>
                  <a:pt x="71" y="290"/>
                  <a:pt x="71" y="290"/>
                  <a:pt x="71" y="290"/>
                </a:cubicBezTo>
                <a:cubicBezTo>
                  <a:pt x="71" y="291"/>
                  <a:pt x="71" y="291"/>
                  <a:pt x="71" y="291"/>
                </a:cubicBezTo>
                <a:cubicBezTo>
                  <a:pt x="71" y="291"/>
                  <a:pt x="71" y="291"/>
                  <a:pt x="71" y="291"/>
                </a:cubicBezTo>
                <a:cubicBezTo>
                  <a:pt x="71" y="291"/>
                  <a:pt x="71" y="291"/>
                  <a:pt x="71" y="291"/>
                </a:cubicBezTo>
                <a:cubicBezTo>
                  <a:pt x="71" y="291"/>
                  <a:pt x="71" y="291"/>
                  <a:pt x="71" y="292"/>
                </a:cubicBezTo>
                <a:cubicBezTo>
                  <a:pt x="71" y="292"/>
                  <a:pt x="71" y="292"/>
                  <a:pt x="71" y="292"/>
                </a:cubicBezTo>
                <a:cubicBezTo>
                  <a:pt x="71" y="292"/>
                  <a:pt x="71" y="292"/>
                  <a:pt x="71" y="292"/>
                </a:cubicBezTo>
                <a:cubicBezTo>
                  <a:pt x="71" y="292"/>
                  <a:pt x="71" y="292"/>
                  <a:pt x="71" y="292"/>
                </a:cubicBezTo>
                <a:cubicBezTo>
                  <a:pt x="71" y="292"/>
                  <a:pt x="71" y="292"/>
                  <a:pt x="71" y="292"/>
                </a:cubicBezTo>
                <a:cubicBezTo>
                  <a:pt x="72" y="292"/>
                  <a:pt x="71" y="292"/>
                  <a:pt x="71" y="292"/>
                </a:cubicBezTo>
                <a:cubicBezTo>
                  <a:pt x="71" y="292"/>
                  <a:pt x="71" y="292"/>
                  <a:pt x="71" y="293"/>
                </a:cubicBezTo>
                <a:cubicBezTo>
                  <a:pt x="71" y="293"/>
                  <a:pt x="71" y="293"/>
                  <a:pt x="71" y="294"/>
                </a:cubicBezTo>
                <a:cubicBezTo>
                  <a:pt x="71" y="294"/>
                  <a:pt x="71" y="294"/>
                  <a:pt x="71" y="295"/>
                </a:cubicBezTo>
                <a:cubicBezTo>
                  <a:pt x="70" y="295"/>
                  <a:pt x="71" y="295"/>
                  <a:pt x="71" y="296"/>
                </a:cubicBezTo>
                <a:cubicBezTo>
                  <a:pt x="71" y="296"/>
                  <a:pt x="71" y="296"/>
                  <a:pt x="71" y="297"/>
                </a:cubicBezTo>
                <a:cubicBezTo>
                  <a:pt x="71" y="296"/>
                  <a:pt x="71" y="296"/>
                  <a:pt x="71" y="295"/>
                </a:cubicBezTo>
                <a:cubicBezTo>
                  <a:pt x="71" y="296"/>
                  <a:pt x="71" y="296"/>
                  <a:pt x="71" y="297"/>
                </a:cubicBezTo>
                <a:cubicBezTo>
                  <a:pt x="71" y="297"/>
                  <a:pt x="70" y="298"/>
                  <a:pt x="70" y="299"/>
                </a:cubicBezTo>
                <a:cubicBezTo>
                  <a:pt x="70" y="299"/>
                  <a:pt x="70" y="299"/>
                  <a:pt x="70" y="299"/>
                </a:cubicBezTo>
                <a:cubicBezTo>
                  <a:pt x="70" y="299"/>
                  <a:pt x="70" y="299"/>
                  <a:pt x="70" y="300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70" y="301"/>
                  <a:pt x="70" y="301"/>
                  <a:pt x="70" y="301"/>
                </a:cubicBezTo>
                <a:cubicBezTo>
                  <a:pt x="70" y="301"/>
                  <a:pt x="71" y="302"/>
                  <a:pt x="70" y="301"/>
                </a:cubicBezTo>
                <a:cubicBezTo>
                  <a:pt x="71" y="301"/>
                  <a:pt x="71" y="301"/>
                  <a:pt x="71" y="301"/>
                </a:cubicBezTo>
                <a:cubicBezTo>
                  <a:pt x="71" y="301"/>
                  <a:pt x="72" y="302"/>
                  <a:pt x="72" y="302"/>
                </a:cubicBezTo>
                <a:cubicBezTo>
                  <a:pt x="72" y="302"/>
                  <a:pt x="72" y="303"/>
                  <a:pt x="72" y="303"/>
                </a:cubicBezTo>
                <a:cubicBezTo>
                  <a:pt x="72" y="303"/>
                  <a:pt x="73" y="303"/>
                  <a:pt x="73" y="303"/>
                </a:cubicBezTo>
                <a:cubicBezTo>
                  <a:pt x="73" y="303"/>
                  <a:pt x="73" y="303"/>
                  <a:pt x="73" y="303"/>
                </a:cubicBezTo>
                <a:cubicBezTo>
                  <a:pt x="73" y="304"/>
                  <a:pt x="73" y="303"/>
                  <a:pt x="73" y="303"/>
                </a:cubicBezTo>
                <a:cubicBezTo>
                  <a:pt x="73" y="304"/>
                  <a:pt x="73" y="304"/>
                  <a:pt x="74" y="304"/>
                </a:cubicBezTo>
                <a:cubicBezTo>
                  <a:pt x="74" y="304"/>
                  <a:pt x="74" y="304"/>
                  <a:pt x="74" y="305"/>
                </a:cubicBezTo>
                <a:cubicBezTo>
                  <a:pt x="74" y="305"/>
                  <a:pt x="74" y="306"/>
                  <a:pt x="75" y="306"/>
                </a:cubicBezTo>
                <a:cubicBezTo>
                  <a:pt x="75" y="306"/>
                  <a:pt x="75" y="306"/>
                  <a:pt x="75" y="306"/>
                </a:cubicBezTo>
                <a:cubicBezTo>
                  <a:pt x="75" y="306"/>
                  <a:pt x="75" y="306"/>
                  <a:pt x="75" y="306"/>
                </a:cubicBezTo>
                <a:cubicBezTo>
                  <a:pt x="75" y="306"/>
                  <a:pt x="75" y="307"/>
                  <a:pt x="75" y="307"/>
                </a:cubicBezTo>
                <a:cubicBezTo>
                  <a:pt x="75" y="307"/>
                  <a:pt x="75" y="308"/>
                  <a:pt x="75" y="308"/>
                </a:cubicBezTo>
                <a:cubicBezTo>
                  <a:pt x="75" y="308"/>
                  <a:pt x="75" y="309"/>
                  <a:pt x="76" y="309"/>
                </a:cubicBezTo>
                <a:cubicBezTo>
                  <a:pt x="76" y="310"/>
                  <a:pt x="76" y="310"/>
                  <a:pt x="76" y="310"/>
                </a:cubicBezTo>
                <a:cubicBezTo>
                  <a:pt x="76" y="311"/>
                  <a:pt x="76" y="311"/>
                  <a:pt x="76" y="311"/>
                </a:cubicBezTo>
                <a:cubicBezTo>
                  <a:pt x="76" y="312"/>
                  <a:pt x="76" y="312"/>
                  <a:pt x="77" y="312"/>
                </a:cubicBezTo>
                <a:cubicBezTo>
                  <a:pt x="76" y="312"/>
                  <a:pt x="76" y="312"/>
                  <a:pt x="76" y="312"/>
                </a:cubicBezTo>
                <a:cubicBezTo>
                  <a:pt x="76" y="313"/>
                  <a:pt x="77" y="313"/>
                  <a:pt x="77" y="313"/>
                </a:cubicBezTo>
                <a:cubicBezTo>
                  <a:pt x="77" y="313"/>
                  <a:pt x="77" y="313"/>
                  <a:pt x="77" y="313"/>
                </a:cubicBezTo>
                <a:cubicBezTo>
                  <a:pt x="78" y="314"/>
                  <a:pt x="78" y="314"/>
                  <a:pt x="78" y="315"/>
                </a:cubicBezTo>
                <a:cubicBezTo>
                  <a:pt x="78" y="315"/>
                  <a:pt x="78" y="315"/>
                  <a:pt x="78" y="315"/>
                </a:cubicBezTo>
                <a:cubicBezTo>
                  <a:pt x="78" y="315"/>
                  <a:pt x="78" y="316"/>
                  <a:pt x="79" y="316"/>
                </a:cubicBezTo>
                <a:cubicBezTo>
                  <a:pt x="79" y="316"/>
                  <a:pt x="79" y="316"/>
                  <a:pt x="80" y="316"/>
                </a:cubicBezTo>
                <a:cubicBezTo>
                  <a:pt x="80" y="317"/>
                  <a:pt x="81" y="317"/>
                  <a:pt x="81" y="317"/>
                </a:cubicBezTo>
                <a:cubicBezTo>
                  <a:pt x="82" y="318"/>
                  <a:pt x="82" y="318"/>
                  <a:pt x="83" y="318"/>
                </a:cubicBezTo>
                <a:cubicBezTo>
                  <a:pt x="83" y="318"/>
                  <a:pt x="83" y="319"/>
                  <a:pt x="84" y="319"/>
                </a:cubicBezTo>
                <a:cubicBezTo>
                  <a:pt x="84" y="319"/>
                  <a:pt x="84" y="319"/>
                  <a:pt x="84" y="319"/>
                </a:cubicBezTo>
                <a:cubicBezTo>
                  <a:pt x="85" y="319"/>
                  <a:pt x="85" y="319"/>
                  <a:pt x="85" y="318"/>
                </a:cubicBezTo>
                <a:cubicBezTo>
                  <a:pt x="85" y="319"/>
                  <a:pt x="85" y="319"/>
                  <a:pt x="85" y="319"/>
                </a:cubicBezTo>
                <a:cubicBezTo>
                  <a:pt x="85" y="319"/>
                  <a:pt x="85" y="319"/>
                  <a:pt x="85" y="319"/>
                </a:cubicBezTo>
                <a:cubicBezTo>
                  <a:pt x="86" y="318"/>
                  <a:pt x="85" y="318"/>
                  <a:pt x="85" y="318"/>
                </a:cubicBezTo>
                <a:cubicBezTo>
                  <a:pt x="85" y="317"/>
                  <a:pt x="84" y="316"/>
                  <a:pt x="84" y="316"/>
                </a:cubicBezTo>
                <a:cubicBezTo>
                  <a:pt x="84" y="315"/>
                  <a:pt x="83" y="315"/>
                  <a:pt x="83" y="315"/>
                </a:cubicBezTo>
                <a:cubicBezTo>
                  <a:pt x="83" y="313"/>
                  <a:pt x="83" y="313"/>
                  <a:pt x="83" y="313"/>
                </a:cubicBezTo>
                <a:cubicBezTo>
                  <a:pt x="83" y="313"/>
                  <a:pt x="83" y="312"/>
                  <a:pt x="83" y="311"/>
                </a:cubicBezTo>
                <a:cubicBezTo>
                  <a:pt x="83" y="311"/>
                  <a:pt x="83" y="310"/>
                  <a:pt x="83" y="309"/>
                </a:cubicBezTo>
                <a:cubicBezTo>
                  <a:pt x="82" y="308"/>
                  <a:pt x="82" y="308"/>
                  <a:pt x="81" y="308"/>
                </a:cubicBezTo>
                <a:cubicBezTo>
                  <a:pt x="81" y="307"/>
                  <a:pt x="81" y="307"/>
                  <a:pt x="81" y="307"/>
                </a:cubicBezTo>
                <a:cubicBezTo>
                  <a:pt x="81" y="307"/>
                  <a:pt x="80" y="306"/>
                  <a:pt x="80" y="306"/>
                </a:cubicBezTo>
                <a:cubicBezTo>
                  <a:pt x="80" y="307"/>
                  <a:pt x="80" y="307"/>
                  <a:pt x="80" y="307"/>
                </a:cubicBezTo>
                <a:cubicBezTo>
                  <a:pt x="80" y="307"/>
                  <a:pt x="80" y="307"/>
                  <a:pt x="80" y="307"/>
                </a:cubicBezTo>
                <a:cubicBezTo>
                  <a:pt x="80" y="306"/>
                  <a:pt x="80" y="306"/>
                  <a:pt x="79" y="306"/>
                </a:cubicBezTo>
                <a:cubicBezTo>
                  <a:pt x="79" y="306"/>
                  <a:pt x="79" y="306"/>
                  <a:pt x="79" y="305"/>
                </a:cubicBezTo>
                <a:cubicBezTo>
                  <a:pt x="79" y="305"/>
                  <a:pt x="78" y="305"/>
                  <a:pt x="78" y="305"/>
                </a:cubicBezTo>
                <a:cubicBezTo>
                  <a:pt x="78" y="305"/>
                  <a:pt x="78" y="305"/>
                  <a:pt x="78" y="305"/>
                </a:cubicBezTo>
                <a:cubicBezTo>
                  <a:pt x="78" y="305"/>
                  <a:pt x="77" y="305"/>
                  <a:pt x="77" y="305"/>
                </a:cubicBezTo>
                <a:cubicBezTo>
                  <a:pt x="77" y="305"/>
                  <a:pt x="76" y="304"/>
                  <a:pt x="76" y="304"/>
                </a:cubicBezTo>
                <a:cubicBezTo>
                  <a:pt x="76" y="304"/>
                  <a:pt x="76" y="304"/>
                  <a:pt x="76" y="304"/>
                </a:cubicBezTo>
                <a:cubicBezTo>
                  <a:pt x="75" y="304"/>
                  <a:pt x="75" y="304"/>
                  <a:pt x="75" y="304"/>
                </a:cubicBezTo>
                <a:cubicBezTo>
                  <a:pt x="75" y="303"/>
                  <a:pt x="75" y="303"/>
                  <a:pt x="75" y="303"/>
                </a:cubicBezTo>
                <a:cubicBezTo>
                  <a:pt x="75" y="303"/>
                  <a:pt x="75" y="303"/>
                  <a:pt x="75" y="302"/>
                </a:cubicBezTo>
                <a:cubicBezTo>
                  <a:pt x="75" y="303"/>
                  <a:pt x="76" y="303"/>
                  <a:pt x="76" y="304"/>
                </a:cubicBezTo>
                <a:cubicBezTo>
                  <a:pt x="76" y="303"/>
                  <a:pt x="76" y="303"/>
                  <a:pt x="75" y="302"/>
                </a:cubicBezTo>
                <a:cubicBezTo>
                  <a:pt x="75" y="301"/>
                  <a:pt x="75" y="300"/>
                  <a:pt x="74" y="300"/>
                </a:cubicBezTo>
                <a:cubicBezTo>
                  <a:pt x="74" y="299"/>
                  <a:pt x="74" y="299"/>
                  <a:pt x="74" y="298"/>
                </a:cubicBezTo>
                <a:cubicBezTo>
                  <a:pt x="74" y="298"/>
                  <a:pt x="73" y="298"/>
                  <a:pt x="73" y="298"/>
                </a:cubicBezTo>
                <a:cubicBezTo>
                  <a:pt x="73" y="299"/>
                  <a:pt x="72" y="299"/>
                  <a:pt x="72" y="298"/>
                </a:cubicBezTo>
                <a:cubicBezTo>
                  <a:pt x="72" y="298"/>
                  <a:pt x="73" y="298"/>
                  <a:pt x="73" y="298"/>
                </a:cubicBezTo>
                <a:cubicBezTo>
                  <a:pt x="73" y="298"/>
                  <a:pt x="73" y="298"/>
                  <a:pt x="72" y="298"/>
                </a:cubicBezTo>
                <a:cubicBezTo>
                  <a:pt x="72" y="298"/>
                  <a:pt x="72" y="297"/>
                  <a:pt x="72" y="297"/>
                </a:cubicBezTo>
                <a:cubicBezTo>
                  <a:pt x="72" y="297"/>
                  <a:pt x="73" y="296"/>
                  <a:pt x="72" y="296"/>
                </a:cubicBezTo>
                <a:cubicBezTo>
                  <a:pt x="72" y="296"/>
                  <a:pt x="73" y="295"/>
                  <a:pt x="73" y="295"/>
                </a:cubicBezTo>
                <a:cubicBezTo>
                  <a:pt x="73" y="295"/>
                  <a:pt x="73" y="294"/>
                  <a:pt x="73" y="294"/>
                </a:cubicBezTo>
                <a:cubicBezTo>
                  <a:pt x="74" y="293"/>
                  <a:pt x="74" y="292"/>
                  <a:pt x="74" y="291"/>
                </a:cubicBezTo>
                <a:cubicBezTo>
                  <a:pt x="75" y="291"/>
                  <a:pt x="74" y="291"/>
                  <a:pt x="74" y="291"/>
                </a:cubicBezTo>
                <a:cubicBezTo>
                  <a:pt x="74" y="290"/>
                  <a:pt x="74" y="290"/>
                  <a:pt x="74" y="290"/>
                </a:cubicBezTo>
                <a:cubicBezTo>
                  <a:pt x="74" y="289"/>
                  <a:pt x="75" y="289"/>
                  <a:pt x="75" y="289"/>
                </a:cubicBezTo>
                <a:cubicBezTo>
                  <a:pt x="75" y="288"/>
                  <a:pt x="74" y="288"/>
                  <a:pt x="74" y="288"/>
                </a:cubicBezTo>
                <a:cubicBezTo>
                  <a:pt x="75" y="288"/>
                  <a:pt x="75" y="288"/>
                  <a:pt x="75" y="287"/>
                </a:cubicBezTo>
                <a:cubicBezTo>
                  <a:pt x="76" y="287"/>
                  <a:pt x="76" y="287"/>
                  <a:pt x="76" y="287"/>
                </a:cubicBezTo>
                <a:cubicBezTo>
                  <a:pt x="76" y="287"/>
                  <a:pt x="77" y="287"/>
                  <a:pt x="77" y="288"/>
                </a:cubicBezTo>
                <a:cubicBezTo>
                  <a:pt x="77" y="288"/>
                  <a:pt x="77" y="289"/>
                  <a:pt x="77" y="289"/>
                </a:cubicBezTo>
                <a:cubicBezTo>
                  <a:pt x="77" y="290"/>
                  <a:pt x="77" y="290"/>
                  <a:pt x="77" y="290"/>
                </a:cubicBezTo>
                <a:cubicBezTo>
                  <a:pt x="78" y="290"/>
                  <a:pt x="78" y="290"/>
                  <a:pt x="78" y="290"/>
                </a:cubicBezTo>
                <a:cubicBezTo>
                  <a:pt x="79" y="290"/>
                  <a:pt x="79" y="289"/>
                  <a:pt x="79" y="290"/>
                </a:cubicBezTo>
                <a:cubicBezTo>
                  <a:pt x="79" y="290"/>
                  <a:pt x="80" y="291"/>
                  <a:pt x="81" y="290"/>
                </a:cubicBezTo>
                <a:cubicBezTo>
                  <a:pt x="80" y="291"/>
                  <a:pt x="80" y="291"/>
                  <a:pt x="81" y="291"/>
                </a:cubicBezTo>
                <a:cubicBezTo>
                  <a:pt x="81" y="291"/>
                  <a:pt x="81" y="291"/>
                  <a:pt x="81" y="291"/>
                </a:cubicBezTo>
                <a:cubicBezTo>
                  <a:pt x="81" y="291"/>
                  <a:pt x="81" y="291"/>
                  <a:pt x="82" y="291"/>
                </a:cubicBezTo>
                <a:cubicBezTo>
                  <a:pt x="82" y="291"/>
                  <a:pt x="82" y="292"/>
                  <a:pt x="82" y="292"/>
                </a:cubicBezTo>
                <a:cubicBezTo>
                  <a:pt x="82" y="292"/>
                  <a:pt x="82" y="292"/>
                  <a:pt x="82" y="292"/>
                </a:cubicBezTo>
                <a:cubicBezTo>
                  <a:pt x="82" y="292"/>
                  <a:pt x="82" y="292"/>
                  <a:pt x="82" y="292"/>
                </a:cubicBezTo>
                <a:cubicBezTo>
                  <a:pt x="82" y="292"/>
                  <a:pt x="82" y="292"/>
                  <a:pt x="82" y="292"/>
                </a:cubicBezTo>
                <a:cubicBezTo>
                  <a:pt x="82" y="292"/>
                  <a:pt x="82" y="292"/>
                  <a:pt x="82" y="293"/>
                </a:cubicBezTo>
                <a:cubicBezTo>
                  <a:pt x="82" y="292"/>
                  <a:pt x="83" y="293"/>
                  <a:pt x="83" y="293"/>
                </a:cubicBezTo>
                <a:cubicBezTo>
                  <a:pt x="82" y="293"/>
                  <a:pt x="83" y="294"/>
                  <a:pt x="83" y="294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83" y="294"/>
                  <a:pt x="84" y="294"/>
                  <a:pt x="84" y="294"/>
                </a:cubicBezTo>
                <a:cubicBezTo>
                  <a:pt x="84" y="294"/>
                  <a:pt x="84" y="294"/>
                  <a:pt x="84" y="295"/>
                </a:cubicBezTo>
                <a:cubicBezTo>
                  <a:pt x="84" y="295"/>
                  <a:pt x="84" y="295"/>
                  <a:pt x="84" y="295"/>
                </a:cubicBezTo>
                <a:cubicBezTo>
                  <a:pt x="84" y="295"/>
                  <a:pt x="84" y="295"/>
                  <a:pt x="84" y="295"/>
                </a:cubicBezTo>
                <a:cubicBezTo>
                  <a:pt x="84" y="295"/>
                  <a:pt x="85" y="295"/>
                  <a:pt x="86" y="295"/>
                </a:cubicBezTo>
                <a:cubicBezTo>
                  <a:pt x="86" y="295"/>
                  <a:pt x="86" y="295"/>
                  <a:pt x="86" y="295"/>
                </a:cubicBezTo>
                <a:cubicBezTo>
                  <a:pt x="86" y="295"/>
                  <a:pt x="86" y="296"/>
                  <a:pt x="86" y="296"/>
                </a:cubicBezTo>
                <a:cubicBezTo>
                  <a:pt x="86" y="296"/>
                  <a:pt x="86" y="296"/>
                  <a:pt x="86" y="296"/>
                </a:cubicBezTo>
                <a:cubicBezTo>
                  <a:pt x="87" y="296"/>
                  <a:pt x="88" y="296"/>
                  <a:pt x="88" y="297"/>
                </a:cubicBezTo>
                <a:cubicBezTo>
                  <a:pt x="88" y="297"/>
                  <a:pt x="87" y="297"/>
                  <a:pt x="87" y="297"/>
                </a:cubicBezTo>
                <a:cubicBezTo>
                  <a:pt x="87" y="298"/>
                  <a:pt x="87" y="298"/>
                  <a:pt x="87" y="299"/>
                </a:cubicBezTo>
                <a:cubicBezTo>
                  <a:pt x="87" y="299"/>
                  <a:pt x="87" y="300"/>
                  <a:pt x="87" y="300"/>
                </a:cubicBezTo>
                <a:cubicBezTo>
                  <a:pt x="87" y="300"/>
                  <a:pt x="87" y="300"/>
                  <a:pt x="87" y="300"/>
                </a:cubicBezTo>
                <a:cubicBezTo>
                  <a:pt x="87" y="300"/>
                  <a:pt x="88" y="300"/>
                  <a:pt x="88" y="300"/>
                </a:cubicBezTo>
                <a:cubicBezTo>
                  <a:pt x="88" y="300"/>
                  <a:pt x="88" y="300"/>
                  <a:pt x="88" y="299"/>
                </a:cubicBezTo>
                <a:cubicBezTo>
                  <a:pt x="89" y="299"/>
                  <a:pt x="89" y="299"/>
                  <a:pt x="90" y="298"/>
                </a:cubicBezTo>
                <a:cubicBezTo>
                  <a:pt x="90" y="298"/>
                  <a:pt x="90" y="298"/>
                  <a:pt x="90" y="298"/>
                </a:cubicBezTo>
                <a:cubicBezTo>
                  <a:pt x="90" y="297"/>
                  <a:pt x="90" y="297"/>
                  <a:pt x="90" y="297"/>
                </a:cubicBezTo>
                <a:cubicBezTo>
                  <a:pt x="90" y="297"/>
                  <a:pt x="90" y="297"/>
                  <a:pt x="89" y="296"/>
                </a:cubicBezTo>
                <a:cubicBezTo>
                  <a:pt x="90" y="297"/>
                  <a:pt x="90" y="297"/>
                  <a:pt x="90" y="297"/>
                </a:cubicBezTo>
                <a:cubicBezTo>
                  <a:pt x="91" y="297"/>
                  <a:pt x="91" y="298"/>
                  <a:pt x="91" y="298"/>
                </a:cubicBezTo>
                <a:cubicBezTo>
                  <a:pt x="92" y="297"/>
                  <a:pt x="88" y="295"/>
                  <a:pt x="88" y="295"/>
                </a:cubicBezTo>
                <a:cubicBezTo>
                  <a:pt x="88" y="295"/>
                  <a:pt x="89" y="296"/>
                  <a:pt x="89" y="296"/>
                </a:cubicBezTo>
                <a:cubicBezTo>
                  <a:pt x="89" y="296"/>
                  <a:pt x="89" y="296"/>
                  <a:pt x="89" y="296"/>
                </a:cubicBezTo>
                <a:cubicBezTo>
                  <a:pt x="89" y="296"/>
                  <a:pt x="89" y="296"/>
                  <a:pt x="88" y="296"/>
                </a:cubicBezTo>
                <a:cubicBezTo>
                  <a:pt x="88" y="295"/>
                  <a:pt x="88" y="295"/>
                  <a:pt x="88" y="295"/>
                </a:cubicBezTo>
                <a:cubicBezTo>
                  <a:pt x="88" y="295"/>
                  <a:pt x="88" y="295"/>
                  <a:pt x="88" y="295"/>
                </a:cubicBezTo>
                <a:cubicBezTo>
                  <a:pt x="89" y="295"/>
                  <a:pt x="88" y="294"/>
                  <a:pt x="88" y="294"/>
                </a:cubicBezTo>
                <a:cubicBezTo>
                  <a:pt x="88" y="294"/>
                  <a:pt x="88" y="294"/>
                  <a:pt x="88" y="294"/>
                </a:cubicBezTo>
                <a:cubicBezTo>
                  <a:pt x="88" y="294"/>
                  <a:pt x="88" y="294"/>
                  <a:pt x="88" y="294"/>
                </a:cubicBezTo>
                <a:cubicBezTo>
                  <a:pt x="88" y="294"/>
                  <a:pt x="88" y="294"/>
                  <a:pt x="88" y="294"/>
                </a:cubicBezTo>
                <a:cubicBezTo>
                  <a:pt x="88" y="295"/>
                  <a:pt x="89" y="295"/>
                  <a:pt x="89" y="296"/>
                </a:cubicBezTo>
                <a:cubicBezTo>
                  <a:pt x="90" y="296"/>
                  <a:pt x="90" y="296"/>
                  <a:pt x="91" y="296"/>
                </a:cubicBezTo>
                <a:cubicBezTo>
                  <a:pt x="91" y="296"/>
                  <a:pt x="91" y="296"/>
                  <a:pt x="92" y="296"/>
                </a:cubicBezTo>
                <a:cubicBezTo>
                  <a:pt x="92" y="296"/>
                  <a:pt x="92" y="296"/>
                  <a:pt x="92" y="295"/>
                </a:cubicBezTo>
                <a:cubicBezTo>
                  <a:pt x="92" y="295"/>
                  <a:pt x="92" y="295"/>
                  <a:pt x="92" y="295"/>
                </a:cubicBezTo>
                <a:cubicBezTo>
                  <a:pt x="92" y="295"/>
                  <a:pt x="92" y="295"/>
                  <a:pt x="92" y="295"/>
                </a:cubicBezTo>
                <a:cubicBezTo>
                  <a:pt x="92" y="295"/>
                  <a:pt x="92" y="295"/>
                  <a:pt x="93" y="295"/>
                </a:cubicBezTo>
                <a:cubicBezTo>
                  <a:pt x="93" y="295"/>
                  <a:pt x="93" y="295"/>
                  <a:pt x="93" y="295"/>
                </a:cubicBezTo>
                <a:cubicBezTo>
                  <a:pt x="93" y="295"/>
                  <a:pt x="93" y="295"/>
                  <a:pt x="93" y="296"/>
                </a:cubicBezTo>
                <a:cubicBezTo>
                  <a:pt x="93" y="296"/>
                  <a:pt x="93" y="296"/>
                  <a:pt x="93" y="296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5" y="295"/>
                  <a:pt x="96" y="294"/>
                </a:cubicBezTo>
                <a:cubicBezTo>
                  <a:pt x="96" y="294"/>
                  <a:pt x="97" y="293"/>
                  <a:pt x="98" y="293"/>
                </a:cubicBezTo>
                <a:cubicBezTo>
                  <a:pt x="98" y="293"/>
                  <a:pt x="98" y="292"/>
                  <a:pt x="98" y="292"/>
                </a:cubicBezTo>
                <a:cubicBezTo>
                  <a:pt x="98" y="292"/>
                  <a:pt x="98" y="291"/>
                  <a:pt x="98" y="291"/>
                </a:cubicBezTo>
                <a:cubicBezTo>
                  <a:pt x="98" y="291"/>
                  <a:pt x="98" y="292"/>
                  <a:pt x="98" y="292"/>
                </a:cubicBezTo>
                <a:cubicBezTo>
                  <a:pt x="98" y="291"/>
                  <a:pt x="98" y="291"/>
                  <a:pt x="98" y="291"/>
                </a:cubicBezTo>
                <a:cubicBezTo>
                  <a:pt x="98" y="291"/>
                  <a:pt x="98" y="291"/>
                  <a:pt x="98" y="291"/>
                </a:cubicBezTo>
                <a:cubicBezTo>
                  <a:pt x="98" y="290"/>
                  <a:pt x="98" y="290"/>
                  <a:pt x="98" y="290"/>
                </a:cubicBezTo>
                <a:cubicBezTo>
                  <a:pt x="98" y="290"/>
                  <a:pt x="99" y="290"/>
                  <a:pt x="99" y="290"/>
                </a:cubicBezTo>
                <a:cubicBezTo>
                  <a:pt x="99" y="290"/>
                  <a:pt x="98" y="290"/>
                  <a:pt x="98" y="290"/>
                </a:cubicBezTo>
                <a:cubicBezTo>
                  <a:pt x="98" y="290"/>
                  <a:pt x="98" y="290"/>
                  <a:pt x="99" y="289"/>
                </a:cubicBezTo>
                <a:cubicBezTo>
                  <a:pt x="99" y="289"/>
                  <a:pt x="99" y="290"/>
                  <a:pt x="99" y="290"/>
                </a:cubicBezTo>
                <a:cubicBezTo>
                  <a:pt x="99" y="290"/>
                  <a:pt x="99" y="290"/>
                  <a:pt x="99" y="290"/>
                </a:cubicBezTo>
                <a:cubicBezTo>
                  <a:pt x="99" y="289"/>
                  <a:pt x="99" y="289"/>
                  <a:pt x="99" y="289"/>
                </a:cubicBezTo>
                <a:cubicBezTo>
                  <a:pt x="99" y="289"/>
                  <a:pt x="99" y="289"/>
                  <a:pt x="99" y="289"/>
                </a:cubicBezTo>
                <a:cubicBezTo>
                  <a:pt x="99" y="289"/>
                  <a:pt x="99" y="289"/>
                  <a:pt x="99" y="289"/>
                </a:cubicBezTo>
                <a:cubicBezTo>
                  <a:pt x="99" y="289"/>
                  <a:pt x="99" y="288"/>
                  <a:pt x="99" y="288"/>
                </a:cubicBezTo>
                <a:cubicBezTo>
                  <a:pt x="99" y="288"/>
                  <a:pt x="98" y="287"/>
                  <a:pt x="98" y="287"/>
                </a:cubicBezTo>
                <a:cubicBezTo>
                  <a:pt x="98" y="287"/>
                  <a:pt x="98" y="287"/>
                  <a:pt x="98" y="287"/>
                </a:cubicBezTo>
                <a:cubicBezTo>
                  <a:pt x="98" y="286"/>
                  <a:pt x="98" y="286"/>
                  <a:pt x="98" y="286"/>
                </a:cubicBezTo>
                <a:cubicBezTo>
                  <a:pt x="98" y="285"/>
                  <a:pt x="98" y="285"/>
                  <a:pt x="98" y="284"/>
                </a:cubicBezTo>
                <a:cubicBezTo>
                  <a:pt x="98" y="284"/>
                  <a:pt x="98" y="283"/>
                  <a:pt x="98" y="283"/>
                </a:cubicBezTo>
                <a:cubicBezTo>
                  <a:pt x="98" y="283"/>
                  <a:pt x="98" y="283"/>
                  <a:pt x="97" y="283"/>
                </a:cubicBezTo>
                <a:cubicBezTo>
                  <a:pt x="97" y="282"/>
                  <a:pt x="96" y="282"/>
                  <a:pt x="96" y="281"/>
                </a:cubicBezTo>
                <a:cubicBezTo>
                  <a:pt x="96" y="281"/>
                  <a:pt x="96" y="281"/>
                  <a:pt x="96" y="280"/>
                </a:cubicBezTo>
                <a:cubicBezTo>
                  <a:pt x="96" y="280"/>
                  <a:pt x="96" y="281"/>
                  <a:pt x="96" y="281"/>
                </a:cubicBezTo>
                <a:cubicBezTo>
                  <a:pt x="96" y="281"/>
                  <a:pt x="95" y="280"/>
                  <a:pt x="96" y="280"/>
                </a:cubicBezTo>
                <a:cubicBezTo>
                  <a:pt x="95" y="280"/>
                  <a:pt x="95" y="280"/>
                  <a:pt x="94" y="279"/>
                </a:cubicBezTo>
                <a:cubicBezTo>
                  <a:pt x="94" y="279"/>
                  <a:pt x="94" y="279"/>
                  <a:pt x="94" y="279"/>
                </a:cubicBezTo>
                <a:cubicBezTo>
                  <a:pt x="93" y="279"/>
                  <a:pt x="93" y="279"/>
                  <a:pt x="93" y="278"/>
                </a:cubicBezTo>
                <a:cubicBezTo>
                  <a:pt x="93" y="278"/>
                  <a:pt x="93" y="278"/>
                  <a:pt x="93" y="278"/>
                </a:cubicBezTo>
                <a:cubicBezTo>
                  <a:pt x="92" y="278"/>
                  <a:pt x="92" y="277"/>
                  <a:pt x="92" y="277"/>
                </a:cubicBezTo>
                <a:cubicBezTo>
                  <a:pt x="91" y="277"/>
                  <a:pt x="91" y="277"/>
                  <a:pt x="91" y="276"/>
                </a:cubicBezTo>
                <a:cubicBezTo>
                  <a:pt x="91" y="276"/>
                  <a:pt x="91" y="276"/>
                  <a:pt x="91" y="276"/>
                </a:cubicBezTo>
                <a:cubicBezTo>
                  <a:pt x="91" y="276"/>
                  <a:pt x="91" y="276"/>
                  <a:pt x="91" y="276"/>
                </a:cubicBezTo>
                <a:cubicBezTo>
                  <a:pt x="91" y="276"/>
                  <a:pt x="90" y="274"/>
                  <a:pt x="90" y="274"/>
                </a:cubicBezTo>
                <a:cubicBezTo>
                  <a:pt x="89" y="274"/>
                  <a:pt x="89" y="273"/>
                  <a:pt x="89" y="273"/>
                </a:cubicBezTo>
                <a:cubicBezTo>
                  <a:pt x="89" y="273"/>
                  <a:pt x="89" y="273"/>
                  <a:pt x="89" y="273"/>
                </a:cubicBezTo>
                <a:cubicBezTo>
                  <a:pt x="89" y="273"/>
                  <a:pt x="89" y="272"/>
                  <a:pt x="89" y="272"/>
                </a:cubicBezTo>
                <a:cubicBezTo>
                  <a:pt x="90" y="272"/>
                  <a:pt x="89" y="272"/>
                  <a:pt x="89" y="271"/>
                </a:cubicBezTo>
                <a:cubicBezTo>
                  <a:pt x="89" y="271"/>
                  <a:pt x="90" y="271"/>
                  <a:pt x="90" y="271"/>
                </a:cubicBezTo>
                <a:cubicBezTo>
                  <a:pt x="90" y="270"/>
                  <a:pt x="90" y="270"/>
                  <a:pt x="91" y="270"/>
                </a:cubicBezTo>
                <a:cubicBezTo>
                  <a:pt x="91" y="270"/>
                  <a:pt x="91" y="269"/>
                  <a:pt x="91" y="269"/>
                </a:cubicBezTo>
                <a:cubicBezTo>
                  <a:pt x="91" y="269"/>
                  <a:pt x="91" y="269"/>
                  <a:pt x="91" y="268"/>
                </a:cubicBezTo>
                <a:cubicBezTo>
                  <a:pt x="91" y="268"/>
                  <a:pt x="92" y="268"/>
                  <a:pt x="92" y="268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92" y="268"/>
                  <a:pt x="92" y="268"/>
                  <a:pt x="92" y="267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92" y="268"/>
                  <a:pt x="93" y="268"/>
                  <a:pt x="93" y="268"/>
                </a:cubicBezTo>
                <a:cubicBezTo>
                  <a:pt x="93" y="268"/>
                  <a:pt x="93" y="268"/>
                  <a:pt x="93" y="268"/>
                </a:cubicBezTo>
                <a:cubicBezTo>
                  <a:pt x="93" y="268"/>
                  <a:pt x="93" y="268"/>
                  <a:pt x="93" y="267"/>
                </a:cubicBezTo>
                <a:cubicBezTo>
                  <a:pt x="94" y="267"/>
                  <a:pt x="93" y="267"/>
                  <a:pt x="93" y="267"/>
                </a:cubicBezTo>
                <a:cubicBezTo>
                  <a:pt x="93" y="267"/>
                  <a:pt x="94" y="267"/>
                  <a:pt x="93" y="267"/>
                </a:cubicBezTo>
                <a:cubicBezTo>
                  <a:pt x="94" y="267"/>
                  <a:pt x="94" y="267"/>
                  <a:pt x="94" y="267"/>
                </a:cubicBezTo>
                <a:cubicBezTo>
                  <a:pt x="94" y="267"/>
                  <a:pt x="94" y="267"/>
                  <a:pt x="94" y="267"/>
                </a:cubicBezTo>
                <a:cubicBezTo>
                  <a:pt x="94" y="267"/>
                  <a:pt x="94" y="267"/>
                  <a:pt x="94" y="267"/>
                </a:cubicBezTo>
                <a:cubicBezTo>
                  <a:pt x="94" y="267"/>
                  <a:pt x="94" y="267"/>
                  <a:pt x="94" y="267"/>
                </a:cubicBezTo>
                <a:cubicBezTo>
                  <a:pt x="94" y="267"/>
                  <a:pt x="95" y="266"/>
                  <a:pt x="95" y="266"/>
                </a:cubicBezTo>
                <a:cubicBezTo>
                  <a:pt x="95" y="266"/>
                  <a:pt x="95" y="266"/>
                  <a:pt x="95" y="266"/>
                </a:cubicBezTo>
                <a:cubicBezTo>
                  <a:pt x="95" y="266"/>
                  <a:pt x="95" y="266"/>
                  <a:pt x="95" y="266"/>
                </a:cubicBezTo>
                <a:cubicBezTo>
                  <a:pt x="95" y="266"/>
                  <a:pt x="96" y="266"/>
                  <a:pt x="96" y="26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96" y="266"/>
                  <a:pt x="96" y="266"/>
                  <a:pt x="96" y="266"/>
                </a:cubicBezTo>
                <a:cubicBezTo>
                  <a:pt x="96" y="266"/>
                  <a:pt x="97" y="266"/>
                  <a:pt x="97" y="266"/>
                </a:cubicBezTo>
                <a:cubicBezTo>
                  <a:pt x="96" y="266"/>
                  <a:pt x="96" y="266"/>
                  <a:pt x="96" y="265"/>
                </a:cubicBezTo>
                <a:cubicBezTo>
                  <a:pt x="96" y="265"/>
                  <a:pt x="96" y="265"/>
                  <a:pt x="97" y="265"/>
                </a:cubicBezTo>
                <a:cubicBezTo>
                  <a:pt x="97" y="265"/>
                  <a:pt x="97" y="265"/>
                  <a:pt x="97" y="265"/>
                </a:cubicBezTo>
                <a:cubicBezTo>
                  <a:pt x="97" y="265"/>
                  <a:pt x="97" y="265"/>
                  <a:pt x="97" y="265"/>
                </a:cubicBezTo>
                <a:cubicBezTo>
                  <a:pt x="97" y="265"/>
                  <a:pt x="97" y="265"/>
                  <a:pt x="97" y="265"/>
                </a:cubicBezTo>
                <a:cubicBezTo>
                  <a:pt x="97" y="265"/>
                  <a:pt x="97" y="265"/>
                  <a:pt x="97" y="265"/>
                </a:cubicBezTo>
                <a:cubicBezTo>
                  <a:pt x="97" y="265"/>
                  <a:pt x="97" y="266"/>
                  <a:pt x="97" y="266"/>
                </a:cubicBezTo>
                <a:cubicBezTo>
                  <a:pt x="97" y="266"/>
                  <a:pt x="97" y="266"/>
                  <a:pt x="97" y="266"/>
                </a:cubicBezTo>
                <a:cubicBezTo>
                  <a:pt x="97" y="266"/>
                  <a:pt x="97" y="265"/>
                  <a:pt x="97" y="265"/>
                </a:cubicBezTo>
                <a:cubicBezTo>
                  <a:pt x="97" y="266"/>
                  <a:pt x="97" y="266"/>
                  <a:pt x="98" y="266"/>
                </a:cubicBezTo>
                <a:cubicBezTo>
                  <a:pt x="98" y="266"/>
                  <a:pt x="98" y="266"/>
                  <a:pt x="98" y="266"/>
                </a:cubicBezTo>
                <a:cubicBezTo>
                  <a:pt x="98" y="266"/>
                  <a:pt x="98" y="266"/>
                  <a:pt x="98" y="266"/>
                </a:cubicBezTo>
                <a:cubicBezTo>
                  <a:pt x="98" y="266"/>
                  <a:pt x="99" y="266"/>
                  <a:pt x="99" y="266"/>
                </a:cubicBezTo>
                <a:cubicBezTo>
                  <a:pt x="99" y="266"/>
                  <a:pt x="99" y="266"/>
                  <a:pt x="99" y="266"/>
                </a:cubicBezTo>
                <a:cubicBezTo>
                  <a:pt x="99" y="266"/>
                  <a:pt x="99" y="266"/>
                  <a:pt x="99" y="265"/>
                </a:cubicBezTo>
                <a:cubicBezTo>
                  <a:pt x="99" y="265"/>
                  <a:pt x="99" y="265"/>
                  <a:pt x="99" y="265"/>
                </a:cubicBezTo>
                <a:cubicBezTo>
                  <a:pt x="99" y="266"/>
                  <a:pt x="99" y="266"/>
                  <a:pt x="99" y="266"/>
                </a:cubicBezTo>
                <a:cubicBezTo>
                  <a:pt x="99" y="266"/>
                  <a:pt x="99" y="266"/>
                  <a:pt x="99" y="266"/>
                </a:cubicBezTo>
                <a:cubicBezTo>
                  <a:pt x="99" y="266"/>
                  <a:pt x="100" y="266"/>
                  <a:pt x="100" y="266"/>
                </a:cubicBezTo>
                <a:cubicBezTo>
                  <a:pt x="100" y="266"/>
                  <a:pt x="100" y="266"/>
                  <a:pt x="100" y="266"/>
                </a:cubicBezTo>
                <a:cubicBezTo>
                  <a:pt x="100" y="266"/>
                  <a:pt x="100" y="266"/>
                  <a:pt x="100" y="266"/>
                </a:cubicBezTo>
                <a:cubicBezTo>
                  <a:pt x="100" y="266"/>
                  <a:pt x="100" y="267"/>
                  <a:pt x="100" y="267"/>
                </a:cubicBezTo>
                <a:cubicBezTo>
                  <a:pt x="100" y="267"/>
                  <a:pt x="100" y="267"/>
                  <a:pt x="100" y="267"/>
                </a:cubicBezTo>
                <a:cubicBezTo>
                  <a:pt x="99" y="267"/>
                  <a:pt x="99" y="267"/>
                  <a:pt x="99" y="267"/>
                </a:cubicBezTo>
                <a:cubicBezTo>
                  <a:pt x="99" y="268"/>
                  <a:pt x="100" y="268"/>
                  <a:pt x="100" y="269"/>
                </a:cubicBezTo>
                <a:cubicBezTo>
                  <a:pt x="100" y="269"/>
                  <a:pt x="100" y="269"/>
                  <a:pt x="100" y="270"/>
                </a:cubicBezTo>
                <a:cubicBezTo>
                  <a:pt x="100" y="270"/>
                  <a:pt x="101" y="270"/>
                  <a:pt x="101" y="269"/>
                </a:cubicBezTo>
                <a:cubicBezTo>
                  <a:pt x="102" y="269"/>
                  <a:pt x="102" y="269"/>
                  <a:pt x="101" y="269"/>
                </a:cubicBezTo>
                <a:cubicBezTo>
                  <a:pt x="101" y="269"/>
                  <a:pt x="101" y="268"/>
                  <a:pt x="101" y="268"/>
                </a:cubicBezTo>
                <a:cubicBezTo>
                  <a:pt x="101" y="268"/>
                  <a:pt x="101" y="268"/>
                  <a:pt x="101" y="268"/>
                </a:cubicBezTo>
                <a:cubicBezTo>
                  <a:pt x="101" y="268"/>
                  <a:pt x="101" y="268"/>
                  <a:pt x="101" y="268"/>
                </a:cubicBezTo>
                <a:cubicBezTo>
                  <a:pt x="101" y="268"/>
                  <a:pt x="101" y="268"/>
                  <a:pt x="101" y="268"/>
                </a:cubicBezTo>
                <a:cubicBezTo>
                  <a:pt x="101" y="268"/>
                  <a:pt x="101" y="268"/>
                  <a:pt x="101" y="268"/>
                </a:cubicBezTo>
                <a:cubicBezTo>
                  <a:pt x="101" y="267"/>
                  <a:pt x="101" y="267"/>
                  <a:pt x="101" y="267"/>
                </a:cubicBezTo>
                <a:cubicBezTo>
                  <a:pt x="101" y="267"/>
                  <a:pt x="101" y="267"/>
                  <a:pt x="101" y="266"/>
                </a:cubicBezTo>
                <a:cubicBezTo>
                  <a:pt x="101" y="266"/>
                  <a:pt x="101" y="267"/>
                  <a:pt x="102" y="267"/>
                </a:cubicBezTo>
                <a:cubicBezTo>
                  <a:pt x="101" y="267"/>
                  <a:pt x="101" y="267"/>
                  <a:pt x="101" y="267"/>
                </a:cubicBezTo>
                <a:cubicBezTo>
                  <a:pt x="101" y="267"/>
                  <a:pt x="101" y="267"/>
                  <a:pt x="101" y="267"/>
                </a:cubicBezTo>
                <a:cubicBezTo>
                  <a:pt x="102" y="267"/>
                  <a:pt x="102" y="266"/>
                  <a:pt x="103" y="266"/>
                </a:cubicBezTo>
                <a:cubicBezTo>
                  <a:pt x="104" y="266"/>
                  <a:pt x="104" y="266"/>
                  <a:pt x="105" y="266"/>
                </a:cubicBezTo>
                <a:cubicBezTo>
                  <a:pt x="105" y="266"/>
                  <a:pt x="105" y="266"/>
                  <a:pt x="105" y="265"/>
                </a:cubicBezTo>
                <a:cubicBezTo>
                  <a:pt x="105" y="266"/>
                  <a:pt x="105" y="266"/>
                  <a:pt x="105" y="265"/>
                </a:cubicBezTo>
                <a:cubicBezTo>
                  <a:pt x="105" y="265"/>
                  <a:pt x="105" y="265"/>
                  <a:pt x="105" y="265"/>
                </a:cubicBezTo>
                <a:cubicBezTo>
                  <a:pt x="105" y="265"/>
                  <a:pt x="105" y="265"/>
                  <a:pt x="106" y="265"/>
                </a:cubicBezTo>
                <a:cubicBezTo>
                  <a:pt x="106" y="265"/>
                  <a:pt x="105" y="265"/>
                  <a:pt x="105" y="265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06" y="265"/>
                  <a:pt x="106" y="266"/>
                  <a:pt x="106" y="266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06" y="265"/>
                  <a:pt x="106" y="265"/>
                  <a:pt x="107" y="265"/>
                </a:cubicBezTo>
                <a:cubicBezTo>
                  <a:pt x="107" y="265"/>
                  <a:pt x="106" y="265"/>
                  <a:pt x="106" y="265"/>
                </a:cubicBezTo>
                <a:cubicBezTo>
                  <a:pt x="107" y="265"/>
                  <a:pt x="107" y="265"/>
                  <a:pt x="108" y="265"/>
                </a:cubicBezTo>
                <a:cubicBezTo>
                  <a:pt x="108" y="265"/>
                  <a:pt x="108" y="265"/>
                  <a:pt x="108" y="265"/>
                </a:cubicBezTo>
                <a:cubicBezTo>
                  <a:pt x="108" y="265"/>
                  <a:pt x="108" y="265"/>
                  <a:pt x="108" y="265"/>
                </a:cubicBezTo>
                <a:cubicBezTo>
                  <a:pt x="108" y="265"/>
                  <a:pt x="108" y="264"/>
                  <a:pt x="108" y="264"/>
                </a:cubicBezTo>
                <a:cubicBezTo>
                  <a:pt x="109" y="265"/>
                  <a:pt x="109" y="265"/>
                  <a:pt x="109" y="265"/>
                </a:cubicBezTo>
                <a:cubicBezTo>
                  <a:pt x="109" y="264"/>
                  <a:pt x="109" y="264"/>
                  <a:pt x="109" y="264"/>
                </a:cubicBezTo>
                <a:cubicBezTo>
                  <a:pt x="109" y="264"/>
                  <a:pt x="109" y="264"/>
                  <a:pt x="109" y="264"/>
                </a:cubicBezTo>
                <a:cubicBezTo>
                  <a:pt x="109" y="264"/>
                  <a:pt x="108" y="263"/>
                  <a:pt x="108" y="263"/>
                </a:cubicBezTo>
                <a:cubicBezTo>
                  <a:pt x="109" y="264"/>
                  <a:pt x="109" y="264"/>
                  <a:pt x="109" y="264"/>
                </a:cubicBezTo>
                <a:cubicBezTo>
                  <a:pt x="109" y="265"/>
                  <a:pt x="109" y="264"/>
                  <a:pt x="109" y="264"/>
                </a:cubicBezTo>
                <a:cubicBezTo>
                  <a:pt x="109" y="263"/>
                  <a:pt x="109" y="263"/>
                  <a:pt x="109" y="262"/>
                </a:cubicBezTo>
                <a:cubicBezTo>
                  <a:pt x="109" y="262"/>
                  <a:pt x="110" y="262"/>
                  <a:pt x="109" y="262"/>
                </a:cubicBezTo>
                <a:cubicBezTo>
                  <a:pt x="109" y="262"/>
                  <a:pt x="110" y="262"/>
                  <a:pt x="110" y="262"/>
                </a:cubicBezTo>
                <a:cubicBezTo>
                  <a:pt x="110" y="262"/>
                  <a:pt x="109" y="262"/>
                  <a:pt x="109" y="262"/>
                </a:cubicBezTo>
                <a:cubicBezTo>
                  <a:pt x="109" y="262"/>
                  <a:pt x="110" y="262"/>
                  <a:pt x="110" y="262"/>
                </a:cubicBezTo>
                <a:cubicBezTo>
                  <a:pt x="110" y="262"/>
                  <a:pt x="110" y="262"/>
                  <a:pt x="110" y="262"/>
                </a:cubicBezTo>
                <a:cubicBezTo>
                  <a:pt x="110" y="262"/>
                  <a:pt x="110" y="262"/>
                  <a:pt x="110" y="262"/>
                </a:cubicBezTo>
                <a:cubicBezTo>
                  <a:pt x="110" y="262"/>
                  <a:pt x="110" y="262"/>
                  <a:pt x="110" y="262"/>
                </a:cubicBezTo>
                <a:cubicBezTo>
                  <a:pt x="110" y="262"/>
                  <a:pt x="110" y="262"/>
                  <a:pt x="110" y="262"/>
                </a:cubicBezTo>
                <a:cubicBezTo>
                  <a:pt x="110" y="262"/>
                  <a:pt x="110" y="262"/>
                  <a:pt x="110" y="262"/>
                </a:cubicBezTo>
                <a:cubicBezTo>
                  <a:pt x="110" y="262"/>
                  <a:pt x="110" y="262"/>
                  <a:pt x="110" y="262"/>
                </a:cubicBezTo>
                <a:cubicBezTo>
                  <a:pt x="110" y="262"/>
                  <a:pt x="110" y="262"/>
                  <a:pt x="110" y="262"/>
                </a:cubicBezTo>
                <a:cubicBezTo>
                  <a:pt x="110" y="262"/>
                  <a:pt x="110" y="262"/>
                  <a:pt x="110" y="262"/>
                </a:cubicBezTo>
                <a:cubicBezTo>
                  <a:pt x="110" y="262"/>
                  <a:pt x="110" y="263"/>
                  <a:pt x="110" y="263"/>
                </a:cubicBezTo>
                <a:cubicBezTo>
                  <a:pt x="110" y="263"/>
                  <a:pt x="110" y="263"/>
                  <a:pt x="110" y="263"/>
                </a:cubicBezTo>
                <a:cubicBezTo>
                  <a:pt x="110" y="263"/>
                  <a:pt x="110" y="263"/>
                  <a:pt x="110" y="263"/>
                </a:cubicBezTo>
                <a:cubicBezTo>
                  <a:pt x="110" y="264"/>
                  <a:pt x="110" y="264"/>
                  <a:pt x="111" y="263"/>
                </a:cubicBezTo>
                <a:cubicBezTo>
                  <a:pt x="111" y="264"/>
                  <a:pt x="110" y="264"/>
                  <a:pt x="110" y="264"/>
                </a:cubicBezTo>
                <a:cubicBezTo>
                  <a:pt x="111" y="264"/>
                  <a:pt x="111" y="264"/>
                  <a:pt x="111" y="264"/>
                </a:cubicBezTo>
                <a:cubicBezTo>
                  <a:pt x="111" y="264"/>
                  <a:pt x="112" y="264"/>
                  <a:pt x="112" y="264"/>
                </a:cubicBezTo>
                <a:cubicBezTo>
                  <a:pt x="112" y="264"/>
                  <a:pt x="112" y="264"/>
                  <a:pt x="112" y="264"/>
                </a:cubicBezTo>
                <a:cubicBezTo>
                  <a:pt x="112" y="263"/>
                  <a:pt x="111" y="264"/>
                  <a:pt x="111" y="264"/>
                </a:cubicBezTo>
                <a:cubicBezTo>
                  <a:pt x="111" y="264"/>
                  <a:pt x="111" y="264"/>
                  <a:pt x="111" y="263"/>
                </a:cubicBezTo>
                <a:cubicBezTo>
                  <a:pt x="112" y="263"/>
                  <a:pt x="112" y="263"/>
                  <a:pt x="112" y="264"/>
                </a:cubicBezTo>
                <a:cubicBezTo>
                  <a:pt x="112" y="264"/>
                  <a:pt x="112" y="263"/>
                  <a:pt x="112" y="263"/>
                </a:cubicBezTo>
                <a:cubicBezTo>
                  <a:pt x="112" y="263"/>
                  <a:pt x="112" y="263"/>
                  <a:pt x="112" y="263"/>
                </a:cubicBezTo>
                <a:cubicBezTo>
                  <a:pt x="112" y="263"/>
                  <a:pt x="113" y="262"/>
                  <a:pt x="113" y="263"/>
                </a:cubicBezTo>
                <a:cubicBezTo>
                  <a:pt x="113" y="263"/>
                  <a:pt x="112" y="263"/>
                  <a:pt x="112" y="263"/>
                </a:cubicBezTo>
                <a:cubicBezTo>
                  <a:pt x="112" y="263"/>
                  <a:pt x="113" y="263"/>
                  <a:pt x="113" y="263"/>
                </a:cubicBezTo>
                <a:cubicBezTo>
                  <a:pt x="113" y="263"/>
                  <a:pt x="113" y="263"/>
                  <a:pt x="113" y="263"/>
                </a:cubicBezTo>
                <a:cubicBezTo>
                  <a:pt x="113" y="263"/>
                  <a:pt x="113" y="263"/>
                  <a:pt x="113" y="263"/>
                </a:cubicBezTo>
                <a:cubicBezTo>
                  <a:pt x="114" y="263"/>
                  <a:pt x="114" y="262"/>
                  <a:pt x="114" y="262"/>
                </a:cubicBezTo>
                <a:cubicBezTo>
                  <a:pt x="114" y="262"/>
                  <a:pt x="114" y="263"/>
                  <a:pt x="114" y="263"/>
                </a:cubicBezTo>
                <a:cubicBezTo>
                  <a:pt x="114" y="263"/>
                  <a:pt x="114" y="263"/>
                  <a:pt x="115" y="263"/>
                </a:cubicBezTo>
                <a:cubicBezTo>
                  <a:pt x="115" y="263"/>
                  <a:pt x="115" y="263"/>
                  <a:pt x="115" y="263"/>
                </a:cubicBezTo>
                <a:cubicBezTo>
                  <a:pt x="114" y="263"/>
                  <a:pt x="114" y="263"/>
                  <a:pt x="115" y="263"/>
                </a:cubicBezTo>
                <a:cubicBezTo>
                  <a:pt x="114" y="263"/>
                  <a:pt x="114" y="262"/>
                  <a:pt x="114" y="262"/>
                </a:cubicBezTo>
                <a:cubicBezTo>
                  <a:pt x="115" y="262"/>
                  <a:pt x="115" y="262"/>
                  <a:pt x="115" y="262"/>
                </a:cubicBezTo>
                <a:cubicBezTo>
                  <a:pt x="115" y="262"/>
                  <a:pt x="115" y="263"/>
                  <a:pt x="115" y="263"/>
                </a:cubicBezTo>
                <a:cubicBezTo>
                  <a:pt x="115" y="263"/>
                  <a:pt x="115" y="263"/>
                  <a:pt x="115" y="263"/>
                </a:cubicBezTo>
                <a:cubicBezTo>
                  <a:pt x="116" y="263"/>
                  <a:pt x="116" y="262"/>
                  <a:pt x="116" y="262"/>
                </a:cubicBezTo>
                <a:cubicBezTo>
                  <a:pt x="116" y="262"/>
                  <a:pt x="116" y="262"/>
                  <a:pt x="116" y="262"/>
                </a:cubicBezTo>
                <a:cubicBezTo>
                  <a:pt x="116" y="262"/>
                  <a:pt x="117" y="262"/>
                  <a:pt x="117" y="262"/>
                </a:cubicBezTo>
                <a:cubicBezTo>
                  <a:pt x="117" y="262"/>
                  <a:pt x="117" y="262"/>
                  <a:pt x="117" y="261"/>
                </a:cubicBezTo>
                <a:cubicBezTo>
                  <a:pt x="117" y="261"/>
                  <a:pt x="118" y="261"/>
                  <a:pt x="118" y="261"/>
                </a:cubicBezTo>
                <a:cubicBezTo>
                  <a:pt x="118" y="261"/>
                  <a:pt x="117" y="261"/>
                  <a:pt x="117" y="261"/>
                </a:cubicBezTo>
                <a:cubicBezTo>
                  <a:pt x="117" y="261"/>
                  <a:pt x="117" y="261"/>
                  <a:pt x="118" y="261"/>
                </a:cubicBezTo>
                <a:cubicBezTo>
                  <a:pt x="118" y="261"/>
                  <a:pt x="118" y="261"/>
                  <a:pt x="118" y="260"/>
                </a:cubicBezTo>
                <a:cubicBezTo>
                  <a:pt x="118" y="260"/>
                  <a:pt x="118" y="260"/>
                  <a:pt x="118" y="260"/>
                </a:cubicBezTo>
                <a:cubicBezTo>
                  <a:pt x="118" y="260"/>
                  <a:pt x="118" y="260"/>
                  <a:pt x="119" y="261"/>
                </a:cubicBezTo>
                <a:cubicBezTo>
                  <a:pt x="119" y="260"/>
                  <a:pt x="120" y="260"/>
                  <a:pt x="119" y="260"/>
                </a:cubicBezTo>
                <a:cubicBezTo>
                  <a:pt x="120" y="260"/>
                  <a:pt x="120" y="260"/>
                  <a:pt x="120" y="260"/>
                </a:cubicBezTo>
                <a:cubicBezTo>
                  <a:pt x="120" y="260"/>
                  <a:pt x="121" y="259"/>
                  <a:pt x="121" y="259"/>
                </a:cubicBezTo>
                <a:cubicBezTo>
                  <a:pt x="121" y="259"/>
                  <a:pt x="121" y="258"/>
                  <a:pt x="121" y="258"/>
                </a:cubicBezTo>
                <a:cubicBezTo>
                  <a:pt x="121" y="258"/>
                  <a:pt x="121" y="258"/>
                  <a:pt x="121" y="258"/>
                </a:cubicBezTo>
                <a:cubicBezTo>
                  <a:pt x="121" y="258"/>
                  <a:pt x="121" y="258"/>
                  <a:pt x="121" y="258"/>
                </a:cubicBezTo>
                <a:cubicBezTo>
                  <a:pt x="120" y="258"/>
                  <a:pt x="121" y="258"/>
                  <a:pt x="121" y="258"/>
                </a:cubicBezTo>
                <a:cubicBezTo>
                  <a:pt x="121" y="258"/>
                  <a:pt x="121" y="258"/>
                  <a:pt x="121" y="258"/>
                </a:cubicBezTo>
                <a:cubicBezTo>
                  <a:pt x="122" y="258"/>
                  <a:pt x="122" y="258"/>
                  <a:pt x="122" y="258"/>
                </a:cubicBezTo>
                <a:cubicBezTo>
                  <a:pt x="122" y="258"/>
                  <a:pt x="122" y="257"/>
                  <a:pt x="122" y="257"/>
                </a:cubicBezTo>
                <a:cubicBezTo>
                  <a:pt x="122" y="257"/>
                  <a:pt x="122" y="258"/>
                  <a:pt x="123" y="258"/>
                </a:cubicBezTo>
                <a:cubicBezTo>
                  <a:pt x="123" y="258"/>
                  <a:pt x="123" y="258"/>
                  <a:pt x="123" y="258"/>
                </a:cubicBezTo>
                <a:cubicBezTo>
                  <a:pt x="123" y="258"/>
                  <a:pt x="123" y="257"/>
                  <a:pt x="123" y="257"/>
                </a:cubicBezTo>
                <a:cubicBezTo>
                  <a:pt x="123" y="257"/>
                  <a:pt x="123" y="257"/>
                  <a:pt x="123" y="257"/>
                </a:cubicBezTo>
                <a:cubicBezTo>
                  <a:pt x="123" y="257"/>
                  <a:pt x="123" y="257"/>
                  <a:pt x="123" y="257"/>
                </a:cubicBezTo>
                <a:cubicBezTo>
                  <a:pt x="123" y="257"/>
                  <a:pt x="123" y="257"/>
                  <a:pt x="123" y="257"/>
                </a:cubicBezTo>
                <a:cubicBezTo>
                  <a:pt x="124" y="257"/>
                  <a:pt x="123" y="256"/>
                  <a:pt x="123" y="256"/>
                </a:cubicBezTo>
                <a:cubicBezTo>
                  <a:pt x="123" y="256"/>
                  <a:pt x="125" y="256"/>
                  <a:pt x="124" y="256"/>
                </a:cubicBezTo>
                <a:cubicBezTo>
                  <a:pt x="124" y="256"/>
                  <a:pt x="124" y="256"/>
                  <a:pt x="124" y="256"/>
                </a:cubicBezTo>
                <a:cubicBezTo>
                  <a:pt x="124" y="256"/>
                  <a:pt x="124" y="255"/>
                  <a:pt x="124" y="255"/>
                </a:cubicBezTo>
                <a:cubicBezTo>
                  <a:pt x="124" y="255"/>
                  <a:pt x="125" y="256"/>
                  <a:pt x="125" y="256"/>
                </a:cubicBezTo>
                <a:cubicBezTo>
                  <a:pt x="125" y="255"/>
                  <a:pt x="125" y="255"/>
                  <a:pt x="125" y="255"/>
                </a:cubicBezTo>
                <a:cubicBezTo>
                  <a:pt x="125" y="255"/>
                  <a:pt x="125" y="254"/>
                  <a:pt x="125" y="254"/>
                </a:cubicBezTo>
                <a:cubicBezTo>
                  <a:pt x="125" y="254"/>
                  <a:pt x="125" y="254"/>
                  <a:pt x="124" y="254"/>
                </a:cubicBezTo>
                <a:cubicBezTo>
                  <a:pt x="124" y="254"/>
                  <a:pt x="124" y="254"/>
                  <a:pt x="124" y="253"/>
                </a:cubicBezTo>
                <a:cubicBezTo>
                  <a:pt x="124" y="254"/>
                  <a:pt x="124" y="254"/>
                  <a:pt x="125" y="254"/>
                </a:cubicBezTo>
                <a:cubicBezTo>
                  <a:pt x="125" y="254"/>
                  <a:pt x="125" y="254"/>
                  <a:pt x="125" y="254"/>
                </a:cubicBezTo>
                <a:cubicBezTo>
                  <a:pt x="125" y="253"/>
                  <a:pt x="125" y="253"/>
                  <a:pt x="126" y="253"/>
                </a:cubicBezTo>
                <a:cubicBezTo>
                  <a:pt x="126" y="253"/>
                  <a:pt x="126" y="253"/>
                  <a:pt x="126" y="253"/>
                </a:cubicBezTo>
                <a:cubicBezTo>
                  <a:pt x="126" y="253"/>
                  <a:pt x="126" y="253"/>
                  <a:pt x="125" y="253"/>
                </a:cubicBezTo>
                <a:cubicBezTo>
                  <a:pt x="125" y="253"/>
                  <a:pt x="125" y="253"/>
                  <a:pt x="125" y="253"/>
                </a:cubicBezTo>
                <a:cubicBezTo>
                  <a:pt x="125" y="253"/>
                  <a:pt x="125" y="253"/>
                  <a:pt x="125" y="253"/>
                </a:cubicBezTo>
                <a:cubicBezTo>
                  <a:pt x="125" y="253"/>
                  <a:pt x="125" y="252"/>
                  <a:pt x="125" y="252"/>
                </a:cubicBezTo>
                <a:cubicBezTo>
                  <a:pt x="125" y="252"/>
                  <a:pt x="125" y="252"/>
                  <a:pt x="125" y="252"/>
                </a:cubicBezTo>
                <a:cubicBezTo>
                  <a:pt x="125" y="252"/>
                  <a:pt x="125" y="252"/>
                  <a:pt x="125" y="252"/>
                </a:cubicBezTo>
                <a:cubicBezTo>
                  <a:pt x="125" y="252"/>
                  <a:pt x="125" y="252"/>
                  <a:pt x="126" y="252"/>
                </a:cubicBezTo>
                <a:cubicBezTo>
                  <a:pt x="126" y="252"/>
                  <a:pt x="126" y="252"/>
                  <a:pt x="126" y="252"/>
                </a:cubicBezTo>
                <a:cubicBezTo>
                  <a:pt x="126" y="252"/>
                  <a:pt x="126" y="252"/>
                  <a:pt x="126" y="252"/>
                </a:cubicBezTo>
                <a:cubicBezTo>
                  <a:pt x="126" y="252"/>
                  <a:pt x="127" y="252"/>
                  <a:pt x="126" y="252"/>
                </a:cubicBezTo>
                <a:cubicBezTo>
                  <a:pt x="126" y="252"/>
                  <a:pt x="126" y="252"/>
                  <a:pt x="126" y="252"/>
                </a:cubicBezTo>
                <a:cubicBezTo>
                  <a:pt x="127" y="252"/>
                  <a:pt x="126" y="252"/>
                  <a:pt x="126" y="252"/>
                </a:cubicBezTo>
                <a:cubicBezTo>
                  <a:pt x="126" y="251"/>
                  <a:pt x="127" y="251"/>
                  <a:pt x="127" y="251"/>
                </a:cubicBezTo>
                <a:cubicBezTo>
                  <a:pt x="127" y="251"/>
                  <a:pt x="127" y="251"/>
                  <a:pt x="127" y="251"/>
                </a:cubicBezTo>
                <a:cubicBezTo>
                  <a:pt x="127" y="251"/>
                  <a:pt x="127" y="251"/>
                  <a:pt x="127" y="250"/>
                </a:cubicBezTo>
                <a:cubicBezTo>
                  <a:pt x="127" y="251"/>
                  <a:pt x="128" y="250"/>
                  <a:pt x="128" y="250"/>
                </a:cubicBezTo>
                <a:cubicBezTo>
                  <a:pt x="128" y="250"/>
                  <a:pt x="128" y="249"/>
                  <a:pt x="128" y="249"/>
                </a:cubicBezTo>
                <a:cubicBezTo>
                  <a:pt x="128" y="249"/>
                  <a:pt x="128" y="249"/>
                  <a:pt x="128" y="248"/>
                </a:cubicBezTo>
                <a:cubicBezTo>
                  <a:pt x="128" y="248"/>
                  <a:pt x="128" y="248"/>
                  <a:pt x="128" y="248"/>
                </a:cubicBezTo>
                <a:cubicBezTo>
                  <a:pt x="128" y="248"/>
                  <a:pt x="128" y="248"/>
                  <a:pt x="128" y="248"/>
                </a:cubicBezTo>
                <a:cubicBezTo>
                  <a:pt x="128" y="248"/>
                  <a:pt x="128" y="248"/>
                  <a:pt x="128" y="248"/>
                </a:cubicBezTo>
                <a:cubicBezTo>
                  <a:pt x="128" y="248"/>
                  <a:pt x="128" y="248"/>
                  <a:pt x="129" y="248"/>
                </a:cubicBezTo>
                <a:cubicBezTo>
                  <a:pt x="129" y="248"/>
                  <a:pt x="129" y="248"/>
                  <a:pt x="129" y="248"/>
                </a:cubicBezTo>
                <a:cubicBezTo>
                  <a:pt x="129" y="247"/>
                  <a:pt x="129" y="248"/>
                  <a:pt x="129" y="247"/>
                </a:cubicBezTo>
                <a:cubicBezTo>
                  <a:pt x="129" y="247"/>
                  <a:pt x="129" y="248"/>
                  <a:pt x="130" y="248"/>
                </a:cubicBezTo>
                <a:cubicBezTo>
                  <a:pt x="130" y="248"/>
                  <a:pt x="130" y="248"/>
                  <a:pt x="130" y="247"/>
                </a:cubicBezTo>
                <a:cubicBezTo>
                  <a:pt x="130" y="247"/>
                  <a:pt x="130" y="247"/>
                  <a:pt x="130" y="247"/>
                </a:cubicBezTo>
                <a:cubicBezTo>
                  <a:pt x="130" y="246"/>
                  <a:pt x="130" y="246"/>
                  <a:pt x="130" y="246"/>
                </a:cubicBezTo>
                <a:cubicBezTo>
                  <a:pt x="129" y="246"/>
                  <a:pt x="129" y="246"/>
                  <a:pt x="129" y="246"/>
                </a:cubicBezTo>
                <a:cubicBezTo>
                  <a:pt x="130" y="246"/>
                  <a:pt x="130" y="246"/>
                  <a:pt x="130" y="246"/>
                </a:cubicBezTo>
                <a:cubicBezTo>
                  <a:pt x="131" y="246"/>
                  <a:pt x="130" y="246"/>
                  <a:pt x="130" y="246"/>
                </a:cubicBezTo>
                <a:cubicBezTo>
                  <a:pt x="130" y="246"/>
                  <a:pt x="130" y="246"/>
                  <a:pt x="130" y="246"/>
                </a:cubicBezTo>
                <a:cubicBezTo>
                  <a:pt x="130" y="245"/>
                  <a:pt x="130" y="245"/>
                  <a:pt x="130" y="245"/>
                </a:cubicBezTo>
                <a:cubicBezTo>
                  <a:pt x="130" y="245"/>
                  <a:pt x="130" y="245"/>
                  <a:pt x="130" y="245"/>
                </a:cubicBezTo>
                <a:cubicBezTo>
                  <a:pt x="130" y="245"/>
                  <a:pt x="130" y="245"/>
                  <a:pt x="130" y="245"/>
                </a:cubicBezTo>
                <a:cubicBezTo>
                  <a:pt x="130" y="245"/>
                  <a:pt x="130" y="245"/>
                  <a:pt x="131" y="245"/>
                </a:cubicBezTo>
                <a:cubicBezTo>
                  <a:pt x="131" y="245"/>
                  <a:pt x="131" y="245"/>
                  <a:pt x="131" y="244"/>
                </a:cubicBezTo>
                <a:cubicBezTo>
                  <a:pt x="131" y="245"/>
                  <a:pt x="131" y="245"/>
                  <a:pt x="131" y="245"/>
                </a:cubicBezTo>
                <a:cubicBezTo>
                  <a:pt x="131" y="244"/>
                  <a:pt x="131" y="244"/>
                  <a:pt x="131" y="244"/>
                </a:cubicBezTo>
                <a:cubicBezTo>
                  <a:pt x="131" y="244"/>
                  <a:pt x="130" y="244"/>
                  <a:pt x="131" y="244"/>
                </a:cubicBezTo>
                <a:cubicBezTo>
                  <a:pt x="131" y="244"/>
                  <a:pt x="131" y="244"/>
                  <a:pt x="130" y="244"/>
                </a:cubicBezTo>
                <a:cubicBezTo>
                  <a:pt x="130" y="244"/>
                  <a:pt x="130" y="244"/>
                  <a:pt x="130" y="244"/>
                </a:cubicBezTo>
                <a:cubicBezTo>
                  <a:pt x="130" y="244"/>
                  <a:pt x="131" y="244"/>
                  <a:pt x="132" y="243"/>
                </a:cubicBezTo>
                <a:cubicBezTo>
                  <a:pt x="131" y="243"/>
                  <a:pt x="131" y="243"/>
                  <a:pt x="130" y="243"/>
                </a:cubicBezTo>
                <a:cubicBezTo>
                  <a:pt x="130" y="242"/>
                  <a:pt x="130" y="242"/>
                  <a:pt x="129" y="242"/>
                </a:cubicBezTo>
                <a:cubicBezTo>
                  <a:pt x="129" y="242"/>
                  <a:pt x="129" y="242"/>
                  <a:pt x="128" y="242"/>
                </a:cubicBezTo>
                <a:cubicBezTo>
                  <a:pt x="128" y="242"/>
                  <a:pt x="128" y="242"/>
                  <a:pt x="128" y="242"/>
                </a:cubicBezTo>
                <a:cubicBezTo>
                  <a:pt x="128" y="242"/>
                  <a:pt x="128" y="242"/>
                  <a:pt x="127" y="242"/>
                </a:cubicBezTo>
                <a:cubicBezTo>
                  <a:pt x="128" y="242"/>
                  <a:pt x="128" y="242"/>
                  <a:pt x="128" y="242"/>
                </a:cubicBezTo>
                <a:cubicBezTo>
                  <a:pt x="129" y="241"/>
                  <a:pt x="129" y="241"/>
                  <a:pt x="129" y="241"/>
                </a:cubicBezTo>
                <a:cubicBezTo>
                  <a:pt x="130" y="241"/>
                  <a:pt x="130" y="241"/>
                  <a:pt x="130" y="240"/>
                </a:cubicBezTo>
                <a:cubicBezTo>
                  <a:pt x="130" y="240"/>
                  <a:pt x="131" y="240"/>
                  <a:pt x="131" y="240"/>
                </a:cubicBezTo>
                <a:cubicBezTo>
                  <a:pt x="131" y="240"/>
                  <a:pt x="130" y="239"/>
                  <a:pt x="130" y="239"/>
                </a:cubicBezTo>
                <a:cubicBezTo>
                  <a:pt x="130" y="239"/>
                  <a:pt x="130" y="239"/>
                  <a:pt x="130" y="239"/>
                </a:cubicBezTo>
                <a:cubicBezTo>
                  <a:pt x="129" y="238"/>
                  <a:pt x="129" y="238"/>
                  <a:pt x="129" y="238"/>
                </a:cubicBezTo>
                <a:cubicBezTo>
                  <a:pt x="128" y="238"/>
                  <a:pt x="128" y="238"/>
                  <a:pt x="128" y="238"/>
                </a:cubicBezTo>
                <a:cubicBezTo>
                  <a:pt x="128" y="238"/>
                  <a:pt x="128" y="237"/>
                  <a:pt x="128" y="237"/>
                </a:cubicBezTo>
                <a:cubicBezTo>
                  <a:pt x="128" y="237"/>
                  <a:pt x="128" y="237"/>
                  <a:pt x="128" y="237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27" y="237"/>
                  <a:pt x="127" y="237"/>
                  <a:pt x="127" y="237"/>
                </a:cubicBezTo>
                <a:cubicBezTo>
                  <a:pt x="127" y="237"/>
                  <a:pt x="128" y="237"/>
                  <a:pt x="128" y="237"/>
                </a:cubicBezTo>
                <a:cubicBezTo>
                  <a:pt x="128" y="237"/>
                  <a:pt x="128" y="237"/>
                  <a:pt x="129" y="237"/>
                </a:cubicBezTo>
                <a:cubicBezTo>
                  <a:pt x="129" y="238"/>
                  <a:pt x="129" y="237"/>
                  <a:pt x="129" y="237"/>
                </a:cubicBezTo>
                <a:cubicBezTo>
                  <a:pt x="130" y="237"/>
                  <a:pt x="130" y="238"/>
                  <a:pt x="131" y="238"/>
                </a:cubicBezTo>
                <a:cubicBezTo>
                  <a:pt x="131" y="238"/>
                  <a:pt x="131" y="237"/>
                  <a:pt x="131" y="237"/>
                </a:cubicBezTo>
                <a:cubicBezTo>
                  <a:pt x="130" y="237"/>
                  <a:pt x="130" y="237"/>
                  <a:pt x="130" y="236"/>
                </a:cubicBezTo>
                <a:cubicBezTo>
                  <a:pt x="130" y="236"/>
                  <a:pt x="130" y="236"/>
                  <a:pt x="129" y="236"/>
                </a:cubicBezTo>
                <a:cubicBezTo>
                  <a:pt x="129" y="236"/>
                  <a:pt x="129" y="236"/>
                  <a:pt x="129" y="236"/>
                </a:cubicBezTo>
                <a:cubicBezTo>
                  <a:pt x="128" y="235"/>
                  <a:pt x="128" y="235"/>
                  <a:pt x="128" y="235"/>
                </a:cubicBezTo>
                <a:cubicBezTo>
                  <a:pt x="128" y="234"/>
                  <a:pt x="128" y="234"/>
                  <a:pt x="128" y="234"/>
                </a:cubicBezTo>
                <a:cubicBezTo>
                  <a:pt x="128" y="233"/>
                  <a:pt x="128" y="232"/>
                  <a:pt x="127" y="231"/>
                </a:cubicBezTo>
                <a:cubicBezTo>
                  <a:pt x="127" y="231"/>
                  <a:pt x="127" y="231"/>
                  <a:pt x="127" y="230"/>
                </a:cubicBezTo>
                <a:cubicBezTo>
                  <a:pt x="126" y="230"/>
                  <a:pt x="126" y="230"/>
                  <a:pt x="126" y="230"/>
                </a:cubicBezTo>
                <a:cubicBezTo>
                  <a:pt x="126" y="230"/>
                  <a:pt x="126" y="230"/>
                  <a:pt x="126" y="230"/>
                </a:cubicBezTo>
                <a:cubicBezTo>
                  <a:pt x="125" y="230"/>
                  <a:pt x="125" y="229"/>
                  <a:pt x="124" y="229"/>
                </a:cubicBezTo>
                <a:cubicBezTo>
                  <a:pt x="124" y="229"/>
                  <a:pt x="124" y="229"/>
                  <a:pt x="124" y="229"/>
                </a:cubicBezTo>
                <a:cubicBezTo>
                  <a:pt x="124" y="229"/>
                  <a:pt x="124" y="229"/>
                  <a:pt x="124" y="228"/>
                </a:cubicBezTo>
                <a:cubicBezTo>
                  <a:pt x="124" y="228"/>
                  <a:pt x="124" y="228"/>
                  <a:pt x="124" y="228"/>
                </a:cubicBezTo>
                <a:cubicBezTo>
                  <a:pt x="124" y="228"/>
                  <a:pt x="124" y="228"/>
                  <a:pt x="124" y="228"/>
                </a:cubicBezTo>
                <a:cubicBezTo>
                  <a:pt x="125" y="228"/>
                  <a:pt x="125" y="227"/>
                  <a:pt x="125" y="227"/>
                </a:cubicBezTo>
                <a:cubicBezTo>
                  <a:pt x="126" y="226"/>
                  <a:pt x="126" y="226"/>
                  <a:pt x="126" y="226"/>
                </a:cubicBezTo>
                <a:cubicBezTo>
                  <a:pt x="126" y="226"/>
                  <a:pt x="127" y="226"/>
                  <a:pt x="127" y="225"/>
                </a:cubicBezTo>
                <a:cubicBezTo>
                  <a:pt x="127" y="225"/>
                  <a:pt x="126" y="225"/>
                  <a:pt x="126" y="225"/>
                </a:cubicBezTo>
                <a:cubicBezTo>
                  <a:pt x="126" y="225"/>
                  <a:pt x="127" y="225"/>
                  <a:pt x="127" y="225"/>
                </a:cubicBezTo>
                <a:cubicBezTo>
                  <a:pt x="127" y="225"/>
                  <a:pt x="127" y="225"/>
                  <a:pt x="127" y="225"/>
                </a:cubicBezTo>
                <a:cubicBezTo>
                  <a:pt x="127" y="225"/>
                  <a:pt x="127" y="225"/>
                  <a:pt x="127" y="225"/>
                </a:cubicBezTo>
                <a:cubicBezTo>
                  <a:pt x="128" y="225"/>
                  <a:pt x="128" y="225"/>
                  <a:pt x="128" y="225"/>
                </a:cubicBezTo>
                <a:cubicBezTo>
                  <a:pt x="128" y="225"/>
                  <a:pt x="128" y="225"/>
                  <a:pt x="128" y="225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28" y="224"/>
                  <a:pt x="129" y="224"/>
                  <a:pt x="129" y="224"/>
                </a:cubicBezTo>
                <a:cubicBezTo>
                  <a:pt x="128" y="224"/>
                  <a:pt x="128" y="224"/>
                  <a:pt x="128" y="224"/>
                </a:cubicBezTo>
                <a:cubicBezTo>
                  <a:pt x="128" y="223"/>
                  <a:pt x="129" y="224"/>
                  <a:pt x="129" y="224"/>
                </a:cubicBezTo>
                <a:cubicBezTo>
                  <a:pt x="129" y="223"/>
                  <a:pt x="130" y="223"/>
                  <a:pt x="130" y="223"/>
                </a:cubicBezTo>
                <a:cubicBezTo>
                  <a:pt x="130" y="223"/>
                  <a:pt x="131" y="223"/>
                  <a:pt x="132" y="222"/>
                </a:cubicBezTo>
                <a:cubicBezTo>
                  <a:pt x="132" y="223"/>
                  <a:pt x="132" y="223"/>
                  <a:pt x="132" y="223"/>
                </a:cubicBezTo>
                <a:cubicBezTo>
                  <a:pt x="133" y="223"/>
                  <a:pt x="133" y="223"/>
                  <a:pt x="133" y="222"/>
                </a:cubicBezTo>
                <a:cubicBezTo>
                  <a:pt x="133" y="222"/>
                  <a:pt x="132" y="223"/>
                  <a:pt x="132" y="222"/>
                </a:cubicBezTo>
                <a:cubicBezTo>
                  <a:pt x="133" y="222"/>
                  <a:pt x="133" y="221"/>
                  <a:pt x="133" y="221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132" y="221"/>
                  <a:pt x="132" y="221"/>
                  <a:pt x="132" y="221"/>
                </a:cubicBezTo>
                <a:cubicBezTo>
                  <a:pt x="132" y="221"/>
                  <a:pt x="132" y="221"/>
                  <a:pt x="131" y="221"/>
                </a:cubicBezTo>
                <a:cubicBezTo>
                  <a:pt x="131" y="221"/>
                  <a:pt x="131" y="221"/>
                  <a:pt x="131" y="221"/>
                </a:cubicBezTo>
                <a:cubicBezTo>
                  <a:pt x="131" y="221"/>
                  <a:pt x="130" y="221"/>
                  <a:pt x="130" y="221"/>
                </a:cubicBezTo>
                <a:cubicBezTo>
                  <a:pt x="130" y="221"/>
                  <a:pt x="129" y="221"/>
                  <a:pt x="129" y="221"/>
                </a:cubicBezTo>
                <a:cubicBezTo>
                  <a:pt x="129" y="220"/>
                  <a:pt x="128" y="220"/>
                  <a:pt x="128" y="220"/>
                </a:cubicBezTo>
                <a:cubicBezTo>
                  <a:pt x="128" y="220"/>
                  <a:pt x="128" y="220"/>
                  <a:pt x="127" y="220"/>
                </a:cubicBezTo>
                <a:cubicBezTo>
                  <a:pt x="127" y="220"/>
                  <a:pt x="127" y="220"/>
                  <a:pt x="127" y="221"/>
                </a:cubicBezTo>
                <a:cubicBezTo>
                  <a:pt x="127" y="221"/>
                  <a:pt x="126" y="221"/>
                  <a:pt x="126" y="221"/>
                </a:cubicBezTo>
                <a:cubicBezTo>
                  <a:pt x="126" y="221"/>
                  <a:pt x="125" y="222"/>
                  <a:pt x="125" y="222"/>
                </a:cubicBezTo>
                <a:cubicBezTo>
                  <a:pt x="125" y="222"/>
                  <a:pt x="124" y="222"/>
                  <a:pt x="124" y="222"/>
                </a:cubicBezTo>
                <a:cubicBezTo>
                  <a:pt x="123" y="222"/>
                  <a:pt x="123" y="222"/>
                  <a:pt x="123" y="221"/>
                </a:cubicBezTo>
                <a:cubicBezTo>
                  <a:pt x="124" y="221"/>
                  <a:pt x="124" y="220"/>
                  <a:pt x="124" y="220"/>
                </a:cubicBezTo>
                <a:cubicBezTo>
                  <a:pt x="124" y="220"/>
                  <a:pt x="123" y="219"/>
                  <a:pt x="123" y="219"/>
                </a:cubicBezTo>
                <a:cubicBezTo>
                  <a:pt x="123" y="219"/>
                  <a:pt x="123" y="219"/>
                  <a:pt x="123" y="219"/>
                </a:cubicBezTo>
                <a:cubicBezTo>
                  <a:pt x="122" y="219"/>
                  <a:pt x="123" y="219"/>
                  <a:pt x="123" y="219"/>
                </a:cubicBezTo>
                <a:cubicBezTo>
                  <a:pt x="123" y="219"/>
                  <a:pt x="122" y="219"/>
                  <a:pt x="122" y="219"/>
                </a:cubicBezTo>
                <a:cubicBezTo>
                  <a:pt x="122" y="219"/>
                  <a:pt x="122" y="219"/>
                  <a:pt x="122" y="219"/>
                </a:cubicBezTo>
                <a:cubicBezTo>
                  <a:pt x="122" y="219"/>
                  <a:pt x="122" y="219"/>
                  <a:pt x="122" y="219"/>
                </a:cubicBezTo>
                <a:cubicBezTo>
                  <a:pt x="121" y="219"/>
                  <a:pt x="121" y="219"/>
                  <a:pt x="121" y="219"/>
                </a:cubicBezTo>
                <a:cubicBezTo>
                  <a:pt x="120" y="219"/>
                  <a:pt x="120" y="218"/>
                  <a:pt x="120" y="218"/>
                </a:cubicBezTo>
                <a:cubicBezTo>
                  <a:pt x="120" y="217"/>
                  <a:pt x="120" y="216"/>
                  <a:pt x="120" y="216"/>
                </a:cubicBezTo>
                <a:cubicBezTo>
                  <a:pt x="120" y="216"/>
                  <a:pt x="120" y="216"/>
                  <a:pt x="121" y="216"/>
                </a:cubicBezTo>
                <a:cubicBezTo>
                  <a:pt x="121" y="216"/>
                  <a:pt x="121" y="216"/>
                  <a:pt x="122" y="216"/>
                </a:cubicBezTo>
                <a:cubicBezTo>
                  <a:pt x="122" y="216"/>
                  <a:pt x="122" y="216"/>
                  <a:pt x="123" y="216"/>
                </a:cubicBezTo>
                <a:cubicBezTo>
                  <a:pt x="123" y="216"/>
                  <a:pt x="123" y="216"/>
                  <a:pt x="123" y="216"/>
                </a:cubicBezTo>
                <a:cubicBezTo>
                  <a:pt x="124" y="216"/>
                  <a:pt x="124" y="216"/>
                  <a:pt x="124" y="216"/>
                </a:cubicBezTo>
                <a:cubicBezTo>
                  <a:pt x="124" y="215"/>
                  <a:pt x="124" y="215"/>
                  <a:pt x="124" y="215"/>
                </a:cubicBezTo>
                <a:cubicBezTo>
                  <a:pt x="124" y="214"/>
                  <a:pt x="125" y="214"/>
                  <a:pt x="125" y="214"/>
                </a:cubicBezTo>
                <a:cubicBezTo>
                  <a:pt x="126" y="213"/>
                  <a:pt x="127" y="213"/>
                  <a:pt x="127" y="213"/>
                </a:cubicBezTo>
                <a:cubicBezTo>
                  <a:pt x="128" y="212"/>
                  <a:pt x="128" y="212"/>
                  <a:pt x="129" y="211"/>
                </a:cubicBezTo>
                <a:cubicBezTo>
                  <a:pt x="129" y="211"/>
                  <a:pt x="129" y="211"/>
                  <a:pt x="130" y="211"/>
                </a:cubicBezTo>
                <a:cubicBezTo>
                  <a:pt x="130" y="211"/>
                  <a:pt x="130" y="211"/>
                  <a:pt x="131" y="211"/>
                </a:cubicBezTo>
                <a:cubicBezTo>
                  <a:pt x="131" y="211"/>
                  <a:pt x="131" y="210"/>
                  <a:pt x="131" y="210"/>
                </a:cubicBezTo>
                <a:cubicBezTo>
                  <a:pt x="131" y="211"/>
                  <a:pt x="131" y="211"/>
                  <a:pt x="131" y="211"/>
                </a:cubicBezTo>
                <a:cubicBezTo>
                  <a:pt x="131" y="211"/>
                  <a:pt x="132" y="211"/>
                  <a:pt x="132" y="212"/>
                </a:cubicBezTo>
                <a:cubicBezTo>
                  <a:pt x="132" y="212"/>
                  <a:pt x="132" y="212"/>
                  <a:pt x="132" y="212"/>
                </a:cubicBezTo>
                <a:cubicBezTo>
                  <a:pt x="132" y="212"/>
                  <a:pt x="132" y="212"/>
                  <a:pt x="132" y="212"/>
                </a:cubicBezTo>
                <a:cubicBezTo>
                  <a:pt x="131" y="213"/>
                  <a:pt x="131" y="213"/>
                  <a:pt x="131" y="213"/>
                </a:cubicBezTo>
                <a:cubicBezTo>
                  <a:pt x="131" y="213"/>
                  <a:pt x="131" y="214"/>
                  <a:pt x="131" y="214"/>
                </a:cubicBezTo>
                <a:cubicBezTo>
                  <a:pt x="130" y="214"/>
                  <a:pt x="130" y="214"/>
                  <a:pt x="130" y="214"/>
                </a:cubicBezTo>
                <a:cubicBezTo>
                  <a:pt x="130" y="214"/>
                  <a:pt x="130" y="214"/>
                  <a:pt x="130" y="215"/>
                </a:cubicBezTo>
                <a:cubicBezTo>
                  <a:pt x="130" y="215"/>
                  <a:pt x="130" y="215"/>
                  <a:pt x="130" y="215"/>
                </a:cubicBezTo>
                <a:cubicBezTo>
                  <a:pt x="129" y="215"/>
                  <a:pt x="129" y="215"/>
                  <a:pt x="129" y="215"/>
                </a:cubicBezTo>
                <a:cubicBezTo>
                  <a:pt x="130" y="215"/>
                  <a:pt x="130" y="215"/>
                  <a:pt x="131" y="215"/>
                </a:cubicBezTo>
                <a:cubicBezTo>
                  <a:pt x="131" y="215"/>
                  <a:pt x="130" y="215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30" y="216"/>
                  <a:pt x="129" y="217"/>
                  <a:pt x="129" y="217"/>
                </a:cubicBezTo>
                <a:cubicBezTo>
                  <a:pt x="129" y="217"/>
                  <a:pt x="129" y="217"/>
                  <a:pt x="129" y="217"/>
                </a:cubicBezTo>
                <a:cubicBezTo>
                  <a:pt x="129" y="217"/>
                  <a:pt x="129" y="217"/>
                  <a:pt x="129" y="217"/>
                </a:cubicBezTo>
                <a:cubicBezTo>
                  <a:pt x="130" y="217"/>
                  <a:pt x="131" y="216"/>
                  <a:pt x="132" y="215"/>
                </a:cubicBezTo>
                <a:cubicBezTo>
                  <a:pt x="132" y="215"/>
                  <a:pt x="133" y="215"/>
                  <a:pt x="133" y="215"/>
                </a:cubicBezTo>
                <a:cubicBezTo>
                  <a:pt x="134" y="214"/>
                  <a:pt x="134" y="214"/>
                  <a:pt x="134" y="214"/>
                </a:cubicBezTo>
                <a:cubicBezTo>
                  <a:pt x="135" y="214"/>
                  <a:pt x="135" y="214"/>
                  <a:pt x="135" y="214"/>
                </a:cubicBezTo>
                <a:cubicBezTo>
                  <a:pt x="136" y="214"/>
                  <a:pt x="136" y="214"/>
                  <a:pt x="136" y="214"/>
                </a:cubicBezTo>
                <a:cubicBezTo>
                  <a:pt x="137" y="214"/>
                  <a:pt x="137" y="214"/>
                  <a:pt x="137" y="214"/>
                </a:cubicBezTo>
                <a:cubicBezTo>
                  <a:pt x="137" y="214"/>
                  <a:pt x="137" y="214"/>
                  <a:pt x="137" y="214"/>
                </a:cubicBezTo>
                <a:cubicBezTo>
                  <a:pt x="137" y="214"/>
                  <a:pt x="138" y="214"/>
                  <a:pt x="138" y="215"/>
                </a:cubicBezTo>
                <a:cubicBezTo>
                  <a:pt x="138" y="215"/>
                  <a:pt x="138" y="214"/>
                  <a:pt x="138" y="214"/>
                </a:cubicBezTo>
                <a:cubicBezTo>
                  <a:pt x="139" y="214"/>
                  <a:pt x="139" y="214"/>
                  <a:pt x="139" y="215"/>
                </a:cubicBezTo>
                <a:cubicBezTo>
                  <a:pt x="139" y="215"/>
                  <a:pt x="140" y="215"/>
                  <a:pt x="140" y="215"/>
                </a:cubicBezTo>
                <a:cubicBezTo>
                  <a:pt x="140" y="215"/>
                  <a:pt x="140" y="216"/>
                  <a:pt x="140" y="216"/>
                </a:cubicBezTo>
                <a:cubicBezTo>
                  <a:pt x="140" y="216"/>
                  <a:pt x="139" y="217"/>
                  <a:pt x="139" y="217"/>
                </a:cubicBezTo>
                <a:cubicBezTo>
                  <a:pt x="139" y="217"/>
                  <a:pt x="140" y="217"/>
                  <a:pt x="141" y="218"/>
                </a:cubicBezTo>
                <a:cubicBezTo>
                  <a:pt x="140" y="218"/>
                  <a:pt x="140" y="217"/>
                  <a:pt x="140" y="217"/>
                </a:cubicBezTo>
                <a:cubicBezTo>
                  <a:pt x="140" y="217"/>
                  <a:pt x="140" y="217"/>
                  <a:pt x="140" y="217"/>
                </a:cubicBezTo>
                <a:cubicBezTo>
                  <a:pt x="139" y="218"/>
                  <a:pt x="139" y="217"/>
                  <a:pt x="139" y="218"/>
                </a:cubicBezTo>
                <a:cubicBezTo>
                  <a:pt x="139" y="218"/>
                  <a:pt x="139" y="218"/>
                  <a:pt x="139" y="218"/>
                </a:cubicBezTo>
                <a:cubicBezTo>
                  <a:pt x="139" y="219"/>
                  <a:pt x="139" y="219"/>
                  <a:pt x="139" y="219"/>
                </a:cubicBezTo>
                <a:cubicBezTo>
                  <a:pt x="139" y="219"/>
                  <a:pt x="138" y="219"/>
                  <a:pt x="138" y="219"/>
                </a:cubicBezTo>
                <a:cubicBezTo>
                  <a:pt x="139" y="219"/>
                  <a:pt x="139" y="219"/>
                  <a:pt x="139" y="220"/>
                </a:cubicBezTo>
                <a:cubicBezTo>
                  <a:pt x="139" y="220"/>
                  <a:pt x="139" y="220"/>
                  <a:pt x="139" y="220"/>
                </a:cubicBezTo>
                <a:cubicBezTo>
                  <a:pt x="139" y="220"/>
                  <a:pt x="140" y="220"/>
                  <a:pt x="140" y="220"/>
                </a:cubicBezTo>
                <a:cubicBezTo>
                  <a:pt x="140" y="220"/>
                  <a:pt x="140" y="220"/>
                  <a:pt x="140" y="220"/>
                </a:cubicBezTo>
                <a:cubicBezTo>
                  <a:pt x="140" y="220"/>
                  <a:pt x="140" y="220"/>
                  <a:pt x="140" y="220"/>
                </a:cubicBezTo>
                <a:cubicBezTo>
                  <a:pt x="140" y="220"/>
                  <a:pt x="140" y="220"/>
                  <a:pt x="140" y="220"/>
                </a:cubicBezTo>
                <a:cubicBezTo>
                  <a:pt x="140" y="220"/>
                  <a:pt x="140" y="220"/>
                  <a:pt x="140" y="220"/>
                </a:cubicBezTo>
                <a:cubicBezTo>
                  <a:pt x="140" y="220"/>
                  <a:pt x="140" y="220"/>
                  <a:pt x="140" y="220"/>
                </a:cubicBezTo>
                <a:cubicBezTo>
                  <a:pt x="140" y="220"/>
                  <a:pt x="140" y="220"/>
                  <a:pt x="141" y="220"/>
                </a:cubicBezTo>
                <a:cubicBezTo>
                  <a:pt x="141" y="220"/>
                  <a:pt x="141" y="220"/>
                  <a:pt x="141" y="220"/>
                </a:cubicBezTo>
                <a:cubicBezTo>
                  <a:pt x="141" y="220"/>
                  <a:pt x="141" y="220"/>
                  <a:pt x="140" y="219"/>
                </a:cubicBezTo>
                <a:cubicBezTo>
                  <a:pt x="141" y="220"/>
                  <a:pt x="141" y="220"/>
                  <a:pt x="142" y="220"/>
                </a:cubicBezTo>
                <a:cubicBezTo>
                  <a:pt x="142" y="220"/>
                  <a:pt x="142" y="220"/>
                  <a:pt x="142" y="220"/>
                </a:cubicBezTo>
                <a:cubicBezTo>
                  <a:pt x="143" y="220"/>
                  <a:pt x="143" y="220"/>
                  <a:pt x="143" y="220"/>
                </a:cubicBezTo>
                <a:cubicBezTo>
                  <a:pt x="143" y="220"/>
                  <a:pt x="143" y="220"/>
                  <a:pt x="143" y="220"/>
                </a:cubicBezTo>
                <a:cubicBezTo>
                  <a:pt x="143" y="220"/>
                  <a:pt x="143" y="220"/>
                  <a:pt x="143" y="220"/>
                </a:cubicBezTo>
                <a:cubicBezTo>
                  <a:pt x="143" y="220"/>
                  <a:pt x="143" y="220"/>
                  <a:pt x="143" y="221"/>
                </a:cubicBezTo>
                <a:cubicBezTo>
                  <a:pt x="143" y="220"/>
                  <a:pt x="143" y="220"/>
                  <a:pt x="143" y="220"/>
                </a:cubicBezTo>
                <a:cubicBezTo>
                  <a:pt x="143" y="220"/>
                  <a:pt x="143" y="221"/>
                  <a:pt x="143" y="221"/>
                </a:cubicBezTo>
                <a:cubicBezTo>
                  <a:pt x="143" y="221"/>
                  <a:pt x="143" y="221"/>
                  <a:pt x="143" y="221"/>
                </a:cubicBezTo>
                <a:cubicBezTo>
                  <a:pt x="144" y="221"/>
                  <a:pt x="144" y="222"/>
                  <a:pt x="144" y="222"/>
                </a:cubicBezTo>
                <a:cubicBezTo>
                  <a:pt x="144" y="222"/>
                  <a:pt x="143" y="222"/>
                  <a:pt x="143" y="222"/>
                </a:cubicBezTo>
                <a:cubicBezTo>
                  <a:pt x="143" y="222"/>
                  <a:pt x="144" y="222"/>
                  <a:pt x="144" y="222"/>
                </a:cubicBezTo>
                <a:cubicBezTo>
                  <a:pt x="144" y="222"/>
                  <a:pt x="144" y="222"/>
                  <a:pt x="144" y="222"/>
                </a:cubicBezTo>
                <a:cubicBezTo>
                  <a:pt x="144" y="222"/>
                  <a:pt x="144" y="222"/>
                  <a:pt x="144" y="222"/>
                </a:cubicBezTo>
                <a:cubicBezTo>
                  <a:pt x="144" y="223"/>
                  <a:pt x="144" y="223"/>
                  <a:pt x="144" y="223"/>
                </a:cubicBezTo>
                <a:cubicBezTo>
                  <a:pt x="144" y="223"/>
                  <a:pt x="144" y="223"/>
                  <a:pt x="144" y="223"/>
                </a:cubicBezTo>
                <a:cubicBezTo>
                  <a:pt x="144" y="223"/>
                  <a:pt x="144" y="223"/>
                  <a:pt x="144" y="223"/>
                </a:cubicBezTo>
                <a:cubicBezTo>
                  <a:pt x="144" y="223"/>
                  <a:pt x="144" y="222"/>
                  <a:pt x="143" y="223"/>
                </a:cubicBezTo>
                <a:cubicBezTo>
                  <a:pt x="143" y="223"/>
                  <a:pt x="143" y="223"/>
                  <a:pt x="143" y="222"/>
                </a:cubicBezTo>
                <a:cubicBezTo>
                  <a:pt x="143" y="223"/>
                  <a:pt x="143" y="223"/>
                  <a:pt x="143" y="223"/>
                </a:cubicBezTo>
                <a:cubicBezTo>
                  <a:pt x="143" y="223"/>
                  <a:pt x="143" y="222"/>
                  <a:pt x="143" y="222"/>
                </a:cubicBezTo>
                <a:cubicBezTo>
                  <a:pt x="143" y="222"/>
                  <a:pt x="143" y="223"/>
                  <a:pt x="143" y="223"/>
                </a:cubicBezTo>
                <a:cubicBezTo>
                  <a:pt x="143" y="223"/>
                  <a:pt x="143" y="222"/>
                  <a:pt x="143" y="222"/>
                </a:cubicBezTo>
                <a:cubicBezTo>
                  <a:pt x="142" y="222"/>
                  <a:pt x="142" y="223"/>
                  <a:pt x="142" y="223"/>
                </a:cubicBezTo>
                <a:cubicBezTo>
                  <a:pt x="142" y="223"/>
                  <a:pt x="142" y="223"/>
                  <a:pt x="142" y="223"/>
                </a:cubicBezTo>
                <a:cubicBezTo>
                  <a:pt x="142" y="223"/>
                  <a:pt x="142" y="223"/>
                  <a:pt x="142" y="223"/>
                </a:cubicBezTo>
                <a:cubicBezTo>
                  <a:pt x="142" y="223"/>
                  <a:pt x="142" y="223"/>
                  <a:pt x="142" y="223"/>
                </a:cubicBezTo>
                <a:cubicBezTo>
                  <a:pt x="142" y="223"/>
                  <a:pt x="142" y="223"/>
                  <a:pt x="142" y="223"/>
                </a:cubicBezTo>
                <a:cubicBezTo>
                  <a:pt x="142" y="223"/>
                  <a:pt x="142" y="223"/>
                  <a:pt x="143" y="223"/>
                </a:cubicBezTo>
                <a:cubicBezTo>
                  <a:pt x="143" y="223"/>
                  <a:pt x="143" y="223"/>
                  <a:pt x="143" y="224"/>
                </a:cubicBezTo>
                <a:cubicBezTo>
                  <a:pt x="143" y="224"/>
                  <a:pt x="143" y="224"/>
                  <a:pt x="143" y="224"/>
                </a:cubicBezTo>
                <a:cubicBezTo>
                  <a:pt x="143" y="224"/>
                  <a:pt x="143" y="225"/>
                  <a:pt x="143" y="225"/>
                </a:cubicBezTo>
                <a:cubicBezTo>
                  <a:pt x="143" y="225"/>
                  <a:pt x="143" y="225"/>
                  <a:pt x="144" y="225"/>
                </a:cubicBezTo>
                <a:cubicBezTo>
                  <a:pt x="144" y="225"/>
                  <a:pt x="143" y="225"/>
                  <a:pt x="143" y="226"/>
                </a:cubicBezTo>
                <a:cubicBezTo>
                  <a:pt x="143" y="226"/>
                  <a:pt x="143" y="226"/>
                  <a:pt x="143" y="226"/>
                </a:cubicBezTo>
                <a:cubicBezTo>
                  <a:pt x="143" y="226"/>
                  <a:pt x="144" y="226"/>
                  <a:pt x="144" y="226"/>
                </a:cubicBezTo>
                <a:cubicBezTo>
                  <a:pt x="143" y="226"/>
                  <a:pt x="143" y="226"/>
                  <a:pt x="143" y="227"/>
                </a:cubicBezTo>
                <a:cubicBezTo>
                  <a:pt x="143" y="227"/>
                  <a:pt x="143" y="227"/>
                  <a:pt x="143" y="227"/>
                </a:cubicBezTo>
                <a:cubicBezTo>
                  <a:pt x="143" y="227"/>
                  <a:pt x="142" y="227"/>
                  <a:pt x="142" y="228"/>
                </a:cubicBezTo>
                <a:cubicBezTo>
                  <a:pt x="142" y="228"/>
                  <a:pt x="143" y="228"/>
                  <a:pt x="143" y="228"/>
                </a:cubicBezTo>
                <a:cubicBezTo>
                  <a:pt x="143" y="228"/>
                  <a:pt x="142" y="228"/>
                  <a:pt x="142" y="228"/>
                </a:cubicBezTo>
                <a:cubicBezTo>
                  <a:pt x="142" y="228"/>
                  <a:pt x="142" y="228"/>
                  <a:pt x="142" y="229"/>
                </a:cubicBezTo>
                <a:cubicBezTo>
                  <a:pt x="143" y="229"/>
                  <a:pt x="142" y="229"/>
                  <a:pt x="143" y="229"/>
                </a:cubicBezTo>
                <a:cubicBezTo>
                  <a:pt x="143" y="229"/>
                  <a:pt x="143" y="229"/>
                  <a:pt x="143" y="229"/>
                </a:cubicBezTo>
                <a:cubicBezTo>
                  <a:pt x="143" y="229"/>
                  <a:pt x="143" y="229"/>
                  <a:pt x="143" y="229"/>
                </a:cubicBezTo>
                <a:cubicBezTo>
                  <a:pt x="143" y="229"/>
                  <a:pt x="143" y="229"/>
                  <a:pt x="143" y="229"/>
                </a:cubicBezTo>
                <a:cubicBezTo>
                  <a:pt x="143" y="229"/>
                  <a:pt x="143" y="229"/>
                  <a:pt x="143" y="229"/>
                </a:cubicBezTo>
                <a:cubicBezTo>
                  <a:pt x="143" y="229"/>
                  <a:pt x="143" y="229"/>
                  <a:pt x="143" y="229"/>
                </a:cubicBezTo>
                <a:cubicBezTo>
                  <a:pt x="143" y="229"/>
                  <a:pt x="143" y="230"/>
                  <a:pt x="143" y="230"/>
                </a:cubicBezTo>
                <a:cubicBezTo>
                  <a:pt x="143" y="230"/>
                  <a:pt x="142" y="229"/>
                  <a:pt x="142" y="229"/>
                </a:cubicBezTo>
                <a:cubicBezTo>
                  <a:pt x="142" y="230"/>
                  <a:pt x="142" y="230"/>
                  <a:pt x="142" y="230"/>
                </a:cubicBezTo>
                <a:cubicBezTo>
                  <a:pt x="143" y="230"/>
                  <a:pt x="143" y="230"/>
                  <a:pt x="143" y="230"/>
                </a:cubicBezTo>
                <a:cubicBezTo>
                  <a:pt x="143" y="230"/>
                  <a:pt x="143" y="230"/>
                  <a:pt x="144" y="229"/>
                </a:cubicBezTo>
                <a:cubicBezTo>
                  <a:pt x="144" y="229"/>
                  <a:pt x="145" y="229"/>
                  <a:pt x="145" y="229"/>
                </a:cubicBezTo>
                <a:cubicBezTo>
                  <a:pt x="145" y="229"/>
                  <a:pt x="144" y="229"/>
                  <a:pt x="144" y="230"/>
                </a:cubicBezTo>
                <a:cubicBezTo>
                  <a:pt x="144" y="230"/>
                  <a:pt x="145" y="230"/>
                  <a:pt x="145" y="230"/>
                </a:cubicBezTo>
                <a:cubicBezTo>
                  <a:pt x="145" y="230"/>
                  <a:pt x="145" y="230"/>
                  <a:pt x="145" y="230"/>
                </a:cubicBezTo>
                <a:cubicBezTo>
                  <a:pt x="145" y="229"/>
                  <a:pt x="145" y="229"/>
                  <a:pt x="145" y="229"/>
                </a:cubicBezTo>
                <a:cubicBezTo>
                  <a:pt x="145" y="229"/>
                  <a:pt x="145" y="229"/>
                  <a:pt x="145" y="229"/>
                </a:cubicBezTo>
                <a:cubicBezTo>
                  <a:pt x="145" y="229"/>
                  <a:pt x="146" y="229"/>
                  <a:pt x="146" y="229"/>
                </a:cubicBezTo>
                <a:cubicBezTo>
                  <a:pt x="146" y="229"/>
                  <a:pt x="146" y="229"/>
                  <a:pt x="146" y="229"/>
                </a:cubicBezTo>
                <a:cubicBezTo>
                  <a:pt x="146" y="229"/>
                  <a:pt x="146" y="229"/>
                  <a:pt x="146" y="228"/>
                </a:cubicBezTo>
                <a:cubicBezTo>
                  <a:pt x="146" y="228"/>
                  <a:pt x="147" y="228"/>
                  <a:pt x="147" y="228"/>
                </a:cubicBezTo>
                <a:cubicBezTo>
                  <a:pt x="147" y="228"/>
                  <a:pt x="147" y="228"/>
                  <a:pt x="147" y="229"/>
                </a:cubicBezTo>
                <a:cubicBezTo>
                  <a:pt x="148" y="229"/>
                  <a:pt x="148" y="229"/>
                  <a:pt x="148" y="229"/>
                </a:cubicBezTo>
                <a:cubicBezTo>
                  <a:pt x="148" y="229"/>
                  <a:pt x="148" y="228"/>
                  <a:pt x="148" y="228"/>
                </a:cubicBezTo>
                <a:cubicBezTo>
                  <a:pt x="148" y="228"/>
                  <a:pt x="148" y="228"/>
                  <a:pt x="148" y="228"/>
                </a:cubicBezTo>
                <a:cubicBezTo>
                  <a:pt x="148" y="228"/>
                  <a:pt x="148" y="228"/>
                  <a:pt x="148" y="228"/>
                </a:cubicBezTo>
                <a:cubicBezTo>
                  <a:pt x="148" y="228"/>
                  <a:pt x="149" y="228"/>
                  <a:pt x="149" y="228"/>
                </a:cubicBezTo>
                <a:cubicBezTo>
                  <a:pt x="149" y="228"/>
                  <a:pt x="149" y="228"/>
                  <a:pt x="149" y="228"/>
                </a:cubicBezTo>
                <a:cubicBezTo>
                  <a:pt x="150" y="228"/>
                  <a:pt x="150" y="228"/>
                  <a:pt x="150" y="228"/>
                </a:cubicBezTo>
                <a:cubicBezTo>
                  <a:pt x="150" y="227"/>
                  <a:pt x="151" y="226"/>
                  <a:pt x="151" y="225"/>
                </a:cubicBezTo>
                <a:cubicBezTo>
                  <a:pt x="151" y="225"/>
                  <a:pt x="150" y="225"/>
                  <a:pt x="150" y="225"/>
                </a:cubicBezTo>
                <a:cubicBezTo>
                  <a:pt x="150" y="224"/>
                  <a:pt x="150" y="223"/>
                  <a:pt x="150" y="222"/>
                </a:cubicBezTo>
                <a:cubicBezTo>
                  <a:pt x="150" y="222"/>
                  <a:pt x="150" y="222"/>
                  <a:pt x="150" y="221"/>
                </a:cubicBezTo>
                <a:cubicBezTo>
                  <a:pt x="150" y="221"/>
                  <a:pt x="149" y="220"/>
                  <a:pt x="149" y="220"/>
                </a:cubicBezTo>
                <a:cubicBezTo>
                  <a:pt x="149" y="219"/>
                  <a:pt x="148" y="218"/>
                  <a:pt x="148" y="218"/>
                </a:cubicBezTo>
                <a:cubicBezTo>
                  <a:pt x="148" y="218"/>
                  <a:pt x="148" y="218"/>
                  <a:pt x="148" y="218"/>
                </a:cubicBezTo>
                <a:cubicBezTo>
                  <a:pt x="148" y="218"/>
                  <a:pt x="148" y="218"/>
                  <a:pt x="148" y="218"/>
                </a:cubicBezTo>
                <a:cubicBezTo>
                  <a:pt x="148" y="217"/>
                  <a:pt x="147" y="217"/>
                  <a:pt x="147" y="217"/>
                </a:cubicBezTo>
                <a:cubicBezTo>
                  <a:pt x="147" y="217"/>
                  <a:pt x="146" y="216"/>
                  <a:pt x="146" y="216"/>
                </a:cubicBezTo>
                <a:cubicBezTo>
                  <a:pt x="146" y="216"/>
                  <a:pt x="146" y="216"/>
                  <a:pt x="145" y="216"/>
                </a:cubicBezTo>
                <a:cubicBezTo>
                  <a:pt x="145" y="216"/>
                  <a:pt x="145" y="216"/>
                  <a:pt x="145" y="215"/>
                </a:cubicBezTo>
                <a:cubicBezTo>
                  <a:pt x="145" y="215"/>
                  <a:pt x="145" y="215"/>
                  <a:pt x="146" y="216"/>
                </a:cubicBezTo>
                <a:cubicBezTo>
                  <a:pt x="146" y="215"/>
                  <a:pt x="145" y="215"/>
                  <a:pt x="146" y="215"/>
                </a:cubicBezTo>
                <a:cubicBezTo>
                  <a:pt x="146" y="215"/>
                  <a:pt x="146" y="215"/>
                  <a:pt x="146" y="215"/>
                </a:cubicBezTo>
                <a:cubicBezTo>
                  <a:pt x="146" y="214"/>
                  <a:pt x="145" y="215"/>
                  <a:pt x="145" y="214"/>
                </a:cubicBezTo>
                <a:cubicBezTo>
                  <a:pt x="145" y="214"/>
                  <a:pt x="147" y="214"/>
                  <a:pt x="147" y="213"/>
                </a:cubicBezTo>
                <a:cubicBezTo>
                  <a:pt x="148" y="213"/>
                  <a:pt x="149" y="212"/>
                  <a:pt x="150" y="212"/>
                </a:cubicBezTo>
                <a:cubicBezTo>
                  <a:pt x="150" y="211"/>
                  <a:pt x="151" y="211"/>
                  <a:pt x="151" y="211"/>
                </a:cubicBezTo>
                <a:cubicBezTo>
                  <a:pt x="151" y="211"/>
                  <a:pt x="151" y="210"/>
                  <a:pt x="151" y="210"/>
                </a:cubicBezTo>
                <a:cubicBezTo>
                  <a:pt x="151" y="210"/>
                  <a:pt x="151" y="210"/>
                  <a:pt x="151" y="210"/>
                </a:cubicBezTo>
                <a:cubicBezTo>
                  <a:pt x="151" y="210"/>
                  <a:pt x="151" y="210"/>
                  <a:pt x="151" y="209"/>
                </a:cubicBezTo>
                <a:cubicBezTo>
                  <a:pt x="151" y="209"/>
                  <a:pt x="151" y="209"/>
                  <a:pt x="151" y="209"/>
                </a:cubicBezTo>
                <a:cubicBezTo>
                  <a:pt x="151" y="208"/>
                  <a:pt x="152" y="207"/>
                  <a:pt x="152" y="207"/>
                </a:cubicBezTo>
                <a:cubicBezTo>
                  <a:pt x="153" y="207"/>
                  <a:pt x="153" y="206"/>
                  <a:pt x="153" y="206"/>
                </a:cubicBezTo>
                <a:cubicBezTo>
                  <a:pt x="153" y="206"/>
                  <a:pt x="153" y="206"/>
                  <a:pt x="154" y="206"/>
                </a:cubicBezTo>
                <a:cubicBezTo>
                  <a:pt x="154" y="206"/>
                  <a:pt x="153" y="206"/>
                  <a:pt x="153" y="206"/>
                </a:cubicBezTo>
                <a:cubicBezTo>
                  <a:pt x="153" y="206"/>
                  <a:pt x="153" y="206"/>
                  <a:pt x="153" y="206"/>
                </a:cubicBezTo>
                <a:cubicBezTo>
                  <a:pt x="153" y="206"/>
                  <a:pt x="153" y="206"/>
                  <a:pt x="153" y="206"/>
                </a:cubicBezTo>
                <a:cubicBezTo>
                  <a:pt x="153" y="206"/>
                  <a:pt x="153" y="206"/>
                  <a:pt x="154" y="206"/>
                </a:cubicBezTo>
                <a:cubicBezTo>
                  <a:pt x="154" y="206"/>
                  <a:pt x="154" y="206"/>
                  <a:pt x="154" y="206"/>
                </a:cubicBezTo>
                <a:cubicBezTo>
                  <a:pt x="154" y="205"/>
                  <a:pt x="154" y="205"/>
                  <a:pt x="154" y="205"/>
                </a:cubicBezTo>
                <a:cubicBezTo>
                  <a:pt x="154" y="205"/>
                  <a:pt x="154" y="205"/>
                  <a:pt x="154" y="205"/>
                </a:cubicBezTo>
                <a:cubicBezTo>
                  <a:pt x="154" y="205"/>
                  <a:pt x="154" y="205"/>
                  <a:pt x="154" y="205"/>
                </a:cubicBezTo>
                <a:cubicBezTo>
                  <a:pt x="154" y="205"/>
                  <a:pt x="154" y="205"/>
                  <a:pt x="154" y="205"/>
                </a:cubicBezTo>
                <a:cubicBezTo>
                  <a:pt x="154" y="205"/>
                  <a:pt x="154" y="205"/>
                  <a:pt x="154" y="205"/>
                </a:cubicBezTo>
                <a:cubicBezTo>
                  <a:pt x="154" y="205"/>
                  <a:pt x="154" y="205"/>
                  <a:pt x="154" y="205"/>
                </a:cubicBezTo>
                <a:cubicBezTo>
                  <a:pt x="155" y="205"/>
                  <a:pt x="155" y="205"/>
                  <a:pt x="155" y="206"/>
                </a:cubicBezTo>
                <a:cubicBezTo>
                  <a:pt x="155" y="205"/>
                  <a:pt x="156" y="205"/>
                  <a:pt x="156" y="204"/>
                </a:cubicBezTo>
                <a:cubicBezTo>
                  <a:pt x="156" y="204"/>
                  <a:pt x="156" y="204"/>
                  <a:pt x="156" y="203"/>
                </a:cubicBezTo>
                <a:cubicBezTo>
                  <a:pt x="157" y="203"/>
                  <a:pt x="157" y="203"/>
                  <a:pt x="157" y="203"/>
                </a:cubicBezTo>
                <a:cubicBezTo>
                  <a:pt x="157" y="203"/>
                  <a:pt x="157" y="204"/>
                  <a:pt x="157" y="204"/>
                </a:cubicBezTo>
                <a:cubicBezTo>
                  <a:pt x="157" y="204"/>
                  <a:pt x="158" y="203"/>
                  <a:pt x="158" y="203"/>
                </a:cubicBezTo>
                <a:cubicBezTo>
                  <a:pt x="158" y="203"/>
                  <a:pt x="158" y="205"/>
                  <a:pt x="158" y="205"/>
                </a:cubicBezTo>
                <a:cubicBezTo>
                  <a:pt x="158" y="205"/>
                  <a:pt x="158" y="204"/>
                  <a:pt x="158" y="204"/>
                </a:cubicBezTo>
                <a:cubicBezTo>
                  <a:pt x="158" y="204"/>
                  <a:pt x="158" y="205"/>
                  <a:pt x="158" y="205"/>
                </a:cubicBezTo>
                <a:cubicBezTo>
                  <a:pt x="158" y="205"/>
                  <a:pt x="159" y="205"/>
                  <a:pt x="159" y="204"/>
                </a:cubicBezTo>
                <a:cubicBezTo>
                  <a:pt x="159" y="204"/>
                  <a:pt x="160" y="205"/>
                  <a:pt x="160" y="205"/>
                </a:cubicBezTo>
                <a:cubicBezTo>
                  <a:pt x="160" y="205"/>
                  <a:pt x="160" y="205"/>
                  <a:pt x="160" y="205"/>
                </a:cubicBezTo>
                <a:cubicBezTo>
                  <a:pt x="161" y="205"/>
                  <a:pt x="161" y="205"/>
                  <a:pt x="162" y="205"/>
                </a:cubicBezTo>
                <a:cubicBezTo>
                  <a:pt x="162" y="204"/>
                  <a:pt x="163" y="204"/>
                  <a:pt x="163" y="204"/>
                </a:cubicBezTo>
                <a:cubicBezTo>
                  <a:pt x="164" y="203"/>
                  <a:pt x="165" y="203"/>
                  <a:pt x="165" y="203"/>
                </a:cubicBezTo>
                <a:cubicBezTo>
                  <a:pt x="166" y="202"/>
                  <a:pt x="166" y="202"/>
                  <a:pt x="166" y="201"/>
                </a:cubicBezTo>
                <a:cubicBezTo>
                  <a:pt x="166" y="201"/>
                  <a:pt x="166" y="200"/>
                  <a:pt x="167" y="200"/>
                </a:cubicBezTo>
                <a:cubicBezTo>
                  <a:pt x="168" y="199"/>
                  <a:pt x="168" y="199"/>
                  <a:pt x="168" y="199"/>
                </a:cubicBezTo>
                <a:cubicBezTo>
                  <a:pt x="168" y="199"/>
                  <a:pt x="169" y="198"/>
                  <a:pt x="169" y="198"/>
                </a:cubicBezTo>
                <a:cubicBezTo>
                  <a:pt x="170" y="197"/>
                  <a:pt x="170" y="197"/>
                  <a:pt x="171" y="196"/>
                </a:cubicBezTo>
                <a:cubicBezTo>
                  <a:pt x="171" y="196"/>
                  <a:pt x="172" y="195"/>
                  <a:pt x="172" y="195"/>
                </a:cubicBezTo>
                <a:cubicBezTo>
                  <a:pt x="173" y="194"/>
                  <a:pt x="173" y="193"/>
                  <a:pt x="173" y="193"/>
                </a:cubicBezTo>
                <a:cubicBezTo>
                  <a:pt x="174" y="192"/>
                  <a:pt x="174" y="192"/>
                  <a:pt x="174" y="191"/>
                </a:cubicBezTo>
                <a:cubicBezTo>
                  <a:pt x="175" y="191"/>
                  <a:pt x="175" y="190"/>
                  <a:pt x="175" y="190"/>
                </a:cubicBezTo>
                <a:cubicBezTo>
                  <a:pt x="176" y="189"/>
                  <a:pt x="176" y="189"/>
                  <a:pt x="176" y="188"/>
                </a:cubicBezTo>
                <a:cubicBezTo>
                  <a:pt x="177" y="188"/>
                  <a:pt x="177" y="188"/>
                  <a:pt x="178" y="187"/>
                </a:cubicBezTo>
                <a:cubicBezTo>
                  <a:pt x="178" y="187"/>
                  <a:pt x="178" y="186"/>
                  <a:pt x="179" y="185"/>
                </a:cubicBezTo>
                <a:cubicBezTo>
                  <a:pt x="179" y="185"/>
                  <a:pt x="179" y="185"/>
                  <a:pt x="178" y="185"/>
                </a:cubicBezTo>
                <a:cubicBezTo>
                  <a:pt x="179" y="184"/>
                  <a:pt x="179" y="184"/>
                  <a:pt x="179" y="183"/>
                </a:cubicBezTo>
                <a:cubicBezTo>
                  <a:pt x="179" y="183"/>
                  <a:pt x="179" y="183"/>
                  <a:pt x="179" y="182"/>
                </a:cubicBezTo>
                <a:cubicBezTo>
                  <a:pt x="179" y="182"/>
                  <a:pt x="179" y="182"/>
                  <a:pt x="179" y="182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81"/>
                  <a:pt x="179" y="181"/>
                  <a:pt x="179" y="181"/>
                </a:cubicBezTo>
                <a:cubicBezTo>
                  <a:pt x="179" y="180"/>
                  <a:pt x="179" y="180"/>
                  <a:pt x="179" y="180"/>
                </a:cubicBezTo>
                <a:cubicBezTo>
                  <a:pt x="179" y="179"/>
                  <a:pt x="179" y="179"/>
                  <a:pt x="179" y="179"/>
                </a:cubicBezTo>
                <a:cubicBezTo>
                  <a:pt x="179" y="178"/>
                  <a:pt x="179" y="178"/>
                  <a:pt x="179" y="177"/>
                </a:cubicBezTo>
                <a:cubicBezTo>
                  <a:pt x="180" y="177"/>
                  <a:pt x="180" y="177"/>
                  <a:pt x="180" y="177"/>
                </a:cubicBezTo>
                <a:cubicBezTo>
                  <a:pt x="180" y="177"/>
                  <a:pt x="180" y="177"/>
                  <a:pt x="180" y="176"/>
                </a:cubicBezTo>
                <a:cubicBezTo>
                  <a:pt x="180" y="176"/>
                  <a:pt x="181" y="175"/>
                  <a:pt x="181" y="175"/>
                </a:cubicBezTo>
                <a:cubicBezTo>
                  <a:pt x="181" y="174"/>
                  <a:pt x="181" y="174"/>
                  <a:pt x="182" y="174"/>
                </a:cubicBezTo>
                <a:cubicBezTo>
                  <a:pt x="181" y="174"/>
                  <a:pt x="181" y="173"/>
                  <a:pt x="181" y="173"/>
                </a:cubicBezTo>
                <a:cubicBezTo>
                  <a:pt x="180" y="173"/>
                  <a:pt x="181" y="173"/>
                  <a:pt x="181" y="173"/>
                </a:cubicBezTo>
                <a:cubicBezTo>
                  <a:pt x="181" y="173"/>
                  <a:pt x="181" y="172"/>
                  <a:pt x="181" y="172"/>
                </a:cubicBezTo>
                <a:cubicBezTo>
                  <a:pt x="181" y="172"/>
                  <a:pt x="181" y="172"/>
                  <a:pt x="180" y="171"/>
                </a:cubicBezTo>
                <a:cubicBezTo>
                  <a:pt x="180" y="171"/>
                  <a:pt x="180" y="171"/>
                  <a:pt x="180" y="171"/>
                </a:cubicBezTo>
                <a:cubicBezTo>
                  <a:pt x="180" y="171"/>
                  <a:pt x="180" y="171"/>
                  <a:pt x="180" y="171"/>
                </a:cubicBezTo>
                <a:cubicBezTo>
                  <a:pt x="180" y="171"/>
                  <a:pt x="180" y="171"/>
                  <a:pt x="181" y="171"/>
                </a:cubicBezTo>
                <a:cubicBezTo>
                  <a:pt x="181" y="171"/>
                  <a:pt x="181" y="171"/>
                  <a:pt x="181" y="171"/>
                </a:cubicBezTo>
                <a:cubicBezTo>
                  <a:pt x="181" y="171"/>
                  <a:pt x="181" y="171"/>
                  <a:pt x="181" y="170"/>
                </a:cubicBezTo>
                <a:cubicBezTo>
                  <a:pt x="181" y="170"/>
                  <a:pt x="180" y="170"/>
                  <a:pt x="180" y="169"/>
                </a:cubicBezTo>
                <a:cubicBezTo>
                  <a:pt x="180" y="169"/>
                  <a:pt x="179" y="169"/>
                  <a:pt x="179" y="169"/>
                </a:cubicBezTo>
                <a:cubicBezTo>
                  <a:pt x="178" y="168"/>
                  <a:pt x="178" y="167"/>
                  <a:pt x="177" y="167"/>
                </a:cubicBezTo>
                <a:cubicBezTo>
                  <a:pt x="177" y="167"/>
                  <a:pt x="176" y="167"/>
                  <a:pt x="176" y="167"/>
                </a:cubicBezTo>
                <a:cubicBezTo>
                  <a:pt x="175" y="167"/>
                  <a:pt x="175" y="167"/>
                  <a:pt x="174" y="167"/>
                </a:cubicBezTo>
                <a:cubicBezTo>
                  <a:pt x="175" y="167"/>
                  <a:pt x="174" y="167"/>
                  <a:pt x="174" y="167"/>
                </a:cubicBezTo>
                <a:cubicBezTo>
                  <a:pt x="175" y="167"/>
                  <a:pt x="174" y="168"/>
                  <a:pt x="174" y="168"/>
                </a:cubicBezTo>
                <a:cubicBezTo>
                  <a:pt x="174" y="168"/>
                  <a:pt x="174" y="168"/>
                  <a:pt x="174" y="168"/>
                </a:cubicBezTo>
                <a:cubicBezTo>
                  <a:pt x="174" y="169"/>
                  <a:pt x="174" y="169"/>
                  <a:pt x="174" y="169"/>
                </a:cubicBezTo>
                <a:cubicBezTo>
                  <a:pt x="174" y="169"/>
                  <a:pt x="174" y="169"/>
                  <a:pt x="173" y="169"/>
                </a:cubicBezTo>
                <a:cubicBezTo>
                  <a:pt x="173" y="169"/>
                  <a:pt x="173" y="169"/>
                  <a:pt x="173" y="169"/>
                </a:cubicBezTo>
                <a:cubicBezTo>
                  <a:pt x="174" y="169"/>
                  <a:pt x="174" y="169"/>
                  <a:pt x="174" y="168"/>
                </a:cubicBezTo>
                <a:cubicBezTo>
                  <a:pt x="174" y="168"/>
                  <a:pt x="174" y="168"/>
                  <a:pt x="174" y="168"/>
                </a:cubicBezTo>
                <a:cubicBezTo>
                  <a:pt x="174" y="168"/>
                  <a:pt x="173" y="169"/>
                  <a:pt x="173" y="169"/>
                </a:cubicBezTo>
                <a:cubicBezTo>
                  <a:pt x="172" y="169"/>
                  <a:pt x="172" y="169"/>
                  <a:pt x="172" y="169"/>
                </a:cubicBezTo>
                <a:cubicBezTo>
                  <a:pt x="172" y="169"/>
                  <a:pt x="170" y="169"/>
                  <a:pt x="171" y="169"/>
                </a:cubicBezTo>
                <a:cubicBezTo>
                  <a:pt x="171" y="169"/>
                  <a:pt x="171" y="169"/>
                  <a:pt x="171" y="169"/>
                </a:cubicBezTo>
                <a:cubicBezTo>
                  <a:pt x="171" y="169"/>
                  <a:pt x="171" y="168"/>
                  <a:pt x="172" y="168"/>
                </a:cubicBezTo>
                <a:cubicBezTo>
                  <a:pt x="172" y="168"/>
                  <a:pt x="172" y="168"/>
                  <a:pt x="172" y="168"/>
                </a:cubicBezTo>
                <a:cubicBezTo>
                  <a:pt x="172" y="168"/>
                  <a:pt x="171" y="168"/>
                  <a:pt x="171" y="168"/>
                </a:cubicBezTo>
                <a:cubicBezTo>
                  <a:pt x="171" y="167"/>
                  <a:pt x="170" y="167"/>
                  <a:pt x="171" y="167"/>
                </a:cubicBezTo>
                <a:cubicBezTo>
                  <a:pt x="171" y="167"/>
                  <a:pt x="171" y="167"/>
                  <a:pt x="171" y="167"/>
                </a:cubicBezTo>
                <a:cubicBezTo>
                  <a:pt x="171" y="167"/>
                  <a:pt x="171" y="167"/>
                  <a:pt x="170" y="167"/>
                </a:cubicBezTo>
                <a:cubicBezTo>
                  <a:pt x="170" y="167"/>
                  <a:pt x="170" y="167"/>
                  <a:pt x="170" y="167"/>
                </a:cubicBezTo>
                <a:cubicBezTo>
                  <a:pt x="170" y="168"/>
                  <a:pt x="171" y="167"/>
                  <a:pt x="171" y="168"/>
                </a:cubicBezTo>
                <a:cubicBezTo>
                  <a:pt x="171" y="168"/>
                  <a:pt x="169" y="169"/>
                  <a:pt x="169" y="168"/>
                </a:cubicBezTo>
                <a:cubicBezTo>
                  <a:pt x="169" y="168"/>
                  <a:pt x="169" y="168"/>
                  <a:pt x="169" y="167"/>
                </a:cubicBezTo>
                <a:cubicBezTo>
                  <a:pt x="169" y="167"/>
                  <a:pt x="169" y="167"/>
                  <a:pt x="169" y="167"/>
                </a:cubicBezTo>
                <a:cubicBezTo>
                  <a:pt x="169" y="167"/>
                  <a:pt x="169" y="167"/>
                  <a:pt x="169" y="167"/>
                </a:cubicBezTo>
                <a:cubicBezTo>
                  <a:pt x="169" y="167"/>
                  <a:pt x="169" y="167"/>
                  <a:pt x="169" y="167"/>
                </a:cubicBezTo>
                <a:cubicBezTo>
                  <a:pt x="169" y="167"/>
                  <a:pt x="169" y="167"/>
                  <a:pt x="169" y="167"/>
                </a:cubicBezTo>
                <a:cubicBezTo>
                  <a:pt x="169" y="167"/>
                  <a:pt x="169" y="166"/>
                  <a:pt x="169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70" y="166"/>
                  <a:pt x="169" y="166"/>
                  <a:pt x="169" y="165"/>
                </a:cubicBezTo>
                <a:cubicBezTo>
                  <a:pt x="169" y="165"/>
                  <a:pt x="168" y="165"/>
                  <a:pt x="168" y="165"/>
                </a:cubicBezTo>
                <a:cubicBezTo>
                  <a:pt x="167" y="165"/>
                  <a:pt x="166" y="165"/>
                  <a:pt x="165" y="165"/>
                </a:cubicBezTo>
                <a:cubicBezTo>
                  <a:pt x="165" y="165"/>
                  <a:pt x="165" y="165"/>
                  <a:pt x="165" y="165"/>
                </a:cubicBezTo>
                <a:cubicBezTo>
                  <a:pt x="165" y="164"/>
                  <a:pt x="166" y="164"/>
                  <a:pt x="166" y="164"/>
                </a:cubicBezTo>
                <a:cubicBezTo>
                  <a:pt x="166" y="164"/>
                  <a:pt x="166" y="164"/>
                  <a:pt x="167" y="163"/>
                </a:cubicBezTo>
                <a:cubicBezTo>
                  <a:pt x="167" y="163"/>
                  <a:pt x="168" y="163"/>
                  <a:pt x="168" y="163"/>
                </a:cubicBezTo>
                <a:cubicBezTo>
                  <a:pt x="169" y="162"/>
                  <a:pt x="170" y="162"/>
                  <a:pt x="170" y="161"/>
                </a:cubicBezTo>
                <a:cubicBezTo>
                  <a:pt x="171" y="161"/>
                  <a:pt x="171" y="161"/>
                  <a:pt x="172" y="160"/>
                </a:cubicBezTo>
                <a:cubicBezTo>
                  <a:pt x="172" y="160"/>
                  <a:pt x="173" y="159"/>
                  <a:pt x="173" y="159"/>
                </a:cubicBezTo>
                <a:cubicBezTo>
                  <a:pt x="173" y="159"/>
                  <a:pt x="173" y="159"/>
                  <a:pt x="173" y="159"/>
                </a:cubicBezTo>
                <a:cubicBezTo>
                  <a:pt x="173" y="158"/>
                  <a:pt x="173" y="158"/>
                  <a:pt x="173" y="158"/>
                </a:cubicBezTo>
                <a:cubicBezTo>
                  <a:pt x="174" y="157"/>
                  <a:pt x="174" y="157"/>
                  <a:pt x="175" y="156"/>
                </a:cubicBezTo>
                <a:cubicBezTo>
                  <a:pt x="176" y="156"/>
                  <a:pt x="176" y="155"/>
                  <a:pt x="177" y="155"/>
                </a:cubicBezTo>
                <a:cubicBezTo>
                  <a:pt x="178" y="154"/>
                  <a:pt x="178" y="154"/>
                  <a:pt x="179" y="154"/>
                </a:cubicBezTo>
                <a:cubicBezTo>
                  <a:pt x="179" y="154"/>
                  <a:pt x="179" y="154"/>
                  <a:pt x="179" y="153"/>
                </a:cubicBezTo>
                <a:cubicBezTo>
                  <a:pt x="179" y="153"/>
                  <a:pt x="179" y="153"/>
                  <a:pt x="180" y="152"/>
                </a:cubicBezTo>
                <a:cubicBezTo>
                  <a:pt x="180" y="152"/>
                  <a:pt x="180" y="152"/>
                  <a:pt x="180" y="151"/>
                </a:cubicBezTo>
                <a:cubicBezTo>
                  <a:pt x="181" y="151"/>
                  <a:pt x="182" y="150"/>
                  <a:pt x="183" y="150"/>
                </a:cubicBezTo>
                <a:cubicBezTo>
                  <a:pt x="183" y="149"/>
                  <a:pt x="184" y="149"/>
                  <a:pt x="184" y="149"/>
                </a:cubicBezTo>
                <a:cubicBezTo>
                  <a:pt x="185" y="148"/>
                  <a:pt x="185" y="148"/>
                  <a:pt x="186" y="148"/>
                </a:cubicBezTo>
                <a:cubicBezTo>
                  <a:pt x="186" y="148"/>
                  <a:pt x="186" y="148"/>
                  <a:pt x="187" y="148"/>
                </a:cubicBezTo>
                <a:cubicBezTo>
                  <a:pt x="187" y="148"/>
                  <a:pt x="187" y="148"/>
                  <a:pt x="188" y="148"/>
                </a:cubicBezTo>
                <a:cubicBezTo>
                  <a:pt x="188" y="148"/>
                  <a:pt x="189" y="148"/>
                  <a:pt x="189" y="148"/>
                </a:cubicBezTo>
                <a:cubicBezTo>
                  <a:pt x="189" y="148"/>
                  <a:pt x="190" y="148"/>
                  <a:pt x="190" y="148"/>
                </a:cubicBezTo>
                <a:cubicBezTo>
                  <a:pt x="190" y="148"/>
                  <a:pt x="190" y="148"/>
                  <a:pt x="190" y="148"/>
                </a:cubicBezTo>
                <a:cubicBezTo>
                  <a:pt x="191" y="148"/>
                  <a:pt x="191" y="148"/>
                  <a:pt x="191" y="148"/>
                </a:cubicBezTo>
                <a:cubicBezTo>
                  <a:pt x="191" y="148"/>
                  <a:pt x="192" y="148"/>
                  <a:pt x="192" y="148"/>
                </a:cubicBezTo>
                <a:cubicBezTo>
                  <a:pt x="192" y="148"/>
                  <a:pt x="192" y="148"/>
                  <a:pt x="192" y="148"/>
                </a:cubicBezTo>
                <a:cubicBezTo>
                  <a:pt x="192" y="148"/>
                  <a:pt x="193" y="148"/>
                  <a:pt x="193" y="148"/>
                </a:cubicBezTo>
                <a:cubicBezTo>
                  <a:pt x="193" y="148"/>
                  <a:pt x="193" y="148"/>
                  <a:pt x="193" y="148"/>
                </a:cubicBezTo>
                <a:cubicBezTo>
                  <a:pt x="193" y="149"/>
                  <a:pt x="194" y="149"/>
                  <a:pt x="194" y="149"/>
                </a:cubicBezTo>
                <a:cubicBezTo>
                  <a:pt x="194" y="149"/>
                  <a:pt x="194" y="148"/>
                  <a:pt x="194" y="148"/>
                </a:cubicBezTo>
                <a:cubicBezTo>
                  <a:pt x="194" y="148"/>
                  <a:pt x="194" y="148"/>
                  <a:pt x="194" y="148"/>
                </a:cubicBezTo>
                <a:cubicBezTo>
                  <a:pt x="195" y="147"/>
                  <a:pt x="195" y="148"/>
                  <a:pt x="196" y="148"/>
                </a:cubicBezTo>
                <a:cubicBezTo>
                  <a:pt x="196" y="148"/>
                  <a:pt x="196" y="148"/>
                  <a:pt x="196" y="148"/>
                </a:cubicBezTo>
                <a:cubicBezTo>
                  <a:pt x="196" y="148"/>
                  <a:pt x="196" y="148"/>
                  <a:pt x="196" y="148"/>
                </a:cubicBezTo>
                <a:cubicBezTo>
                  <a:pt x="196" y="148"/>
                  <a:pt x="196" y="148"/>
                  <a:pt x="195" y="148"/>
                </a:cubicBezTo>
                <a:cubicBezTo>
                  <a:pt x="196" y="148"/>
                  <a:pt x="197" y="149"/>
                  <a:pt x="198" y="148"/>
                </a:cubicBezTo>
                <a:cubicBezTo>
                  <a:pt x="198" y="148"/>
                  <a:pt x="199" y="148"/>
                  <a:pt x="199" y="148"/>
                </a:cubicBezTo>
                <a:cubicBezTo>
                  <a:pt x="199" y="148"/>
                  <a:pt x="200" y="148"/>
                  <a:pt x="200" y="148"/>
                </a:cubicBezTo>
                <a:cubicBezTo>
                  <a:pt x="200" y="148"/>
                  <a:pt x="200" y="148"/>
                  <a:pt x="201" y="148"/>
                </a:cubicBezTo>
                <a:cubicBezTo>
                  <a:pt x="201" y="148"/>
                  <a:pt x="201" y="148"/>
                  <a:pt x="201" y="148"/>
                </a:cubicBezTo>
                <a:cubicBezTo>
                  <a:pt x="201" y="148"/>
                  <a:pt x="201" y="148"/>
                  <a:pt x="200" y="148"/>
                </a:cubicBezTo>
                <a:cubicBezTo>
                  <a:pt x="200" y="148"/>
                  <a:pt x="200" y="148"/>
                  <a:pt x="200" y="148"/>
                </a:cubicBezTo>
                <a:cubicBezTo>
                  <a:pt x="201" y="147"/>
                  <a:pt x="201" y="147"/>
                  <a:pt x="201" y="148"/>
                </a:cubicBezTo>
                <a:cubicBezTo>
                  <a:pt x="201" y="147"/>
                  <a:pt x="201" y="147"/>
                  <a:pt x="201" y="147"/>
                </a:cubicBezTo>
                <a:cubicBezTo>
                  <a:pt x="201" y="147"/>
                  <a:pt x="202" y="146"/>
                  <a:pt x="202" y="146"/>
                </a:cubicBezTo>
                <a:cubicBezTo>
                  <a:pt x="203" y="146"/>
                  <a:pt x="203" y="146"/>
                  <a:pt x="203" y="147"/>
                </a:cubicBezTo>
                <a:cubicBezTo>
                  <a:pt x="203" y="147"/>
                  <a:pt x="204" y="147"/>
                  <a:pt x="204" y="147"/>
                </a:cubicBezTo>
                <a:cubicBezTo>
                  <a:pt x="204" y="147"/>
                  <a:pt x="205" y="147"/>
                  <a:pt x="205" y="147"/>
                </a:cubicBezTo>
                <a:cubicBezTo>
                  <a:pt x="205" y="147"/>
                  <a:pt x="205" y="148"/>
                  <a:pt x="205" y="148"/>
                </a:cubicBezTo>
                <a:cubicBezTo>
                  <a:pt x="206" y="148"/>
                  <a:pt x="206" y="148"/>
                  <a:pt x="206" y="147"/>
                </a:cubicBezTo>
                <a:cubicBezTo>
                  <a:pt x="206" y="147"/>
                  <a:pt x="206" y="147"/>
                  <a:pt x="207" y="147"/>
                </a:cubicBezTo>
                <a:cubicBezTo>
                  <a:pt x="207" y="147"/>
                  <a:pt x="207" y="148"/>
                  <a:pt x="208" y="148"/>
                </a:cubicBezTo>
                <a:cubicBezTo>
                  <a:pt x="208" y="148"/>
                  <a:pt x="208" y="148"/>
                  <a:pt x="208" y="148"/>
                </a:cubicBezTo>
                <a:cubicBezTo>
                  <a:pt x="208" y="148"/>
                  <a:pt x="208" y="148"/>
                  <a:pt x="208" y="148"/>
                </a:cubicBezTo>
                <a:cubicBezTo>
                  <a:pt x="208" y="148"/>
                  <a:pt x="209" y="148"/>
                  <a:pt x="209" y="148"/>
                </a:cubicBezTo>
                <a:cubicBezTo>
                  <a:pt x="209" y="149"/>
                  <a:pt x="209" y="149"/>
                  <a:pt x="208" y="149"/>
                </a:cubicBezTo>
                <a:cubicBezTo>
                  <a:pt x="208" y="149"/>
                  <a:pt x="207" y="149"/>
                  <a:pt x="207" y="149"/>
                </a:cubicBezTo>
                <a:cubicBezTo>
                  <a:pt x="207" y="149"/>
                  <a:pt x="207" y="149"/>
                  <a:pt x="206" y="149"/>
                </a:cubicBezTo>
                <a:cubicBezTo>
                  <a:pt x="206" y="149"/>
                  <a:pt x="207" y="150"/>
                  <a:pt x="207" y="150"/>
                </a:cubicBezTo>
                <a:cubicBezTo>
                  <a:pt x="208" y="150"/>
                  <a:pt x="209" y="149"/>
                  <a:pt x="210" y="149"/>
                </a:cubicBezTo>
                <a:cubicBezTo>
                  <a:pt x="210" y="149"/>
                  <a:pt x="210" y="149"/>
                  <a:pt x="210" y="149"/>
                </a:cubicBezTo>
                <a:cubicBezTo>
                  <a:pt x="210" y="149"/>
                  <a:pt x="211" y="150"/>
                  <a:pt x="211" y="150"/>
                </a:cubicBezTo>
                <a:cubicBezTo>
                  <a:pt x="211" y="150"/>
                  <a:pt x="211" y="149"/>
                  <a:pt x="211" y="149"/>
                </a:cubicBezTo>
                <a:cubicBezTo>
                  <a:pt x="211" y="149"/>
                  <a:pt x="212" y="149"/>
                  <a:pt x="212" y="149"/>
                </a:cubicBezTo>
                <a:cubicBezTo>
                  <a:pt x="212" y="149"/>
                  <a:pt x="212" y="148"/>
                  <a:pt x="212" y="148"/>
                </a:cubicBezTo>
                <a:cubicBezTo>
                  <a:pt x="213" y="149"/>
                  <a:pt x="213" y="149"/>
                  <a:pt x="213" y="149"/>
                </a:cubicBezTo>
                <a:cubicBezTo>
                  <a:pt x="213" y="149"/>
                  <a:pt x="214" y="149"/>
                  <a:pt x="214" y="149"/>
                </a:cubicBezTo>
                <a:cubicBezTo>
                  <a:pt x="214" y="149"/>
                  <a:pt x="214" y="149"/>
                  <a:pt x="215" y="149"/>
                </a:cubicBezTo>
                <a:cubicBezTo>
                  <a:pt x="216" y="149"/>
                  <a:pt x="216" y="149"/>
                  <a:pt x="217" y="149"/>
                </a:cubicBezTo>
                <a:cubicBezTo>
                  <a:pt x="217" y="149"/>
                  <a:pt x="217" y="148"/>
                  <a:pt x="217" y="148"/>
                </a:cubicBezTo>
                <a:cubicBezTo>
                  <a:pt x="217" y="148"/>
                  <a:pt x="216" y="148"/>
                  <a:pt x="216" y="148"/>
                </a:cubicBezTo>
                <a:cubicBezTo>
                  <a:pt x="216" y="148"/>
                  <a:pt x="216" y="148"/>
                  <a:pt x="216" y="148"/>
                </a:cubicBezTo>
                <a:cubicBezTo>
                  <a:pt x="216" y="147"/>
                  <a:pt x="216" y="147"/>
                  <a:pt x="216" y="147"/>
                </a:cubicBezTo>
                <a:cubicBezTo>
                  <a:pt x="215" y="147"/>
                  <a:pt x="215" y="147"/>
                  <a:pt x="215" y="147"/>
                </a:cubicBezTo>
                <a:cubicBezTo>
                  <a:pt x="215" y="147"/>
                  <a:pt x="215" y="148"/>
                  <a:pt x="215" y="148"/>
                </a:cubicBezTo>
                <a:cubicBezTo>
                  <a:pt x="215" y="148"/>
                  <a:pt x="215" y="148"/>
                  <a:pt x="215" y="147"/>
                </a:cubicBezTo>
                <a:cubicBezTo>
                  <a:pt x="215" y="148"/>
                  <a:pt x="214" y="148"/>
                  <a:pt x="214" y="148"/>
                </a:cubicBezTo>
                <a:cubicBezTo>
                  <a:pt x="214" y="147"/>
                  <a:pt x="214" y="147"/>
                  <a:pt x="215" y="147"/>
                </a:cubicBezTo>
                <a:cubicBezTo>
                  <a:pt x="215" y="147"/>
                  <a:pt x="214" y="147"/>
                  <a:pt x="214" y="146"/>
                </a:cubicBezTo>
                <a:cubicBezTo>
                  <a:pt x="214" y="146"/>
                  <a:pt x="214" y="146"/>
                  <a:pt x="214" y="146"/>
                </a:cubicBezTo>
                <a:cubicBezTo>
                  <a:pt x="215" y="146"/>
                  <a:pt x="215" y="146"/>
                  <a:pt x="215" y="146"/>
                </a:cubicBezTo>
                <a:cubicBezTo>
                  <a:pt x="215" y="146"/>
                  <a:pt x="215" y="146"/>
                  <a:pt x="215" y="146"/>
                </a:cubicBezTo>
                <a:cubicBezTo>
                  <a:pt x="215" y="146"/>
                  <a:pt x="215" y="146"/>
                  <a:pt x="215" y="146"/>
                </a:cubicBezTo>
                <a:cubicBezTo>
                  <a:pt x="215" y="145"/>
                  <a:pt x="215" y="145"/>
                  <a:pt x="215" y="145"/>
                </a:cubicBezTo>
                <a:cubicBezTo>
                  <a:pt x="216" y="145"/>
                  <a:pt x="217" y="144"/>
                  <a:pt x="218" y="144"/>
                </a:cubicBezTo>
                <a:cubicBezTo>
                  <a:pt x="218" y="143"/>
                  <a:pt x="218" y="143"/>
                  <a:pt x="218" y="143"/>
                </a:cubicBezTo>
                <a:cubicBezTo>
                  <a:pt x="218" y="143"/>
                  <a:pt x="219" y="143"/>
                  <a:pt x="219" y="143"/>
                </a:cubicBezTo>
                <a:cubicBezTo>
                  <a:pt x="219" y="142"/>
                  <a:pt x="219" y="142"/>
                  <a:pt x="219" y="142"/>
                </a:cubicBezTo>
                <a:cubicBezTo>
                  <a:pt x="219" y="141"/>
                  <a:pt x="220" y="141"/>
                  <a:pt x="220" y="141"/>
                </a:cubicBezTo>
                <a:cubicBezTo>
                  <a:pt x="220" y="141"/>
                  <a:pt x="221" y="141"/>
                  <a:pt x="221" y="140"/>
                </a:cubicBezTo>
                <a:cubicBezTo>
                  <a:pt x="221" y="140"/>
                  <a:pt x="221" y="140"/>
                  <a:pt x="221" y="140"/>
                </a:cubicBezTo>
                <a:cubicBezTo>
                  <a:pt x="221" y="140"/>
                  <a:pt x="221" y="139"/>
                  <a:pt x="221" y="139"/>
                </a:cubicBezTo>
                <a:cubicBezTo>
                  <a:pt x="223" y="139"/>
                  <a:pt x="224" y="138"/>
                  <a:pt x="225" y="138"/>
                </a:cubicBezTo>
                <a:cubicBezTo>
                  <a:pt x="226" y="138"/>
                  <a:pt x="226" y="138"/>
                  <a:pt x="226" y="138"/>
                </a:cubicBezTo>
                <a:cubicBezTo>
                  <a:pt x="226" y="138"/>
                  <a:pt x="226" y="138"/>
                  <a:pt x="227" y="138"/>
                </a:cubicBezTo>
                <a:cubicBezTo>
                  <a:pt x="227" y="138"/>
                  <a:pt x="227" y="138"/>
                  <a:pt x="228" y="138"/>
                </a:cubicBezTo>
                <a:cubicBezTo>
                  <a:pt x="228" y="138"/>
                  <a:pt x="228" y="138"/>
                  <a:pt x="228" y="139"/>
                </a:cubicBezTo>
                <a:cubicBezTo>
                  <a:pt x="228" y="139"/>
                  <a:pt x="228" y="139"/>
                  <a:pt x="228" y="139"/>
                </a:cubicBezTo>
                <a:cubicBezTo>
                  <a:pt x="228" y="139"/>
                  <a:pt x="228" y="139"/>
                  <a:pt x="228" y="139"/>
                </a:cubicBezTo>
                <a:cubicBezTo>
                  <a:pt x="228" y="139"/>
                  <a:pt x="229" y="139"/>
                  <a:pt x="229" y="138"/>
                </a:cubicBezTo>
                <a:cubicBezTo>
                  <a:pt x="229" y="138"/>
                  <a:pt x="230" y="138"/>
                  <a:pt x="230" y="138"/>
                </a:cubicBezTo>
                <a:cubicBezTo>
                  <a:pt x="230" y="138"/>
                  <a:pt x="230" y="138"/>
                  <a:pt x="230" y="138"/>
                </a:cubicBezTo>
                <a:cubicBezTo>
                  <a:pt x="230" y="138"/>
                  <a:pt x="230" y="139"/>
                  <a:pt x="230" y="139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30" y="140"/>
                  <a:pt x="230" y="140"/>
                  <a:pt x="230" y="140"/>
                </a:cubicBezTo>
                <a:cubicBezTo>
                  <a:pt x="229" y="140"/>
                  <a:pt x="229" y="140"/>
                  <a:pt x="229" y="140"/>
                </a:cubicBezTo>
                <a:cubicBezTo>
                  <a:pt x="230" y="140"/>
                  <a:pt x="229" y="140"/>
                  <a:pt x="229" y="140"/>
                </a:cubicBezTo>
                <a:cubicBezTo>
                  <a:pt x="229" y="141"/>
                  <a:pt x="229" y="140"/>
                  <a:pt x="229" y="141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229" y="142"/>
                  <a:pt x="228" y="142"/>
                  <a:pt x="229" y="142"/>
                </a:cubicBezTo>
                <a:cubicBezTo>
                  <a:pt x="230" y="142"/>
                  <a:pt x="230" y="142"/>
                  <a:pt x="230" y="142"/>
                </a:cubicBezTo>
                <a:cubicBezTo>
                  <a:pt x="230" y="142"/>
                  <a:pt x="230" y="142"/>
                  <a:pt x="230" y="142"/>
                </a:cubicBezTo>
                <a:cubicBezTo>
                  <a:pt x="230" y="142"/>
                  <a:pt x="230" y="142"/>
                  <a:pt x="230" y="142"/>
                </a:cubicBezTo>
                <a:cubicBezTo>
                  <a:pt x="230" y="142"/>
                  <a:pt x="230" y="142"/>
                  <a:pt x="230" y="143"/>
                </a:cubicBezTo>
                <a:cubicBezTo>
                  <a:pt x="230" y="143"/>
                  <a:pt x="230" y="143"/>
                  <a:pt x="230" y="143"/>
                </a:cubicBezTo>
                <a:cubicBezTo>
                  <a:pt x="230" y="143"/>
                  <a:pt x="230" y="143"/>
                  <a:pt x="230" y="143"/>
                </a:cubicBezTo>
                <a:cubicBezTo>
                  <a:pt x="230" y="143"/>
                  <a:pt x="230" y="143"/>
                  <a:pt x="231" y="143"/>
                </a:cubicBezTo>
                <a:cubicBezTo>
                  <a:pt x="231" y="143"/>
                  <a:pt x="231" y="143"/>
                  <a:pt x="231" y="143"/>
                </a:cubicBezTo>
                <a:cubicBezTo>
                  <a:pt x="232" y="142"/>
                  <a:pt x="231" y="142"/>
                  <a:pt x="232" y="142"/>
                </a:cubicBezTo>
                <a:cubicBezTo>
                  <a:pt x="232" y="142"/>
                  <a:pt x="232" y="142"/>
                  <a:pt x="232" y="142"/>
                </a:cubicBezTo>
                <a:cubicBezTo>
                  <a:pt x="233" y="141"/>
                  <a:pt x="234" y="141"/>
                  <a:pt x="234" y="140"/>
                </a:cubicBezTo>
                <a:cubicBezTo>
                  <a:pt x="235" y="140"/>
                  <a:pt x="236" y="139"/>
                  <a:pt x="236" y="139"/>
                </a:cubicBezTo>
                <a:cubicBezTo>
                  <a:pt x="236" y="139"/>
                  <a:pt x="236" y="139"/>
                  <a:pt x="236" y="139"/>
                </a:cubicBezTo>
                <a:cubicBezTo>
                  <a:pt x="236" y="139"/>
                  <a:pt x="236" y="139"/>
                  <a:pt x="236" y="139"/>
                </a:cubicBezTo>
                <a:cubicBezTo>
                  <a:pt x="237" y="139"/>
                  <a:pt x="237" y="139"/>
                  <a:pt x="237" y="139"/>
                </a:cubicBezTo>
                <a:cubicBezTo>
                  <a:pt x="237" y="139"/>
                  <a:pt x="237" y="139"/>
                  <a:pt x="237" y="139"/>
                </a:cubicBezTo>
                <a:cubicBezTo>
                  <a:pt x="237" y="140"/>
                  <a:pt x="238" y="139"/>
                  <a:pt x="238" y="139"/>
                </a:cubicBezTo>
                <a:cubicBezTo>
                  <a:pt x="238" y="139"/>
                  <a:pt x="237" y="139"/>
                  <a:pt x="237" y="139"/>
                </a:cubicBezTo>
                <a:cubicBezTo>
                  <a:pt x="237" y="138"/>
                  <a:pt x="237" y="138"/>
                  <a:pt x="237" y="138"/>
                </a:cubicBezTo>
                <a:cubicBezTo>
                  <a:pt x="237" y="138"/>
                  <a:pt x="237" y="137"/>
                  <a:pt x="237" y="137"/>
                </a:cubicBezTo>
                <a:cubicBezTo>
                  <a:pt x="238" y="137"/>
                  <a:pt x="238" y="137"/>
                  <a:pt x="238" y="136"/>
                </a:cubicBezTo>
                <a:cubicBezTo>
                  <a:pt x="238" y="136"/>
                  <a:pt x="238" y="136"/>
                  <a:pt x="238" y="136"/>
                </a:cubicBezTo>
                <a:cubicBezTo>
                  <a:pt x="238" y="135"/>
                  <a:pt x="238" y="135"/>
                  <a:pt x="238" y="135"/>
                </a:cubicBezTo>
                <a:cubicBezTo>
                  <a:pt x="239" y="135"/>
                  <a:pt x="239" y="135"/>
                  <a:pt x="240" y="135"/>
                </a:cubicBezTo>
                <a:cubicBezTo>
                  <a:pt x="240" y="135"/>
                  <a:pt x="241" y="135"/>
                  <a:pt x="241" y="135"/>
                </a:cubicBezTo>
                <a:cubicBezTo>
                  <a:pt x="241" y="135"/>
                  <a:pt x="241" y="135"/>
                  <a:pt x="242" y="135"/>
                </a:cubicBezTo>
                <a:cubicBezTo>
                  <a:pt x="242" y="135"/>
                  <a:pt x="242" y="136"/>
                  <a:pt x="242" y="136"/>
                </a:cubicBezTo>
                <a:cubicBezTo>
                  <a:pt x="243" y="136"/>
                  <a:pt x="243" y="136"/>
                  <a:pt x="244" y="136"/>
                </a:cubicBezTo>
                <a:cubicBezTo>
                  <a:pt x="243" y="136"/>
                  <a:pt x="243" y="136"/>
                  <a:pt x="243" y="136"/>
                </a:cubicBezTo>
                <a:cubicBezTo>
                  <a:pt x="243" y="136"/>
                  <a:pt x="243" y="136"/>
                  <a:pt x="243" y="136"/>
                </a:cubicBezTo>
                <a:cubicBezTo>
                  <a:pt x="243" y="136"/>
                  <a:pt x="243" y="136"/>
                  <a:pt x="242" y="136"/>
                </a:cubicBezTo>
                <a:cubicBezTo>
                  <a:pt x="242" y="136"/>
                  <a:pt x="242" y="136"/>
                  <a:pt x="241" y="136"/>
                </a:cubicBezTo>
                <a:cubicBezTo>
                  <a:pt x="241" y="136"/>
                  <a:pt x="241" y="136"/>
                  <a:pt x="241" y="136"/>
                </a:cubicBezTo>
                <a:cubicBezTo>
                  <a:pt x="240" y="136"/>
                  <a:pt x="240" y="136"/>
                  <a:pt x="240" y="137"/>
                </a:cubicBezTo>
                <a:cubicBezTo>
                  <a:pt x="240" y="137"/>
                  <a:pt x="240" y="137"/>
                  <a:pt x="240" y="137"/>
                </a:cubicBezTo>
                <a:cubicBezTo>
                  <a:pt x="240" y="138"/>
                  <a:pt x="240" y="138"/>
                  <a:pt x="240" y="138"/>
                </a:cubicBezTo>
                <a:cubicBezTo>
                  <a:pt x="240" y="138"/>
                  <a:pt x="240" y="138"/>
                  <a:pt x="240" y="139"/>
                </a:cubicBezTo>
                <a:cubicBezTo>
                  <a:pt x="240" y="139"/>
                  <a:pt x="239" y="139"/>
                  <a:pt x="239" y="139"/>
                </a:cubicBezTo>
                <a:cubicBezTo>
                  <a:pt x="239" y="139"/>
                  <a:pt x="239" y="140"/>
                  <a:pt x="239" y="140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39" y="141"/>
                  <a:pt x="239" y="141"/>
                  <a:pt x="239" y="141"/>
                </a:cubicBezTo>
                <a:cubicBezTo>
                  <a:pt x="239" y="141"/>
                  <a:pt x="239" y="142"/>
                  <a:pt x="239" y="142"/>
                </a:cubicBezTo>
                <a:cubicBezTo>
                  <a:pt x="238" y="142"/>
                  <a:pt x="237" y="143"/>
                  <a:pt x="237" y="143"/>
                </a:cubicBezTo>
                <a:cubicBezTo>
                  <a:pt x="236" y="143"/>
                  <a:pt x="235" y="144"/>
                  <a:pt x="234" y="144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34" y="145"/>
                  <a:pt x="233" y="146"/>
                  <a:pt x="232" y="147"/>
                </a:cubicBezTo>
                <a:cubicBezTo>
                  <a:pt x="231" y="147"/>
                  <a:pt x="230" y="148"/>
                  <a:pt x="229" y="149"/>
                </a:cubicBezTo>
                <a:cubicBezTo>
                  <a:pt x="229" y="150"/>
                  <a:pt x="228" y="150"/>
                  <a:pt x="228" y="151"/>
                </a:cubicBezTo>
                <a:cubicBezTo>
                  <a:pt x="228" y="151"/>
                  <a:pt x="227" y="151"/>
                  <a:pt x="227" y="151"/>
                </a:cubicBezTo>
                <a:cubicBezTo>
                  <a:pt x="227" y="151"/>
                  <a:pt x="227" y="151"/>
                  <a:pt x="227" y="151"/>
                </a:cubicBezTo>
                <a:cubicBezTo>
                  <a:pt x="226" y="152"/>
                  <a:pt x="225" y="152"/>
                  <a:pt x="225" y="153"/>
                </a:cubicBezTo>
                <a:cubicBezTo>
                  <a:pt x="225" y="153"/>
                  <a:pt x="225" y="153"/>
                  <a:pt x="225" y="153"/>
                </a:cubicBezTo>
                <a:cubicBezTo>
                  <a:pt x="225" y="153"/>
                  <a:pt x="224" y="153"/>
                  <a:pt x="224" y="153"/>
                </a:cubicBezTo>
                <a:cubicBezTo>
                  <a:pt x="224" y="153"/>
                  <a:pt x="224" y="153"/>
                  <a:pt x="223" y="153"/>
                </a:cubicBezTo>
                <a:cubicBezTo>
                  <a:pt x="223" y="153"/>
                  <a:pt x="223" y="154"/>
                  <a:pt x="223" y="154"/>
                </a:cubicBezTo>
                <a:cubicBezTo>
                  <a:pt x="223" y="154"/>
                  <a:pt x="222" y="154"/>
                  <a:pt x="222" y="154"/>
                </a:cubicBezTo>
                <a:cubicBezTo>
                  <a:pt x="222" y="154"/>
                  <a:pt x="221" y="154"/>
                  <a:pt x="221" y="154"/>
                </a:cubicBezTo>
                <a:cubicBezTo>
                  <a:pt x="221" y="154"/>
                  <a:pt x="221" y="155"/>
                  <a:pt x="221" y="155"/>
                </a:cubicBezTo>
                <a:cubicBezTo>
                  <a:pt x="221" y="155"/>
                  <a:pt x="221" y="156"/>
                  <a:pt x="221" y="156"/>
                </a:cubicBezTo>
                <a:cubicBezTo>
                  <a:pt x="221" y="156"/>
                  <a:pt x="221" y="156"/>
                  <a:pt x="221" y="157"/>
                </a:cubicBezTo>
                <a:cubicBezTo>
                  <a:pt x="221" y="156"/>
                  <a:pt x="220" y="157"/>
                  <a:pt x="220" y="157"/>
                </a:cubicBezTo>
                <a:cubicBezTo>
                  <a:pt x="220" y="157"/>
                  <a:pt x="220" y="157"/>
                  <a:pt x="220" y="157"/>
                </a:cubicBezTo>
                <a:cubicBezTo>
                  <a:pt x="220" y="157"/>
                  <a:pt x="219" y="158"/>
                  <a:pt x="219" y="158"/>
                </a:cubicBezTo>
                <a:cubicBezTo>
                  <a:pt x="219" y="158"/>
                  <a:pt x="219" y="159"/>
                  <a:pt x="218" y="159"/>
                </a:cubicBezTo>
                <a:cubicBezTo>
                  <a:pt x="218" y="161"/>
                  <a:pt x="218" y="164"/>
                  <a:pt x="218" y="166"/>
                </a:cubicBezTo>
                <a:cubicBezTo>
                  <a:pt x="218" y="167"/>
                  <a:pt x="219" y="168"/>
                  <a:pt x="219" y="170"/>
                </a:cubicBezTo>
                <a:cubicBezTo>
                  <a:pt x="219" y="171"/>
                  <a:pt x="219" y="172"/>
                  <a:pt x="219" y="172"/>
                </a:cubicBezTo>
                <a:cubicBezTo>
                  <a:pt x="220" y="173"/>
                  <a:pt x="220" y="173"/>
                  <a:pt x="220" y="173"/>
                </a:cubicBezTo>
                <a:cubicBezTo>
                  <a:pt x="220" y="173"/>
                  <a:pt x="220" y="173"/>
                  <a:pt x="220" y="173"/>
                </a:cubicBezTo>
                <a:cubicBezTo>
                  <a:pt x="220" y="173"/>
                  <a:pt x="220" y="173"/>
                  <a:pt x="220" y="173"/>
                </a:cubicBezTo>
                <a:cubicBezTo>
                  <a:pt x="220" y="174"/>
                  <a:pt x="220" y="175"/>
                  <a:pt x="220" y="176"/>
                </a:cubicBezTo>
                <a:cubicBezTo>
                  <a:pt x="220" y="176"/>
                  <a:pt x="220" y="177"/>
                  <a:pt x="220" y="177"/>
                </a:cubicBezTo>
                <a:cubicBezTo>
                  <a:pt x="220" y="177"/>
                  <a:pt x="221" y="177"/>
                  <a:pt x="221" y="178"/>
                </a:cubicBezTo>
                <a:cubicBezTo>
                  <a:pt x="221" y="178"/>
                  <a:pt x="221" y="178"/>
                  <a:pt x="221" y="178"/>
                </a:cubicBezTo>
                <a:cubicBezTo>
                  <a:pt x="221" y="178"/>
                  <a:pt x="222" y="177"/>
                  <a:pt x="223" y="177"/>
                </a:cubicBezTo>
                <a:cubicBezTo>
                  <a:pt x="223" y="177"/>
                  <a:pt x="223" y="176"/>
                  <a:pt x="224" y="176"/>
                </a:cubicBezTo>
                <a:cubicBezTo>
                  <a:pt x="224" y="175"/>
                  <a:pt x="225" y="174"/>
                  <a:pt x="226" y="174"/>
                </a:cubicBezTo>
                <a:cubicBezTo>
                  <a:pt x="226" y="173"/>
                  <a:pt x="225" y="173"/>
                  <a:pt x="225" y="173"/>
                </a:cubicBezTo>
                <a:cubicBezTo>
                  <a:pt x="226" y="173"/>
                  <a:pt x="225" y="173"/>
                  <a:pt x="225" y="173"/>
                </a:cubicBezTo>
                <a:cubicBezTo>
                  <a:pt x="225" y="173"/>
                  <a:pt x="225" y="173"/>
                  <a:pt x="225" y="172"/>
                </a:cubicBezTo>
                <a:cubicBezTo>
                  <a:pt x="225" y="172"/>
                  <a:pt x="226" y="172"/>
                  <a:pt x="226" y="172"/>
                </a:cubicBezTo>
                <a:cubicBezTo>
                  <a:pt x="226" y="172"/>
                  <a:pt x="226" y="171"/>
                  <a:pt x="226" y="171"/>
                </a:cubicBezTo>
                <a:cubicBezTo>
                  <a:pt x="225" y="172"/>
                  <a:pt x="225" y="171"/>
                  <a:pt x="226" y="171"/>
                </a:cubicBezTo>
                <a:cubicBezTo>
                  <a:pt x="226" y="171"/>
                  <a:pt x="226" y="171"/>
                  <a:pt x="226" y="171"/>
                </a:cubicBezTo>
                <a:cubicBezTo>
                  <a:pt x="226" y="171"/>
                  <a:pt x="226" y="171"/>
                  <a:pt x="226" y="171"/>
                </a:cubicBezTo>
                <a:cubicBezTo>
                  <a:pt x="226" y="171"/>
                  <a:pt x="226" y="171"/>
                  <a:pt x="227" y="171"/>
                </a:cubicBezTo>
                <a:cubicBezTo>
                  <a:pt x="227" y="171"/>
                  <a:pt x="227" y="171"/>
                  <a:pt x="227" y="171"/>
                </a:cubicBezTo>
                <a:cubicBezTo>
                  <a:pt x="228" y="171"/>
                  <a:pt x="228" y="170"/>
                  <a:pt x="228" y="170"/>
                </a:cubicBezTo>
                <a:cubicBezTo>
                  <a:pt x="228" y="170"/>
                  <a:pt x="229" y="170"/>
                  <a:pt x="229" y="170"/>
                </a:cubicBezTo>
                <a:cubicBezTo>
                  <a:pt x="228" y="171"/>
                  <a:pt x="229" y="171"/>
                  <a:pt x="229" y="171"/>
                </a:cubicBezTo>
                <a:cubicBezTo>
                  <a:pt x="229" y="171"/>
                  <a:pt x="229" y="170"/>
                  <a:pt x="229" y="170"/>
                </a:cubicBezTo>
                <a:cubicBezTo>
                  <a:pt x="229" y="171"/>
                  <a:pt x="229" y="170"/>
                  <a:pt x="229" y="170"/>
                </a:cubicBezTo>
                <a:cubicBezTo>
                  <a:pt x="229" y="170"/>
                  <a:pt x="229" y="170"/>
                  <a:pt x="229" y="170"/>
                </a:cubicBezTo>
                <a:cubicBezTo>
                  <a:pt x="229" y="170"/>
                  <a:pt x="229" y="170"/>
                  <a:pt x="229" y="170"/>
                </a:cubicBezTo>
                <a:cubicBezTo>
                  <a:pt x="229" y="170"/>
                  <a:pt x="229" y="170"/>
                  <a:pt x="229" y="169"/>
                </a:cubicBezTo>
                <a:cubicBezTo>
                  <a:pt x="229" y="169"/>
                  <a:pt x="229" y="169"/>
                  <a:pt x="229" y="169"/>
                </a:cubicBezTo>
                <a:cubicBezTo>
                  <a:pt x="229" y="169"/>
                  <a:pt x="229" y="169"/>
                  <a:pt x="229" y="169"/>
                </a:cubicBezTo>
                <a:cubicBezTo>
                  <a:pt x="229" y="169"/>
                  <a:pt x="229" y="169"/>
                  <a:pt x="229" y="169"/>
                </a:cubicBezTo>
                <a:cubicBezTo>
                  <a:pt x="229" y="168"/>
                  <a:pt x="229" y="167"/>
                  <a:pt x="229" y="167"/>
                </a:cubicBezTo>
                <a:cubicBezTo>
                  <a:pt x="230" y="167"/>
                  <a:pt x="230" y="167"/>
                  <a:pt x="230" y="166"/>
                </a:cubicBezTo>
                <a:cubicBezTo>
                  <a:pt x="231" y="166"/>
                  <a:pt x="231" y="166"/>
                  <a:pt x="232" y="166"/>
                </a:cubicBezTo>
                <a:cubicBezTo>
                  <a:pt x="232" y="166"/>
                  <a:pt x="232" y="166"/>
                  <a:pt x="232" y="166"/>
                </a:cubicBezTo>
                <a:cubicBezTo>
                  <a:pt x="232" y="166"/>
                  <a:pt x="232" y="166"/>
                  <a:pt x="232" y="166"/>
                </a:cubicBezTo>
                <a:cubicBezTo>
                  <a:pt x="233" y="166"/>
                  <a:pt x="233" y="166"/>
                  <a:pt x="233" y="166"/>
                </a:cubicBezTo>
                <a:cubicBezTo>
                  <a:pt x="234" y="166"/>
                  <a:pt x="234" y="165"/>
                  <a:pt x="235" y="165"/>
                </a:cubicBezTo>
                <a:cubicBezTo>
                  <a:pt x="235" y="165"/>
                  <a:pt x="235" y="165"/>
                  <a:pt x="235" y="164"/>
                </a:cubicBezTo>
                <a:cubicBezTo>
                  <a:pt x="234" y="164"/>
                  <a:pt x="234" y="164"/>
                  <a:pt x="234" y="164"/>
                </a:cubicBezTo>
                <a:cubicBezTo>
                  <a:pt x="234" y="164"/>
                  <a:pt x="234" y="162"/>
                  <a:pt x="234" y="162"/>
                </a:cubicBezTo>
                <a:cubicBezTo>
                  <a:pt x="234" y="162"/>
                  <a:pt x="234" y="161"/>
                  <a:pt x="234" y="161"/>
                </a:cubicBezTo>
                <a:cubicBezTo>
                  <a:pt x="234" y="160"/>
                  <a:pt x="235" y="160"/>
                  <a:pt x="235" y="160"/>
                </a:cubicBezTo>
                <a:cubicBezTo>
                  <a:pt x="235" y="160"/>
                  <a:pt x="236" y="160"/>
                  <a:pt x="236" y="159"/>
                </a:cubicBezTo>
                <a:cubicBezTo>
                  <a:pt x="236" y="159"/>
                  <a:pt x="235" y="159"/>
                  <a:pt x="236" y="159"/>
                </a:cubicBezTo>
                <a:cubicBezTo>
                  <a:pt x="236" y="159"/>
                  <a:pt x="236" y="159"/>
                  <a:pt x="236" y="159"/>
                </a:cubicBezTo>
                <a:cubicBezTo>
                  <a:pt x="237" y="159"/>
                  <a:pt x="237" y="159"/>
                  <a:pt x="237" y="159"/>
                </a:cubicBezTo>
                <a:cubicBezTo>
                  <a:pt x="237" y="159"/>
                  <a:pt x="237" y="158"/>
                  <a:pt x="237" y="159"/>
                </a:cubicBezTo>
                <a:cubicBezTo>
                  <a:pt x="237" y="159"/>
                  <a:pt x="237" y="159"/>
                  <a:pt x="237" y="159"/>
                </a:cubicBezTo>
                <a:cubicBezTo>
                  <a:pt x="236" y="159"/>
                  <a:pt x="236" y="159"/>
                  <a:pt x="236" y="160"/>
                </a:cubicBezTo>
                <a:cubicBezTo>
                  <a:pt x="236" y="160"/>
                  <a:pt x="236" y="160"/>
                  <a:pt x="236" y="160"/>
                </a:cubicBezTo>
                <a:cubicBezTo>
                  <a:pt x="237" y="161"/>
                  <a:pt x="237" y="160"/>
                  <a:pt x="238" y="160"/>
                </a:cubicBezTo>
                <a:cubicBezTo>
                  <a:pt x="238" y="160"/>
                  <a:pt x="238" y="159"/>
                  <a:pt x="238" y="159"/>
                </a:cubicBezTo>
                <a:cubicBezTo>
                  <a:pt x="238" y="159"/>
                  <a:pt x="238" y="158"/>
                  <a:pt x="238" y="158"/>
                </a:cubicBezTo>
                <a:cubicBezTo>
                  <a:pt x="238" y="158"/>
                  <a:pt x="237" y="158"/>
                  <a:pt x="237" y="158"/>
                </a:cubicBezTo>
                <a:cubicBezTo>
                  <a:pt x="236" y="157"/>
                  <a:pt x="236" y="157"/>
                  <a:pt x="237" y="157"/>
                </a:cubicBezTo>
                <a:cubicBezTo>
                  <a:pt x="237" y="157"/>
                  <a:pt x="237" y="156"/>
                  <a:pt x="236" y="156"/>
                </a:cubicBezTo>
                <a:cubicBezTo>
                  <a:pt x="236" y="155"/>
                  <a:pt x="237" y="155"/>
                  <a:pt x="238" y="154"/>
                </a:cubicBezTo>
                <a:cubicBezTo>
                  <a:pt x="238" y="154"/>
                  <a:pt x="237" y="154"/>
                  <a:pt x="237" y="154"/>
                </a:cubicBezTo>
                <a:cubicBezTo>
                  <a:pt x="237" y="154"/>
                  <a:pt x="236" y="153"/>
                  <a:pt x="236" y="153"/>
                </a:cubicBezTo>
                <a:cubicBezTo>
                  <a:pt x="235" y="154"/>
                  <a:pt x="236" y="154"/>
                  <a:pt x="235" y="154"/>
                </a:cubicBezTo>
                <a:cubicBezTo>
                  <a:pt x="236" y="154"/>
                  <a:pt x="235" y="154"/>
                  <a:pt x="235" y="154"/>
                </a:cubicBezTo>
                <a:cubicBezTo>
                  <a:pt x="235" y="153"/>
                  <a:pt x="234" y="153"/>
                  <a:pt x="234" y="153"/>
                </a:cubicBezTo>
                <a:cubicBezTo>
                  <a:pt x="234" y="152"/>
                  <a:pt x="235" y="152"/>
                  <a:pt x="235" y="151"/>
                </a:cubicBezTo>
                <a:cubicBezTo>
                  <a:pt x="235" y="151"/>
                  <a:pt x="235" y="151"/>
                  <a:pt x="235" y="151"/>
                </a:cubicBezTo>
                <a:cubicBezTo>
                  <a:pt x="236" y="150"/>
                  <a:pt x="236" y="150"/>
                  <a:pt x="236" y="150"/>
                </a:cubicBezTo>
                <a:cubicBezTo>
                  <a:pt x="236" y="150"/>
                  <a:pt x="237" y="150"/>
                  <a:pt x="236" y="150"/>
                </a:cubicBezTo>
                <a:cubicBezTo>
                  <a:pt x="237" y="150"/>
                  <a:pt x="237" y="150"/>
                  <a:pt x="237" y="149"/>
                </a:cubicBezTo>
                <a:cubicBezTo>
                  <a:pt x="237" y="149"/>
                  <a:pt x="237" y="149"/>
                  <a:pt x="237" y="149"/>
                </a:cubicBezTo>
                <a:cubicBezTo>
                  <a:pt x="237" y="149"/>
                  <a:pt x="237" y="149"/>
                  <a:pt x="237" y="149"/>
                </a:cubicBezTo>
                <a:cubicBezTo>
                  <a:pt x="237" y="149"/>
                  <a:pt x="238" y="149"/>
                  <a:pt x="237" y="149"/>
                </a:cubicBezTo>
                <a:cubicBezTo>
                  <a:pt x="237" y="148"/>
                  <a:pt x="237" y="148"/>
                  <a:pt x="237" y="148"/>
                </a:cubicBezTo>
                <a:cubicBezTo>
                  <a:pt x="238" y="148"/>
                  <a:pt x="238" y="148"/>
                  <a:pt x="238" y="148"/>
                </a:cubicBezTo>
                <a:cubicBezTo>
                  <a:pt x="238" y="148"/>
                  <a:pt x="238" y="147"/>
                  <a:pt x="238" y="147"/>
                </a:cubicBezTo>
                <a:cubicBezTo>
                  <a:pt x="238" y="147"/>
                  <a:pt x="238" y="147"/>
                  <a:pt x="238" y="146"/>
                </a:cubicBezTo>
                <a:cubicBezTo>
                  <a:pt x="238" y="146"/>
                  <a:pt x="238" y="146"/>
                  <a:pt x="238" y="146"/>
                </a:cubicBezTo>
                <a:cubicBezTo>
                  <a:pt x="239" y="146"/>
                  <a:pt x="239" y="146"/>
                  <a:pt x="239" y="146"/>
                </a:cubicBezTo>
                <a:cubicBezTo>
                  <a:pt x="239" y="146"/>
                  <a:pt x="239" y="145"/>
                  <a:pt x="239" y="145"/>
                </a:cubicBezTo>
                <a:cubicBezTo>
                  <a:pt x="239" y="145"/>
                  <a:pt x="239" y="145"/>
                  <a:pt x="240" y="145"/>
                </a:cubicBezTo>
                <a:cubicBezTo>
                  <a:pt x="240" y="145"/>
                  <a:pt x="240" y="145"/>
                  <a:pt x="240" y="146"/>
                </a:cubicBezTo>
                <a:cubicBezTo>
                  <a:pt x="240" y="146"/>
                  <a:pt x="239" y="146"/>
                  <a:pt x="240" y="146"/>
                </a:cubicBezTo>
                <a:cubicBezTo>
                  <a:pt x="240" y="146"/>
                  <a:pt x="240" y="146"/>
                  <a:pt x="241" y="145"/>
                </a:cubicBezTo>
                <a:cubicBezTo>
                  <a:pt x="241" y="145"/>
                  <a:pt x="241" y="145"/>
                  <a:pt x="241" y="146"/>
                </a:cubicBezTo>
                <a:cubicBezTo>
                  <a:pt x="242" y="146"/>
                  <a:pt x="242" y="147"/>
                  <a:pt x="242" y="146"/>
                </a:cubicBezTo>
                <a:cubicBezTo>
                  <a:pt x="242" y="146"/>
                  <a:pt x="243" y="146"/>
                  <a:pt x="243" y="146"/>
                </a:cubicBezTo>
                <a:cubicBezTo>
                  <a:pt x="243" y="146"/>
                  <a:pt x="243" y="146"/>
                  <a:pt x="243" y="145"/>
                </a:cubicBezTo>
                <a:cubicBezTo>
                  <a:pt x="243" y="145"/>
                  <a:pt x="242" y="145"/>
                  <a:pt x="243" y="145"/>
                </a:cubicBezTo>
                <a:cubicBezTo>
                  <a:pt x="243" y="145"/>
                  <a:pt x="243" y="145"/>
                  <a:pt x="244" y="145"/>
                </a:cubicBezTo>
                <a:cubicBezTo>
                  <a:pt x="244" y="144"/>
                  <a:pt x="245" y="144"/>
                  <a:pt x="246" y="144"/>
                </a:cubicBezTo>
                <a:cubicBezTo>
                  <a:pt x="246" y="144"/>
                  <a:pt x="246" y="144"/>
                  <a:pt x="245" y="144"/>
                </a:cubicBezTo>
                <a:cubicBezTo>
                  <a:pt x="246" y="144"/>
                  <a:pt x="245" y="144"/>
                  <a:pt x="245" y="145"/>
                </a:cubicBezTo>
                <a:cubicBezTo>
                  <a:pt x="245" y="145"/>
                  <a:pt x="245" y="145"/>
                  <a:pt x="245" y="145"/>
                </a:cubicBezTo>
                <a:cubicBezTo>
                  <a:pt x="245" y="145"/>
                  <a:pt x="245" y="146"/>
                  <a:pt x="246" y="146"/>
                </a:cubicBezTo>
                <a:cubicBezTo>
                  <a:pt x="246" y="146"/>
                  <a:pt x="246" y="146"/>
                  <a:pt x="246" y="145"/>
                </a:cubicBezTo>
                <a:cubicBezTo>
                  <a:pt x="247" y="145"/>
                  <a:pt x="247" y="145"/>
                  <a:pt x="247" y="144"/>
                </a:cubicBezTo>
                <a:cubicBezTo>
                  <a:pt x="248" y="144"/>
                  <a:pt x="248" y="144"/>
                  <a:pt x="248" y="144"/>
                </a:cubicBezTo>
                <a:cubicBezTo>
                  <a:pt x="249" y="144"/>
                  <a:pt x="249" y="143"/>
                  <a:pt x="250" y="143"/>
                </a:cubicBezTo>
                <a:cubicBezTo>
                  <a:pt x="251" y="143"/>
                  <a:pt x="252" y="143"/>
                  <a:pt x="253" y="143"/>
                </a:cubicBezTo>
                <a:cubicBezTo>
                  <a:pt x="253" y="143"/>
                  <a:pt x="254" y="143"/>
                  <a:pt x="253" y="143"/>
                </a:cubicBezTo>
                <a:cubicBezTo>
                  <a:pt x="253" y="144"/>
                  <a:pt x="254" y="144"/>
                  <a:pt x="254" y="144"/>
                </a:cubicBezTo>
                <a:cubicBezTo>
                  <a:pt x="254" y="144"/>
                  <a:pt x="254" y="144"/>
                  <a:pt x="254" y="144"/>
                </a:cubicBezTo>
                <a:cubicBezTo>
                  <a:pt x="255" y="145"/>
                  <a:pt x="255" y="144"/>
                  <a:pt x="255" y="145"/>
                </a:cubicBezTo>
                <a:cubicBezTo>
                  <a:pt x="255" y="145"/>
                  <a:pt x="255" y="145"/>
                  <a:pt x="255" y="145"/>
                </a:cubicBezTo>
                <a:cubicBezTo>
                  <a:pt x="255" y="145"/>
                  <a:pt x="255" y="145"/>
                  <a:pt x="256" y="146"/>
                </a:cubicBezTo>
                <a:cubicBezTo>
                  <a:pt x="256" y="146"/>
                  <a:pt x="256" y="145"/>
                  <a:pt x="256" y="145"/>
                </a:cubicBezTo>
                <a:cubicBezTo>
                  <a:pt x="256" y="145"/>
                  <a:pt x="256" y="144"/>
                  <a:pt x="257" y="144"/>
                </a:cubicBezTo>
                <a:cubicBezTo>
                  <a:pt x="257" y="144"/>
                  <a:pt x="257" y="144"/>
                  <a:pt x="257" y="144"/>
                </a:cubicBezTo>
                <a:cubicBezTo>
                  <a:pt x="257" y="144"/>
                  <a:pt x="257" y="144"/>
                  <a:pt x="257" y="144"/>
                </a:cubicBezTo>
                <a:cubicBezTo>
                  <a:pt x="257" y="144"/>
                  <a:pt x="257" y="144"/>
                  <a:pt x="257" y="144"/>
                </a:cubicBezTo>
                <a:cubicBezTo>
                  <a:pt x="257" y="144"/>
                  <a:pt x="257" y="144"/>
                  <a:pt x="257" y="144"/>
                </a:cubicBezTo>
                <a:cubicBezTo>
                  <a:pt x="257" y="144"/>
                  <a:pt x="257" y="144"/>
                  <a:pt x="257" y="144"/>
                </a:cubicBezTo>
                <a:cubicBezTo>
                  <a:pt x="257" y="144"/>
                  <a:pt x="257" y="144"/>
                  <a:pt x="258" y="144"/>
                </a:cubicBezTo>
                <a:cubicBezTo>
                  <a:pt x="258" y="143"/>
                  <a:pt x="258" y="143"/>
                  <a:pt x="258" y="143"/>
                </a:cubicBezTo>
                <a:cubicBezTo>
                  <a:pt x="259" y="143"/>
                  <a:pt x="259" y="143"/>
                  <a:pt x="259" y="143"/>
                </a:cubicBezTo>
                <a:cubicBezTo>
                  <a:pt x="259" y="143"/>
                  <a:pt x="259" y="143"/>
                  <a:pt x="260" y="142"/>
                </a:cubicBezTo>
                <a:cubicBezTo>
                  <a:pt x="260" y="142"/>
                  <a:pt x="261" y="142"/>
                  <a:pt x="261" y="142"/>
                </a:cubicBezTo>
                <a:cubicBezTo>
                  <a:pt x="261" y="141"/>
                  <a:pt x="260" y="141"/>
                  <a:pt x="260" y="141"/>
                </a:cubicBezTo>
                <a:cubicBezTo>
                  <a:pt x="261" y="141"/>
                  <a:pt x="261" y="142"/>
                  <a:pt x="262" y="141"/>
                </a:cubicBezTo>
                <a:cubicBezTo>
                  <a:pt x="261" y="141"/>
                  <a:pt x="261" y="141"/>
                  <a:pt x="261" y="141"/>
                </a:cubicBezTo>
                <a:cubicBezTo>
                  <a:pt x="261" y="141"/>
                  <a:pt x="261" y="141"/>
                  <a:pt x="261" y="141"/>
                </a:cubicBezTo>
                <a:cubicBezTo>
                  <a:pt x="261" y="141"/>
                  <a:pt x="262" y="141"/>
                  <a:pt x="262" y="140"/>
                </a:cubicBezTo>
                <a:cubicBezTo>
                  <a:pt x="262" y="140"/>
                  <a:pt x="262" y="140"/>
                  <a:pt x="263" y="140"/>
                </a:cubicBezTo>
                <a:cubicBezTo>
                  <a:pt x="263" y="140"/>
                  <a:pt x="262" y="140"/>
                  <a:pt x="263" y="140"/>
                </a:cubicBezTo>
                <a:cubicBezTo>
                  <a:pt x="263" y="140"/>
                  <a:pt x="263" y="140"/>
                  <a:pt x="263" y="140"/>
                </a:cubicBezTo>
                <a:cubicBezTo>
                  <a:pt x="263" y="140"/>
                  <a:pt x="263" y="140"/>
                  <a:pt x="263" y="140"/>
                </a:cubicBezTo>
                <a:cubicBezTo>
                  <a:pt x="264" y="140"/>
                  <a:pt x="264" y="140"/>
                  <a:pt x="264" y="139"/>
                </a:cubicBezTo>
                <a:cubicBezTo>
                  <a:pt x="264" y="139"/>
                  <a:pt x="264" y="139"/>
                  <a:pt x="264" y="139"/>
                </a:cubicBezTo>
                <a:cubicBezTo>
                  <a:pt x="264" y="139"/>
                  <a:pt x="264" y="139"/>
                  <a:pt x="264" y="139"/>
                </a:cubicBezTo>
                <a:cubicBezTo>
                  <a:pt x="264" y="139"/>
                  <a:pt x="264" y="139"/>
                  <a:pt x="265" y="139"/>
                </a:cubicBezTo>
                <a:cubicBezTo>
                  <a:pt x="265" y="139"/>
                  <a:pt x="265" y="138"/>
                  <a:pt x="266" y="138"/>
                </a:cubicBezTo>
                <a:cubicBezTo>
                  <a:pt x="266" y="138"/>
                  <a:pt x="266" y="138"/>
                  <a:pt x="266" y="138"/>
                </a:cubicBezTo>
                <a:cubicBezTo>
                  <a:pt x="267" y="138"/>
                  <a:pt x="267" y="138"/>
                  <a:pt x="267" y="138"/>
                </a:cubicBezTo>
                <a:cubicBezTo>
                  <a:pt x="267" y="138"/>
                  <a:pt x="267" y="138"/>
                  <a:pt x="267" y="138"/>
                </a:cubicBezTo>
                <a:cubicBezTo>
                  <a:pt x="267" y="138"/>
                  <a:pt x="268" y="138"/>
                  <a:pt x="268" y="138"/>
                </a:cubicBezTo>
                <a:cubicBezTo>
                  <a:pt x="269" y="137"/>
                  <a:pt x="268" y="137"/>
                  <a:pt x="269" y="137"/>
                </a:cubicBezTo>
                <a:cubicBezTo>
                  <a:pt x="269" y="137"/>
                  <a:pt x="269" y="137"/>
                  <a:pt x="270" y="137"/>
                </a:cubicBezTo>
                <a:cubicBezTo>
                  <a:pt x="270" y="136"/>
                  <a:pt x="271" y="136"/>
                  <a:pt x="272" y="136"/>
                </a:cubicBezTo>
                <a:cubicBezTo>
                  <a:pt x="273" y="135"/>
                  <a:pt x="273" y="135"/>
                  <a:pt x="274" y="135"/>
                </a:cubicBezTo>
                <a:cubicBezTo>
                  <a:pt x="274" y="135"/>
                  <a:pt x="273" y="135"/>
                  <a:pt x="273" y="135"/>
                </a:cubicBezTo>
                <a:cubicBezTo>
                  <a:pt x="273" y="135"/>
                  <a:pt x="273" y="135"/>
                  <a:pt x="273" y="135"/>
                </a:cubicBezTo>
                <a:cubicBezTo>
                  <a:pt x="273" y="135"/>
                  <a:pt x="273" y="134"/>
                  <a:pt x="273" y="134"/>
                </a:cubicBezTo>
                <a:cubicBezTo>
                  <a:pt x="273" y="134"/>
                  <a:pt x="273" y="135"/>
                  <a:pt x="274" y="135"/>
                </a:cubicBezTo>
                <a:cubicBezTo>
                  <a:pt x="274" y="135"/>
                  <a:pt x="275" y="134"/>
                  <a:pt x="274" y="135"/>
                </a:cubicBezTo>
                <a:cubicBezTo>
                  <a:pt x="274" y="135"/>
                  <a:pt x="274" y="135"/>
                  <a:pt x="274" y="135"/>
                </a:cubicBezTo>
                <a:cubicBezTo>
                  <a:pt x="275" y="135"/>
                  <a:pt x="275" y="135"/>
                  <a:pt x="276" y="135"/>
                </a:cubicBezTo>
                <a:cubicBezTo>
                  <a:pt x="276" y="136"/>
                  <a:pt x="277" y="136"/>
                  <a:pt x="277" y="136"/>
                </a:cubicBezTo>
                <a:cubicBezTo>
                  <a:pt x="278" y="136"/>
                  <a:pt x="278" y="136"/>
                  <a:pt x="279" y="136"/>
                </a:cubicBezTo>
                <a:cubicBezTo>
                  <a:pt x="279" y="137"/>
                  <a:pt x="279" y="136"/>
                  <a:pt x="279" y="136"/>
                </a:cubicBezTo>
                <a:cubicBezTo>
                  <a:pt x="279" y="135"/>
                  <a:pt x="280" y="135"/>
                  <a:pt x="280" y="135"/>
                </a:cubicBezTo>
                <a:cubicBezTo>
                  <a:pt x="280" y="134"/>
                  <a:pt x="280" y="134"/>
                  <a:pt x="279" y="134"/>
                </a:cubicBezTo>
                <a:cubicBezTo>
                  <a:pt x="279" y="134"/>
                  <a:pt x="279" y="134"/>
                  <a:pt x="279" y="133"/>
                </a:cubicBezTo>
                <a:cubicBezTo>
                  <a:pt x="279" y="133"/>
                  <a:pt x="279" y="133"/>
                  <a:pt x="279" y="133"/>
                </a:cubicBezTo>
                <a:cubicBezTo>
                  <a:pt x="279" y="133"/>
                  <a:pt x="278" y="133"/>
                  <a:pt x="278" y="132"/>
                </a:cubicBezTo>
                <a:cubicBezTo>
                  <a:pt x="278" y="132"/>
                  <a:pt x="278" y="132"/>
                  <a:pt x="278" y="132"/>
                </a:cubicBezTo>
                <a:cubicBezTo>
                  <a:pt x="278" y="132"/>
                  <a:pt x="278" y="132"/>
                  <a:pt x="278" y="131"/>
                </a:cubicBezTo>
                <a:cubicBezTo>
                  <a:pt x="278" y="132"/>
                  <a:pt x="278" y="132"/>
                  <a:pt x="278" y="132"/>
                </a:cubicBezTo>
                <a:cubicBezTo>
                  <a:pt x="277" y="132"/>
                  <a:pt x="278" y="132"/>
                  <a:pt x="278" y="131"/>
                </a:cubicBezTo>
                <a:cubicBezTo>
                  <a:pt x="277" y="131"/>
                  <a:pt x="277" y="132"/>
                  <a:pt x="277" y="131"/>
                </a:cubicBezTo>
                <a:cubicBezTo>
                  <a:pt x="277" y="131"/>
                  <a:pt x="277" y="131"/>
                  <a:pt x="278" y="131"/>
                </a:cubicBezTo>
                <a:cubicBezTo>
                  <a:pt x="278" y="131"/>
                  <a:pt x="278" y="131"/>
                  <a:pt x="277" y="131"/>
                </a:cubicBezTo>
                <a:cubicBezTo>
                  <a:pt x="277" y="131"/>
                  <a:pt x="278" y="131"/>
                  <a:pt x="278" y="131"/>
                </a:cubicBezTo>
                <a:cubicBezTo>
                  <a:pt x="278" y="131"/>
                  <a:pt x="278" y="131"/>
                  <a:pt x="278" y="130"/>
                </a:cubicBezTo>
                <a:cubicBezTo>
                  <a:pt x="278" y="130"/>
                  <a:pt x="278" y="130"/>
                  <a:pt x="277" y="130"/>
                </a:cubicBezTo>
                <a:cubicBezTo>
                  <a:pt x="277" y="130"/>
                  <a:pt x="277" y="130"/>
                  <a:pt x="277" y="130"/>
                </a:cubicBezTo>
                <a:cubicBezTo>
                  <a:pt x="277" y="129"/>
                  <a:pt x="277" y="129"/>
                  <a:pt x="277" y="129"/>
                </a:cubicBezTo>
                <a:cubicBezTo>
                  <a:pt x="277" y="129"/>
                  <a:pt x="277" y="128"/>
                  <a:pt x="276" y="128"/>
                </a:cubicBezTo>
                <a:cubicBezTo>
                  <a:pt x="276" y="129"/>
                  <a:pt x="276" y="129"/>
                  <a:pt x="276" y="129"/>
                </a:cubicBezTo>
                <a:cubicBezTo>
                  <a:pt x="276" y="129"/>
                  <a:pt x="276" y="129"/>
                  <a:pt x="275" y="129"/>
                </a:cubicBezTo>
                <a:cubicBezTo>
                  <a:pt x="275" y="128"/>
                  <a:pt x="275" y="128"/>
                  <a:pt x="275" y="128"/>
                </a:cubicBezTo>
                <a:cubicBezTo>
                  <a:pt x="274" y="128"/>
                  <a:pt x="274" y="128"/>
                  <a:pt x="274" y="127"/>
                </a:cubicBezTo>
                <a:cubicBezTo>
                  <a:pt x="274" y="127"/>
                  <a:pt x="274" y="126"/>
                  <a:pt x="274" y="126"/>
                </a:cubicBezTo>
                <a:cubicBezTo>
                  <a:pt x="274" y="126"/>
                  <a:pt x="273" y="127"/>
                  <a:pt x="273" y="127"/>
                </a:cubicBezTo>
                <a:cubicBezTo>
                  <a:pt x="273" y="127"/>
                  <a:pt x="273" y="127"/>
                  <a:pt x="273" y="127"/>
                </a:cubicBezTo>
                <a:cubicBezTo>
                  <a:pt x="272" y="127"/>
                  <a:pt x="272" y="127"/>
                  <a:pt x="272" y="127"/>
                </a:cubicBezTo>
                <a:cubicBezTo>
                  <a:pt x="272" y="127"/>
                  <a:pt x="272" y="127"/>
                  <a:pt x="271" y="127"/>
                </a:cubicBezTo>
                <a:cubicBezTo>
                  <a:pt x="271" y="127"/>
                  <a:pt x="271" y="127"/>
                  <a:pt x="271" y="127"/>
                </a:cubicBezTo>
                <a:cubicBezTo>
                  <a:pt x="271" y="127"/>
                  <a:pt x="271" y="127"/>
                  <a:pt x="271" y="127"/>
                </a:cubicBezTo>
                <a:cubicBezTo>
                  <a:pt x="271" y="127"/>
                  <a:pt x="270" y="126"/>
                  <a:pt x="271" y="126"/>
                </a:cubicBezTo>
                <a:cubicBezTo>
                  <a:pt x="271" y="126"/>
                  <a:pt x="271" y="126"/>
                  <a:pt x="271" y="126"/>
                </a:cubicBezTo>
                <a:cubicBezTo>
                  <a:pt x="272" y="126"/>
                  <a:pt x="272" y="126"/>
                  <a:pt x="272" y="126"/>
                </a:cubicBezTo>
                <a:cubicBezTo>
                  <a:pt x="272" y="126"/>
                  <a:pt x="273" y="126"/>
                  <a:pt x="273" y="126"/>
                </a:cubicBezTo>
                <a:cubicBezTo>
                  <a:pt x="273" y="126"/>
                  <a:pt x="273" y="127"/>
                  <a:pt x="273" y="126"/>
                </a:cubicBezTo>
                <a:cubicBezTo>
                  <a:pt x="274" y="126"/>
                  <a:pt x="273" y="126"/>
                  <a:pt x="273" y="125"/>
                </a:cubicBezTo>
                <a:cubicBezTo>
                  <a:pt x="273" y="125"/>
                  <a:pt x="273" y="125"/>
                  <a:pt x="272" y="125"/>
                </a:cubicBezTo>
                <a:cubicBezTo>
                  <a:pt x="272" y="125"/>
                  <a:pt x="272" y="125"/>
                  <a:pt x="272" y="125"/>
                </a:cubicBezTo>
                <a:cubicBezTo>
                  <a:pt x="272" y="125"/>
                  <a:pt x="272" y="125"/>
                  <a:pt x="272" y="125"/>
                </a:cubicBezTo>
                <a:cubicBezTo>
                  <a:pt x="272" y="125"/>
                  <a:pt x="273" y="125"/>
                  <a:pt x="273" y="125"/>
                </a:cubicBezTo>
                <a:cubicBezTo>
                  <a:pt x="273" y="125"/>
                  <a:pt x="274" y="125"/>
                  <a:pt x="274" y="125"/>
                </a:cubicBezTo>
                <a:cubicBezTo>
                  <a:pt x="274" y="125"/>
                  <a:pt x="274" y="126"/>
                  <a:pt x="274" y="126"/>
                </a:cubicBezTo>
                <a:cubicBezTo>
                  <a:pt x="274" y="126"/>
                  <a:pt x="274" y="126"/>
                  <a:pt x="274" y="126"/>
                </a:cubicBezTo>
                <a:cubicBezTo>
                  <a:pt x="274" y="126"/>
                  <a:pt x="275" y="126"/>
                  <a:pt x="274" y="126"/>
                </a:cubicBezTo>
                <a:cubicBezTo>
                  <a:pt x="274" y="126"/>
                  <a:pt x="275" y="126"/>
                  <a:pt x="275" y="127"/>
                </a:cubicBezTo>
                <a:cubicBezTo>
                  <a:pt x="276" y="127"/>
                  <a:pt x="276" y="127"/>
                  <a:pt x="277" y="127"/>
                </a:cubicBezTo>
                <a:cubicBezTo>
                  <a:pt x="278" y="126"/>
                  <a:pt x="279" y="126"/>
                  <a:pt x="280" y="126"/>
                </a:cubicBezTo>
                <a:cubicBezTo>
                  <a:pt x="280" y="126"/>
                  <a:pt x="281" y="125"/>
                  <a:pt x="281" y="125"/>
                </a:cubicBezTo>
                <a:cubicBezTo>
                  <a:pt x="281" y="125"/>
                  <a:pt x="281" y="125"/>
                  <a:pt x="281" y="125"/>
                </a:cubicBezTo>
                <a:cubicBezTo>
                  <a:pt x="281" y="125"/>
                  <a:pt x="281" y="125"/>
                  <a:pt x="281" y="125"/>
                </a:cubicBezTo>
                <a:cubicBezTo>
                  <a:pt x="281" y="125"/>
                  <a:pt x="282" y="125"/>
                  <a:pt x="282" y="125"/>
                </a:cubicBezTo>
                <a:cubicBezTo>
                  <a:pt x="282" y="125"/>
                  <a:pt x="282" y="125"/>
                  <a:pt x="282" y="125"/>
                </a:cubicBezTo>
                <a:cubicBezTo>
                  <a:pt x="282" y="124"/>
                  <a:pt x="282" y="124"/>
                  <a:pt x="282" y="124"/>
                </a:cubicBezTo>
                <a:cubicBezTo>
                  <a:pt x="282" y="124"/>
                  <a:pt x="282" y="124"/>
                  <a:pt x="282" y="124"/>
                </a:cubicBezTo>
                <a:cubicBezTo>
                  <a:pt x="282" y="124"/>
                  <a:pt x="281" y="124"/>
                  <a:pt x="281" y="124"/>
                </a:cubicBezTo>
                <a:cubicBezTo>
                  <a:pt x="281" y="124"/>
                  <a:pt x="281" y="124"/>
                  <a:pt x="281" y="124"/>
                </a:cubicBezTo>
                <a:cubicBezTo>
                  <a:pt x="281" y="124"/>
                  <a:pt x="281" y="124"/>
                  <a:pt x="281" y="124"/>
                </a:cubicBezTo>
                <a:cubicBezTo>
                  <a:pt x="281" y="124"/>
                  <a:pt x="281" y="124"/>
                  <a:pt x="281" y="123"/>
                </a:cubicBezTo>
                <a:cubicBezTo>
                  <a:pt x="281" y="124"/>
                  <a:pt x="281" y="124"/>
                  <a:pt x="281" y="124"/>
                </a:cubicBezTo>
                <a:cubicBezTo>
                  <a:pt x="282" y="124"/>
                  <a:pt x="282" y="123"/>
                  <a:pt x="283" y="123"/>
                </a:cubicBezTo>
                <a:cubicBezTo>
                  <a:pt x="283" y="123"/>
                  <a:pt x="283" y="123"/>
                  <a:pt x="282" y="123"/>
                </a:cubicBezTo>
                <a:cubicBezTo>
                  <a:pt x="282" y="123"/>
                  <a:pt x="282" y="122"/>
                  <a:pt x="282" y="122"/>
                </a:cubicBezTo>
                <a:cubicBezTo>
                  <a:pt x="282" y="122"/>
                  <a:pt x="282" y="122"/>
                  <a:pt x="282" y="121"/>
                </a:cubicBezTo>
                <a:cubicBezTo>
                  <a:pt x="282" y="121"/>
                  <a:pt x="282" y="120"/>
                  <a:pt x="282" y="121"/>
                </a:cubicBezTo>
                <a:cubicBezTo>
                  <a:pt x="282" y="121"/>
                  <a:pt x="282" y="121"/>
                  <a:pt x="282" y="121"/>
                </a:cubicBezTo>
                <a:cubicBezTo>
                  <a:pt x="282" y="121"/>
                  <a:pt x="282" y="121"/>
                  <a:pt x="282" y="121"/>
                </a:cubicBezTo>
                <a:cubicBezTo>
                  <a:pt x="283" y="120"/>
                  <a:pt x="283" y="120"/>
                  <a:pt x="283" y="120"/>
                </a:cubicBezTo>
                <a:cubicBezTo>
                  <a:pt x="282" y="120"/>
                  <a:pt x="283" y="119"/>
                  <a:pt x="283" y="120"/>
                </a:cubicBezTo>
                <a:cubicBezTo>
                  <a:pt x="283" y="120"/>
                  <a:pt x="283" y="120"/>
                  <a:pt x="283" y="120"/>
                </a:cubicBezTo>
                <a:cubicBezTo>
                  <a:pt x="283" y="120"/>
                  <a:pt x="283" y="120"/>
                  <a:pt x="283" y="120"/>
                </a:cubicBezTo>
                <a:cubicBezTo>
                  <a:pt x="284" y="120"/>
                  <a:pt x="284" y="120"/>
                  <a:pt x="285" y="119"/>
                </a:cubicBezTo>
                <a:cubicBezTo>
                  <a:pt x="285" y="120"/>
                  <a:pt x="285" y="120"/>
                  <a:pt x="285" y="121"/>
                </a:cubicBezTo>
                <a:cubicBezTo>
                  <a:pt x="285" y="121"/>
                  <a:pt x="284" y="121"/>
                  <a:pt x="284" y="121"/>
                </a:cubicBezTo>
                <a:cubicBezTo>
                  <a:pt x="284" y="121"/>
                  <a:pt x="284" y="121"/>
                  <a:pt x="284" y="121"/>
                </a:cubicBezTo>
                <a:cubicBezTo>
                  <a:pt x="284" y="121"/>
                  <a:pt x="284" y="121"/>
                  <a:pt x="284" y="121"/>
                </a:cubicBezTo>
                <a:cubicBezTo>
                  <a:pt x="284" y="121"/>
                  <a:pt x="284" y="121"/>
                  <a:pt x="284" y="121"/>
                </a:cubicBezTo>
                <a:cubicBezTo>
                  <a:pt x="284" y="121"/>
                  <a:pt x="284" y="122"/>
                  <a:pt x="284" y="122"/>
                </a:cubicBezTo>
                <a:cubicBezTo>
                  <a:pt x="284" y="122"/>
                  <a:pt x="284" y="122"/>
                  <a:pt x="284" y="122"/>
                </a:cubicBezTo>
                <a:cubicBezTo>
                  <a:pt x="285" y="122"/>
                  <a:pt x="285" y="122"/>
                  <a:pt x="285" y="123"/>
                </a:cubicBezTo>
                <a:cubicBezTo>
                  <a:pt x="285" y="123"/>
                  <a:pt x="285" y="123"/>
                  <a:pt x="285" y="123"/>
                </a:cubicBezTo>
                <a:cubicBezTo>
                  <a:pt x="285" y="123"/>
                  <a:pt x="285" y="123"/>
                  <a:pt x="285" y="123"/>
                </a:cubicBezTo>
                <a:cubicBezTo>
                  <a:pt x="287" y="123"/>
                  <a:pt x="289" y="123"/>
                  <a:pt x="290" y="123"/>
                </a:cubicBezTo>
                <a:cubicBezTo>
                  <a:pt x="291" y="123"/>
                  <a:pt x="291" y="123"/>
                  <a:pt x="291" y="124"/>
                </a:cubicBezTo>
                <a:cubicBezTo>
                  <a:pt x="292" y="124"/>
                  <a:pt x="292" y="124"/>
                  <a:pt x="292" y="125"/>
                </a:cubicBezTo>
                <a:cubicBezTo>
                  <a:pt x="292" y="125"/>
                  <a:pt x="292" y="125"/>
                  <a:pt x="292" y="125"/>
                </a:cubicBezTo>
                <a:cubicBezTo>
                  <a:pt x="292" y="125"/>
                  <a:pt x="292" y="125"/>
                  <a:pt x="292" y="126"/>
                </a:cubicBezTo>
                <a:cubicBezTo>
                  <a:pt x="292" y="126"/>
                  <a:pt x="292" y="126"/>
                  <a:pt x="293" y="126"/>
                </a:cubicBezTo>
                <a:cubicBezTo>
                  <a:pt x="293" y="126"/>
                  <a:pt x="293" y="126"/>
                  <a:pt x="293" y="126"/>
                </a:cubicBezTo>
                <a:cubicBezTo>
                  <a:pt x="293" y="126"/>
                  <a:pt x="294" y="126"/>
                  <a:pt x="294" y="126"/>
                </a:cubicBezTo>
                <a:cubicBezTo>
                  <a:pt x="294" y="126"/>
                  <a:pt x="295" y="127"/>
                  <a:pt x="295" y="127"/>
                </a:cubicBezTo>
                <a:cubicBezTo>
                  <a:pt x="296" y="127"/>
                  <a:pt x="296" y="128"/>
                  <a:pt x="297" y="128"/>
                </a:cubicBezTo>
                <a:cubicBezTo>
                  <a:pt x="297" y="128"/>
                  <a:pt x="298" y="128"/>
                  <a:pt x="298" y="128"/>
                </a:cubicBezTo>
                <a:cubicBezTo>
                  <a:pt x="298" y="128"/>
                  <a:pt x="298" y="127"/>
                  <a:pt x="298" y="127"/>
                </a:cubicBezTo>
                <a:cubicBezTo>
                  <a:pt x="298" y="127"/>
                  <a:pt x="298" y="128"/>
                  <a:pt x="299" y="128"/>
                </a:cubicBezTo>
                <a:cubicBezTo>
                  <a:pt x="299" y="129"/>
                  <a:pt x="299" y="128"/>
                  <a:pt x="299" y="128"/>
                </a:cubicBezTo>
                <a:cubicBezTo>
                  <a:pt x="299" y="128"/>
                  <a:pt x="299" y="128"/>
                  <a:pt x="299" y="128"/>
                </a:cubicBezTo>
                <a:cubicBezTo>
                  <a:pt x="299" y="128"/>
                  <a:pt x="300" y="128"/>
                  <a:pt x="300" y="128"/>
                </a:cubicBezTo>
                <a:cubicBezTo>
                  <a:pt x="300" y="128"/>
                  <a:pt x="300" y="128"/>
                  <a:pt x="301" y="128"/>
                </a:cubicBezTo>
                <a:cubicBezTo>
                  <a:pt x="300" y="128"/>
                  <a:pt x="300" y="127"/>
                  <a:pt x="299" y="127"/>
                </a:cubicBezTo>
                <a:cubicBezTo>
                  <a:pt x="299" y="127"/>
                  <a:pt x="299" y="127"/>
                  <a:pt x="299" y="127"/>
                </a:cubicBezTo>
                <a:cubicBezTo>
                  <a:pt x="299" y="126"/>
                  <a:pt x="300" y="126"/>
                  <a:pt x="299" y="126"/>
                </a:cubicBezTo>
                <a:cubicBezTo>
                  <a:pt x="299" y="126"/>
                  <a:pt x="299" y="126"/>
                  <a:pt x="299" y="126"/>
                </a:cubicBezTo>
                <a:cubicBezTo>
                  <a:pt x="299" y="126"/>
                  <a:pt x="299" y="126"/>
                  <a:pt x="299" y="126"/>
                </a:cubicBezTo>
                <a:cubicBezTo>
                  <a:pt x="299" y="126"/>
                  <a:pt x="299" y="126"/>
                  <a:pt x="300" y="126"/>
                </a:cubicBezTo>
                <a:cubicBezTo>
                  <a:pt x="300" y="126"/>
                  <a:pt x="300" y="126"/>
                  <a:pt x="300" y="126"/>
                </a:cubicBezTo>
                <a:cubicBezTo>
                  <a:pt x="300" y="126"/>
                  <a:pt x="300" y="126"/>
                  <a:pt x="301" y="126"/>
                </a:cubicBezTo>
                <a:cubicBezTo>
                  <a:pt x="301" y="125"/>
                  <a:pt x="301" y="125"/>
                  <a:pt x="301" y="125"/>
                </a:cubicBezTo>
                <a:cubicBezTo>
                  <a:pt x="301" y="124"/>
                  <a:pt x="300" y="125"/>
                  <a:pt x="300" y="124"/>
                </a:cubicBezTo>
                <a:cubicBezTo>
                  <a:pt x="300" y="124"/>
                  <a:pt x="300" y="124"/>
                  <a:pt x="300" y="124"/>
                </a:cubicBezTo>
                <a:cubicBezTo>
                  <a:pt x="300" y="124"/>
                  <a:pt x="300" y="124"/>
                  <a:pt x="300" y="124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301" y="124"/>
                  <a:pt x="301" y="124"/>
                  <a:pt x="301" y="123"/>
                </a:cubicBezTo>
                <a:cubicBezTo>
                  <a:pt x="301" y="124"/>
                  <a:pt x="301" y="124"/>
                  <a:pt x="300" y="123"/>
                </a:cubicBezTo>
                <a:cubicBezTo>
                  <a:pt x="301" y="123"/>
                  <a:pt x="301" y="123"/>
                  <a:pt x="300" y="123"/>
                </a:cubicBezTo>
                <a:cubicBezTo>
                  <a:pt x="300" y="123"/>
                  <a:pt x="300" y="123"/>
                  <a:pt x="299" y="123"/>
                </a:cubicBezTo>
                <a:cubicBezTo>
                  <a:pt x="300" y="123"/>
                  <a:pt x="300" y="122"/>
                  <a:pt x="300" y="123"/>
                </a:cubicBezTo>
                <a:cubicBezTo>
                  <a:pt x="301" y="123"/>
                  <a:pt x="301" y="123"/>
                  <a:pt x="301" y="123"/>
                </a:cubicBezTo>
                <a:cubicBezTo>
                  <a:pt x="302" y="123"/>
                  <a:pt x="302" y="123"/>
                  <a:pt x="303" y="123"/>
                </a:cubicBezTo>
                <a:cubicBezTo>
                  <a:pt x="304" y="123"/>
                  <a:pt x="304" y="123"/>
                  <a:pt x="304" y="123"/>
                </a:cubicBezTo>
                <a:cubicBezTo>
                  <a:pt x="304" y="123"/>
                  <a:pt x="304" y="123"/>
                  <a:pt x="303" y="123"/>
                </a:cubicBezTo>
                <a:cubicBezTo>
                  <a:pt x="303" y="122"/>
                  <a:pt x="303" y="122"/>
                  <a:pt x="303" y="122"/>
                </a:cubicBezTo>
                <a:cubicBezTo>
                  <a:pt x="303" y="122"/>
                  <a:pt x="303" y="122"/>
                  <a:pt x="303" y="122"/>
                </a:cubicBezTo>
                <a:cubicBezTo>
                  <a:pt x="303" y="122"/>
                  <a:pt x="303" y="122"/>
                  <a:pt x="304" y="122"/>
                </a:cubicBezTo>
                <a:cubicBezTo>
                  <a:pt x="304" y="123"/>
                  <a:pt x="305" y="123"/>
                  <a:pt x="305" y="123"/>
                </a:cubicBezTo>
                <a:cubicBezTo>
                  <a:pt x="305" y="123"/>
                  <a:pt x="305" y="123"/>
                  <a:pt x="305" y="122"/>
                </a:cubicBezTo>
                <a:cubicBezTo>
                  <a:pt x="305" y="122"/>
                  <a:pt x="306" y="122"/>
                  <a:pt x="306" y="122"/>
                </a:cubicBezTo>
                <a:cubicBezTo>
                  <a:pt x="306" y="122"/>
                  <a:pt x="308" y="121"/>
                  <a:pt x="308" y="121"/>
                </a:cubicBezTo>
                <a:cubicBezTo>
                  <a:pt x="308" y="120"/>
                  <a:pt x="307" y="121"/>
                  <a:pt x="307" y="121"/>
                </a:cubicBezTo>
                <a:cubicBezTo>
                  <a:pt x="307" y="121"/>
                  <a:pt x="306" y="120"/>
                  <a:pt x="306" y="121"/>
                </a:cubicBezTo>
                <a:cubicBezTo>
                  <a:pt x="307" y="120"/>
                  <a:pt x="306" y="120"/>
                  <a:pt x="305" y="120"/>
                </a:cubicBezTo>
                <a:cubicBezTo>
                  <a:pt x="305" y="120"/>
                  <a:pt x="305" y="119"/>
                  <a:pt x="305" y="119"/>
                </a:cubicBezTo>
                <a:cubicBezTo>
                  <a:pt x="304" y="119"/>
                  <a:pt x="304" y="119"/>
                  <a:pt x="304" y="119"/>
                </a:cubicBezTo>
                <a:cubicBezTo>
                  <a:pt x="303" y="118"/>
                  <a:pt x="303" y="117"/>
                  <a:pt x="302" y="117"/>
                </a:cubicBezTo>
                <a:cubicBezTo>
                  <a:pt x="302" y="117"/>
                  <a:pt x="302" y="117"/>
                  <a:pt x="302" y="117"/>
                </a:cubicBezTo>
                <a:cubicBezTo>
                  <a:pt x="301" y="117"/>
                  <a:pt x="301" y="117"/>
                  <a:pt x="301" y="117"/>
                </a:cubicBezTo>
                <a:cubicBezTo>
                  <a:pt x="300" y="117"/>
                  <a:pt x="300" y="117"/>
                  <a:pt x="299" y="117"/>
                </a:cubicBezTo>
                <a:cubicBezTo>
                  <a:pt x="299" y="117"/>
                  <a:pt x="300" y="117"/>
                  <a:pt x="300" y="117"/>
                </a:cubicBezTo>
                <a:cubicBezTo>
                  <a:pt x="301" y="117"/>
                  <a:pt x="300" y="117"/>
                  <a:pt x="300" y="117"/>
                </a:cubicBezTo>
                <a:cubicBezTo>
                  <a:pt x="300" y="117"/>
                  <a:pt x="299" y="117"/>
                  <a:pt x="299" y="117"/>
                </a:cubicBezTo>
                <a:cubicBezTo>
                  <a:pt x="298" y="117"/>
                  <a:pt x="298" y="117"/>
                  <a:pt x="298" y="118"/>
                </a:cubicBezTo>
                <a:cubicBezTo>
                  <a:pt x="298" y="117"/>
                  <a:pt x="298" y="117"/>
                  <a:pt x="298" y="117"/>
                </a:cubicBezTo>
                <a:cubicBezTo>
                  <a:pt x="298" y="117"/>
                  <a:pt x="299" y="117"/>
                  <a:pt x="298" y="117"/>
                </a:cubicBezTo>
                <a:cubicBezTo>
                  <a:pt x="298" y="116"/>
                  <a:pt x="298" y="116"/>
                  <a:pt x="298" y="116"/>
                </a:cubicBezTo>
                <a:cubicBezTo>
                  <a:pt x="297" y="116"/>
                  <a:pt x="297" y="116"/>
                  <a:pt x="297" y="116"/>
                </a:cubicBezTo>
                <a:cubicBezTo>
                  <a:pt x="297" y="116"/>
                  <a:pt x="297" y="116"/>
                  <a:pt x="297" y="117"/>
                </a:cubicBezTo>
                <a:cubicBezTo>
                  <a:pt x="296" y="117"/>
                  <a:pt x="295" y="116"/>
                  <a:pt x="295" y="117"/>
                </a:cubicBezTo>
                <a:cubicBezTo>
                  <a:pt x="295" y="117"/>
                  <a:pt x="295" y="117"/>
                  <a:pt x="295" y="117"/>
                </a:cubicBezTo>
                <a:cubicBezTo>
                  <a:pt x="295" y="117"/>
                  <a:pt x="295" y="117"/>
                  <a:pt x="295" y="117"/>
                </a:cubicBezTo>
                <a:cubicBezTo>
                  <a:pt x="295" y="117"/>
                  <a:pt x="296" y="117"/>
                  <a:pt x="296" y="117"/>
                </a:cubicBezTo>
                <a:cubicBezTo>
                  <a:pt x="296" y="117"/>
                  <a:pt x="296" y="117"/>
                  <a:pt x="296" y="117"/>
                </a:cubicBezTo>
                <a:cubicBezTo>
                  <a:pt x="296" y="117"/>
                  <a:pt x="296" y="117"/>
                  <a:pt x="296" y="117"/>
                </a:cubicBezTo>
                <a:cubicBezTo>
                  <a:pt x="296" y="117"/>
                  <a:pt x="296" y="118"/>
                  <a:pt x="296" y="118"/>
                </a:cubicBezTo>
                <a:cubicBezTo>
                  <a:pt x="296" y="118"/>
                  <a:pt x="296" y="118"/>
                  <a:pt x="296" y="118"/>
                </a:cubicBezTo>
                <a:cubicBezTo>
                  <a:pt x="296" y="118"/>
                  <a:pt x="296" y="118"/>
                  <a:pt x="296" y="119"/>
                </a:cubicBezTo>
                <a:cubicBezTo>
                  <a:pt x="296" y="119"/>
                  <a:pt x="296" y="119"/>
                  <a:pt x="296" y="119"/>
                </a:cubicBezTo>
                <a:cubicBezTo>
                  <a:pt x="296" y="119"/>
                  <a:pt x="296" y="119"/>
                  <a:pt x="297" y="119"/>
                </a:cubicBezTo>
                <a:cubicBezTo>
                  <a:pt x="297" y="119"/>
                  <a:pt x="297" y="119"/>
                  <a:pt x="297" y="120"/>
                </a:cubicBezTo>
                <a:cubicBezTo>
                  <a:pt x="297" y="120"/>
                  <a:pt x="297" y="120"/>
                  <a:pt x="297" y="120"/>
                </a:cubicBezTo>
                <a:cubicBezTo>
                  <a:pt x="296" y="120"/>
                  <a:pt x="296" y="120"/>
                  <a:pt x="296" y="120"/>
                </a:cubicBezTo>
                <a:cubicBezTo>
                  <a:pt x="296" y="120"/>
                  <a:pt x="297" y="119"/>
                  <a:pt x="296" y="119"/>
                </a:cubicBezTo>
                <a:cubicBezTo>
                  <a:pt x="296" y="119"/>
                  <a:pt x="296" y="119"/>
                  <a:pt x="296" y="119"/>
                </a:cubicBezTo>
                <a:cubicBezTo>
                  <a:pt x="296" y="119"/>
                  <a:pt x="295" y="120"/>
                  <a:pt x="295" y="120"/>
                </a:cubicBezTo>
                <a:cubicBezTo>
                  <a:pt x="295" y="120"/>
                  <a:pt x="295" y="119"/>
                  <a:pt x="295" y="119"/>
                </a:cubicBezTo>
                <a:cubicBezTo>
                  <a:pt x="295" y="119"/>
                  <a:pt x="294" y="118"/>
                  <a:pt x="294" y="118"/>
                </a:cubicBezTo>
                <a:cubicBezTo>
                  <a:pt x="294" y="118"/>
                  <a:pt x="294" y="118"/>
                  <a:pt x="294" y="118"/>
                </a:cubicBezTo>
                <a:cubicBezTo>
                  <a:pt x="294" y="118"/>
                  <a:pt x="294" y="118"/>
                  <a:pt x="294" y="118"/>
                </a:cubicBezTo>
                <a:cubicBezTo>
                  <a:pt x="295" y="118"/>
                  <a:pt x="294" y="117"/>
                  <a:pt x="294" y="117"/>
                </a:cubicBezTo>
                <a:cubicBezTo>
                  <a:pt x="294" y="116"/>
                  <a:pt x="294" y="116"/>
                  <a:pt x="294" y="115"/>
                </a:cubicBezTo>
                <a:cubicBezTo>
                  <a:pt x="294" y="115"/>
                  <a:pt x="294" y="115"/>
                  <a:pt x="294" y="115"/>
                </a:cubicBezTo>
                <a:cubicBezTo>
                  <a:pt x="294" y="115"/>
                  <a:pt x="293" y="115"/>
                  <a:pt x="293" y="115"/>
                </a:cubicBezTo>
                <a:cubicBezTo>
                  <a:pt x="293" y="115"/>
                  <a:pt x="293" y="114"/>
                  <a:pt x="293" y="114"/>
                </a:cubicBezTo>
                <a:cubicBezTo>
                  <a:pt x="293" y="114"/>
                  <a:pt x="292" y="114"/>
                  <a:pt x="292" y="114"/>
                </a:cubicBezTo>
                <a:cubicBezTo>
                  <a:pt x="292" y="113"/>
                  <a:pt x="291" y="113"/>
                  <a:pt x="290" y="113"/>
                </a:cubicBezTo>
                <a:cubicBezTo>
                  <a:pt x="290" y="113"/>
                  <a:pt x="289" y="112"/>
                  <a:pt x="289" y="112"/>
                </a:cubicBezTo>
                <a:cubicBezTo>
                  <a:pt x="289" y="112"/>
                  <a:pt x="288" y="112"/>
                  <a:pt x="288" y="112"/>
                </a:cubicBezTo>
                <a:cubicBezTo>
                  <a:pt x="288" y="111"/>
                  <a:pt x="288" y="111"/>
                  <a:pt x="287" y="111"/>
                </a:cubicBezTo>
                <a:cubicBezTo>
                  <a:pt x="287" y="111"/>
                  <a:pt x="287" y="111"/>
                  <a:pt x="287" y="111"/>
                </a:cubicBezTo>
                <a:cubicBezTo>
                  <a:pt x="287" y="111"/>
                  <a:pt x="287" y="111"/>
                  <a:pt x="287" y="111"/>
                </a:cubicBezTo>
                <a:cubicBezTo>
                  <a:pt x="287" y="111"/>
                  <a:pt x="287" y="111"/>
                  <a:pt x="286" y="111"/>
                </a:cubicBezTo>
                <a:cubicBezTo>
                  <a:pt x="286" y="110"/>
                  <a:pt x="286" y="110"/>
                  <a:pt x="285" y="110"/>
                </a:cubicBezTo>
                <a:cubicBezTo>
                  <a:pt x="286" y="110"/>
                  <a:pt x="286" y="111"/>
                  <a:pt x="287" y="111"/>
                </a:cubicBezTo>
                <a:cubicBezTo>
                  <a:pt x="286" y="111"/>
                  <a:pt x="286" y="111"/>
                  <a:pt x="285" y="110"/>
                </a:cubicBezTo>
                <a:cubicBezTo>
                  <a:pt x="285" y="110"/>
                  <a:pt x="284" y="110"/>
                  <a:pt x="284" y="110"/>
                </a:cubicBezTo>
                <a:cubicBezTo>
                  <a:pt x="284" y="110"/>
                  <a:pt x="284" y="110"/>
                  <a:pt x="284" y="110"/>
                </a:cubicBezTo>
                <a:cubicBezTo>
                  <a:pt x="283" y="109"/>
                  <a:pt x="283" y="109"/>
                  <a:pt x="283" y="108"/>
                </a:cubicBezTo>
                <a:cubicBezTo>
                  <a:pt x="282" y="108"/>
                  <a:pt x="282" y="108"/>
                  <a:pt x="281" y="108"/>
                </a:cubicBezTo>
                <a:cubicBezTo>
                  <a:pt x="279" y="107"/>
                  <a:pt x="278" y="107"/>
                  <a:pt x="277" y="106"/>
                </a:cubicBezTo>
                <a:cubicBezTo>
                  <a:pt x="276" y="106"/>
                  <a:pt x="275" y="106"/>
                  <a:pt x="275" y="105"/>
                </a:cubicBezTo>
                <a:cubicBezTo>
                  <a:pt x="274" y="105"/>
                  <a:pt x="274" y="105"/>
                  <a:pt x="273" y="105"/>
                </a:cubicBezTo>
                <a:cubicBezTo>
                  <a:pt x="273" y="105"/>
                  <a:pt x="273" y="105"/>
                  <a:pt x="272" y="105"/>
                </a:cubicBezTo>
                <a:cubicBezTo>
                  <a:pt x="272" y="105"/>
                  <a:pt x="271" y="104"/>
                  <a:pt x="271" y="104"/>
                </a:cubicBezTo>
                <a:cubicBezTo>
                  <a:pt x="270" y="104"/>
                  <a:pt x="270" y="104"/>
                  <a:pt x="270" y="104"/>
                </a:cubicBezTo>
                <a:cubicBezTo>
                  <a:pt x="269" y="104"/>
                  <a:pt x="269" y="104"/>
                  <a:pt x="269" y="104"/>
                </a:cubicBezTo>
                <a:cubicBezTo>
                  <a:pt x="268" y="104"/>
                  <a:pt x="268" y="104"/>
                  <a:pt x="267" y="104"/>
                </a:cubicBezTo>
                <a:cubicBezTo>
                  <a:pt x="266" y="104"/>
                  <a:pt x="265" y="104"/>
                  <a:pt x="264" y="104"/>
                </a:cubicBezTo>
                <a:cubicBezTo>
                  <a:pt x="264" y="104"/>
                  <a:pt x="264" y="104"/>
                  <a:pt x="263" y="104"/>
                </a:cubicBezTo>
                <a:cubicBezTo>
                  <a:pt x="263" y="104"/>
                  <a:pt x="264" y="104"/>
                  <a:pt x="264" y="104"/>
                </a:cubicBezTo>
                <a:cubicBezTo>
                  <a:pt x="264" y="104"/>
                  <a:pt x="264" y="104"/>
                  <a:pt x="264" y="104"/>
                </a:cubicBezTo>
                <a:cubicBezTo>
                  <a:pt x="263" y="104"/>
                  <a:pt x="263" y="104"/>
                  <a:pt x="263" y="104"/>
                </a:cubicBezTo>
                <a:cubicBezTo>
                  <a:pt x="263" y="104"/>
                  <a:pt x="263" y="104"/>
                  <a:pt x="262" y="104"/>
                </a:cubicBezTo>
                <a:cubicBezTo>
                  <a:pt x="262" y="103"/>
                  <a:pt x="262" y="104"/>
                  <a:pt x="262" y="104"/>
                </a:cubicBezTo>
                <a:cubicBezTo>
                  <a:pt x="260" y="103"/>
                  <a:pt x="258" y="103"/>
                  <a:pt x="257" y="103"/>
                </a:cubicBezTo>
                <a:cubicBezTo>
                  <a:pt x="257" y="103"/>
                  <a:pt x="256" y="103"/>
                  <a:pt x="256" y="103"/>
                </a:cubicBezTo>
                <a:cubicBezTo>
                  <a:pt x="256" y="103"/>
                  <a:pt x="256" y="103"/>
                  <a:pt x="257" y="103"/>
                </a:cubicBezTo>
                <a:cubicBezTo>
                  <a:pt x="257" y="103"/>
                  <a:pt x="256" y="104"/>
                  <a:pt x="256" y="104"/>
                </a:cubicBezTo>
                <a:cubicBezTo>
                  <a:pt x="256" y="104"/>
                  <a:pt x="257" y="104"/>
                  <a:pt x="257" y="104"/>
                </a:cubicBezTo>
                <a:cubicBezTo>
                  <a:pt x="256" y="104"/>
                  <a:pt x="256" y="104"/>
                  <a:pt x="256" y="105"/>
                </a:cubicBezTo>
                <a:cubicBezTo>
                  <a:pt x="256" y="105"/>
                  <a:pt x="255" y="105"/>
                  <a:pt x="256" y="105"/>
                </a:cubicBezTo>
                <a:cubicBezTo>
                  <a:pt x="256" y="105"/>
                  <a:pt x="256" y="105"/>
                  <a:pt x="257" y="105"/>
                </a:cubicBezTo>
                <a:cubicBezTo>
                  <a:pt x="257" y="105"/>
                  <a:pt x="257" y="106"/>
                  <a:pt x="257" y="106"/>
                </a:cubicBezTo>
                <a:cubicBezTo>
                  <a:pt x="257" y="106"/>
                  <a:pt x="257" y="106"/>
                  <a:pt x="257" y="106"/>
                </a:cubicBezTo>
                <a:cubicBezTo>
                  <a:pt x="257" y="107"/>
                  <a:pt x="258" y="107"/>
                  <a:pt x="258" y="107"/>
                </a:cubicBezTo>
                <a:cubicBezTo>
                  <a:pt x="258" y="107"/>
                  <a:pt x="257" y="107"/>
                  <a:pt x="257" y="107"/>
                </a:cubicBezTo>
                <a:cubicBezTo>
                  <a:pt x="257" y="107"/>
                  <a:pt x="258" y="107"/>
                  <a:pt x="258" y="107"/>
                </a:cubicBezTo>
                <a:cubicBezTo>
                  <a:pt x="258" y="108"/>
                  <a:pt x="258" y="108"/>
                  <a:pt x="257" y="108"/>
                </a:cubicBezTo>
                <a:cubicBezTo>
                  <a:pt x="257" y="108"/>
                  <a:pt x="257" y="108"/>
                  <a:pt x="257" y="109"/>
                </a:cubicBezTo>
                <a:cubicBezTo>
                  <a:pt x="257" y="109"/>
                  <a:pt x="256" y="109"/>
                  <a:pt x="256" y="109"/>
                </a:cubicBezTo>
                <a:cubicBezTo>
                  <a:pt x="256" y="109"/>
                  <a:pt x="257" y="109"/>
                  <a:pt x="257" y="109"/>
                </a:cubicBezTo>
                <a:cubicBezTo>
                  <a:pt x="256" y="109"/>
                  <a:pt x="256" y="109"/>
                  <a:pt x="255" y="109"/>
                </a:cubicBezTo>
                <a:cubicBezTo>
                  <a:pt x="255" y="109"/>
                  <a:pt x="254" y="109"/>
                  <a:pt x="254" y="109"/>
                </a:cubicBezTo>
                <a:cubicBezTo>
                  <a:pt x="253" y="109"/>
                  <a:pt x="254" y="108"/>
                  <a:pt x="253" y="108"/>
                </a:cubicBezTo>
                <a:cubicBezTo>
                  <a:pt x="253" y="107"/>
                  <a:pt x="253" y="107"/>
                  <a:pt x="252" y="107"/>
                </a:cubicBezTo>
                <a:cubicBezTo>
                  <a:pt x="252" y="107"/>
                  <a:pt x="252" y="107"/>
                  <a:pt x="252" y="107"/>
                </a:cubicBezTo>
                <a:cubicBezTo>
                  <a:pt x="251" y="107"/>
                  <a:pt x="250" y="107"/>
                  <a:pt x="250" y="106"/>
                </a:cubicBezTo>
                <a:cubicBezTo>
                  <a:pt x="250" y="106"/>
                  <a:pt x="251" y="106"/>
                  <a:pt x="250" y="105"/>
                </a:cubicBezTo>
                <a:cubicBezTo>
                  <a:pt x="250" y="105"/>
                  <a:pt x="250" y="105"/>
                  <a:pt x="250" y="105"/>
                </a:cubicBezTo>
                <a:cubicBezTo>
                  <a:pt x="250" y="105"/>
                  <a:pt x="250" y="105"/>
                  <a:pt x="250" y="105"/>
                </a:cubicBezTo>
                <a:cubicBezTo>
                  <a:pt x="250" y="105"/>
                  <a:pt x="250" y="105"/>
                  <a:pt x="250" y="105"/>
                </a:cubicBezTo>
                <a:cubicBezTo>
                  <a:pt x="249" y="104"/>
                  <a:pt x="248" y="105"/>
                  <a:pt x="248" y="105"/>
                </a:cubicBezTo>
                <a:cubicBezTo>
                  <a:pt x="247" y="105"/>
                  <a:pt x="246" y="105"/>
                  <a:pt x="245" y="105"/>
                </a:cubicBezTo>
                <a:cubicBezTo>
                  <a:pt x="244" y="105"/>
                  <a:pt x="244" y="105"/>
                  <a:pt x="243" y="105"/>
                </a:cubicBezTo>
                <a:cubicBezTo>
                  <a:pt x="242" y="105"/>
                  <a:pt x="241" y="105"/>
                  <a:pt x="240" y="105"/>
                </a:cubicBezTo>
                <a:cubicBezTo>
                  <a:pt x="240" y="105"/>
                  <a:pt x="240" y="105"/>
                  <a:pt x="240" y="105"/>
                </a:cubicBezTo>
                <a:cubicBezTo>
                  <a:pt x="239" y="105"/>
                  <a:pt x="239" y="105"/>
                  <a:pt x="239" y="105"/>
                </a:cubicBezTo>
                <a:cubicBezTo>
                  <a:pt x="238" y="105"/>
                  <a:pt x="237" y="105"/>
                  <a:pt x="236" y="105"/>
                </a:cubicBezTo>
                <a:cubicBezTo>
                  <a:pt x="236" y="105"/>
                  <a:pt x="236" y="105"/>
                  <a:pt x="235" y="105"/>
                </a:cubicBezTo>
                <a:cubicBezTo>
                  <a:pt x="235" y="105"/>
                  <a:pt x="235" y="105"/>
                  <a:pt x="235" y="105"/>
                </a:cubicBezTo>
                <a:cubicBezTo>
                  <a:pt x="235" y="105"/>
                  <a:pt x="235" y="105"/>
                  <a:pt x="235" y="105"/>
                </a:cubicBezTo>
                <a:cubicBezTo>
                  <a:pt x="234" y="105"/>
                  <a:pt x="233" y="105"/>
                  <a:pt x="232" y="105"/>
                </a:cubicBezTo>
                <a:cubicBezTo>
                  <a:pt x="232" y="105"/>
                  <a:pt x="231" y="105"/>
                  <a:pt x="230" y="105"/>
                </a:cubicBezTo>
                <a:cubicBezTo>
                  <a:pt x="230" y="105"/>
                  <a:pt x="229" y="105"/>
                  <a:pt x="229" y="105"/>
                </a:cubicBezTo>
                <a:cubicBezTo>
                  <a:pt x="229" y="104"/>
                  <a:pt x="228" y="104"/>
                  <a:pt x="229" y="104"/>
                </a:cubicBezTo>
                <a:cubicBezTo>
                  <a:pt x="229" y="104"/>
                  <a:pt x="229" y="104"/>
                  <a:pt x="229" y="104"/>
                </a:cubicBezTo>
                <a:cubicBezTo>
                  <a:pt x="229" y="103"/>
                  <a:pt x="229" y="103"/>
                  <a:pt x="229" y="103"/>
                </a:cubicBezTo>
                <a:cubicBezTo>
                  <a:pt x="229" y="103"/>
                  <a:pt x="229" y="103"/>
                  <a:pt x="229" y="103"/>
                </a:cubicBezTo>
                <a:cubicBezTo>
                  <a:pt x="229" y="103"/>
                  <a:pt x="229" y="103"/>
                  <a:pt x="229" y="103"/>
                </a:cubicBezTo>
                <a:cubicBezTo>
                  <a:pt x="230" y="102"/>
                  <a:pt x="229" y="102"/>
                  <a:pt x="229" y="102"/>
                </a:cubicBezTo>
                <a:cubicBezTo>
                  <a:pt x="229" y="101"/>
                  <a:pt x="229" y="101"/>
                  <a:pt x="228" y="100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7" y="100"/>
                  <a:pt x="227" y="99"/>
                  <a:pt x="227" y="99"/>
                </a:cubicBezTo>
                <a:cubicBezTo>
                  <a:pt x="225" y="99"/>
                  <a:pt x="224" y="99"/>
                  <a:pt x="223" y="98"/>
                </a:cubicBezTo>
                <a:cubicBezTo>
                  <a:pt x="222" y="98"/>
                  <a:pt x="221" y="98"/>
                  <a:pt x="220" y="98"/>
                </a:cubicBezTo>
                <a:cubicBezTo>
                  <a:pt x="220" y="98"/>
                  <a:pt x="219" y="98"/>
                  <a:pt x="219" y="98"/>
                </a:cubicBezTo>
                <a:cubicBezTo>
                  <a:pt x="218" y="98"/>
                  <a:pt x="218" y="98"/>
                  <a:pt x="217" y="99"/>
                </a:cubicBezTo>
                <a:cubicBezTo>
                  <a:pt x="217" y="99"/>
                  <a:pt x="216" y="99"/>
                  <a:pt x="215" y="99"/>
                </a:cubicBezTo>
                <a:cubicBezTo>
                  <a:pt x="214" y="99"/>
                  <a:pt x="214" y="99"/>
                  <a:pt x="214" y="99"/>
                </a:cubicBezTo>
                <a:cubicBezTo>
                  <a:pt x="213" y="99"/>
                  <a:pt x="213" y="99"/>
                  <a:pt x="212" y="99"/>
                </a:cubicBezTo>
                <a:cubicBezTo>
                  <a:pt x="212" y="99"/>
                  <a:pt x="211" y="99"/>
                  <a:pt x="211" y="100"/>
                </a:cubicBezTo>
                <a:cubicBezTo>
                  <a:pt x="211" y="100"/>
                  <a:pt x="210" y="100"/>
                  <a:pt x="210" y="100"/>
                </a:cubicBezTo>
                <a:cubicBezTo>
                  <a:pt x="209" y="99"/>
                  <a:pt x="208" y="99"/>
                  <a:pt x="208" y="99"/>
                </a:cubicBezTo>
                <a:cubicBezTo>
                  <a:pt x="208" y="99"/>
                  <a:pt x="208" y="99"/>
                  <a:pt x="208" y="99"/>
                </a:cubicBezTo>
                <a:cubicBezTo>
                  <a:pt x="208" y="98"/>
                  <a:pt x="208" y="98"/>
                  <a:pt x="208" y="98"/>
                </a:cubicBezTo>
                <a:cubicBezTo>
                  <a:pt x="207" y="97"/>
                  <a:pt x="207" y="97"/>
                  <a:pt x="207" y="97"/>
                </a:cubicBezTo>
                <a:cubicBezTo>
                  <a:pt x="206" y="97"/>
                  <a:pt x="206" y="97"/>
                  <a:pt x="205" y="97"/>
                </a:cubicBezTo>
                <a:cubicBezTo>
                  <a:pt x="205" y="97"/>
                  <a:pt x="205" y="97"/>
                  <a:pt x="205" y="97"/>
                </a:cubicBezTo>
                <a:cubicBezTo>
                  <a:pt x="205" y="97"/>
                  <a:pt x="205" y="97"/>
                  <a:pt x="205" y="97"/>
                </a:cubicBezTo>
                <a:cubicBezTo>
                  <a:pt x="205" y="98"/>
                  <a:pt x="204" y="98"/>
                  <a:pt x="204" y="98"/>
                </a:cubicBezTo>
                <a:cubicBezTo>
                  <a:pt x="204" y="98"/>
                  <a:pt x="204" y="97"/>
                  <a:pt x="204" y="97"/>
                </a:cubicBezTo>
                <a:cubicBezTo>
                  <a:pt x="205" y="97"/>
                  <a:pt x="205" y="97"/>
                  <a:pt x="205" y="96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4" y="96"/>
                  <a:pt x="204" y="96"/>
                  <a:pt x="204" y="96"/>
                </a:cubicBezTo>
                <a:cubicBezTo>
                  <a:pt x="204" y="96"/>
                  <a:pt x="203" y="97"/>
                  <a:pt x="203" y="96"/>
                </a:cubicBezTo>
                <a:cubicBezTo>
                  <a:pt x="203" y="96"/>
                  <a:pt x="203" y="96"/>
                  <a:pt x="204" y="96"/>
                </a:cubicBezTo>
                <a:cubicBezTo>
                  <a:pt x="203" y="95"/>
                  <a:pt x="203" y="96"/>
                  <a:pt x="202" y="96"/>
                </a:cubicBezTo>
                <a:cubicBezTo>
                  <a:pt x="202" y="96"/>
                  <a:pt x="202" y="96"/>
                  <a:pt x="202" y="96"/>
                </a:cubicBezTo>
                <a:cubicBezTo>
                  <a:pt x="201" y="95"/>
                  <a:pt x="201" y="96"/>
                  <a:pt x="200" y="96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201" y="95"/>
                  <a:pt x="201" y="95"/>
                  <a:pt x="201" y="95"/>
                </a:cubicBezTo>
                <a:cubicBezTo>
                  <a:pt x="201" y="95"/>
                  <a:pt x="202" y="95"/>
                  <a:pt x="202" y="95"/>
                </a:cubicBezTo>
                <a:cubicBezTo>
                  <a:pt x="202" y="94"/>
                  <a:pt x="202" y="95"/>
                  <a:pt x="203" y="95"/>
                </a:cubicBezTo>
                <a:cubicBezTo>
                  <a:pt x="203" y="95"/>
                  <a:pt x="204" y="95"/>
                  <a:pt x="204" y="94"/>
                </a:cubicBezTo>
                <a:cubicBezTo>
                  <a:pt x="204" y="94"/>
                  <a:pt x="203" y="94"/>
                  <a:pt x="203" y="94"/>
                </a:cubicBezTo>
                <a:cubicBezTo>
                  <a:pt x="203" y="94"/>
                  <a:pt x="203" y="93"/>
                  <a:pt x="202" y="93"/>
                </a:cubicBezTo>
                <a:cubicBezTo>
                  <a:pt x="201" y="93"/>
                  <a:pt x="201" y="93"/>
                  <a:pt x="200" y="93"/>
                </a:cubicBezTo>
                <a:cubicBezTo>
                  <a:pt x="200" y="93"/>
                  <a:pt x="199" y="92"/>
                  <a:pt x="199" y="92"/>
                </a:cubicBezTo>
                <a:cubicBezTo>
                  <a:pt x="198" y="92"/>
                  <a:pt x="198" y="92"/>
                  <a:pt x="197" y="92"/>
                </a:cubicBezTo>
                <a:cubicBezTo>
                  <a:pt x="197" y="92"/>
                  <a:pt x="196" y="92"/>
                  <a:pt x="196" y="93"/>
                </a:cubicBezTo>
                <a:cubicBezTo>
                  <a:pt x="196" y="93"/>
                  <a:pt x="195" y="93"/>
                  <a:pt x="195" y="94"/>
                </a:cubicBezTo>
                <a:cubicBezTo>
                  <a:pt x="195" y="94"/>
                  <a:pt x="194" y="94"/>
                  <a:pt x="194" y="95"/>
                </a:cubicBezTo>
                <a:cubicBezTo>
                  <a:pt x="194" y="95"/>
                  <a:pt x="194" y="95"/>
                  <a:pt x="193" y="95"/>
                </a:cubicBezTo>
                <a:cubicBezTo>
                  <a:pt x="193" y="95"/>
                  <a:pt x="193" y="95"/>
                  <a:pt x="193" y="95"/>
                </a:cubicBezTo>
                <a:cubicBezTo>
                  <a:pt x="193" y="95"/>
                  <a:pt x="192" y="95"/>
                  <a:pt x="192" y="95"/>
                </a:cubicBezTo>
                <a:cubicBezTo>
                  <a:pt x="191" y="95"/>
                  <a:pt x="191" y="96"/>
                  <a:pt x="190" y="96"/>
                </a:cubicBezTo>
                <a:cubicBezTo>
                  <a:pt x="190" y="95"/>
                  <a:pt x="190" y="95"/>
                  <a:pt x="191" y="95"/>
                </a:cubicBezTo>
                <a:cubicBezTo>
                  <a:pt x="191" y="95"/>
                  <a:pt x="191" y="95"/>
                  <a:pt x="191" y="95"/>
                </a:cubicBezTo>
                <a:cubicBezTo>
                  <a:pt x="191" y="95"/>
                  <a:pt x="191" y="95"/>
                  <a:pt x="191" y="95"/>
                </a:cubicBezTo>
                <a:cubicBezTo>
                  <a:pt x="190" y="94"/>
                  <a:pt x="191" y="94"/>
                  <a:pt x="191" y="94"/>
                </a:cubicBezTo>
                <a:cubicBezTo>
                  <a:pt x="191" y="95"/>
                  <a:pt x="191" y="95"/>
                  <a:pt x="192" y="95"/>
                </a:cubicBezTo>
                <a:cubicBezTo>
                  <a:pt x="192" y="94"/>
                  <a:pt x="192" y="95"/>
                  <a:pt x="193" y="94"/>
                </a:cubicBezTo>
                <a:cubicBezTo>
                  <a:pt x="193" y="94"/>
                  <a:pt x="192" y="94"/>
                  <a:pt x="192" y="94"/>
                </a:cubicBezTo>
                <a:cubicBezTo>
                  <a:pt x="192" y="94"/>
                  <a:pt x="192" y="93"/>
                  <a:pt x="193" y="93"/>
                </a:cubicBezTo>
                <a:cubicBezTo>
                  <a:pt x="193" y="93"/>
                  <a:pt x="193" y="93"/>
                  <a:pt x="193" y="94"/>
                </a:cubicBezTo>
                <a:cubicBezTo>
                  <a:pt x="193" y="94"/>
                  <a:pt x="193" y="94"/>
                  <a:pt x="193" y="94"/>
                </a:cubicBezTo>
                <a:cubicBezTo>
                  <a:pt x="193" y="93"/>
                  <a:pt x="194" y="93"/>
                  <a:pt x="194" y="93"/>
                </a:cubicBezTo>
                <a:cubicBezTo>
                  <a:pt x="194" y="94"/>
                  <a:pt x="194" y="94"/>
                  <a:pt x="193" y="94"/>
                </a:cubicBezTo>
                <a:cubicBezTo>
                  <a:pt x="193" y="94"/>
                  <a:pt x="193" y="94"/>
                  <a:pt x="193" y="94"/>
                </a:cubicBezTo>
                <a:cubicBezTo>
                  <a:pt x="193" y="94"/>
                  <a:pt x="193" y="95"/>
                  <a:pt x="193" y="95"/>
                </a:cubicBezTo>
                <a:cubicBezTo>
                  <a:pt x="193" y="95"/>
                  <a:pt x="193" y="95"/>
                  <a:pt x="193" y="95"/>
                </a:cubicBezTo>
                <a:cubicBezTo>
                  <a:pt x="194" y="94"/>
                  <a:pt x="194" y="94"/>
                  <a:pt x="194" y="94"/>
                </a:cubicBezTo>
                <a:cubicBezTo>
                  <a:pt x="194" y="94"/>
                  <a:pt x="195" y="93"/>
                  <a:pt x="195" y="93"/>
                </a:cubicBezTo>
                <a:cubicBezTo>
                  <a:pt x="195" y="93"/>
                  <a:pt x="196" y="93"/>
                  <a:pt x="195" y="93"/>
                </a:cubicBezTo>
                <a:cubicBezTo>
                  <a:pt x="195" y="93"/>
                  <a:pt x="195" y="93"/>
                  <a:pt x="195" y="93"/>
                </a:cubicBezTo>
                <a:cubicBezTo>
                  <a:pt x="193" y="93"/>
                  <a:pt x="191" y="93"/>
                  <a:pt x="189" y="93"/>
                </a:cubicBezTo>
                <a:cubicBezTo>
                  <a:pt x="189" y="93"/>
                  <a:pt x="189" y="93"/>
                  <a:pt x="189" y="93"/>
                </a:cubicBezTo>
                <a:cubicBezTo>
                  <a:pt x="189" y="93"/>
                  <a:pt x="189" y="93"/>
                  <a:pt x="189" y="93"/>
                </a:cubicBezTo>
                <a:cubicBezTo>
                  <a:pt x="189" y="93"/>
                  <a:pt x="189" y="93"/>
                  <a:pt x="189" y="93"/>
                </a:cubicBezTo>
                <a:cubicBezTo>
                  <a:pt x="189" y="93"/>
                  <a:pt x="189" y="93"/>
                  <a:pt x="189" y="92"/>
                </a:cubicBezTo>
                <a:cubicBezTo>
                  <a:pt x="190" y="92"/>
                  <a:pt x="190" y="92"/>
                  <a:pt x="190" y="92"/>
                </a:cubicBezTo>
                <a:cubicBezTo>
                  <a:pt x="190" y="92"/>
                  <a:pt x="190" y="92"/>
                  <a:pt x="190" y="92"/>
                </a:cubicBezTo>
                <a:cubicBezTo>
                  <a:pt x="190" y="92"/>
                  <a:pt x="190" y="92"/>
                  <a:pt x="191" y="92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3" y="92"/>
                  <a:pt x="194" y="92"/>
                  <a:pt x="195" y="92"/>
                </a:cubicBezTo>
                <a:cubicBezTo>
                  <a:pt x="194" y="92"/>
                  <a:pt x="192" y="91"/>
                  <a:pt x="191" y="91"/>
                </a:cubicBezTo>
                <a:cubicBezTo>
                  <a:pt x="191" y="91"/>
                  <a:pt x="190" y="91"/>
                  <a:pt x="190" y="91"/>
                </a:cubicBezTo>
                <a:cubicBezTo>
                  <a:pt x="190" y="91"/>
                  <a:pt x="190" y="91"/>
                  <a:pt x="190" y="91"/>
                </a:cubicBezTo>
                <a:cubicBezTo>
                  <a:pt x="191" y="91"/>
                  <a:pt x="191" y="91"/>
                  <a:pt x="190" y="91"/>
                </a:cubicBezTo>
                <a:cubicBezTo>
                  <a:pt x="190" y="91"/>
                  <a:pt x="189" y="91"/>
                  <a:pt x="189" y="91"/>
                </a:cubicBezTo>
                <a:cubicBezTo>
                  <a:pt x="188" y="91"/>
                  <a:pt x="187" y="91"/>
                  <a:pt x="186" y="91"/>
                </a:cubicBezTo>
                <a:cubicBezTo>
                  <a:pt x="186" y="91"/>
                  <a:pt x="185" y="91"/>
                  <a:pt x="185" y="91"/>
                </a:cubicBezTo>
                <a:cubicBezTo>
                  <a:pt x="184" y="91"/>
                  <a:pt x="184" y="91"/>
                  <a:pt x="183" y="91"/>
                </a:cubicBezTo>
                <a:cubicBezTo>
                  <a:pt x="183" y="90"/>
                  <a:pt x="182" y="90"/>
                  <a:pt x="181" y="90"/>
                </a:cubicBezTo>
                <a:cubicBezTo>
                  <a:pt x="181" y="90"/>
                  <a:pt x="180" y="90"/>
                  <a:pt x="179" y="90"/>
                </a:cubicBezTo>
                <a:cubicBezTo>
                  <a:pt x="180" y="90"/>
                  <a:pt x="180" y="91"/>
                  <a:pt x="180" y="91"/>
                </a:cubicBezTo>
                <a:cubicBezTo>
                  <a:pt x="180" y="91"/>
                  <a:pt x="180" y="91"/>
                  <a:pt x="179" y="92"/>
                </a:cubicBezTo>
                <a:cubicBezTo>
                  <a:pt x="179" y="92"/>
                  <a:pt x="179" y="92"/>
                  <a:pt x="179" y="92"/>
                </a:cubicBezTo>
                <a:cubicBezTo>
                  <a:pt x="178" y="92"/>
                  <a:pt x="178" y="92"/>
                  <a:pt x="178" y="92"/>
                </a:cubicBezTo>
                <a:cubicBezTo>
                  <a:pt x="177" y="92"/>
                  <a:pt x="177" y="92"/>
                  <a:pt x="177" y="92"/>
                </a:cubicBezTo>
                <a:cubicBezTo>
                  <a:pt x="176" y="92"/>
                  <a:pt x="176" y="93"/>
                  <a:pt x="175" y="93"/>
                </a:cubicBezTo>
                <a:cubicBezTo>
                  <a:pt x="176" y="93"/>
                  <a:pt x="176" y="93"/>
                  <a:pt x="176" y="93"/>
                </a:cubicBezTo>
                <a:cubicBezTo>
                  <a:pt x="177" y="93"/>
                  <a:pt x="177" y="93"/>
                  <a:pt x="177" y="93"/>
                </a:cubicBezTo>
                <a:cubicBezTo>
                  <a:pt x="178" y="93"/>
                  <a:pt x="178" y="93"/>
                  <a:pt x="178" y="93"/>
                </a:cubicBezTo>
                <a:cubicBezTo>
                  <a:pt x="178" y="93"/>
                  <a:pt x="178" y="93"/>
                  <a:pt x="178" y="93"/>
                </a:cubicBezTo>
                <a:cubicBezTo>
                  <a:pt x="178" y="93"/>
                  <a:pt x="178" y="93"/>
                  <a:pt x="177" y="93"/>
                </a:cubicBezTo>
                <a:cubicBezTo>
                  <a:pt x="177" y="94"/>
                  <a:pt x="177" y="94"/>
                  <a:pt x="177" y="94"/>
                </a:cubicBezTo>
                <a:cubicBezTo>
                  <a:pt x="177" y="94"/>
                  <a:pt x="176" y="94"/>
                  <a:pt x="176" y="94"/>
                </a:cubicBezTo>
                <a:cubicBezTo>
                  <a:pt x="177" y="94"/>
                  <a:pt x="177" y="94"/>
                  <a:pt x="177" y="95"/>
                </a:cubicBezTo>
                <a:cubicBezTo>
                  <a:pt x="177" y="95"/>
                  <a:pt x="177" y="96"/>
                  <a:pt x="177" y="96"/>
                </a:cubicBezTo>
                <a:cubicBezTo>
                  <a:pt x="177" y="96"/>
                  <a:pt x="178" y="96"/>
                  <a:pt x="178" y="97"/>
                </a:cubicBezTo>
                <a:cubicBezTo>
                  <a:pt x="177" y="96"/>
                  <a:pt x="177" y="97"/>
                  <a:pt x="177" y="97"/>
                </a:cubicBezTo>
                <a:cubicBezTo>
                  <a:pt x="177" y="96"/>
                  <a:pt x="176" y="96"/>
                  <a:pt x="176" y="97"/>
                </a:cubicBezTo>
                <a:cubicBezTo>
                  <a:pt x="175" y="97"/>
                  <a:pt x="175" y="96"/>
                  <a:pt x="175" y="96"/>
                </a:cubicBezTo>
                <a:cubicBezTo>
                  <a:pt x="175" y="96"/>
                  <a:pt x="175" y="96"/>
                  <a:pt x="175" y="96"/>
                </a:cubicBezTo>
                <a:cubicBezTo>
                  <a:pt x="174" y="96"/>
                  <a:pt x="174" y="96"/>
                  <a:pt x="174" y="96"/>
                </a:cubicBezTo>
                <a:cubicBezTo>
                  <a:pt x="174" y="96"/>
                  <a:pt x="174" y="96"/>
                  <a:pt x="174" y="96"/>
                </a:cubicBezTo>
                <a:cubicBezTo>
                  <a:pt x="173" y="96"/>
                  <a:pt x="173" y="96"/>
                  <a:pt x="173" y="96"/>
                </a:cubicBezTo>
                <a:cubicBezTo>
                  <a:pt x="173" y="96"/>
                  <a:pt x="172" y="96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7"/>
                  <a:pt x="173" y="97"/>
                  <a:pt x="173" y="97"/>
                </a:cubicBezTo>
                <a:cubicBezTo>
                  <a:pt x="173" y="97"/>
                  <a:pt x="173" y="97"/>
                  <a:pt x="173" y="97"/>
                </a:cubicBezTo>
                <a:cubicBezTo>
                  <a:pt x="173" y="97"/>
                  <a:pt x="173" y="98"/>
                  <a:pt x="173" y="98"/>
                </a:cubicBezTo>
                <a:cubicBezTo>
                  <a:pt x="173" y="98"/>
                  <a:pt x="172" y="98"/>
                  <a:pt x="172" y="98"/>
                </a:cubicBezTo>
                <a:cubicBezTo>
                  <a:pt x="172" y="98"/>
                  <a:pt x="172" y="98"/>
                  <a:pt x="172" y="98"/>
                </a:cubicBezTo>
                <a:cubicBezTo>
                  <a:pt x="172" y="98"/>
                  <a:pt x="172" y="98"/>
                  <a:pt x="172" y="98"/>
                </a:cubicBezTo>
                <a:cubicBezTo>
                  <a:pt x="172" y="98"/>
                  <a:pt x="172" y="98"/>
                  <a:pt x="172" y="98"/>
                </a:cubicBezTo>
                <a:cubicBezTo>
                  <a:pt x="172" y="98"/>
                  <a:pt x="172" y="98"/>
                  <a:pt x="172" y="98"/>
                </a:cubicBezTo>
                <a:cubicBezTo>
                  <a:pt x="172" y="98"/>
                  <a:pt x="172" y="98"/>
                  <a:pt x="172" y="98"/>
                </a:cubicBezTo>
                <a:cubicBezTo>
                  <a:pt x="172" y="98"/>
                  <a:pt x="172" y="98"/>
                  <a:pt x="172" y="98"/>
                </a:cubicBezTo>
                <a:cubicBezTo>
                  <a:pt x="172" y="98"/>
                  <a:pt x="171" y="98"/>
                  <a:pt x="171" y="97"/>
                </a:cubicBezTo>
                <a:cubicBezTo>
                  <a:pt x="171" y="97"/>
                  <a:pt x="171" y="97"/>
                  <a:pt x="171" y="97"/>
                </a:cubicBezTo>
                <a:cubicBezTo>
                  <a:pt x="171" y="97"/>
                  <a:pt x="170" y="97"/>
                  <a:pt x="170" y="97"/>
                </a:cubicBezTo>
                <a:cubicBezTo>
                  <a:pt x="170" y="97"/>
                  <a:pt x="170" y="97"/>
                  <a:pt x="170" y="97"/>
                </a:cubicBezTo>
                <a:cubicBezTo>
                  <a:pt x="169" y="96"/>
                  <a:pt x="169" y="97"/>
                  <a:pt x="169" y="97"/>
                </a:cubicBezTo>
                <a:cubicBezTo>
                  <a:pt x="169" y="96"/>
                  <a:pt x="169" y="96"/>
                  <a:pt x="168" y="96"/>
                </a:cubicBezTo>
                <a:cubicBezTo>
                  <a:pt x="168" y="96"/>
                  <a:pt x="168" y="96"/>
                  <a:pt x="167" y="96"/>
                </a:cubicBezTo>
                <a:cubicBezTo>
                  <a:pt x="167" y="96"/>
                  <a:pt x="167" y="96"/>
                  <a:pt x="166" y="96"/>
                </a:cubicBezTo>
                <a:cubicBezTo>
                  <a:pt x="166" y="96"/>
                  <a:pt x="165" y="96"/>
                  <a:pt x="164" y="97"/>
                </a:cubicBezTo>
                <a:cubicBezTo>
                  <a:pt x="164" y="97"/>
                  <a:pt x="164" y="97"/>
                  <a:pt x="164" y="97"/>
                </a:cubicBezTo>
                <a:cubicBezTo>
                  <a:pt x="164" y="97"/>
                  <a:pt x="164" y="97"/>
                  <a:pt x="164" y="97"/>
                </a:cubicBezTo>
                <a:cubicBezTo>
                  <a:pt x="164" y="97"/>
                  <a:pt x="164" y="97"/>
                  <a:pt x="164" y="98"/>
                </a:cubicBezTo>
                <a:cubicBezTo>
                  <a:pt x="164" y="97"/>
                  <a:pt x="164" y="97"/>
                  <a:pt x="164" y="97"/>
                </a:cubicBezTo>
                <a:cubicBezTo>
                  <a:pt x="164" y="97"/>
                  <a:pt x="164" y="97"/>
                  <a:pt x="163" y="97"/>
                </a:cubicBezTo>
                <a:cubicBezTo>
                  <a:pt x="163" y="97"/>
                  <a:pt x="163" y="97"/>
                  <a:pt x="163" y="97"/>
                </a:cubicBezTo>
                <a:cubicBezTo>
                  <a:pt x="162" y="97"/>
                  <a:pt x="162" y="97"/>
                  <a:pt x="161" y="97"/>
                </a:cubicBezTo>
                <a:cubicBezTo>
                  <a:pt x="161" y="97"/>
                  <a:pt x="161" y="96"/>
                  <a:pt x="160" y="96"/>
                </a:cubicBezTo>
                <a:cubicBezTo>
                  <a:pt x="160" y="96"/>
                  <a:pt x="160" y="95"/>
                  <a:pt x="159" y="95"/>
                </a:cubicBezTo>
                <a:cubicBezTo>
                  <a:pt x="159" y="95"/>
                  <a:pt x="159" y="95"/>
                  <a:pt x="159" y="95"/>
                </a:cubicBezTo>
                <a:cubicBezTo>
                  <a:pt x="159" y="94"/>
                  <a:pt x="159" y="94"/>
                  <a:pt x="158" y="95"/>
                </a:cubicBezTo>
                <a:cubicBezTo>
                  <a:pt x="158" y="95"/>
                  <a:pt x="158" y="95"/>
                  <a:pt x="158" y="96"/>
                </a:cubicBezTo>
                <a:cubicBezTo>
                  <a:pt x="157" y="96"/>
                  <a:pt x="157" y="97"/>
                  <a:pt x="157" y="97"/>
                </a:cubicBezTo>
                <a:cubicBezTo>
                  <a:pt x="157" y="97"/>
                  <a:pt x="157" y="97"/>
                  <a:pt x="157" y="97"/>
                </a:cubicBezTo>
                <a:cubicBezTo>
                  <a:pt x="157" y="98"/>
                  <a:pt x="157" y="98"/>
                  <a:pt x="157" y="98"/>
                </a:cubicBezTo>
                <a:cubicBezTo>
                  <a:pt x="157" y="98"/>
                  <a:pt x="156" y="98"/>
                  <a:pt x="156" y="99"/>
                </a:cubicBezTo>
                <a:cubicBezTo>
                  <a:pt x="156" y="98"/>
                  <a:pt x="156" y="98"/>
                  <a:pt x="156" y="98"/>
                </a:cubicBezTo>
                <a:cubicBezTo>
                  <a:pt x="156" y="98"/>
                  <a:pt x="156" y="98"/>
                  <a:pt x="156" y="98"/>
                </a:cubicBezTo>
                <a:cubicBezTo>
                  <a:pt x="155" y="100"/>
                  <a:pt x="155" y="100"/>
                  <a:pt x="155" y="100"/>
                </a:cubicBezTo>
                <a:cubicBezTo>
                  <a:pt x="155" y="100"/>
                  <a:pt x="155" y="100"/>
                  <a:pt x="155" y="100"/>
                </a:cubicBezTo>
                <a:cubicBezTo>
                  <a:pt x="155" y="100"/>
                  <a:pt x="155" y="100"/>
                  <a:pt x="155" y="100"/>
                </a:cubicBezTo>
                <a:cubicBezTo>
                  <a:pt x="155" y="100"/>
                  <a:pt x="154" y="100"/>
                  <a:pt x="154" y="100"/>
                </a:cubicBezTo>
                <a:cubicBezTo>
                  <a:pt x="154" y="100"/>
                  <a:pt x="154" y="100"/>
                  <a:pt x="154" y="100"/>
                </a:cubicBezTo>
                <a:cubicBezTo>
                  <a:pt x="154" y="100"/>
                  <a:pt x="154" y="100"/>
                  <a:pt x="154" y="100"/>
                </a:cubicBezTo>
                <a:cubicBezTo>
                  <a:pt x="154" y="100"/>
                  <a:pt x="154" y="100"/>
                  <a:pt x="154" y="100"/>
                </a:cubicBezTo>
                <a:cubicBezTo>
                  <a:pt x="154" y="100"/>
                  <a:pt x="154" y="100"/>
                  <a:pt x="154" y="100"/>
                </a:cubicBezTo>
                <a:cubicBezTo>
                  <a:pt x="154" y="100"/>
                  <a:pt x="154" y="100"/>
                  <a:pt x="154" y="100"/>
                </a:cubicBezTo>
                <a:cubicBezTo>
                  <a:pt x="154" y="100"/>
                  <a:pt x="154" y="100"/>
                  <a:pt x="154" y="100"/>
                </a:cubicBezTo>
                <a:cubicBezTo>
                  <a:pt x="154" y="100"/>
                  <a:pt x="154" y="100"/>
                  <a:pt x="154" y="100"/>
                </a:cubicBezTo>
                <a:cubicBezTo>
                  <a:pt x="154" y="100"/>
                  <a:pt x="154" y="100"/>
                  <a:pt x="154" y="100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3" y="99"/>
                  <a:pt x="153" y="99"/>
                  <a:pt x="153" y="99"/>
                </a:cubicBezTo>
                <a:cubicBezTo>
                  <a:pt x="153" y="99"/>
                  <a:pt x="153" y="99"/>
                  <a:pt x="153" y="99"/>
                </a:cubicBezTo>
                <a:cubicBezTo>
                  <a:pt x="153" y="99"/>
                  <a:pt x="153" y="99"/>
                  <a:pt x="153" y="99"/>
                </a:cubicBezTo>
                <a:cubicBezTo>
                  <a:pt x="153" y="99"/>
                  <a:pt x="153" y="99"/>
                  <a:pt x="153" y="99"/>
                </a:cubicBezTo>
                <a:cubicBezTo>
                  <a:pt x="153" y="99"/>
                  <a:pt x="153" y="99"/>
                  <a:pt x="153" y="99"/>
                </a:cubicBezTo>
                <a:cubicBezTo>
                  <a:pt x="153" y="99"/>
                  <a:pt x="153" y="99"/>
                  <a:pt x="153" y="99"/>
                </a:cubicBezTo>
                <a:cubicBezTo>
                  <a:pt x="153" y="99"/>
                  <a:pt x="153" y="99"/>
                  <a:pt x="153" y="99"/>
                </a:cubicBezTo>
                <a:cubicBezTo>
                  <a:pt x="153" y="99"/>
                  <a:pt x="153" y="99"/>
                  <a:pt x="153" y="99"/>
                </a:cubicBezTo>
                <a:cubicBezTo>
                  <a:pt x="153" y="99"/>
                  <a:pt x="153" y="99"/>
                  <a:pt x="153" y="99"/>
                </a:cubicBezTo>
                <a:cubicBezTo>
                  <a:pt x="153" y="99"/>
                  <a:pt x="153" y="99"/>
                  <a:pt x="152" y="99"/>
                </a:cubicBezTo>
                <a:cubicBezTo>
                  <a:pt x="152" y="99"/>
                  <a:pt x="152" y="99"/>
                  <a:pt x="152" y="99"/>
                </a:cubicBezTo>
                <a:cubicBezTo>
                  <a:pt x="152" y="99"/>
                  <a:pt x="152" y="99"/>
                  <a:pt x="152" y="99"/>
                </a:cubicBezTo>
                <a:cubicBezTo>
                  <a:pt x="152" y="99"/>
                  <a:pt x="152" y="99"/>
                  <a:pt x="152" y="99"/>
                </a:cubicBezTo>
                <a:cubicBezTo>
                  <a:pt x="152" y="99"/>
                  <a:pt x="152" y="99"/>
                  <a:pt x="152" y="99"/>
                </a:cubicBezTo>
                <a:cubicBezTo>
                  <a:pt x="152" y="99"/>
                  <a:pt x="152" y="99"/>
                  <a:pt x="152" y="99"/>
                </a:cubicBezTo>
                <a:cubicBezTo>
                  <a:pt x="152" y="99"/>
                  <a:pt x="152" y="99"/>
                  <a:pt x="152" y="99"/>
                </a:cubicBezTo>
                <a:cubicBezTo>
                  <a:pt x="152" y="99"/>
                  <a:pt x="152" y="99"/>
                  <a:pt x="152" y="99"/>
                </a:cubicBezTo>
                <a:cubicBezTo>
                  <a:pt x="152" y="99"/>
                  <a:pt x="152" y="99"/>
                  <a:pt x="152" y="99"/>
                </a:cubicBezTo>
                <a:cubicBezTo>
                  <a:pt x="152" y="99"/>
                  <a:pt x="152" y="99"/>
                  <a:pt x="152" y="99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51" y="97"/>
                  <a:pt x="151" y="97"/>
                  <a:pt x="151" y="97"/>
                </a:cubicBezTo>
                <a:cubicBezTo>
                  <a:pt x="151" y="97"/>
                  <a:pt x="151" y="97"/>
                  <a:pt x="151" y="97"/>
                </a:cubicBezTo>
                <a:cubicBezTo>
                  <a:pt x="151" y="97"/>
                  <a:pt x="151" y="97"/>
                  <a:pt x="151" y="97"/>
                </a:cubicBezTo>
                <a:cubicBezTo>
                  <a:pt x="151" y="97"/>
                  <a:pt x="151" y="97"/>
                  <a:pt x="151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6"/>
                  <a:pt x="150" y="97"/>
                  <a:pt x="150" y="96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150" y="95"/>
                  <a:pt x="150" y="95"/>
                  <a:pt x="150" y="95"/>
                </a:cubicBezTo>
                <a:cubicBezTo>
                  <a:pt x="150" y="95"/>
                  <a:pt x="150" y="95"/>
                  <a:pt x="151" y="95"/>
                </a:cubicBezTo>
                <a:cubicBezTo>
                  <a:pt x="151" y="95"/>
                  <a:pt x="151" y="95"/>
                  <a:pt x="151" y="95"/>
                </a:cubicBezTo>
                <a:cubicBezTo>
                  <a:pt x="151" y="95"/>
                  <a:pt x="151" y="95"/>
                  <a:pt x="151" y="95"/>
                </a:cubicBezTo>
                <a:cubicBezTo>
                  <a:pt x="151" y="95"/>
                  <a:pt x="151" y="95"/>
                  <a:pt x="151" y="95"/>
                </a:cubicBezTo>
                <a:cubicBezTo>
                  <a:pt x="151" y="95"/>
                  <a:pt x="151" y="95"/>
                  <a:pt x="151" y="95"/>
                </a:cubicBezTo>
                <a:cubicBezTo>
                  <a:pt x="151" y="95"/>
                  <a:pt x="151" y="95"/>
                  <a:pt x="151" y="95"/>
                </a:cubicBezTo>
                <a:cubicBezTo>
                  <a:pt x="150" y="95"/>
                  <a:pt x="150" y="95"/>
                  <a:pt x="150" y="95"/>
                </a:cubicBezTo>
                <a:cubicBezTo>
                  <a:pt x="150" y="95"/>
                  <a:pt x="150" y="95"/>
                  <a:pt x="150" y="95"/>
                </a:cubicBezTo>
                <a:cubicBezTo>
                  <a:pt x="150" y="95"/>
                  <a:pt x="150" y="95"/>
                  <a:pt x="150" y="95"/>
                </a:cubicBezTo>
                <a:cubicBezTo>
                  <a:pt x="150" y="95"/>
                  <a:pt x="150" y="95"/>
                  <a:pt x="150" y="95"/>
                </a:cubicBezTo>
                <a:cubicBezTo>
                  <a:pt x="150" y="95"/>
                  <a:pt x="150" y="95"/>
                  <a:pt x="150" y="95"/>
                </a:cubicBezTo>
                <a:cubicBezTo>
                  <a:pt x="150" y="95"/>
                  <a:pt x="150" y="95"/>
                  <a:pt x="150" y="95"/>
                </a:cubicBezTo>
                <a:cubicBezTo>
                  <a:pt x="150" y="95"/>
                  <a:pt x="150" y="94"/>
                  <a:pt x="150" y="94"/>
                </a:cubicBezTo>
                <a:cubicBezTo>
                  <a:pt x="149" y="94"/>
                  <a:pt x="149" y="94"/>
                  <a:pt x="149" y="94"/>
                </a:cubicBezTo>
                <a:cubicBezTo>
                  <a:pt x="149" y="94"/>
                  <a:pt x="149" y="94"/>
                  <a:pt x="149" y="94"/>
                </a:cubicBezTo>
                <a:cubicBezTo>
                  <a:pt x="149" y="94"/>
                  <a:pt x="149" y="94"/>
                  <a:pt x="149" y="94"/>
                </a:cubicBezTo>
                <a:cubicBezTo>
                  <a:pt x="149" y="94"/>
                  <a:pt x="149" y="94"/>
                  <a:pt x="149" y="94"/>
                </a:cubicBezTo>
                <a:cubicBezTo>
                  <a:pt x="149" y="94"/>
                  <a:pt x="149" y="94"/>
                  <a:pt x="149" y="94"/>
                </a:cubicBezTo>
                <a:cubicBezTo>
                  <a:pt x="149" y="94"/>
                  <a:pt x="149" y="94"/>
                  <a:pt x="149" y="94"/>
                </a:cubicBezTo>
                <a:cubicBezTo>
                  <a:pt x="149" y="94"/>
                  <a:pt x="149" y="94"/>
                  <a:pt x="149" y="94"/>
                </a:cubicBezTo>
                <a:cubicBezTo>
                  <a:pt x="149" y="94"/>
                  <a:pt x="149" y="94"/>
                  <a:pt x="149" y="94"/>
                </a:cubicBezTo>
                <a:cubicBezTo>
                  <a:pt x="150" y="94"/>
                  <a:pt x="150" y="94"/>
                  <a:pt x="150" y="94"/>
                </a:cubicBezTo>
                <a:cubicBezTo>
                  <a:pt x="150" y="94"/>
                  <a:pt x="150" y="94"/>
                  <a:pt x="150" y="94"/>
                </a:cubicBezTo>
                <a:cubicBezTo>
                  <a:pt x="150" y="94"/>
                  <a:pt x="150" y="94"/>
                  <a:pt x="150" y="94"/>
                </a:cubicBezTo>
                <a:cubicBezTo>
                  <a:pt x="150" y="95"/>
                  <a:pt x="150" y="95"/>
                  <a:pt x="150" y="95"/>
                </a:cubicBezTo>
                <a:cubicBezTo>
                  <a:pt x="150" y="95"/>
                  <a:pt x="150" y="95"/>
                  <a:pt x="150" y="95"/>
                </a:cubicBezTo>
                <a:cubicBezTo>
                  <a:pt x="150" y="95"/>
                  <a:pt x="150" y="95"/>
                  <a:pt x="150" y="95"/>
                </a:cubicBezTo>
                <a:cubicBezTo>
                  <a:pt x="150" y="95"/>
                  <a:pt x="150" y="95"/>
                  <a:pt x="150" y="95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148" y="95"/>
                  <a:pt x="148" y="95"/>
                  <a:pt x="148" y="95"/>
                </a:cubicBezTo>
                <a:cubicBezTo>
                  <a:pt x="148" y="95"/>
                  <a:pt x="148" y="95"/>
                  <a:pt x="148" y="95"/>
                </a:cubicBezTo>
                <a:cubicBezTo>
                  <a:pt x="148" y="95"/>
                  <a:pt x="148" y="95"/>
                  <a:pt x="148" y="95"/>
                </a:cubicBezTo>
                <a:cubicBezTo>
                  <a:pt x="148" y="95"/>
                  <a:pt x="148" y="95"/>
                  <a:pt x="148" y="95"/>
                </a:cubicBezTo>
                <a:cubicBezTo>
                  <a:pt x="148" y="95"/>
                  <a:pt x="148" y="95"/>
                  <a:pt x="148" y="95"/>
                </a:cubicBezTo>
                <a:cubicBezTo>
                  <a:pt x="148" y="95"/>
                  <a:pt x="148" y="95"/>
                  <a:pt x="148" y="95"/>
                </a:cubicBezTo>
                <a:cubicBezTo>
                  <a:pt x="148" y="94"/>
                  <a:pt x="148" y="94"/>
                  <a:pt x="148" y="94"/>
                </a:cubicBezTo>
                <a:cubicBezTo>
                  <a:pt x="147" y="93"/>
                  <a:pt x="147" y="93"/>
                  <a:pt x="147" y="93"/>
                </a:cubicBezTo>
                <a:cubicBezTo>
                  <a:pt x="147" y="93"/>
                  <a:pt x="147" y="93"/>
                  <a:pt x="147" y="93"/>
                </a:cubicBezTo>
                <a:cubicBezTo>
                  <a:pt x="148" y="93"/>
                  <a:pt x="148" y="93"/>
                  <a:pt x="148" y="93"/>
                </a:cubicBezTo>
                <a:cubicBezTo>
                  <a:pt x="148" y="93"/>
                  <a:pt x="148" y="93"/>
                  <a:pt x="148" y="93"/>
                </a:cubicBezTo>
                <a:cubicBezTo>
                  <a:pt x="148" y="93"/>
                  <a:pt x="148" y="93"/>
                  <a:pt x="148" y="93"/>
                </a:cubicBezTo>
                <a:cubicBezTo>
                  <a:pt x="148" y="93"/>
                  <a:pt x="148" y="93"/>
                  <a:pt x="148" y="93"/>
                </a:cubicBezTo>
                <a:cubicBezTo>
                  <a:pt x="148" y="93"/>
                  <a:pt x="148" y="93"/>
                  <a:pt x="148" y="93"/>
                </a:cubicBezTo>
                <a:cubicBezTo>
                  <a:pt x="148" y="93"/>
                  <a:pt x="148" y="93"/>
                  <a:pt x="148" y="93"/>
                </a:cubicBezTo>
                <a:cubicBezTo>
                  <a:pt x="148" y="93"/>
                  <a:pt x="148" y="93"/>
                  <a:pt x="148" y="93"/>
                </a:cubicBezTo>
                <a:cubicBezTo>
                  <a:pt x="148" y="93"/>
                  <a:pt x="148" y="93"/>
                  <a:pt x="148" y="93"/>
                </a:cubicBezTo>
                <a:cubicBezTo>
                  <a:pt x="148" y="93"/>
                  <a:pt x="148" y="93"/>
                  <a:pt x="148" y="93"/>
                </a:cubicBezTo>
                <a:cubicBezTo>
                  <a:pt x="148" y="93"/>
                  <a:pt x="148" y="93"/>
                  <a:pt x="148" y="93"/>
                </a:cubicBezTo>
                <a:cubicBezTo>
                  <a:pt x="148" y="93"/>
                  <a:pt x="148" y="93"/>
                  <a:pt x="148" y="93"/>
                </a:cubicBezTo>
                <a:cubicBezTo>
                  <a:pt x="148" y="94"/>
                  <a:pt x="148" y="94"/>
                  <a:pt x="148" y="94"/>
                </a:cubicBezTo>
                <a:cubicBezTo>
                  <a:pt x="148" y="94"/>
                  <a:pt x="148" y="94"/>
                  <a:pt x="148" y="94"/>
                </a:cubicBezTo>
                <a:cubicBezTo>
                  <a:pt x="148" y="94"/>
                  <a:pt x="148" y="94"/>
                  <a:pt x="148" y="94"/>
                </a:cubicBezTo>
                <a:cubicBezTo>
                  <a:pt x="148" y="94"/>
                  <a:pt x="148" y="94"/>
                  <a:pt x="148" y="94"/>
                </a:cubicBezTo>
                <a:cubicBezTo>
                  <a:pt x="149" y="94"/>
                  <a:pt x="149" y="94"/>
                  <a:pt x="149" y="94"/>
                </a:cubicBezTo>
                <a:cubicBezTo>
                  <a:pt x="149" y="94"/>
                  <a:pt x="149" y="94"/>
                  <a:pt x="149" y="94"/>
                </a:cubicBezTo>
                <a:cubicBezTo>
                  <a:pt x="149" y="94"/>
                  <a:pt x="149" y="94"/>
                  <a:pt x="149" y="94"/>
                </a:cubicBezTo>
                <a:cubicBezTo>
                  <a:pt x="149" y="94"/>
                  <a:pt x="149" y="94"/>
                  <a:pt x="149" y="94"/>
                </a:cubicBezTo>
                <a:cubicBezTo>
                  <a:pt x="149" y="94"/>
                  <a:pt x="149" y="94"/>
                  <a:pt x="149" y="94"/>
                </a:cubicBezTo>
                <a:cubicBezTo>
                  <a:pt x="149" y="94"/>
                  <a:pt x="149" y="94"/>
                  <a:pt x="149" y="94"/>
                </a:cubicBezTo>
                <a:cubicBezTo>
                  <a:pt x="149" y="94"/>
                  <a:pt x="149" y="94"/>
                  <a:pt x="149" y="94"/>
                </a:cubicBezTo>
                <a:cubicBezTo>
                  <a:pt x="149" y="94"/>
                  <a:pt x="149" y="94"/>
                  <a:pt x="149" y="94"/>
                </a:cubicBezTo>
                <a:cubicBezTo>
                  <a:pt x="149" y="94"/>
                  <a:pt x="149" y="94"/>
                  <a:pt x="149" y="94"/>
                </a:cubicBezTo>
                <a:cubicBezTo>
                  <a:pt x="150" y="94"/>
                  <a:pt x="150" y="94"/>
                  <a:pt x="150" y="94"/>
                </a:cubicBezTo>
                <a:cubicBezTo>
                  <a:pt x="150" y="94"/>
                  <a:pt x="150" y="94"/>
                  <a:pt x="150" y="94"/>
                </a:cubicBezTo>
                <a:cubicBezTo>
                  <a:pt x="150" y="94"/>
                  <a:pt x="150" y="94"/>
                  <a:pt x="150" y="94"/>
                </a:cubicBezTo>
                <a:cubicBezTo>
                  <a:pt x="150" y="94"/>
                  <a:pt x="150" y="94"/>
                  <a:pt x="150" y="94"/>
                </a:cubicBezTo>
                <a:cubicBezTo>
                  <a:pt x="150" y="94"/>
                  <a:pt x="150" y="94"/>
                  <a:pt x="150" y="94"/>
                </a:cubicBezTo>
                <a:cubicBezTo>
                  <a:pt x="150" y="94"/>
                  <a:pt x="150" y="94"/>
                  <a:pt x="150" y="94"/>
                </a:cubicBezTo>
                <a:cubicBezTo>
                  <a:pt x="150" y="94"/>
                  <a:pt x="150" y="94"/>
                  <a:pt x="150" y="94"/>
                </a:cubicBezTo>
                <a:cubicBezTo>
                  <a:pt x="150" y="94"/>
                  <a:pt x="150" y="94"/>
                  <a:pt x="150" y="94"/>
                </a:cubicBezTo>
                <a:cubicBezTo>
                  <a:pt x="150" y="93"/>
                  <a:pt x="150" y="93"/>
                  <a:pt x="150" y="93"/>
                </a:cubicBezTo>
                <a:cubicBezTo>
                  <a:pt x="150" y="93"/>
                  <a:pt x="150" y="93"/>
                  <a:pt x="150" y="93"/>
                </a:cubicBezTo>
                <a:cubicBezTo>
                  <a:pt x="151" y="93"/>
                  <a:pt x="151" y="93"/>
                  <a:pt x="151" y="93"/>
                </a:cubicBezTo>
                <a:cubicBezTo>
                  <a:pt x="151" y="93"/>
                  <a:pt x="151" y="93"/>
                  <a:pt x="151" y="93"/>
                </a:cubicBezTo>
                <a:cubicBezTo>
                  <a:pt x="151" y="93"/>
                  <a:pt x="151" y="93"/>
                  <a:pt x="151" y="93"/>
                </a:cubicBezTo>
                <a:cubicBezTo>
                  <a:pt x="151" y="93"/>
                  <a:pt x="151" y="93"/>
                  <a:pt x="151" y="93"/>
                </a:cubicBezTo>
                <a:cubicBezTo>
                  <a:pt x="151" y="93"/>
                  <a:pt x="151" y="93"/>
                  <a:pt x="151" y="93"/>
                </a:cubicBezTo>
                <a:cubicBezTo>
                  <a:pt x="151" y="92"/>
                  <a:pt x="151" y="92"/>
                  <a:pt x="151" y="92"/>
                </a:cubicBezTo>
                <a:cubicBezTo>
                  <a:pt x="151" y="92"/>
                  <a:pt x="151" y="92"/>
                  <a:pt x="151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8" y="91"/>
                  <a:pt x="148" y="92"/>
                  <a:pt x="148" y="91"/>
                </a:cubicBezTo>
                <a:cubicBezTo>
                  <a:pt x="149" y="91"/>
                  <a:pt x="149" y="91"/>
                  <a:pt x="149" y="91"/>
                </a:cubicBezTo>
                <a:cubicBezTo>
                  <a:pt x="149" y="91"/>
                  <a:pt x="149" y="91"/>
                  <a:pt x="149" y="91"/>
                </a:cubicBezTo>
                <a:cubicBezTo>
                  <a:pt x="149" y="91"/>
                  <a:pt x="149" y="91"/>
                  <a:pt x="149" y="91"/>
                </a:cubicBezTo>
                <a:cubicBezTo>
                  <a:pt x="149" y="91"/>
                  <a:pt x="149" y="91"/>
                  <a:pt x="149" y="91"/>
                </a:cubicBezTo>
                <a:cubicBezTo>
                  <a:pt x="149" y="91"/>
                  <a:pt x="149" y="91"/>
                  <a:pt x="149" y="91"/>
                </a:cubicBezTo>
                <a:cubicBezTo>
                  <a:pt x="149" y="91"/>
                  <a:pt x="149" y="91"/>
                  <a:pt x="149" y="91"/>
                </a:cubicBezTo>
                <a:cubicBezTo>
                  <a:pt x="149" y="91"/>
                  <a:pt x="149" y="91"/>
                  <a:pt x="150" y="91"/>
                </a:cubicBezTo>
                <a:cubicBezTo>
                  <a:pt x="150" y="91"/>
                  <a:pt x="150" y="91"/>
                  <a:pt x="150" y="91"/>
                </a:cubicBezTo>
                <a:cubicBezTo>
                  <a:pt x="150" y="91"/>
                  <a:pt x="150" y="91"/>
                  <a:pt x="150" y="91"/>
                </a:cubicBezTo>
                <a:cubicBezTo>
                  <a:pt x="150" y="91"/>
                  <a:pt x="150" y="91"/>
                  <a:pt x="150" y="91"/>
                </a:cubicBezTo>
                <a:cubicBezTo>
                  <a:pt x="150" y="91"/>
                  <a:pt x="150" y="91"/>
                  <a:pt x="150" y="91"/>
                </a:cubicBezTo>
                <a:cubicBezTo>
                  <a:pt x="150" y="91"/>
                  <a:pt x="150" y="91"/>
                  <a:pt x="150" y="91"/>
                </a:cubicBezTo>
                <a:cubicBezTo>
                  <a:pt x="150" y="90"/>
                  <a:pt x="150" y="90"/>
                  <a:pt x="150" y="90"/>
                </a:cubicBezTo>
                <a:cubicBezTo>
                  <a:pt x="148" y="90"/>
                  <a:pt x="148" y="90"/>
                  <a:pt x="148" y="90"/>
                </a:cubicBezTo>
                <a:cubicBezTo>
                  <a:pt x="148" y="90"/>
                  <a:pt x="148" y="90"/>
                  <a:pt x="148" y="90"/>
                </a:cubicBezTo>
                <a:cubicBezTo>
                  <a:pt x="149" y="89"/>
                  <a:pt x="149" y="89"/>
                  <a:pt x="149" y="89"/>
                </a:cubicBezTo>
                <a:cubicBezTo>
                  <a:pt x="149" y="89"/>
                  <a:pt x="149" y="89"/>
                  <a:pt x="149" y="89"/>
                </a:cubicBezTo>
                <a:cubicBezTo>
                  <a:pt x="149" y="89"/>
                  <a:pt x="149" y="89"/>
                  <a:pt x="149" y="89"/>
                </a:cubicBezTo>
                <a:cubicBezTo>
                  <a:pt x="149" y="89"/>
                  <a:pt x="149" y="89"/>
                  <a:pt x="149" y="89"/>
                </a:cubicBezTo>
                <a:cubicBezTo>
                  <a:pt x="149" y="89"/>
                  <a:pt x="149" y="89"/>
                  <a:pt x="149" y="89"/>
                </a:cubicBezTo>
                <a:cubicBezTo>
                  <a:pt x="149" y="89"/>
                  <a:pt x="149" y="89"/>
                  <a:pt x="149" y="89"/>
                </a:cubicBezTo>
                <a:cubicBezTo>
                  <a:pt x="149" y="89"/>
                  <a:pt x="149" y="89"/>
                  <a:pt x="149" y="89"/>
                </a:cubicBezTo>
                <a:cubicBezTo>
                  <a:pt x="149" y="89"/>
                  <a:pt x="149" y="89"/>
                  <a:pt x="149" y="89"/>
                </a:cubicBezTo>
                <a:cubicBezTo>
                  <a:pt x="150" y="89"/>
                  <a:pt x="150" y="89"/>
                  <a:pt x="150" y="89"/>
                </a:cubicBezTo>
                <a:cubicBezTo>
                  <a:pt x="150" y="89"/>
                  <a:pt x="150" y="89"/>
                  <a:pt x="150" y="89"/>
                </a:cubicBezTo>
                <a:cubicBezTo>
                  <a:pt x="150" y="89"/>
                  <a:pt x="150" y="89"/>
                  <a:pt x="150" y="89"/>
                </a:cubicBezTo>
                <a:cubicBezTo>
                  <a:pt x="150" y="89"/>
                  <a:pt x="150" y="89"/>
                  <a:pt x="150" y="89"/>
                </a:cubicBezTo>
                <a:cubicBezTo>
                  <a:pt x="150" y="89"/>
                  <a:pt x="150" y="89"/>
                  <a:pt x="150" y="89"/>
                </a:cubicBezTo>
                <a:cubicBezTo>
                  <a:pt x="150" y="89"/>
                  <a:pt x="150" y="89"/>
                  <a:pt x="150" y="89"/>
                </a:cubicBezTo>
                <a:cubicBezTo>
                  <a:pt x="150" y="89"/>
                  <a:pt x="150" y="89"/>
                  <a:pt x="150" y="89"/>
                </a:cubicBezTo>
                <a:cubicBezTo>
                  <a:pt x="150" y="89"/>
                  <a:pt x="150" y="89"/>
                  <a:pt x="150" y="89"/>
                </a:cubicBezTo>
                <a:cubicBezTo>
                  <a:pt x="150" y="89"/>
                  <a:pt x="150" y="89"/>
                  <a:pt x="150" y="89"/>
                </a:cubicBezTo>
                <a:cubicBezTo>
                  <a:pt x="150" y="89"/>
                  <a:pt x="150" y="89"/>
                  <a:pt x="150" y="89"/>
                </a:cubicBezTo>
                <a:cubicBezTo>
                  <a:pt x="150" y="89"/>
                  <a:pt x="150" y="89"/>
                  <a:pt x="150" y="89"/>
                </a:cubicBezTo>
                <a:cubicBezTo>
                  <a:pt x="150" y="89"/>
                  <a:pt x="150" y="89"/>
                  <a:pt x="150" y="89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149" y="88"/>
                  <a:pt x="149" y="88"/>
                  <a:pt x="149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48" y="87"/>
                  <a:pt x="148" y="87"/>
                  <a:pt x="148" y="87"/>
                </a:cubicBezTo>
                <a:cubicBezTo>
                  <a:pt x="147" y="87"/>
                  <a:pt x="147" y="87"/>
                  <a:pt x="147" y="87"/>
                </a:cubicBezTo>
                <a:cubicBezTo>
                  <a:pt x="147" y="87"/>
                  <a:pt x="147" y="87"/>
                  <a:pt x="147" y="87"/>
                </a:cubicBezTo>
                <a:cubicBezTo>
                  <a:pt x="147" y="87"/>
                  <a:pt x="145" y="87"/>
                  <a:pt x="144" y="86"/>
                </a:cubicBezTo>
                <a:cubicBezTo>
                  <a:pt x="144" y="86"/>
                  <a:pt x="144" y="86"/>
                  <a:pt x="144" y="86"/>
                </a:cubicBezTo>
                <a:cubicBezTo>
                  <a:pt x="144" y="86"/>
                  <a:pt x="144" y="86"/>
                  <a:pt x="144" y="86"/>
                </a:cubicBezTo>
                <a:cubicBezTo>
                  <a:pt x="144" y="86"/>
                  <a:pt x="144" y="86"/>
                  <a:pt x="144" y="86"/>
                </a:cubicBezTo>
                <a:cubicBezTo>
                  <a:pt x="144" y="86"/>
                  <a:pt x="144" y="86"/>
                  <a:pt x="144" y="86"/>
                </a:cubicBezTo>
                <a:cubicBezTo>
                  <a:pt x="144" y="86"/>
                  <a:pt x="144" y="86"/>
                  <a:pt x="144" y="86"/>
                </a:cubicBezTo>
                <a:cubicBezTo>
                  <a:pt x="144" y="87"/>
                  <a:pt x="144" y="87"/>
                  <a:pt x="144" y="87"/>
                </a:cubicBezTo>
                <a:cubicBezTo>
                  <a:pt x="144" y="87"/>
                  <a:pt x="144" y="87"/>
                  <a:pt x="144" y="87"/>
                </a:cubicBezTo>
                <a:cubicBezTo>
                  <a:pt x="144" y="87"/>
                  <a:pt x="144" y="87"/>
                  <a:pt x="144" y="87"/>
                </a:cubicBezTo>
                <a:cubicBezTo>
                  <a:pt x="144" y="87"/>
                  <a:pt x="144" y="87"/>
                  <a:pt x="144" y="87"/>
                </a:cubicBezTo>
                <a:cubicBezTo>
                  <a:pt x="144" y="87"/>
                  <a:pt x="144" y="87"/>
                  <a:pt x="144" y="87"/>
                </a:cubicBezTo>
                <a:cubicBezTo>
                  <a:pt x="143" y="87"/>
                  <a:pt x="143" y="87"/>
                  <a:pt x="143" y="87"/>
                </a:cubicBezTo>
                <a:cubicBezTo>
                  <a:pt x="143" y="87"/>
                  <a:pt x="143" y="87"/>
                  <a:pt x="143" y="87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43" y="87"/>
                  <a:pt x="143" y="87"/>
                  <a:pt x="143" y="87"/>
                </a:cubicBezTo>
                <a:cubicBezTo>
                  <a:pt x="143" y="87"/>
                  <a:pt x="143" y="87"/>
                  <a:pt x="143" y="87"/>
                </a:cubicBezTo>
                <a:cubicBezTo>
                  <a:pt x="143" y="87"/>
                  <a:pt x="143" y="87"/>
                  <a:pt x="143" y="87"/>
                </a:cubicBezTo>
                <a:cubicBezTo>
                  <a:pt x="143" y="87"/>
                  <a:pt x="143" y="87"/>
                  <a:pt x="143" y="87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42" y="86"/>
                  <a:pt x="142" y="86"/>
                  <a:pt x="142" y="86"/>
                </a:cubicBezTo>
                <a:cubicBezTo>
                  <a:pt x="142" y="86"/>
                  <a:pt x="142" y="86"/>
                  <a:pt x="142" y="86"/>
                </a:cubicBezTo>
                <a:cubicBezTo>
                  <a:pt x="141" y="86"/>
                  <a:pt x="141" y="86"/>
                  <a:pt x="141" y="86"/>
                </a:cubicBezTo>
                <a:cubicBezTo>
                  <a:pt x="141" y="87"/>
                  <a:pt x="141" y="87"/>
                  <a:pt x="141" y="87"/>
                </a:cubicBezTo>
                <a:cubicBezTo>
                  <a:pt x="141" y="87"/>
                  <a:pt x="141" y="87"/>
                  <a:pt x="141" y="87"/>
                </a:cubicBezTo>
                <a:cubicBezTo>
                  <a:pt x="141" y="87"/>
                  <a:pt x="141" y="87"/>
                  <a:pt x="141" y="87"/>
                </a:cubicBezTo>
                <a:cubicBezTo>
                  <a:pt x="141" y="87"/>
                  <a:pt x="141" y="87"/>
                  <a:pt x="141" y="87"/>
                </a:cubicBezTo>
                <a:cubicBezTo>
                  <a:pt x="141" y="86"/>
                  <a:pt x="141" y="86"/>
                  <a:pt x="141" y="86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6"/>
                  <a:pt x="139" y="86"/>
                  <a:pt x="140" y="86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40" y="86"/>
                  <a:pt x="140" y="86"/>
                  <a:pt x="140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9" y="86"/>
                  <a:pt x="139" y="86"/>
                  <a:pt x="139" y="86"/>
                </a:cubicBezTo>
                <a:cubicBezTo>
                  <a:pt x="138" y="86"/>
                  <a:pt x="138" y="86"/>
                  <a:pt x="138" y="86"/>
                </a:cubicBezTo>
                <a:cubicBezTo>
                  <a:pt x="138" y="86"/>
                  <a:pt x="138" y="85"/>
                  <a:pt x="138" y="85"/>
                </a:cubicBezTo>
                <a:cubicBezTo>
                  <a:pt x="138" y="85"/>
                  <a:pt x="138" y="85"/>
                  <a:pt x="138" y="85"/>
                </a:cubicBezTo>
                <a:cubicBezTo>
                  <a:pt x="138" y="85"/>
                  <a:pt x="138" y="85"/>
                  <a:pt x="138" y="85"/>
                </a:cubicBezTo>
                <a:cubicBezTo>
                  <a:pt x="138" y="85"/>
                  <a:pt x="138" y="85"/>
                  <a:pt x="137" y="85"/>
                </a:cubicBezTo>
                <a:cubicBezTo>
                  <a:pt x="137" y="85"/>
                  <a:pt x="137" y="85"/>
                  <a:pt x="137" y="85"/>
                </a:cubicBezTo>
                <a:cubicBezTo>
                  <a:pt x="137" y="85"/>
                  <a:pt x="137" y="85"/>
                  <a:pt x="137" y="85"/>
                </a:cubicBezTo>
                <a:cubicBezTo>
                  <a:pt x="137" y="85"/>
                  <a:pt x="137" y="85"/>
                  <a:pt x="137" y="85"/>
                </a:cubicBezTo>
                <a:cubicBezTo>
                  <a:pt x="137" y="85"/>
                  <a:pt x="137" y="85"/>
                  <a:pt x="137" y="85"/>
                </a:cubicBezTo>
                <a:cubicBezTo>
                  <a:pt x="137" y="85"/>
                  <a:pt x="137" y="85"/>
                  <a:pt x="137" y="85"/>
                </a:cubicBezTo>
                <a:cubicBezTo>
                  <a:pt x="137" y="85"/>
                  <a:pt x="137" y="85"/>
                  <a:pt x="137" y="85"/>
                </a:cubicBezTo>
                <a:cubicBezTo>
                  <a:pt x="137" y="85"/>
                  <a:pt x="137" y="85"/>
                  <a:pt x="137" y="85"/>
                </a:cubicBezTo>
                <a:cubicBezTo>
                  <a:pt x="136" y="86"/>
                  <a:pt x="136" y="86"/>
                  <a:pt x="136" y="86"/>
                </a:cubicBezTo>
                <a:cubicBezTo>
                  <a:pt x="136" y="86"/>
                  <a:pt x="136" y="86"/>
                  <a:pt x="136" y="86"/>
                </a:cubicBezTo>
                <a:cubicBezTo>
                  <a:pt x="136" y="86"/>
                  <a:pt x="136" y="86"/>
                  <a:pt x="136" y="86"/>
                </a:cubicBezTo>
                <a:cubicBezTo>
                  <a:pt x="136" y="86"/>
                  <a:pt x="136" y="86"/>
                  <a:pt x="136" y="85"/>
                </a:cubicBezTo>
                <a:cubicBezTo>
                  <a:pt x="136" y="85"/>
                  <a:pt x="136" y="85"/>
                  <a:pt x="136" y="85"/>
                </a:cubicBezTo>
                <a:cubicBezTo>
                  <a:pt x="136" y="85"/>
                  <a:pt x="136" y="85"/>
                  <a:pt x="136" y="85"/>
                </a:cubicBezTo>
                <a:cubicBezTo>
                  <a:pt x="136" y="85"/>
                  <a:pt x="136" y="85"/>
                  <a:pt x="136" y="85"/>
                </a:cubicBezTo>
                <a:cubicBezTo>
                  <a:pt x="136" y="85"/>
                  <a:pt x="136" y="85"/>
                  <a:pt x="136" y="85"/>
                </a:cubicBezTo>
                <a:cubicBezTo>
                  <a:pt x="136" y="85"/>
                  <a:pt x="136" y="85"/>
                  <a:pt x="136" y="85"/>
                </a:cubicBezTo>
                <a:cubicBezTo>
                  <a:pt x="136" y="85"/>
                  <a:pt x="136" y="85"/>
                  <a:pt x="136" y="85"/>
                </a:cubicBezTo>
                <a:cubicBezTo>
                  <a:pt x="136" y="86"/>
                  <a:pt x="136" y="86"/>
                  <a:pt x="136" y="86"/>
                </a:cubicBezTo>
                <a:cubicBezTo>
                  <a:pt x="136" y="86"/>
                  <a:pt x="136" y="86"/>
                  <a:pt x="136" y="86"/>
                </a:cubicBezTo>
                <a:cubicBezTo>
                  <a:pt x="136" y="86"/>
                  <a:pt x="136" y="86"/>
                  <a:pt x="136" y="86"/>
                </a:cubicBezTo>
                <a:cubicBezTo>
                  <a:pt x="136" y="86"/>
                  <a:pt x="136" y="86"/>
                  <a:pt x="136" y="86"/>
                </a:cubicBezTo>
                <a:cubicBezTo>
                  <a:pt x="136" y="86"/>
                  <a:pt x="136" y="86"/>
                  <a:pt x="136" y="86"/>
                </a:cubicBezTo>
                <a:cubicBezTo>
                  <a:pt x="136" y="86"/>
                  <a:pt x="136" y="86"/>
                  <a:pt x="136" y="86"/>
                </a:cubicBezTo>
                <a:cubicBezTo>
                  <a:pt x="136" y="86"/>
                  <a:pt x="136" y="86"/>
                  <a:pt x="136" y="86"/>
                </a:cubicBezTo>
                <a:cubicBezTo>
                  <a:pt x="136" y="86"/>
                  <a:pt x="136" y="86"/>
                  <a:pt x="136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6"/>
                  <a:pt x="135" y="86"/>
                  <a:pt x="135" y="86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35" y="89"/>
                  <a:pt x="134" y="90"/>
                  <a:pt x="134" y="90"/>
                </a:cubicBezTo>
                <a:cubicBezTo>
                  <a:pt x="134" y="90"/>
                  <a:pt x="134" y="90"/>
                  <a:pt x="134" y="90"/>
                </a:cubicBezTo>
                <a:cubicBezTo>
                  <a:pt x="134" y="89"/>
                  <a:pt x="134" y="89"/>
                  <a:pt x="134" y="89"/>
                </a:cubicBezTo>
                <a:cubicBezTo>
                  <a:pt x="133" y="89"/>
                  <a:pt x="133" y="89"/>
                  <a:pt x="132" y="89"/>
                </a:cubicBezTo>
                <a:cubicBezTo>
                  <a:pt x="131" y="89"/>
                  <a:pt x="131" y="89"/>
                  <a:pt x="131" y="89"/>
                </a:cubicBezTo>
                <a:cubicBezTo>
                  <a:pt x="126" y="89"/>
                  <a:pt x="126" y="89"/>
                  <a:pt x="126" y="89"/>
                </a:cubicBezTo>
                <a:cubicBezTo>
                  <a:pt x="125" y="89"/>
                  <a:pt x="125" y="89"/>
                  <a:pt x="125" y="89"/>
                </a:cubicBezTo>
                <a:cubicBezTo>
                  <a:pt x="125" y="89"/>
                  <a:pt x="125" y="89"/>
                  <a:pt x="125" y="89"/>
                </a:cubicBezTo>
                <a:cubicBezTo>
                  <a:pt x="122" y="88"/>
                  <a:pt x="122" y="88"/>
                  <a:pt x="122" y="88"/>
                </a:cubicBezTo>
                <a:cubicBezTo>
                  <a:pt x="122" y="88"/>
                  <a:pt x="122" y="88"/>
                  <a:pt x="122" y="88"/>
                </a:cubicBezTo>
                <a:cubicBezTo>
                  <a:pt x="122" y="88"/>
                  <a:pt x="122" y="88"/>
                  <a:pt x="122" y="88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2" y="86"/>
                  <a:pt x="122" y="86"/>
                  <a:pt x="122" y="86"/>
                </a:cubicBezTo>
                <a:cubicBezTo>
                  <a:pt x="122" y="86"/>
                  <a:pt x="122" y="86"/>
                  <a:pt x="122" y="86"/>
                </a:cubicBezTo>
                <a:cubicBezTo>
                  <a:pt x="122" y="86"/>
                  <a:pt x="122" y="86"/>
                  <a:pt x="122" y="86"/>
                </a:cubicBezTo>
                <a:cubicBezTo>
                  <a:pt x="122" y="86"/>
                  <a:pt x="122" y="86"/>
                  <a:pt x="122" y="86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0" y="86"/>
                  <a:pt x="120" y="86"/>
                  <a:pt x="119" y="86"/>
                </a:cubicBezTo>
                <a:cubicBezTo>
                  <a:pt x="119" y="86"/>
                  <a:pt x="119" y="86"/>
                  <a:pt x="119" y="86"/>
                </a:cubicBezTo>
                <a:cubicBezTo>
                  <a:pt x="119" y="86"/>
                  <a:pt x="119" y="86"/>
                  <a:pt x="119" y="86"/>
                </a:cubicBezTo>
                <a:cubicBezTo>
                  <a:pt x="119" y="86"/>
                  <a:pt x="119" y="86"/>
                  <a:pt x="118" y="86"/>
                </a:cubicBezTo>
                <a:cubicBezTo>
                  <a:pt x="118" y="86"/>
                  <a:pt x="118" y="86"/>
                  <a:pt x="118" y="86"/>
                </a:cubicBezTo>
                <a:cubicBezTo>
                  <a:pt x="118" y="86"/>
                  <a:pt x="118" y="86"/>
                  <a:pt x="118" y="86"/>
                </a:cubicBezTo>
                <a:cubicBezTo>
                  <a:pt x="118" y="86"/>
                  <a:pt x="118" y="86"/>
                  <a:pt x="118" y="86"/>
                </a:cubicBezTo>
                <a:cubicBezTo>
                  <a:pt x="118" y="86"/>
                  <a:pt x="118" y="86"/>
                  <a:pt x="118" y="86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4" y="86"/>
                  <a:pt x="113" y="86"/>
                  <a:pt x="113" y="86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12" y="86"/>
                  <a:pt x="112" y="86"/>
                  <a:pt x="111" y="86"/>
                </a:cubicBezTo>
                <a:cubicBezTo>
                  <a:pt x="111" y="86"/>
                  <a:pt x="111" y="86"/>
                  <a:pt x="111" y="86"/>
                </a:cubicBezTo>
                <a:cubicBezTo>
                  <a:pt x="111" y="86"/>
                  <a:pt x="111" y="86"/>
                  <a:pt x="111" y="86"/>
                </a:cubicBezTo>
                <a:cubicBezTo>
                  <a:pt x="111" y="86"/>
                  <a:pt x="111" y="86"/>
                  <a:pt x="111" y="86"/>
                </a:cubicBezTo>
                <a:cubicBezTo>
                  <a:pt x="111" y="86"/>
                  <a:pt x="111" y="86"/>
                  <a:pt x="111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10" y="87"/>
                  <a:pt x="110" y="87"/>
                  <a:pt x="109" y="87"/>
                </a:cubicBezTo>
                <a:cubicBezTo>
                  <a:pt x="109" y="87"/>
                  <a:pt x="109" y="87"/>
                  <a:pt x="109" y="87"/>
                </a:cubicBezTo>
                <a:cubicBezTo>
                  <a:pt x="109" y="87"/>
                  <a:pt x="109" y="87"/>
                  <a:pt x="109" y="87"/>
                </a:cubicBezTo>
                <a:cubicBezTo>
                  <a:pt x="109" y="87"/>
                  <a:pt x="109" y="87"/>
                  <a:pt x="109" y="87"/>
                </a:cubicBezTo>
                <a:cubicBezTo>
                  <a:pt x="109" y="87"/>
                  <a:pt x="109" y="87"/>
                  <a:pt x="109" y="87"/>
                </a:cubicBezTo>
                <a:cubicBezTo>
                  <a:pt x="109" y="87"/>
                  <a:pt x="109" y="87"/>
                  <a:pt x="109" y="87"/>
                </a:cubicBezTo>
                <a:cubicBezTo>
                  <a:pt x="109" y="87"/>
                  <a:pt x="109" y="87"/>
                  <a:pt x="109" y="87"/>
                </a:cubicBezTo>
                <a:cubicBezTo>
                  <a:pt x="110" y="87"/>
                  <a:pt x="110" y="87"/>
                  <a:pt x="110" y="87"/>
                </a:cubicBezTo>
                <a:cubicBezTo>
                  <a:pt x="110" y="87"/>
                  <a:pt x="110" y="87"/>
                  <a:pt x="110" y="87"/>
                </a:cubicBezTo>
                <a:cubicBezTo>
                  <a:pt x="110" y="87"/>
                  <a:pt x="110" y="87"/>
                  <a:pt x="110" y="87"/>
                </a:cubicBezTo>
                <a:cubicBezTo>
                  <a:pt x="110" y="87"/>
                  <a:pt x="110" y="87"/>
                  <a:pt x="110" y="87"/>
                </a:cubicBezTo>
                <a:cubicBezTo>
                  <a:pt x="110" y="87"/>
                  <a:pt x="110" y="87"/>
                  <a:pt x="110" y="87"/>
                </a:cubicBezTo>
                <a:cubicBezTo>
                  <a:pt x="110" y="87"/>
                  <a:pt x="110" y="87"/>
                  <a:pt x="110" y="87"/>
                </a:cubicBezTo>
                <a:cubicBezTo>
                  <a:pt x="110" y="87"/>
                  <a:pt x="110" y="87"/>
                  <a:pt x="110" y="87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09" y="87"/>
                  <a:pt x="109" y="87"/>
                  <a:pt x="109" y="87"/>
                </a:cubicBezTo>
                <a:cubicBezTo>
                  <a:pt x="109" y="87"/>
                  <a:pt x="109" y="87"/>
                  <a:pt x="109" y="87"/>
                </a:cubicBezTo>
                <a:cubicBezTo>
                  <a:pt x="109" y="87"/>
                  <a:pt x="109" y="87"/>
                  <a:pt x="109" y="87"/>
                </a:cubicBezTo>
                <a:cubicBezTo>
                  <a:pt x="109" y="87"/>
                  <a:pt x="109" y="87"/>
                  <a:pt x="109" y="87"/>
                </a:cubicBezTo>
                <a:cubicBezTo>
                  <a:pt x="109" y="87"/>
                  <a:pt x="109" y="87"/>
                  <a:pt x="109" y="87"/>
                </a:cubicBezTo>
                <a:cubicBezTo>
                  <a:pt x="109" y="87"/>
                  <a:pt x="109" y="87"/>
                  <a:pt x="109" y="87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8" y="85"/>
                  <a:pt x="109" y="85"/>
                  <a:pt x="108" y="85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8" y="84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07" y="86"/>
                  <a:pt x="107" y="86"/>
                  <a:pt x="106" y="86"/>
                </a:cubicBezTo>
                <a:cubicBezTo>
                  <a:pt x="106" y="86"/>
                  <a:pt x="106" y="86"/>
                  <a:pt x="106" y="86"/>
                </a:cubicBezTo>
                <a:cubicBezTo>
                  <a:pt x="106" y="86"/>
                  <a:pt x="106" y="86"/>
                  <a:pt x="106" y="86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85"/>
                  <a:pt x="104" y="84"/>
                  <a:pt x="104" y="84"/>
                </a:cubicBezTo>
                <a:cubicBezTo>
                  <a:pt x="104" y="84"/>
                  <a:pt x="104" y="84"/>
                  <a:pt x="103" y="84"/>
                </a:cubicBezTo>
                <a:cubicBezTo>
                  <a:pt x="103" y="84"/>
                  <a:pt x="103" y="84"/>
                  <a:pt x="103" y="84"/>
                </a:cubicBezTo>
                <a:cubicBezTo>
                  <a:pt x="102" y="84"/>
                  <a:pt x="101" y="84"/>
                  <a:pt x="100" y="84"/>
                </a:cubicBezTo>
                <a:cubicBezTo>
                  <a:pt x="100" y="84"/>
                  <a:pt x="99" y="85"/>
                  <a:pt x="99" y="85"/>
                </a:cubicBezTo>
                <a:cubicBezTo>
                  <a:pt x="99" y="85"/>
                  <a:pt x="99" y="86"/>
                  <a:pt x="99" y="8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101" y="86"/>
                  <a:pt x="101" y="86"/>
                  <a:pt x="102" y="85"/>
                </a:cubicBezTo>
                <a:cubicBezTo>
                  <a:pt x="102" y="85"/>
                  <a:pt x="102" y="85"/>
                  <a:pt x="103" y="85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98" y="86"/>
                  <a:pt x="98" y="86"/>
                  <a:pt x="98" y="86"/>
                </a:cubicBezTo>
                <a:cubicBezTo>
                  <a:pt x="98" y="86"/>
                  <a:pt x="98" y="86"/>
                  <a:pt x="98" y="86"/>
                </a:cubicBezTo>
                <a:cubicBezTo>
                  <a:pt x="98" y="87"/>
                  <a:pt x="98" y="87"/>
                  <a:pt x="98" y="87"/>
                </a:cubicBezTo>
                <a:cubicBezTo>
                  <a:pt x="98" y="87"/>
                  <a:pt x="98" y="87"/>
                  <a:pt x="98" y="87"/>
                </a:cubicBezTo>
                <a:cubicBezTo>
                  <a:pt x="98" y="87"/>
                  <a:pt x="98" y="87"/>
                  <a:pt x="98" y="87"/>
                </a:cubicBezTo>
                <a:cubicBezTo>
                  <a:pt x="98" y="87"/>
                  <a:pt x="98" y="87"/>
                  <a:pt x="98" y="87"/>
                </a:cubicBezTo>
                <a:cubicBezTo>
                  <a:pt x="98" y="87"/>
                  <a:pt x="98" y="87"/>
                  <a:pt x="98" y="87"/>
                </a:cubicBezTo>
                <a:cubicBezTo>
                  <a:pt x="98" y="87"/>
                  <a:pt x="98" y="87"/>
                  <a:pt x="98" y="87"/>
                </a:cubicBezTo>
                <a:cubicBezTo>
                  <a:pt x="95" y="88"/>
                  <a:pt x="95" y="88"/>
                  <a:pt x="95" y="88"/>
                </a:cubicBezTo>
                <a:cubicBezTo>
                  <a:pt x="95" y="88"/>
                  <a:pt x="95" y="88"/>
                  <a:pt x="95" y="88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87" y="90"/>
                  <a:pt x="87" y="90"/>
                  <a:pt x="87" y="90"/>
                </a:cubicBezTo>
                <a:cubicBezTo>
                  <a:pt x="87" y="90"/>
                  <a:pt x="87" y="90"/>
                  <a:pt x="87" y="90"/>
                </a:cubicBezTo>
                <a:cubicBezTo>
                  <a:pt x="87" y="90"/>
                  <a:pt x="87" y="90"/>
                  <a:pt x="87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9" y="89"/>
                  <a:pt x="89" y="90"/>
                  <a:pt x="89" y="89"/>
                </a:cubicBezTo>
                <a:cubicBezTo>
                  <a:pt x="89" y="89"/>
                  <a:pt x="89" y="89"/>
                  <a:pt x="89" y="89"/>
                </a:cubicBezTo>
                <a:cubicBezTo>
                  <a:pt x="89" y="89"/>
                  <a:pt x="89" y="89"/>
                  <a:pt x="89" y="89"/>
                </a:cubicBezTo>
                <a:cubicBezTo>
                  <a:pt x="89" y="89"/>
                  <a:pt x="89" y="89"/>
                  <a:pt x="89" y="89"/>
                </a:cubicBezTo>
                <a:cubicBezTo>
                  <a:pt x="89" y="89"/>
                  <a:pt x="89" y="89"/>
                  <a:pt x="89" y="89"/>
                </a:cubicBezTo>
                <a:cubicBezTo>
                  <a:pt x="89" y="89"/>
                  <a:pt x="89" y="89"/>
                  <a:pt x="89" y="89"/>
                </a:cubicBezTo>
                <a:cubicBezTo>
                  <a:pt x="89" y="89"/>
                  <a:pt x="89" y="89"/>
                  <a:pt x="89" y="89"/>
                </a:cubicBezTo>
                <a:cubicBezTo>
                  <a:pt x="89" y="89"/>
                  <a:pt x="89" y="89"/>
                  <a:pt x="89" y="89"/>
                </a:cubicBezTo>
                <a:cubicBezTo>
                  <a:pt x="89" y="89"/>
                  <a:pt x="89" y="89"/>
                  <a:pt x="89" y="89"/>
                </a:cubicBezTo>
                <a:cubicBezTo>
                  <a:pt x="90" y="88"/>
                  <a:pt x="90" y="88"/>
                  <a:pt x="90" y="88"/>
                </a:cubicBezTo>
                <a:cubicBezTo>
                  <a:pt x="90" y="88"/>
                  <a:pt x="90" y="88"/>
                  <a:pt x="90" y="88"/>
                </a:cubicBezTo>
                <a:cubicBezTo>
                  <a:pt x="90" y="88"/>
                  <a:pt x="90" y="88"/>
                  <a:pt x="90" y="88"/>
                </a:cubicBezTo>
                <a:cubicBezTo>
                  <a:pt x="90" y="88"/>
                  <a:pt x="90" y="88"/>
                  <a:pt x="90" y="88"/>
                </a:cubicBezTo>
                <a:cubicBezTo>
                  <a:pt x="90" y="88"/>
                  <a:pt x="90" y="88"/>
                  <a:pt x="90" y="88"/>
                </a:cubicBezTo>
                <a:cubicBezTo>
                  <a:pt x="90" y="88"/>
                  <a:pt x="90" y="88"/>
                  <a:pt x="90" y="88"/>
                </a:cubicBezTo>
                <a:cubicBezTo>
                  <a:pt x="90" y="88"/>
                  <a:pt x="90" y="88"/>
                  <a:pt x="90" y="88"/>
                </a:cubicBezTo>
                <a:cubicBezTo>
                  <a:pt x="90" y="88"/>
                  <a:pt x="90" y="88"/>
                  <a:pt x="90" y="88"/>
                </a:cubicBezTo>
                <a:cubicBezTo>
                  <a:pt x="91" y="88"/>
                  <a:pt x="91" y="88"/>
                  <a:pt x="91" y="88"/>
                </a:cubicBezTo>
                <a:cubicBezTo>
                  <a:pt x="91" y="88"/>
                  <a:pt x="91" y="88"/>
                  <a:pt x="91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92" y="87"/>
                  <a:pt x="92" y="87"/>
                  <a:pt x="92" y="87"/>
                </a:cubicBezTo>
                <a:cubicBezTo>
                  <a:pt x="92" y="87"/>
                  <a:pt x="92" y="87"/>
                  <a:pt x="92" y="87"/>
                </a:cubicBezTo>
                <a:cubicBezTo>
                  <a:pt x="92" y="87"/>
                  <a:pt x="92" y="87"/>
                  <a:pt x="92" y="87"/>
                </a:cubicBezTo>
                <a:cubicBezTo>
                  <a:pt x="92" y="87"/>
                  <a:pt x="92" y="87"/>
                  <a:pt x="92" y="87"/>
                </a:cubicBezTo>
                <a:cubicBezTo>
                  <a:pt x="92" y="87"/>
                  <a:pt x="92" y="87"/>
                  <a:pt x="92" y="87"/>
                </a:cubicBezTo>
                <a:cubicBezTo>
                  <a:pt x="92" y="87"/>
                  <a:pt x="92" y="87"/>
                  <a:pt x="92" y="87"/>
                </a:cubicBezTo>
                <a:cubicBezTo>
                  <a:pt x="93" y="86"/>
                  <a:pt x="93" y="86"/>
                  <a:pt x="93" y="86"/>
                </a:cubicBezTo>
                <a:cubicBezTo>
                  <a:pt x="93" y="86"/>
                  <a:pt x="93" y="86"/>
                  <a:pt x="93" y="86"/>
                </a:cubicBezTo>
                <a:cubicBezTo>
                  <a:pt x="93" y="86"/>
                  <a:pt x="93" y="86"/>
                  <a:pt x="93" y="86"/>
                </a:cubicBezTo>
                <a:cubicBezTo>
                  <a:pt x="93" y="86"/>
                  <a:pt x="93" y="86"/>
                  <a:pt x="93" y="86"/>
                </a:cubicBezTo>
                <a:cubicBezTo>
                  <a:pt x="93" y="86"/>
                  <a:pt x="93" y="86"/>
                  <a:pt x="93" y="86"/>
                </a:cubicBezTo>
                <a:cubicBezTo>
                  <a:pt x="93" y="86"/>
                  <a:pt x="93" y="86"/>
                  <a:pt x="93" y="86"/>
                </a:cubicBezTo>
                <a:cubicBezTo>
                  <a:pt x="93" y="86"/>
                  <a:pt x="93" y="86"/>
                  <a:pt x="93" y="86"/>
                </a:cubicBezTo>
                <a:cubicBezTo>
                  <a:pt x="93" y="86"/>
                  <a:pt x="93" y="86"/>
                  <a:pt x="93" y="86"/>
                </a:cubicBezTo>
                <a:cubicBezTo>
                  <a:pt x="93" y="86"/>
                  <a:pt x="93" y="86"/>
                  <a:pt x="93" y="86"/>
                </a:cubicBezTo>
                <a:cubicBezTo>
                  <a:pt x="93" y="86"/>
                  <a:pt x="93" y="86"/>
                  <a:pt x="93" y="86"/>
                </a:cubicBezTo>
                <a:cubicBezTo>
                  <a:pt x="93" y="86"/>
                  <a:pt x="93" y="86"/>
                  <a:pt x="93" y="86"/>
                </a:cubicBezTo>
                <a:cubicBezTo>
                  <a:pt x="94" y="86"/>
                  <a:pt x="94" y="86"/>
                  <a:pt x="94" y="86"/>
                </a:cubicBezTo>
                <a:cubicBezTo>
                  <a:pt x="94" y="86"/>
                  <a:pt x="94" y="86"/>
                  <a:pt x="94" y="86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0" y="82"/>
                  <a:pt x="100" y="82"/>
                  <a:pt x="100" y="82"/>
                </a:cubicBezTo>
                <a:cubicBezTo>
                  <a:pt x="100" y="82"/>
                  <a:pt x="100" y="82"/>
                  <a:pt x="100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09" y="78"/>
                  <a:pt x="109" y="78"/>
                  <a:pt x="109" y="78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9" y="75"/>
                  <a:pt x="109" y="7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0" y="74"/>
                  <a:pt x="110" y="74"/>
                  <a:pt x="110" y="74"/>
                </a:cubicBezTo>
                <a:cubicBezTo>
                  <a:pt x="110" y="74"/>
                  <a:pt x="110" y="74"/>
                  <a:pt x="110" y="74"/>
                </a:cubicBezTo>
                <a:cubicBezTo>
                  <a:pt x="110" y="74"/>
                  <a:pt x="110" y="74"/>
                  <a:pt x="110" y="74"/>
                </a:cubicBezTo>
                <a:cubicBezTo>
                  <a:pt x="110" y="74"/>
                  <a:pt x="110" y="74"/>
                  <a:pt x="110" y="74"/>
                </a:cubicBezTo>
                <a:cubicBezTo>
                  <a:pt x="110" y="74"/>
                  <a:pt x="110" y="74"/>
                  <a:pt x="110" y="74"/>
                </a:cubicBezTo>
                <a:cubicBezTo>
                  <a:pt x="110" y="74"/>
                  <a:pt x="110" y="74"/>
                  <a:pt x="110" y="74"/>
                </a:cubicBezTo>
                <a:cubicBezTo>
                  <a:pt x="110" y="74"/>
                  <a:pt x="110" y="74"/>
                  <a:pt x="110" y="74"/>
                </a:cubicBezTo>
                <a:cubicBezTo>
                  <a:pt x="110" y="74"/>
                  <a:pt x="110" y="74"/>
                  <a:pt x="110" y="74"/>
                </a:cubicBezTo>
                <a:cubicBezTo>
                  <a:pt x="110" y="74"/>
                  <a:pt x="110" y="74"/>
                  <a:pt x="110" y="74"/>
                </a:cubicBezTo>
                <a:cubicBezTo>
                  <a:pt x="110" y="74"/>
                  <a:pt x="110" y="74"/>
                  <a:pt x="110" y="74"/>
                </a:cubicBezTo>
                <a:cubicBezTo>
                  <a:pt x="110" y="74"/>
                  <a:pt x="110" y="74"/>
                  <a:pt x="110" y="74"/>
                </a:cubicBezTo>
                <a:cubicBezTo>
                  <a:pt x="110" y="74"/>
                  <a:pt x="110" y="74"/>
                  <a:pt x="110" y="74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09" y="74"/>
                  <a:pt x="109" y="74"/>
                  <a:pt x="109" y="74"/>
                </a:cubicBezTo>
                <a:cubicBezTo>
                  <a:pt x="109" y="74"/>
                  <a:pt x="109" y="74"/>
                  <a:pt x="109" y="74"/>
                </a:cubicBezTo>
                <a:cubicBezTo>
                  <a:pt x="109" y="74"/>
                  <a:pt x="109" y="74"/>
                  <a:pt x="109" y="74"/>
                </a:cubicBezTo>
                <a:cubicBezTo>
                  <a:pt x="109" y="74"/>
                  <a:pt x="109" y="74"/>
                  <a:pt x="109" y="74"/>
                </a:cubicBezTo>
                <a:cubicBezTo>
                  <a:pt x="109" y="74"/>
                  <a:pt x="109" y="74"/>
                  <a:pt x="109" y="74"/>
                </a:cubicBezTo>
                <a:cubicBezTo>
                  <a:pt x="109" y="74"/>
                  <a:pt x="109" y="74"/>
                  <a:pt x="109" y="74"/>
                </a:cubicBezTo>
                <a:cubicBezTo>
                  <a:pt x="109" y="74"/>
                  <a:pt x="109" y="74"/>
                  <a:pt x="109" y="74"/>
                </a:cubicBezTo>
                <a:cubicBezTo>
                  <a:pt x="109" y="74"/>
                  <a:pt x="109" y="74"/>
                  <a:pt x="109" y="74"/>
                </a:cubicBezTo>
                <a:cubicBezTo>
                  <a:pt x="109" y="74"/>
                  <a:pt x="109" y="74"/>
                  <a:pt x="109" y="74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2"/>
                  <a:pt x="108" y="72"/>
                  <a:pt x="108" y="72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8" y="73"/>
                  <a:pt x="108" y="72"/>
                  <a:pt x="109" y="73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8" y="74"/>
                  <a:pt x="108" y="74"/>
                  <a:pt x="108" y="74"/>
                </a:cubicBezTo>
                <a:cubicBezTo>
                  <a:pt x="108" y="74"/>
                  <a:pt x="108" y="74"/>
                  <a:pt x="108" y="74"/>
                </a:cubicBezTo>
                <a:cubicBezTo>
                  <a:pt x="108" y="74"/>
                  <a:pt x="108" y="74"/>
                  <a:pt x="108" y="74"/>
                </a:cubicBezTo>
                <a:cubicBezTo>
                  <a:pt x="108" y="74"/>
                  <a:pt x="108" y="74"/>
                  <a:pt x="108" y="74"/>
                </a:cubicBezTo>
                <a:cubicBezTo>
                  <a:pt x="108" y="74"/>
                  <a:pt x="108" y="74"/>
                  <a:pt x="108" y="74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7" y="73"/>
                  <a:pt x="108" y="73"/>
                  <a:pt x="107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2"/>
                  <a:pt x="107" y="72"/>
                  <a:pt x="107" y="72"/>
                </a:cubicBezTo>
                <a:cubicBezTo>
                  <a:pt x="107" y="72"/>
                  <a:pt x="106" y="71"/>
                  <a:pt x="106" y="71"/>
                </a:cubicBezTo>
                <a:cubicBezTo>
                  <a:pt x="106" y="71"/>
                  <a:pt x="106" y="71"/>
                  <a:pt x="106" y="71"/>
                </a:cubicBezTo>
                <a:cubicBezTo>
                  <a:pt x="106" y="71"/>
                  <a:pt x="106" y="71"/>
                  <a:pt x="106" y="71"/>
                </a:cubicBezTo>
                <a:cubicBezTo>
                  <a:pt x="106" y="71"/>
                  <a:pt x="106" y="71"/>
                  <a:pt x="106" y="71"/>
                </a:cubicBezTo>
                <a:cubicBezTo>
                  <a:pt x="106" y="71"/>
                  <a:pt x="106" y="71"/>
                  <a:pt x="106" y="71"/>
                </a:cubicBezTo>
                <a:cubicBezTo>
                  <a:pt x="106" y="71"/>
                  <a:pt x="106" y="71"/>
                  <a:pt x="106" y="71"/>
                </a:cubicBezTo>
                <a:cubicBezTo>
                  <a:pt x="106" y="71"/>
                  <a:pt x="106" y="71"/>
                  <a:pt x="106" y="71"/>
                </a:cubicBezTo>
                <a:cubicBezTo>
                  <a:pt x="106" y="71"/>
                  <a:pt x="106" y="71"/>
                  <a:pt x="105" y="71"/>
                </a:cubicBezTo>
                <a:cubicBezTo>
                  <a:pt x="105" y="71"/>
                  <a:pt x="105" y="71"/>
                  <a:pt x="105" y="71"/>
                </a:cubicBezTo>
                <a:cubicBezTo>
                  <a:pt x="105" y="71"/>
                  <a:pt x="105" y="71"/>
                  <a:pt x="105" y="71"/>
                </a:cubicBezTo>
                <a:cubicBezTo>
                  <a:pt x="105" y="71"/>
                  <a:pt x="105" y="71"/>
                  <a:pt x="105" y="71"/>
                </a:cubicBezTo>
                <a:cubicBezTo>
                  <a:pt x="105" y="71"/>
                  <a:pt x="105" y="71"/>
                  <a:pt x="105" y="71"/>
                </a:cubicBezTo>
                <a:cubicBezTo>
                  <a:pt x="105" y="71"/>
                  <a:pt x="105" y="71"/>
                  <a:pt x="105" y="71"/>
                </a:cubicBezTo>
                <a:cubicBezTo>
                  <a:pt x="105" y="71"/>
                  <a:pt x="105" y="71"/>
                  <a:pt x="105" y="71"/>
                </a:cubicBezTo>
                <a:cubicBezTo>
                  <a:pt x="105" y="71"/>
                  <a:pt x="105" y="71"/>
                  <a:pt x="105" y="71"/>
                </a:cubicBezTo>
                <a:cubicBezTo>
                  <a:pt x="105" y="71"/>
                  <a:pt x="105" y="71"/>
                  <a:pt x="105" y="71"/>
                </a:cubicBezTo>
                <a:cubicBezTo>
                  <a:pt x="105" y="71"/>
                  <a:pt x="105" y="71"/>
                  <a:pt x="105" y="71"/>
                </a:cubicBezTo>
                <a:cubicBezTo>
                  <a:pt x="105" y="71"/>
                  <a:pt x="105" y="71"/>
                  <a:pt x="105" y="71"/>
                </a:cubicBezTo>
                <a:cubicBezTo>
                  <a:pt x="105" y="71"/>
                  <a:pt x="105" y="71"/>
                  <a:pt x="105" y="71"/>
                </a:cubicBezTo>
                <a:cubicBezTo>
                  <a:pt x="104" y="71"/>
                  <a:pt x="104" y="71"/>
                  <a:pt x="104" y="71"/>
                </a:cubicBezTo>
                <a:cubicBezTo>
                  <a:pt x="104" y="71"/>
                  <a:pt x="104" y="71"/>
                  <a:pt x="104" y="71"/>
                </a:cubicBezTo>
                <a:cubicBezTo>
                  <a:pt x="104" y="71"/>
                  <a:pt x="104" y="71"/>
                  <a:pt x="104" y="71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3" y="70"/>
                  <a:pt x="103" y="70"/>
                  <a:pt x="103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101" y="70"/>
                  <a:pt x="100" y="70"/>
                  <a:pt x="100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44" y="33"/>
                  <a:pt x="200" y="11"/>
                  <a:pt x="261" y="11"/>
                </a:cubicBezTo>
                <a:cubicBezTo>
                  <a:pt x="330" y="11"/>
                  <a:pt x="391" y="38"/>
                  <a:pt x="437" y="82"/>
                </a:cubicBezTo>
                <a:cubicBezTo>
                  <a:pt x="436" y="82"/>
                  <a:pt x="436" y="82"/>
                  <a:pt x="435" y="82"/>
                </a:cubicBezTo>
                <a:cubicBezTo>
                  <a:pt x="435" y="82"/>
                  <a:pt x="435" y="82"/>
                  <a:pt x="435" y="82"/>
                </a:cubicBezTo>
                <a:cubicBezTo>
                  <a:pt x="435" y="82"/>
                  <a:pt x="435" y="82"/>
                  <a:pt x="435" y="82"/>
                </a:cubicBezTo>
                <a:cubicBezTo>
                  <a:pt x="434" y="82"/>
                  <a:pt x="434" y="81"/>
                  <a:pt x="434" y="81"/>
                </a:cubicBezTo>
                <a:cubicBezTo>
                  <a:pt x="433" y="81"/>
                  <a:pt x="432" y="82"/>
                  <a:pt x="431" y="82"/>
                </a:cubicBezTo>
                <a:cubicBezTo>
                  <a:pt x="430" y="82"/>
                  <a:pt x="429" y="82"/>
                  <a:pt x="428" y="82"/>
                </a:cubicBezTo>
                <a:cubicBezTo>
                  <a:pt x="427" y="82"/>
                  <a:pt x="426" y="82"/>
                  <a:pt x="426" y="82"/>
                </a:cubicBezTo>
                <a:cubicBezTo>
                  <a:pt x="426" y="83"/>
                  <a:pt x="426" y="83"/>
                  <a:pt x="426" y="84"/>
                </a:cubicBezTo>
                <a:cubicBezTo>
                  <a:pt x="426" y="84"/>
                  <a:pt x="427" y="84"/>
                  <a:pt x="427" y="84"/>
                </a:cubicBezTo>
                <a:cubicBezTo>
                  <a:pt x="427" y="84"/>
                  <a:pt x="427" y="84"/>
                  <a:pt x="427" y="85"/>
                </a:cubicBezTo>
                <a:cubicBezTo>
                  <a:pt x="427" y="85"/>
                  <a:pt x="427" y="85"/>
                  <a:pt x="428" y="85"/>
                </a:cubicBezTo>
                <a:cubicBezTo>
                  <a:pt x="428" y="85"/>
                  <a:pt x="428" y="85"/>
                  <a:pt x="428" y="86"/>
                </a:cubicBezTo>
                <a:cubicBezTo>
                  <a:pt x="427" y="86"/>
                  <a:pt x="427" y="86"/>
                  <a:pt x="427" y="86"/>
                </a:cubicBezTo>
                <a:cubicBezTo>
                  <a:pt x="427" y="87"/>
                  <a:pt x="427" y="87"/>
                  <a:pt x="427" y="87"/>
                </a:cubicBezTo>
                <a:cubicBezTo>
                  <a:pt x="426" y="87"/>
                  <a:pt x="426" y="88"/>
                  <a:pt x="426" y="88"/>
                </a:cubicBezTo>
                <a:cubicBezTo>
                  <a:pt x="426" y="88"/>
                  <a:pt x="426" y="88"/>
                  <a:pt x="425" y="89"/>
                </a:cubicBezTo>
                <a:cubicBezTo>
                  <a:pt x="425" y="89"/>
                  <a:pt x="425" y="89"/>
                  <a:pt x="426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6" y="90"/>
                  <a:pt x="426" y="90"/>
                  <a:pt x="426" y="90"/>
                </a:cubicBezTo>
                <a:cubicBezTo>
                  <a:pt x="425" y="90"/>
                  <a:pt x="425" y="90"/>
                  <a:pt x="425" y="90"/>
                </a:cubicBezTo>
                <a:cubicBezTo>
                  <a:pt x="425" y="90"/>
                  <a:pt x="425" y="90"/>
                  <a:pt x="425" y="90"/>
                </a:cubicBezTo>
                <a:cubicBezTo>
                  <a:pt x="424" y="90"/>
                  <a:pt x="425" y="90"/>
                  <a:pt x="425" y="91"/>
                </a:cubicBezTo>
                <a:cubicBezTo>
                  <a:pt x="425" y="91"/>
                  <a:pt x="425" y="91"/>
                  <a:pt x="425" y="91"/>
                </a:cubicBezTo>
                <a:cubicBezTo>
                  <a:pt x="425" y="92"/>
                  <a:pt x="425" y="91"/>
                  <a:pt x="424" y="92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4" y="92"/>
                  <a:pt x="424" y="92"/>
                  <a:pt x="424" y="92"/>
                </a:cubicBezTo>
                <a:cubicBezTo>
                  <a:pt x="424" y="92"/>
                  <a:pt x="424" y="92"/>
                  <a:pt x="424" y="93"/>
                </a:cubicBezTo>
                <a:cubicBezTo>
                  <a:pt x="424" y="93"/>
                  <a:pt x="424" y="93"/>
                  <a:pt x="424" y="93"/>
                </a:cubicBezTo>
                <a:cubicBezTo>
                  <a:pt x="424" y="93"/>
                  <a:pt x="423" y="93"/>
                  <a:pt x="423" y="93"/>
                </a:cubicBezTo>
                <a:cubicBezTo>
                  <a:pt x="423" y="93"/>
                  <a:pt x="423" y="93"/>
                  <a:pt x="423" y="93"/>
                </a:cubicBezTo>
                <a:cubicBezTo>
                  <a:pt x="423" y="93"/>
                  <a:pt x="423" y="93"/>
                  <a:pt x="423" y="93"/>
                </a:cubicBezTo>
                <a:cubicBezTo>
                  <a:pt x="423" y="94"/>
                  <a:pt x="423" y="94"/>
                  <a:pt x="423" y="94"/>
                </a:cubicBezTo>
                <a:cubicBezTo>
                  <a:pt x="423" y="94"/>
                  <a:pt x="424" y="94"/>
                  <a:pt x="425" y="94"/>
                </a:cubicBezTo>
                <a:cubicBezTo>
                  <a:pt x="425" y="94"/>
                  <a:pt x="425" y="94"/>
                  <a:pt x="424" y="94"/>
                </a:cubicBezTo>
                <a:cubicBezTo>
                  <a:pt x="425" y="95"/>
                  <a:pt x="426" y="95"/>
                  <a:pt x="426" y="95"/>
                </a:cubicBezTo>
                <a:cubicBezTo>
                  <a:pt x="427" y="95"/>
                  <a:pt x="427" y="95"/>
                  <a:pt x="427" y="95"/>
                </a:cubicBezTo>
                <a:cubicBezTo>
                  <a:pt x="428" y="96"/>
                  <a:pt x="428" y="96"/>
                  <a:pt x="428" y="96"/>
                </a:cubicBezTo>
                <a:cubicBezTo>
                  <a:pt x="428" y="96"/>
                  <a:pt x="429" y="97"/>
                  <a:pt x="429" y="97"/>
                </a:cubicBezTo>
                <a:cubicBezTo>
                  <a:pt x="429" y="98"/>
                  <a:pt x="430" y="98"/>
                  <a:pt x="430" y="98"/>
                </a:cubicBezTo>
                <a:cubicBezTo>
                  <a:pt x="431" y="98"/>
                  <a:pt x="431" y="98"/>
                  <a:pt x="431" y="98"/>
                </a:cubicBezTo>
                <a:cubicBezTo>
                  <a:pt x="431" y="98"/>
                  <a:pt x="431" y="98"/>
                  <a:pt x="432" y="98"/>
                </a:cubicBezTo>
                <a:cubicBezTo>
                  <a:pt x="432" y="98"/>
                  <a:pt x="433" y="97"/>
                  <a:pt x="433" y="97"/>
                </a:cubicBezTo>
                <a:cubicBezTo>
                  <a:pt x="433" y="97"/>
                  <a:pt x="433" y="96"/>
                  <a:pt x="434" y="97"/>
                </a:cubicBezTo>
                <a:cubicBezTo>
                  <a:pt x="434" y="97"/>
                  <a:pt x="434" y="97"/>
                  <a:pt x="434" y="97"/>
                </a:cubicBezTo>
                <a:cubicBezTo>
                  <a:pt x="434" y="97"/>
                  <a:pt x="434" y="97"/>
                  <a:pt x="434" y="97"/>
                </a:cubicBezTo>
                <a:cubicBezTo>
                  <a:pt x="435" y="97"/>
                  <a:pt x="436" y="97"/>
                  <a:pt x="436" y="96"/>
                </a:cubicBezTo>
                <a:cubicBezTo>
                  <a:pt x="437" y="96"/>
                  <a:pt x="437" y="95"/>
                  <a:pt x="437" y="95"/>
                </a:cubicBezTo>
                <a:cubicBezTo>
                  <a:pt x="437" y="94"/>
                  <a:pt x="437" y="94"/>
                  <a:pt x="437" y="94"/>
                </a:cubicBezTo>
                <a:cubicBezTo>
                  <a:pt x="437" y="94"/>
                  <a:pt x="437" y="94"/>
                  <a:pt x="437" y="93"/>
                </a:cubicBezTo>
                <a:cubicBezTo>
                  <a:pt x="437" y="93"/>
                  <a:pt x="437" y="93"/>
                  <a:pt x="437" y="93"/>
                </a:cubicBezTo>
                <a:cubicBezTo>
                  <a:pt x="437" y="93"/>
                  <a:pt x="437" y="93"/>
                  <a:pt x="437" y="93"/>
                </a:cubicBezTo>
                <a:cubicBezTo>
                  <a:pt x="438" y="93"/>
                  <a:pt x="438" y="93"/>
                  <a:pt x="438" y="93"/>
                </a:cubicBezTo>
                <a:cubicBezTo>
                  <a:pt x="438" y="93"/>
                  <a:pt x="440" y="92"/>
                  <a:pt x="440" y="92"/>
                </a:cubicBezTo>
                <a:cubicBezTo>
                  <a:pt x="440" y="92"/>
                  <a:pt x="440" y="92"/>
                  <a:pt x="440" y="92"/>
                </a:cubicBezTo>
                <a:cubicBezTo>
                  <a:pt x="440" y="92"/>
                  <a:pt x="440" y="92"/>
                  <a:pt x="440" y="91"/>
                </a:cubicBezTo>
                <a:cubicBezTo>
                  <a:pt x="440" y="91"/>
                  <a:pt x="440" y="91"/>
                  <a:pt x="440" y="91"/>
                </a:cubicBezTo>
                <a:cubicBezTo>
                  <a:pt x="441" y="91"/>
                  <a:pt x="441" y="91"/>
                  <a:pt x="441" y="90"/>
                </a:cubicBezTo>
                <a:cubicBezTo>
                  <a:pt x="441" y="90"/>
                  <a:pt x="442" y="90"/>
                  <a:pt x="442" y="90"/>
                </a:cubicBezTo>
                <a:cubicBezTo>
                  <a:pt x="442" y="90"/>
                  <a:pt x="443" y="90"/>
                  <a:pt x="443" y="89"/>
                </a:cubicBezTo>
                <a:cubicBezTo>
                  <a:pt x="443" y="89"/>
                  <a:pt x="443" y="89"/>
                  <a:pt x="443" y="89"/>
                </a:cubicBezTo>
                <a:cubicBezTo>
                  <a:pt x="444" y="90"/>
                  <a:pt x="444" y="90"/>
                  <a:pt x="444" y="90"/>
                </a:cubicBezTo>
                <a:cubicBezTo>
                  <a:pt x="444" y="90"/>
                  <a:pt x="444" y="90"/>
                  <a:pt x="444" y="90"/>
                </a:cubicBezTo>
                <a:cubicBezTo>
                  <a:pt x="443" y="91"/>
                  <a:pt x="443" y="91"/>
                  <a:pt x="442" y="91"/>
                </a:cubicBezTo>
                <a:cubicBezTo>
                  <a:pt x="442" y="91"/>
                  <a:pt x="442" y="91"/>
                  <a:pt x="442" y="92"/>
                </a:cubicBezTo>
                <a:cubicBezTo>
                  <a:pt x="441" y="92"/>
                  <a:pt x="442" y="92"/>
                  <a:pt x="442" y="92"/>
                </a:cubicBezTo>
                <a:cubicBezTo>
                  <a:pt x="443" y="92"/>
                  <a:pt x="442" y="93"/>
                  <a:pt x="442" y="93"/>
                </a:cubicBezTo>
                <a:cubicBezTo>
                  <a:pt x="442" y="93"/>
                  <a:pt x="441" y="93"/>
                  <a:pt x="441" y="93"/>
                </a:cubicBezTo>
                <a:cubicBezTo>
                  <a:pt x="441" y="93"/>
                  <a:pt x="441" y="94"/>
                  <a:pt x="441" y="94"/>
                </a:cubicBezTo>
                <a:cubicBezTo>
                  <a:pt x="441" y="94"/>
                  <a:pt x="440" y="94"/>
                  <a:pt x="440" y="95"/>
                </a:cubicBezTo>
                <a:cubicBezTo>
                  <a:pt x="440" y="95"/>
                  <a:pt x="440" y="95"/>
                  <a:pt x="440" y="95"/>
                </a:cubicBezTo>
                <a:cubicBezTo>
                  <a:pt x="440" y="95"/>
                  <a:pt x="440" y="96"/>
                  <a:pt x="440" y="96"/>
                </a:cubicBezTo>
                <a:cubicBezTo>
                  <a:pt x="440" y="96"/>
                  <a:pt x="441" y="96"/>
                  <a:pt x="441" y="96"/>
                </a:cubicBezTo>
                <a:cubicBezTo>
                  <a:pt x="441" y="96"/>
                  <a:pt x="442" y="96"/>
                  <a:pt x="442" y="96"/>
                </a:cubicBezTo>
                <a:cubicBezTo>
                  <a:pt x="442" y="96"/>
                  <a:pt x="443" y="95"/>
                  <a:pt x="443" y="96"/>
                </a:cubicBezTo>
                <a:cubicBezTo>
                  <a:pt x="443" y="96"/>
                  <a:pt x="443" y="96"/>
                  <a:pt x="443" y="96"/>
                </a:cubicBezTo>
                <a:cubicBezTo>
                  <a:pt x="443" y="96"/>
                  <a:pt x="443" y="96"/>
                  <a:pt x="442" y="96"/>
                </a:cubicBezTo>
                <a:cubicBezTo>
                  <a:pt x="442" y="96"/>
                  <a:pt x="442" y="97"/>
                  <a:pt x="442" y="97"/>
                </a:cubicBezTo>
                <a:cubicBezTo>
                  <a:pt x="442" y="97"/>
                  <a:pt x="443" y="97"/>
                  <a:pt x="444" y="97"/>
                </a:cubicBezTo>
                <a:cubicBezTo>
                  <a:pt x="444" y="97"/>
                  <a:pt x="444" y="97"/>
                  <a:pt x="444" y="97"/>
                </a:cubicBezTo>
                <a:cubicBezTo>
                  <a:pt x="444" y="97"/>
                  <a:pt x="444" y="97"/>
                  <a:pt x="444" y="96"/>
                </a:cubicBezTo>
                <a:cubicBezTo>
                  <a:pt x="444" y="96"/>
                  <a:pt x="444" y="97"/>
                  <a:pt x="444" y="97"/>
                </a:cubicBezTo>
                <a:cubicBezTo>
                  <a:pt x="445" y="97"/>
                  <a:pt x="444" y="97"/>
                  <a:pt x="444" y="97"/>
                </a:cubicBezTo>
                <a:cubicBezTo>
                  <a:pt x="445" y="97"/>
                  <a:pt x="445" y="97"/>
                  <a:pt x="445" y="97"/>
                </a:cubicBezTo>
                <a:cubicBezTo>
                  <a:pt x="446" y="97"/>
                  <a:pt x="446" y="97"/>
                  <a:pt x="446" y="97"/>
                </a:cubicBezTo>
                <a:cubicBezTo>
                  <a:pt x="447" y="96"/>
                  <a:pt x="448" y="96"/>
                  <a:pt x="448" y="96"/>
                </a:cubicBezTo>
                <a:cubicBezTo>
                  <a:pt x="447" y="97"/>
                  <a:pt x="445" y="98"/>
                  <a:pt x="444" y="98"/>
                </a:cubicBezTo>
                <a:cubicBezTo>
                  <a:pt x="443" y="98"/>
                  <a:pt x="443" y="98"/>
                  <a:pt x="442" y="99"/>
                </a:cubicBezTo>
                <a:cubicBezTo>
                  <a:pt x="442" y="99"/>
                  <a:pt x="442" y="99"/>
                  <a:pt x="442" y="99"/>
                </a:cubicBezTo>
                <a:cubicBezTo>
                  <a:pt x="442" y="99"/>
                  <a:pt x="442" y="99"/>
                  <a:pt x="442" y="99"/>
                </a:cubicBezTo>
                <a:cubicBezTo>
                  <a:pt x="443" y="100"/>
                  <a:pt x="443" y="100"/>
                  <a:pt x="444" y="100"/>
                </a:cubicBezTo>
                <a:cubicBezTo>
                  <a:pt x="444" y="100"/>
                  <a:pt x="444" y="101"/>
                  <a:pt x="444" y="101"/>
                </a:cubicBezTo>
                <a:cubicBezTo>
                  <a:pt x="444" y="101"/>
                  <a:pt x="444" y="101"/>
                  <a:pt x="444" y="101"/>
                </a:cubicBezTo>
                <a:cubicBezTo>
                  <a:pt x="445" y="101"/>
                  <a:pt x="445" y="101"/>
                  <a:pt x="445" y="101"/>
                </a:cubicBezTo>
                <a:cubicBezTo>
                  <a:pt x="445" y="101"/>
                  <a:pt x="446" y="101"/>
                  <a:pt x="446" y="101"/>
                </a:cubicBezTo>
                <a:cubicBezTo>
                  <a:pt x="447" y="101"/>
                  <a:pt x="447" y="100"/>
                  <a:pt x="447" y="100"/>
                </a:cubicBezTo>
                <a:cubicBezTo>
                  <a:pt x="448" y="100"/>
                  <a:pt x="448" y="101"/>
                  <a:pt x="448" y="101"/>
                </a:cubicBezTo>
                <a:cubicBezTo>
                  <a:pt x="448" y="101"/>
                  <a:pt x="448" y="101"/>
                  <a:pt x="449" y="101"/>
                </a:cubicBezTo>
                <a:cubicBezTo>
                  <a:pt x="449" y="101"/>
                  <a:pt x="449" y="101"/>
                  <a:pt x="449" y="101"/>
                </a:cubicBezTo>
                <a:cubicBezTo>
                  <a:pt x="449" y="101"/>
                  <a:pt x="449" y="101"/>
                  <a:pt x="450" y="101"/>
                </a:cubicBezTo>
                <a:cubicBezTo>
                  <a:pt x="450" y="101"/>
                  <a:pt x="451" y="101"/>
                  <a:pt x="451" y="101"/>
                </a:cubicBezTo>
                <a:cubicBezTo>
                  <a:pt x="452" y="101"/>
                  <a:pt x="452" y="100"/>
                  <a:pt x="452" y="100"/>
                </a:cubicBezTo>
                <a:cubicBezTo>
                  <a:pt x="452" y="100"/>
                  <a:pt x="453" y="100"/>
                  <a:pt x="453" y="100"/>
                </a:cubicBezTo>
                <a:cubicBezTo>
                  <a:pt x="453" y="100"/>
                  <a:pt x="453" y="100"/>
                  <a:pt x="453" y="100"/>
                </a:cubicBezTo>
                <a:cubicBezTo>
                  <a:pt x="454" y="101"/>
                  <a:pt x="454" y="102"/>
                  <a:pt x="455" y="102"/>
                </a:cubicBezTo>
                <a:cubicBezTo>
                  <a:pt x="455" y="102"/>
                  <a:pt x="455" y="102"/>
                  <a:pt x="454" y="102"/>
                </a:cubicBezTo>
                <a:cubicBezTo>
                  <a:pt x="454" y="102"/>
                  <a:pt x="453" y="102"/>
                  <a:pt x="453" y="102"/>
                </a:cubicBezTo>
                <a:cubicBezTo>
                  <a:pt x="452" y="102"/>
                  <a:pt x="452" y="102"/>
                  <a:pt x="451" y="102"/>
                </a:cubicBezTo>
                <a:cubicBezTo>
                  <a:pt x="450" y="102"/>
                  <a:pt x="449" y="102"/>
                  <a:pt x="448" y="102"/>
                </a:cubicBezTo>
                <a:cubicBezTo>
                  <a:pt x="447" y="103"/>
                  <a:pt x="446" y="103"/>
                  <a:pt x="444" y="103"/>
                </a:cubicBezTo>
                <a:cubicBezTo>
                  <a:pt x="445" y="104"/>
                  <a:pt x="445" y="104"/>
                  <a:pt x="445" y="105"/>
                </a:cubicBezTo>
                <a:cubicBezTo>
                  <a:pt x="445" y="105"/>
                  <a:pt x="446" y="105"/>
                  <a:pt x="446" y="105"/>
                </a:cubicBezTo>
                <a:cubicBezTo>
                  <a:pt x="446" y="105"/>
                  <a:pt x="446" y="105"/>
                  <a:pt x="446" y="105"/>
                </a:cubicBezTo>
                <a:cubicBezTo>
                  <a:pt x="447" y="106"/>
                  <a:pt x="447" y="106"/>
                  <a:pt x="448" y="107"/>
                </a:cubicBezTo>
                <a:cubicBezTo>
                  <a:pt x="449" y="107"/>
                  <a:pt x="449" y="107"/>
                  <a:pt x="450" y="107"/>
                </a:cubicBezTo>
                <a:cubicBezTo>
                  <a:pt x="450" y="107"/>
                  <a:pt x="451" y="107"/>
                  <a:pt x="451" y="107"/>
                </a:cubicBezTo>
                <a:cubicBezTo>
                  <a:pt x="452" y="107"/>
                  <a:pt x="453" y="107"/>
                  <a:pt x="454" y="107"/>
                </a:cubicBezTo>
                <a:cubicBezTo>
                  <a:pt x="454" y="107"/>
                  <a:pt x="454" y="107"/>
                  <a:pt x="455" y="107"/>
                </a:cubicBezTo>
                <a:cubicBezTo>
                  <a:pt x="454" y="107"/>
                  <a:pt x="454" y="107"/>
                  <a:pt x="454" y="107"/>
                </a:cubicBezTo>
                <a:cubicBezTo>
                  <a:pt x="454" y="108"/>
                  <a:pt x="454" y="108"/>
                  <a:pt x="454" y="108"/>
                </a:cubicBezTo>
                <a:cubicBezTo>
                  <a:pt x="454" y="108"/>
                  <a:pt x="454" y="108"/>
                  <a:pt x="454" y="108"/>
                </a:cubicBezTo>
                <a:cubicBezTo>
                  <a:pt x="454" y="108"/>
                  <a:pt x="454" y="108"/>
                  <a:pt x="454" y="108"/>
                </a:cubicBezTo>
                <a:cubicBezTo>
                  <a:pt x="454" y="109"/>
                  <a:pt x="455" y="110"/>
                  <a:pt x="455" y="110"/>
                </a:cubicBezTo>
                <a:cubicBezTo>
                  <a:pt x="456" y="110"/>
                  <a:pt x="457" y="110"/>
                  <a:pt x="457" y="110"/>
                </a:cubicBezTo>
                <a:cubicBezTo>
                  <a:pt x="458" y="110"/>
                  <a:pt x="459" y="110"/>
                  <a:pt x="460" y="110"/>
                </a:cubicBezTo>
                <a:cubicBezTo>
                  <a:pt x="460" y="110"/>
                  <a:pt x="461" y="110"/>
                  <a:pt x="461" y="110"/>
                </a:cubicBezTo>
                <a:cubicBezTo>
                  <a:pt x="461" y="110"/>
                  <a:pt x="461" y="110"/>
                  <a:pt x="461" y="110"/>
                </a:cubicBezTo>
                <a:cubicBezTo>
                  <a:pt x="461" y="110"/>
                  <a:pt x="461" y="110"/>
                  <a:pt x="461" y="110"/>
                </a:cubicBezTo>
                <a:cubicBezTo>
                  <a:pt x="461" y="110"/>
                  <a:pt x="461" y="110"/>
                  <a:pt x="461" y="110"/>
                </a:cubicBezTo>
                <a:cubicBezTo>
                  <a:pt x="462" y="111"/>
                  <a:pt x="463" y="112"/>
                  <a:pt x="463" y="113"/>
                </a:cubicBezTo>
                <a:cubicBezTo>
                  <a:pt x="463" y="113"/>
                  <a:pt x="463" y="113"/>
                  <a:pt x="463" y="113"/>
                </a:cubicBezTo>
                <a:cubicBezTo>
                  <a:pt x="461" y="113"/>
                  <a:pt x="459" y="114"/>
                  <a:pt x="457" y="114"/>
                </a:cubicBezTo>
                <a:cubicBezTo>
                  <a:pt x="456" y="114"/>
                  <a:pt x="455" y="114"/>
                  <a:pt x="454" y="114"/>
                </a:cubicBezTo>
                <a:cubicBezTo>
                  <a:pt x="453" y="114"/>
                  <a:pt x="452" y="114"/>
                  <a:pt x="452" y="113"/>
                </a:cubicBezTo>
                <a:cubicBezTo>
                  <a:pt x="451" y="113"/>
                  <a:pt x="451" y="113"/>
                  <a:pt x="450" y="113"/>
                </a:cubicBezTo>
                <a:cubicBezTo>
                  <a:pt x="450" y="113"/>
                  <a:pt x="450" y="113"/>
                  <a:pt x="450" y="113"/>
                </a:cubicBezTo>
                <a:cubicBezTo>
                  <a:pt x="450" y="113"/>
                  <a:pt x="450" y="113"/>
                  <a:pt x="449" y="113"/>
                </a:cubicBezTo>
                <a:cubicBezTo>
                  <a:pt x="449" y="113"/>
                  <a:pt x="450" y="113"/>
                  <a:pt x="450" y="113"/>
                </a:cubicBezTo>
                <a:cubicBezTo>
                  <a:pt x="450" y="113"/>
                  <a:pt x="450" y="113"/>
                  <a:pt x="450" y="112"/>
                </a:cubicBezTo>
                <a:cubicBezTo>
                  <a:pt x="450" y="112"/>
                  <a:pt x="450" y="112"/>
                  <a:pt x="450" y="112"/>
                </a:cubicBezTo>
                <a:cubicBezTo>
                  <a:pt x="450" y="112"/>
                  <a:pt x="451" y="112"/>
                  <a:pt x="451" y="112"/>
                </a:cubicBezTo>
                <a:cubicBezTo>
                  <a:pt x="451" y="112"/>
                  <a:pt x="451" y="112"/>
                  <a:pt x="451" y="112"/>
                </a:cubicBezTo>
                <a:cubicBezTo>
                  <a:pt x="451" y="112"/>
                  <a:pt x="451" y="112"/>
                  <a:pt x="451" y="112"/>
                </a:cubicBezTo>
                <a:cubicBezTo>
                  <a:pt x="452" y="111"/>
                  <a:pt x="452" y="111"/>
                  <a:pt x="453" y="111"/>
                </a:cubicBezTo>
                <a:cubicBezTo>
                  <a:pt x="453" y="111"/>
                  <a:pt x="453" y="111"/>
                  <a:pt x="453" y="111"/>
                </a:cubicBezTo>
                <a:cubicBezTo>
                  <a:pt x="453" y="111"/>
                  <a:pt x="453" y="111"/>
                  <a:pt x="453" y="111"/>
                </a:cubicBezTo>
                <a:cubicBezTo>
                  <a:pt x="453" y="111"/>
                  <a:pt x="453" y="111"/>
                  <a:pt x="453" y="111"/>
                </a:cubicBezTo>
                <a:cubicBezTo>
                  <a:pt x="453" y="111"/>
                  <a:pt x="453" y="111"/>
                  <a:pt x="453" y="110"/>
                </a:cubicBezTo>
                <a:cubicBezTo>
                  <a:pt x="453" y="110"/>
                  <a:pt x="453" y="110"/>
                  <a:pt x="453" y="110"/>
                </a:cubicBezTo>
                <a:cubicBezTo>
                  <a:pt x="453" y="110"/>
                  <a:pt x="453" y="110"/>
                  <a:pt x="453" y="110"/>
                </a:cubicBezTo>
                <a:cubicBezTo>
                  <a:pt x="453" y="110"/>
                  <a:pt x="452" y="110"/>
                  <a:pt x="452" y="110"/>
                </a:cubicBezTo>
                <a:cubicBezTo>
                  <a:pt x="452" y="110"/>
                  <a:pt x="452" y="109"/>
                  <a:pt x="452" y="109"/>
                </a:cubicBezTo>
                <a:cubicBezTo>
                  <a:pt x="452" y="109"/>
                  <a:pt x="452" y="109"/>
                  <a:pt x="452" y="109"/>
                </a:cubicBezTo>
                <a:cubicBezTo>
                  <a:pt x="451" y="109"/>
                  <a:pt x="451" y="109"/>
                  <a:pt x="451" y="109"/>
                </a:cubicBezTo>
                <a:cubicBezTo>
                  <a:pt x="451" y="109"/>
                  <a:pt x="451" y="109"/>
                  <a:pt x="450" y="109"/>
                </a:cubicBezTo>
                <a:cubicBezTo>
                  <a:pt x="450" y="108"/>
                  <a:pt x="449" y="108"/>
                  <a:pt x="448" y="108"/>
                </a:cubicBezTo>
                <a:cubicBezTo>
                  <a:pt x="448" y="108"/>
                  <a:pt x="447" y="108"/>
                  <a:pt x="447" y="108"/>
                </a:cubicBezTo>
                <a:cubicBezTo>
                  <a:pt x="447" y="108"/>
                  <a:pt x="448" y="108"/>
                  <a:pt x="448" y="108"/>
                </a:cubicBezTo>
                <a:cubicBezTo>
                  <a:pt x="448" y="109"/>
                  <a:pt x="448" y="109"/>
                  <a:pt x="448" y="109"/>
                </a:cubicBezTo>
                <a:cubicBezTo>
                  <a:pt x="448" y="109"/>
                  <a:pt x="447" y="109"/>
                  <a:pt x="446" y="109"/>
                </a:cubicBezTo>
                <a:cubicBezTo>
                  <a:pt x="446" y="108"/>
                  <a:pt x="445" y="109"/>
                  <a:pt x="445" y="108"/>
                </a:cubicBezTo>
                <a:cubicBezTo>
                  <a:pt x="445" y="108"/>
                  <a:pt x="444" y="108"/>
                  <a:pt x="444" y="108"/>
                </a:cubicBezTo>
                <a:cubicBezTo>
                  <a:pt x="443" y="108"/>
                  <a:pt x="443" y="108"/>
                  <a:pt x="443" y="108"/>
                </a:cubicBezTo>
                <a:cubicBezTo>
                  <a:pt x="442" y="108"/>
                  <a:pt x="442" y="108"/>
                  <a:pt x="442" y="107"/>
                </a:cubicBezTo>
                <a:cubicBezTo>
                  <a:pt x="442" y="107"/>
                  <a:pt x="441" y="107"/>
                  <a:pt x="441" y="107"/>
                </a:cubicBezTo>
                <a:cubicBezTo>
                  <a:pt x="441" y="107"/>
                  <a:pt x="440" y="107"/>
                  <a:pt x="440" y="107"/>
                </a:cubicBezTo>
                <a:cubicBezTo>
                  <a:pt x="439" y="107"/>
                  <a:pt x="439" y="107"/>
                  <a:pt x="438" y="106"/>
                </a:cubicBezTo>
                <a:cubicBezTo>
                  <a:pt x="438" y="107"/>
                  <a:pt x="438" y="107"/>
                  <a:pt x="438" y="107"/>
                </a:cubicBezTo>
                <a:cubicBezTo>
                  <a:pt x="438" y="106"/>
                  <a:pt x="438" y="106"/>
                  <a:pt x="438" y="106"/>
                </a:cubicBezTo>
                <a:cubicBezTo>
                  <a:pt x="437" y="106"/>
                  <a:pt x="436" y="106"/>
                  <a:pt x="436" y="105"/>
                </a:cubicBezTo>
                <a:cubicBezTo>
                  <a:pt x="435" y="105"/>
                  <a:pt x="434" y="105"/>
                  <a:pt x="434" y="104"/>
                </a:cubicBezTo>
                <a:cubicBezTo>
                  <a:pt x="433" y="104"/>
                  <a:pt x="433" y="104"/>
                  <a:pt x="432" y="104"/>
                </a:cubicBezTo>
                <a:cubicBezTo>
                  <a:pt x="432" y="104"/>
                  <a:pt x="431" y="104"/>
                  <a:pt x="430" y="104"/>
                </a:cubicBezTo>
                <a:cubicBezTo>
                  <a:pt x="430" y="104"/>
                  <a:pt x="430" y="104"/>
                  <a:pt x="430" y="104"/>
                </a:cubicBezTo>
                <a:cubicBezTo>
                  <a:pt x="430" y="105"/>
                  <a:pt x="430" y="105"/>
                  <a:pt x="430" y="105"/>
                </a:cubicBezTo>
                <a:cubicBezTo>
                  <a:pt x="430" y="105"/>
                  <a:pt x="430" y="105"/>
                  <a:pt x="430" y="105"/>
                </a:cubicBezTo>
                <a:cubicBezTo>
                  <a:pt x="430" y="105"/>
                  <a:pt x="430" y="105"/>
                  <a:pt x="430" y="105"/>
                </a:cubicBezTo>
                <a:cubicBezTo>
                  <a:pt x="430" y="105"/>
                  <a:pt x="430" y="105"/>
                  <a:pt x="430" y="105"/>
                </a:cubicBezTo>
                <a:cubicBezTo>
                  <a:pt x="430" y="106"/>
                  <a:pt x="429" y="106"/>
                  <a:pt x="429" y="106"/>
                </a:cubicBezTo>
                <a:cubicBezTo>
                  <a:pt x="428" y="106"/>
                  <a:pt x="427" y="107"/>
                  <a:pt x="426" y="106"/>
                </a:cubicBezTo>
                <a:cubicBezTo>
                  <a:pt x="426" y="106"/>
                  <a:pt x="426" y="106"/>
                  <a:pt x="426" y="106"/>
                </a:cubicBezTo>
                <a:cubicBezTo>
                  <a:pt x="426" y="106"/>
                  <a:pt x="426" y="106"/>
                  <a:pt x="426" y="106"/>
                </a:cubicBezTo>
                <a:cubicBezTo>
                  <a:pt x="426" y="106"/>
                  <a:pt x="426" y="106"/>
                  <a:pt x="426" y="106"/>
                </a:cubicBezTo>
                <a:cubicBezTo>
                  <a:pt x="426" y="106"/>
                  <a:pt x="426" y="106"/>
                  <a:pt x="427" y="106"/>
                </a:cubicBezTo>
                <a:cubicBezTo>
                  <a:pt x="427" y="106"/>
                  <a:pt x="427" y="106"/>
                  <a:pt x="427" y="106"/>
                </a:cubicBezTo>
                <a:cubicBezTo>
                  <a:pt x="427" y="105"/>
                  <a:pt x="427" y="105"/>
                  <a:pt x="427" y="105"/>
                </a:cubicBezTo>
                <a:cubicBezTo>
                  <a:pt x="427" y="105"/>
                  <a:pt x="426" y="105"/>
                  <a:pt x="426" y="105"/>
                </a:cubicBezTo>
                <a:cubicBezTo>
                  <a:pt x="426" y="104"/>
                  <a:pt x="426" y="104"/>
                  <a:pt x="426" y="104"/>
                </a:cubicBezTo>
                <a:cubicBezTo>
                  <a:pt x="426" y="104"/>
                  <a:pt x="426" y="104"/>
                  <a:pt x="426" y="103"/>
                </a:cubicBezTo>
                <a:cubicBezTo>
                  <a:pt x="426" y="103"/>
                  <a:pt x="427" y="103"/>
                  <a:pt x="426" y="103"/>
                </a:cubicBezTo>
                <a:cubicBezTo>
                  <a:pt x="426" y="103"/>
                  <a:pt x="426" y="103"/>
                  <a:pt x="426" y="103"/>
                </a:cubicBezTo>
                <a:cubicBezTo>
                  <a:pt x="426" y="103"/>
                  <a:pt x="426" y="103"/>
                  <a:pt x="426" y="102"/>
                </a:cubicBezTo>
                <a:cubicBezTo>
                  <a:pt x="426" y="103"/>
                  <a:pt x="426" y="102"/>
                  <a:pt x="426" y="103"/>
                </a:cubicBezTo>
                <a:cubicBezTo>
                  <a:pt x="425" y="103"/>
                  <a:pt x="426" y="103"/>
                  <a:pt x="426" y="103"/>
                </a:cubicBezTo>
                <a:cubicBezTo>
                  <a:pt x="426" y="103"/>
                  <a:pt x="426" y="103"/>
                  <a:pt x="426" y="103"/>
                </a:cubicBezTo>
                <a:cubicBezTo>
                  <a:pt x="426" y="103"/>
                  <a:pt x="426" y="103"/>
                  <a:pt x="426" y="103"/>
                </a:cubicBezTo>
                <a:cubicBezTo>
                  <a:pt x="426" y="103"/>
                  <a:pt x="425" y="103"/>
                  <a:pt x="425" y="103"/>
                </a:cubicBezTo>
                <a:cubicBezTo>
                  <a:pt x="425" y="103"/>
                  <a:pt x="424" y="103"/>
                  <a:pt x="424" y="103"/>
                </a:cubicBezTo>
                <a:cubicBezTo>
                  <a:pt x="424" y="103"/>
                  <a:pt x="424" y="104"/>
                  <a:pt x="424" y="104"/>
                </a:cubicBezTo>
                <a:cubicBezTo>
                  <a:pt x="424" y="104"/>
                  <a:pt x="425" y="103"/>
                  <a:pt x="425" y="103"/>
                </a:cubicBezTo>
                <a:cubicBezTo>
                  <a:pt x="425" y="103"/>
                  <a:pt x="425" y="103"/>
                  <a:pt x="425" y="103"/>
                </a:cubicBezTo>
                <a:cubicBezTo>
                  <a:pt x="425" y="104"/>
                  <a:pt x="424" y="104"/>
                  <a:pt x="424" y="105"/>
                </a:cubicBezTo>
                <a:cubicBezTo>
                  <a:pt x="424" y="105"/>
                  <a:pt x="425" y="104"/>
                  <a:pt x="425" y="105"/>
                </a:cubicBezTo>
                <a:cubicBezTo>
                  <a:pt x="425" y="105"/>
                  <a:pt x="425" y="105"/>
                  <a:pt x="425" y="105"/>
                </a:cubicBezTo>
                <a:cubicBezTo>
                  <a:pt x="425" y="105"/>
                  <a:pt x="424" y="105"/>
                  <a:pt x="424" y="105"/>
                </a:cubicBezTo>
                <a:cubicBezTo>
                  <a:pt x="424" y="105"/>
                  <a:pt x="424" y="105"/>
                  <a:pt x="424" y="105"/>
                </a:cubicBezTo>
                <a:cubicBezTo>
                  <a:pt x="424" y="106"/>
                  <a:pt x="424" y="106"/>
                  <a:pt x="425" y="106"/>
                </a:cubicBezTo>
                <a:cubicBezTo>
                  <a:pt x="424" y="106"/>
                  <a:pt x="423" y="106"/>
                  <a:pt x="423" y="106"/>
                </a:cubicBezTo>
                <a:cubicBezTo>
                  <a:pt x="424" y="106"/>
                  <a:pt x="424" y="106"/>
                  <a:pt x="424" y="106"/>
                </a:cubicBezTo>
                <a:cubicBezTo>
                  <a:pt x="425" y="106"/>
                  <a:pt x="424" y="107"/>
                  <a:pt x="424" y="107"/>
                </a:cubicBezTo>
                <a:cubicBezTo>
                  <a:pt x="423" y="106"/>
                  <a:pt x="423" y="106"/>
                  <a:pt x="422" y="106"/>
                </a:cubicBezTo>
                <a:cubicBezTo>
                  <a:pt x="421" y="105"/>
                  <a:pt x="420" y="105"/>
                  <a:pt x="420" y="104"/>
                </a:cubicBezTo>
                <a:cubicBezTo>
                  <a:pt x="420" y="104"/>
                  <a:pt x="420" y="104"/>
                  <a:pt x="420" y="104"/>
                </a:cubicBezTo>
                <a:cubicBezTo>
                  <a:pt x="420" y="103"/>
                  <a:pt x="420" y="103"/>
                  <a:pt x="420" y="103"/>
                </a:cubicBezTo>
                <a:cubicBezTo>
                  <a:pt x="420" y="103"/>
                  <a:pt x="420" y="103"/>
                  <a:pt x="420" y="103"/>
                </a:cubicBezTo>
                <a:cubicBezTo>
                  <a:pt x="419" y="102"/>
                  <a:pt x="418" y="101"/>
                  <a:pt x="417" y="101"/>
                </a:cubicBezTo>
                <a:cubicBezTo>
                  <a:pt x="417" y="101"/>
                  <a:pt x="417" y="102"/>
                  <a:pt x="417" y="102"/>
                </a:cubicBezTo>
                <a:cubicBezTo>
                  <a:pt x="417" y="102"/>
                  <a:pt x="417" y="102"/>
                  <a:pt x="417" y="102"/>
                </a:cubicBezTo>
                <a:cubicBezTo>
                  <a:pt x="417" y="102"/>
                  <a:pt x="417" y="102"/>
                  <a:pt x="417" y="102"/>
                </a:cubicBezTo>
                <a:cubicBezTo>
                  <a:pt x="418" y="102"/>
                  <a:pt x="418" y="102"/>
                  <a:pt x="418" y="102"/>
                </a:cubicBezTo>
                <a:cubicBezTo>
                  <a:pt x="418" y="102"/>
                  <a:pt x="418" y="102"/>
                  <a:pt x="418" y="102"/>
                </a:cubicBezTo>
                <a:cubicBezTo>
                  <a:pt x="417" y="103"/>
                  <a:pt x="417" y="103"/>
                  <a:pt x="417" y="103"/>
                </a:cubicBezTo>
                <a:cubicBezTo>
                  <a:pt x="417" y="103"/>
                  <a:pt x="416" y="103"/>
                  <a:pt x="416" y="103"/>
                </a:cubicBezTo>
                <a:cubicBezTo>
                  <a:pt x="416" y="104"/>
                  <a:pt x="416" y="104"/>
                  <a:pt x="416" y="104"/>
                </a:cubicBezTo>
                <a:cubicBezTo>
                  <a:pt x="416" y="104"/>
                  <a:pt x="415" y="104"/>
                  <a:pt x="415" y="105"/>
                </a:cubicBezTo>
                <a:cubicBezTo>
                  <a:pt x="415" y="105"/>
                  <a:pt x="415" y="105"/>
                  <a:pt x="415" y="105"/>
                </a:cubicBezTo>
                <a:cubicBezTo>
                  <a:pt x="415" y="105"/>
                  <a:pt x="414" y="105"/>
                  <a:pt x="414" y="105"/>
                </a:cubicBezTo>
                <a:cubicBezTo>
                  <a:pt x="414" y="105"/>
                  <a:pt x="414" y="104"/>
                  <a:pt x="414" y="104"/>
                </a:cubicBezTo>
                <a:cubicBezTo>
                  <a:pt x="414" y="104"/>
                  <a:pt x="415" y="104"/>
                  <a:pt x="415" y="104"/>
                </a:cubicBezTo>
                <a:cubicBezTo>
                  <a:pt x="415" y="104"/>
                  <a:pt x="415" y="104"/>
                  <a:pt x="415" y="104"/>
                </a:cubicBezTo>
                <a:cubicBezTo>
                  <a:pt x="415" y="104"/>
                  <a:pt x="414" y="104"/>
                  <a:pt x="414" y="104"/>
                </a:cubicBezTo>
                <a:cubicBezTo>
                  <a:pt x="414" y="104"/>
                  <a:pt x="414" y="104"/>
                  <a:pt x="414" y="104"/>
                </a:cubicBezTo>
                <a:cubicBezTo>
                  <a:pt x="413" y="104"/>
                  <a:pt x="413" y="104"/>
                  <a:pt x="413" y="104"/>
                </a:cubicBezTo>
                <a:cubicBezTo>
                  <a:pt x="412" y="105"/>
                  <a:pt x="412" y="105"/>
                  <a:pt x="411" y="105"/>
                </a:cubicBezTo>
                <a:cubicBezTo>
                  <a:pt x="411" y="105"/>
                  <a:pt x="411" y="105"/>
                  <a:pt x="411" y="105"/>
                </a:cubicBezTo>
                <a:cubicBezTo>
                  <a:pt x="411" y="105"/>
                  <a:pt x="410" y="106"/>
                  <a:pt x="410" y="10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10" y="106"/>
                  <a:pt x="410" y="106"/>
                  <a:pt x="410" y="107"/>
                </a:cubicBezTo>
                <a:cubicBezTo>
                  <a:pt x="410" y="107"/>
                  <a:pt x="410" y="107"/>
                  <a:pt x="409" y="107"/>
                </a:cubicBezTo>
                <a:cubicBezTo>
                  <a:pt x="409" y="107"/>
                  <a:pt x="410" y="107"/>
                  <a:pt x="410" y="107"/>
                </a:cubicBezTo>
                <a:cubicBezTo>
                  <a:pt x="409" y="107"/>
                  <a:pt x="409" y="107"/>
                  <a:pt x="409" y="106"/>
                </a:cubicBezTo>
                <a:cubicBezTo>
                  <a:pt x="410" y="106"/>
                  <a:pt x="410" y="106"/>
                  <a:pt x="409" y="106"/>
                </a:cubicBezTo>
                <a:cubicBezTo>
                  <a:pt x="409" y="106"/>
                  <a:pt x="409" y="106"/>
                  <a:pt x="409" y="107"/>
                </a:cubicBezTo>
                <a:cubicBezTo>
                  <a:pt x="409" y="106"/>
                  <a:pt x="409" y="106"/>
                  <a:pt x="409" y="105"/>
                </a:cubicBezTo>
                <a:cubicBezTo>
                  <a:pt x="409" y="105"/>
                  <a:pt x="409" y="105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5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7"/>
                  <a:pt x="408" y="107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8" y="106"/>
                  <a:pt x="408" y="107"/>
                </a:cubicBezTo>
                <a:cubicBezTo>
                  <a:pt x="408" y="106"/>
                  <a:pt x="408" y="106"/>
                  <a:pt x="408" y="106"/>
                </a:cubicBezTo>
                <a:cubicBezTo>
                  <a:pt x="408" y="106"/>
                  <a:pt x="407" y="106"/>
                  <a:pt x="407" y="106"/>
                </a:cubicBezTo>
                <a:cubicBezTo>
                  <a:pt x="408" y="106"/>
                  <a:pt x="407" y="107"/>
                  <a:pt x="406" y="107"/>
                </a:cubicBezTo>
                <a:cubicBezTo>
                  <a:pt x="406" y="108"/>
                  <a:pt x="405" y="108"/>
                  <a:pt x="405" y="108"/>
                </a:cubicBezTo>
                <a:cubicBezTo>
                  <a:pt x="405" y="108"/>
                  <a:pt x="405" y="108"/>
                  <a:pt x="405" y="108"/>
                </a:cubicBezTo>
                <a:cubicBezTo>
                  <a:pt x="405" y="108"/>
                  <a:pt x="405" y="108"/>
                  <a:pt x="405" y="108"/>
                </a:cubicBezTo>
                <a:cubicBezTo>
                  <a:pt x="405" y="108"/>
                  <a:pt x="405" y="108"/>
                  <a:pt x="405" y="108"/>
                </a:cubicBezTo>
                <a:cubicBezTo>
                  <a:pt x="405" y="109"/>
                  <a:pt x="405" y="108"/>
                  <a:pt x="405" y="109"/>
                </a:cubicBezTo>
                <a:cubicBezTo>
                  <a:pt x="405" y="109"/>
                  <a:pt x="406" y="108"/>
                  <a:pt x="406" y="109"/>
                </a:cubicBezTo>
                <a:cubicBezTo>
                  <a:pt x="406" y="109"/>
                  <a:pt x="405" y="109"/>
                  <a:pt x="405" y="109"/>
                </a:cubicBezTo>
                <a:cubicBezTo>
                  <a:pt x="405" y="109"/>
                  <a:pt x="405" y="109"/>
                  <a:pt x="405" y="109"/>
                </a:cubicBezTo>
                <a:cubicBezTo>
                  <a:pt x="405" y="109"/>
                  <a:pt x="404" y="109"/>
                  <a:pt x="404" y="109"/>
                </a:cubicBezTo>
                <a:cubicBezTo>
                  <a:pt x="404" y="109"/>
                  <a:pt x="404" y="109"/>
                  <a:pt x="403" y="109"/>
                </a:cubicBezTo>
                <a:cubicBezTo>
                  <a:pt x="403" y="109"/>
                  <a:pt x="403" y="109"/>
                  <a:pt x="404" y="109"/>
                </a:cubicBezTo>
                <a:cubicBezTo>
                  <a:pt x="404" y="109"/>
                  <a:pt x="404" y="109"/>
                  <a:pt x="404" y="109"/>
                </a:cubicBezTo>
                <a:cubicBezTo>
                  <a:pt x="404" y="109"/>
                  <a:pt x="403" y="109"/>
                  <a:pt x="403" y="109"/>
                </a:cubicBezTo>
                <a:cubicBezTo>
                  <a:pt x="403" y="109"/>
                  <a:pt x="403" y="109"/>
                  <a:pt x="404" y="108"/>
                </a:cubicBezTo>
                <a:cubicBezTo>
                  <a:pt x="404" y="108"/>
                  <a:pt x="404" y="108"/>
                  <a:pt x="404" y="108"/>
                </a:cubicBezTo>
                <a:cubicBezTo>
                  <a:pt x="404" y="108"/>
                  <a:pt x="404" y="108"/>
                  <a:pt x="405" y="108"/>
                </a:cubicBezTo>
                <a:cubicBezTo>
                  <a:pt x="405" y="108"/>
                  <a:pt x="404" y="108"/>
                  <a:pt x="405" y="108"/>
                </a:cubicBezTo>
                <a:cubicBezTo>
                  <a:pt x="405" y="108"/>
                  <a:pt x="405" y="108"/>
                  <a:pt x="405" y="108"/>
                </a:cubicBezTo>
                <a:cubicBezTo>
                  <a:pt x="405" y="107"/>
                  <a:pt x="405" y="107"/>
                  <a:pt x="405" y="107"/>
                </a:cubicBezTo>
                <a:cubicBezTo>
                  <a:pt x="406" y="107"/>
                  <a:pt x="405" y="107"/>
                  <a:pt x="406" y="107"/>
                </a:cubicBezTo>
                <a:cubicBezTo>
                  <a:pt x="406" y="107"/>
                  <a:pt x="406" y="107"/>
                  <a:pt x="406" y="107"/>
                </a:cubicBezTo>
                <a:cubicBezTo>
                  <a:pt x="406" y="107"/>
                  <a:pt x="406" y="107"/>
                  <a:pt x="406" y="107"/>
                </a:cubicBezTo>
                <a:cubicBezTo>
                  <a:pt x="406" y="106"/>
                  <a:pt x="407" y="106"/>
                  <a:pt x="407" y="106"/>
                </a:cubicBezTo>
                <a:cubicBezTo>
                  <a:pt x="407" y="106"/>
                  <a:pt x="407" y="106"/>
                  <a:pt x="407" y="106"/>
                </a:cubicBezTo>
                <a:cubicBezTo>
                  <a:pt x="407" y="105"/>
                  <a:pt x="408" y="105"/>
                  <a:pt x="409" y="105"/>
                </a:cubicBezTo>
                <a:cubicBezTo>
                  <a:pt x="409" y="105"/>
                  <a:pt x="409" y="105"/>
                  <a:pt x="410" y="105"/>
                </a:cubicBezTo>
                <a:cubicBezTo>
                  <a:pt x="410" y="106"/>
                  <a:pt x="410" y="105"/>
                  <a:pt x="410" y="105"/>
                </a:cubicBezTo>
                <a:cubicBezTo>
                  <a:pt x="411" y="105"/>
                  <a:pt x="411" y="105"/>
                  <a:pt x="411" y="104"/>
                </a:cubicBezTo>
                <a:cubicBezTo>
                  <a:pt x="411" y="104"/>
                  <a:pt x="412" y="104"/>
                  <a:pt x="412" y="104"/>
                </a:cubicBezTo>
                <a:cubicBezTo>
                  <a:pt x="412" y="104"/>
                  <a:pt x="413" y="104"/>
                  <a:pt x="413" y="103"/>
                </a:cubicBezTo>
                <a:cubicBezTo>
                  <a:pt x="413" y="103"/>
                  <a:pt x="413" y="103"/>
                  <a:pt x="413" y="103"/>
                </a:cubicBezTo>
                <a:cubicBezTo>
                  <a:pt x="413" y="103"/>
                  <a:pt x="413" y="103"/>
                  <a:pt x="413" y="103"/>
                </a:cubicBezTo>
                <a:cubicBezTo>
                  <a:pt x="413" y="103"/>
                  <a:pt x="413" y="103"/>
                  <a:pt x="413" y="103"/>
                </a:cubicBezTo>
                <a:cubicBezTo>
                  <a:pt x="413" y="103"/>
                  <a:pt x="413" y="103"/>
                  <a:pt x="413" y="102"/>
                </a:cubicBezTo>
                <a:cubicBezTo>
                  <a:pt x="413" y="102"/>
                  <a:pt x="412" y="103"/>
                  <a:pt x="412" y="103"/>
                </a:cubicBezTo>
                <a:cubicBezTo>
                  <a:pt x="412" y="103"/>
                  <a:pt x="412" y="103"/>
                  <a:pt x="412" y="103"/>
                </a:cubicBezTo>
                <a:cubicBezTo>
                  <a:pt x="412" y="103"/>
                  <a:pt x="411" y="103"/>
                  <a:pt x="411" y="103"/>
                </a:cubicBezTo>
                <a:cubicBezTo>
                  <a:pt x="410" y="103"/>
                  <a:pt x="410" y="103"/>
                  <a:pt x="409" y="103"/>
                </a:cubicBezTo>
                <a:cubicBezTo>
                  <a:pt x="410" y="103"/>
                  <a:pt x="410" y="103"/>
                  <a:pt x="410" y="103"/>
                </a:cubicBezTo>
                <a:cubicBezTo>
                  <a:pt x="409" y="103"/>
                  <a:pt x="409" y="104"/>
                  <a:pt x="409" y="104"/>
                </a:cubicBezTo>
                <a:cubicBezTo>
                  <a:pt x="409" y="103"/>
                  <a:pt x="407" y="104"/>
                  <a:pt x="407" y="105"/>
                </a:cubicBezTo>
                <a:cubicBezTo>
                  <a:pt x="407" y="105"/>
                  <a:pt x="406" y="105"/>
                  <a:pt x="406" y="105"/>
                </a:cubicBezTo>
                <a:cubicBezTo>
                  <a:pt x="405" y="105"/>
                  <a:pt x="405" y="105"/>
                  <a:pt x="406" y="105"/>
                </a:cubicBezTo>
                <a:cubicBezTo>
                  <a:pt x="405" y="105"/>
                  <a:pt x="405" y="105"/>
                  <a:pt x="404" y="105"/>
                </a:cubicBezTo>
                <a:cubicBezTo>
                  <a:pt x="404" y="106"/>
                  <a:pt x="403" y="106"/>
                  <a:pt x="402" y="106"/>
                </a:cubicBezTo>
                <a:cubicBezTo>
                  <a:pt x="402" y="107"/>
                  <a:pt x="401" y="107"/>
                  <a:pt x="401" y="107"/>
                </a:cubicBezTo>
                <a:cubicBezTo>
                  <a:pt x="401" y="107"/>
                  <a:pt x="401" y="107"/>
                  <a:pt x="401" y="107"/>
                </a:cubicBezTo>
                <a:cubicBezTo>
                  <a:pt x="401" y="107"/>
                  <a:pt x="401" y="107"/>
                  <a:pt x="401" y="107"/>
                </a:cubicBezTo>
                <a:cubicBezTo>
                  <a:pt x="401" y="107"/>
                  <a:pt x="401" y="107"/>
                  <a:pt x="401" y="107"/>
                </a:cubicBezTo>
                <a:cubicBezTo>
                  <a:pt x="401" y="107"/>
                  <a:pt x="401" y="107"/>
                  <a:pt x="401" y="107"/>
                </a:cubicBezTo>
                <a:cubicBezTo>
                  <a:pt x="401" y="107"/>
                  <a:pt x="401" y="107"/>
                  <a:pt x="401" y="107"/>
                </a:cubicBezTo>
                <a:cubicBezTo>
                  <a:pt x="401" y="107"/>
                  <a:pt x="401" y="107"/>
                  <a:pt x="401" y="107"/>
                </a:cubicBezTo>
                <a:cubicBezTo>
                  <a:pt x="401" y="107"/>
                  <a:pt x="402" y="106"/>
                  <a:pt x="402" y="106"/>
                </a:cubicBezTo>
                <a:cubicBezTo>
                  <a:pt x="402" y="106"/>
                  <a:pt x="402" y="106"/>
                  <a:pt x="402" y="106"/>
                </a:cubicBezTo>
                <a:cubicBezTo>
                  <a:pt x="402" y="106"/>
                  <a:pt x="402" y="106"/>
                  <a:pt x="402" y="106"/>
                </a:cubicBezTo>
                <a:cubicBezTo>
                  <a:pt x="402" y="106"/>
                  <a:pt x="402" y="106"/>
                  <a:pt x="402" y="105"/>
                </a:cubicBezTo>
                <a:cubicBezTo>
                  <a:pt x="402" y="105"/>
                  <a:pt x="402" y="106"/>
                  <a:pt x="402" y="106"/>
                </a:cubicBezTo>
                <a:cubicBezTo>
                  <a:pt x="402" y="106"/>
                  <a:pt x="402" y="106"/>
                  <a:pt x="402" y="106"/>
                </a:cubicBezTo>
                <a:cubicBezTo>
                  <a:pt x="402" y="106"/>
                  <a:pt x="402" y="106"/>
                  <a:pt x="402" y="106"/>
                </a:cubicBezTo>
                <a:cubicBezTo>
                  <a:pt x="402" y="106"/>
                  <a:pt x="402" y="106"/>
                  <a:pt x="402" y="106"/>
                </a:cubicBezTo>
                <a:cubicBezTo>
                  <a:pt x="402" y="106"/>
                  <a:pt x="402" y="105"/>
                  <a:pt x="402" y="105"/>
                </a:cubicBezTo>
                <a:cubicBezTo>
                  <a:pt x="402" y="105"/>
                  <a:pt x="402" y="105"/>
                  <a:pt x="402" y="105"/>
                </a:cubicBezTo>
                <a:cubicBezTo>
                  <a:pt x="402" y="105"/>
                  <a:pt x="402" y="105"/>
                  <a:pt x="402" y="105"/>
                </a:cubicBezTo>
                <a:cubicBezTo>
                  <a:pt x="401" y="105"/>
                  <a:pt x="401" y="106"/>
                  <a:pt x="401" y="105"/>
                </a:cubicBezTo>
                <a:cubicBezTo>
                  <a:pt x="401" y="105"/>
                  <a:pt x="401" y="105"/>
                  <a:pt x="401" y="105"/>
                </a:cubicBezTo>
                <a:cubicBezTo>
                  <a:pt x="401" y="105"/>
                  <a:pt x="401" y="105"/>
                  <a:pt x="401" y="105"/>
                </a:cubicBezTo>
                <a:cubicBezTo>
                  <a:pt x="401" y="105"/>
                  <a:pt x="401" y="105"/>
                  <a:pt x="401" y="105"/>
                </a:cubicBezTo>
                <a:cubicBezTo>
                  <a:pt x="401" y="105"/>
                  <a:pt x="401" y="105"/>
                  <a:pt x="401" y="105"/>
                </a:cubicBezTo>
                <a:cubicBezTo>
                  <a:pt x="401" y="105"/>
                  <a:pt x="401" y="105"/>
                  <a:pt x="401" y="105"/>
                </a:cubicBezTo>
                <a:cubicBezTo>
                  <a:pt x="401" y="106"/>
                  <a:pt x="401" y="106"/>
                  <a:pt x="400" y="106"/>
                </a:cubicBezTo>
                <a:cubicBezTo>
                  <a:pt x="400" y="106"/>
                  <a:pt x="400" y="106"/>
                  <a:pt x="400" y="106"/>
                </a:cubicBezTo>
                <a:cubicBezTo>
                  <a:pt x="400" y="106"/>
                  <a:pt x="399" y="106"/>
                  <a:pt x="399" y="106"/>
                </a:cubicBezTo>
                <a:cubicBezTo>
                  <a:pt x="399" y="106"/>
                  <a:pt x="399" y="106"/>
                  <a:pt x="399" y="106"/>
                </a:cubicBezTo>
                <a:cubicBezTo>
                  <a:pt x="399" y="106"/>
                  <a:pt x="399" y="106"/>
                  <a:pt x="399" y="106"/>
                </a:cubicBezTo>
                <a:cubicBezTo>
                  <a:pt x="399" y="106"/>
                  <a:pt x="399" y="106"/>
                  <a:pt x="399" y="106"/>
                </a:cubicBezTo>
                <a:cubicBezTo>
                  <a:pt x="399" y="106"/>
                  <a:pt x="398" y="106"/>
                  <a:pt x="398" y="106"/>
                </a:cubicBezTo>
                <a:cubicBezTo>
                  <a:pt x="398" y="106"/>
                  <a:pt x="398" y="106"/>
                  <a:pt x="398" y="106"/>
                </a:cubicBezTo>
                <a:cubicBezTo>
                  <a:pt x="398" y="106"/>
                  <a:pt x="398" y="106"/>
                  <a:pt x="398" y="106"/>
                </a:cubicBezTo>
                <a:cubicBezTo>
                  <a:pt x="398" y="106"/>
                  <a:pt x="399" y="107"/>
                  <a:pt x="399" y="107"/>
                </a:cubicBezTo>
                <a:cubicBezTo>
                  <a:pt x="398" y="107"/>
                  <a:pt x="397" y="106"/>
                  <a:pt x="398" y="107"/>
                </a:cubicBezTo>
                <a:cubicBezTo>
                  <a:pt x="397" y="107"/>
                  <a:pt x="397" y="107"/>
                  <a:pt x="397" y="107"/>
                </a:cubicBezTo>
                <a:cubicBezTo>
                  <a:pt x="397" y="107"/>
                  <a:pt x="398" y="107"/>
                  <a:pt x="398" y="108"/>
                </a:cubicBezTo>
                <a:cubicBezTo>
                  <a:pt x="398" y="107"/>
                  <a:pt x="398" y="107"/>
                  <a:pt x="397" y="107"/>
                </a:cubicBezTo>
                <a:cubicBezTo>
                  <a:pt x="397" y="107"/>
                  <a:pt x="397" y="107"/>
                  <a:pt x="397" y="107"/>
                </a:cubicBezTo>
                <a:cubicBezTo>
                  <a:pt x="397" y="107"/>
                  <a:pt x="397" y="107"/>
                  <a:pt x="397" y="107"/>
                </a:cubicBezTo>
                <a:cubicBezTo>
                  <a:pt x="397" y="107"/>
                  <a:pt x="397" y="107"/>
                  <a:pt x="397" y="107"/>
                </a:cubicBezTo>
                <a:cubicBezTo>
                  <a:pt x="397" y="107"/>
                  <a:pt x="397" y="107"/>
                  <a:pt x="397" y="107"/>
                </a:cubicBezTo>
                <a:cubicBezTo>
                  <a:pt x="397" y="107"/>
                  <a:pt x="397" y="107"/>
                  <a:pt x="397" y="107"/>
                </a:cubicBezTo>
                <a:cubicBezTo>
                  <a:pt x="397" y="107"/>
                  <a:pt x="397" y="107"/>
                  <a:pt x="397" y="107"/>
                </a:cubicBezTo>
                <a:cubicBezTo>
                  <a:pt x="397" y="107"/>
                  <a:pt x="397" y="107"/>
                  <a:pt x="397" y="107"/>
                </a:cubicBezTo>
                <a:cubicBezTo>
                  <a:pt x="397" y="107"/>
                  <a:pt x="397" y="107"/>
                  <a:pt x="397" y="107"/>
                </a:cubicBezTo>
                <a:cubicBezTo>
                  <a:pt x="397" y="108"/>
                  <a:pt x="397" y="108"/>
                  <a:pt x="397" y="108"/>
                </a:cubicBezTo>
                <a:cubicBezTo>
                  <a:pt x="397" y="108"/>
                  <a:pt x="397" y="108"/>
                  <a:pt x="397" y="108"/>
                </a:cubicBezTo>
                <a:cubicBezTo>
                  <a:pt x="397" y="108"/>
                  <a:pt x="397" y="108"/>
                  <a:pt x="397" y="108"/>
                </a:cubicBezTo>
                <a:cubicBezTo>
                  <a:pt x="397" y="108"/>
                  <a:pt x="398" y="108"/>
                  <a:pt x="398" y="108"/>
                </a:cubicBezTo>
                <a:cubicBezTo>
                  <a:pt x="397" y="108"/>
                  <a:pt x="397" y="108"/>
                  <a:pt x="397" y="108"/>
                </a:cubicBezTo>
                <a:cubicBezTo>
                  <a:pt x="397" y="108"/>
                  <a:pt x="397" y="108"/>
                  <a:pt x="397" y="108"/>
                </a:cubicBezTo>
                <a:cubicBezTo>
                  <a:pt x="397" y="108"/>
                  <a:pt x="398" y="109"/>
                  <a:pt x="398" y="108"/>
                </a:cubicBezTo>
                <a:cubicBezTo>
                  <a:pt x="398" y="108"/>
                  <a:pt x="398" y="108"/>
                  <a:pt x="398" y="108"/>
                </a:cubicBezTo>
                <a:cubicBezTo>
                  <a:pt x="398" y="108"/>
                  <a:pt x="398" y="108"/>
                  <a:pt x="398" y="108"/>
                </a:cubicBezTo>
                <a:cubicBezTo>
                  <a:pt x="398" y="108"/>
                  <a:pt x="398" y="108"/>
                  <a:pt x="398" y="108"/>
                </a:cubicBezTo>
                <a:cubicBezTo>
                  <a:pt x="398" y="108"/>
                  <a:pt x="398" y="108"/>
                  <a:pt x="398" y="108"/>
                </a:cubicBezTo>
                <a:cubicBezTo>
                  <a:pt x="398" y="108"/>
                  <a:pt x="398" y="108"/>
                  <a:pt x="398" y="108"/>
                </a:cubicBezTo>
                <a:cubicBezTo>
                  <a:pt x="398" y="108"/>
                  <a:pt x="398" y="108"/>
                  <a:pt x="398" y="108"/>
                </a:cubicBezTo>
                <a:cubicBezTo>
                  <a:pt x="398" y="108"/>
                  <a:pt x="398" y="108"/>
                  <a:pt x="398" y="108"/>
                </a:cubicBezTo>
                <a:cubicBezTo>
                  <a:pt x="398" y="108"/>
                  <a:pt x="398" y="108"/>
                  <a:pt x="399" y="108"/>
                </a:cubicBezTo>
                <a:cubicBezTo>
                  <a:pt x="399" y="108"/>
                  <a:pt x="399" y="108"/>
                  <a:pt x="399" y="108"/>
                </a:cubicBezTo>
                <a:cubicBezTo>
                  <a:pt x="399" y="109"/>
                  <a:pt x="398" y="109"/>
                  <a:pt x="398" y="109"/>
                </a:cubicBezTo>
                <a:cubicBezTo>
                  <a:pt x="398" y="109"/>
                  <a:pt x="398" y="109"/>
                  <a:pt x="399" y="110"/>
                </a:cubicBezTo>
                <a:cubicBezTo>
                  <a:pt x="398" y="110"/>
                  <a:pt x="398" y="109"/>
                  <a:pt x="397" y="109"/>
                </a:cubicBezTo>
                <a:cubicBezTo>
                  <a:pt x="397" y="109"/>
                  <a:pt x="396" y="109"/>
                  <a:pt x="395" y="108"/>
                </a:cubicBezTo>
                <a:cubicBezTo>
                  <a:pt x="395" y="109"/>
                  <a:pt x="395" y="109"/>
                  <a:pt x="395" y="109"/>
                </a:cubicBezTo>
                <a:cubicBezTo>
                  <a:pt x="395" y="108"/>
                  <a:pt x="395" y="108"/>
                  <a:pt x="395" y="108"/>
                </a:cubicBezTo>
                <a:cubicBezTo>
                  <a:pt x="393" y="108"/>
                  <a:pt x="392" y="107"/>
                  <a:pt x="390" y="106"/>
                </a:cubicBezTo>
                <a:cubicBezTo>
                  <a:pt x="390" y="106"/>
                  <a:pt x="389" y="106"/>
                  <a:pt x="389" y="106"/>
                </a:cubicBezTo>
                <a:cubicBezTo>
                  <a:pt x="389" y="106"/>
                  <a:pt x="389" y="106"/>
                  <a:pt x="388" y="106"/>
                </a:cubicBezTo>
                <a:cubicBezTo>
                  <a:pt x="387" y="105"/>
                  <a:pt x="385" y="105"/>
                  <a:pt x="384" y="105"/>
                </a:cubicBezTo>
                <a:cubicBezTo>
                  <a:pt x="384" y="105"/>
                  <a:pt x="384" y="105"/>
                  <a:pt x="384" y="105"/>
                </a:cubicBezTo>
                <a:cubicBezTo>
                  <a:pt x="384" y="105"/>
                  <a:pt x="384" y="105"/>
                  <a:pt x="384" y="105"/>
                </a:cubicBezTo>
                <a:cubicBezTo>
                  <a:pt x="383" y="105"/>
                  <a:pt x="383" y="105"/>
                  <a:pt x="382" y="105"/>
                </a:cubicBezTo>
                <a:cubicBezTo>
                  <a:pt x="380" y="104"/>
                  <a:pt x="380" y="104"/>
                  <a:pt x="380" y="104"/>
                </a:cubicBezTo>
                <a:cubicBezTo>
                  <a:pt x="379" y="103"/>
                  <a:pt x="379" y="103"/>
                  <a:pt x="378" y="103"/>
                </a:cubicBezTo>
                <a:cubicBezTo>
                  <a:pt x="377" y="103"/>
                  <a:pt x="376" y="103"/>
                  <a:pt x="376" y="103"/>
                </a:cubicBezTo>
                <a:cubicBezTo>
                  <a:pt x="376" y="103"/>
                  <a:pt x="376" y="103"/>
                  <a:pt x="375" y="103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4" y="103"/>
                  <a:pt x="374" y="104"/>
                  <a:pt x="374" y="104"/>
                </a:cubicBezTo>
                <a:cubicBezTo>
                  <a:pt x="373" y="104"/>
                  <a:pt x="373" y="104"/>
                  <a:pt x="372" y="103"/>
                </a:cubicBezTo>
                <a:cubicBezTo>
                  <a:pt x="372" y="103"/>
                  <a:pt x="371" y="103"/>
                  <a:pt x="371" y="103"/>
                </a:cubicBezTo>
                <a:cubicBezTo>
                  <a:pt x="370" y="103"/>
                  <a:pt x="369" y="103"/>
                  <a:pt x="368" y="103"/>
                </a:cubicBezTo>
                <a:cubicBezTo>
                  <a:pt x="368" y="103"/>
                  <a:pt x="368" y="103"/>
                  <a:pt x="367" y="103"/>
                </a:cubicBezTo>
                <a:cubicBezTo>
                  <a:pt x="366" y="102"/>
                  <a:pt x="364" y="102"/>
                  <a:pt x="363" y="102"/>
                </a:cubicBezTo>
                <a:cubicBezTo>
                  <a:pt x="362" y="102"/>
                  <a:pt x="361" y="101"/>
                  <a:pt x="360" y="102"/>
                </a:cubicBezTo>
                <a:cubicBezTo>
                  <a:pt x="359" y="102"/>
                  <a:pt x="357" y="101"/>
                  <a:pt x="357" y="102"/>
                </a:cubicBezTo>
                <a:cubicBezTo>
                  <a:pt x="357" y="102"/>
                  <a:pt x="357" y="102"/>
                  <a:pt x="356" y="102"/>
                </a:cubicBezTo>
                <a:cubicBezTo>
                  <a:pt x="356" y="101"/>
                  <a:pt x="356" y="101"/>
                  <a:pt x="356" y="101"/>
                </a:cubicBezTo>
                <a:cubicBezTo>
                  <a:pt x="356" y="101"/>
                  <a:pt x="356" y="101"/>
                  <a:pt x="356" y="101"/>
                </a:cubicBezTo>
                <a:cubicBezTo>
                  <a:pt x="355" y="101"/>
                  <a:pt x="354" y="101"/>
                  <a:pt x="354" y="101"/>
                </a:cubicBezTo>
                <a:cubicBezTo>
                  <a:pt x="354" y="101"/>
                  <a:pt x="354" y="101"/>
                  <a:pt x="355" y="101"/>
                </a:cubicBezTo>
                <a:cubicBezTo>
                  <a:pt x="355" y="101"/>
                  <a:pt x="355" y="101"/>
                  <a:pt x="355" y="101"/>
                </a:cubicBezTo>
                <a:cubicBezTo>
                  <a:pt x="355" y="101"/>
                  <a:pt x="354" y="100"/>
                  <a:pt x="354" y="100"/>
                </a:cubicBezTo>
                <a:cubicBezTo>
                  <a:pt x="354" y="100"/>
                  <a:pt x="355" y="100"/>
                  <a:pt x="355" y="100"/>
                </a:cubicBezTo>
                <a:cubicBezTo>
                  <a:pt x="355" y="100"/>
                  <a:pt x="355" y="100"/>
                  <a:pt x="354" y="100"/>
                </a:cubicBezTo>
                <a:cubicBezTo>
                  <a:pt x="354" y="100"/>
                  <a:pt x="354" y="99"/>
                  <a:pt x="353" y="99"/>
                </a:cubicBezTo>
                <a:cubicBezTo>
                  <a:pt x="353" y="99"/>
                  <a:pt x="352" y="99"/>
                  <a:pt x="351" y="99"/>
                </a:cubicBezTo>
                <a:cubicBezTo>
                  <a:pt x="351" y="99"/>
                  <a:pt x="351" y="99"/>
                  <a:pt x="350" y="99"/>
                </a:cubicBezTo>
                <a:cubicBezTo>
                  <a:pt x="350" y="99"/>
                  <a:pt x="350" y="100"/>
                  <a:pt x="350" y="100"/>
                </a:cubicBezTo>
                <a:cubicBezTo>
                  <a:pt x="349" y="100"/>
                  <a:pt x="349" y="100"/>
                  <a:pt x="349" y="100"/>
                </a:cubicBezTo>
                <a:cubicBezTo>
                  <a:pt x="348" y="99"/>
                  <a:pt x="349" y="99"/>
                  <a:pt x="348" y="99"/>
                </a:cubicBezTo>
                <a:cubicBezTo>
                  <a:pt x="348" y="98"/>
                  <a:pt x="348" y="99"/>
                  <a:pt x="347" y="99"/>
                </a:cubicBezTo>
                <a:cubicBezTo>
                  <a:pt x="347" y="99"/>
                  <a:pt x="347" y="98"/>
                  <a:pt x="347" y="98"/>
                </a:cubicBezTo>
                <a:cubicBezTo>
                  <a:pt x="347" y="98"/>
                  <a:pt x="347" y="98"/>
                  <a:pt x="347" y="98"/>
                </a:cubicBezTo>
                <a:cubicBezTo>
                  <a:pt x="347" y="98"/>
                  <a:pt x="347" y="99"/>
                  <a:pt x="347" y="99"/>
                </a:cubicBezTo>
                <a:cubicBezTo>
                  <a:pt x="347" y="99"/>
                  <a:pt x="347" y="99"/>
                  <a:pt x="346" y="99"/>
                </a:cubicBezTo>
                <a:cubicBezTo>
                  <a:pt x="346" y="99"/>
                  <a:pt x="346" y="99"/>
                  <a:pt x="346" y="99"/>
                </a:cubicBezTo>
                <a:cubicBezTo>
                  <a:pt x="346" y="99"/>
                  <a:pt x="346" y="99"/>
                  <a:pt x="346" y="99"/>
                </a:cubicBezTo>
                <a:cubicBezTo>
                  <a:pt x="346" y="100"/>
                  <a:pt x="346" y="100"/>
                  <a:pt x="345" y="100"/>
                </a:cubicBezTo>
                <a:cubicBezTo>
                  <a:pt x="345" y="100"/>
                  <a:pt x="345" y="100"/>
                  <a:pt x="345" y="100"/>
                </a:cubicBezTo>
                <a:cubicBezTo>
                  <a:pt x="345" y="100"/>
                  <a:pt x="345" y="100"/>
                  <a:pt x="345" y="100"/>
                </a:cubicBezTo>
                <a:cubicBezTo>
                  <a:pt x="345" y="100"/>
                  <a:pt x="345" y="99"/>
                  <a:pt x="345" y="99"/>
                </a:cubicBezTo>
                <a:cubicBezTo>
                  <a:pt x="345" y="99"/>
                  <a:pt x="345" y="99"/>
                  <a:pt x="345" y="99"/>
                </a:cubicBezTo>
                <a:cubicBezTo>
                  <a:pt x="346" y="99"/>
                  <a:pt x="346" y="99"/>
                  <a:pt x="346" y="98"/>
                </a:cubicBezTo>
                <a:cubicBezTo>
                  <a:pt x="346" y="98"/>
                  <a:pt x="346" y="98"/>
                  <a:pt x="346" y="98"/>
                </a:cubicBezTo>
                <a:cubicBezTo>
                  <a:pt x="345" y="98"/>
                  <a:pt x="345" y="98"/>
                  <a:pt x="345" y="98"/>
                </a:cubicBezTo>
                <a:cubicBezTo>
                  <a:pt x="344" y="98"/>
                  <a:pt x="344" y="98"/>
                  <a:pt x="343" y="97"/>
                </a:cubicBezTo>
                <a:cubicBezTo>
                  <a:pt x="344" y="97"/>
                  <a:pt x="344" y="97"/>
                  <a:pt x="344" y="97"/>
                </a:cubicBezTo>
                <a:cubicBezTo>
                  <a:pt x="344" y="97"/>
                  <a:pt x="344" y="97"/>
                  <a:pt x="343" y="97"/>
                </a:cubicBezTo>
                <a:cubicBezTo>
                  <a:pt x="343" y="98"/>
                  <a:pt x="342" y="98"/>
                  <a:pt x="342" y="98"/>
                </a:cubicBezTo>
                <a:cubicBezTo>
                  <a:pt x="341" y="99"/>
                  <a:pt x="341" y="99"/>
                  <a:pt x="340" y="99"/>
                </a:cubicBezTo>
                <a:cubicBezTo>
                  <a:pt x="340" y="100"/>
                  <a:pt x="339" y="100"/>
                  <a:pt x="338" y="100"/>
                </a:cubicBezTo>
                <a:cubicBezTo>
                  <a:pt x="339" y="100"/>
                  <a:pt x="339" y="100"/>
                  <a:pt x="339" y="100"/>
                </a:cubicBezTo>
                <a:cubicBezTo>
                  <a:pt x="338" y="100"/>
                  <a:pt x="338" y="100"/>
                  <a:pt x="337" y="100"/>
                </a:cubicBezTo>
                <a:cubicBezTo>
                  <a:pt x="337" y="100"/>
                  <a:pt x="337" y="100"/>
                  <a:pt x="336" y="100"/>
                </a:cubicBezTo>
                <a:cubicBezTo>
                  <a:pt x="336" y="100"/>
                  <a:pt x="336" y="100"/>
                  <a:pt x="336" y="100"/>
                </a:cubicBezTo>
                <a:cubicBezTo>
                  <a:pt x="336" y="100"/>
                  <a:pt x="337" y="100"/>
                  <a:pt x="337" y="100"/>
                </a:cubicBezTo>
                <a:cubicBezTo>
                  <a:pt x="337" y="100"/>
                  <a:pt x="336" y="100"/>
                  <a:pt x="336" y="100"/>
                </a:cubicBezTo>
                <a:cubicBezTo>
                  <a:pt x="336" y="99"/>
                  <a:pt x="336" y="99"/>
                  <a:pt x="337" y="99"/>
                </a:cubicBezTo>
                <a:cubicBezTo>
                  <a:pt x="336" y="100"/>
                  <a:pt x="336" y="100"/>
                  <a:pt x="335" y="100"/>
                </a:cubicBezTo>
                <a:cubicBezTo>
                  <a:pt x="335" y="100"/>
                  <a:pt x="335" y="100"/>
                  <a:pt x="334" y="100"/>
                </a:cubicBezTo>
                <a:cubicBezTo>
                  <a:pt x="335" y="101"/>
                  <a:pt x="335" y="100"/>
                  <a:pt x="335" y="101"/>
                </a:cubicBezTo>
                <a:cubicBezTo>
                  <a:pt x="335" y="101"/>
                  <a:pt x="335" y="101"/>
                  <a:pt x="335" y="101"/>
                </a:cubicBezTo>
                <a:cubicBezTo>
                  <a:pt x="335" y="101"/>
                  <a:pt x="336" y="101"/>
                  <a:pt x="336" y="101"/>
                </a:cubicBezTo>
                <a:cubicBezTo>
                  <a:pt x="336" y="101"/>
                  <a:pt x="335" y="101"/>
                  <a:pt x="335" y="101"/>
                </a:cubicBezTo>
                <a:cubicBezTo>
                  <a:pt x="335" y="101"/>
                  <a:pt x="335" y="102"/>
                  <a:pt x="335" y="102"/>
                </a:cubicBezTo>
                <a:cubicBezTo>
                  <a:pt x="335" y="102"/>
                  <a:pt x="335" y="102"/>
                  <a:pt x="335" y="102"/>
                </a:cubicBezTo>
                <a:cubicBezTo>
                  <a:pt x="335" y="102"/>
                  <a:pt x="335" y="102"/>
                  <a:pt x="335" y="102"/>
                </a:cubicBezTo>
                <a:cubicBezTo>
                  <a:pt x="335" y="102"/>
                  <a:pt x="335" y="102"/>
                  <a:pt x="335" y="102"/>
                </a:cubicBezTo>
                <a:cubicBezTo>
                  <a:pt x="335" y="102"/>
                  <a:pt x="335" y="102"/>
                  <a:pt x="334" y="102"/>
                </a:cubicBezTo>
                <a:cubicBezTo>
                  <a:pt x="334" y="102"/>
                  <a:pt x="335" y="101"/>
                  <a:pt x="335" y="101"/>
                </a:cubicBezTo>
                <a:cubicBezTo>
                  <a:pt x="335" y="101"/>
                  <a:pt x="334" y="101"/>
                  <a:pt x="334" y="101"/>
                </a:cubicBezTo>
                <a:cubicBezTo>
                  <a:pt x="334" y="101"/>
                  <a:pt x="335" y="101"/>
                  <a:pt x="335" y="101"/>
                </a:cubicBezTo>
                <a:cubicBezTo>
                  <a:pt x="334" y="101"/>
                  <a:pt x="334" y="101"/>
                  <a:pt x="334" y="101"/>
                </a:cubicBezTo>
                <a:cubicBezTo>
                  <a:pt x="334" y="101"/>
                  <a:pt x="333" y="101"/>
                  <a:pt x="333" y="102"/>
                </a:cubicBezTo>
                <a:cubicBezTo>
                  <a:pt x="333" y="102"/>
                  <a:pt x="333" y="102"/>
                  <a:pt x="333" y="102"/>
                </a:cubicBezTo>
                <a:cubicBezTo>
                  <a:pt x="332" y="102"/>
                  <a:pt x="331" y="102"/>
                  <a:pt x="331" y="102"/>
                </a:cubicBezTo>
                <a:cubicBezTo>
                  <a:pt x="331" y="102"/>
                  <a:pt x="330" y="102"/>
                  <a:pt x="330" y="102"/>
                </a:cubicBezTo>
                <a:cubicBezTo>
                  <a:pt x="330" y="102"/>
                  <a:pt x="330" y="102"/>
                  <a:pt x="330" y="103"/>
                </a:cubicBezTo>
                <a:cubicBezTo>
                  <a:pt x="330" y="103"/>
                  <a:pt x="329" y="103"/>
                  <a:pt x="329" y="103"/>
                </a:cubicBezTo>
                <a:cubicBezTo>
                  <a:pt x="329" y="103"/>
                  <a:pt x="330" y="103"/>
                  <a:pt x="330" y="102"/>
                </a:cubicBezTo>
                <a:cubicBezTo>
                  <a:pt x="330" y="102"/>
                  <a:pt x="330" y="102"/>
                  <a:pt x="330" y="102"/>
                </a:cubicBezTo>
                <a:cubicBezTo>
                  <a:pt x="330" y="102"/>
                  <a:pt x="330" y="102"/>
                  <a:pt x="330" y="102"/>
                </a:cubicBezTo>
                <a:cubicBezTo>
                  <a:pt x="330" y="102"/>
                  <a:pt x="330" y="102"/>
                  <a:pt x="330" y="102"/>
                </a:cubicBezTo>
                <a:cubicBezTo>
                  <a:pt x="329" y="102"/>
                  <a:pt x="329" y="103"/>
                  <a:pt x="329" y="103"/>
                </a:cubicBezTo>
                <a:cubicBezTo>
                  <a:pt x="328" y="103"/>
                  <a:pt x="328" y="104"/>
                  <a:pt x="327" y="104"/>
                </a:cubicBezTo>
                <a:cubicBezTo>
                  <a:pt x="327" y="105"/>
                  <a:pt x="326" y="106"/>
                  <a:pt x="326" y="106"/>
                </a:cubicBezTo>
                <a:cubicBezTo>
                  <a:pt x="326" y="107"/>
                  <a:pt x="326" y="107"/>
                  <a:pt x="326" y="107"/>
                </a:cubicBezTo>
                <a:cubicBezTo>
                  <a:pt x="325" y="108"/>
                  <a:pt x="324" y="108"/>
                  <a:pt x="323" y="108"/>
                </a:cubicBezTo>
                <a:cubicBezTo>
                  <a:pt x="322" y="108"/>
                  <a:pt x="321" y="109"/>
                  <a:pt x="321" y="109"/>
                </a:cubicBezTo>
                <a:cubicBezTo>
                  <a:pt x="320" y="109"/>
                  <a:pt x="320" y="109"/>
                  <a:pt x="319" y="109"/>
                </a:cubicBezTo>
                <a:cubicBezTo>
                  <a:pt x="319" y="109"/>
                  <a:pt x="319" y="109"/>
                  <a:pt x="319" y="109"/>
                </a:cubicBezTo>
                <a:cubicBezTo>
                  <a:pt x="319" y="109"/>
                  <a:pt x="319" y="109"/>
                  <a:pt x="319" y="110"/>
                </a:cubicBezTo>
                <a:cubicBezTo>
                  <a:pt x="318" y="110"/>
                  <a:pt x="318" y="110"/>
                  <a:pt x="318" y="110"/>
                </a:cubicBezTo>
                <a:cubicBezTo>
                  <a:pt x="318" y="110"/>
                  <a:pt x="318" y="110"/>
                  <a:pt x="318" y="111"/>
                </a:cubicBezTo>
                <a:cubicBezTo>
                  <a:pt x="318" y="111"/>
                  <a:pt x="318" y="111"/>
                  <a:pt x="318" y="111"/>
                </a:cubicBezTo>
                <a:cubicBezTo>
                  <a:pt x="318" y="111"/>
                  <a:pt x="317" y="111"/>
                  <a:pt x="317" y="111"/>
                </a:cubicBezTo>
                <a:cubicBezTo>
                  <a:pt x="317" y="111"/>
                  <a:pt x="317" y="111"/>
                  <a:pt x="318" y="111"/>
                </a:cubicBezTo>
                <a:cubicBezTo>
                  <a:pt x="317" y="111"/>
                  <a:pt x="317" y="111"/>
                  <a:pt x="317" y="111"/>
                </a:cubicBezTo>
                <a:cubicBezTo>
                  <a:pt x="318" y="111"/>
                  <a:pt x="318" y="111"/>
                  <a:pt x="319" y="111"/>
                </a:cubicBezTo>
                <a:cubicBezTo>
                  <a:pt x="319" y="112"/>
                  <a:pt x="319" y="112"/>
                  <a:pt x="319" y="112"/>
                </a:cubicBezTo>
                <a:cubicBezTo>
                  <a:pt x="319" y="112"/>
                  <a:pt x="320" y="112"/>
                  <a:pt x="320" y="112"/>
                </a:cubicBezTo>
                <a:cubicBezTo>
                  <a:pt x="321" y="112"/>
                  <a:pt x="322" y="113"/>
                  <a:pt x="322" y="113"/>
                </a:cubicBezTo>
                <a:cubicBezTo>
                  <a:pt x="322" y="113"/>
                  <a:pt x="323" y="113"/>
                  <a:pt x="323" y="114"/>
                </a:cubicBezTo>
                <a:cubicBezTo>
                  <a:pt x="323" y="114"/>
                  <a:pt x="323" y="114"/>
                  <a:pt x="323" y="114"/>
                </a:cubicBezTo>
                <a:cubicBezTo>
                  <a:pt x="324" y="114"/>
                  <a:pt x="324" y="114"/>
                  <a:pt x="324" y="115"/>
                </a:cubicBezTo>
                <a:cubicBezTo>
                  <a:pt x="324" y="115"/>
                  <a:pt x="325" y="115"/>
                  <a:pt x="325" y="115"/>
                </a:cubicBezTo>
                <a:cubicBezTo>
                  <a:pt x="325" y="116"/>
                  <a:pt x="325" y="116"/>
                  <a:pt x="325" y="116"/>
                </a:cubicBezTo>
                <a:cubicBezTo>
                  <a:pt x="325" y="117"/>
                  <a:pt x="326" y="117"/>
                  <a:pt x="326" y="117"/>
                </a:cubicBezTo>
                <a:cubicBezTo>
                  <a:pt x="327" y="117"/>
                  <a:pt x="327" y="117"/>
                  <a:pt x="327" y="117"/>
                </a:cubicBezTo>
                <a:cubicBezTo>
                  <a:pt x="327" y="117"/>
                  <a:pt x="327" y="117"/>
                  <a:pt x="328" y="117"/>
                </a:cubicBezTo>
                <a:cubicBezTo>
                  <a:pt x="328" y="117"/>
                  <a:pt x="328" y="117"/>
                  <a:pt x="328" y="117"/>
                </a:cubicBezTo>
                <a:cubicBezTo>
                  <a:pt x="328" y="117"/>
                  <a:pt x="328" y="117"/>
                  <a:pt x="328" y="117"/>
                </a:cubicBezTo>
                <a:cubicBezTo>
                  <a:pt x="328" y="117"/>
                  <a:pt x="328" y="116"/>
                  <a:pt x="329" y="116"/>
                </a:cubicBezTo>
                <a:cubicBezTo>
                  <a:pt x="328" y="117"/>
                  <a:pt x="328" y="117"/>
                  <a:pt x="328" y="117"/>
                </a:cubicBezTo>
                <a:cubicBezTo>
                  <a:pt x="329" y="117"/>
                  <a:pt x="329" y="117"/>
                  <a:pt x="329" y="117"/>
                </a:cubicBezTo>
                <a:cubicBezTo>
                  <a:pt x="329" y="117"/>
                  <a:pt x="329" y="117"/>
                  <a:pt x="329" y="117"/>
                </a:cubicBezTo>
                <a:cubicBezTo>
                  <a:pt x="329" y="117"/>
                  <a:pt x="329" y="117"/>
                  <a:pt x="329" y="117"/>
                </a:cubicBezTo>
                <a:cubicBezTo>
                  <a:pt x="329" y="117"/>
                  <a:pt x="329" y="117"/>
                  <a:pt x="329" y="117"/>
                </a:cubicBezTo>
                <a:cubicBezTo>
                  <a:pt x="330" y="117"/>
                  <a:pt x="330" y="117"/>
                  <a:pt x="331" y="117"/>
                </a:cubicBezTo>
                <a:cubicBezTo>
                  <a:pt x="330" y="117"/>
                  <a:pt x="329" y="118"/>
                  <a:pt x="330" y="118"/>
                </a:cubicBezTo>
                <a:cubicBezTo>
                  <a:pt x="330" y="118"/>
                  <a:pt x="331" y="119"/>
                  <a:pt x="331" y="119"/>
                </a:cubicBezTo>
                <a:cubicBezTo>
                  <a:pt x="331" y="119"/>
                  <a:pt x="331" y="119"/>
                  <a:pt x="331" y="119"/>
                </a:cubicBezTo>
                <a:cubicBezTo>
                  <a:pt x="331" y="119"/>
                  <a:pt x="331" y="119"/>
                  <a:pt x="332" y="118"/>
                </a:cubicBezTo>
                <a:cubicBezTo>
                  <a:pt x="332" y="118"/>
                  <a:pt x="332" y="118"/>
                  <a:pt x="332" y="118"/>
                </a:cubicBezTo>
                <a:cubicBezTo>
                  <a:pt x="333" y="118"/>
                  <a:pt x="333" y="119"/>
                  <a:pt x="333" y="119"/>
                </a:cubicBezTo>
                <a:cubicBezTo>
                  <a:pt x="333" y="119"/>
                  <a:pt x="333" y="118"/>
                  <a:pt x="334" y="119"/>
                </a:cubicBezTo>
                <a:cubicBezTo>
                  <a:pt x="334" y="118"/>
                  <a:pt x="334" y="119"/>
                  <a:pt x="334" y="119"/>
                </a:cubicBezTo>
                <a:cubicBezTo>
                  <a:pt x="334" y="119"/>
                  <a:pt x="334" y="119"/>
                  <a:pt x="334" y="119"/>
                </a:cubicBezTo>
                <a:cubicBezTo>
                  <a:pt x="334" y="120"/>
                  <a:pt x="333" y="120"/>
                  <a:pt x="333" y="120"/>
                </a:cubicBezTo>
                <a:cubicBezTo>
                  <a:pt x="332" y="119"/>
                  <a:pt x="332" y="119"/>
                  <a:pt x="331" y="119"/>
                </a:cubicBezTo>
                <a:cubicBezTo>
                  <a:pt x="331" y="119"/>
                  <a:pt x="331" y="119"/>
                  <a:pt x="331" y="119"/>
                </a:cubicBezTo>
                <a:cubicBezTo>
                  <a:pt x="331" y="119"/>
                  <a:pt x="331" y="119"/>
                  <a:pt x="331" y="119"/>
                </a:cubicBezTo>
                <a:cubicBezTo>
                  <a:pt x="331" y="119"/>
                  <a:pt x="330" y="119"/>
                  <a:pt x="330" y="119"/>
                </a:cubicBezTo>
                <a:cubicBezTo>
                  <a:pt x="330" y="119"/>
                  <a:pt x="329" y="119"/>
                  <a:pt x="329" y="118"/>
                </a:cubicBezTo>
                <a:cubicBezTo>
                  <a:pt x="329" y="118"/>
                  <a:pt x="329" y="118"/>
                  <a:pt x="329" y="118"/>
                </a:cubicBezTo>
                <a:cubicBezTo>
                  <a:pt x="329" y="118"/>
                  <a:pt x="329" y="118"/>
                  <a:pt x="329" y="117"/>
                </a:cubicBezTo>
                <a:cubicBezTo>
                  <a:pt x="329" y="117"/>
                  <a:pt x="328" y="117"/>
                  <a:pt x="328" y="117"/>
                </a:cubicBezTo>
                <a:cubicBezTo>
                  <a:pt x="328" y="118"/>
                  <a:pt x="328" y="118"/>
                  <a:pt x="328" y="118"/>
                </a:cubicBezTo>
                <a:cubicBezTo>
                  <a:pt x="328" y="118"/>
                  <a:pt x="329" y="118"/>
                  <a:pt x="329" y="118"/>
                </a:cubicBezTo>
                <a:cubicBezTo>
                  <a:pt x="329" y="118"/>
                  <a:pt x="329" y="119"/>
                  <a:pt x="329" y="119"/>
                </a:cubicBezTo>
                <a:cubicBezTo>
                  <a:pt x="330" y="119"/>
                  <a:pt x="330" y="119"/>
                  <a:pt x="330" y="119"/>
                </a:cubicBezTo>
                <a:cubicBezTo>
                  <a:pt x="330" y="119"/>
                  <a:pt x="330" y="120"/>
                  <a:pt x="330" y="120"/>
                </a:cubicBezTo>
                <a:cubicBezTo>
                  <a:pt x="330" y="120"/>
                  <a:pt x="330" y="120"/>
                  <a:pt x="330" y="120"/>
                </a:cubicBezTo>
                <a:cubicBezTo>
                  <a:pt x="330" y="119"/>
                  <a:pt x="331" y="120"/>
                  <a:pt x="332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21"/>
                  <a:pt x="332" y="121"/>
                  <a:pt x="332" y="120"/>
                </a:cubicBezTo>
                <a:cubicBezTo>
                  <a:pt x="332" y="120"/>
                  <a:pt x="332" y="120"/>
                  <a:pt x="331" y="120"/>
                </a:cubicBezTo>
                <a:cubicBezTo>
                  <a:pt x="331" y="120"/>
                  <a:pt x="331" y="120"/>
                  <a:pt x="330" y="120"/>
                </a:cubicBezTo>
                <a:cubicBezTo>
                  <a:pt x="330" y="120"/>
                  <a:pt x="330" y="121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0" y="121"/>
                  <a:pt x="330" y="121"/>
                  <a:pt x="330" y="121"/>
                </a:cubicBezTo>
                <a:cubicBezTo>
                  <a:pt x="330" y="121"/>
                  <a:pt x="328" y="121"/>
                  <a:pt x="328" y="121"/>
                </a:cubicBezTo>
                <a:cubicBezTo>
                  <a:pt x="327" y="121"/>
                  <a:pt x="326" y="121"/>
                  <a:pt x="326" y="121"/>
                </a:cubicBezTo>
                <a:cubicBezTo>
                  <a:pt x="326" y="121"/>
                  <a:pt x="325" y="121"/>
                  <a:pt x="325" y="121"/>
                </a:cubicBezTo>
                <a:cubicBezTo>
                  <a:pt x="325" y="121"/>
                  <a:pt x="324" y="121"/>
                  <a:pt x="324" y="120"/>
                </a:cubicBezTo>
                <a:cubicBezTo>
                  <a:pt x="325" y="120"/>
                  <a:pt x="324" y="120"/>
                  <a:pt x="325" y="119"/>
                </a:cubicBezTo>
                <a:cubicBezTo>
                  <a:pt x="325" y="119"/>
                  <a:pt x="325" y="119"/>
                  <a:pt x="325" y="119"/>
                </a:cubicBezTo>
                <a:cubicBezTo>
                  <a:pt x="325" y="119"/>
                  <a:pt x="324" y="119"/>
                  <a:pt x="324" y="119"/>
                </a:cubicBezTo>
                <a:cubicBezTo>
                  <a:pt x="322" y="119"/>
                  <a:pt x="322" y="119"/>
                  <a:pt x="322" y="119"/>
                </a:cubicBezTo>
                <a:cubicBezTo>
                  <a:pt x="322" y="119"/>
                  <a:pt x="322" y="119"/>
                  <a:pt x="322" y="119"/>
                </a:cubicBezTo>
                <a:cubicBezTo>
                  <a:pt x="321" y="120"/>
                  <a:pt x="322" y="119"/>
                  <a:pt x="321" y="119"/>
                </a:cubicBezTo>
                <a:cubicBezTo>
                  <a:pt x="321" y="119"/>
                  <a:pt x="320" y="120"/>
                  <a:pt x="320" y="120"/>
                </a:cubicBezTo>
                <a:cubicBezTo>
                  <a:pt x="319" y="120"/>
                  <a:pt x="319" y="120"/>
                  <a:pt x="320" y="120"/>
                </a:cubicBezTo>
                <a:cubicBezTo>
                  <a:pt x="320" y="120"/>
                  <a:pt x="320" y="120"/>
                  <a:pt x="320" y="121"/>
                </a:cubicBezTo>
                <a:cubicBezTo>
                  <a:pt x="320" y="121"/>
                  <a:pt x="319" y="121"/>
                  <a:pt x="319" y="121"/>
                </a:cubicBezTo>
                <a:cubicBezTo>
                  <a:pt x="319" y="121"/>
                  <a:pt x="319" y="120"/>
                  <a:pt x="318" y="120"/>
                </a:cubicBezTo>
                <a:cubicBezTo>
                  <a:pt x="318" y="120"/>
                  <a:pt x="318" y="121"/>
                  <a:pt x="318" y="121"/>
                </a:cubicBezTo>
                <a:cubicBezTo>
                  <a:pt x="318" y="121"/>
                  <a:pt x="318" y="121"/>
                  <a:pt x="317" y="121"/>
                </a:cubicBezTo>
                <a:cubicBezTo>
                  <a:pt x="317" y="121"/>
                  <a:pt x="317" y="121"/>
                  <a:pt x="317" y="121"/>
                </a:cubicBezTo>
                <a:cubicBezTo>
                  <a:pt x="317" y="121"/>
                  <a:pt x="317" y="121"/>
                  <a:pt x="317" y="121"/>
                </a:cubicBezTo>
                <a:cubicBezTo>
                  <a:pt x="317" y="121"/>
                  <a:pt x="317" y="122"/>
                  <a:pt x="316" y="122"/>
                </a:cubicBezTo>
                <a:cubicBezTo>
                  <a:pt x="316" y="122"/>
                  <a:pt x="316" y="122"/>
                  <a:pt x="316" y="122"/>
                </a:cubicBezTo>
                <a:cubicBezTo>
                  <a:pt x="316" y="122"/>
                  <a:pt x="315" y="122"/>
                  <a:pt x="315" y="122"/>
                </a:cubicBezTo>
                <a:cubicBezTo>
                  <a:pt x="315" y="122"/>
                  <a:pt x="315" y="122"/>
                  <a:pt x="315" y="122"/>
                </a:cubicBezTo>
                <a:cubicBezTo>
                  <a:pt x="315" y="122"/>
                  <a:pt x="315" y="122"/>
                  <a:pt x="315" y="122"/>
                </a:cubicBezTo>
                <a:cubicBezTo>
                  <a:pt x="314" y="122"/>
                  <a:pt x="314" y="123"/>
                  <a:pt x="314" y="123"/>
                </a:cubicBezTo>
                <a:cubicBezTo>
                  <a:pt x="314" y="123"/>
                  <a:pt x="315" y="124"/>
                  <a:pt x="316" y="124"/>
                </a:cubicBezTo>
                <a:cubicBezTo>
                  <a:pt x="316" y="124"/>
                  <a:pt x="317" y="124"/>
                  <a:pt x="317" y="124"/>
                </a:cubicBezTo>
                <a:cubicBezTo>
                  <a:pt x="317" y="124"/>
                  <a:pt x="317" y="124"/>
                  <a:pt x="317" y="124"/>
                </a:cubicBezTo>
                <a:cubicBezTo>
                  <a:pt x="317" y="124"/>
                  <a:pt x="318" y="124"/>
                  <a:pt x="318" y="124"/>
                </a:cubicBezTo>
                <a:cubicBezTo>
                  <a:pt x="318" y="124"/>
                  <a:pt x="319" y="124"/>
                  <a:pt x="319" y="124"/>
                </a:cubicBezTo>
                <a:cubicBezTo>
                  <a:pt x="319" y="124"/>
                  <a:pt x="318" y="124"/>
                  <a:pt x="318" y="124"/>
                </a:cubicBezTo>
                <a:cubicBezTo>
                  <a:pt x="318" y="124"/>
                  <a:pt x="318" y="124"/>
                  <a:pt x="318" y="124"/>
                </a:cubicBezTo>
                <a:cubicBezTo>
                  <a:pt x="318" y="125"/>
                  <a:pt x="318" y="125"/>
                  <a:pt x="318" y="125"/>
                </a:cubicBezTo>
                <a:cubicBezTo>
                  <a:pt x="318" y="125"/>
                  <a:pt x="317" y="125"/>
                  <a:pt x="317" y="125"/>
                </a:cubicBezTo>
                <a:cubicBezTo>
                  <a:pt x="317" y="125"/>
                  <a:pt x="317" y="126"/>
                  <a:pt x="318" y="126"/>
                </a:cubicBezTo>
                <a:cubicBezTo>
                  <a:pt x="318" y="126"/>
                  <a:pt x="318" y="126"/>
                  <a:pt x="318" y="126"/>
                </a:cubicBezTo>
                <a:cubicBezTo>
                  <a:pt x="318" y="126"/>
                  <a:pt x="318" y="126"/>
                  <a:pt x="318" y="126"/>
                </a:cubicBezTo>
                <a:cubicBezTo>
                  <a:pt x="318" y="127"/>
                  <a:pt x="318" y="127"/>
                  <a:pt x="318" y="127"/>
                </a:cubicBezTo>
                <a:cubicBezTo>
                  <a:pt x="319" y="127"/>
                  <a:pt x="319" y="127"/>
                  <a:pt x="320" y="127"/>
                </a:cubicBezTo>
                <a:cubicBezTo>
                  <a:pt x="320" y="127"/>
                  <a:pt x="322" y="128"/>
                  <a:pt x="322" y="128"/>
                </a:cubicBezTo>
                <a:cubicBezTo>
                  <a:pt x="322" y="128"/>
                  <a:pt x="322" y="128"/>
                  <a:pt x="322" y="127"/>
                </a:cubicBezTo>
                <a:cubicBezTo>
                  <a:pt x="322" y="127"/>
                  <a:pt x="322" y="127"/>
                  <a:pt x="323" y="127"/>
                </a:cubicBezTo>
                <a:cubicBezTo>
                  <a:pt x="323" y="127"/>
                  <a:pt x="323" y="127"/>
                  <a:pt x="324" y="127"/>
                </a:cubicBezTo>
                <a:cubicBezTo>
                  <a:pt x="324" y="127"/>
                  <a:pt x="323" y="127"/>
                  <a:pt x="323" y="127"/>
                </a:cubicBezTo>
                <a:cubicBezTo>
                  <a:pt x="324" y="127"/>
                  <a:pt x="324" y="127"/>
                  <a:pt x="324" y="127"/>
                </a:cubicBezTo>
                <a:cubicBezTo>
                  <a:pt x="324" y="127"/>
                  <a:pt x="324" y="127"/>
                  <a:pt x="325" y="127"/>
                </a:cubicBezTo>
                <a:cubicBezTo>
                  <a:pt x="325" y="127"/>
                  <a:pt x="325" y="127"/>
                  <a:pt x="326" y="127"/>
                </a:cubicBezTo>
                <a:cubicBezTo>
                  <a:pt x="326" y="127"/>
                  <a:pt x="326" y="128"/>
                  <a:pt x="326" y="128"/>
                </a:cubicBezTo>
                <a:cubicBezTo>
                  <a:pt x="326" y="128"/>
                  <a:pt x="326" y="128"/>
                  <a:pt x="327" y="128"/>
                </a:cubicBezTo>
                <a:cubicBezTo>
                  <a:pt x="327" y="128"/>
                  <a:pt x="327" y="128"/>
                  <a:pt x="327" y="127"/>
                </a:cubicBezTo>
                <a:cubicBezTo>
                  <a:pt x="327" y="127"/>
                  <a:pt x="326" y="127"/>
                  <a:pt x="326" y="127"/>
                </a:cubicBezTo>
                <a:cubicBezTo>
                  <a:pt x="326" y="127"/>
                  <a:pt x="326" y="127"/>
                  <a:pt x="326" y="127"/>
                </a:cubicBezTo>
                <a:cubicBezTo>
                  <a:pt x="326" y="127"/>
                  <a:pt x="326" y="127"/>
                  <a:pt x="327" y="127"/>
                </a:cubicBezTo>
                <a:cubicBezTo>
                  <a:pt x="327" y="127"/>
                  <a:pt x="327" y="127"/>
                  <a:pt x="327" y="128"/>
                </a:cubicBezTo>
                <a:cubicBezTo>
                  <a:pt x="327" y="128"/>
                  <a:pt x="327" y="128"/>
                  <a:pt x="328" y="128"/>
                </a:cubicBezTo>
                <a:cubicBezTo>
                  <a:pt x="328" y="128"/>
                  <a:pt x="328" y="128"/>
                  <a:pt x="328" y="128"/>
                </a:cubicBezTo>
                <a:cubicBezTo>
                  <a:pt x="328" y="127"/>
                  <a:pt x="328" y="127"/>
                  <a:pt x="329" y="127"/>
                </a:cubicBezTo>
                <a:cubicBezTo>
                  <a:pt x="329" y="127"/>
                  <a:pt x="329" y="127"/>
                  <a:pt x="329" y="127"/>
                </a:cubicBezTo>
                <a:cubicBezTo>
                  <a:pt x="329" y="127"/>
                  <a:pt x="330" y="127"/>
                  <a:pt x="330" y="127"/>
                </a:cubicBezTo>
                <a:cubicBezTo>
                  <a:pt x="330" y="126"/>
                  <a:pt x="330" y="126"/>
                  <a:pt x="330" y="126"/>
                </a:cubicBezTo>
                <a:cubicBezTo>
                  <a:pt x="330" y="126"/>
                  <a:pt x="331" y="126"/>
                  <a:pt x="331" y="126"/>
                </a:cubicBezTo>
                <a:cubicBezTo>
                  <a:pt x="331" y="126"/>
                  <a:pt x="331" y="126"/>
                  <a:pt x="332" y="126"/>
                </a:cubicBezTo>
                <a:cubicBezTo>
                  <a:pt x="332" y="126"/>
                  <a:pt x="332" y="126"/>
                  <a:pt x="332" y="126"/>
                </a:cubicBezTo>
                <a:cubicBezTo>
                  <a:pt x="332" y="126"/>
                  <a:pt x="332" y="126"/>
                  <a:pt x="332" y="126"/>
                </a:cubicBezTo>
                <a:cubicBezTo>
                  <a:pt x="332" y="126"/>
                  <a:pt x="333" y="127"/>
                  <a:pt x="332" y="127"/>
                </a:cubicBezTo>
                <a:cubicBezTo>
                  <a:pt x="332" y="127"/>
                  <a:pt x="332" y="127"/>
                  <a:pt x="331" y="127"/>
                </a:cubicBezTo>
                <a:cubicBezTo>
                  <a:pt x="331" y="127"/>
                  <a:pt x="331" y="127"/>
                  <a:pt x="331" y="127"/>
                </a:cubicBezTo>
                <a:cubicBezTo>
                  <a:pt x="331" y="128"/>
                  <a:pt x="331" y="128"/>
                  <a:pt x="331" y="128"/>
                </a:cubicBezTo>
                <a:cubicBezTo>
                  <a:pt x="331" y="128"/>
                  <a:pt x="331" y="128"/>
                  <a:pt x="332" y="128"/>
                </a:cubicBezTo>
                <a:cubicBezTo>
                  <a:pt x="332" y="128"/>
                  <a:pt x="332" y="128"/>
                  <a:pt x="332" y="128"/>
                </a:cubicBezTo>
                <a:cubicBezTo>
                  <a:pt x="332" y="128"/>
                  <a:pt x="332" y="128"/>
                  <a:pt x="332" y="129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32" y="130"/>
                  <a:pt x="332" y="130"/>
                  <a:pt x="332" y="130"/>
                </a:cubicBezTo>
                <a:cubicBezTo>
                  <a:pt x="333" y="130"/>
                  <a:pt x="333" y="131"/>
                  <a:pt x="332" y="131"/>
                </a:cubicBezTo>
                <a:cubicBezTo>
                  <a:pt x="332" y="131"/>
                  <a:pt x="332" y="131"/>
                  <a:pt x="332" y="131"/>
                </a:cubicBezTo>
                <a:cubicBezTo>
                  <a:pt x="331" y="132"/>
                  <a:pt x="330" y="132"/>
                  <a:pt x="330" y="132"/>
                </a:cubicBezTo>
                <a:cubicBezTo>
                  <a:pt x="330" y="132"/>
                  <a:pt x="329" y="132"/>
                  <a:pt x="329" y="132"/>
                </a:cubicBezTo>
                <a:cubicBezTo>
                  <a:pt x="329" y="132"/>
                  <a:pt x="329" y="131"/>
                  <a:pt x="329" y="131"/>
                </a:cubicBezTo>
                <a:cubicBezTo>
                  <a:pt x="328" y="132"/>
                  <a:pt x="328" y="132"/>
                  <a:pt x="328" y="132"/>
                </a:cubicBezTo>
                <a:cubicBezTo>
                  <a:pt x="328" y="132"/>
                  <a:pt x="328" y="133"/>
                  <a:pt x="328" y="133"/>
                </a:cubicBezTo>
                <a:cubicBezTo>
                  <a:pt x="328" y="133"/>
                  <a:pt x="328" y="133"/>
                  <a:pt x="327" y="133"/>
                </a:cubicBezTo>
                <a:cubicBezTo>
                  <a:pt x="327" y="133"/>
                  <a:pt x="327" y="133"/>
                  <a:pt x="327" y="133"/>
                </a:cubicBezTo>
                <a:cubicBezTo>
                  <a:pt x="327" y="134"/>
                  <a:pt x="326" y="134"/>
                  <a:pt x="325" y="133"/>
                </a:cubicBezTo>
                <a:cubicBezTo>
                  <a:pt x="325" y="133"/>
                  <a:pt x="325" y="133"/>
                  <a:pt x="325" y="133"/>
                </a:cubicBezTo>
                <a:cubicBezTo>
                  <a:pt x="324" y="133"/>
                  <a:pt x="323" y="133"/>
                  <a:pt x="323" y="133"/>
                </a:cubicBezTo>
                <a:cubicBezTo>
                  <a:pt x="323" y="133"/>
                  <a:pt x="323" y="133"/>
                  <a:pt x="323" y="134"/>
                </a:cubicBezTo>
                <a:cubicBezTo>
                  <a:pt x="323" y="134"/>
                  <a:pt x="323" y="133"/>
                  <a:pt x="322" y="134"/>
                </a:cubicBezTo>
                <a:cubicBezTo>
                  <a:pt x="322" y="134"/>
                  <a:pt x="322" y="134"/>
                  <a:pt x="322" y="135"/>
                </a:cubicBezTo>
                <a:cubicBezTo>
                  <a:pt x="322" y="136"/>
                  <a:pt x="322" y="135"/>
                  <a:pt x="323" y="135"/>
                </a:cubicBezTo>
                <a:cubicBezTo>
                  <a:pt x="323" y="135"/>
                  <a:pt x="323" y="135"/>
                  <a:pt x="322" y="136"/>
                </a:cubicBezTo>
                <a:cubicBezTo>
                  <a:pt x="322" y="136"/>
                  <a:pt x="322" y="136"/>
                  <a:pt x="322" y="136"/>
                </a:cubicBezTo>
                <a:cubicBezTo>
                  <a:pt x="322" y="136"/>
                  <a:pt x="322" y="136"/>
                  <a:pt x="321" y="136"/>
                </a:cubicBezTo>
                <a:cubicBezTo>
                  <a:pt x="321" y="136"/>
                  <a:pt x="320" y="137"/>
                  <a:pt x="320" y="137"/>
                </a:cubicBezTo>
                <a:cubicBezTo>
                  <a:pt x="320" y="137"/>
                  <a:pt x="320" y="138"/>
                  <a:pt x="320" y="138"/>
                </a:cubicBezTo>
                <a:cubicBezTo>
                  <a:pt x="320" y="138"/>
                  <a:pt x="319" y="138"/>
                  <a:pt x="319" y="138"/>
                </a:cubicBezTo>
                <a:cubicBezTo>
                  <a:pt x="319" y="139"/>
                  <a:pt x="319" y="139"/>
                  <a:pt x="320" y="139"/>
                </a:cubicBezTo>
                <a:cubicBezTo>
                  <a:pt x="319" y="139"/>
                  <a:pt x="319" y="139"/>
                  <a:pt x="319" y="139"/>
                </a:cubicBezTo>
                <a:cubicBezTo>
                  <a:pt x="319" y="139"/>
                  <a:pt x="319" y="139"/>
                  <a:pt x="319" y="139"/>
                </a:cubicBezTo>
                <a:cubicBezTo>
                  <a:pt x="319" y="139"/>
                  <a:pt x="319" y="139"/>
                  <a:pt x="320" y="140"/>
                </a:cubicBezTo>
                <a:cubicBezTo>
                  <a:pt x="320" y="140"/>
                  <a:pt x="319" y="140"/>
                  <a:pt x="319" y="140"/>
                </a:cubicBezTo>
                <a:cubicBezTo>
                  <a:pt x="319" y="141"/>
                  <a:pt x="320" y="140"/>
                  <a:pt x="320" y="141"/>
                </a:cubicBezTo>
                <a:cubicBezTo>
                  <a:pt x="320" y="141"/>
                  <a:pt x="320" y="141"/>
                  <a:pt x="320" y="141"/>
                </a:cubicBezTo>
                <a:cubicBezTo>
                  <a:pt x="320" y="141"/>
                  <a:pt x="321" y="141"/>
                  <a:pt x="321" y="141"/>
                </a:cubicBezTo>
                <a:cubicBezTo>
                  <a:pt x="321" y="141"/>
                  <a:pt x="321" y="141"/>
                  <a:pt x="321" y="141"/>
                </a:cubicBezTo>
                <a:cubicBezTo>
                  <a:pt x="321" y="141"/>
                  <a:pt x="321" y="141"/>
                  <a:pt x="321" y="140"/>
                </a:cubicBezTo>
                <a:cubicBezTo>
                  <a:pt x="321" y="141"/>
                  <a:pt x="321" y="141"/>
                  <a:pt x="321" y="141"/>
                </a:cubicBezTo>
                <a:cubicBezTo>
                  <a:pt x="321" y="141"/>
                  <a:pt x="321" y="141"/>
                  <a:pt x="321" y="141"/>
                </a:cubicBezTo>
                <a:cubicBezTo>
                  <a:pt x="321" y="141"/>
                  <a:pt x="321" y="141"/>
                  <a:pt x="321" y="141"/>
                </a:cubicBezTo>
                <a:cubicBezTo>
                  <a:pt x="321" y="141"/>
                  <a:pt x="321" y="141"/>
                  <a:pt x="321" y="141"/>
                </a:cubicBezTo>
                <a:cubicBezTo>
                  <a:pt x="321" y="141"/>
                  <a:pt x="322" y="141"/>
                  <a:pt x="322" y="141"/>
                </a:cubicBezTo>
                <a:cubicBezTo>
                  <a:pt x="322" y="141"/>
                  <a:pt x="322" y="141"/>
                  <a:pt x="322" y="142"/>
                </a:cubicBezTo>
                <a:cubicBezTo>
                  <a:pt x="322" y="142"/>
                  <a:pt x="321" y="142"/>
                  <a:pt x="321" y="142"/>
                </a:cubicBezTo>
                <a:cubicBezTo>
                  <a:pt x="321" y="142"/>
                  <a:pt x="322" y="142"/>
                  <a:pt x="322" y="142"/>
                </a:cubicBezTo>
                <a:cubicBezTo>
                  <a:pt x="322" y="142"/>
                  <a:pt x="322" y="142"/>
                  <a:pt x="322" y="142"/>
                </a:cubicBezTo>
                <a:cubicBezTo>
                  <a:pt x="322" y="142"/>
                  <a:pt x="322" y="142"/>
                  <a:pt x="323" y="142"/>
                </a:cubicBezTo>
                <a:cubicBezTo>
                  <a:pt x="323" y="142"/>
                  <a:pt x="323" y="142"/>
                  <a:pt x="323" y="142"/>
                </a:cubicBezTo>
                <a:cubicBezTo>
                  <a:pt x="323" y="142"/>
                  <a:pt x="324" y="142"/>
                  <a:pt x="324" y="142"/>
                </a:cubicBezTo>
                <a:cubicBezTo>
                  <a:pt x="324" y="142"/>
                  <a:pt x="324" y="142"/>
                  <a:pt x="324" y="142"/>
                </a:cubicBezTo>
                <a:cubicBezTo>
                  <a:pt x="324" y="142"/>
                  <a:pt x="324" y="142"/>
                  <a:pt x="325" y="142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5" y="142"/>
                  <a:pt x="325" y="142"/>
                  <a:pt x="325" y="142"/>
                </a:cubicBezTo>
                <a:cubicBezTo>
                  <a:pt x="325" y="142"/>
                  <a:pt x="325" y="142"/>
                  <a:pt x="324" y="142"/>
                </a:cubicBezTo>
                <a:cubicBezTo>
                  <a:pt x="325" y="142"/>
                  <a:pt x="326" y="142"/>
                  <a:pt x="326" y="143"/>
                </a:cubicBezTo>
                <a:cubicBezTo>
                  <a:pt x="326" y="143"/>
                  <a:pt x="325" y="143"/>
                  <a:pt x="325" y="143"/>
                </a:cubicBezTo>
                <a:cubicBezTo>
                  <a:pt x="325" y="143"/>
                  <a:pt x="325" y="142"/>
                  <a:pt x="324" y="143"/>
                </a:cubicBezTo>
                <a:cubicBezTo>
                  <a:pt x="324" y="143"/>
                  <a:pt x="324" y="143"/>
                  <a:pt x="324" y="143"/>
                </a:cubicBezTo>
                <a:cubicBezTo>
                  <a:pt x="324" y="143"/>
                  <a:pt x="324" y="143"/>
                  <a:pt x="324" y="143"/>
                </a:cubicBezTo>
                <a:cubicBezTo>
                  <a:pt x="323" y="143"/>
                  <a:pt x="323" y="143"/>
                  <a:pt x="323" y="143"/>
                </a:cubicBezTo>
                <a:cubicBezTo>
                  <a:pt x="323" y="143"/>
                  <a:pt x="323" y="143"/>
                  <a:pt x="323" y="143"/>
                </a:cubicBezTo>
                <a:cubicBezTo>
                  <a:pt x="323" y="143"/>
                  <a:pt x="324" y="143"/>
                  <a:pt x="324" y="143"/>
                </a:cubicBezTo>
                <a:cubicBezTo>
                  <a:pt x="324" y="143"/>
                  <a:pt x="324" y="142"/>
                  <a:pt x="323" y="142"/>
                </a:cubicBezTo>
                <a:cubicBezTo>
                  <a:pt x="323" y="142"/>
                  <a:pt x="323" y="142"/>
                  <a:pt x="323" y="142"/>
                </a:cubicBezTo>
                <a:cubicBezTo>
                  <a:pt x="322" y="142"/>
                  <a:pt x="322" y="142"/>
                  <a:pt x="322" y="142"/>
                </a:cubicBezTo>
                <a:cubicBezTo>
                  <a:pt x="322" y="142"/>
                  <a:pt x="322" y="142"/>
                  <a:pt x="322" y="142"/>
                </a:cubicBezTo>
                <a:cubicBezTo>
                  <a:pt x="322" y="142"/>
                  <a:pt x="322" y="142"/>
                  <a:pt x="322" y="142"/>
                </a:cubicBezTo>
                <a:cubicBezTo>
                  <a:pt x="322" y="142"/>
                  <a:pt x="322" y="142"/>
                  <a:pt x="322" y="142"/>
                </a:cubicBezTo>
                <a:cubicBezTo>
                  <a:pt x="322" y="142"/>
                  <a:pt x="322" y="142"/>
                  <a:pt x="322" y="143"/>
                </a:cubicBezTo>
                <a:cubicBezTo>
                  <a:pt x="322" y="143"/>
                  <a:pt x="322" y="143"/>
                  <a:pt x="322" y="143"/>
                </a:cubicBezTo>
                <a:cubicBezTo>
                  <a:pt x="321" y="143"/>
                  <a:pt x="321" y="143"/>
                  <a:pt x="321" y="143"/>
                </a:cubicBezTo>
                <a:cubicBezTo>
                  <a:pt x="321" y="143"/>
                  <a:pt x="321" y="144"/>
                  <a:pt x="321" y="143"/>
                </a:cubicBezTo>
                <a:cubicBezTo>
                  <a:pt x="321" y="143"/>
                  <a:pt x="322" y="143"/>
                  <a:pt x="322" y="143"/>
                </a:cubicBezTo>
                <a:cubicBezTo>
                  <a:pt x="322" y="144"/>
                  <a:pt x="321" y="144"/>
                  <a:pt x="321" y="144"/>
                </a:cubicBezTo>
                <a:cubicBezTo>
                  <a:pt x="321" y="144"/>
                  <a:pt x="321" y="144"/>
                  <a:pt x="321" y="144"/>
                </a:cubicBezTo>
                <a:cubicBezTo>
                  <a:pt x="322" y="144"/>
                  <a:pt x="322" y="144"/>
                  <a:pt x="322" y="144"/>
                </a:cubicBezTo>
                <a:cubicBezTo>
                  <a:pt x="322" y="144"/>
                  <a:pt x="323" y="144"/>
                  <a:pt x="323" y="144"/>
                </a:cubicBezTo>
                <a:cubicBezTo>
                  <a:pt x="323" y="145"/>
                  <a:pt x="323" y="146"/>
                  <a:pt x="324" y="146"/>
                </a:cubicBezTo>
                <a:cubicBezTo>
                  <a:pt x="324" y="146"/>
                  <a:pt x="325" y="146"/>
                  <a:pt x="325" y="146"/>
                </a:cubicBezTo>
                <a:cubicBezTo>
                  <a:pt x="325" y="146"/>
                  <a:pt x="328" y="146"/>
                  <a:pt x="327" y="145"/>
                </a:cubicBezTo>
                <a:cubicBezTo>
                  <a:pt x="328" y="146"/>
                  <a:pt x="328" y="146"/>
                  <a:pt x="328" y="145"/>
                </a:cubicBezTo>
                <a:cubicBezTo>
                  <a:pt x="328" y="145"/>
                  <a:pt x="328" y="145"/>
                  <a:pt x="328" y="145"/>
                </a:cubicBezTo>
                <a:cubicBezTo>
                  <a:pt x="328" y="145"/>
                  <a:pt x="328" y="145"/>
                  <a:pt x="328" y="145"/>
                </a:cubicBezTo>
                <a:cubicBezTo>
                  <a:pt x="328" y="145"/>
                  <a:pt x="328" y="144"/>
                  <a:pt x="328" y="144"/>
                </a:cubicBezTo>
                <a:cubicBezTo>
                  <a:pt x="328" y="144"/>
                  <a:pt x="328" y="144"/>
                  <a:pt x="328" y="144"/>
                </a:cubicBezTo>
                <a:cubicBezTo>
                  <a:pt x="328" y="144"/>
                  <a:pt x="328" y="144"/>
                  <a:pt x="328" y="144"/>
                </a:cubicBezTo>
                <a:cubicBezTo>
                  <a:pt x="328" y="144"/>
                  <a:pt x="328" y="144"/>
                  <a:pt x="328" y="144"/>
                </a:cubicBezTo>
                <a:cubicBezTo>
                  <a:pt x="328" y="144"/>
                  <a:pt x="328" y="144"/>
                  <a:pt x="328" y="144"/>
                </a:cubicBezTo>
                <a:cubicBezTo>
                  <a:pt x="328" y="144"/>
                  <a:pt x="328" y="144"/>
                  <a:pt x="328" y="144"/>
                </a:cubicBezTo>
                <a:cubicBezTo>
                  <a:pt x="329" y="144"/>
                  <a:pt x="329" y="143"/>
                  <a:pt x="329" y="143"/>
                </a:cubicBezTo>
                <a:cubicBezTo>
                  <a:pt x="329" y="143"/>
                  <a:pt x="329" y="143"/>
                  <a:pt x="329" y="143"/>
                </a:cubicBezTo>
                <a:cubicBezTo>
                  <a:pt x="329" y="143"/>
                  <a:pt x="329" y="143"/>
                  <a:pt x="330" y="143"/>
                </a:cubicBezTo>
                <a:cubicBezTo>
                  <a:pt x="330" y="143"/>
                  <a:pt x="329" y="143"/>
                  <a:pt x="329" y="143"/>
                </a:cubicBezTo>
                <a:cubicBezTo>
                  <a:pt x="329" y="143"/>
                  <a:pt x="329" y="144"/>
                  <a:pt x="329" y="144"/>
                </a:cubicBezTo>
                <a:cubicBezTo>
                  <a:pt x="329" y="144"/>
                  <a:pt x="328" y="144"/>
                  <a:pt x="328" y="144"/>
                </a:cubicBezTo>
                <a:cubicBezTo>
                  <a:pt x="328" y="144"/>
                  <a:pt x="329" y="145"/>
                  <a:pt x="329" y="145"/>
                </a:cubicBezTo>
                <a:cubicBezTo>
                  <a:pt x="329" y="145"/>
                  <a:pt x="329" y="145"/>
                  <a:pt x="329" y="145"/>
                </a:cubicBezTo>
                <a:cubicBezTo>
                  <a:pt x="329" y="145"/>
                  <a:pt x="329" y="145"/>
                  <a:pt x="329" y="145"/>
                </a:cubicBezTo>
                <a:cubicBezTo>
                  <a:pt x="329" y="145"/>
                  <a:pt x="329" y="145"/>
                  <a:pt x="329" y="145"/>
                </a:cubicBezTo>
                <a:cubicBezTo>
                  <a:pt x="329" y="146"/>
                  <a:pt x="329" y="146"/>
                  <a:pt x="329" y="146"/>
                </a:cubicBezTo>
                <a:cubicBezTo>
                  <a:pt x="329" y="146"/>
                  <a:pt x="329" y="146"/>
                  <a:pt x="329" y="146"/>
                </a:cubicBezTo>
                <a:cubicBezTo>
                  <a:pt x="330" y="147"/>
                  <a:pt x="330" y="147"/>
                  <a:pt x="330" y="147"/>
                </a:cubicBezTo>
                <a:cubicBezTo>
                  <a:pt x="330" y="147"/>
                  <a:pt x="330" y="147"/>
                  <a:pt x="330" y="147"/>
                </a:cubicBezTo>
                <a:cubicBezTo>
                  <a:pt x="330" y="148"/>
                  <a:pt x="330" y="148"/>
                  <a:pt x="330" y="148"/>
                </a:cubicBezTo>
                <a:cubicBezTo>
                  <a:pt x="329" y="148"/>
                  <a:pt x="329" y="148"/>
                  <a:pt x="330" y="149"/>
                </a:cubicBezTo>
                <a:cubicBezTo>
                  <a:pt x="330" y="149"/>
                  <a:pt x="330" y="149"/>
                  <a:pt x="330" y="149"/>
                </a:cubicBezTo>
                <a:cubicBezTo>
                  <a:pt x="330" y="149"/>
                  <a:pt x="330" y="149"/>
                  <a:pt x="330" y="149"/>
                </a:cubicBezTo>
                <a:cubicBezTo>
                  <a:pt x="330" y="149"/>
                  <a:pt x="330" y="150"/>
                  <a:pt x="330" y="150"/>
                </a:cubicBezTo>
                <a:cubicBezTo>
                  <a:pt x="330" y="150"/>
                  <a:pt x="330" y="150"/>
                  <a:pt x="330" y="150"/>
                </a:cubicBezTo>
                <a:cubicBezTo>
                  <a:pt x="330" y="150"/>
                  <a:pt x="330" y="150"/>
                  <a:pt x="330" y="150"/>
                </a:cubicBezTo>
                <a:cubicBezTo>
                  <a:pt x="330" y="150"/>
                  <a:pt x="329" y="151"/>
                  <a:pt x="329" y="151"/>
                </a:cubicBezTo>
                <a:cubicBezTo>
                  <a:pt x="329" y="151"/>
                  <a:pt x="330" y="151"/>
                  <a:pt x="330" y="151"/>
                </a:cubicBezTo>
                <a:cubicBezTo>
                  <a:pt x="330" y="151"/>
                  <a:pt x="330" y="151"/>
                  <a:pt x="330" y="151"/>
                </a:cubicBezTo>
                <a:cubicBezTo>
                  <a:pt x="330" y="151"/>
                  <a:pt x="330" y="151"/>
                  <a:pt x="330" y="151"/>
                </a:cubicBezTo>
                <a:cubicBezTo>
                  <a:pt x="330" y="151"/>
                  <a:pt x="331" y="151"/>
                  <a:pt x="331" y="151"/>
                </a:cubicBezTo>
                <a:cubicBezTo>
                  <a:pt x="331" y="151"/>
                  <a:pt x="331" y="151"/>
                  <a:pt x="331" y="150"/>
                </a:cubicBezTo>
                <a:cubicBezTo>
                  <a:pt x="331" y="150"/>
                  <a:pt x="331" y="150"/>
                  <a:pt x="331" y="150"/>
                </a:cubicBezTo>
                <a:cubicBezTo>
                  <a:pt x="331" y="150"/>
                  <a:pt x="331" y="150"/>
                  <a:pt x="331" y="150"/>
                </a:cubicBezTo>
                <a:cubicBezTo>
                  <a:pt x="332" y="150"/>
                  <a:pt x="332" y="150"/>
                  <a:pt x="332" y="150"/>
                </a:cubicBezTo>
                <a:cubicBezTo>
                  <a:pt x="333" y="150"/>
                  <a:pt x="333" y="150"/>
                  <a:pt x="333" y="150"/>
                </a:cubicBezTo>
                <a:cubicBezTo>
                  <a:pt x="333" y="149"/>
                  <a:pt x="333" y="149"/>
                  <a:pt x="334" y="149"/>
                </a:cubicBezTo>
                <a:cubicBezTo>
                  <a:pt x="334" y="149"/>
                  <a:pt x="334" y="149"/>
                  <a:pt x="334" y="150"/>
                </a:cubicBezTo>
                <a:cubicBezTo>
                  <a:pt x="334" y="150"/>
                  <a:pt x="334" y="150"/>
                  <a:pt x="334" y="150"/>
                </a:cubicBezTo>
                <a:cubicBezTo>
                  <a:pt x="334" y="150"/>
                  <a:pt x="334" y="150"/>
                  <a:pt x="334" y="150"/>
                </a:cubicBezTo>
                <a:cubicBezTo>
                  <a:pt x="334" y="150"/>
                  <a:pt x="334" y="150"/>
                  <a:pt x="335" y="150"/>
                </a:cubicBezTo>
                <a:cubicBezTo>
                  <a:pt x="335" y="150"/>
                  <a:pt x="335" y="150"/>
                  <a:pt x="335" y="150"/>
                </a:cubicBezTo>
                <a:cubicBezTo>
                  <a:pt x="335" y="150"/>
                  <a:pt x="335" y="150"/>
                  <a:pt x="335" y="150"/>
                </a:cubicBezTo>
                <a:cubicBezTo>
                  <a:pt x="335" y="150"/>
                  <a:pt x="335" y="149"/>
                  <a:pt x="336" y="150"/>
                </a:cubicBezTo>
                <a:cubicBezTo>
                  <a:pt x="336" y="150"/>
                  <a:pt x="336" y="150"/>
                  <a:pt x="336" y="150"/>
                </a:cubicBezTo>
                <a:cubicBezTo>
                  <a:pt x="336" y="150"/>
                  <a:pt x="336" y="150"/>
                  <a:pt x="336" y="150"/>
                </a:cubicBezTo>
                <a:cubicBezTo>
                  <a:pt x="336" y="150"/>
                  <a:pt x="337" y="151"/>
                  <a:pt x="337" y="152"/>
                </a:cubicBezTo>
                <a:cubicBezTo>
                  <a:pt x="337" y="152"/>
                  <a:pt x="338" y="152"/>
                  <a:pt x="338" y="151"/>
                </a:cubicBezTo>
                <a:cubicBezTo>
                  <a:pt x="338" y="151"/>
                  <a:pt x="338" y="151"/>
                  <a:pt x="338" y="151"/>
                </a:cubicBezTo>
                <a:cubicBezTo>
                  <a:pt x="338" y="151"/>
                  <a:pt x="337" y="150"/>
                  <a:pt x="337" y="150"/>
                </a:cubicBezTo>
                <a:cubicBezTo>
                  <a:pt x="337" y="150"/>
                  <a:pt x="338" y="150"/>
                  <a:pt x="338" y="150"/>
                </a:cubicBezTo>
                <a:cubicBezTo>
                  <a:pt x="338" y="150"/>
                  <a:pt x="338" y="150"/>
                  <a:pt x="338" y="150"/>
                </a:cubicBezTo>
                <a:cubicBezTo>
                  <a:pt x="338" y="150"/>
                  <a:pt x="338" y="150"/>
                  <a:pt x="338" y="149"/>
                </a:cubicBezTo>
                <a:cubicBezTo>
                  <a:pt x="338" y="149"/>
                  <a:pt x="338" y="149"/>
                  <a:pt x="338" y="149"/>
                </a:cubicBezTo>
                <a:cubicBezTo>
                  <a:pt x="339" y="149"/>
                  <a:pt x="339" y="149"/>
                  <a:pt x="338" y="149"/>
                </a:cubicBezTo>
                <a:cubicBezTo>
                  <a:pt x="338" y="149"/>
                  <a:pt x="338" y="149"/>
                  <a:pt x="338" y="149"/>
                </a:cubicBezTo>
                <a:cubicBezTo>
                  <a:pt x="339" y="149"/>
                  <a:pt x="339" y="149"/>
                  <a:pt x="339" y="149"/>
                </a:cubicBezTo>
                <a:cubicBezTo>
                  <a:pt x="339" y="149"/>
                  <a:pt x="340" y="149"/>
                  <a:pt x="340" y="150"/>
                </a:cubicBezTo>
                <a:cubicBezTo>
                  <a:pt x="339" y="149"/>
                  <a:pt x="339" y="149"/>
                  <a:pt x="339" y="149"/>
                </a:cubicBezTo>
                <a:cubicBezTo>
                  <a:pt x="339" y="149"/>
                  <a:pt x="339" y="149"/>
                  <a:pt x="338" y="149"/>
                </a:cubicBezTo>
                <a:cubicBezTo>
                  <a:pt x="338" y="150"/>
                  <a:pt x="338" y="150"/>
                  <a:pt x="338" y="150"/>
                </a:cubicBezTo>
                <a:cubicBezTo>
                  <a:pt x="338" y="150"/>
                  <a:pt x="338" y="150"/>
                  <a:pt x="339" y="150"/>
                </a:cubicBezTo>
                <a:cubicBezTo>
                  <a:pt x="339" y="150"/>
                  <a:pt x="339" y="150"/>
                  <a:pt x="339" y="150"/>
                </a:cubicBezTo>
                <a:cubicBezTo>
                  <a:pt x="339" y="150"/>
                  <a:pt x="339" y="150"/>
                  <a:pt x="339" y="151"/>
                </a:cubicBezTo>
                <a:cubicBezTo>
                  <a:pt x="339" y="151"/>
                  <a:pt x="339" y="151"/>
                  <a:pt x="339" y="151"/>
                </a:cubicBezTo>
                <a:cubicBezTo>
                  <a:pt x="340" y="151"/>
                  <a:pt x="340" y="150"/>
                  <a:pt x="340" y="150"/>
                </a:cubicBezTo>
                <a:cubicBezTo>
                  <a:pt x="341" y="150"/>
                  <a:pt x="341" y="150"/>
                  <a:pt x="342" y="150"/>
                </a:cubicBezTo>
                <a:cubicBezTo>
                  <a:pt x="342" y="150"/>
                  <a:pt x="342" y="149"/>
                  <a:pt x="343" y="149"/>
                </a:cubicBezTo>
                <a:cubicBezTo>
                  <a:pt x="342" y="150"/>
                  <a:pt x="342" y="151"/>
                  <a:pt x="342" y="150"/>
                </a:cubicBezTo>
                <a:cubicBezTo>
                  <a:pt x="342" y="151"/>
                  <a:pt x="342" y="151"/>
                  <a:pt x="341" y="152"/>
                </a:cubicBezTo>
                <a:cubicBezTo>
                  <a:pt x="341" y="152"/>
                  <a:pt x="341" y="152"/>
                  <a:pt x="341" y="152"/>
                </a:cubicBezTo>
                <a:cubicBezTo>
                  <a:pt x="341" y="152"/>
                  <a:pt x="342" y="152"/>
                  <a:pt x="342" y="152"/>
                </a:cubicBezTo>
                <a:cubicBezTo>
                  <a:pt x="341" y="152"/>
                  <a:pt x="341" y="152"/>
                  <a:pt x="341" y="153"/>
                </a:cubicBezTo>
                <a:cubicBezTo>
                  <a:pt x="341" y="153"/>
                  <a:pt x="341" y="154"/>
                  <a:pt x="341" y="154"/>
                </a:cubicBezTo>
                <a:cubicBezTo>
                  <a:pt x="341" y="154"/>
                  <a:pt x="341" y="154"/>
                  <a:pt x="341" y="154"/>
                </a:cubicBezTo>
                <a:cubicBezTo>
                  <a:pt x="341" y="154"/>
                  <a:pt x="341" y="154"/>
                  <a:pt x="341" y="155"/>
                </a:cubicBezTo>
                <a:cubicBezTo>
                  <a:pt x="341" y="155"/>
                  <a:pt x="341" y="155"/>
                  <a:pt x="341" y="155"/>
                </a:cubicBezTo>
                <a:cubicBezTo>
                  <a:pt x="341" y="155"/>
                  <a:pt x="341" y="155"/>
                  <a:pt x="341" y="155"/>
                </a:cubicBezTo>
                <a:cubicBezTo>
                  <a:pt x="340" y="155"/>
                  <a:pt x="339" y="155"/>
                  <a:pt x="339" y="156"/>
                </a:cubicBezTo>
                <a:cubicBezTo>
                  <a:pt x="339" y="156"/>
                  <a:pt x="338" y="156"/>
                  <a:pt x="338" y="157"/>
                </a:cubicBezTo>
                <a:cubicBezTo>
                  <a:pt x="338" y="157"/>
                  <a:pt x="338" y="157"/>
                  <a:pt x="338" y="158"/>
                </a:cubicBezTo>
                <a:cubicBezTo>
                  <a:pt x="338" y="158"/>
                  <a:pt x="337" y="157"/>
                  <a:pt x="337" y="157"/>
                </a:cubicBezTo>
                <a:cubicBezTo>
                  <a:pt x="337" y="157"/>
                  <a:pt x="337" y="157"/>
                  <a:pt x="338" y="157"/>
                </a:cubicBezTo>
                <a:cubicBezTo>
                  <a:pt x="337" y="158"/>
                  <a:pt x="336" y="158"/>
                  <a:pt x="335" y="159"/>
                </a:cubicBezTo>
                <a:cubicBezTo>
                  <a:pt x="334" y="159"/>
                  <a:pt x="334" y="159"/>
                  <a:pt x="333" y="160"/>
                </a:cubicBezTo>
                <a:cubicBezTo>
                  <a:pt x="333" y="160"/>
                  <a:pt x="333" y="160"/>
                  <a:pt x="333" y="160"/>
                </a:cubicBezTo>
                <a:cubicBezTo>
                  <a:pt x="333" y="160"/>
                  <a:pt x="333" y="160"/>
                  <a:pt x="333" y="161"/>
                </a:cubicBezTo>
                <a:cubicBezTo>
                  <a:pt x="333" y="161"/>
                  <a:pt x="333" y="161"/>
                  <a:pt x="333" y="161"/>
                </a:cubicBezTo>
                <a:cubicBezTo>
                  <a:pt x="333" y="161"/>
                  <a:pt x="334" y="161"/>
                  <a:pt x="334" y="161"/>
                </a:cubicBezTo>
                <a:cubicBezTo>
                  <a:pt x="334" y="161"/>
                  <a:pt x="334" y="161"/>
                  <a:pt x="334" y="161"/>
                </a:cubicBezTo>
                <a:cubicBezTo>
                  <a:pt x="333" y="161"/>
                  <a:pt x="333" y="161"/>
                  <a:pt x="333" y="161"/>
                </a:cubicBezTo>
                <a:cubicBezTo>
                  <a:pt x="333" y="161"/>
                  <a:pt x="333" y="161"/>
                  <a:pt x="333" y="162"/>
                </a:cubicBezTo>
                <a:cubicBezTo>
                  <a:pt x="333" y="161"/>
                  <a:pt x="332" y="161"/>
                  <a:pt x="332" y="161"/>
                </a:cubicBezTo>
                <a:cubicBezTo>
                  <a:pt x="332" y="161"/>
                  <a:pt x="332" y="161"/>
                  <a:pt x="332" y="161"/>
                </a:cubicBezTo>
                <a:cubicBezTo>
                  <a:pt x="332" y="161"/>
                  <a:pt x="332" y="161"/>
                  <a:pt x="332" y="161"/>
                </a:cubicBezTo>
                <a:cubicBezTo>
                  <a:pt x="332" y="161"/>
                  <a:pt x="332" y="161"/>
                  <a:pt x="332" y="161"/>
                </a:cubicBezTo>
                <a:cubicBezTo>
                  <a:pt x="332" y="160"/>
                  <a:pt x="332" y="161"/>
                  <a:pt x="331" y="160"/>
                </a:cubicBezTo>
                <a:cubicBezTo>
                  <a:pt x="331" y="160"/>
                  <a:pt x="331" y="160"/>
                  <a:pt x="331" y="160"/>
                </a:cubicBezTo>
                <a:cubicBezTo>
                  <a:pt x="330" y="161"/>
                  <a:pt x="329" y="161"/>
                  <a:pt x="329" y="162"/>
                </a:cubicBezTo>
                <a:cubicBezTo>
                  <a:pt x="328" y="162"/>
                  <a:pt x="327" y="163"/>
                  <a:pt x="327" y="163"/>
                </a:cubicBezTo>
                <a:cubicBezTo>
                  <a:pt x="327" y="164"/>
                  <a:pt x="327" y="163"/>
                  <a:pt x="327" y="163"/>
                </a:cubicBezTo>
                <a:cubicBezTo>
                  <a:pt x="327" y="163"/>
                  <a:pt x="326" y="163"/>
                  <a:pt x="326" y="164"/>
                </a:cubicBezTo>
                <a:cubicBezTo>
                  <a:pt x="326" y="164"/>
                  <a:pt x="326" y="164"/>
                  <a:pt x="326" y="164"/>
                </a:cubicBezTo>
                <a:cubicBezTo>
                  <a:pt x="326" y="164"/>
                  <a:pt x="326" y="164"/>
                  <a:pt x="326" y="164"/>
                </a:cubicBezTo>
                <a:cubicBezTo>
                  <a:pt x="326" y="164"/>
                  <a:pt x="326" y="165"/>
                  <a:pt x="326" y="165"/>
                </a:cubicBezTo>
                <a:cubicBezTo>
                  <a:pt x="326" y="165"/>
                  <a:pt x="326" y="165"/>
                  <a:pt x="326" y="165"/>
                </a:cubicBezTo>
                <a:cubicBezTo>
                  <a:pt x="326" y="164"/>
                  <a:pt x="326" y="164"/>
                  <a:pt x="325" y="164"/>
                </a:cubicBezTo>
                <a:cubicBezTo>
                  <a:pt x="325" y="164"/>
                  <a:pt x="325" y="164"/>
                  <a:pt x="324" y="164"/>
                </a:cubicBezTo>
                <a:cubicBezTo>
                  <a:pt x="324" y="164"/>
                  <a:pt x="323" y="164"/>
                  <a:pt x="323" y="165"/>
                </a:cubicBezTo>
                <a:cubicBezTo>
                  <a:pt x="323" y="165"/>
                  <a:pt x="322" y="165"/>
                  <a:pt x="322" y="166"/>
                </a:cubicBezTo>
                <a:cubicBezTo>
                  <a:pt x="322" y="166"/>
                  <a:pt x="322" y="166"/>
                  <a:pt x="323" y="166"/>
                </a:cubicBezTo>
                <a:cubicBezTo>
                  <a:pt x="323" y="166"/>
                  <a:pt x="323" y="166"/>
                  <a:pt x="323" y="166"/>
                </a:cubicBezTo>
                <a:cubicBezTo>
                  <a:pt x="323" y="166"/>
                  <a:pt x="323" y="166"/>
                  <a:pt x="323" y="166"/>
                </a:cubicBezTo>
                <a:cubicBezTo>
                  <a:pt x="324" y="166"/>
                  <a:pt x="324" y="166"/>
                  <a:pt x="324" y="166"/>
                </a:cubicBezTo>
                <a:cubicBezTo>
                  <a:pt x="324" y="166"/>
                  <a:pt x="325" y="166"/>
                  <a:pt x="325" y="166"/>
                </a:cubicBezTo>
                <a:cubicBezTo>
                  <a:pt x="325" y="165"/>
                  <a:pt x="326" y="165"/>
                  <a:pt x="326" y="165"/>
                </a:cubicBezTo>
                <a:cubicBezTo>
                  <a:pt x="326" y="165"/>
                  <a:pt x="326" y="165"/>
                  <a:pt x="327" y="165"/>
                </a:cubicBezTo>
                <a:cubicBezTo>
                  <a:pt x="327" y="165"/>
                  <a:pt x="327" y="165"/>
                  <a:pt x="326" y="165"/>
                </a:cubicBezTo>
                <a:cubicBezTo>
                  <a:pt x="326" y="165"/>
                  <a:pt x="326" y="165"/>
                  <a:pt x="326" y="165"/>
                </a:cubicBezTo>
                <a:cubicBezTo>
                  <a:pt x="326" y="165"/>
                  <a:pt x="326" y="164"/>
                  <a:pt x="326" y="164"/>
                </a:cubicBezTo>
                <a:cubicBezTo>
                  <a:pt x="326" y="164"/>
                  <a:pt x="326" y="164"/>
                  <a:pt x="326" y="164"/>
                </a:cubicBezTo>
                <a:cubicBezTo>
                  <a:pt x="327" y="163"/>
                  <a:pt x="327" y="164"/>
                  <a:pt x="327" y="164"/>
                </a:cubicBezTo>
                <a:cubicBezTo>
                  <a:pt x="327" y="164"/>
                  <a:pt x="328" y="164"/>
                  <a:pt x="328" y="164"/>
                </a:cubicBezTo>
                <a:cubicBezTo>
                  <a:pt x="328" y="164"/>
                  <a:pt x="328" y="164"/>
                  <a:pt x="328" y="164"/>
                </a:cubicBezTo>
                <a:cubicBezTo>
                  <a:pt x="328" y="164"/>
                  <a:pt x="328" y="164"/>
                  <a:pt x="328" y="164"/>
                </a:cubicBezTo>
                <a:cubicBezTo>
                  <a:pt x="328" y="164"/>
                  <a:pt x="328" y="164"/>
                  <a:pt x="328" y="163"/>
                </a:cubicBezTo>
                <a:cubicBezTo>
                  <a:pt x="328" y="163"/>
                  <a:pt x="328" y="163"/>
                  <a:pt x="328" y="163"/>
                </a:cubicBezTo>
                <a:cubicBezTo>
                  <a:pt x="328" y="163"/>
                  <a:pt x="328" y="163"/>
                  <a:pt x="328" y="163"/>
                </a:cubicBezTo>
                <a:cubicBezTo>
                  <a:pt x="328" y="163"/>
                  <a:pt x="328" y="164"/>
                  <a:pt x="328" y="164"/>
                </a:cubicBezTo>
                <a:cubicBezTo>
                  <a:pt x="328" y="164"/>
                  <a:pt x="328" y="164"/>
                  <a:pt x="328" y="164"/>
                </a:cubicBezTo>
                <a:cubicBezTo>
                  <a:pt x="328" y="164"/>
                  <a:pt x="329" y="164"/>
                  <a:pt x="329" y="164"/>
                </a:cubicBezTo>
                <a:cubicBezTo>
                  <a:pt x="329" y="164"/>
                  <a:pt x="329" y="164"/>
                  <a:pt x="329" y="164"/>
                </a:cubicBezTo>
                <a:cubicBezTo>
                  <a:pt x="329" y="164"/>
                  <a:pt x="329" y="164"/>
                  <a:pt x="329" y="164"/>
                </a:cubicBezTo>
                <a:cubicBezTo>
                  <a:pt x="329" y="164"/>
                  <a:pt x="329" y="163"/>
                  <a:pt x="329" y="163"/>
                </a:cubicBezTo>
                <a:cubicBezTo>
                  <a:pt x="329" y="163"/>
                  <a:pt x="330" y="163"/>
                  <a:pt x="330" y="163"/>
                </a:cubicBezTo>
                <a:cubicBezTo>
                  <a:pt x="330" y="163"/>
                  <a:pt x="330" y="163"/>
                  <a:pt x="330" y="163"/>
                </a:cubicBezTo>
                <a:cubicBezTo>
                  <a:pt x="330" y="162"/>
                  <a:pt x="330" y="162"/>
                  <a:pt x="330" y="162"/>
                </a:cubicBezTo>
                <a:cubicBezTo>
                  <a:pt x="331" y="162"/>
                  <a:pt x="331" y="162"/>
                  <a:pt x="331" y="162"/>
                </a:cubicBezTo>
                <a:cubicBezTo>
                  <a:pt x="331" y="162"/>
                  <a:pt x="332" y="162"/>
                  <a:pt x="332" y="162"/>
                </a:cubicBezTo>
                <a:cubicBezTo>
                  <a:pt x="331" y="162"/>
                  <a:pt x="331" y="162"/>
                  <a:pt x="331" y="162"/>
                </a:cubicBezTo>
                <a:cubicBezTo>
                  <a:pt x="331" y="163"/>
                  <a:pt x="331" y="163"/>
                  <a:pt x="331" y="163"/>
                </a:cubicBezTo>
                <a:cubicBezTo>
                  <a:pt x="331" y="163"/>
                  <a:pt x="331" y="163"/>
                  <a:pt x="331" y="163"/>
                </a:cubicBezTo>
                <a:cubicBezTo>
                  <a:pt x="331" y="163"/>
                  <a:pt x="331" y="163"/>
                  <a:pt x="332" y="163"/>
                </a:cubicBezTo>
                <a:cubicBezTo>
                  <a:pt x="332" y="163"/>
                  <a:pt x="333" y="163"/>
                  <a:pt x="333" y="162"/>
                </a:cubicBezTo>
                <a:cubicBezTo>
                  <a:pt x="333" y="162"/>
                  <a:pt x="332" y="162"/>
                  <a:pt x="333" y="162"/>
                </a:cubicBezTo>
                <a:cubicBezTo>
                  <a:pt x="333" y="162"/>
                  <a:pt x="333" y="162"/>
                  <a:pt x="333" y="162"/>
                </a:cubicBezTo>
                <a:cubicBezTo>
                  <a:pt x="333" y="162"/>
                  <a:pt x="334" y="162"/>
                  <a:pt x="333" y="162"/>
                </a:cubicBezTo>
                <a:cubicBezTo>
                  <a:pt x="334" y="162"/>
                  <a:pt x="335" y="161"/>
                  <a:pt x="336" y="161"/>
                </a:cubicBezTo>
                <a:cubicBezTo>
                  <a:pt x="335" y="161"/>
                  <a:pt x="336" y="162"/>
                  <a:pt x="335" y="162"/>
                </a:cubicBezTo>
                <a:cubicBezTo>
                  <a:pt x="336" y="162"/>
                  <a:pt x="335" y="162"/>
                  <a:pt x="335" y="162"/>
                </a:cubicBezTo>
                <a:cubicBezTo>
                  <a:pt x="336" y="162"/>
                  <a:pt x="336" y="161"/>
                  <a:pt x="336" y="161"/>
                </a:cubicBezTo>
                <a:cubicBezTo>
                  <a:pt x="336" y="161"/>
                  <a:pt x="336" y="161"/>
                  <a:pt x="336" y="161"/>
                </a:cubicBezTo>
                <a:cubicBezTo>
                  <a:pt x="336" y="161"/>
                  <a:pt x="337" y="161"/>
                  <a:pt x="337" y="161"/>
                </a:cubicBezTo>
                <a:cubicBezTo>
                  <a:pt x="337" y="161"/>
                  <a:pt x="337" y="161"/>
                  <a:pt x="338" y="161"/>
                </a:cubicBezTo>
                <a:cubicBezTo>
                  <a:pt x="338" y="161"/>
                  <a:pt x="338" y="161"/>
                  <a:pt x="338" y="161"/>
                </a:cubicBezTo>
                <a:cubicBezTo>
                  <a:pt x="338" y="161"/>
                  <a:pt x="338" y="161"/>
                  <a:pt x="338" y="161"/>
                </a:cubicBezTo>
                <a:cubicBezTo>
                  <a:pt x="338" y="160"/>
                  <a:pt x="338" y="160"/>
                  <a:pt x="338" y="160"/>
                </a:cubicBezTo>
                <a:cubicBezTo>
                  <a:pt x="338" y="160"/>
                  <a:pt x="338" y="160"/>
                  <a:pt x="338" y="160"/>
                </a:cubicBezTo>
                <a:cubicBezTo>
                  <a:pt x="338" y="160"/>
                  <a:pt x="338" y="160"/>
                  <a:pt x="338" y="160"/>
                </a:cubicBezTo>
                <a:cubicBezTo>
                  <a:pt x="338" y="160"/>
                  <a:pt x="338" y="161"/>
                  <a:pt x="339" y="160"/>
                </a:cubicBezTo>
                <a:cubicBezTo>
                  <a:pt x="339" y="160"/>
                  <a:pt x="338" y="160"/>
                  <a:pt x="339" y="160"/>
                </a:cubicBezTo>
                <a:cubicBezTo>
                  <a:pt x="339" y="160"/>
                  <a:pt x="339" y="160"/>
                  <a:pt x="339" y="160"/>
                </a:cubicBezTo>
                <a:cubicBezTo>
                  <a:pt x="339" y="160"/>
                  <a:pt x="339" y="160"/>
                  <a:pt x="339" y="160"/>
                </a:cubicBezTo>
                <a:cubicBezTo>
                  <a:pt x="339" y="160"/>
                  <a:pt x="339" y="159"/>
                  <a:pt x="339" y="159"/>
                </a:cubicBezTo>
                <a:cubicBezTo>
                  <a:pt x="339" y="159"/>
                  <a:pt x="339" y="159"/>
                  <a:pt x="338" y="159"/>
                </a:cubicBezTo>
                <a:cubicBezTo>
                  <a:pt x="338" y="159"/>
                  <a:pt x="338" y="160"/>
                  <a:pt x="338" y="160"/>
                </a:cubicBezTo>
                <a:cubicBezTo>
                  <a:pt x="338" y="159"/>
                  <a:pt x="338" y="159"/>
                  <a:pt x="339" y="159"/>
                </a:cubicBezTo>
                <a:cubicBezTo>
                  <a:pt x="339" y="159"/>
                  <a:pt x="339" y="158"/>
                  <a:pt x="340" y="158"/>
                </a:cubicBezTo>
                <a:cubicBezTo>
                  <a:pt x="340" y="158"/>
                  <a:pt x="341" y="158"/>
                  <a:pt x="341" y="158"/>
                </a:cubicBezTo>
                <a:cubicBezTo>
                  <a:pt x="341" y="158"/>
                  <a:pt x="341" y="158"/>
                  <a:pt x="341" y="158"/>
                </a:cubicBezTo>
                <a:cubicBezTo>
                  <a:pt x="341" y="158"/>
                  <a:pt x="341" y="158"/>
                  <a:pt x="342" y="158"/>
                </a:cubicBezTo>
                <a:cubicBezTo>
                  <a:pt x="342" y="158"/>
                  <a:pt x="342" y="157"/>
                  <a:pt x="343" y="157"/>
                </a:cubicBezTo>
                <a:cubicBezTo>
                  <a:pt x="343" y="157"/>
                  <a:pt x="343" y="157"/>
                  <a:pt x="343" y="157"/>
                </a:cubicBezTo>
                <a:cubicBezTo>
                  <a:pt x="343" y="157"/>
                  <a:pt x="343" y="157"/>
                  <a:pt x="343" y="157"/>
                </a:cubicBezTo>
                <a:cubicBezTo>
                  <a:pt x="343" y="157"/>
                  <a:pt x="343" y="157"/>
                  <a:pt x="343" y="156"/>
                </a:cubicBezTo>
                <a:cubicBezTo>
                  <a:pt x="344" y="156"/>
                  <a:pt x="344" y="156"/>
                  <a:pt x="344" y="156"/>
                </a:cubicBezTo>
                <a:cubicBezTo>
                  <a:pt x="344" y="156"/>
                  <a:pt x="344" y="156"/>
                  <a:pt x="343" y="156"/>
                </a:cubicBezTo>
                <a:cubicBezTo>
                  <a:pt x="343" y="155"/>
                  <a:pt x="345" y="155"/>
                  <a:pt x="345" y="155"/>
                </a:cubicBezTo>
                <a:cubicBezTo>
                  <a:pt x="345" y="155"/>
                  <a:pt x="346" y="154"/>
                  <a:pt x="346" y="154"/>
                </a:cubicBezTo>
                <a:cubicBezTo>
                  <a:pt x="346" y="154"/>
                  <a:pt x="346" y="154"/>
                  <a:pt x="346" y="154"/>
                </a:cubicBezTo>
                <a:cubicBezTo>
                  <a:pt x="346" y="154"/>
                  <a:pt x="346" y="154"/>
                  <a:pt x="346" y="154"/>
                </a:cubicBezTo>
                <a:cubicBezTo>
                  <a:pt x="347" y="154"/>
                  <a:pt x="347" y="154"/>
                  <a:pt x="347" y="154"/>
                </a:cubicBezTo>
                <a:cubicBezTo>
                  <a:pt x="347" y="154"/>
                  <a:pt x="347" y="153"/>
                  <a:pt x="347" y="153"/>
                </a:cubicBezTo>
                <a:cubicBezTo>
                  <a:pt x="347" y="153"/>
                  <a:pt x="347" y="153"/>
                  <a:pt x="347" y="153"/>
                </a:cubicBezTo>
                <a:cubicBezTo>
                  <a:pt x="348" y="153"/>
                  <a:pt x="349" y="153"/>
                  <a:pt x="349" y="152"/>
                </a:cubicBezTo>
                <a:cubicBezTo>
                  <a:pt x="349" y="153"/>
                  <a:pt x="349" y="153"/>
                  <a:pt x="349" y="153"/>
                </a:cubicBezTo>
                <a:cubicBezTo>
                  <a:pt x="349" y="153"/>
                  <a:pt x="349" y="152"/>
                  <a:pt x="350" y="152"/>
                </a:cubicBezTo>
                <a:cubicBezTo>
                  <a:pt x="350" y="152"/>
                  <a:pt x="350" y="152"/>
                  <a:pt x="349" y="152"/>
                </a:cubicBezTo>
                <a:cubicBezTo>
                  <a:pt x="350" y="152"/>
                  <a:pt x="350" y="152"/>
                  <a:pt x="350" y="152"/>
                </a:cubicBezTo>
                <a:cubicBezTo>
                  <a:pt x="350" y="152"/>
                  <a:pt x="349" y="152"/>
                  <a:pt x="349" y="152"/>
                </a:cubicBezTo>
                <a:cubicBezTo>
                  <a:pt x="349" y="152"/>
                  <a:pt x="350" y="152"/>
                  <a:pt x="350" y="152"/>
                </a:cubicBezTo>
                <a:cubicBezTo>
                  <a:pt x="350" y="152"/>
                  <a:pt x="350" y="152"/>
                  <a:pt x="350" y="151"/>
                </a:cubicBezTo>
                <a:cubicBezTo>
                  <a:pt x="350" y="151"/>
                  <a:pt x="350" y="151"/>
                  <a:pt x="350" y="151"/>
                </a:cubicBezTo>
                <a:cubicBezTo>
                  <a:pt x="350" y="151"/>
                  <a:pt x="350" y="151"/>
                  <a:pt x="350" y="151"/>
                </a:cubicBezTo>
                <a:cubicBezTo>
                  <a:pt x="351" y="151"/>
                  <a:pt x="351" y="151"/>
                  <a:pt x="352" y="150"/>
                </a:cubicBezTo>
                <a:cubicBezTo>
                  <a:pt x="352" y="150"/>
                  <a:pt x="352" y="150"/>
                  <a:pt x="352" y="150"/>
                </a:cubicBezTo>
                <a:cubicBezTo>
                  <a:pt x="352" y="150"/>
                  <a:pt x="352" y="150"/>
                  <a:pt x="352" y="150"/>
                </a:cubicBezTo>
                <a:cubicBezTo>
                  <a:pt x="352" y="150"/>
                  <a:pt x="351" y="149"/>
                  <a:pt x="351" y="149"/>
                </a:cubicBezTo>
                <a:cubicBezTo>
                  <a:pt x="351" y="149"/>
                  <a:pt x="351" y="149"/>
                  <a:pt x="351" y="149"/>
                </a:cubicBezTo>
                <a:cubicBezTo>
                  <a:pt x="351" y="149"/>
                  <a:pt x="351" y="149"/>
                  <a:pt x="350" y="149"/>
                </a:cubicBezTo>
                <a:cubicBezTo>
                  <a:pt x="350" y="149"/>
                  <a:pt x="350" y="149"/>
                  <a:pt x="350" y="149"/>
                </a:cubicBezTo>
                <a:cubicBezTo>
                  <a:pt x="350" y="149"/>
                  <a:pt x="349" y="149"/>
                  <a:pt x="349" y="149"/>
                </a:cubicBezTo>
                <a:cubicBezTo>
                  <a:pt x="349" y="149"/>
                  <a:pt x="350" y="149"/>
                  <a:pt x="350" y="149"/>
                </a:cubicBezTo>
                <a:cubicBezTo>
                  <a:pt x="350" y="148"/>
                  <a:pt x="350" y="148"/>
                  <a:pt x="350" y="148"/>
                </a:cubicBezTo>
                <a:cubicBezTo>
                  <a:pt x="350" y="148"/>
                  <a:pt x="350" y="148"/>
                  <a:pt x="350" y="148"/>
                </a:cubicBezTo>
                <a:cubicBezTo>
                  <a:pt x="350" y="148"/>
                  <a:pt x="351" y="148"/>
                  <a:pt x="351" y="147"/>
                </a:cubicBezTo>
                <a:cubicBezTo>
                  <a:pt x="351" y="147"/>
                  <a:pt x="351" y="147"/>
                  <a:pt x="350" y="147"/>
                </a:cubicBezTo>
                <a:cubicBezTo>
                  <a:pt x="351" y="147"/>
                  <a:pt x="351" y="147"/>
                  <a:pt x="351" y="147"/>
                </a:cubicBezTo>
                <a:cubicBezTo>
                  <a:pt x="351" y="147"/>
                  <a:pt x="351" y="147"/>
                  <a:pt x="351" y="147"/>
                </a:cubicBezTo>
                <a:cubicBezTo>
                  <a:pt x="351" y="147"/>
                  <a:pt x="352" y="147"/>
                  <a:pt x="351" y="146"/>
                </a:cubicBezTo>
                <a:cubicBezTo>
                  <a:pt x="352" y="147"/>
                  <a:pt x="352" y="147"/>
                  <a:pt x="352" y="147"/>
                </a:cubicBezTo>
                <a:cubicBezTo>
                  <a:pt x="352" y="147"/>
                  <a:pt x="353" y="147"/>
                  <a:pt x="353" y="146"/>
                </a:cubicBezTo>
                <a:cubicBezTo>
                  <a:pt x="353" y="146"/>
                  <a:pt x="352" y="146"/>
                  <a:pt x="352" y="146"/>
                </a:cubicBezTo>
                <a:cubicBezTo>
                  <a:pt x="352" y="146"/>
                  <a:pt x="353" y="146"/>
                  <a:pt x="354" y="145"/>
                </a:cubicBezTo>
                <a:cubicBezTo>
                  <a:pt x="354" y="145"/>
                  <a:pt x="354" y="145"/>
                  <a:pt x="354" y="145"/>
                </a:cubicBezTo>
                <a:cubicBezTo>
                  <a:pt x="353" y="145"/>
                  <a:pt x="353" y="144"/>
                  <a:pt x="352" y="144"/>
                </a:cubicBezTo>
                <a:cubicBezTo>
                  <a:pt x="353" y="144"/>
                  <a:pt x="354" y="144"/>
                  <a:pt x="355" y="144"/>
                </a:cubicBezTo>
                <a:cubicBezTo>
                  <a:pt x="354" y="144"/>
                  <a:pt x="355" y="143"/>
                  <a:pt x="355" y="143"/>
                </a:cubicBezTo>
                <a:cubicBezTo>
                  <a:pt x="355" y="143"/>
                  <a:pt x="355" y="143"/>
                  <a:pt x="355" y="143"/>
                </a:cubicBezTo>
                <a:cubicBezTo>
                  <a:pt x="355" y="143"/>
                  <a:pt x="356" y="143"/>
                  <a:pt x="356" y="143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6" y="142"/>
                  <a:pt x="356" y="142"/>
                  <a:pt x="357" y="142"/>
                </a:cubicBezTo>
                <a:cubicBezTo>
                  <a:pt x="357" y="141"/>
                  <a:pt x="357" y="141"/>
                  <a:pt x="358" y="141"/>
                </a:cubicBezTo>
                <a:cubicBezTo>
                  <a:pt x="358" y="141"/>
                  <a:pt x="358" y="141"/>
                  <a:pt x="358" y="141"/>
                </a:cubicBezTo>
                <a:cubicBezTo>
                  <a:pt x="358" y="141"/>
                  <a:pt x="358" y="141"/>
                  <a:pt x="359" y="141"/>
                </a:cubicBezTo>
                <a:cubicBezTo>
                  <a:pt x="359" y="140"/>
                  <a:pt x="359" y="140"/>
                  <a:pt x="359" y="140"/>
                </a:cubicBezTo>
                <a:cubicBezTo>
                  <a:pt x="359" y="140"/>
                  <a:pt x="360" y="140"/>
                  <a:pt x="360" y="140"/>
                </a:cubicBezTo>
                <a:cubicBezTo>
                  <a:pt x="360" y="140"/>
                  <a:pt x="361" y="140"/>
                  <a:pt x="361" y="140"/>
                </a:cubicBezTo>
                <a:cubicBezTo>
                  <a:pt x="361" y="140"/>
                  <a:pt x="362" y="140"/>
                  <a:pt x="362" y="140"/>
                </a:cubicBezTo>
                <a:cubicBezTo>
                  <a:pt x="362" y="140"/>
                  <a:pt x="362" y="140"/>
                  <a:pt x="362" y="140"/>
                </a:cubicBezTo>
                <a:cubicBezTo>
                  <a:pt x="361" y="140"/>
                  <a:pt x="361" y="140"/>
                  <a:pt x="361" y="140"/>
                </a:cubicBezTo>
                <a:cubicBezTo>
                  <a:pt x="361" y="140"/>
                  <a:pt x="361" y="141"/>
                  <a:pt x="361" y="141"/>
                </a:cubicBezTo>
                <a:cubicBezTo>
                  <a:pt x="360" y="141"/>
                  <a:pt x="360" y="141"/>
                  <a:pt x="360" y="141"/>
                </a:cubicBezTo>
                <a:cubicBezTo>
                  <a:pt x="360" y="141"/>
                  <a:pt x="361" y="141"/>
                  <a:pt x="361" y="141"/>
                </a:cubicBezTo>
                <a:cubicBezTo>
                  <a:pt x="361" y="142"/>
                  <a:pt x="362" y="142"/>
                  <a:pt x="363" y="142"/>
                </a:cubicBezTo>
                <a:cubicBezTo>
                  <a:pt x="362" y="142"/>
                  <a:pt x="362" y="142"/>
                  <a:pt x="361" y="142"/>
                </a:cubicBezTo>
                <a:cubicBezTo>
                  <a:pt x="361" y="142"/>
                  <a:pt x="361" y="142"/>
                  <a:pt x="360" y="142"/>
                </a:cubicBezTo>
                <a:cubicBezTo>
                  <a:pt x="360" y="142"/>
                  <a:pt x="359" y="142"/>
                  <a:pt x="359" y="142"/>
                </a:cubicBezTo>
                <a:cubicBezTo>
                  <a:pt x="359" y="142"/>
                  <a:pt x="359" y="142"/>
                  <a:pt x="359" y="142"/>
                </a:cubicBezTo>
                <a:cubicBezTo>
                  <a:pt x="358" y="142"/>
                  <a:pt x="358" y="142"/>
                  <a:pt x="358" y="142"/>
                </a:cubicBezTo>
                <a:cubicBezTo>
                  <a:pt x="357" y="143"/>
                  <a:pt x="357" y="143"/>
                  <a:pt x="357" y="143"/>
                </a:cubicBezTo>
                <a:cubicBezTo>
                  <a:pt x="357" y="143"/>
                  <a:pt x="357" y="143"/>
                  <a:pt x="357" y="143"/>
                </a:cubicBezTo>
                <a:cubicBezTo>
                  <a:pt x="357" y="143"/>
                  <a:pt x="357" y="143"/>
                  <a:pt x="357" y="144"/>
                </a:cubicBezTo>
                <a:cubicBezTo>
                  <a:pt x="357" y="144"/>
                  <a:pt x="357" y="144"/>
                  <a:pt x="357" y="144"/>
                </a:cubicBezTo>
                <a:cubicBezTo>
                  <a:pt x="357" y="144"/>
                  <a:pt x="357" y="144"/>
                  <a:pt x="357" y="144"/>
                </a:cubicBezTo>
                <a:cubicBezTo>
                  <a:pt x="357" y="144"/>
                  <a:pt x="357" y="145"/>
                  <a:pt x="356" y="145"/>
                </a:cubicBezTo>
                <a:cubicBezTo>
                  <a:pt x="356" y="145"/>
                  <a:pt x="356" y="145"/>
                  <a:pt x="356" y="146"/>
                </a:cubicBezTo>
                <a:cubicBezTo>
                  <a:pt x="356" y="146"/>
                  <a:pt x="355" y="146"/>
                  <a:pt x="356" y="147"/>
                </a:cubicBezTo>
                <a:cubicBezTo>
                  <a:pt x="356" y="147"/>
                  <a:pt x="356" y="147"/>
                  <a:pt x="357" y="147"/>
                </a:cubicBezTo>
                <a:cubicBezTo>
                  <a:pt x="357" y="147"/>
                  <a:pt x="357" y="147"/>
                  <a:pt x="357" y="147"/>
                </a:cubicBezTo>
                <a:cubicBezTo>
                  <a:pt x="357" y="146"/>
                  <a:pt x="357" y="146"/>
                  <a:pt x="358" y="146"/>
                </a:cubicBezTo>
                <a:cubicBezTo>
                  <a:pt x="358" y="147"/>
                  <a:pt x="357" y="147"/>
                  <a:pt x="357" y="147"/>
                </a:cubicBezTo>
                <a:cubicBezTo>
                  <a:pt x="357" y="147"/>
                  <a:pt x="357" y="147"/>
                  <a:pt x="357" y="147"/>
                </a:cubicBezTo>
                <a:cubicBezTo>
                  <a:pt x="357" y="147"/>
                  <a:pt x="357" y="147"/>
                  <a:pt x="357" y="147"/>
                </a:cubicBezTo>
                <a:cubicBezTo>
                  <a:pt x="357" y="147"/>
                  <a:pt x="357" y="147"/>
                  <a:pt x="357" y="147"/>
                </a:cubicBezTo>
                <a:cubicBezTo>
                  <a:pt x="357" y="148"/>
                  <a:pt x="357" y="148"/>
                  <a:pt x="356" y="148"/>
                </a:cubicBezTo>
                <a:cubicBezTo>
                  <a:pt x="356" y="147"/>
                  <a:pt x="356" y="148"/>
                  <a:pt x="356" y="148"/>
                </a:cubicBezTo>
                <a:cubicBezTo>
                  <a:pt x="356" y="148"/>
                  <a:pt x="355" y="148"/>
                  <a:pt x="356" y="148"/>
                </a:cubicBezTo>
                <a:cubicBezTo>
                  <a:pt x="356" y="148"/>
                  <a:pt x="355" y="148"/>
                  <a:pt x="355" y="148"/>
                </a:cubicBezTo>
                <a:cubicBezTo>
                  <a:pt x="355" y="148"/>
                  <a:pt x="356" y="149"/>
                  <a:pt x="356" y="149"/>
                </a:cubicBezTo>
                <a:cubicBezTo>
                  <a:pt x="356" y="149"/>
                  <a:pt x="357" y="148"/>
                  <a:pt x="358" y="148"/>
                </a:cubicBezTo>
                <a:cubicBezTo>
                  <a:pt x="358" y="148"/>
                  <a:pt x="358" y="148"/>
                  <a:pt x="359" y="148"/>
                </a:cubicBezTo>
                <a:cubicBezTo>
                  <a:pt x="359" y="148"/>
                  <a:pt x="359" y="148"/>
                  <a:pt x="359" y="148"/>
                </a:cubicBezTo>
                <a:cubicBezTo>
                  <a:pt x="359" y="148"/>
                  <a:pt x="359" y="147"/>
                  <a:pt x="359" y="147"/>
                </a:cubicBezTo>
                <a:cubicBezTo>
                  <a:pt x="359" y="147"/>
                  <a:pt x="359" y="147"/>
                  <a:pt x="359" y="147"/>
                </a:cubicBezTo>
                <a:cubicBezTo>
                  <a:pt x="359" y="147"/>
                  <a:pt x="359" y="147"/>
                  <a:pt x="359" y="148"/>
                </a:cubicBezTo>
                <a:cubicBezTo>
                  <a:pt x="359" y="147"/>
                  <a:pt x="359" y="147"/>
                  <a:pt x="360" y="147"/>
                </a:cubicBezTo>
                <a:cubicBezTo>
                  <a:pt x="360" y="147"/>
                  <a:pt x="360" y="147"/>
                  <a:pt x="360" y="147"/>
                </a:cubicBezTo>
                <a:cubicBezTo>
                  <a:pt x="359" y="147"/>
                  <a:pt x="360" y="147"/>
                  <a:pt x="359" y="148"/>
                </a:cubicBezTo>
                <a:cubicBezTo>
                  <a:pt x="360" y="147"/>
                  <a:pt x="360" y="147"/>
                  <a:pt x="360" y="147"/>
                </a:cubicBezTo>
                <a:cubicBezTo>
                  <a:pt x="360" y="147"/>
                  <a:pt x="360" y="147"/>
                  <a:pt x="361" y="147"/>
                </a:cubicBezTo>
                <a:cubicBezTo>
                  <a:pt x="360" y="147"/>
                  <a:pt x="360" y="146"/>
                  <a:pt x="360" y="146"/>
                </a:cubicBezTo>
                <a:cubicBezTo>
                  <a:pt x="361" y="146"/>
                  <a:pt x="361" y="147"/>
                  <a:pt x="361" y="147"/>
                </a:cubicBezTo>
                <a:cubicBezTo>
                  <a:pt x="361" y="147"/>
                  <a:pt x="361" y="146"/>
                  <a:pt x="361" y="146"/>
                </a:cubicBezTo>
                <a:cubicBezTo>
                  <a:pt x="361" y="146"/>
                  <a:pt x="361" y="146"/>
                  <a:pt x="361" y="146"/>
                </a:cubicBezTo>
                <a:cubicBezTo>
                  <a:pt x="361" y="146"/>
                  <a:pt x="361" y="146"/>
                  <a:pt x="361" y="146"/>
                </a:cubicBezTo>
                <a:cubicBezTo>
                  <a:pt x="361" y="146"/>
                  <a:pt x="361" y="146"/>
                  <a:pt x="361" y="146"/>
                </a:cubicBezTo>
                <a:cubicBezTo>
                  <a:pt x="361" y="146"/>
                  <a:pt x="361" y="146"/>
                  <a:pt x="361" y="146"/>
                </a:cubicBezTo>
                <a:cubicBezTo>
                  <a:pt x="361" y="147"/>
                  <a:pt x="362" y="147"/>
                  <a:pt x="362" y="147"/>
                </a:cubicBezTo>
                <a:cubicBezTo>
                  <a:pt x="361" y="146"/>
                  <a:pt x="361" y="146"/>
                  <a:pt x="361" y="146"/>
                </a:cubicBezTo>
                <a:cubicBezTo>
                  <a:pt x="362" y="146"/>
                  <a:pt x="362" y="146"/>
                  <a:pt x="362" y="146"/>
                </a:cubicBezTo>
                <a:cubicBezTo>
                  <a:pt x="362" y="145"/>
                  <a:pt x="362" y="145"/>
                  <a:pt x="362" y="145"/>
                </a:cubicBezTo>
                <a:cubicBezTo>
                  <a:pt x="362" y="145"/>
                  <a:pt x="362" y="146"/>
                  <a:pt x="362" y="146"/>
                </a:cubicBezTo>
                <a:cubicBezTo>
                  <a:pt x="362" y="146"/>
                  <a:pt x="362" y="145"/>
                  <a:pt x="363" y="145"/>
                </a:cubicBezTo>
                <a:cubicBezTo>
                  <a:pt x="363" y="145"/>
                  <a:pt x="363" y="146"/>
                  <a:pt x="363" y="146"/>
                </a:cubicBezTo>
                <a:cubicBezTo>
                  <a:pt x="364" y="146"/>
                  <a:pt x="364" y="146"/>
                  <a:pt x="364" y="146"/>
                </a:cubicBezTo>
                <a:cubicBezTo>
                  <a:pt x="364" y="145"/>
                  <a:pt x="364" y="145"/>
                  <a:pt x="365" y="145"/>
                </a:cubicBezTo>
                <a:cubicBezTo>
                  <a:pt x="365" y="145"/>
                  <a:pt x="365" y="145"/>
                  <a:pt x="365" y="145"/>
                </a:cubicBezTo>
                <a:cubicBezTo>
                  <a:pt x="365" y="145"/>
                  <a:pt x="366" y="145"/>
                  <a:pt x="365" y="145"/>
                </a:cubicBezTo>
                <a:cubicBezTo>
                  <a:pt x="365" y="145"/>
                  <a:pt x="365" y="145"/>
                  <a:pt x="365" y="145"/>
                </a:cubicBezTo>
                <a:cubicBezTo>
                  <a:pt x="365" y="145"/>
                  <a:pt x="365" y="145"/>
                  <a:pt x="365" y="144"/>
                </a:cubicBezTo>
                <a:cubicBezTo>
                  <a:pt x="365" y="144"/>
                  <a:pt x="365" y="144"/>
                  <a:pt x="365" y="144"/>
                </a:cubicBezTo>
                <a:cubicBezTo>
                  <a:pt x="365" y="144"/>
                  <a:pt x="365" y="144"/>
                  <a:pt x="365" y="144"/>
                </a:cubicBezTo>
                <a:cubicBezTo>
                  <a:pt x="365" y="144"/>
                  <a:pt x="365" y="144"/>
                  <a:pt x="365" y="144"/>
                </a:cubicBezTo>
                <a:cubicBezTo>
                  <a:pt x="365" y="144"/>
                  <a:pt x="366" y="144"/>
                  <a:pt x="366" y="144"/>
                </a:cubicBezTo>
                <a:cubicBezTo>
                  <a:pt x="366" y="144"/>
                  <a:pt x="365" y="143"/>
                  <a:pt x="365" y="143"/>
                </a:cubicBezTo>
                <a:cubicBezTo>
                  <a:pt x="365" y="143"/>
                  <a:pt x="365" y="144"/>
                  <a:pt x="365" y="144"/>
                </a:cubicBezTo>
                <a:cubicBezTo>
                  <a:pt x="365" y="144"/>
                  <a:pt x="364" y="144"/>
                  <a:pt x="364" y="144"/>
                </a:cubicBezTo>
                <a:cubicBezTo>
                  <a:pt x="364" y="144"/>
                  <a:pt x="364" y="143"/>
                  <a:pt x="364" y="143"/>
                </a:cubicBezTo>
                <a:cubicBezTo>
                  <a:pt x="364" y="143"/>
                  <a:pt x="365" y="143"/>
                  <a:pt x="365" y="143"/>
                </a:cubicBezTo>
                <a:cubicBezTo>
                  <a:pt x="365" y="143"/>
                  <a:pt x="365" y="143"/>
                  <a:pt x="365" y="143"/>
                </a:cubicBezTo>
                <a:cubicBezTo>
                  <a:pt x="365" y="143"/>
                  <a:pt x="365" y="143"/>
                  <a:pt x="364" y="143"/>
                </a:cubicBezTo>
                <a:cubicBezTo>
                  <a:pt x="364" y="143"/>
                  <a:pt x="365" y="143"/>
                  <a:pt x="365" y="143"/>
                </a:cubicBezTo>
                <a:cubicBezTo>
                  <a:pt x="364" y="142"/>
                  <a:pt x="364" y="143"/>
                  <a:pt x="364" y="143"/>
                </a:cubicBezTo>
                <a:cubicBezTo>
                  <a:pt x="364" y="143"/>
                  <a:pt x="364" y="143"/>
                  <a:pt x="364" y="142"/>
                </a:cubicBezTo>
                <a:cubicBezTo>
                  <a:pt x="364" y="142"/>
                  <a:pt x="364" y="142"/>
                  <a:pt x="364" y="142"/>
                </a:cubicBezTo>
                <a:cubicBezTo>
                  <a:pt x="364" y="142"/>
                  <a:pt x="365" y="142"/>
                  <a:pt x="365" y="142"/>
                </a:cubicBezTo>
                <a:cubicBezTo>
                  <a:pt x="365" y="142"/>
                  <a:pt x="365" y="142"/>
                  <a:pt x="365" y="141"/>
                </a:cubicBezTo>
                <a:cubicBezTo>
                  <a:pt x="365" y="141"/>
                  <a:pt x="365" y="142"/>
                  <a:pt x="365" y="142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6" y="141"/>
                  <a:pt x="366" y="141"/>
                  <a:pt x="366" y="141"/>
                </a:cubicBezTo>
                <a:cubicBezTo>
                  <a:pt x="366" y="141"/>
                  <a:pt x="366" y="141"/>
                  <a:pt x="366" y="142"/>
                </a:cubicBezTo>
                <a:cubicBezTo>
                  <a:pt x="365" y="142"/>
                  <a:pt x="365" y="142"/>
                  <a:pt x="366" y="142"/>
                </a:cubicBezTo>
                <a:cubicBezTo>
                  <a:pt x="366" y="142"/>
                  <a:pt x="366" y="142"/>
                  <a:pt x="366" y="142"/>
                </a:cubicBezTo>
                <a:cubicBezTo>
                  <a:pt x="366" y="142"/>
                  <a:pt x="366" y="142"/>
                  <a:pt x="366" y="142"/>
                </a:cubicBezTo>
                <a:cubicBezTo>
                  <a:pt x="366" y="142"/>
                  <a:pt x="366" y="142"/>
                  <a:pt x="367" y="142"/>
                </a:cubicBezTo>
                <a:cubicBezTo>
                  <a:pt x="367" y="142"/>
                  <a:pt x="367" y="142"/>
                  <a:pt x="366" y="142"/>
                </a:cubicBezTo>
                <a:cubicBezTo>
                  <a:pt x="367" y="142"/>
                  <a:pt x="367" y="141"/>
                  <a:pt x="367" y="141"/>
                </a:cubicBezTo>
                <a:cubicBezTo>
                  <a:pt x="367" y="141"/>
                  <a:pt x="367" y="141"/>
                  <a:pt x="367" y="141"/>
                </a:cubicBezTo>
                <a:cubicBezTo>
                  <a:pt x="367" y="141"/>
                  <a:pt x="367" y="142"/>
                  <a:pt x="367" y="142"/>
                </a:cubicBezTo>
                <a:cubicBezTo>
                  <a:pt x="367" y="142"/>
                  <a:pt x="367" y="142"/>
                  <a:pt x="367" y="142"/>
                </a:cubicBezTo>
                <a:cubicBezTo>
                  <a:pt x="367" y="142"/>
                  <a:pt x="367" y="142"/>
                  <a:pt x="368" y="142"/>
                </a:cubicBezTo>
                <a:cubicBezTo>
                  <a:pt x="368" y="142"/>
                  <a:pt x="368" y="142"/>
                  <a:pt x="369" y="142"/>
                </a:cubicBezTo>
                <a:cubicBezTo>
                  <a:pt x="369" y="142"/>
                  <a:pt x="369" y="141"/>
                  <a:pt x="369" y="141"/>
                </a:cubicBezTo>
                <a:cubicBezTo>
                  <a:pt x="369" y="141"/>
                  <a:pt x="370" y="141"/>
                  <a:pt x="370" y="141"/>
                </a:cubicBezTo>
                <a:cubicBezTo>
                  <a:pt x="370" y="141"/>
                  <a:pt x="369" y="141"/>
                  <a:pt x="369" y="142"/>
                </a:cubicBezTo>
                <a:cubicBezTo>
                  <a:pt x="369" y="141"/>
                  <a:pt x="369" y="142"/>
                  <a:pt x="369" y="142"/>
                </a:cubicBezTo>
                <a:cubicBezTo>
                  <a:pt x="369" y="142"/>
                  <a:pt x="369" y="142"/>
                  <a:pt x="369" y="142"/>
                </a:cubicBezTo>
                <a:cubicBezTo>
                  <a:pt x="369" y="142"/>
                  <a:pt x="369" y="142"/>
                  <a:pt x="369" y="142"/>
                </a:cubicBezTo>
                <a:cubicBezTo>
                  <a:pt x="369" y="142"/>
                  <a:pt x="370" y="142"/>
                  <a:pt x="370" y="142"/>
                </a:cubicBezTo>
                <a:cubicBezTo>
                  <a:pt x="370" y="142"/>
                  <a:pt x="370" y="143"/>
                  <a:pt x="369" y="143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69" y="143"/>
                  <a:pt x="369" y="143"/>
                  <a:pt x="369" y="143"/>
                </a:cubicBezTo>
                <a:cubicBezTo>
                  <a:pt x="369" y="143"/>
                  <a:pt x="370" y="143"/>
                  <a:pt x="370" y="143"/>
                </a:cubicBezTo>
                <a:cubicBezTo>
                  <a:pt x="370" y="143"/>
                  <a:pt x="370" y="143"/>
                  <a:pt x="371" y="142"/>
                </a:cubicBezTo>
                <a:cubicBezTo>
                  <a:pt x="370" y="143"/>
                  <a:pt x="370" y="143"/>
                  <a:pt x="370" y="143"/>
                </a:cubicBezTo>
                <a:cubicBezTo>
                  <a:pt x="370" y="143"/>
                  <a:pt x="371" y="143"/>
                  <a:pt x="371" y="143"/>
                </a:cubicBezTo>
                <a:cubicBezTo>
                  <a:pt x="371" y="143"/>
                  <a:pt x="371" y="143"/>
                  <a:pt x="372" y="143"/>
                </a:cubicBezTo>
                <a:cubicBezTo>
                  <a:pt x="372" y="143"/>
                  <a:pt x="371" y="144"/>
                  <a:pt x="371" y="144"/>
                </a:cubicBezTo>
                <a:cubicBezTo>
                  <a:pt x="371" y="144"/>
                  <a:pt x="372" y="144"/>
                  <a:pt x="373" y="144"/>
                </a:cubicBezTo>
                <a:cubicBezTo>
                  <a:pt x="373" y="144"/>
                  <a:pt x="373" y="144"/>
                  <a:pt x="373" y="143"/>
                </a:cubicBezTo>
                <a:cubicBezTo>
                  <a:pt x="374" y="143"/>
                  <a:pt x="374" y="143"/>
                  <a:pt x="374" y="143"/>
                </a:cubicBezTo>
                <a:cubicBezTo>
                  <a:pt x="374" y="143"/>
                  <a:pt x="374" y="143"/>
                  <a:pt x="374" y="143"/>
                </a:cubicBezTo>
                <a:cubicBezTo>
                  <a:pt x="374" y="143"/>
                  <a:pt x="374" y="143"/>
                  <a:pt x="374" y="143"/>
                </a:cubicBezTo>
                <a:cubicBezTo>
                  <a:pt x="374" y="144"/>
                  <a:pt x="374" y="144"/>
                  <a:pt x="374" y="144"/>
                </a:cubicBezTo>
                <a:cubicBezTo>
                  <a:pt x="373" y="144"/>
                  <a:pt x="374" y="144"/>
                  <a:pt x="374" y="144"/>
                </a:cubicBezTo>
                <a:cubicBezTo>
                  <a:pt x="374" y="144"/>
                  <a:pt x="373" y="144"/>
                  <a:pt x="374" y="144"/>
                </a:cubicBezTo>
                <a:cubicBezTo>
                  <a:pt x="374" y="145"/>
                  <a:pt x="375" y="145"/>
                  <a:pt x="375" y="145"/>
                </a:cubicBezTo>
                <a:cubicBezTo>
                  <a:pt x="375" y="145"/>
                  <a:pt x="376" y="145"/>
                  <a:pt x="376" y="145"/>
                </a:cubicBezTo>
                <a:cubicBezTo>
                  <a:pt x="376" y="145"/>
                  <a:pt x="377" y="145"/>
                  <a:pt x="378" y="145"/>
                </a:cubicBezTo>
                <a:cubicBezTo>
                  <a:pt x="378" y="145"/>
                  <a:pt x="379" y="145"/>
                  <a:pt x="380" y="145"/>
                </a:cubicBezTo>
                <a:cubicBezTo>
                  <a:pt x="380" y="145"/>
                  <a:pt x="381" y="145"/>
                  <a:pt x="381" y="145"/>
                </a:cubicBezTo>
                <a:cubicBezTo>
                  <a:pt x="382" y="146"/>
                  <a:pt x="382" y="146"/>
                  <a:pt x="382" y="146"/>
                </a:cubicBezTo>
                <a:cubicBezTo>
                  <a:pt x="382" y="146"/>
                  <a:pt x="383" y="145"/>
                  <a:pt x="383" y="145"/>
                </a:cubicBezTo>
                <a:cubicBezTo>
                  <a:pt x="383" y="145"/>
                  <a:pt x="382" y="145"/>
                  <a:pt x="382" y="145"/>
                </a:cubicBezTo>
                <a:cubicBezTo>
                  <a:pt x="383" y="145"/>
                  <a:pt x="383" y="146"/>
                  <a:pt x="383" y="146"/>
                </a:cubicBezTo>
                <a:cubicBezTo>
                  <a:pt x="383" y="146"/>
                  <a:pt x="382" y="146"/>
                  <a:pt x="382" y="146"/>
                </a:cubicBezTo>
                <a:cubicBezTo>
                  <a:pt x="383" y="146"/>
                  <a:pt x="384" y="147"/>
                  <a:pt x="385" y="147"/>
                </a:cubicBezTo>
                <a:cubicBezTo>
                  <a:pt x="386" y="147"/>
                  <a:pt x="386" y="146"/>
                  <a:pt x="386" y="146"/>
                </a:cubicBezTo>
                <a:cubicBezTo>
                  <a:pt x="387" y="146"/>
                  <a:pt x="387" y="146"/>
                  <a:pt x="387" y="146"/>
                </a:cubicBezTo>
                <a:cubicBezTo>
                  <a:pt x="387" y="146"/>
                  <a:pt x="387" y="146"/>
                  <a:pt x="387" y="146"/>
                </a:cubicBezTo>
                <a:cubicBezTo>
                  <a:pt x="387" y="146"/>
                  <a:pt x="387" y="145"/>
                  <a:pt x="388" y="145"/>
                </a:cubicBezTo>
                <a:cubicBezTo>
                  <a:pt x="388" y="145"/>
                  <a:pt x="389" y="146"/>
                  <a:pt x="389" y="146"/>
                </a:cubicBezTo>
                <a:cubicBezTo>
                  <a:pt x="389" y="146"/>
                  <a:pt x="388" y="146"/>
                  <a:pt x="388" y="146"/>
                </a:cubicBezTo>
                <a:cubicBezTo>
                  <a:pt x="388" y="146"/>
                  <a:pt x="388" y="147"/>
                  <a:pt x="388" y="147"/>
                </a:cubicBezTo>
                <a:cubicBezTo>
                  <a:pt x="388" y="147"/>
                  <a:pt x="388" y="147"/>
                  <a:pt x="388" y="147"/>
                </a:cubicBezTo>
                <a:cubicBezTo>
                  <a:pt x="388" y="147"/>
                  <a:pt x="388" y="146"/>
                  <a:pt x="388" y="146"/>
                </a:cubicBezTo>
                <a:cubicBezTo>
                  <a:pt x="388" y="146"/>
                  <a:pt x="388" y="146"/>
                  <a:pt x="388" y="146"/>
                </a:cubicBezTo>
                <a:cubicBezTo>
                  <a:pt x="388" y="146"/>
                  <a:pt x="388" y="146"/>
                  <a:pt x="388" y="146"/>
                </a:cubicBezTo>
                <a:cubicBezTo>
                  <a:pt x="388" y="146"/>
                  <a:pt x="387" y="146"/>
                  <a:pt x="387" y="146"/>
                </a:cubicBezTo>
                <a:cubicBezTo>
                  <a:pt x="387" y="146"/>
                  <a:pt x="387" y="146"/>
                  <a:pt x="387" y="146"/>
                </a:cubicBezTo>
                <a:cubicBezTo>
                  <a:pt x="387" y="147"/>
                  <a:pt x="387" y="147"/>
                  <a:pt x="387" y="147"/>
                </a:cubicBezTo>
                <a:cubicBezTo>
                  <a:pt x="387" y="147"/>
                  <a:pt x="387" y="147"/>
                  <a:pt x="387" y="147"/>
                </a:cubicBezTo>
                <a:cubicBezTo>
                  <a:pt x="387" y="147"/>
                  <a:pt x="387" y="147"/>
                  <a:pt x="387" y="147"/>
                </a:cubicBezTo>
                <a:cubicBezTo>
                  <a:pt x="387" y="147"/>
                  <a:pt x="386" y="147"/>
                  <a:pt x="387" y="147"/>
                </a:cubicBezTo>
                <a:cubicBezTo>
                  <a:pt x="387" y="147"/>
                  <a:pt x="387" y="148"/>
                  <a:pt x="388" y="148"/>
                </a:cubicBezTo>
                <a:cubicBezTo>
                  <a:pt x="388" y="148"/>
                  <a:pt x="389" y="149"/>
                  <a:pt x="390" y="149"/>
                </a:cubicBezTo>
                <a:cubicBezTo>
                  <a:pt x="390" y="149"/>
                  <a:pt x="390" y="149"/>
                  <a:pt x="390" y="149"/>
                </a:cubicBezTo>
                <a:cubicBezTo>
                  <a:pt x="390" y="149"/>
                  <a:pt x="390" y="149"/>
                  <a:pt x="390" y="149"/>
                </a:cubicBezTo>
                <a:cubicBezTo>
                  <a:pt x="390" y="149"/>
                  <a:pt x="391" y="150"/>
                  <a:pt x="392" y="150"/>
                </a:cubicBezTo>
                <a:cubicBezTo>
                  <a:pt x="393" y="151"/>
                  <a:pt x="394" y="152"/>
                  <a:pt x="395" y="152"/>
                </a:cubicBezTo>
                <a:cubicBezTo>
                  <a:pt x="395" y="152"/>
                  <a:pt x="395" y="152"/>
                  <a:pt x="395" y="152"/>
                </a:cubicBezTo>
                <a:cubicBezTo>
                  <a:pt x="395" y="152"/>
                  <a:pt x="395" y="152"/>
                  <a:pt x="395" y="152"/>
                </a:cubicBezTo>
                <a:cubicBezTo>
                  <a:pt x="396" y="152"/>
                  <a:pt x="395" y="152"/>
                  <a:pt x="395" y="151"/>
                </a:cubicBezTo>
                <a:cubicBezTo>
                  <a:pt x="396" y="152"/>
                  <a:pt x="396" y="152"/>
                  <a:pt x="396" y="152"/>
                </a:cubicBezTo>
                <a:cubicBezTo>
                  <a:pt x="396" y="151"/>
                  <a:pt x="396" y="151"/>
                  <a:pt x="396" y="151"/>
                </a:cubicBezTo>
                <a:cubicBezTo>
                  <a:pt x="396" y="151"/>
                  <a:pt x="395" y="151"/>
                  <a:pt x="395" y="151"/>
                </a:cubicBezTo>
                <a:cubicBezTo>
                  <a:pt x="395" y="151"/>
                  <a:pt x="396" y="151"/>
                  <a:pt x="396" y="150"/>
                </a:cubicBezTo>
                <a:cubicBezTo>
                  <a:pt x="396" y="150"/>
                  <a:pt x="395" y="150"/>
                  <a:pt x="395" y="150"/>
                </a:cubicBezTo>
                <a:cubicBezTo>
                  <a:pt x="395" y="150"/>
                  <a:pt x="395" y="150"/>
                  <a:pt x="395" y="150"/>
                </a:cubicBezTo>
                <a:cubicBezTo>
                  <a:pt x="395" y="150"/>
                  <a:pt x="394" y="150"/>
                  <a:pt x="394" y="150"/>
                </a:cubicBezTo>
                <a:cubicBezTo>
                  <a:pt x="394" y="150"/>
                  <a:pt x="394" y="150"/>
                  <a:pt x="394" y="150"/>
                </a:cubicBezTo>
                <a:cubicBezTo>
                  <a:pt x="394" y="150"/>
                  <a:pt x="394" y="150"/>
                  <a:pt x="394" y="149"/>
                </a:cubicBezTo>
                <a:cubicBezTo>
                  <a:pt x="394" y="149"/>
                  <a:pt x="394" y="149"/>
                  <a:pt x="394" y="149"/>
                </a:cubicBezTo>
                <a:cubicBezTo>
                  <a:pt x="394" y="149"/>
                  <a:pt x="395" y="150"/>
                  <a:pt x="395" y="150"/>
                </a:cubicBezTo>
                <a:cubicBezTo>
                  <a:pt x="395" y="150"/>
                  <a:pt x="395" y="149"/>
                  <a:pt x="395" y="149"/>
                </a:cubicBezTo>
                <a:cubicBezTo>
                  <a:pt x="395" y="149"/>
                  <a:pt x="395" y="149"/>
                  <a:pt x="395" y="149"/>
                </a:cubicBezTo>
                <a:cubicBezTo>
                  <a:pt x="395" y="150"/>
                  <a:pt x="395" y="150"/>
                  <a:pt x="395" y="150"/>
                </a:cubicBezTo>
                <a:cubicBezTo>
                  <a:pt x="395" y="150"/>
                  <a:pt x="396" y="150"/>
                  <a:pt x="396" y="150"/>
                </a:cubicBezTo>
                <a:cubicBezTo>
                  <a:pt x="396" y="150"/>
                  <a:pt x="396" y="149"/>
                  <a:pt x="396" y="149"/>
                </a:cubicBezTo>
                <a:cubicBezTo>
                  <a:pt x="396" y="149"/>
                  <a:pt x="396" y="150"/>
                  <a:pt x="397" y="150"/>
                </a:cubicBezTo>
                <a:cubicBezTo>
                  <a:pt x="397" y="150"/>
                  <a:pt x="397" y="150"/>
                  <a:pt x="397" y="150"/>
                </a:cubicBezTo>
                <a:cubicBezTo>
                  <a:pt x="397" y="150"/>
                  <a:pt x="397" y="150"/>
                  <a:pt x="396" y="150"/>
                </a:cubicBezTo>
                <a:cubicBezTo>
                  <a:pt x="396" y="150"/>
                  <a:pt x="396" y="150"/>
                  <a:pt x="397" y="150"/>
                </a:cubicBezTo>
                <a:cubicBezTo>
                  <a:pt x="397" y="151"/>
                  <a:pt x="397" y="151"/>
                  <a:pt x="397" y="151"/>
                </a:cubicBezTo>
                <a:cubicBezTo>
                  <a:pt x="397" y="151"/>
                  <a:pt x="397" y="151"/>
                  <a:pt x="397" y="152"/>
                </a:cubicBezTo>
                <a:cubicBezTo>
                  <a:pt x="397" y="152"/>
                  <a:pt x="397" y="152"/>
                  <a:pt x="398" y="152"/>
                </a:cubicBezTo>
                <a:cubicBezTo>
                  <a:pt x="398" y="152"/>
                  <a:pt x="398" y="152"/>
                  <a:pt x="398" y="152"/>
                </a:cubicBezTo>
                <a:cubicBezTo>
                  <a:pt x="398" y="152"/>
                  <a:pt x="398" y="151"/>
                  <a:pt x="398" y="151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398" y="152"/>
                  <a:pt x="398" y="152"/>
                  <a:pt x="398" y="152"/>
                </a:cubicBezTo>
                <a:cubicBezTo>
                  <a:pt x="398" y="152"/>
                  <a:pt x="398" y="152"/>
                  <a:pt x="399" y="152"/>
                </a:cubicBezTo>
                <a:cubicBezTo>
                  <a:pt x="399" y="152"/>
                  <a:pt x="399" y="152"/>
                  <a:pt x="399" y="151"/>
                </a:cubicBezTo>
                <a:cubicBezTo>
                  <a:pt x="399" y="151"/>
                  <a:pt x="398" y="151"/>
                  <a:pt x="399" y="151"/>
                </a:cubicBezTo>
                <a:cubicBezTo>
                  <a:pt x="399" y="151"/>
                  <a:pt x="399" y="150"/>
                  <a:pt x="398" y="150"/>
                </a:cubicBezTo>
                <a:cubicBezTo>
                  <a:pt x="398" y="150"/>
                  <a:pt x="398" y="150"/>
                  <a:pt x="398" y="149"/>
                </a:cubicBezTo>
                <a:cubicBezTo>
                  <a:pt x="398" y="149"/>
                  <a:pt x="398" y="149"/>
                  <a:pt x="398" y="149"/>
                </a:cubicBezTo>
                <a:cubicBezTo>
                  <a:pt x="398" y="149"/>
                  <a:pt x="398" y="149"/>
                  <a:pt x="398" y="149"/>
                </a:cubicBezTo>
                <a:cubicBezTo>
                  <a:pt x="398" y="149"/>
                  <a:pt x="398" y="149"/>
                  <a:pt x="398" y="149"/>
                </a:cubicBezTo>
                <a:cubicBezTo>
                  <a:pt x="398" y="148"/>
                  <a:pt x="398" y="149"/>
                  <a:pt x="398" y="149"/>
                </a:cubicBezTo>
                <a:cubicBezTo>
                  <a:pt x="398" y="148"/>
                  <a:pt x="398" y="148"/>
                  <a:pt x="398" y="148"/>
                </a:cubicBezTo>
                <a:cubicBezTo>
                  <a:pt x="398" y="148"/>
                  <a:pt x="398" y="148"/>
                  <a:pt x="398" y="148"/>
                </a:cubicBezTo>
                <a:cubicBezTo>
                  <a:pt x="398" y="148"/>
                  <a:pt x="398" y="148"/>
                  <a:pt x="398" y="148"/>
                </a:cubicBezTo>
                <a:cubicBezTo>
                  <a:pt x="398" y="148"/>
                  <a:pt x="398" y="148"/>
                  <a:pt x="398" y="149"/>
                </a:cubicBezTo>
                <a:cubicBezTo>
                  <a:pt x="398" y="149"/>
                  <a:pt x="399" y="149"/>
                  <a:pt x="399" y="149"/>
                </a:cubicBezTo>
                <a:cubicBezTo>
                  <a:pt x="399" y="150"/>
                  <a:pt x="399" y="150"/>
                  <a:pt x="399" y="150"/>
                </a:cubicBezTo>
                <a:cubicBezTo>
                  <a:pt x="399" y="150"/>
                  <a:pt x="399" y="150"/>
                  <a:pt x="399" y="150"/>
                </a:cubicBezTo>
                <a:cubicBezTo>
                  <a:pt x="399" y="150"/>
                  <a:pt x="399" y="150"/>
                  <a:pt x="399" y="150"/>
                </a:cubicBezTo>
                <a:cubicBezTo>
                  <a:pt x="399" y="150"/>
                  <a:pt x="399" y="151"/>
                  <a:pt x="399" y="151"/>
                </a:cubicBezTo>
                <a:cubicBezTo>
                  <a:pt x="399" y="151"/>
                  <a:pt x="399" y="151"/>
                  <a:pt x="399" y="151"/>
                </a:cubicBezTo>
                <a:cubicBezTo>
                  <a:pt x="400" y="151"/>
                  <a:pt x="400" y="151"/>
                  <a:pt x="400" y="152"/>
                </a:cubicBezTo>
                <a:cubicBezTo>
                  <a:pt x="400" y="152"/>
                  <a:pt x="401" y="153"/>
                  <a:pt x="401" y="152"/>
                </a:cubicBezTo>
                <a:cubicBezTo>
                  <a:pt x="401" y="152"/>
                  <a:pt x="401" y="152"/>
                  <a:pt x="401" y="152"/>
                </a:cubicBezTo>
                <a:cubicBezTo>
                  <a:pt x="401" y="152"/>
                  <a:pt x="401" y="152"/>
                  <a:pt x="401" y="152"/>
                </a:cubicBezTo>
                <a:cubicBezTo>
                  <a:pt x="402" y="152"/>
                  <a:pt x="402" y="152"/>
                  <a:pt x="402" y="152"/>
                </a:cubicBezTo>
                <a:cubicBezTo>
                  <a:pt x="402" y="152"/>
                  <a:pt x="402" y="151"/>
                  <a:pt x="402" y="151"/>
                </a:cubicBezTo>
                <a:cubicBezTo>
                  <a:pt x="402" y="151"/>
                  <a:pt x="402" y="151"/>
                  <a:pt x="402" y="151"/>
                </a:cubicBezTo>
                <a:cubicBezTo>
                  <a:pt x="402" y="151"/>
                  <a:pt x="402" y="151"/>
                  <a:pt x="402" y="152"/>
                </a:cubicBezTo>
                <a:cubicBezTo>
                  <a:pt x="402" y="152"/>
                  <a:pt x="402" y="152"/>
                  <a:pt x="402" y="152"/>
                </a:cubicBezTo>
                <a:cubicBezTo>
                  <a:pt x="402" y="152"/>
                  <a:pt x="402" y="152"/>
                  <a:pt x="402" y="152"/>
                </a:cubicBezTo>
                <a:cubicBezTo>
                  <a:pt x="402" y="152"/>
                  <a:pt x="402" y="152"/>
                  <a:pt x="402" y="152"/>
                </a:cubicBezTo>
                <a:cubicBezTo>
                  <a:pt x="401" y="153"/>
                  <a:pt x="401" y="153"/>
                  <a:pt x="402" y="153"/>
                </a:cubicBezTo>
                <a:cubicBezTo>
                  <a:pt x="402" y="153"/>
                  <a:pt x="402" y="153"/>
                  <a:pt x="402" y="153"/>
                </a:cubicBezTo>
                <a:cubicBezTo>
                  <a:pt x="402" y="153"/>
                  <a:pt x="402" y="153"/>
                  <a:pt x="402" y="153"/>
                </a:cubicBezTo>
                <a:cubicBezTo>
                  <a:pt x="403" y="153"/>
                  <a:pt x="402" y="153"/>
                  <a:pt x="402" y="153"/>
                </a:cubicBezTo>
                <a:cubicBezTo>
                  <a:pt x="402" y="153"/>
                  <a:pt x="402" y="153"/>
                  <a:pt x="402" y="154"/>
                </a:cubicBezTo>
                <a:cubicBezTo>
                  <a:pt x="402" y="154"/>
                  <a:pt x="402" y="154"/>
                  <a:pt x="402" y="154"/>
                </a:cubicBezTo>
                <a:cubicBezTo>
                  <a:pt x="403" y="154"/>
                  <a:pt x="403" y="153"/>
                  <a:pt x="403" y="153"/>
                </a:cubicBezTo>
                <a:cubicBezTo>
                  <a:pt x="403" y="153"/>
                  <a:pt x="404" y="153"/>
                  <a:pt x="404" y="154"/>
                </a:cubicBezTo>
                <a:cubicBezTo>
                  <a:pt x="403" y="154"/>
                  <a:pt x="403" y="153"/>
                  <a:pt x="403" y="154"/>
                </a:cubicBezTo>
                <a:cubicBezTo>
                  <a:pt x="403" y="154"/>
                  <a:pt x="403" y="154"/>
                  <a:pt x="403" y="154"/>
                </a:cubicBezTo>
                <a:cubicBezTo>
                  <a:pt x="403" y="154"/>
                  <a:pt x="403" y="154"/>
                  <a:pt x="403" y="154"/>
                </a:cubicBezTo>
                <a:cubicBezTo>
                  <a:pt x="402" y="155"/>
                  <a:pt x="403" y="155"/>
                  <a:pt x="403" y="155"/>
                </a:cubicBezTo>
                <a:cubicBezTo>
                  <a:pt x="403" y="155"/>
                  <a:pt x="403" y="155"/>
                  <a:pt x="403" y="155"/>
                </a:cubicBezTo>
                <a:cubicBezTo>
                  <a:pt x="403" y="156"/>
                  <a:pt x="403" y="156"/>
                  <a:pt x="404" y="156"/>
                </a:cubicBezTo>
                <a:cubicBezTo>
                  <a:pt x="404" y="156"/>
                  <a:pt x="404" y="156"/>
                  <a:pt x="403" y="156"/>
                </a:cubicBezTo>
                <a:cubicBezTo>
                  <a:pt x="403" y="156"/>
                  <a:pt x="403" y="156"/>
                  <a:pt x="403" y="156"/>
                </a:cubicBezTo>
                <a:cubicBezTo>
                  <a:pt x="403" y="156"/>
                  <a:pt x="404" y="156"/>
                  <a:pt x="404" y="156"/>
                </a:cubicBezTo>
                <a:cubicBezTo>
                  <a:pt x="404" y="156"/>
                  <a:pt x="405" y="157"/>
                  <a:pt x="405" y="157"/>
                </a:cubicBezTo>
                <a:cubicBezTo>
                  <a:pt x="405" y="157"/>
                  <a:pt x="405" y="157"/>
                  <a:pt x="404" y="157"/>
                </a:cubicBezTo>
                <a:cubicBezTo>
                  <a:pt x="405" y="157"/>
                  <a:pt x="405" y="157"/>
                  <a:pt x="405" y="157"/>
                </a:cubicBezTo>
                <a:cubicBezTo>
                  <a:pt x="405" y="158"/>
                  <a:pt x="406" y="158"/>
                  <a:pt x="406" y="157"/>
                </a:cubicBezTo>
                <a:cubicBezTo>
                  <a:pt x="406" y="158"/>
                  <a:pt x="405" y="158"/>
                  <a:pt x="406" y="158"/>
                </a:cubicBezTo>
                <a:cubicBezTo>
                  <a:pt x="406" y="158"/>
                  <a:pt x="405" y="158"/>
                  <a:pt x="405" y="158"/>
                </a:cubicBezTo>
                <a:cubicBezTo>
                  <a:pt x="405" y="158"/>
                  <a:pt x="406" y="158"/>
                  <a:pt x="406" y="158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407" y="159"/>
                  <a:pt x="407" y="159"/>
                  <a:pt x="407" y="159"/>
                </a:cubicBezTo>
                <a:cubicBezTo>
                  <a:pt x="407" y="160"/>
                  <a:pt x="407" y="160"/>
                  <a:pt x="407" y="160"/>
                </a:cubicBezTo>
                <a:cubicBezTo>
                  <a:pt x="407" y="160"/>
                  <a:pt x="407" y="160"/>
                  <a:pt x="407" y="160"/>
                </a:cubicBezTo>
                <a:cubicBezTo>
                  <a:pt x="407" y="161"/>
                  <a:pt x="407" y="161"/>
                  <a:pt x="407" y="161"/>
                </a:cubicBezTo>
                <a:cubicBezTo>
                  <a:pt x="407" y="161"/>
                  <a:pt x="407" y="161"/>
                  <a:pt x="407" y="161"/>
                </a:cubicBezTo>
                <a:cubicBezTo>
                  <a:pt x="406" y="161"/>
                  <a:pt x="406" y="161"/>
                  <a:pt x="406" y="161"/>
                </a:cubicBezTo>
                <a:cubicBezTo>
                  <a:pt x="406" y="161"/>
                  <a:pt x="406" y="162"/>
                  <a:pt x="406" y="162"/>
                </a:cubicBezTo>
                <a:cubicBezTo>
                  <a:pt x="406" y="162"/>
                  <a:pt x="407" y="162"/>
                  <a:pt x="407" y="162"/>
                </a:cubicBezTo>
                <a:cubicBezTo>
                  <a:pt x="407" y="162"/>
                  <a:pt x="407" y="162"/>
                  <a:pt x="407" y="162"/>
                </a:cubicBezTo>
                <a:cubicBezTo>
                  <a:pt x="407" y="162"/>
                  <a:pt x="407" y="162"/>
                  <a:pt x="407" y="161"/>
                </a:cubicBezTo>
                <a:cubicBezTo>
                  <a:pt x="407" y="161"/>
                  <a:pt x="407" y="161"/>
                  <a:pt x="407" y="161"/>
                </a:cubicBezTo>
                <a:cubicBezTo>
                  <a:pt x="407" y="161"/>
                  <a:pt x="408" y="161"/>
                  <a:pt x="408" y="161"/>
                </a:cubicBezTo>
                <a:cubicBezTo>
                  <a:pt x="408" y="160"/>
                  <a:pt x="409" y="160"/>
                  <a:pt x="409" y="160"/>
                </a:cubicBezTo>
                <a:cubicBezTo>
                  <a:pt x="409" y="160"/>
                  <a:pt x="409" y="160"/>
                  <a:pt x="409" y="161"/>
                </a:cubicBezTo>
                <a:cubicBezTo>
                  <a:pt x="409" y="161"/>
                  <a:pt x="409" y="161"/>
                  <a:pt x="409" y="161"/>
                </a:cubicBezTo>
                <a:cubicBezTo>
                  <a:pt x="409" y="161"/>
                  <a:pt x="410" y="161"/>
                  <a:pt x="410" y="162"/>
                </a:cubicBezTo>
                <a:cubicBezTo>
                  <a:pt x="410" y="162"/>
                  <a:pt x="410" y="162"/>
                  <a:pt x="410" y="163"/>
                </a:cubicBezTo>
                <a:cubicBezTo>
                  <a:pt x="410" y="163"/>
                  <a:pt x="410" y="163"/>
                  <a:pt x="410" y="163"/>
                </a:cubicBezTo>
                <a:cubicBezTo>
                  <a:pt x="410" y="163"/>
                  <a:pt x="410" y="163"/>
                  <a:pt x="409" y="163"/>
                </a:cubicBezTo>
                <a:cubicBezTo>
                  <a:pt x="409" y="164"/>
                  <a:pt x="409" y="164"/>
                  <a:pt x="410" y="164"/>
                </a:cubicBezTo>
                <a:cubicBezTo>
                  <a:pt x="410" y="164"/>
                  <a:pt x="409" y="164"/>
                  <a:pt x="409" y="164"/>
                </a:cubicBezTo>
                <a:cubicBezTo>
                  <a:pt x="409" y="164"/>
                  <a:pt x="410" y="164"/>
                  <a:pt x="410" y="164"/>
                </a:cubicBezTo>
                <a:cubicBezTo>
                  <a:pt x="410" y="165"/>
                  <a:pt x="410" y="165"/>
                  <a:pt x="410" y="165"/>
                </a:cubicBezTo>
                <a:cubicBezTo>
                  <a:pt x="411" y="165"/>
                  <a:pt x="411" y="164"/>
                  <a:pt x="411" y="164"/>
                </a:cubicBezTo>
                <a:cubicBezTo>
                  <a:pt x="411" y="164"/>
                  <a:pt x="412" y="164"/>
                  <a:pt x="412" y="163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62"/>
                  <a:pt x="412" y="161"/>
                  <a:pt x="412" y="161"/>
                </a:cubicBezTo>
                <a:cubicBezTo>
                  <a:pt x="412" y="161"/>
                  <a:pt x="412" y="161"/>
                  <a:pt x="412" y="160"/>
                </a:cubicBezTo>
                <a:cubicBezTo>
                  <a:pt x="412" y="161"/>
                  <a:pt x="412" y="161"/>
                  <a:pt x="412" y="161"/>
                </a:cubicBezTo>
                <a:cubicBezTo>
                  <a:pt x="412" y="161"/>
                  <a:pt x="412" y="161"/>
                  <a:pt x="412" y="161"/>
                </a:cubicBezTo>
                <a:cubicBezTo>
                  <a:pt x="412" y="161"/>
                  <a:pt x="412" y="162"/>
                  <a:pt x="412" y="162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62"/>
                  <a:pt x="412" y="163"/>
                  <a:pt x="412" y="163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412" y="164"/>
                  <a:pt x="411" y="164"/>
                  <a:pt x="412" y="164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12" y="164"/>
                  <a:pt x="412" y="163"/>
                  <a:pt x="412" y="163"/>
                </a:cubicBezTo>
                <a:cubicBezTo>
                  <a:pt x="413" y="163"/>
                  <a:pt x="413" y="162"/>
                  <a:pt x="412" y="162"/>
                </a:cubicBezTo>
                <a:cubicBezTo>
                  <a:pt x="413" y="162"/>
                  <a:pt x="413" y="162"/>
                  <a:pt x="413" y="162"/>
                </a:cubicBezTo>
                <a:cubicBezTo>
                  <a:pt x="413" y="162"/>
                  <a:pt x="413" y="162"/>
                  <a:pt x="413" y="162"/>
                </a:cubicBezTo>
                <a:cubicBezTo>
                  <a:pt x="413" y="162"/>
                  <a:pt x="413" y="162"/>
                  <a:pt x="413" y="162"/>
                </a:cubicBezTo>
                <a:cubicBezTo>
                  <a:pt x="413" y="162"/>
                  <a:pt x="413" y="163"/>
                  <a:pt x="412" y="163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13" y="164"/>
                  <a:pt x="413" y="164"/>
                  <a:pt x="413" y="164"/>
                </a:cubicBezTo>
                <a:cubicBezTo>
                  <a:pt x="413" y="164"/>
                  <a:pt x="413" y="164"/>
                  <a:pt x="412" y="164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12" y="164"/>
                  <a:pt x="412" y="165"/>
                  <a:pt x="412" y="165"/>
                </a:cubicBezTo>
                <a:cubicBezTo>
                  <a:pt x="412" y="165"/>
                  <a:pt x="412" y="165"/>
                  <a:pt x="412" y="165"/>
                </a:cubicBezTo>
                <a:cubicBezTo>
                  <a:pt x="412" y="165"/>
                  <a:pt x="412" y="165"/>
                  <a:pt x="412" y="165"/>
                </a:cubicBezTo>
                <a:cubicBezTo>
                  <a:pt x="412" y="165"/>
                  <a:pt x="412" y="165"/>
                  <a:pt x="412" y="165"/>
                </a:cubicBezTo>
                <a:cubicBezTo>
                  <a:pt x="412" y="165"/>
                  <a:pt x="412" y="165"/>
                  <a:pt x="412" y="165"/>
                </a:cubicBezTo>
                <a:cubicBezTo>
                  <a:pt x="412" y="165"/>
                  <a:pt x="412" y="165"/>
                  <a:pt x="412" y="165"/>
                </a:cubicBezTo>
                <a:cubicBezTo>
                  <a:pt x="412" y="165"/>
                  <a:pt x="412" y="165"/>
                  <a:pt x="412" y="165"/>
                </a:cubicBezTo>
                <a:cubicBezTo>
                  <a:pt x="412" y="165"/>
                  <a:pt x="411" y="165"/>
                  <a:pt x="411" y="165"/>
                </a:cubicBezTo>
                <a:cubicBezTo>
                  <a:pt x="411" y="165"/>
                  <a:pt x="411" y="165"/>
                  <a:pt x="411" y="165"/>
                </a:cubicBezTo>
                <a:cubicBezTo>
                  <a:pt x="411" y="165"/>
                  <a:pt x="411" y="165"/>
                  <a:pt x="411" y="165"/>
                </a:cubicBezTo>
                <a:cubicBezTo>
                  <a:pt x="411" y="165"/>
                  <a:pt x="411" y="165"/>
                  <a:pt x="411" y="165"/>
                </a:cubicBezTo>
                <a:cubicBezTo>
                  <a:pt x="411" y="165"/>
                  <a:pt x="411" y="165"/>
                  <a:pt x="411" y="165"/>
                </a:cubicBezTo>
                <a:cubicBezTo>
                  <a:pt x="411" y="165"/>
                  <a:pt x="411" y="165"/>
                  <a:pt x="411" y="165"/>
                </a:cubicBezTo>
                <a:cubicBezTo>
                  <a:pt x="411" y="166"/>
                  <a:pt x="412" y="166"/>
                  <a:pt x="412" y="166"/>
                </a:cubicBezTo>
                <a:cubicBezTo>
                  <a:pt x="412" y="166"/>
                  <a:pt x="412" y="166"/>
                  <a:pt x="412" y="166"/>
                </a:cubicBezTo>
                <a:cubicBezTo>
                  <a:pt x="412" y="166"/>
                  <a:pt x="412" y="166"/>
                  <a:pt x="412" y="167"/>
                </a:cubicBezTo>
                <a:cubicBezTo>
                  <a:pt x="412" y="166"/>
                  <a:pt x="412" y="166"/>
                  <a:pt x="411" y="166"/>
                </a:cubicBezTo>
                <a:cubicBezTo>
                  <a:pt x="411" y="166"/>
                  <a:pt x="411" y="166"/>
                  <a:pt x="411" y="166"/>
                </a:cubicBezTo>
                <a:cubicBezTo>
                  <a:pt x="411" y="166"/>
                  <a:pt x="411" y="166"/>
                  <a:pt x="411" y="166"/>
                </a:cubicBezTo>
                <a:cubicBezTo>
                  <a:pt x="411" y="166"/>
                  <a:pt x="411" y="166"/>
                  <a:pt x="411" y="166"/>
                </a:cubicBezTo>
                <a:cubicBezTo>
                  <a:pt x="411" y="166"/>
                  <a:pt x="411" y="166"/>
                  <a:pt x="411" y="166"/>
                </a:cubicBezTo>
                <a:cubicBezTo>
                  <a:pt x="411" y="165"/>
                  <a:pt x="411" y="165"/>
                  <a:pt x="411" y="166"/>
                </a:cubicBezTo>
                <a:cubicBezTo>
                  <a:pt x="411" y="166"/>
                  <a:pt x="411" y="166"/>
                  <a:pt x="411" y="166"/>
                </a:cubicBezTo>
                <a:cubicBezTo>
                  <a:pt x="411" y="166"/>
                  <a:pt x="411" y="166"/>
                  <a:pt x="411" y="166"/>
                </a:cubicBezTo>
                <a:cubicBezTo>
                  <a:pt x="411" y="166"/>
                  <a:pt x="411" y="166"/>
                  <a:pt x="411" y="166"/>
                </a:cubicBezTo>
                <a:cubicBezTo>
                  <a:pt x="411" y="167"/>
                  <a:pt x="411" y="167"/>
                  <a:pt x="411" y="166"/>
                </a:cubicBezTo>
                <a:cubicBezTo>
                  <a:pt x="411" y="167"/>
                  <a:pt x="411" y="167"/>
                  <a:pt x="411" y="167"/>
                </a:cubicBezTo>
                <a:cubicBezTo>
                  <a:pt x="411" y="167"/>
                  <a:pt x="411" y="167"/>
                  <a:pt x="411" y="167"/>
                </a:cubicBezTo>
                <a:cubicBezTo>
                  <a:pt x="412" y="167"/>
                  <a:pt x="412" y="167"/>
                  <a:pt x="412" y="167"/>
                </a:cubicBezTo>
                <a:cubicBezTo>
                  <a:pt x="412" y="167"/>
                  <a:pt x="412" y="167"/>
                  <a:pt x="413" y="167"/>
                </a:cubicBezTo>
                <a:cubicBezTo>
                  <a:pt x="413" y="167"/>
                  <a:pt x="412" y="167"/>
                  <a:pt x="412" y="167"/>
                </a:cubicBezTo>
                <a:cubicBezTo>
                  <a:pt x="412" y="167"/>
                  <a:pt x="412" y="167"/>
                  <a:pt x="412" y="167"/>
                </a:cubicBezTo>
                <a:cubicBezTo>
                  <a:pt x="412" y="167"/>
                  <a:pt x="412" y="167"/>
                  <a:pt x="412" y="167"/>
                </a:cubicBezTo>
                <a:cubicBezTo>
                  <a:pt x="412" y="167"/>
                  <a:pt x="412" y="167"/>
                  <a:pt x="412" y="167"/>
                </a:cubicBezTo>
                <a:cubicBezTo>
                  <a:pt x="412" y="167"/>
                  <a:pt x="412" y="167"/>
                  <a:pt x="412" y="167"/>
                </a:cubicBezTo>
                <a:cubicBezTo>
                  <a:pt x="412" y="167"/>
                  <a:pt x="412" y="167"/>
                  <a:pt x="412" y="167"/>
                </a:cubicBezTo>
                <a:cubicBezTo>
                  <a:pt x="412" y="167"/>
                  <a:pt x="412" y="167"/>
                  <a:pt x="412" y="167"/>
                </a:cubicBezTo>
                <a:cubicBezTo>
                  <a:pt x="412" y="167"/>
                  <a:pt x="412" y="167"/>
                  <a:pt x="412" y="167"/>
                </a:cubicBezTo>
                <a:cubicBezTo>
                  <a:pt x="412" y="167"/>
                  <a:pt x="412" y="167"/>
                  <a:pt x="412" y="167"/>
                </a:cubicBezTo>
                <a:cubicBezTo>
                  <a:pt x="412" y="167"/>
                  <a:pt x="412" y="167"/>
                  <a:pt x="412" y="167"/>
                </a:cubicBezTo>
                <a:cubicBezTo>
                  <a:pt x="412" y="167"/>
                  <a:pt x="412" y="167"/>
                  <a:pt x="412" y="167"/>
                </a:cubicBezTo>
                <a:cubicBezTo>
                  <a:pt x="412" y="167"/>
                  <a:pt x="412" y="167"/>
                  <a:pt x="412" y="167"/>
                </a:cubicBezTo>
                <a:cubicBezTo>
                  <a:pt x="413" y="168"/>
                  <a:pt x="413" y="168"/>
                  <a:pt x="413" y="168"/>
                </a:cubicBezTo>
                <a:cubicBezTo>
                  <a:pt x="413" y="168"/>
                  <a:pt x="412" y="167"/>
                  <a:pt x="412" y="167"/>
                </a:cubicBezTo>
                <a:cubicBezTo>
                  <a:pt x="412" y="167"/>
                  <a:pt x="412" y="167"/>
                  <a:pt x="412" y="168"/>
                </a:cubicBezTo>
                <a:cubicBezTo>
                  <a:pt x="412" y="168"/>
                  <a:pt x="412" y="168"/>
                  <a:pt x="412" y="168"/>
                </a:cubicBezTo>
                <a:cubicBezTo>
                  <a:pt x="412" y="168"/>
                  <a:pt x="412" y="168"/>
                  <a:pt x="412" y="168"/>
                </a:cubicBezTo>
                <a:cubicBezTo>
                  <a:pt x="412" y="168"/>
                  <a:pt x="412" y="168"/>
                  <a:pt x="412" y="168"/>
                </a:cubicBezTo>
                <a:cubicBezTo>
                  <a:pt x="412" y="168"/>
                  <a:pt x="412" y="168"/>
                  <a:pt x="412" y="168"/>
                </a:cubicBezTo>
                <a:cubicBezTo>
                  <a:pt x="412" y="168"/>
                  <a:pt x="412" y="168"/>
                  <a:pt x="412" y="168"/>
                </a:cubicBezTo>
                <a:cubicBezTo>
                  <a:pt x="412" y="168"/>
                  <a:pt x="412" y="168"/>
                  <a:pt x="412" y="168"/>
                </a:cubicBezTo>
                <a:cubicBezTo>
                  <a:pt x="412" y="168"/>
                  <a:pt x="412" y="168"/>
                  <a:pt x="412" y="168"/>
                </a:cubicBezTo>
                <a:cubicBezTo>
                  <a:pt x="412" y="169"/>
                  <a:pt x="413" y="169"/>
                  <a:pt x="413" y="169"/>
                </a:cubicBezTo>
                <a:cubicBezTo>
                  <a:pt x="413" y="169"/>
                  <a:pt x="414" y="169"/>
                  <a:pt x="414" y="170"/>
                </a:cubicBezTo>
                <a:cubicBezTo>
                  <a:pt x="414" y="170"/>
                  <a:pt x="414" y="170"/>
                  <a:pt x="414" y="170"/>
                </a:cubicBezTo>
                <a:cubicBezTo>
                  <a:pt x="414" y="169"/>
                  <a:pt x="414" y="169"/>
                  <a:pt x="414" y="169"/>
                </a:cubicBezTo>
                <a:cubicBezTo>
                  <a:pt x="414" y="169"/>
                  <a:pt x="414" y="169"/>
                  <a:pt x="414" y="169"/>
                </a:cubicBezTo>
                <a:cubicBezTo>
                  <a:pt x="414" y="169"/>
                  <a:pt x="414" y="169"/>
                  <a:pt x="414" y="169"/>
                </a:cubicBezTo>
                <a:cubicBezTo>
                  <a:pt x="414" y="169"/>
                  <a:pt x="415" y="169"/>
                  <a:pt x="415" y="169"/>
                </a:cubicBezTo>
                <a:cubicBezTo>
                  <a:pt x="415" y="169"/>
                  <a:pt x="415" y="169"/>
                  <a:pt x="414" y="169"/>
                </a:cubicBezTo>
                <a:cubicBezTo>
                  <a:pt x="414" y="168"/>
                  <a:pt x="414" y="168"/>
                  <a:pt x="414" y="168"/>
                </a:cubicBezTo>
                <a:cubicBezTo>
                  <a:pt x="414" y="168"/>
                  <a:pt x="414" y="168"/>
                  <a:pt x="414" y="168"/>
                </a:cubicBezTo>
                <a:cubicBezTo>
                  <a:pt x="415" y="169"/>
                  <a:pt x="415" y="168"/>
                  <a:pt x="415" y="168"/>
                </a:cubicBezTo>
                <a:cubicBezTo>
                  <a:pt x="415" y="168"/>
                  <a:pt x="415" y="168"/>
                  <a:pt x="415" y="168"/>
                </a:cubicBezTo>
                <a:cubicBezTo>
                  <a:pt x="415" y="168"/>
                  <a:pt x="415" y="168"/>
                  <a:pt x="415" y="168"/>
                </a:cubicBezTo>
                <a:cubicBezTo>
                  <a:pt x="415" y="168"/>
                  <a:pt x="415" y="168"/>
                  <a:pt x="415" y="168"/>
                </a:cubicBezTo>
                <a:cubicBezTo>
                  <a:pt x="415" y="168"/>
                  <a:pt x="415" y="168"/>
                  <a:pt x="415" y="168"/>
                </a:cubicBezTo>
                <a:cubicBezTo>
                  <a:pt x="415" y="168"/>
                  <a:pt x="415" y="168"/>
                  <a:pt x="415" y="168"/>
                </a:cubicBezTo>
                <a:cubicBezTo>
                  <a:pt x="415" y="168"/>
                  <a:pt x="415" y="168"/>
                  <a:pt x="415" y="168"/>
                </a:cubicBezTo>
                <a:cubicBezTo>
                  <a:pt x="415" y="168"/>
                  <a:pt x="415" y="168"/>
                  <a:pt x="416" y="168"/>
                </a:cubicBezTo>
                <a:cubicBezTo>
                  <a:pt x="416" y="168"/>
                  <a:pt x="415" y="168"/>
                  <a:pt x="415" y="168"/>
                </a:cubicBezTo>
                <a:cubicBezTo>
                  <a:pt x="416" y="168"/>
                  <a:pt x="416" y="168"/>
                  <a:pt x="416" y="168"/>
                </a:cubicBezTo>
                <a:cubicBezTo>
                  <a:pt x="416" y="168"/>
                  <a:pt x="415" y="168"/>
                  <a:pt x="415" y="168"/>
                </a:cubicBezTo>
                <a:cubicBezTo>
                  <a:pt x="415" y="168"/>
                  <a:pt x="415" y="169"/>
                  <a:pt x="415" y="169"/>
                </a:cubicBezTo>
                <a:cubicBezTo>
                  <a:pt x="415" y="169"/>
                  <a:pt x="415" y="169"/>
                  <a:pt x="415" y="169"/>
                </a:cubicBezTo>
                <a:cubicBezTo>
                  <a:pt x="415" y="169"/>
                  <a:pt x="415" y="169"/>
                  <a:pt x="415" y="169"/>
                </a:cubicBezTo>
                <a:cubicBezTo>
                  <a:pt x="415" y="169"/>
                  <a:pt x="415" y="169"/>
                  <a:pt x="415" y="169"/>
                </a:cubicBezTo>
                <a:cubicBezTo>
                  <a:pt x="415" y="169"/>
                  <a:pt x="415" y="169"/>
                  <a:pt x="415" y="169"/>
                </a:cubicBezTo>
                <a:cubicBezTo>
                  <a:pt x="415" y="169"/>
                  <a:pt x="415" y="169"/>
                  <a:pt x="415" y="169"/>
                </a:cubicBezTo>
                <a:cubicBezTo>
                  <a:pt x="415" y="169"/>
                  <a:pt x="415" y="169"/>
                  <a:pt x="415" y="169"/>
                </a:cubicBezTo>
                <a:cubicBezTo>
                  <a:pt x="416" y="169"/>
                  <a:pt x="416" y="170"/>
                  <a:pt x="416" y="170"/>
                </a:cubicBezTo>
                <a:cubicBezTo>
                  <a:pt x="416" y="170"/>
                  <a:pt x="416" y="170"/>
                  <a:pt x="416" y="170"/>
                </a:cubicBezTo>
                <a:cubicBezTo>
                  <a:pt x="416" y="170"/>
                  <a:pt x="416" y="169"/>
                  <a:pt x="416" y="169"/>
                </a:cubicBezTo>
                <a:cubicBezTo>
                  <a:pt x="416" y="169"/>
                  <a:pt x="416" y="169"/>
                  <a:pt x="416" y="169"/>
                </a:cubicBezTo>
                <a:cubicBezTo>
                  <a:pt x="417" y="169"/>
                  <a:pt x="417" y="169"/>
                  <a:pt x="417" y="170"/>
                </a:cubicBezTo>
                <a:cubicBezTo>
                  <a:pt x="417" y="170"/>
                  <a:pt x="417" y="170"/>
                  <a:pt x="417" y="170"/>
                </a:cubicBezTo>
                <a:cubicBezTo>
                  <a:pt x="416" y="170"/>
                  <a:pt x="416" y="170"/>
                  <a:pt x="416" y="170"/>
                </a:cubicBezTo>
                <a:cubicBezTo>
                  <a:pt x="416" y="170"/>
                  <a:pt x="416" y="170"/>
                  <a:pt x="416" y="170"/>
                </a:cubicBezTo>
                <a:cubicBezTo>
                  <a:pt x="416" y="170"/>
                  <a:pt x="416" y="170"/>
                  <a:pt x="416" y="170"/>
                </a:cubicBezTo>
                <a:cubicBezTo>
                  <a:pt x="415" y="170"/>
                  <a:pt x="415" y="169"/>
                  <a:pt x="415" y="169"/>
                </a:cubicBezTo>
                <a:cubicBezTo>
                  <a:pt x="415" y="170"/>
                  <a:pt x="415" y="170"/>
                  <a:pt x="415" y="170"/>
                </a:cubicBezTo>
                <a:cubicBezTo>
                  <a:pt x="415" y="169"/>
                  <a:pt x="415" y="169"/>
                  <a:pt x="415" y="169"/>
                </a:cubicBezTo>
                <a:cubicBezTo>
                  <a:pt x="415" y="169"/>
                  <a:pt x="415" y="169"/>
                  <a:pt x="415" y="169"/>
                </a:cubicBezTo>
                <a:cubicBezTo>
                  <a:pt x="415" y="169"/>
                  <a:pt x="415" y="169"/>
                  <a:pt x="415" y="169"/>
                </a:cubicBezTo>
                <a:cubicBezTo>
                  <a:pt x="415" y="169"/>
                  <a:pt x="415" y="169"/>
                  <a:pt x="415" y="169"/>
                </a:cubicBezTo>
                <a:cubicBezTo>
                  <a:pt x="415" y="169"/>
                  <a:pt x="415" y="169"/>
                  <a:pt x="415" y="169"/>
                </a:cubicBezTo>
                <a:cubicBezTo>
                  <a:pt x="415" y="169"/>
                  <a:pt x="415" y="169"/>
                  <a:pt x="415" y="169"/>
                </a:cubicBezTo>
                <a:cubicBezTo>
                  <a:pt x="415" y="169"/>
                  <a:pt x="415" y="169"/>
                  <a:pt x="415" y="169"/>
                </a:cubicBezTo>
                <a:cubicBezTo>
                  <a:pt x="415" y="169"/>
                  <a:pt x="415" y="169"/>
                  <a:pt x="415" y="169"/>
                </a:cubicBezTo>
                <a:cubicBezTo>
                  <a:pt x="415" y="169"/>
                  <a:pt x="415" y="169"/>
                  <a:pt x="415" y="169"/>
                </a:cubicBezTo>
                <a:cubicBezTo>
                  <a:pt x="415" y="169"/>
                  <a:pt x="415" y="169"/>
                  <a:pt x="415" y="169"/>
                </a:cubicBezTo>
                <a:cubicBezTo>
                  <a:pt x="415" y="169"/>
                  <a:pt x="415" y="169"/>
                  <a:pt x="415" y="170"/>
                </a:cubicBezTo>
                <a:cubicBezTo>
                  <a:pt x="415" y="170"/>
                  <a:pt x="415" y="170"/>
                  <a:pt x="415" y="170"/>
                </a:cubicBezTo>
                <a:cubicBezTo>
                  <a:pt x="415" y="170"/>
                  <a:pt x="415" y="170"/>
                  <a:pt x="415" y="170"/>
                </a:cubicBezTo>
                <a:cubicBezTo>
                  <a:pt x="415" y="170"/>
                  <a:pt x="415" y="170"/>
                  <a:pt x="415" y="170"/>
                </a:cubicBezTo>
                <a:cubicBezTo>
                  <a:pt x="415" y="170"/>
                  <a:pt x="415" y="170"/>
                  <a:pt x="415" y="170"/>
                </a:cubicBezTo>
                <a:cubicBezTo>
                  <a:pt x="415" y="170"/>
                  <a:pt x="415" y="170"/>
                  <a:pt x="416" y="170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6" y="171"/>
                  <a:pt x="416" y="172"/>
                </a:cubicBezTo>
                <a:cubicBezTo>
                  <a:pt x="416" y="172"/>
                  <a:pt x="416" y="172"/>
                  <a:pt x="416" y="172"/>
                </a:cubicBezTo>
                <a:cubicBezTo>
                  <a:pt x="416" y="172"/>
                  <a:pt x="417" y="172"/>
                  <a:pt x="417" y="172"/>
                </a:cubicBezTo>
                <a:cubicBezTo>
                  <a:pt x="417" y="172"/>
                  <a:pt x="417" y="172"/>
                  <a:pt x="417" y="172"/>
                </a:cubicBezTo>
                <a:cubicBezTo>
                  <a:pt x="417" y="172"/>
                  <a:pt x="417" y="172"/>
                  <a:pt x="417" y="172"/>
                </a:cubicBezTo>
                <a:cubicBezTo>
                  <a:pt x="417" y="172"/>
                  <a:pt x="417" y="172"/>
                  <a:pt x="417" y="172"/>
                </a:cubicBezTo>
                <a:cubicBezTo>
                  <a:pt x="417" y="172"/>
                  <a:pt x="417" y="172"/>
                  <a:pt x="417" y="172"/>
                </a:cubicBezTo>
                <a:cubicBezTo>
                  <a:pt x="417" y="172"/>
                  <a:pt x="417" y="172"/>
                  <a:pt x="417" y="171"/>
                </a:cubicBezTo>
                <a:cubicBezTo>
                  <a:pt x="417" y="171"/>
                  <a:pt x="417" y="171"/>
                  <a:pt x="417" y="171"/>
                </a:cubicBezTo>
                <a:cubicBezTo>
                  <a:pt x="417" y="172"/>
                  <a:pt x="417" y="172"/>
                  <a:pt x="417" y="172"/>
                </a:cubicBezTo>
                <a:cubicBezTo>
                  <a:pt x="417" y="172"/>
                  <a:pt x="417" y="172"/>
                  <a:pt x="417" y="172"/>
                </a:cubicBezTo>
                <a:cubicBezTo>
                  <a:pt x="417" y="172"/>
                  <a:pt x="417" y="172"/>
                  <a:pt x="417" y="173"/>
                </a:cubicBezTo>
                <a:cubicBezTo>
                  <a:pt x="417" y="173"/>
                  <a:pt x="417" y="173"/>
                  <a:pt x="417" y="173"/>
                </a:cubicBezTo>
                <a:cubicBezTo>
                  <a:pt x="417" y="173"/>
                  <a:pt x="417" y="173"/>
                  <a:pt x="417" y="173"/>
                </a:cubicBezTo>
                <a:cubicBezTo>
                  <a:pt x="416" y="173"/>
                  <a:pt x="416" y="173"/>
                  <a:pt x="416" y="173"/>
                </a:cubicBezTo>
                <a:cubicBezTo>
                  <a:pt x="416" y="173"/>
                  <a:pt x="416" y="173"/>
                  <a:pt x="416" y="173"/>
                </a:cubicBezTo>
                <a:cubicBezTo>
                  <a:pt x="416" y="173"/>
                  <a:pt x="416" y="173"/>
                  <a:pt x="416" y="173"/>
                </a:cubicBezTo>
                <a:cubicBezTo>
                  <a:pt x="416" y="174"/>
                  <a:pt x="416" y="174"/>
                  <a:pt x="416" y="174"/>
                </a:cubicBezTo>
                <a:cubicBezTo>
                  <a:pt x="416" y="174"/>
                  <a:pt x="416" y="174"/>
                  <a:pt x="416" y="174"/>
                </a:cubicBezTo>
                <a:cubicBezTo>
                  <a:pt x="416" y="174"/>
                  <a:pt x="416" y="174"/>
                  <a:pt x="416" y="174"/>
                </a:cubicBezTo>
                <a:cubicBezTo>
                  <a:pt x="417" y="174"/>
                  <a:pt x="417" y="173"/>
                  <a:pt x="417" y="173"/>
                </a:cubicBezTo>
                <a:cubicBezTo>
                  <a:pt x="417" y="173"/>
                  <a:pt x="417" y="173"/>
                  <a:pt x="417" y="173"/>
                </a:cubicBezTo>
                <a:cubicBezTo>
                  <a:pt x="417" y="173"/>
                  <a:pt x="417" y="173"/>
                  <a:pt x="417" y="173"/>
                </a:cubicBezTo>
                <a:cubicBezTo>
                  <a:pt x="417" y="173"/>
                  <a:pt x="417" y="174"/>
                  <a:pt x="417" y="173"/>
                </a:cubicBezTo>
                <a:cubicBezTo>
                  <a:pt x="418" y="173"/>
                  <a:pt x="417" y="173"/>
                  <a:pt x="417" y="173"/>
                </a:cubicBezTo>
                <a:cubicBezTo>
                  <a:pt x="417" y="173"/>
                  <a:pt x="417" y="173"/>
                  <a:pt x="417" y="173"/>
                </a:cubicBezTo>
                <a:cubicBezTo>
                  <a:pt x="418" y="173"/>
                  <a:pt x="418" y="173"/>
                  <a:pt x="418" y="173"/>
                </a:cubicBezTo>
                <a:cubicBezTo>
                  <a:pt x="418" y="173"/>
                  <a:pt x="417" y="173"/>
                  <a:pt x="417" y="173"/>
                </a:cubicBezTo>
                <a:cubicBezTo>
                  <a:pt x="417" y="174"/>
                  <a:pt x="417" y="174"/>
                  <a:pt x="417" y="174"/>
                </a:cubicBezTo>
                <a:cubicBezTo>
                  <a:pt x="418" y="174"/>
                  <a:pt x="418" y="173"/>
                  <a:pt x="418" y="174"/>
                </a:cubicBezTo>
                <a:cubicBezTo>
                  <a:pt x="418" y="174"/>
                  <a:pt x="418" y="174"/>
                  <a:pt x="418" y="174"/>
                </a:cubicBezTo>
                <a:cubicBezTo>
                  <a:pt x="418" y="173"/>
                  <a:pt x="418" y="173"/>
                  <a:pt x="418" y="173"/>
                </a:cubicBezTo>
                <a:cubicBezTo>
                  <a:pt x="418" y="173"/>
                  <a:pt x="419" y="173"/>
                  <a:pt x="419" y="173"/>
                </a:cubicBezTo>
                <a:cubicBezTo>
                  <a:pt x="419" y="173"/>
                  <a:pt x="419" y="173"/>
                  <a:pt x="419" y="173"/>
                </a:cubicBezTo>
                <a:cubicBezTo>
                  <a:pt x="419" y="173"/>
                  <a:pt x="419" y="173"/>
                  <a:pt x="419" y="173"/>
                </a:cubicBezTo>
                <a:cubicBezTo>
                  <a:pt x="419" y="173"/>
                  <a:pt x="419" y="173"/>
                  <a:pt x="419" y="173"/>
                </a:cubicBezTo>
                <a:cubicBezTo>
                  <a:pt x="419" y="173"/>
                  <a:pt x="420" y="172"/>
                  <a:pt x="420" y="172"/>
                </a:cubicBezTo>
                <a:cubicBezTo>
                  <a:pt x="420" y="172"/>
                  <a:pt x="420" y="172"/>
                  <a:pt x="420" y="172"/>
                </a:cubicBezTo>
                <a:cubicBezTo>
                  <a:pt x="420" y="172"/>
                  <a:pt x="420" y="172"/>
                  <a:pt x="420" y="172"/>
                </a:cubicBezTo>
                <a:cubicBezTo>
                  <a:pt x="420" y="172"/>
                  <a:pt x="420" y="172"/>
                  <a:pt x="420" y="172"/>
                </a:cubicBezTo>
                <a:cubicBezTo>
                  <a:pt x="420" y="172"/>
                  <a:pt x="420" y="172"/>
                  <a:pt x="420" y="172"/>
                </a:cubicBezTo>
                <a:cubicBezTo>
                  <a:pt x="420" y="172"/>
                  <a:pt x="420" y="172"/>
                  <a:pt x="420" y="172"/>
                </a:cubicBezTo>
                <a:cubicBezTo>
                  <a:pt x="420" y="172"/>
                  <a:pt x="420" y="172"/>
                  <a:pt x="420" y="172"/>
                </a:cubicBezTo>
                <a:cubicBezTo>
                  <a:pt x="420" y="172"/>
                  <a:pt x="420" y="172"/>
                  <a:pt x="420" y="172"/>
                </a:cubicBezTo>
                <a:cubicBezTo>
                  <a:pt x="420" y="172"/>
                  <a:pt x="420" y="172"/>
                  <a:pt x="420" y="172"/>
                </a:cubicBezTo>
                <a:cubicBezTo>
                  <a:pt x="420" y="173"/>
                  <a:pt x="419" y="173"/>
                  <a:pt x="419" y="173"/>
                </a:cubicBezTo>
                <a:cubicBezTo>
                  <a:pt x="419" y="173"/>
                  <a:pt x="419" y="173"/>
                  <a:pt x="419" y="173"/>
                </a:cubicBezTo>
                <a:cubicBezTo>
                  <a:pt x="419" y="173"/>
                  <a:pt x="419" y="173"/>
                  <a:pt x="420" y="173"/>
                </a:cubicBezTo>
                <a:cubicBezTo>
                  <a:pt x="420" y="173"/>
                  <a:pt x="420" y="173"/>
                  <a:pt x="420" y="173"/>
                </a:cubicBezTo>
                <a:cubicBezTo>
                  <a:pt x="420" y="173"/>
                  <a:pt x="420" y="173"/>
                  <a:pt x="420" y="173"/>
                </a:cubicBezTo>
                <a:cubicBezTo>
                  <a:pt x="420" y="173"/>
                  <a:pt x="420" y="173"/>
                  <a:pt x="420" y="173"/>
                </a:cubicBezTo>
                <a:cubicBezTo>
                  <a:pt x="420" y="173"/>
                  <a:pt x="420" y="173"/>
                  <a:pt x="420" y="173"/>
                </a:cubicBezTo>
                <a:cubicBezTo>
                  <a:pt x="420" y="173"/>
                  <a:pt x="420" y="174"/>
                  <a:pt x="420" y="174"/>
                </a:cubicBezTo>
                <a:cubicBezTo>
                  <a:pt x="420" y="174"/>
                  <a:pt x="420" y="174"/>
                  <a:pt x="420" y="174"/>
                </a:cubicBezTo>
                <a:cubicBezTo>
                  <a:pt x="420" y="174"/>
                  <a:pt x="420" y="174"/>
                  <a:pt x="420" y="174"/>
                </a:cubicBezTo>
                <a:cubicBezTo>
                  <a:pt x="420" y="174"/>
                  <a:pt x="420" y="174"/>
                  <a:pt x="420" y="174"/>
                </a:cubicBezTo>
                <a:cubicBezTo>
                  <a:pt x="419" y="173"/>
                  <a:pt x="419" y="174"/>
                  <a:pt x="419" y="174"/>
                </a:cubicBezTo>
                <a:cubicBezTo>
                  <a:pt x="419" y="174"/>
                  <a:pt x="419" y="174"/>
                  <a:pt x="419" y="174"/>
                </a:cubicBezTo>
                <a:cubicBezTo>
                  <a:pt x="419" y="174"/>
                  <a:pt x="419" y="174"/>
                  <a:pt x="419" y="174"/>
                </a:cubicBezTo>
                <a:cubicBezTo>
                  <a:pt x="419" y="174"/>
                  <a:pt x="419" y="174"/>
                  <a:pt x="419" y="174"/>
                </a:cubicBezTo>
                <a:cubicBezTo>
                  <a:pt x="419" y="174"/>
                  <a:pt x="418" y="174"/>
                  <a:pt x="418" y="175"/>
                </a:cubicBezTo>
                <a:cubicBezTo>
                  <a:pt x="418" y="174"/>
                  <a:pt x="419" y="174"/>
                  <a:pt x="418" y="174"/>
                </a:cubicBezTo>
                <a:cubicBezTo>
                  <a:pt x="418" y="174"/>
                  <a:pt x="418" y="175"/>
                  <a:pt x="418" y="175"/>
                </a:cubicBezTo>
                <a:cubicBezTo>
                  <a:pt x="418" y="175"/>
                  <a:pt x="418" y="175"/>
                  <a:pt x="418" y="175"/>
                </a:cubicBezTo>
                <a:cubicBezTo>
                  <a:pt x="418" y="175"/>
                  <a:pt x="418" y="175"/>
                  <a:pt x="417" y="175"/>
                </a:cubicBezTo>
                <a:cubicBezTo>
                  <a:pt x="417" y="175"/>
                  <a:pt x="418" y="176"/>
                  <a:pt x="418" y="176"/>
                </a:cubicBezTo>
                <a:cubicBezTo>
                  <a:pt x="418" y="176"/>
                  <a:pt x="418" y="176"/>
                  <a:pt x="418" y="176"/>
                </a:cubicBezTo>
                <a:cubicBezTo>
                  <a:pt x="418" y="176"/>
                  <a:pt x="418" y="176"/>
                  <a:pt x="418" y="176"/>
                </a:cubicBezTo>
                <a:cubicBezTo>
                  <a:pt x="418" y="176"/>
                  <a:pt x="418" y="176"/>
                  <a:pt x="418" y="176"/>
                </a:cubicBezTo>
                <a:cubicBezTo>
                  <a:pt x="418" y="176"/>
                  <a:pt x="418" y="176"/>
                  <a:pt x="418" y="176"/>
                </a:cubicBezTo>
                <a:cubicBezTo>
                  <a:pt x="418" y="176"/>
                  <a:pt x="418" y="176"/>
                  <a:pt x="418" y="176"/>
                </a:cubicBezTo>
                <a:cubicBezTo>
                  <a:pt x="418" y="176"/>
                  <a:pt x="418" y="176"/>
                  <a:pt x="418" y="176"/>
                </a:cubicBezTo>
                <a:cubicBezTo>
                  <a:pt x="418" y="176"/>
                  <a:pt x="418" y="176"/>
                  <a:pt x="419" y="176"/>
                </a:cubicBezTo>
                <a:cubicBezTo>
                  <a:pt x="419" y="176"/>
                  <a:pt x="418" y="176"/>
                  <a:pt x="419" y="175"/>
                </a:cubicBezTo>
                <a:cubicBezTo>
                  <a:pt x="419" y="175"/>
                  <a:pt x="419" y="175"/>
                  <a:pt x="419" y="175"/>
                </a:cubicBezTo>
                <a:cubicBezTo>
                  <a:pt x="419" y="175"/>
                  <a:pt x="419" y="175"/>
                  <a:pt x="419" y="175"/>
                </a:cubicBezTo>
                <a:cubicBezTo>
                  <a:pt x="419" y="175"/>
                  <a:pt x="419" y="175"/>
                  <a:pt x="419" y="176"/>
                </a:cubicBezTo>
                <a:cubicBezTo>
                  <a:pt x="419" y="176"/>
                  <a:pt x="419" y="176"/>
                  <a:pt x="419" y="176"/>
                </a:cubicBezTo>
                <a:cubicBezTo>
                  <a:pt x="419" y="176"/>
                  <a:pt x="419" y="176"/>
                  <a:pt x="419" y="176"/>
                </a:cubicBezTo>
                <a:cubicBezTo>
                  <a:pt x="419" y="176"/>
                  <a:pt x="419" y="176"/>
                  <a:pt x="419" y="176"/>
                </a:cubicBezTo>
                <a:cubicBezTo>
                  <a:pt x="420" y="176"/>
                  <a:pt x="420" y="176"/>
                  <a:pt x="420" y="176"/>
                </a:cubicBezTo>
                <a:cubicBezTo>
                  <a:pt x="420" y="176"/>
                  <a:pt x="420" y="176"/>
                  <a:pt x="420" y="176"/>
                </a:cubicBezTo>
                <a:cubicBezTo>
                  <a:pt x="420" y="176"/>
                  <a:pt x="421" y="176"/>
                  <a:pt x="421" y="176"/>
                </a:cubicBezTo>
                <a:cubicBezTo>
                  <a:pt x="421" y="176"/>
                  <a:pt x="420" y="176"/>
                  <a:pt x="420" y="176"/>
                </a:cubicBezTo>
                <a:cubicBezTo>
                  <a:pt x="420" y="176"/>
                  <a:pt x="420" y="176"/>
                  <a:pt x="420" y="176"/>
                </a:cubicBezTo>
                <a:cubicBezTo>
                  <a:pt x="419" y="176"/>
                  <a:pt x="419" y="176"/>
                  <a:pt x="419" y="176"/>
                </a:cubicBezTo>
                <a:cubicBezTo>
                  <a:pt x="419" y="176"/>
                  <a:pt x="419" y="176"/>
                  <a:pt x="419" y="176"/>
                </a:cubicBezTo>
                <a:cubicBezTo>
                  <a:pt x="418" y="176"/>
                  <a:pt x="418" y="176"/>
                  <a:pt x="418" y="176"/>
                </a:cubicBezTo>
                <a:cubicBezTo>
                  <a:pt x="418" y="176"/>
                  <a:pt x="418" y="176"/>
                  <a:pt x="418" y="177"/>
                </a:cubicBezTo>
                <a:cubicBezTo>
                  <a:pt x="418" y="177"/>
                  <a:pt x="418" y="177"/>
                  <a:pt x="418" y="177"/>
                </a:cubicBezTo>
                <a:cubicBezTo>
                  <a:pt x="418" y="177"/>
                  <a:pt x="418" y="177"/>
                  <a:pt x="418" y="177"/>
                </a:cubicBezTo>
                <a:cubicBezTo>
                  <a:pt x="418" y="177"/>
                  <a:pt x="418" y="177"/>
                  <a:pt x="418" y="177"/>
                </a:cubicBezTo>
                <a:cubicBezTo>
                  <a:pt x="418" y="177"/>
                  <a:pt x="418" y="177"/>
                  <a:pt x="418" y="177"/>
                </a:cubicBezTo>
                <a:cubicBezTo>
                  <a:pt x="418" y="177"/>
                  <a:pt x="418" y="177"/>
                  <a:pt x="418" y="177"/>
                </a:cubicBezTo>
                <a:cubicBezTo>
                  <a:pt x="418" y="177"/>
                  <a:pt x="418" y="177"/>
                  <a:pt x="418" y="177"/>
                </a:cubicBezTo>
                <a:cubicBezTo>
                  <a:pt x="419" y="177"/>
                  <a:pt x="419" y="177"/>
                  <a:pt x="419" y="177"/>
                </a:cubicBezTo>
                <a:cubicBezTo>
                  <a:pt x="419" y="177"/>
                  <a:pt x="419" y="177"/>
                  <a:pt x="419" y="177"/>
                </a:cubicBezTo>
                <a:cubicBezTo>
                  <a:pt x="419" y="177"/>
                  <a:pt x="419" y="177"/>
                  <a:pt x="419" y="177"/>
                </a:cubicBezTo>
                <a:cubicBezTo>
                  <a:pt x="419" y="177"/>
                  <a:pt x="419" y="177"/>
                  <a:pt x="419" y="177"/>
                </a:cubicBezTo>
                <a:cubicBezTo>
                  <a:pt x="419" y="177"/>
                  <a:pt x="419" y="177"/>
                  <a:pt x="419" y="177"/>
                </a:cubicBezTo>
                <a:cubicBezTo>
                  <a:pt x="419" y="177"/>
                  <a:pt x="419" y="177"/>
                  <a:pt x="419" y="177"/>
                </a:cubicBezTo>
                <a:cubicBezTo>
                  <a:pt x="419" y="177"/>
                  <a:pt x="419" y="177"/>
                  <a:pt x="419" y="177"/>
                </a:cubicBezTo>
                <a:cubicBezTo>
                  <a:pt x="419" y="177"/>
                  <a:pt x="419" y="177"/>
                  <a:pt x="419" y="177"/>
                </a:cubicBezTo>
                <a:cubicBezTo>
                  <a:pt x="419" y="177"/>
                  <a:pt x="419" y="177"/>
                  <a:pt x="418" y="177"/>
                </a:cubicBezTo>
                <a:cubicBezTo>
                  <a:pt x="418" y="177"/>
                  <a:pt x="418" y="177"/>
                  <a:pt x="418" y="177"/>
                </a:cubicBezTo>
                <a:cubicBezTo>
                  <a:pt x="418" y="177"/>
                  <a:pt x="418" y="177"/>
                  <a:pt x="418" y="177"/>
                </a:cubicBezTo>
                <a:cubicBezTo>
                  <a:pt x="418" y="177"/>
                  <a:pt x="418" y="177"/>
                  <a:pt x="418" y="177"/>
                </a:cubicBezTo>
                <a:cubicBezTo>
                  <a:pt x="418" y="177"/>
                  <a:pt x="418" y="177"/>
                  <a:pt x="418" y="177"/>
                </a:cubicBezTo>
                <a:cubicBezTo>
                  <a:pt x="418" y="177"/>
                  <a:pt x="418" y="177"/>
                  <a:pt x="418" y="177"/>
                </a:cubicBezTo>
                <a:cubicBezTo>
                  <a:pt x="418" y="177"/>
                  <a:pt x="418" y="177"/>
                  <a:pt x="418" y="177"/>
                </a:cubicBezTo>
                <a:cubicBezTo>
                  <a:pt x="418" y="177"/>
                  <a:pt x="418" y="177"/>
                  <a:pt x="418" y="177"/>
                </a:cubicBezTo>
                <a:cubicBezTo>
                  <a:pt x="418" y="177"/>
                  <a:pt x="418" y="177"/>
                  <a:pt x="418" y="177"/>
                </a:cubicBezTo>
                <a:cubicBezTo>
                  <a:pt x="418" y="177"/>
                  <a:pt x="418" y="178"/>
                  <a:pt x="418" y="178"/>
                </a:cubicBezTo>
                <a:cubicBezTo>
                  <a:pt x="418" y="178"/>
                  <a:pt x="419" y="178"/>
                  <a:pt x="419" y="178"/>
                </a:cubicBezTo>
                <a:cubicBezTo>
                  <a:pt x="419" y="178"/>
                  <a:pt x="419" y="178"/>
                  <a:pt x="420" y="178"/>
                </a:cubicBezTo>
                <a:cubicBezTo>
                  <a:pt x="420" y="178"/>
                  <a:pt x="419" y="178"/>
                  <a:pt x="419" y="178"/>
                </a:cubicBezTo>
                <a:cubicBezTo>
                  <a:pt x="419" y="178"/>
                  <a:pt x="419" y="178"/>
                  <a:pt x="418" y="178"/>
                </a:cubicBezTo>
                <a:cubicBezTo>
                  <a:pt x="418" y="178"/>
                  <a:pt x="418" y="178"/>
                  <a:pt x="418" y="178"/>
                </a:cubicBezTo>
                <a:cubicBezTo>
                  <a:pt x="418" y="178"/>
                  <a:pt x="418" y="178"/>
                  <a:pt x="418" y="178"/>
                </a:cubicBezTo>
                <a:cubicBezTo>
                  <a:pt x="418" y="178"/>
                  <a:pt x="418" y="178"/>
                  <a:pt x="418" y="178"/>
                </a:cubicBezTo>
                <a:cubicBezTo>
                  <a:pt x="418" y="178"/>
                  <a:pt x="418" y="178"/>
                  <a:pt x="418" y="178"/>
                </a:cubicBezTo>
                <a:cubicBezTo>
                  <a:pt x="418" y="178"/>
                  <a:pt x="418" y="178"/>
                  <a:pt x="418" y="178"/>
                </a:cubicBezTo>
                <a:cubicBezTo>
                  <a:pt x="418" y="178"/>
                  <a:pt x="419" y="178"/>
                  <a:pt x="419" y="178"/>
                </a:cubicBezTo>
                <a:cubicBezTo>
                  <a:pt x="419" y="178"/>
                  <a:pt x="419" y="178"/>
                  <a:pt x="419" y="178"/>
                </a:cubicBezTo>
                <a:cubicBezTo>
                  <a:pt x="419" y="178"/>
                  <a:pt x="420" y="179"/>
                  <a:pt x="420" y="178"/>
                </a:cubicBezTo>
                <a:cubicBezTo>
                  <a:pt x="420" y="178"/>
                  <a:pt x="420" y="178"/>
                  <a:pt x="420" y="178"/>
                </a:cubicBezTo>
                <a:cubicBezTo>
                  <a:pt x="420" y="178"/>
                  <a:pt x="420" y="178"/>
                  <a:pt x="420" y="178"/>
                </a:cubicBezTo>
                <a:cubicBezTo>
                  <a:pt x="420" y="178"/>
                  <a:pt x="420" y="178"/>
                  <a:pt x="420" y="178"/>
                </a:cubicBezTo>
                <a:cubicBezTo>
                  <a:pt x="420" y="178"/>
                  <a:pt x="421" y="179"/>
                  <a:pt x="421" y="178"/>
                </a:cubicBezTo>
                <a:cubicBezTo>
                  <a:pt x="421" y="178"/>
                  <a:pt x="421" y="178"/>
                  <a:pt x="421" y="178"/>
                </a:cubicBezTo>
                <a:cubicBezTo>
                  <a:pt x="421" y="178"/>
                  <a:pt x="421" y="178"/>
                  <a:pt x="421" y="178"/>
                </a:cubicBezTo>
                <a:cubicBezTo>
                  <a:pt x="421" y="178"/>
                  <a:pt x="421" y="178"/>
                  <a:pt x="421" y="178"/>
                </a:cubicBezTo>
                <a:cubicBezTo>
                  <a:pt x="421" y="178"/>
                  <a:pt x="421" y="178"/>
                  <a:pt x="421" y="178"/>
                </a:cubicBezTo>
                <a:cubicBezTo>
                  <a:pt x="421" y="178"/>
                  <a:pt x="421" y="178"/>
                  <a:pt x="421" y="178"/>
                </a:cubicBezTo>
                <a:cubicBezTo>
                  <a:pt x="421" y="178"/>
                  <a:pt x="421" y="178"/>
                  <a:pt x="421" y="178"/>
                </a:cubicBezTo>
                <a:cubicBezTo>
                  <a:pt x="421" y="178"/>
                  <a:pt x="421" y="178"/>
                  <a:pt x="421" y="178"/>
                </a:cubicBezTo>
                <a:cubicBezTo>
                  <a:pt x="421" y="178"/>
                  <a:pt x="421" y="178"/>
                  <a:pt x="421" y="178"/>
                </a:cubicBezTo>
                <a:cubicBezTo>
                  <a:pt x="421" y="178"/>
                  <a:pt x="421" y="178"/>
                  <a:pt x="421" y="178"/>
                </a:cubicBezTo>
                <a:cubicBezTo>
                  <a:pt x="421" y="178"/>
                  <a:pt x="422" y="178"/>
                  <a:pt x="422" y="178"/>
                </a:cubicBezTo>
                <a:cubicBezTo>
                  <a:pt x="422" y="178"/>
                  <a:pt x="422" y="178"/>
                  <a:pt x="422" y="178"/>
                </a:cubicBezTo>
                <a:cubicBezTo>
                  <a:pt x="422" y="178"/>
                  <a:pt x="421" y="178"/>
                  <a:pt x="421" y="178"/>
                </a:cubicBezTo>
                <a:cubicBezTo>
                  <a:pt x="421" y="178"/>
                  <a:pt x="421" y="178"/>
                  <a:pt x="421" y="178"/>
                </a:cubicBezTo>
                <a:cubicBezTo>
                  <a:pt x="421" y="178"/>
                  <a:pt x="421" y="178"/>
                  <a:pt x="421" y="178"/>
                </a:cubicBezTo>
                <a:cubicBezTo>
                  <a:pt x="421" y="178"/>
                  <a:pt x="421" y="178"/>
                  <a:pt x="421" y="178"/>
                </a:cubicBezTo>
                <a:cubicBezTo>
                  <a:pt x="421" y="178"/>
                  <a:pt x="421" y="178"/>
                  <a:pt x="421" y="178"/>
                </a:cubicBezTo>
                <a:cubicBezTo>
                  <a:pt x="421" y="178"/>
                  <a:pt x="421" y="178"/>
                  <a:pt x="421" y="178"/>
                </a:cubicBezTo>
                <a:cubicBezTo>
                  <a:pt x="421" y="178"/>
                  <a:pt x="421" y="178"/>
                  <a:pt x="421" y="178"/>
                </a:cubicBezTo>
                <a:cubicBezTo>
                  <a:pt x="421" y="178"/>
                  <a:pt x="421" y="178"/>
                  <a:pt x="421" y="179"/>
                </a:cubicBezTo>
                <a:cubicBezTo>
                  <a:pt x="421" y="179"/>
                  <a:pt x="421" y="179"/>
                  <a:pt x="421" y="179"/>
                </a:cubicBezTo>
                <a:cubicBezTo>
                  <a:pt x="421" y="179"/>
                  <a:pt x="421" y="179"/>
                  <a:pt x="421" y="179"/>
                </a:cubicBezTo>
                <a:cubicBezTo>
                  <a:pt x="421" y="179"/>
                  <a:pt x="421" y="179"/>
                  <a:pt x="421" y="179"/>
                </a:cubicBezTo>
                <a:cubicBezTo>
                  <a:pt x="421" y="179"/>
                  <a:pt x="421" y="179"/>
                  <a:pt x="422" y="179"/>
                </a:cubicBezTo>
                <a:cubicBezTo>
                  <a:pt x="422" y="179"/>
                  <a:pt x="422" y="179"/>
                  <a:pt x="422" y="179"/>
                </a:cubicBezTo>
                <a:cubicBezTo>
                  <a:pt x="422" y="179"/>
                  <a:pt x="422" y="179"/>
                  <a:pt x="422" y="179"/>
                </a:cubicBezTo>
                <a:cubicBezTo>
                  <a:pt x="422" y="179"/>
                  <a:pt x="422" y="179"/>
                  <a:pt x="422" y="179"/>
                </a:cubicBezTo>
                <a:cubicBezTo>
                  <a:pt x="422" y="179"/>
                  <a:pt x="422" y="179"/>
                  <a:pt x="422" y="179"/>
                </a:cubicBezTo>
                <a:cubicBezTo>
                  <a:pt x="422" y="179"/>
                  <a:pt x="422" y="179"/>
                  <a:pt x="422" y="179"/>
                </a:cubicBezTo>
                <a:cubicBezTo>
                  <a:pt x="422" y="179"/>
                  <a:pt x="423" y="179"/>
                  <a:pt x="423" y="179"/>
                </a:cubicBezTo>
                <a:cubicBezTo>
                  <a:pt x="423" y="179"/>
                  <a:pt x="423" y="179"/>
                  <a:pt x="423" y="179"/>
                </a:cubicBezTo>
                <a:cubicBezTo>
                  <a:pt x="423" y="179"/>
                  <a:pt x="423" y="179"/>
                  <a:pt x="423" y="179"/>
                </a:cubicBezTo>
                <a:cubicBezTo>
                  <a:pt x="423" y="179"/>
                  <a:pt x="423" y="179"/>
                  <a:pt x="423" y="179"/>
                </a:cubicBezTo>
                <a:cubicBezTo>
                  <a:pt x="423" y="178"/>
                  <a:pt x="423" y="178"/>
                  <a:pt x="423" y="178"/>
                </a:cubicBezTo>
                <a:cubicBezTo>
                  <a:pt x="423" y="178"/>
                  <a:pt x="423" y="178"/>
                  <a:pt x="423" y="178"/>
                </a:cubicBezTo>
                <a:cubicBezTo>
                  <a:pt x="423" y="178"/>
                  <a:pt x="423" y="178"/>
                  <a:pt x="423" y="178"/>
                </a:cubicBezTo>
                <a:cubicBezTo>
                  <a:pt x="423" y="178"/>
                  <a:pt x="423" y="178"/>
                  <a:pt x="423" y="178"/>
                </a:cubicBezTo>
                <a:cubicBezTo>
                  <a:pt x="424" y="178"/>
                  <a:pt x="424" y="178"/>
                  <a:pt x="424" y="178"/>
                </a:cubicBezTo>
                <a:cubicBezTo>
                  <a:pt x="424" y="178"/>
                  <a:pt x="424" y="179"/>
                  <a:pt x="424" y="179"/>
                </a:cubicBezTo>
                <a:cubicBezTo>
                  <a:pt x="424" y="179"/>
                  <a:pt x="424" y="179"/>
                  <a:pt x="424" y="179"/>
                </a:cubicBezTo>
                <a:cubicBezTo>
                  <a:pt x="424" y="179"/>
                  <a:pt x="424" y="179"/>
                  <a:pt x="423" y="179"/>
                </a:cubicBezTo>
                <a:cubicBezTo>
                  <a:pt x="423" y="179"/>
                  <a:pt x="423" y="178"/>
                  <a:pt x="423" y="179"/>
                </a:cubicBezTo>
                <a:cubicBezTo>
                  <a:pt x="423" y="179"/>
                  <a:pt x="423" y="179"/>
                  <a:pt x="423" y="179"/>
                </a:cubicBezTo>
                <a:cubicBezTo>
                  <a:pt x="423" y="179"/>
                  <a:pt x="423" y="179"/>
                  <a:pt x="423" y="179"/>
                </a:cubicBezTo>
                <a:cubicBezTo>
                  <a:pt x="423" y="179"/>
                  <a:pt x="423" y="179"/>
                  <a:pt x="423" y="179"/>
                </a:cubicBezTo>
                <a:cubicBezTo>
                  <a:pt x="423" y="179"/>
                  <a:pt x="423" y="179"/>
                  <a:pt x="423" y="179"/>
                </a:cubicBezTo>
                <a:cubicBezTo>
                  <a:pt x="423" y="179"/>
                  <a:pt x="423" y="179"/>
                  <a:pt x="423" y="179"/>
                </a:cubicBezTo>
                <a:cubicBezTo>
                  <a:pt x="423" y="179"/>
                  <a:pt x="423" y="179"/>
                  <a:pt x="423" y="179"/>
                </a:cubicBezTo>
                <a:cubicBezTo>
                  <a:pt x="423" y="179"/>
                  <a:pt x="423" y="179"/>
                  <a:pt x="423" y="179"/>
                </a:cubicBezTo>
                <a:cubicBezTo>
                  <a:pt x="423" y="179"/>
                  <a:pt x="422" y="179"/>
                  <a:pt x="422" y="179"/>
                </a:cubicBezTo>
                <a:cubicBezTo>
                  <a:pt x="422" y="179"/>
                  <a:pt x="422" y="179"/>
                  <a:pt x="422" y="179"/>
                </a:cubicBezTo>
                <a:cubicBezTo>
                  <a:pt x="422" y="179"/>
                  <a:pt x="422" y="179"/>
                  <a:pt x="422" y="179"/>
                </a:cubicBezTo>
                <a:cubicBezTo>
                  <a:pt x="422" y="179"/>
                  <a:pt x="422" y="179"/>
                  <a:pt x="422" y="179"/>
                </a:cubicBezTo>
                <a:cubicBezTo>
                  <a:pt x="422" y="179"/>
                  <a:pt x="422" y="179"/>
                  <a:pt x="422" y="180"/>
                </a:cubicBezTo>
                <a:cubicBezTo>
                  <a:pt x="422" y="180"/>
                  <a:pt x="422" y="180"/>
                  <a:pt x="422" y="180"/>
                </a:cubicBezTo>
                <a:cubicBezTo>
                  <a:pt x="422" y="180"/>
                  <a:pt x="422" y="180"/>
                  <a:pt x="422" y="180"/>
                </a:cubicBezTo>
                <a:cubicBezTo>
                  <a:pt x="422" y="180"/>
                  <a:pt x="422" y="180"/>
                  <a:pt x="422" y="180"/>
                </a:cubicBezTo>
                <a:cubicBezTo>
                  <a:pt x="422" y="180"/>
                  <a:pt x="422" y="180"/>
                  <a:pt x="423" y="180"/>
                </a:cubicBezTo>
                <a:cubicBezTo>
                  <a:pt x="423" y="180"/>
                  <a:pt x="423" y="180"/>
                  <a:pt x="423" y="180"/>
                </a:cubicBezTo>
                <a:cubicBezTo>
                  <a:pt x="423" y="180"/>
                  <a:pt x="423" y="180"/>
                  <a:pt x="423" y="180"/>
                </a:cubicBezTo>
                <a:cubicBezTo>
                  <a:pt x="423" y="180"/>
                  <a:pt x="423" y="180"/>
                  <a:pt x="423" y="180"/>
                </a:cubicBezTo>
                <a:cubicBezTo>
                  <a:pt x="423" y="180"/>
                  <a:pt x="423" y="180"/>
                  <a:pt x="423" y="180"/>
                </a:cubicBezTo>
                <a:cubicBezTo>
                  <a:pt x="423" y="180"/>
                  <a:pt x="424" y="179"/>
                  <a:pt x="424" y="179"/>
                </a:cubicBezTo>
                <a:cubicBezTo>
                  <a:pt x="424" y="179"/>
                  <a:pt x="424" y="179"/>
                  <a:pt x="424" y="180"/>
                </a:cubicBezTo>
                <a:cubicBezTo>
                  <a:pt x="423" y="180"/>
                  <a:pt x="424" y="180"/>
                  <a:pt x="423" y="180"/>
                </a:cubicBezTo>
                <a:cubicBezTo>
                  <a:pt x="424" y="180"/>
                  <a:pt x="424" y="180"/>
                  <a:pt x="424" y="180"/>
                </a:cubicBezTo>
                <a:cubicBezTo>
                  <a:pt x="424" y="180"/>
                  <a:pt x="424" y="180"/>
                  <a:pt x="424" y="180"/>
                </a:cubicBezTo>
                <a:cubicBezTo>
                  <a:pt x="424" y="180"/>
                  <a:pt x="424" y="180"/>
                  <a:pt x="424" y="180"/>
                </a:cubicBezTo>
                <a:cubicBezTo>
                  <a:pt x="424" y="180"/>
                  <a:pt x="424" y="180"/>
                  <a:pt x="424" y="180"/>
                </a:cubicBezTo>
                <a:cubicBezTo>
                  <a:pt x="424" y="180"/>
                  <a:pt x="424" y="180"/>
                  <a:pt x="424" y="180"/>
                </a:cubicBezTo>
                <a:cubicBezTo>
                  <a:pt x="424" y="180"/>
                  <a:pt x="424" y="180"/>
                  <a:pt x="425" y="180"/>
                </a:cubicBezTo>
                <a:cubicBezTo>
                  <a:pt x="425" y="180"/>
                  <a:pt x="425" y="180"/>
                  <a:pt x="425" y="180"/>
                </a:cubicBezTo>
                <a:cubicBezTo>
                  <a:pt x="425" y="180"/>
                  <a:pt x="425" y="180"/>
                  <a:pt x="425" y="179"/>
                </a:cubicBezTo>
                <a:cubicBezTo>
                  <a:pt x="425" y="179"/>
                  <a:pt x="425" y="179"/>
                  <a:pt x="425" y="179"/>
                </a:cubicBezTo>
                <a:cubicBezTo>
                  <a:pt x="425" y="179"/>
                  <a:pt x="425" y="179"/>
                  <a:pt x="425" y="179"/>
                </a:cubicBezTo>
                <a:cubicBezTo>
                  <a:pt x="425" y="179"/>
                  <a:pt x="425" y="179"/>
                  <a:pt x="425" y="179"/>
                </a:cubicBezTo>
                <a:cubicBezTo>
                  <a:pt x="425" y="179"/>
                  <a:pt x="425" y="178"/>
                  <a:pt x="425" y="178"/>
                </a:cubicBezTo>
                <a:cubicBezTo>
                  <a:pt x="425" y="178"/>
                  <a:pt x="425" y="178"/>
                  <a:pt x="425" y="178"/>
                </a:cubicBezTo>
                <a:cubicBezTo>
                  <a:pt x="425" y="178"/>
                  <a:pt x="425" y="178"/>
                  <a:pt x="425" y="179"/>
                </a:cubicBezTo>
                <a:cubicBezTo>
                  <a:pt x="425" y="179"/>
                  <a:pt x="425" y="179"/>
                  <a:pt x="425" y="179"/>
                </a:cubicBezTo>
                <a:cubicBezTo>
                  <a:pt x="425" y="179"/>
                  <a:pt x="425" y="179"/>
                  <a:pt x="425" y="179"/>
                </a:cubicBezTo>
                <a:cubicBezTo>
                  <a:pt x="425" y="179"/>
                  <a:pt x="425" y="179"/>
                  <a:pt x="425" y="179"/>
                </a:cubicBezTo>
                <a:cubicBezTo>
                  <a:pt x="425" y="179"/>
                  <a:pt x="425" y="179"/>
                  <a:pt x="425" y="180"/>
                </a:cubicBezTo>
                <a:cubicBezTo>
                  <a:pt x="425" y="180"/>
                  <a:pt x="425" y="180"/>
                  <a:pt x="425" y="180"/>
                </a:cubicBezTo>
                <a:cubicBezTo>
                  <a:pt x="425" y="180"/>
                  <a:pt x="425" y="180"/>
                  <a:pt x="425" y="180"/>
                </a:cubicBezTo>
                <a:cubicBezTo>
                  <a:pt x="425" y="180"/>
                  <a:pt x="425" y="180"/>
                  <a:pt x="425" y="180"/>
                </a:cubicBezTo>
                <a:cubicBezTo>
                  <a:pt x="425" y="180"/>
                  <a:pt x="425" y="180"/>
                  <a:pt x="425" y="180"/>
                </a:cubicBezTo>
                <a:cubicBezTo>
                  <a:pt x="425" y="180"/>
                  <a:pt x="425" y="180"/>
                  <a:pt x="425" y="180"/>
                </a:cubicBezTo>
                <a:cubicBezTo>
                  <a:pt x="425" y="180"/>
                  <a:pt x="425" y="180"/>
                  <a:pt x="425" y="180"/>
                </a:cubicBezTo>
                <a:cubicBezTo>
                  <a:pt x="425" y="180"/>
                  <a:pt x="425" y="180"/>
                  <a:pt x="426" y="180"/>
                </a:cubicBezTo>
                <a:cubicBezTo>
                  <a:pt x="426" y="180"/>
                  <a:pt x="426" y="180"/>
                  <a:pt x="426" y="180"/>
                </a:cubicBezTo>
                <a:cubicBezTo>
                  <a:pt x="426" y="180"/>
                  <a:pt x="426" y="180"/>
                  <a:pt x="426" y="180"/>
                </a:cubicBezTo>
                <a:cubicBezTo>
                  <a:pt x="426" y="180"/>
                  <a:pt x="426" y="180"/>
                  <a:pt x="427" y="180"/>
                </a:cubicBezTo>
                <a:cubicBezTo>
                  <a:pt x="427" y="180"/>
                  <a:pt x="426" y="180"/>
                  <a:pt x="426" y="180"/>
                </a:cubicBezTo>
                <a:cubicBezTo>
                  <a:pt x="426" y="180"/>
                  <a:pt x="426" y="180"/>
                  <a:pt x="426" y="180"/>
                </a:cubicBezTo>
                <a:cubicBezTo>
                  <a:pt x="426" y="180"/>
                  <a:pt x="426" y="180"/>
                  <a:pt x="426" y="180"/>
                </a:cubicBezTo>
                <a:cubicBezTo>
                  <a:pt x="426" y="181"/>
                  <a:pt x="426" y="181"/>
                  <a:pt x="426" y="181"/>
                </a:cubicBezTo>
                <a:cubicBezTo>
                  <a:pt x="426" y="181"/>
                  <a:pt x="426" y="181"/>
                  <a:pt x="426" y="181"/>
                </a:cubicBezTo>
                <a:cubicBezTo>
                  <a:pt x="426" y="181"/>
                  <a:pt x="426" y="181"/>
                  <a:pt x="426" y="182"/>
                </a:cubicBezTo>
                <a:cubicBezTo>
                  <a:pt x="426" y="181"/>
                  <a:pt x="425" y="181"/>
                  <a:pt x="425" y="181"/>
                </a:cubicBezTo>
                <a:cubicBezTo>
                  <a:pt x="425" y="181"/>
                  <a:pt x="425" y="181"/>
                  <a:pt x="425" y="181"/>
                </a:cubicBezTo>
                <a:cubicBezTo>
                  <a:pt x="426" y="182"/>
                  <a:pt x="426" y="182"/>
                  <a:pt x="427" y="182"/>
                </a:cubicBezTo>
                <a:cubicBezTo>
                  <a:pt x="427" y="182"/>
                  <a:pt x="427" y="182"/>
                  <a:pt x="427" y="182"/>
                </a:cubicBezTo>
                <a:cubicBezTo>
                  <a:pt x="427" y="182"/>
                  <a:pt x="427" y="182"/>
                  <a:pt x="427" y="182"/>
                </a:cubicBezTo>
                <a:cubicBezTo>
                  <a:pt x="427" y="182"/>
                  <a:pt x="427" y="182"/>
                  <a:pt x="427" y="182"/>
                </a:cubicBezTo>
                <a:cubicBezTo>
                  <a:pt x="427" y="182"/>
                  <a:pt x="427" y="182"/>
                  <a:pt x="427" y="182"/>
                </a:cubicBezTo>
                <a:cubicBezTo>
                  <a:pt x="427" y="182"/>
                  <a:pt x="427" y="182"/>
                  <a:pt x="427" y="182"/>
                </a:cubicBezTo>
                <a:cubicBezTo>
                  <a:pt x="427" y="182"/>
                  <a:pt x="427" y="182"/>
                  <a:pt x="427" y="182"/>
                </a:cubicBezTo>
                <a:cubicBezTo>
                  <a:pt x="427" y="182"/>
                  <a:pt x="427" y="182"/>
                  <a:pt x="427" y="182"/>
                </a:cubicBezTo>
                <a:cubicBezTo>
                  <a:pt x="427" y="182"/>
                  <a:pt x="427" y="182"/>
                  <a:pt x="427" y="182"/>
                </a:cubicBezTo>
                <a:cubicBezTo>
                  <a:pt x="427" y="182"/>
                  <a:pt x="427" y="182"/>
                  <a:pt x="427" y="182"/>
                </a:cubicBezTo>
                <a:cubicBezTo>
                  <a:pt x="427" y="182"/>
                  <a:pt x="427" y="182"/>
                  <a:pt x="427" y="182"/>
                </a:cubicBezTo>
                <a:cubicBezTo>
                  <a:pt x="427" y="182"/>
                  <a:pt x="427" y="182"/>
                  <a:pt x="427" y="182"/>
                </a:cubicBezTo>
                <a:cubicBezTo>
                  <a:pt x="427" y="182"/>
                  <a:pt x="428" y="182"/>
                  <a:pt x="428" y="182"/>
                </a:cubicBezTo>
                <a:cubicBezTo>
                  <a:pt x="428" y="182"/>
                  <a:pt x="428" y="182"/>
                  <a:pt x="428" y="182"/>
                </a:cubicBezTo>
                <a:cubicBezTo>
                  <a:pt x="428" y="182"/>
                  <a:pt x="428" y="182"/>
                  <a:pt x="428" y="182"/>
                </a:cubicBezTo>
                <a:cubicBezTo>
                  <a:pt x="428" y="182"/>
                  <a:pt x="428" y="182"/>
                  <a:pt x="428" y="182"/>
                </a:cubicBezTo>
                <a:cubicBezTo>
                  <a:pt x="428" y="182"/>
                  <a:pt x="428" y="182"/>
                  <a:pt x="428" y="182"/>
                </a:cubicBezTo>
                <a:cubicBezTo>
                  <a:pt x="428" y="182"/>
                  <a:pt x="428" y="183"/>
                  <a:pt x="428" y="183"/>
                </a:cubicBezTo>
                <a:cubicBezTo>
                  <a:pt x="428" y="183"/>
                  <a:pt x="428" y="183"/>
                  <a:pt x="428" y="183"/>
                </a:cubicBezTo>
                <a:cubicBezTo>
                  <a:pt x="428" y="183"/>
                  <a:pt x="429" y="183"/>
                  <a:pt x="429" y="182"/>
                </a:cubicBezTo>
                <a:cubicBezTo>
                  <a:pt x="429" y="183"/>
                  <a:pt x="429" y="183"/>
                  <a:pt x="429" y="183"/>
                </a:cubicBezTo>
                <a:cubicBezTo>
                  <a:pt x="429" y="183"/>
                  <a:pt x="429" y="183"/>
                  <a:pt x="429" y="183"/>
                </a:cubicBezTo>
                <a:cubicBezTo>
                  <a:pt x="428" y="183"/>
                  <a:pt x="428" y="183"/>
                  <a:pt x="428" y="183"/>
                </a:cubicBezTo>
                <a:cubicBezTo>
                  <a:pt x="428" y="183"/>
                  <a:pt x="428" y="183"/>
                  <a:pt x="428" y="183"/>
                </a:cubicBezTo>
                <a:cubicBezTo>
                  <a:pt x="428" y="183"/>
                  <a:pt x="428" y="183"/>
                  <a:pt x="428" y="183"/>
                </a:cubicBezTo>
                <a:cubicBezTo>
                  <a:pt x="429" y="183"/>
                  <a:pt x="429" y="184"/>
                  <a:pt x="429" y="183"/>
                </a:cubicBezTo>
                <a:cubicBezTo>
                  <a:pt x="429" y="183"/>
                  <a:pt x="429" y="183"/>
                  <a:pt x="429" y="183"/>
                </a:cubicBezTo>
                <a:cubicBezTo>
                  <a:pt x="429" y="183"/>
                  <a:pt x="429" y="183"/>
                  <a:pt x="429" y="183"/>
                </a:cubicBezTo>
                <a:cubicBezTo>
                  <a:pt x="429" y="183"/>
                  <a:pt x="429" y="183"/>
                  <a:pt x="429" y="183"/>
                </a:cubicBezTo>
                <a:cubicBezTo>
                  <a:pt x="429" y="183"/>
                  <a:pt x="429" y="183"/>
                  <a:pt x="429" y="183"/>
                </a:cubicBezTo>
                <a:cubicBezTo>
                  <a:pt x="429" y="183"/>
                  <a:pt x="429" y="183"/>
                  <a:pt x="429" y="183"/>
                </a:cubicBezTo>
                <a:cubicBezTo>
                  <a:pt x="429" y="183"/>
                  <a:pt x="429" y="183"/>
                  <a:pt x="429" y="183"/>
                </a:cubicBezTo>
                <a:cubicBezTo>
                  <a:pt x="429" y="183"/>
                  <a:pt x="429" y="183"/>
                  <a:pt x="429" y="183"/>
                </a:cubicBezTo>
                <a:cubicBezTo>
                  <a:pt x="429" y="183"/>
                  <a:pt x="429" y="183"/>
                  <a:pt x="429" y="183"/>
                </a:cubicBezTo>
                <a:cubicBezTo>
                  <a:pt x="429" y="183"/>
                  <a:pt x="429" y="183"/>
                  <a:pt x="429" y="183"/>
                </a:cubicBezTo>
                <a:cubicBezTo>
                  <a:pt x="429" y="183"/>
                  <a:pt x="429" y="183"/>
                  <a:pt x="429" y="183"/>
                </a:cubicBezTo>
                <a:cubicBezTo>
                  <a:pt x="429" y="183"/>
                  <a:pt x="429" y="183"/>
                  <a:pt x="430" y="183"/>
                </a:cubicBezTo>
                <a:cubicBezTo>
                  <a:pt x="430" y="183"/>
                  <a:pt x="430" y="183"/>
                  <a:pt x="430" y="183"/>
                </a:cubicBezTo>
                <a:cubicBezTo>
                  <a:pt x="430" y="183"/>
                  <a:pt x="430" y="183"/>
                  <a:pt x="430" y="182"/>
                </a:cubicBezTo>
                <a:cubicBezTo>
                  <a:pt x="430" y="183"/>
                  <a:pt x="429" y="184"/>
                  <a:pt x="429" y="184"/>
                </a:cubicBezTo>
                <a:cubicBezTo>
                  <a:pt x="429" y="184"/>
                  <a:pt x="429" y="184"/>
                  <a:pt x="430" y="184"/>
                </a:cubicBezTo>
                <a:cubicBezTo>
                  <a:pt x="430" y="184"/>
                  <a:pt x="430" y="184"/>
                  <a:pt x="430" y="184"/>
                </a:cubicBezTo>
                <a:cubicBezTo>
                  <a:pt x="430" y="184"/>
                  <a:pt x="430" y="184"/>
                  <a:pt x="430" y="184"/>
                </a:cubicBezTo>
                <a:cubicBezTo>
                  <a:pt x="430" y="184"/>
                  <a:pt x="430" y="184"/>
                  <a:pt x="429" y="184"/>
                </a:cubicBezTo>
                <a:cubicBezTo>
                  <a:pt x="429" y="184"/>
                  <a:pt x="429" y="184"/>
                  <a:pt x="429" y="184"/>
                </a:cubicBezTo>
                <a:cubicBezTo>
                  <a:pt x="430" y="184"/>
                  <a:pt x="430" y="184"/>
                  <a:pt x="430" y="184"/>
                </a:cubicBezTo>
                <a:cubicBezTo>
                  <a:pt x="430" y="184"/>
                  <a:pt x="430" y="184"/>
                  <a:pt x="430" y="184"/>
                </a:cubicBezTo>
                <a:cubicBezTo>
                  <a:pt x="430" y="184"/>
                  <a:pt x="430" y="185"/>
                  <a:pt x="430" y="185"/>
                </a:cubicBezTo>
                <a:cubicBezTo>
                  <a:pt x="431" y="185"/>
                  <a:pt x="431" y="185"/>
                  <a:pt x="431" y="185"/>
                </a:cubicBezTo>
                <a:cubicBezTo>
                  <a:pt x="431" y="185"/>
                  <a:pt x="431" y="185"/>
                  <a:pt x="431" y="185"/>
                </a:cubicBezTo>
                <a:cubicBezTo>
                  <a:pt x="431" y="185"/>
                  <a:pt x="431" y="185"/>
                  <a:pt x="431" y="186"/>
                </a:cubicBezTo>
                <a:cubicBezTo>
                  <a:pt x="431" y="186"/>
                  <a:pt x="431" y="186"/>
                  <a:pt x="431" y="186"/>
                </a:cubicBezTo>
                <a:cubicBezTo>
                  <a:pt x="431" y="186"/>
                  <a:pt x="432" y="186"/>
                  <a:pt x="432" y="186"/>
                </a:cubicBezTo>
                <a:cubicBezTo>
                  <a:pt x="432" y="186"/>
                  <a:pt x="431" y="186"/>
                  <a:pt x="431" y="186"/>
                </a:cubicBezTo>
                <a:cubicBezTo>
                  <a:pt x="431" y="187"/>
                  <a:pt x="431" y="187"/>
                  <a:pt x="431" y="187"/>
                </a:cubicBezTo>
                <a:cubicBezTo>
                  <a:pt x="431" y="187"/>
                  <a:pt x="431" y="187"/>
                  <a:pt x="431" y="187"/>
                </a:cubicBezTo>
                <a:cubicBezTo>
                  <a:pt x="431" y="187"/>
                  <a:pt x="432" y="187"/>
                  <a:pt x="432" y="187"/>
                </a:cubicBezTo>
                <a:cubicBezTo>
                  <a:pt x="432" y="187"/>
                  <a:pt x="432" y="188"/>
                  <a:pt x="432" y="188"/>
                </a:cubicBezTo>
                <a:cubicBezTo>
                  <a:pt x="432" y="188"/>
                  <a:pt x="432" y="188"/>
                  <a:pt x="432" y="188"/>
                </a:cubicBezTo>
                <a:cubicBezTo>
                  <a:pt x="432" y="188"/>
                  <a:pt x="432" y="188"/>
                  <a:pt x="432" y="188"/>
                </a:cubicBezTo>
                <a:cubicBezTo>
                  <a:pt x="432" y="188"/>
                  <a:pt x="432" y="189"/>
                  <a:pt x="432" y="189"/>
                </a:cubicBezTo>
                <a:cubicBezTo>
                  <a:pt x="432" y="189"/>
                  <a:pt x="432" y="189"/>
                  <a:pt x="432" y="189"/>
                </a:cubicBezTo>
                <a:cubicBezTo>
                  <a:pt x="432" y="189"/>
                  <a:pt x="432" y="189"/>
                  <a:pt x="432" y="189"/>
                </a:cubicBezTo>
                <a:cubicBezTo>
                  <a:pt x="432" y="189"/>
                  <a:pt x="432" y="189"/>
                  <a:pt x="432" y="189"/>
                </a:cubicBezTo>
                <a:cubicBezTo>
                  <a:pt x="432" y="189"/>
                  <a:pt x="432" y="189"/>
                  <a:pt x="432" y="189"/>
                </a:cubicBezTo>
                <a:cubicBezTo>
                  <a:pt x="432" y="189"/>
                  <a:pt x="432" y="189"/>
                  <a:pt x="432" y="189"/>
                </a:cubicBezTo>
                <a:cubicBezTo>
                  <a:pt x="432" y="190"/>
                  <a:pt x="432" y="190"/>
                  <a:pt x="432" y="190"/>
                </a:cubicBezTo>
                <a:cubicBezTo>
                  <a:pt x="432" y="190"/>
                  <a:pt x="432" y="190"/>
                  <a:pt x="432" y="190"/>
                </a:cubicBezTo>
                <a:cubicBezTo>
                  <a:pt x="432" y="190"/>
                  <a:pt x="432" y="190"/>
                  <a:pt x="432" y="190"/>
                </a:cubicBezTo>
                <a:cubicBezTo>
                  <a:pt x="432" y="190"/>
                  <a:pt x="432" y="190"/>
                  <a:pt x="432" y="190"/>
                </a:cubicBezTo>
                <a:cubicBezTo>
                  <a:pt x="432" y="190"/>
                  <a:pt x="431" y="191"/>
                  <a:pt x="431" y="191"/>
                </a:cubicBezTo>
                <a:cubicBezTo>
                  <a:pt x="431" y="191"/>
                  <a:pt x="431" y="191"/>
                  <a:pt x="430" y="191"/>
                </a:cubicBezTo>
                <a:cubicBezTo>
                  <a:pt x="430" y="191"/>
                  <a:pt x="430" y="191"/>
                  <a:pt x="430" y="191"/>
                </a:cubicBezTo>
                <a:cubicBezTo>
                  <a:pt x="430" y="191"/>
                  <a:pt x="430" y="191"/>
                  <a:pt x="430" y="191"/>
                </a:cubicBezTo>
                <a:cubicBezTo>
                  <a:pt x="430" y="191"/>
                  <a:pt x="430" y="191"/>
                  <a:pt x="430" y="191"/>
                </a:cubicBezTo>
                <a:cubicBezTo>
                  <a:pt x="430" y="191"/>
                  <a:pt x="430" y="191"/>
                  <a:pt x="430" y="191"/>
                </a:cubicBezTo>
                <a:cubicBezTo>
                  <a:pt x="430" y="191"/>
                  <a:pt x="430" y="191"/>
                  <a:pt x="430" y="190"/>
                </a:cubicBezTo>
                <a:cubicBezTo>
                  <a:pt x="430" y="190"/>
                  <a:pt x="431" y="190"/>
                  <a:pt x="431" y="190"/>
                </a:cubicBezTo>
                <a:cubicBezTo>
                  <a:pt x="431" y="190"/>
                  <a:pt x="431" y="191"/>
                  <a:pt x="431" y="191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1" y="190"/>
                  <a:pt x="431" y="190"/>
                  <a:pt x="431" y="190"/>
                </a:cubicBezTo>
                <a:cubicBezTo>
                  <a:pt x="432" y="190"/>
                  <a:pt x="431" y="189"/>
                  <a:pt x="431" y="189"/>
                </a:cubicBezTo>
                <a:cubicBezTo>
                  <a:pt x="431" y="189"/>
                  <a:pt x="431" y="189"/>
                  <a:pt x="431" y="189"/>
                </a:cubicBezTo>
                <a:cubicBezTo>
                  <a:pt x="432" y="189"/>
                  <a:pt x="431" y="189"/>
                  <a:pt x="431" y="188"/>
                </a:cubicBezTo>
                <a:cubicBezTo>
                  <a:pt x="431" y="189"/>
                  <a:pt x="431" y="189"/>
                  <a:pt x="431" y="189"/>
                </a:cubicBezTo>
                <a:cubicBezTo>
                  <a:pt x="431" y="189"/>
                  <a:pt x="430" y="189"/>
                  <a:pt x="430" y="189"/>
                </a:cubicBez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90"/>
                </a:cubicBezTo>
                <a:cubicBezTo>
                  <a:pt x="430" y="190"/>
                  <a:pt x="430" y="190"/>
                  <a:pt x="430" y="189"/>
                </a:cubicBezTo>
                <a:cubicBezTo>
                  <a:pt x="430" y="189"/>
                  <a:pt x="430" y="189"/>
                  <a:pt x="430" y="189"/>
                </a:cubicBezTo>
                <a:cubicBezTo>
                  <a:pt x="430" y="189"/>
                  <a:pt x="430" y="189"/>
                  <a:pt x="431" y="189"/>
                </a:cubicBezTo>
                <a:cubicBezTo>
                  <a:pt x="431" y="189"/>
                  <a:pt x="431" y="189"/>
                  <a:pt x="431" y="189"/>
                </a:cubicBezTo>
                <a:cubicBezTo>
                  <a:pt x="431" y="189"/>
                  <a:pt x="431" y="189"/>
                  <a:pt x="431" y="189"/>
                </a:cubicBezTo>
                <a:cubicBezTo>
                  <a:pt x="431" y="188"/>
                  <a:pt x="431" y="189"/>
                  <a:pt x="431" y="188"/>
                </a:cubicBezTo>
                <a:cubicBezTo>
                  <a:pt x="431" y="188"/>
                  <a:pt x="431" y="188"/>
                  <a:pt x="431" y="188"/>
                </a:cubicBezTo>
                <a:cubicBezTo>
                  <a:pt x="431" y="188"/>
                  <a:pt x="431" y="188"/>
                  <a:pt x="431" y="188"/>
                </a:cubicBezTo>
                <a:cubicBezTo>
                  <a:pt x="430" y="188"/>
                  <a:pt x="430" y="188"/>
                  <a:pt x="430" y="188"/>
                </a:cubicBezTo>
                <a:cubicBezTo>
                  <a:pt x="429" y="188"/>
                  <a:pt x="429" y="188"/>
                  <a:pt x="428" y="188"/>
                </a:cubicBezTo>
                <a:cubicBezTo>
                  <a:pt x="427" y="187"/>
                  <a:pt x="426" y="187"/>
                  <a:pt x="426" y="187"/>
                </a:cubicBezTo>
                <a:cubicBezTo>
                  <a:pt x="426" y="187"/>
                  <a:pt x="426" y="188"/>
                  <a:pt x="426" y="188"/>
                </a:cubicBezTo>
                <a:cubicBezTo>
                  <a:pt x="426" y="189"/>
                  <a:pt x="426" y="189"/>
                  <a:pt x="427" y="190"/>
                </a:cubicBezTo>
                <a:cubicBezTo>
                  <a:pt x="427" y="190"/>
                  <a:pt x="427" y="190"/>
                  <a:pt x="427" y="190"/>
                </a:cubicBezTo>
                <a:cubicBezTo>
                  <a:pt x="427" y="190"/>
                  <a:pt x="427" y="191"/>
                  <a:pt x="427" y="191"/>
                </a:cubicBezTo>
                <a:cubicBezTo>
                  <a:pt x="427" y="191"/>
                  <a:pt x="427" y="191"/>
                  <a:pt x="427" y="192"/>
                </a:cubicBezTo>
                <a:cubicBezTo>
                  <a:pt x="427" y="191"/>
                  <a:pt x="428" y="191"/>
                  <a:pt x="428" y="191"/>
                </a:cubicBezTo>
                <a:cubicBezTo>
                  <a:pt x="428" y="192"/>
                  <a:pt x="427" y="192"/>
                  <a:pt x="427" y="192"/>
                </a:cubicBezTo>
                <a:cubicBezTo>
                  <a:pt x="427" y="192"/>
                  <a:pt x="427" y="192"/>
                  <a:pt x="427" y="192"/>
                </a:cubicBezTo>
                <a:cubicBezTo>
                  <a:pt x="427" y="192"/>
                  <a:pt x="427" y="192"/>
                  <a:pt x="427" y="192"/>
                </a:cubicBezTo>
                <a:cubicBezTo>
                  <a:pt x="427" y="192"/>
                  <a:pt x="428" y="192"/>
                  <a:pt x="428" y="192"/>
                </a:cubicBezTo>
                <a:cubicBezTo>
                  <a:pt x="428" y="192"/>
                  <a:pt x="428" y="192"/>
                  <a:pt x="428" y="193"/>
                </a:cubicBezTo>
                <a:cubicBezTo>
                  <a:pt x="428" y="193"/>
                  <a:pt x="428" y="193"/>
                  <a:pt x="428" y="193"/>
                </a:cubicBezTo>
                <a:cubicBezTo>
                  <a:pt x="428" y="193"/>
                  <a:pt x="428" y="193"/>
                  <a:pt x="428" y="193"/>
                </a:cubicBezTo>
                <a:cubicBezTo>
                  <a:pt x="428" y="193"/>
                  <a:pt x="428" y="193"/>
                  <a:pt x="428" y="193"/>
                </a:cubicBezTo>
                <a:cubicBezTo>
                  <a:pt x="427" y="194"/>
                  <a:pt x="428" y="193"/>
                  <a:pt x="427" y="193"/>
                </a:cubicBezTo>
                <a:cubicBezTo>
                  <a:pt x="427" y="193"/>
                  <a:pt x="427" y="193"/>
                  <a:pt x="427" y="194"/>
                </a:cubicBezTo>
                <a:cubicBezTo>
                  <a:pt x="428" y="194"/>
                  <a:pt x="429" y="194"/>
                  <a:pt x="430" y="194"/>
                </a:cubicBezTo>
                <a:cubicBezTo>
                  <a:pt x="429" y="194"/>
                  <a:pt x="429" y="194"/>
                  <a:pt x="428" y="194"/>
                </a:cubicBezTo>
                <a:cubicBezTo>
                  <a:pt x="428" y="194"/>
                  <a:pt x="428" y="194"/>
                  <a:pt x="428" y="194"/>
                </a:cubicBezTo>
                <a:cubicBezTo>
                  <a:pt x="428" y="194"/>
                  <a:pt x="428" y="195"/>
                  <a:pt x="428" y="195"/>
                </a:cubicBezTo>
                <a:cubicBezTo>
                  <a:pt x="428" y="195"/>
                  <a:pt x="428" y="196"/>
                  <a:pt x="428" y="196"/>
                </a:cubicBezTo>
                <a:cubicBezTo>
                  <a:pt x="428" y="196"/>
                  <a:pt x="428" y="196"/>
                  <a:pt x="428" y="196"/>
                </a:cubicBezTo>
                <a:cubicBezTo>
                  <a:pt x="428" y="197"/>
                  <a:pt x="428" y="197"/>
                  <a:pt x="428" y="197"/>
                </a:cubicBezTo>
                <a:cubicBezTo>
                  <a:pt x="428" y="197"/>
                  <a:pt x="428" y="198"/>
                  <a:pt x="427" y="198"/>
                </a:cubicBezTo>
                <a:cubicBezTo>
                  <a:pt x="427" y="199"/>
                  <a:pt x="427" y="199"/>
                  <a:pt x="427" y="200"/>
                </a:cubicBezTo>
                <a:cubicBezTo>
                  <a:pt x="427" y="200"/>
                  <a:pt x="427" y="201"/>
                  <a:pt x="427" y="201"/>
                </a:cubicBezTo>
                <a:cubicBezTo>
                  <a:pt x="427" y="201"/>
                  <a:pt x="427" y="201"/>
                  <a:pt x="427" y="202"/>
                </a:cubicBezTo>
                <a:cubicBezTo>
                  <a:pt x="427" y="202"/>
                  <a:pt x="427" y="202"/>
                  <a:pt x="427" y="202"/>
                </a:cubicBezTo>
                <a:cubicBezTo>
                  <a:pt x="427" y="202"/>
                  <a:pt x="427" y="203"/>
                  <a:pt x="427" y="203"/>
                </a:cubicBezTo>
                <a:cubicBezTo>
                  <a:pt x="427" y="203"/>
                  <a:pt x="427" y="203"/>
                  <a:pt x="427" y="203"/>
                </a:cubicBezTo>
                <a:cubicBezTo>
                  <a:pt x="427" y="203"/>
                  <a:pt x="427" y="203"/>
                  <a:pt x="427" y="203"/>
                </a:cubicBezTo>
                <a:cubicBezTo>
                  <a:pt x="427" y="203"/>
                  <a:pt x="427" y="203"/>
                  <a:pt x="427" y="203"/>
                </a:cubicBezTo>
                <a:cubicBezTo>
                  <a:pt x="427" y="203"/>
                  <a:pt x="426" y="204"/>
                  <a:pt x="426" y="205"/>
                </a:cubicBezTo>
                <a:cubicBezTo>
                  <a:pt x="426" y="205"/>
                  <a:pt x="426" y="205"/>
                  <a:pt x="426" y="205"/>
                </a:cubicBezTo>
                <a:cubicBezTo>
                  <a:pt x="426" y="205"/>
                  <a:pt x="427" y="205"/>
                  <a:pt x="426" y="206"/>
                </a:cubicBezTo>
                <a:cubicBezTo>
                  <a:pt x="426" y="206"/>
                  <a:pt x="426" y="206"/>
                  <a:pt x="426" y="206"/>
                </a:cubicBezTo>
                <a:cubicBezTo>
                  <a:pt x="427" y="207"/>
                  <a:pt x="427" y="207"/>
                  <a:pt x="427" y="207"/>
                </a:cubicBezTo>
                <a:cubicBezTo>
                  <a:pt x="427" y="207"/>
                  <a:pt x="427" y="208"/>
                  <a:pt x="427" y="208"/>
                </a:cubicBezTo>
                <a:cubicBezTo>
                  <a:pt x="427" y="209"/>
                  <a:pt x="427" y="209"/>
                  <a:pt x="427" y="210"/>
                </a:cubicBezTo>
                <a:cubicBezTo>
                  <a:pt x="427" y="210"/>
                  <a:pt x="427" y="211"/>
                  <a:pt x="427" y="211"/>
                </a:cubicBezTo>
                <a:cubicBezTo>
                  <a:pt x="427" y="211"/>
                  <a:pt x="427" y="211"/>
                  <a:pt x="427" y="211"/>
                </a:cubicBezTo>
                <a:cubicBezTo>
                  <a:pt x="427" y="211"/>
                  <a:pt x="427" y="211"/>
                  <a:pt x="427" y="211"/>
                </a:cubicBezTo>
                <a:cubicBezTo>
                  <a:pt x="427" y="211"/>
                  <a:pt x="427" y="211"/>
                  <a:pt x="427" y="211"/>
                </a:cubicBezTo>
                <a:cubicBezTo>
                  <a:pt x="427" y="212"/>
                  <a:pt x="427" y="212"/>
                  <a:pt x="427" y="212"/>
                </a:cubicBezTo>
                <a:cubicBezTo>
                  <a:pt x="427" y="212"/>
                  <a:pt x="427" y="213"/>
                  <a:pt x="428" y="213"/>
                </a:cubicBezTo>
                <a:cubicBezTo>
                  <a:pt x="428" y="213"/>
                  <a:pt x="428" y="213"/>
                  <a:pt x="428" y="213"/>
                </a:cubicBezTo>
                <a:cubicBezTo>
                  <a:pt x="428" y="214"/>
                  <a:pt x="428" y="214"/>
                  <a:pt x="428" y="215"/>
                </a:cubicBezTo>
                <a:cubicBezTo>
                  <a:pt x="428" y="215"/>
                  <a:pt x="428" y="215"/>
                  <a:pt x="428" y="215"/>
                </a:cubicBezTo>
                <a:cubicBezTo>
                  <a:pt x="428" y="216"/>
                  <a:pt x="428" y="216"/>
                  <a:pt x="428" y="216"/>
                </a:cubicBezTo>
                <a:cubicBezTo>
                  <a:pt x="428" y="216"/>
                  <a:pt x="428" y="217"/>
                  <a:pt x="428" y="217"/>
                </a:cubicBezTo>
                <a:cubicBezTo>
                  <a:pt x="429" y="218"/>
                  <a:pt x="430" y="218"/>
                  <a:pt x="430" y="219"/>
                </a:cubicBezTo>
                <a:cubicBezTo>
                  <a:pt x="430" y="219"/>
                  <a:pt x="430" y="219"/>
                  <a:pt x="430" y="219"/>
                </a:cubicBezTo>
                <a:cubicBezTo>
                  <a:pt x="430" y="219"/>
                  <a:pt x="431" y="220"/>
                  <a:pt x="431" y="220"/>
                </a:cubicBezTo>
                <a:cubicBezTo>
                  <a:pt x="431" y="220"/>
                  <a:pt x="431" y="220"/>
                  <a:pt x="431" y="220"/>
                </a:cubicBezTo>
                <a:cubicBezTo>
                  <a:pt x="431" y="220"/>
                  <a:pt x="432" y="220"/>
                  <a:pt x="431" y="220"/>
                </a:cubicBezTo>
                <a:cubicBezTo>
                  <a:pt x="431" y="220"/>
                  <a:pt x="432" y="220"/>
                  <a:pt x="432" y="220"/>
                </a:cubicBezTo>
                <a:cubicBezTo>
                  <a:pt x="431" y="220"/>
                  <a:pt x="431" y="220"/>
                  <a:pt x="431" y="220"/>
                </a:cubicBezTo>
                <a:cubicBezTo>
                  <a:pt x="431" y="220"/>
                  <a:pt x="431" y="219"/>
                  <a:pt x="431" y="219"/>
                </a:cubicBezTo>
                <a:cubicBezTo>
                  <a:pt x="432" y="219"/>
                  <a:pt x="432" y="219"/>
                  <a:pt x="432" y="219"/>
                </a:cubicBezTo>
                <a:cubicBezTo>
                  <a:pt x="432" y="219"/>
                  <a:pt x="432" y="219"/>
                  <a:pt x="432" y="219"/>
                </a:cubicBezTo>
                <a:cubicBezTo>
                  <a:pt x="432" y="219"/>
                  <a:pt x="432" y="219"/>
                  <a:pt x="433" y="219"/>
                </a:cubicBezTo>
                <a:cubicBezTo>
                  <a:pt x="433" y="219"/>
                  <a:pt x="433" y="219"/>
                  <a:pt x="433" y="219"/>
                </a:cubicBezTo>
                <a:cubicBezTo>
                  <a:pt x="433" y="219"/>
                  <a:pt x="433" y="219"/>
                  <a:pt x="433" y="219"/>
                </a:cubicBezTo>
                <a:cubicBezTo>
                  <a:pt x="433" y="219"/>
                  <a:pt x="433" y="219"/>
                  <a:pt x="433" y="219"/>
                </a:cubicBezTo>
                <a:cubicBezTo>
                  <a:pt x="433" y="219"/>
                  <a:pt x="433" y="219"/>
                  <a:pt x="433" y="219"/>
                </a:cubicBezTo>
                <a:cubicBezTo>
                  <a:pt x="433" y="219"/>
                  <a:pt x="434" y="219"/>
                  <a:pt x="434" y="219"/>
                </a:cubicBezTo>
                <a:cubicBezTo>
                  <a:pt x="434" y="219"/>
                  <a:pt x="434" y="219"/>
                  <a:pt x="433" y="219"/>
                </a:cubicBezTo>
                <a:cubicBezTo>
                  <a:pt x="433" y="219"/>
                  <a:pt x="433" y="219"/>
                  <a:pt x="433" y="219"/>
                </a:cubicBezTo>
                <a:cubicBezTo>
                  <a:pt x="433" y="219"/>
                  <a:pt x="433" y="219"/>
                  <a:pt x="433" y="219"/>
                </a:cubicBezTo>
                <a:cubicBezTo>
                  <a:pt x="433" y="219"/>
                  <a:pt x="432" y="219"/>
                  <a:pt x="432" y="219"/>
                </a:cubicBezTo>
                <a:cubicBezTo>
                  <a:pt x="432" y="219"/>
                  <a:pt x="432" y="219"/>
                  <a:pt x="432" y="219"/>
                </a:cubicBezTo>
                <a:cubicBezTo>
                  <a:pt x="432" y="220"/>
                  <a:pt x="432" y="221"/>
                  <a:pt x="432" y="221"/>
                </a:cubicBezTo>
                <a:cubicBezTo>
                  <a:pt x="432" y="221"/>
                  <a:pt x="432" y="221"/>
                  <a:pt x="432" y="221"/>
                </a:cubicBezTo>
                <a:cubicBezTo>
                  <a:pt x="432" y="221"/>
                  <a:pt x="432" y="221"/>
                  <a:pt x="432" y="221"/>
                </a:cubicBezTo>
                <a:cubicBezTo>
                  <a:pt x="432" y="220"/>
                  <a:pt x="432" y="220"/>
                  <a:pt x="432" y="220"/>
                </a:cubicBezTo>
                <a:cubicBezTo>
                  <a:pt x="431" y="220"/>
                  <a:pt x="431" y="221"/>
                  <a:pt x="431" y="221"/>
                </a:cubicBezTo>
                <a:cubicBezTo>
                  <a:pt x="431" y="221"/>
                  <a:pt x="432" y="221"/>
                  <a:pt x="432" y="222"/>
                </a:cubicBezTo>
                <a:cubicBezTo>
                  <a:pt x="432" y="222"/>
                  <a:pt x="432" y="222"/>
                  <a:pt x="432" y="222"/>
                </a:cubicBezTo>
                <a:cubicBezTo>
                  <a:pt x="432" y="222"/>
                  <a:pt x="433" y="222"/>
                  <a:pt x="433" y="223"/>
                </a:cubicBezTo>
                <a:cubicBezTo>
                  <a:pt x="433" y="223"/>
                  <a:pt x="433" y="222"/>
                  <a:pt x="433" y="223"/>
                </a:cubicBezTo>
                <a:cubicBezTo>
                  <a:pt x="433" y="223"/>
                  <a:pt x="433" y="223"/>
                  <a:pt x="433" y="223"/>
                </a:cubicBezTo>
                <a:cubicBezTo>
                  <a:pt x="433" y="224"/>
                  <a:pt x="433" y="223"/>
                  <a:pt x="433" y="224"/>
                </a:cubicBezTo>
                <a:cubicBezTo>
                  <a:pt x="433" y="224"/>
                  <a:pt x="433" y="224"/>
                  <a:pt x="433" y="224"/>
                </a:cubicBezTo>
                <a:cubicBezTo>
                  <a:pt x="433" y="224"/>
                  <a:pt x="433" y="224"/>
                  <a:pt x="433" y="224"/>
                </a:cubicBezTo>
                <a:cubicBezTo>
                  <a:pt x="433" y="225"/>
                  <a:pt x="434" y="225"/>
                  <a:pt x="434" y="226"/>
                </a:cubicBezTo>
                <a:cubicBezTo>
                  <a:pt x="435" y="226"/>
                  <a:pt x="435" y="227"/>
                  <a:pt x="435" y="227"/>
                </a:cubicBezTo>
                <a:cubicBezTo>
                  <a:pt x="436" y="227"/>
                  <a:pt x="436" y="227"/>
                  <a:pt x="436" y="227"/>
                </a:cubicBezTo>
                <a:cubicBezTo>
                  <a:pt x="436" y="228"/>
                  <a:pt x="436" y="228"/>
                  <a:pt x="436" y="228"/>
                </a:cubicBezTo>
                <a:cubicBezTo>
                  <a:pt x="436" y="228"/>
                  <a:pt x="436" y="228"/>
                  <a:pt x="436" y="228"/>
                </a:cubicBezTo>
                <a:cubicBezTo>
                  <a:pt x="436" y="228"/>
                  <a:pt x="436" y="228"/>
                  <a:pt x="436" y="228"/>
                </a:cubicBezTo>
                <a:cubicBezTo>
                  <a:pt x="436" y="229"/>
                  <a:pt x="436" y="229"/>
                  <a:pt x="436" y="229"/>
                </a:cubicBezTo>
                <a:cubicBezTo>
                  <a:pt x="436" y="229"/>
                  <a:pt x="436" y="229"/>
                  <a:pt x="436" y="229"/>
                </a:cubicBezTo>
                <a:cubicBezTo>
                  <a:pt x="436" y="229"/>
                  <a:pt x="436" y="230"/>
                  <a:pt x="436" y="230"/>
                </a:cubicBezTo>
                <a:cubicBezTo>
                  <a:pt x="437" y="230"/>
                  <a:pt x="437" y="230"/>
                  <a:pt x="437" y="230"/>
                </a:cubicBezTo>
                <a:cubicBezTo>
                  <a:pt x="438" y="230"/>
                  <a:pt x="438" y="230"/>
                  <a:pt x="438" y="230"/>
                </a:cubicBezTo>
                <a:cubicBezTo>
                  <a:pt x="439" y="230"/>
                  <a:pt x="439" y="230"/>
                  <a:pt x="439" y="230"/>
                </a:cubicBezTo>
                <a:cubicBezTo>
                  <a:pt x="440" y="230"/>
                  <a:pt x="440" y="231"/>
                  <a:pt x="440" y="231"/>
                </a:cubicBezTo>
                <a:cubicBezTo>
                  <a:pt x="440" y="231"/>
                  <a:pt x="441" y="231"/>
                  <a:pt x="441" y="231"/>
                </a:cubicBezTo>
                <a:cubicBezTo>
                  <a:pt x="441" y="231"/>
                  <a:pt x="441" y="231"/>
                  <a:pt x="441" y="231"/>
                </a:cubicBezTo>
                <a:cubicBezTo>
                  <a:pt x="441" y="231"/>
                  <a:pt x="442" y="231"/>
                  <a:pt x="442" y="231"/>
                </a:cubicBezTo>
                <a:cubicBezTo>
                  <a:pt x="442" y="231"/>
                  <a:pt x="442" y="232"/>
                  <a:pt x="442" y="232"/>
                </a:cubicBezTo>
                <a:cubicBezTo>
                  <a:pt x="442" y="232"/>
                  <a:pt x="442" y="232"/>
                  <a:pt x="442" y="232"/>
                </a:cubicBezTo>
                <a:cubicBezTo>
                  <a:pt x="443" y="232"/>
                  <a:pt x="443" y="232"/>
                  <a:pt x="443" y="232"/>
                </a:cubicBezTo>
                <a:cubicBezTo>
                  <a:pt x="443" y="232"/>
                  <a:pt x="444" y="233"/>
                  <a:pt x="444" y="233"/>
                </a:cubicBezTo>
                <a:cubicBezTo>
                  <a:pt x="444" y="233"/>
                  <a:pt x="444" y="233"/>
                  <a:pt x="445" y="234"/>
                </a:cubicBezTo>
                <a:cubicBezTo>
                  <a:pt x="445" y="234"/>
                  <a:pt x="445" y="235"/>
                  <a:pt x="445" y="235"/>
                </a:cubicBezTo>
                <a:cubicBezTo>
                  <a:pt x="445" y="235"/>
                  <a:pt x="445" y="235"/>
                  <a:pt x="445" y="235"/>
                </a:cubicBezTo>
                <a:cubicBezTo>
                  <a:pt x="445" y="235"/>
                  <a:pt x="445" y="235"/>
                  <a:pt x="445" y="235"/>
                </a:cubicBezTo>
                <a:cubicBezTo>
                  <a:pt x="446" y="236"/>
                  <a:pt x="446" y="237"/>
                  <a:pt x="446" y="238"/>
                </a:cubicBezTo>
                <a:cubicBezTo>
                  <a:pt x="447" y="239"/>
                  <a:pt x="447" y="239"/>
                  <a:pt x="447" y="240"/>
                </a:cubicBezTo>
                <a:cubicBezTo>
                  <a:pt x="447" y="240"/>
                  <a:pt x="448" y="240"/>
                  <a:pt x="448" y="240"/>
                </a:cubicBezTo>
                <a:cubicBezTo>
                  <a:pt x="448" y="241"/>
                  <a:pt x="448" y="241"/>
                  <a:pt x="448" y="241"/>
                </a:cubicBezTo>
                <a:cubicBezTo>
                  <a:pt x="448" y="241"/>
                  <a:pt x="448" y="241"/>
                  <a:pt x="448" y="242"/>
                </a:cubicBezTo>
                <a:cubicBezTo>
                  <a:pt x="448" y="241"/>
                  <a:pt x="449" y="242"/>
                  <a:pt x="449" y="242"/>
                </a:cubicBezTo>
                <a:cubicBezTo>
                  <a:pt x="449" y="242"/>
                  <a:pt x="449" y="243"/>
                  <a:pt x="449" y="243"/>
                </a:cubicBezTo>
                <a:cubicBezTo>
                  <a:pt x="449" y="243"/>
                  <a:pt x="450" y="244"/>
                  <a:pt x="450" y="244"/>
                </a:cubicBezTo>
                <a:cubicBezTo>
                  <a:pt x="450" y="244"/>
                  <a:pt x="450" y="244"/>
                  <a:pt x="451" y="244"/>
                </a:cubicBezTo>
                <a:cubicBezTo>
                  <a:pt x="451" y="244"/>
                  <a:pt x="451" y="244"/>
                  <a:pt x="451" y="244"/>
                </a:cubicBezTo>
                <a:cubicBezTo>
                  <a:pt x="451" y="245"/>
                  <a:pt x="452" y="245"/>
                  <a:pt x="452" y="246"/>
                </a:cubicBezTo>
                <a:cubicBezTo>
                  <a:pt x="452" y="246"/>
                  <a:pt x="453" y="246"/>
                  <a:pt x="453" y="246"/>
                </a:cubicBezTo>
                <a:cubicBezTo>
                  <a:pt x="453" y="247"/>
                  <a:pt x="453" y="248"/>
                  <a:pt x="453" y="248"/>
                </a:cubicBezTo>
                <a:cubicBezTo>
                  <a:pt x="453" y="248"/>
                  <a:pt x="453" y="248"/>
                  <a:pt x="453" y="248"/>
                </a:cubicBezTo>
                <a:cubicBezTo>
                  <a:pt x="453" y="248"/>
                  <a:pt x="453" y="248"/>
                  <a:pt x="453" y="249"/>
                </a:cubicBezTo>
                <a:cubicBezTo>
                  <a:pt x="453" y="249"/>
                  <a:pt x="453" y="249"/>
                  <a:pt x="453" y="248"/>
                </a:cubicBezTo>
                <a:cubicBezTo>
                  <a:pt x="453" y="249"/>
                  <a:pt x="453" y="249"/>
                  <a:pt x="453" y="249"/>
                </a:cubicBezTo>
                <a:cubicBezTo>
                  <a:pt x="453" y="249"/>
                  <a:pt x="453" y="249"/>
                  <a:pt x="453" y="249"/>
                </a:cubicBezTo>
                <a:cubicBezTo>
                  <a:pt x="453" y="249"/>
                  <a:pt x="453" y="249"/>
                  <a:pt x="453" y="249"/>
                </a:cubicBezTo>
                <a:cubicBezTo>
                  <a:pt x="453" y="249"/>
                  <a:pt x="453" y="249"/>
                  <a:pt x="453" y="249"/>
                </a:cubicBezTo>
                <a:cubicBezTo>
                  <a:pt x="453" y="248"/>
                  <a:pt x="453" y="249"/>
                  <a:pt x="453" y="249"/>
                </a:cubicBezTo>
                <a:cubicBezTo>
                  <a:pt x="454" y="249"/>
                  <a:pt x="454" y="250"/>
                  <a:pt x="454" y="250"/>
                </a:cubicBezTo>
                <a:cubicBezTo>
                  <a:pt x="454" y="250"/>
                  <a:pt x="454" y="249"/>
                  <a:pt x="453" y="249"/>
                </a:cubicBezTo>
                <a:cubicBezTo>
                  <a:pt x="453" y="249"/>
                  <a:pt x="453" y="249"/>
                  <a:pt x="453" y="249"/>
                </a:cubicBezTo>
                <a:cubicBezTo>
                  <a:pt x="453" y="249"/>
                  <a:pt x="453" y="249"/>
                  <a:pt x="453" y="249"/>
                </a:cubicBezTo>
                <a:cubicBezTo>
                  <a:pt x="452" y="249"/>
                  <a:pt x="452" y="249"/>
                  <a:pt x="452" y="249"/>
                </a:cubicBezTo>
                <a:cubicBezTo>
                  <a:pt x="452" y="249"/>
                  <a:pt x="451" y="249"/>
                  <a:pt x="451" y="249"/>
                </a:cubicBezTo>
                <a:cubicBezTo>
                  <a:pt x="451" y="249"/>
                  <a:pt x="450" y="249"/>
                  <a:pt x="451" y="249"/>
                </a:cubicBezTo>
                <a:cubicBezTo>
                  <a:pt x="451" y="250"/>
                  <a:pt x="452" y="250"/>
                  <a:pt x="452" y="250"/>
                </a:cubicBezTo>
                <a:cubicBezTo>
                  <a:pt x="452" y="251"/>
                  <a:pt x="453" y="251"/>
                  <a:pt x="453" y="251"/>
                </a:cubicBezTo>
                <a:cubicBezTo>
                  <a:pt x="453" y="251"/>
                  <a:pt x="454" y="252"/>
                  <a:pt x="454" y="252"/>
                </a:cubicBezTo>
                <a:cubicBezTo>
                  <a:pt x="454" y="252"/>
                  <a:pt x="454" y="252"/>
                  <a:pt x="455" y="252"/>
                </a:cubicBezTo>
                <a:cubicBezTo>
                  <a:pt x="455" y="252"/>
                  <a:pt x="455" y="252"/>
                  <a:pt x="455" y="252"/>
                </a:cubicBezTo>
                <a:cubicBezTo>
                  <a:pt x="455" y="252"/>
                  <a:pt x="455" y="252"/>
                  <a:pt x="455" y="252"/>
                </a:cubicBezTo>
                <a:cubicBezTo>
                  <a:pt x="455" y="251"/>
                  <a:pt x="455" y="251"/>
                  <a:pt x="455" y="251"/>
                </a:cubicBezTo>
                <a:cubicBezTo>
                  <a:pt x="455" y="251"/>
                  <a:pt x="455" y="252"/>
                  <a:pt x="455" y="252"/>
                </a:cubicBezTo>
                <a:cubicBezTo>
                  <a:pt x="456" y="252"/>
                  <a:pt x="456" y="253"/>
                  <a:pt x="457" y="253"/>
                </a:cubicBezTo>
                <a:cubicBezTo>
                  <a:pt x="457" y="253"/>
                  <a:pt x="458" y="253"/>
                  <a:pt x="458" y="254"/>
                </a:cubicBezTo>
                <a:cubicBezTo>
                  <a:pt x="458" y="255"/>
                  <a:pt x="458" y="255"/>
                  <a:pt x="458" y="256"/>
                </a:cubicBezTo>
                <a:cubicBezTo>
                  <a:pt x="458" y="256"/>
                  <a:pt x="458" y="256"/>
                  <a:pt x="458" y="256"/>
                </a:cubicBezTo>
                <a:cubicBezTo>
                  <a:pt x="458" y="256"/>
                  <a:pt x="458" y="257"/>
                  <a:pt x="458" y="257"/>
                </a:cubicBezTo>
                <a:cubicBezTo>
                  <a:pt x="458" y="257"/>
                  <a:pt x="458" y="257"/>
                  <a:pt x="458" y="257"/>
                </a:cubicBezTo>
                <a:cubicBezTo>
                  <a:pt x="458" y="257"/>
                  <a:pt x="458" y="257"/>
                  <a:pt x="458" y="257"/>
                </a:cubicBezTo>
                <a:cubicBezTo>
                  <a:pt x="459" y="257"/>
                  <a:pt x="459" y="258"/>
                  <a:pt x="460" y="258"/>
                </a:cubicBezTo>
                <a:cubicBezTo>
                  <a:pt x="460" y="259"/>
                  <a:pt x="461" y="259"/>
                  <a:pt x="462" y="260"/>
                </a:cubicBezTo>
                <a:cubicBezTo>
                  <a:pt x="462" y="260"/>
                  <a:pt x="463" y="260"/>
                  <a:pt x="463" y="261"/>
                </a:cubicBezTo>
                <a:cubicBezTo>
                  <a:pt x="463" y="261"/>
                  <a:pt x="464" y="262"/>
                  <a:pt x="464" y="262"/>
                </a:cubicBezTo>
                <a:cubicBezTo>
                  <a:pt x="464" y="262"/>
                  <a:pt x="464" y="262"/>
                  <a:pt x="464" y="262"/>
                </a:cubicBezTo>
                <a:cubicBezTo>
                  <a:pt x="465" y="262"/>
                  <a:pt x="465" y="262"/>
                  <a:pt x="465" y="262"/>
                </a:cubicBezTo>
                <a:cubicBezTo>
                  <a:pt x="465" y="262"/>
                  <a:pt x="465" y="261"/>
                  <a:pt x="465" y="261"/>
                </a:cubicBezTo>
                <a:cubicBezTo>
                  <a:pt x="465" y="260"/>
                  <a:pt x="464" y="260"/>
                  <a:pt x="464" y="260"/>
                </a:cubicBezTo>
                <a:cubicBezTo>
                  <a:pt x="464" y="260"/>
                  <a:pt x="464" y="259"/>
                  <a:pt x="464" y="259"/>
                </a:cubicBezTo>
                <a:cubicBezTo>
                  <a:pt x="464" y="259"/>
                  <a:pt x="464" y="259"/>
                  <a:pt x="464" y="259"/>
                </a:cubicBezTo>
                <a:cubicBezTo>
                  <a:pt x="464" y="259"/>
                  <a:pt x="463" y="258"/>
                  <a:pt x="463" y="258"/>
                </a:cubicBezTo>
                <a:cubicBezTo>
                  <a:pt x="463" y="258"/>
                  <a:pt x="463" y="259"/>
                  <a:pt x="463" y="259"/>
                </a:cubicBezTo>
                <a:cubicBezTo>
                  <a:pt x="463" y="259"/>
                  <a:pt x="462" y="259"/>
                  <a:pt x="462" y="259"/>
                </a:cubicBezTo>
                <a:cubicBezTo>
                  <a:pt x="462" y="258"/>
                  <a:pt x="462" y="258"/>
                  <a:pt x="462" y="257"/>
                </a:cubicBezTo>
                <a:cubicBezTo>
                  <a:pt x="462" y="257"/>
                  <a:pt x="462" y="256"/>
                  <a:pt x="461" y="256"/>
                </a:cubicBezTo>
                <a:cubicBezTo>
                  <a:pt x="461" y="255"/>
                  <a:pt x="461" y="255"/>
                  <a:pt x="461" y="254"/>
                </a:cubicBezTo>
                <a:cubicBezTo>
                  <a:pt x="461" y="254"/>
                  <a:pt x="460" y="254"/>
                  <a:pt x="460" y="254"/>
                </a:cubicBezTo>
                <a:cubicBezTo>
                  <a:pt x="461" y="254"/>
                  <a:pt x="460" y="254"/>
                  <a:pt x="460" y="253"/>
                </a:cubicBezTo>
                <a:cubicBezTo>
                  <a:pt x="460" y="253"/>
                  <a:pt x="460" y="253"/>
                  <a:pt x="460" y="252"/>
                </a:cubicBezTo>
                <a:cubicBezTo>
                  <a:pt x="460" y="252"/>
                  <a:pt x="459" y="252"/>
                  <a:pt x="459" y="251"/>
                </a:cubicBezTo>
                <a:cubicBezTo>
                  <a:pt x="459" y="252"/>
                  <a:pt x="459" y="252"/>
                  <a:pt x="459" y="252"/>
                </a:cubicBezTo>
                <a:cubicBezTo>
                  <a:pt x="459" y="252"/>
                  <a:pt x="459" y="251"/>
                  <a:pt x="459" y="251"/>
                </a:cubicBezTo>
                <a:cubicBezTo>
                  <a:pt x="459" y="251"/>
                  <a:pt x="458" y="251"/>
                  <a:pt x="458" y="251"/>
                </a:cubicBezTo>
                <a:cubicBezTo>
                  <a:pt x="458" y="251"/>
                  <a:pt x="458" y="250"/>
                  <a:pt x="457" y="250"/>
                </a:cubicBezTo>
                <a:cubicBezTo>
                  <a:pt x="457" y="249"/>
                  <a:pt x="457" y="249"/>
                  <a:pt x="456" y="248"/>
                </a:cubicBezTo>
                <a:cubicBezTo>
                  <a:pt x="457" y="248"/>
                  <a:pt x="457" y="248"/>
                  <a:pt x="457" y="248"/>
                </a:cubicBezTo>
                <a:cubicBezTo>
                  <a:pt x="456" y="248"/>
                  <a:pt x="456" y="248"/>
                  <a:pt x="456" y="248"/>
                </a:cubicBezTo>
                <a:cubicBezTo>
                  <a:pt x="456" y="247"/>
                  <a:pt x="456" y="247"/>
                  <a:pt x="456" y="247"/>
                </a:cubicBezTo>
                <a:cubicBezTo>
                  <a:pt x="456" y="247"/>
                  <a:pt x="456" y="247"/>
                  <a:pt x="456" y="247"/>
                </a:cubicBezTo>
                <a:cubicBezTo>
                  <a:pt x="455" y="247"/>
                  <a:pt x="455" y="246"/>
                  <a:pt x="455" y="246"/>
                </a:cubicBezTo>
                <a:cubicBezTo>
                  <a:pt x="455" y="246"/>
                  <a:pt x="454" y="245"/>
                  <a:pt x="454" y="245"/>
                </a:cubicBezTo>
                <a:cubicBezTo>
                  <a:pt x="454" y="245"/>
                  <a:pt x="453" y="244"/>
                  <a:pt x="453" y="244"/>
                </a:cubicBezTo>
                <a:cubicBezTo>
                  <a:pt x="453" y="243"/>
                  <a:pt x="453" y="243"/>
                  <a:pt x="453" y="243"/>
                </a:cubicBezTo>
                <a:cubicBezTo>
                  <a:pt x="452" y="243"/>
                  <a:pt x="452" y="243"/>
                  <a:pt x="452" y="243"/>
                </a:cubicBezTo>
                <a:cubicBezTo>
                  <a:pt x="452" y="242"/>
                  <a:pt x="452" y="242"/>
                  <a:pt x="452" y="241"/>
                </a:cubicBezTo>
                <a:cubicBezTo>
                  <a:pt x="452" y="241"/>
                  <a:pt x="451" y="240"/>
                  <a:pt x="451" y="239"/>
                </a:cubicBezTo>
                <a:cubicBezTo>
                  <a:pt x="451" y="239"/>
                  <a:pt x="451" y="239"/>
                  <a:pt x="451" y="238"/>
                </a:cubicBezTo>
                <a:cubicBezTo>
                  <a:pt x="451" y="238"/>
                  <a:pt x="451" y="238"/>
                  <a:pt x="451" y="237"/>
                </a:cubicBezTo>
                <a:cubicBezTo>
                  <a:pt x="451" y="237"/>
                  <a:pt x="451" y="237"/>
                  <a:pt x="451" y="237"/>
                </a:cubicBezTo>
                <a:cubicBezTo>
                  <a:pt x="451" y="237"/>
                  <a:pt x="451" y="237"/>
                  <a:pt x="451" y="237"/>
                </a:cubicBezTo>
                <a:cubicBezTo>
                  <a:pt x="452" y="238"/>
                  <a:pt x="452" y="238"/>
                  <a:pt x="453" y="238"/>
                </a:cubicBezTo>
                <a:cubicBezTo>
                  <a:pt x="453" y="238"/>
                  <a:pt x="453" y="239"/>
                  <a:pt x="453" y="238"/>
                </a:cubicBezTo>
                <a:cubicBezTo>
                  <a:pt x="453" y="238"/>
                  <a:pt x="453" y="238"/>
                  <a:pt x="453" y="238"/>
                </a:cubicBezTo>
                <a:cubicBezTo>
                  <a:pt x="453" y="238"/>
                  <a:pt x="453" y="238"/>
                  <a:pt x="453" y="238"/>
                </a:cubicBezTo>
                <a:cubicBezTo>
                  <a:pt x="453" y="238"/>
                  <a:pt x="454" y="238"/>
                  <a:pt x="454" y="239"/>
                </a:cubicBezTo>
                <a:cubicBezTo>
                  <a:pt x="455" y="239"/>
                  <a:pt x="455" y="239"/>
                  <a:pt x="455" y="239"/>
                </a:cubicBezTo>
                <a:cubicBezTo>
                  <a:pt x="456" y="240"/>
                  <a:pt x="456" y="240"/>
                  <a:pt x="456" y="240"/>
                </a:cubicBezTo>
                <a:cubicBezTo>
                  <a:pt x="456" y="240"/>
                  <a:pt x="456" y="240"/>
                  <a:pt x="456" y="241"/>
                </a:cubicBezTo>
                <a:cubicBezTo>
                  <a:pt x="456" y="241"/>
                  <a:pt x="456" y="242"/>
                  <a:pt x="457" y="243"/>
                </a:cubicBezTo>
                <a:cubicBezTo>
                  <a:pt x="457" y="243"/>
                  <a:pt x="457" y="244"/>
                  <a:pt x="457" y="244"/>
                </a:cubicBezTo>
                <a:cubicBezTo>
                  <a:pt x="457" y="244"/>
                  <a:pt x="457" y="244"/>
                  <a:pt x="457" y="245"/>
                </a:cubicBezTo>
                <a:cubicBezTo>
                  <a:pt x="457" y="245"/>
                  <a:pt x="458" y="245"/>
                  <a:pt x="458" y="245"/>
                </a:cubicBezTo>
                <a:cubicBezTo>
                  <a:pt x="458" y="245"/>
                  <a:pt x="458" y="245"/>
                  <a:pt x="458" y="246"/>
                </a:cubicBezTo>
                <a:cubicBezTo>
                  <a:pt x="459" y="246"/>
                  <a:pt x="459" y="247"/>
                  <a:pt x="460" y="247"/>
                </a:cubicBezTo>
                <a:cubicBezTo>
                  <a:pt x="460" y="248"/>
                  <a:pt x="461" y="249"/>
                  <a:pt x="461" y="249"/>
                </a:cubicBezTo>
                <a:cubicBezTo>
                  <a:pt x="462" y="249"/>
                  <a:pt x="462" y="249"/>
                  <a:pt x="462" y="249"/>
                </a:cubicBezTo>
                <a:cubicBezTo>
                  <a:pt x="462" y="249"/>
                  <a:pt x="462" y="249"/>
                  <a:pt x="462" y="249"/>
                </a:cubicBezTo>
                <a:cubicBezTo>
                  <a:pt x="462" y="249"/>
                  <a:pt x="462" y="249"/>
                  <a:pt x="462" y="249"/>
                </a:cubicBezTo>
                <a:cubicBezTo>
                  <a:pt x="462" y="250"/>
                  <a:pt x="462" y="251"/>
                  <a:pt x="463" y="251"/>
                </a:cubicBezTo>
                <a:cubicBezTo>
                  <a:pt x="463" y="251"/>
                  <a:pt x="464" y="251"/>
                  <a:pt x="464" y="251"/>
                </a:cubicBezTo>
                <a:cubicBezTo>
                  <a:pt x="464" y="251"/>
                  <a:pt x="464" y="251"/>
                  <a:pt x="464" y="251"/>
                </a:cubicBezTo>
                <a:cubicBezTo>
                  <a:pt x="464" y="252"/>
                  <a:pt x="464" y="252"/>
                  <a:pt x="465" y="252"/>
                </a:cubicBezTo>
                <a:cubicBezTo>
                  <a:pt x="465" y="252"/>
                  <a:pt x="466" y="253"/>
                  <a:pt x="466" y="253"/>
                </a:cubicBezTo>
                <a:cubicBezTo>
                  <a:pt x="466" y="253"/>
                  <a:pt x="466" y="253"/>
                  <a:pt x="466" y="253"/>
                </a:cubicBezTo>
                <a:cubicBezTo>
                  <a:pt x="466" y="253"/>
                  <a:pt x="465" y="253"/>
                  <a:pt x="465" y="253"/>
                </a:cubicBezTo>
                <a:cubicBezTo>
                  <a:pt x="465" y="254"/>
                  <a:pt x="465" y="254"/>
                  <a:pt x="465" y="254"/>
                </a:cubicBezTo>
                <a:cubicBezTo>
                  <a:pt x="465" y="254"/>
                  <a:pt x="465" y="254"/>
                  <a:pt x="465" y="255"/>
                </a:cubicBezTo>
                <a:cubicBezTo>
                  <a:pt x="465" y="254"/>
                  <a:pt x="465" y="255"/>
                  <a:pt x="465" y="255"/>
                </a:cubicBezTo>
                <a:cubicBezTo>
                  <a:pt x="465" y="255"/>
                  <a:pt x="465" y="255"/>
                  <a:pt x="465" y="255"/>
                </a:cubicBezTo>
                <a:cubicBezTo>
                  <a:pt x="465" y="255"/>
                  <a:pt x="465" y="255"/>
                  <a:pt x="466" y="255"/>
                </a:cubicBezTo>
                <a:cubicBezTo>
                  <a:pt x="466" y="255"/>
                  <a:pt x="466" y="255"/>
                  <a:pt x="466" y="255"/>
                </a:cubicBezTo>
                <a:cubicBezTo>
                  <a:pt x="466" y="255"/>
                  <a:pt x="466" y="255"/>
                  <a:pt x="466" y="255"/>
                </a:cubicBezTo>
                <a:cubicBezTo>
                  <a:pt x="466" y="255"/>
                  <a:pt x="466" y="255"/>
                  <a:pt x="466" y="255"/>
                </a:cubicBezTo>
                <a:cubicBezTo>
                  <a:pt x="466" y="255"/>
                  <a:pt x="466" y="255"/>
                  <a:pt x="466" y="255"/>
                </a:cubicBezTo>
                <a:cubicBezTo>
                  <a:pt x="467" y="255"/>
                  <a:pt x="468" y="256"/>
                  <a:pt x="468" y="256"/>
                </a:cubicBezTo>
                <a:cubicBezTo>
                  <a:pt x="468" y="256"/>
                  <a:pt x="469" y="257"/>
                  <a:pt x="469" y="257"/>
                </a:cubicBezTo>
                <a:cubicBezTo>
                  <a:pt x="469" y="257"/>
                  <a:pt x="469" y="257"/>
                  <a:pt x="469" y="257"/>
                </a:cubicBezTo>
                <a:cubicBezTo>
                  <a:pt x="469" y="257"/>
                  <a:pt x="469" y="258"/>
                  <a:pt x="469" y="258"/>
                </a:cubicBezTo>
                <a:cubicBezTo>
                  <a:pt x="469" y="258"/>
                  <a:pt x="469" y="258"/>
                  <a:pt x="470" y="258"/>
                </a:cubicBezTo>
                <a:cubicBezTo>
                  <a:pt x="470" y="258"/>
                  <a:pt x="470" y="258"/>
                  <a:pt x="470" y="258"/>
                </a:cubicBezTo>
                <a:cubicBezTo>
                  <a:pt x="470" y="258"/>
                  <a:pt x="470" y="258"/>
                  <a:pt x="470" y="258"/>
                </a:cubicBezTo>
                <a:cubicBezTo>
                  <a:pt x="470" y="258"/>
                  <a:pt x="470" y="258"/>
                  <a:pt x="470" y="258"/>
                </a:cubicBezTo>
                <a:cubicBezTo>
                  <a:pt x="471" y="259"/>
                  <a:pt x="471" y="260"/>
                  <a:pt x="472" y="260"/>
                </a:cubicBezTo>
                <a:cubicBezTo>
                  <a:pt x="473" y="261"/>
                  <a:pt x="474" y="262"/>
                  <a:pt x="474" y="263"/>
                </a:cubicBezTo>
                <a:cubicBezTo>
                  <a:pt x="475" y="264"/>
                  <a:pt x="475" y="264"/>
                  <a:pt x="475" y="265"/>
                </a:cubicBezTo>
                <a:cubicBezTo>
                  <a:pt x="475" y="265"/>
                  <a:pt x="475" y="266"/>
                  <a:pt x="476" y="266"/>
                </a:cubicBezTo>
                <a:cubicBezTo>
                  <a:pt x="476" y="266"/>
                  <a:pt x="476" y="266"/>
                  <a:pt x="476" y="267"/>
                </a:cubicBezTo>
                <a:cubicBezTo>
                  <a:pt x="476" y="267"/>
                  <a:pt x="476" y="267"/>
                  <a:pt x="476" y="268"/>
                </a:cubicBezTo>
                <a:cubicBezTo>
                  <a:pt x="475" y="268"/>
                  <a:pt x="475" y="268"/>
                  <a:pt x="475" y="268"/>
                </a:cubicBezTo>
                <a:cubicBezTo>
                  <a:pt x="475" y="268"/>
                  <a:pt x="475" y="268"/>
                  <a:pt x="476" y="268"/>
                </a:cubicBezTo>
                <a:cubicBezTo>
                  <a:pt x="476" y="268"/>
                  <a:pt x="476" y="268"/>
                  <a:pt x="476" y="268"/>
                </a:cubicBezTo>
                <a:cubicBezTo>
                  <a:pt x="476" y="268"/>
                  <a:pt x="476" y="268"/>
                  <a:pt x="476" y="268"/>
                </a:cubicBezTo>
                <a:cubicBezTo>
                  <a:pt x="476" y="268"/>
                  <a:pt x="476" y="269"/>
                  <a:pt x="476" y="269"/>
                </a:cubicBezTo>
                <a:cubicBezTo>
                  <a:pt x="476" y="269"/>
                  <a:pt x="475" y="269"/>
                  <a:pt x="475" y="269"/>
                </a:cubicBezTo>
                <a:cubicBezTo>
                  <a:pt x="475" y="269"/>
                  <a:pt x="476" y="271"/>
                  <a:pt x="476" y="271"/>
                </a:cubicBezTo>
                <a:cubicBezTo>
                  <a:pt x="476" y="272"/>
                  <a:pt x="477" y="272"/>
                  <a:pt x="477" y="272"/>
                </a:cubicBezTo>
                <a:cubicBezTo>
                  <a:pt x="478" y="273"/>
                  <a:pt x="479" y="273"/>
                  <a:pt x="479" y="273"/>
                </a:cubicBezTo>
                <a:cubicBezTo>
                  <a:pt x="480" y="274"/>
                  <a:pt x="480" y="274"/>
                  <a:pt x="480" y="274"/>
                </a:cubicBezTo>
                <a:cubicBezTo>
                  <a:pt x="481" y="275"/>
                  <a:pt x="481" y="275"/>
                  <a:pt x="481" y="275"/>
                </a:cubicBezTo>
                <a:cubicBezTo>
                  <a:pt x="482" y="275"/>
                  <a:pt x="483" y="275"/>
                  <a:pt x="484" y="276"/>
                </a:cubicBezTo>
                <a:cubicBezTo>
                  <a:pt x="484" y="276"/>
                  <a:pt x="484" y="275"/>
                  <a:pt x="484" y="276"/>
                </a:cubicBezTo>
                <a:cubicBezTo>
                  <a:pt x="485" y="276"/>
                  <a:pt x="486" y="277"/>
                  <a:pt x="486" y="277"/>
                </a:cubicBezTo>
                <a:cubicBezTo>
                  <a:pt x="487" y="278"/>
                  <a:pt x="489" y="278"/>
                  <a:pt x="490" y="279"/>
                </a:cubicBezTo>
                <a:cubicBezTo>
                  <a:pt x="491" y="279"/>
                  <a:pt x="491" y="279"/>
                  <a:pt x="492" y="279"/>
                </a:cubicBezTo>
                <a:cubicBezTo>
                  <a:pt x="493" y="279"/>
                  <a:pt x="493" y="279"/>
                  <a:pt x="493" y="280"/>
                </a:cubicBezTo>
                <a:cubicBezTo>
                  <a:pt x="493" y="280"/>
                  <a:pt x="493" y="280"/>
                  <a:pt x="494" y="280"/>
                </a:cubicBezTo>
                <a:cubicBezTo>
                  <a:pt x="494" y="280"/>
                  <a:pt x="494" y="280"/>
                  <a:pt x="495" y="281"/>
                </a:cubicBezTo>
                <a:cubicBezTo>
                  <a:pt x="495" y="281"/>
                  <a:pt x="495" y="281"/>
                  <a:pt x="496" y="281"/>
                </a:cubicBezTo>
                <a:cubicBezTo>
                  <a:pt x="496" y="281"/>
                  <a:pt x="496" y="281"/>
                  <a:pt x="497" y="281"/>
                </a:cubicBezTo>
                <a:cubicBezTo>
                  <a:pt x="497" y="281"/>
                  <a:pt x="497" y="281"/>
                  <a:pt x="498" y="282"/>
                </a:cubicBezTo>
                <a:cubicBezTo>
                  <a:pt x="498" y="282"/>
                  <a:pt x="499" y="282"/>
                  <a:pt x="499" y="282"/>
                </a:cubicBezTo>
                <a:cubicBezTo>
                  <a:pt x="500" y="281"/>
                  <a:pt x="500" y="281"/>
                  <a:pt x="501" y="281"/>
                </a:cubicBezTo>
                <a:cubicBezTo>
                  <a:pt x="501" y="281"/>
                  <a:pt x="501" y="281"/>
                  <a:pt x="502" y="280"/>
                </a:cubicBezTo>
                <a:cubicBezTo>
                  <a:pt x="502" y="280"/>
                  <a:pt x="502" y="280"/>
                  <a:pt x="502" y="280"/>
                </a:cubicBezTo>
                <a:cubicBezTo>
                  <a:pt x="503" y="280"/>
                  <a:pt x="503" y="280"/>
                  <a:pt x="503" y="280"/>
                </a:cubicBezTo>
                <a:cubicBezTo>
                  <a:pt x="503" y="280"/>
                  <a:pt x="502" y="280"/>
                  <a:pt x="502" y="280"/>
                </a:cubicBezTo>
                <a:cubicBezTo>
                  <a:pt x="502" y="280"/>
                  <a:pt x="503" y="280"/>
                  <a:pt x="503" y="280"/>
                </a:cubicBezTo>
                <a:cubicBezTo>
                  <a:pt x="503" y="280"/>
                  <a:pt x="503" y="280"/>
                  <a:pt x="503" y="280"/>
                </a:cubicBezTo>
                <a:cubicBezTo>
                  <a:pt x="503" y="280"/>
                  <a:pt x="503" y="280"/>
                  <a:pt x="503" y="280"/>
                </a:cubicBezTo>
                <a:cubicBezTo>
                  <a:pt x="503" y="280"/>
                  <a:pt x="504" y="280"/>
                  <a:pt x="504" y="280"/>
                </a:cubicBezTo>
                <a:cubicBezTo>
                  <a:pt x="504" y="280"/>
                  <a:pt x="504" y="281"/>
                  <a:pt x="505" y="281"/>
                </a:cubicBezTo>
                <a:cubicBezTo>
                  <a:pt x="505" y="280"/>
                  <a:pt x="504" y="280"/>
                  <a:pt x="504" y="280"/>
                </a:cubicBezTo>
                <a:cubicBezTo>
                  <a:pt x="504" y="280"/>
                  <a:pt x="505" y="281"/>
                  <a:pt x="505" y="281"/>
                </a:cubicBezTo>
                <a:cubicBezTo>
                  <a:pt x="506" y="281"/>
                  <a:pt x="506" y="282"/>
                  <a:pt x="507" y="282"/>
                </a:cubicBezTo>
                <a:cubicBezTo>
                  <a:pt x="507" y="282"/>
                  <a:pt x="507" y="283"/>
                  <a:pt x="508" y="283"/>
                </a:cubicBezTo>
                <a:cubicBezTo>
                  <a:pt x="508" y="283"/>
                  <a:pt x="508" y="283"/>
                  <a:pt x="508" y="283"/>
                </a:cubicBezTo>
                <a:cubicBezTo>
                  <a:pt x="509" y="284"/>
                  <a:pt x="509" y="284"/>
                  <a:pt x="509" y="285"/>
                </a:cubicBezTo>
                <a:cubicBezTo>
                  <a:pt x="509" y="285"/>
                  <a:pt x="510" y="285"/>
                  <a:pt x="510" y="285"/>
                </a:cubicBezTo>
                <a:cubicBezTo>
                  <a:pt x="510" y="285"/>
                  <a:pt x="510" y="285"/>
                  <a:pt x="511" y="286"/>
                </a:cubicBezTo>
                <a:cubicBezTo>
                  <a:pt x="511" y="286"/>
                  <a:pt x="511" y="286"/>
                  <a:pt x="511" y="286"/>
                </a:cubicBezTo>
                <a:cubicBezTo>
                  <a:pt x="499" y="413"/>
                  <a:pt x="392" y="512"/>
                  <a:pt x="261" y="512"/>
                </a:cubicBezTo>
                <a:close/>
                <a:moveTo>
                  <a:pt x="125" y="236"/>
                </a:moveTo>
                <a:cubicBezTo>
                  <a:pt x="125" y="236"/>
                  <a:pt x="126" y="236"/>
                  <a:pt x="126" y="236"/>
                </a:cubicBezTo>
                <a:cubicBezTo>
                  <a:pt x="126" y="237"/>
                  <a:pt x="126" y="237"/>
                  <a:pt x="126" y="237"/>
                </a:cubicBezTo>
                <a:cubicBezTo>
                  <a:pt x="126" y="237"/>
                  <a:pt x="126" y="237"/>
                  <a:pt x="125" y="237"/>
                </a:cubicBezTo>
                <a:cubicBezTo>
                  <a:pt x="125" y="237"/>
                  <a:pt x="125" y="237"/>
                  <a:pt x="125" y="236"/>
                </a:cubicBezTo>
                <a:cubicBezTo>
                  <a:pt x="125" y="236"/>
                  <a:pt x="125" y="236"/>
                  <a:pt x="125" y="236"/>
                </a:cubicBezTo>
                <a:close/>
                <a:moveTo>
                  <a:pt x="126" y="242"/>
                </a:moveTo>
                <a:cubicBezTo>
                  <a:pt x="127" y="242"/>
                  <a:pt x="127" y="242"/>
                  <a:pt x="127" y="242"/>
                </a:cubicBezTo>
                <a:cubicBezTo>
                  <a:pt x="127" y="242"/>
                  <a:pt x="127" y="242"/>
                  <a:pt x="126" y="242"/>
                </a:cubicBezTo>
                <a:close/>
                <a:moveTo>
                  <a:pt x="401" y="109"/>
                </a:moveTo>
                <a:cubicBezTo>
                  <a:pt x="400" y="109"/>
                  <a:pt x="400" y="109"/>
                  <a:pt x="400" y="109"/>
                </a:cubicBezTo>
                <a:cubicBezTo>
                  <a:pt x="400" y="109"/>
                  <a:pt x="400" y="108"/>
                  <a:pt x="400" y="108"/>
                </a:cubicBezTo>
                <a:cubicBezTo>
                  <a:pt x="400" y="108"/>
                  <a:pt x="400" y="108"/>
                  <a:pt x="400" y="108"/>
                </a:cubicBezTo>
                <a:cubicBezTo>
                  <a:pt x="400" y="108"/>
                  <a:pt x="400" y="108"/>
                  <a:pt x="400" y="108"/>
                </a:cubicBezTo>
                <a:cubicBezTo>
                  <a:pt x="400" y="108"/>
                  <a:pt x="400" y="108"/>
                  <a:pt x="400" y="108"/>
                </a:cubicBezTo>
                <a:cubicBezTo>
                  <a:pt x="400" y="108"/>
                  <a:pt x="400" y="108"/>
                  <a:pt x="400" y="108"/>
                </a:cubicBezTo>
                <a:cubicBezTo>
                  <a:pt x="400" y="108"/>
                  <a:pt x="400" y="108"/>
                  <a:pt x="400" y="108"/>
                </a:cubicBezTo>
                <a:cubicBezTo>
                  <a:pt x="400" y="108"/>
                  <a:pt x="400" y="107"/>
                  <a:pt x="400" y="107"/>
                </a:cubicBezTo>
                <a:cubicBezTo>
                  <a:pt x="401" y="107"/>
                  <a:pt x="401" y="107"/>
                  <a:pt x="401" y="107"/>
                </a:cubicBezTo>
                <a:cubicBezTo>
                  <a:pt x="401" y="107"/>
                  <a:pt x="401" y="107"/>
                  <a:pt x="401" y="107"/>
                </a:cubicBezTo>
                <a:cubicBezTo>
                  <a:pt x="401" y="107"/>
                  <a:pt x="401" y="107"/>
                  <a:pt x="401" y="107"/>
                </a:cubicBezTo>
                <a:cubicBezTo>
                  <a:pt x="401" y="107"/>
                  <a:pt x="401" y="107"/>
                  <a:pt x="401" y="107"/>
                </a:cubicBezTo>
                <a:cubicBezTo>
                  <a:pt x="400" y="108"/>
                  <a:pt x="400" y="108"/>
                  <a:pt x="400" y="108"/>
                </a:cubicBezTo>
                <a:cubicBezTo>
                  <a:pt x="400" y="109"/>
                  <a:pt x="401" y="109"/>
                  <a:pt x="401" y="109"/>
                </a:cubicBezTo>
                <a:cubicBezTo>
                  <a:pt x="401" y="109"/>
                  <a:pt x="401" y="109"/>
                  <a:pt x="401" y="109"/>
                </a:cubicBezTo>
                <a:cubicBezTo>
                  <a:pt x="401" y="109"/>
                  <a:pt x="401" y="109"/>
                  <a:pt x="400" y="109"/>
                </a:cubicBezTo>
                <a:cubicBezTo>
                  <a:pt x="400" y="109"/>
                  <a:pt x="400" y="109"/>
                  <a:pt x="400" y="108"/>
                </a:cubicBezTo>
                <a:cubicBezTo>
                  <a:pt x="400" y="108"/>
                  <a:pt x="400" y="108"/>
                  <a:pt x="399" y="108"/>
                </a:cubicBezTo>
                <a:cubicBezTo>
                  <a:pt x="399" y="108"/>
                  <a:pt x="399" y="108"/>
                  <a:pt x="399" y="108"/>
                </a:cubicBezTo>
                <a:cubicBezTo>
                  <a:pt x="399" y="108"/>
                  <a:pt x="399" y="108"/>
                  <a:pt x="399" y="108"/>
                </a:cubicBezTo>
                <a:cubicBezTo>
                  <a:pt x="399" y="108"/>
                  <a:pt x="399" y="108"/>
                  <a:pt x="399" y="108"/>
                </a:cubicBezTo>
                <a:cubicBezTo>
                  <a:pt x="400" y="108"/>
                  <a:pt x="400" y="108"/>
                  <a:pt x="400" y="108"/>
                </a:cubicBezTo>
                <a:cubicBezTo>
                  <a:pt x="400" y="109"/>
                  <a:pt x="400" y="109"/>
                  <a:pt x="401" y="109"/>
                </a:cubicBezTo>
                <a:cubicBezTo>
                  <a:pt x="401" y="109"/>
                  <a:pt x="401" y="109"/>
                  <a:pt x="401" y="109"/>
                </a:cubicBezTo>
                <a:cubicBezTo>
                  <a:pt x="401" y="109"/>
                  <a:pt x="401" y="109"/>
                  <a:pt x="401" y="109"/>
                </a:cubicBezTo>
                <a:cubicBezTo>
                  <a:pt x="401" y="109"/>
                  <a:pt x="401" y="109"/>
                  <a:pt x="401" y="109"/>
                </a:cubicBezTo>
                <a:cubicBezTo>
                  <a:pt x="401" y="109"/>
                  <a:pt x="401" y="109"/>
                  <a:pt x="401" y="109"/>
                </a:cubicBezTo>
                <a:close/>
                <a:moveTo>
                  <a:pt x="322" y="140"/>
                </a:moveTo>
                <a:cubicBezTo>
                  <a:pt x="322" y="140"/>
                  <a:pt x="322" y="140"/>
                  <a:pt x="322" y="140"/>
                </a:cubicBezTo>
                <a:cubicBezTo>
                  <a:pt x="322" y="140"/>
                  <a:pt x="322" y="140"/>
                  <a:pt x="322" y="140"/>
                </a:cubicBezTo>
                <a:cubicBezTo>
                  <a:pt x="321" y="140"/>
                  <a:pt x="321" y="140"/>
                  <a:pt x="321" y="140"/>
                </a:cubicBezTo>
                <a:cubicBezTo>
                  <a:pt x="321" y="140"/>
                  <a:pt x="321" y="140"/>
                  <a:pt x="321" y="140"/>
                </a:cubicBezTo>
                <a:cubicBezTo>
                  <a:pt x="321" y="140"/>
                  <a:pt x="321" y="140"/>
                  <a:pt x="321" y="140"/>
                </a:cubicBezTo>
                <a:cubicBezTo>
                  <a:pt x="321" y="140"/>
                  <a:pt x="321" y="140"/>
                  <a:pt x="321" y="140"/>
                </a:cubicBezTo>
                <a:cubicBezTo>
                  <a:pt x="322" y="140"/>
                  <a:pt x="322" y="140"/>
                  <a:pt x="322" y="140"/>
                </a:cubicBezTo>
                <a:cubicBezTo>
                  <a:pt x="322" y="140"/>
                  <a:pt x="322" y="139"/>
                  <a:pt x="322" y="139"/>
                </a:cubicBezTo>
                <a:cubicBezTo>
                  <a:pt x="323" y="139"/>
                  <a:pt x="322" y="140"/>
                  <a:pt x="322" y="140"/>
                </a:cubicBezTo>
                <a:close/>
                <a:moveTo>
                  <a:pt x="512" y="273"/>
                </a:moveTo>
                <a:cubicBezTo>
                  <a:pt x="512" y="273"/>
                  <a:pt x="512" y="273"/>
                  <a:pt x="512" y="273"/>
                </a:cubicBezTo>
                <a:cubicBezTo>
                  <a:pt x="512" y="273"/>
                  <a:pt x="512" y="273"/>
                  <a:pt x="512" y="273"/>
                </a:cubicBezTo>
                <a:cubicBezTo>
                  <a:pt x="512" y="273"/>
                  <a:pt x="512" y="273"/>
                  <a:pt x="512" y="273"/>
                </a:cubicBezTo>
                <a:cubicBezTo>
                  <a:pt x="512" y="273"/>
                  <a:pt x="512" y="273"/>
                  <a:pt x="512" y="273"/>
                </a:cubicBezTo>
                <a:cubicBezTo>
                  <a:pt x="512" y="273"/>
                  <a:pt x="512" y="273"/>
                  <a:pt x="512" y="273"/>
                </a:cubicBezTo>
                <a:cubicBezTo>
                  <a:pt x="512" y="273"/>
                  <a:pt x="512" y="273"/>
                  <a:pt x="512" y="273"/>
                </a:cubicBezTo>
                <a:cubicBezTo>
                  <a:pt x="512" y="274"/>
                  <a:pt x="512" y="274"/>
                  <a:pt x="512" y="274"/>
                </a:cubicBezTo>
                <a:cubicBezTo>
                  <a:pt x="511" y="274"/>
                  <a:pt x="511" y="274"/>
                  <a:pt x="511" y="274"/>
                </a:cubicBezTo>
                <a:cubicBezTo>
                  <a:pt x="510" y="275"/>
                  <a:pt x="510" y="274"/>
                  <a:pt x="510" y="274"/>
                </a:cubicBezTo>
                <a:cubicBezTo>
                  <a:pt x="510" y="274"/>
                  <a:pt x="510" y="274"/>
                  <a:pt x="510" y="274"/>
                </a:cubicBezTo>
                <a:cubicBezTo>
                  <a:pt x="510" y="274"/>
                  <a:pt x="510" y="274"/>
                  <a:pt x="510" y="274"/>
                </a:cubicBezTo>
                <a:cubicBezTo>
                  <a:pt x="510" y="273"/>
                  <a:pt x="509" y="274"/>
                  <a:pt x="509" y="274"/>
                </a:cubicBezTo>
                <a:cubicBezTo>
                  <a:pt x="509" y="274"/>
                  <a:pt x="509" y="274"/>
                  <a:pt x="508" y="274"/>
                </a:cubicBezTo>
                <a:cubicBezTo>
                  <a:pt x="508" y="274"/>
                  <a:pt x="508" y="274"/>
                  <a:pt x="508" y="274"/>
                </a:cubicBezTo>
                <a:cubicBezTo>
                  <a:pt x="508" y="274"/>
                  <a:pt x="507" y="274"/>
                  <a:pt x="507" y="274"/>
                </a:cubicBezTo>
                <a:cubicBezTo>
                  <a:pt x="506" y="274"/>
                  <a:pt x="506" y="274"/>
                  <a:pt x="506" y="275"/>
                </a:cubicBezTo>
                <a:cubicBezTo>
                  <a:pt x="505" y="275"/>
                  <a:pt x="505" y="275"/>
                  <a:pt x="504" y="275"/>
                </a:cubicBezTo>
                <a:cubicBezTo>
                  <a:pt x="504" y="275"/>
                  <a:pt x="503" y="275"/>
                  <a:pt x="503" y="275"/>
                </a:cubicBezTo>
                <a:cubicBezTo>
                  <a:pt x="503" y="274"/>
                  <a:pt x="503" y="274"/>
                  <a:pt x="503" y="274"/>
                </a:cubicBezTo>
                <a:cubicBezTo>
                  <a:pt x="503" y="274"/>
                  <a:pt x="502" y="274"/>
                  <a:pt x="502" y="274"/>
                </a:cubicBezTo>
                <a:cubicBezTo>
                  <a:pt x="502" y="274"/>
                  <a:pt x="502" y="274"/>
                  <a:pt x="502" y="274"/>
                </a:cubicBezTo>
                <a:cubicBezTo>
                  <a:pt x="501" y="274"/>
                  <a:pt x="501" y="274"/>
                  <a:pt x="501" y="274"/>
                </a:cubicBezTo>
                <a:cubicBezTo>
                  <a:pt x="500" y="274"/>
                  <a:pt x="500" y="273"/>
                  <a:pt x="500" y="274"/>
                </a:cubicBezTo>
                <a:cubicBezTo>
                  <a:pt x="500" y="274"/>
                  <a:pt x="500" y="274"/>
                  <a:pt x="500" y="274"/>
                </a:cubicBezTo>
                <a:cubicBezTo>
                  <a:pt x="500" y="274"/>
                  <a:pt x="500" y="274"/>
                  <a:pt x="500" y="274"/>
                </a:cubicBezTo>
                <a:cubicBezTo>
                  <a:pt x="500" y="273"/>
                  <a:pt x="500" y="274"/>
                  <a:pt x="500" y="273"/>
                </a:cubicBezTo>
                <a:cubicBezTo>
                  <a:pt x="500" y="273"/>
                  <a:pt x="500" y="273"/>
                  <a:pt x="500" y="273"/>
                </a:cubicBezTo>
                <a:cubicBezTo>
                  <a:pt x="500" y="273"/>
                  <a:pt x="499" y="272"/>
                  <a:pt x="499" y="272"/>
                </a:cubicBezTo>
                <a:cubicBezTo>
                  <a:pt x="499" y="271"/>
                  <a:pt x="499" y="271"/>
                  <a:pt x="499" y="271"/>
                </a:cubicBezTo>
                <a:cubicBezTo>
                  <a:pt x="498" y="270"/>
                  <a:pt x="498" y="270"/>
                  <a:pt x="498" y="270"/>
                </a:cubicBezTo>
                <a:cubicBezTo>
                  <a:pt x="498" y="269"/>
                  <a:pt x="497" y="269"/>
                  <a:pt x="497" y="269"/>
                </a:cubicBezTo>
                <a:cubicBezTo>
                  <a:pt x="497" y="268"/>
                  <a:pt x="496" y="268"/>
                  <a:pt x="496" y="267"/>
                </a:cubicBezTo>
                <a:cubicBezTo>
                  <a:pt x="496" y="267"/>
                  <a:pt x="496" y="266"/>
                  <a:pt x="495" y="265"/>
                </a:cubicBezTo>
                <a:cubicBezTo>
                  <a:pt x="496" y="265"/>
                  <a:pt x="496" y="266"/>
                  <a:pt x="496" y="266"/>
                </a:cubicBezTo>
                <a:cubicBezTo>
                  <a:pt x="496" y="266"/>
                  <a:pt x="496" y="266"/>
                  <a:pt x="496" y="266"/>
                </a:cubicBezTo>
                <a:cubicBezTo>
                  <a:pt x="496" y="267"/>
                  <a:pt x="496" y="267"/>
                  <a:pt x="496" y="267"/>
                </a:cubicBezTo>
                <a:cubicBezTo>
                  <a:pt x="496" y="267"/>
                  <a:pt x="496" y="266"/>
                  <a:pt x="496" y="266"/>
                </a:cubicBezTo>
                <a:cubicBezTo>
                  <a:pt x="496" y="265"/>
                  <a:pt x="495" y="265"/>
                  <a:pt x="495" y="264"/>
                </a:cubicBezTo>
                <a:cubicBezTo>
                  <a:pt x="495" y="264"/>
                  <a:pt x="495" y="263"/>
                  <a:pt x="495" y="263"/>
                </a:cubicBezTo>
                <a:cubicBezTo>
                  <a:pt x="495" y="263"/>
                  <a:pt x="495" y="262"/>
                  <a:pt x="495" y="262"/>
                </a:cubicBezTo>
                <a:cubicBezTo>
                  <a:pt x="495" y="261"/>
                  <a:pt x="495" y="260"/>
                  <a:pt x="495" y="259"/>
                </a:cubicBezTo>
                <a:cubicBezTo>
                  <a:pt x="495" y="259"/>
                  <a:pt x="495" y="260"/>
                  <a:pt x="495" y="260"/>
                </a:cubicBezTo>
                <a:cubicBezTo>
                  <a:pt x="495" y="259"/>
                  <a:pt x="495" y="258"/>
                  <a:pt x="495" y="258"/>
                </a:cubicBezTo>
                <a:cubicBezTo>
                  <a:pt x="495" y="258"/>
                  <a:pt x="496" y="257"/>
                  <a:pt x="495" y="257"/>
                </a:cubicBezTo>
                <a:cubicBezTo>
                  <a:pt x="495" y="256"/>
                  <a:pt x="495" y="256"/>
                  <a:pt x="495" y="256"/>
                </a:cubicBezTo>
                <a:cubicBezTo>
                  <a:pt x="495" y="256"/>
                  <a:pt x="496" y="256"/>
                  <a:pt x="496" y="256"/>
                </a:cubicBezTo>
                <a:cubicBezTo>
                  <a:pt x="496" y="256"/>
                  <a:pt x="496" y="256"/>
                  <a:pt x="496" y="256"/>
                </a:cubicBezTo>
                <a:cubicBezTo>
                  <a:pt x="496" y="256"/>
                  <a:pt x="496" y="255"/>
                  <a:pt x="496" y="255"/>
                </a:cubicBezTo>
                <a:cubicBezTo>
                  <a:pt x="496" y="255"/>
                  <a:pt x="496" y="255"/>
                  <a:pt x="496" y="255"/>
                </a:cubicBezTo>
                <a:cubicBezTo>
                  <a:pt x="496" y="256"/>
                  <a:pt x="496" y="256"/>
                  <a:pt x="496" y="257"/>
                </a:cubicBezTo>
                <a:cubicBezTo>
                  <a:pt x="496" y="256"/>
                  <a:pt x="496" y="255"/>
                  <a:pt x="497" y="254"/>
                </a:cubicBezTo>
                <a:cubicBezTo>
                  <a:pt x="497" y="254"/>
                  <a:pt x="497" y="254"/>
                  <a:pt x="497" y="254"/>
                </a:cubicBezTo>
                <a:cubicBezTo>
                  <a:pt x="497" y="254"/>
                  <a:pt x="497" y="254"/>
                  <a:pt x="497" y="254"/>
                </a:cubicBezTo>
                <a:cubicBezTo>
                  <a:pt x="496" y="254"/>
                  <a:pt x="496" y="254"/>
                  <a:pt x="496" y="253"/>
                </a:cubicBezTo>
                <a:cubicBezTo>
                  <a:pt x="496" y="253"/>
                  <a:pt x="496" y="252"/>
                  <a:pt x="496" y="251"/>
                </a:cubicBezTo>
                <a:cubicBezTo>
                  <a:pt x="496" y="251"/>
                  <a:pt x="496" y="251"/>
                  <a:pt x="496" y="251"/>
                </a:cubicBezTo>
                <a:cubicBezTo>
                  <a:pt x="496" y="251"/>
                  <a:pt x="496" y="251"/>
                  <a:pt x="496" y="251"/>
                </a:cubicBezTo>
                <a:cubicBezTo>
                  <a:pt x="496" y="251"/>
                  <a:pt x="496" y="250"/>
                  <a:pt x="496" y="250"/>
                </a:cubicBezTo>
                <a:cubicBezTo>
                  <a:pt x="496" y="250"/>
                  <a:pt x="496" y="250"/>
                  <a:pt x="495" y="250"/>
                </a:cubicBezTo>
                <a:cubicBezTo>
                  <a:pt x="495" y="250"/>
                  <a:pt x="495" y="250"/>
                  <a:pt x="495" y="250"/>
                </a:cubicBezTo>
                <a:cubicBezTo>
                  <a:pt x="495" y="250"/>
                  <a:pt x="495" y="250"/>
                  <a:pt x="496" y="250"/>
                </a:cubicBezTo>
                <a:cubicBezTo>
                  <a:pt x="496" y="250"/>
                  <a:pt x="496" y="250"/>
                  <a:pt x="496" y="250"/>
                </a:cubicBezTo>
                <a:cubicBezTo>
                  <a:pt x="496" y="250"/>
                  <a:pt x="496" y="250"/>
                  <a:pt x="496" y="250"/>
                </a:cubicBezTo>
                <a:cubicBezTo>
                  <a:pt x="496" y="250"/>
                  <a:pt x="496" y="250"/>
                  <a:pt x="496" y="250"/>
                </a:cubicBezTo>
                <a:cubicBezTo>
                  <a:pt x="496" y="249"/>
                  <a:pt x="497" y="249"/>
                  <a:pt x="496" y="249"/>
                </a:cubicBezTo>
                <a:cubicBezTo>
                  <a:pt x="496" y="249"/>
                  <a:pt x="496" y="249"/>
                  <a:pt x="496" y="249"/>
                </a:cubicBezTo>
                <a:cubicBezTo>
                  <a:pt x="496" y="249"/>
                  <a:pt x="496" y="249"/>
                  <a:pt x="496" y="249"/>
                </a:cubicBezTo>
                <a:cubicBezTo>
                  <a:pt x="496" y="249"/>
                  <a:pt x="496" y="249"/>
                  <a:pt x="496" y="249"/>
                </a:cubicBezTo>
                <a:cubicBezTo>
                  <a:pt x="497" y="249"/>
                  <a:pt x="497" y="249"/>
                  <a:pt x="497" y="249"/>
                </a:cubicBezTo>
                <a:cubicBezTo>
                  <a:pt x="497" y="249"/>
                  <a:pt x="497" y="248"/>
                  <a:pt x="497" y="248"/>
                </a:cubicBezTo>
                <a:cubicBezTo>
                  <a:pt x="497" y="248"/>
                  <a:pt x="497" y="248"/>
                  <a:pt x="497" y="248"/>
                </a:cubicBezTo>
                <a:cubicBezTo>
                  <a:pt x="497" y="248"/>
                  <a:pt x="497" y="248"/>
                  <a:pt x="497" y="248"/>
                </a:cubicBezTo>
                <a:cubicBezTo>
                  <a:pt x="497" y="248"/>
                  <a:pt x="497" y="248"/>
                  <a:pt x="497" y="248"/>
                </a:cubicBezTo>
                <a:cubicBezTo>
                  <a:pt x="497" y="248"/>
                  <a:pt x="497" y="248"/>
                  <a:pt x="497" y="248"/>
                </a:cubicBezTo>
                <a:cubicBezTo>
                  <a:pt x="497" y="248"/>
                  <a:pt x="497" y="248"/>
                  <a:pt x="497" y="248"/>
                </a:cubicBezTo>
                <a:cubicBezTo>
                  <a:pt x="497" y="248"/>
                  <a:pt x="498" y="247"/>
                  <a:pt x="498" y="247"/>
                </a:cubicBezTo>
                <a:cubicBezTo>
                  <a:pt x="498" y="247"/>
                  <a:pt x="498" y="247"/>
                  <a:pt x="498" y="247"/>
                </a:cubicBezTo>
                <a:cubicBezTo>
                  <a:pt x="498" y="247"/>
                  <a:pt x="498" y="247"/>
                  <a:pt x="498" y="247"/>
                </a:cubicBezTo>
                <a:cubicBezTo>
                  <a:pt x="498" y="247"/>
                  <a:pt x="499" y="247"/>
                  <a:pt x="499" y="247"/>
                </a:cubicBezTo>
                <a:cubicBezTo>
                  <a:pt x="498" y="247"/>
                  <a:pt x="498" y="247"/>
                  <a:pt x="498" y="246"/>
                </a:cubicBezTo>
                <a:cubicBezTo>
                  <a:pt x="498" y="246"/>
                  <a:pt x="498" y="246"/>
                  <a:pt x="498" y="247"/>
                </a:cubicBezTo>
                <a:cubicBezTo>
                  <a:pt x="499" y="247"/>
                  <a:pt x="499" y="247"/>
                  <a:pt x="499" y="246"/>
                </a:cubicBezTo>
                <a:cubicBezTo>
                  <a:pt x="499" y="246"/>
                  <a:pt x="499" y="246"/>
                  <a:pt x="499" y="247"/>
                </a:cubicBezTo>
                <a:cubicBezTo>
                  <a:pt x="499" y="247"/>
                  <a:pt x="499" y="246"/>
                  <a:pt x="499" y="246"/>
                </a:cubicBezTo>
                <a:cubicBezTo>
                  <a:pt x="499" y="247"/>
                  <a:pt x="499" y="247"/>
                  <a:pt x="500" y="247"/>
                </a:cubicBezTo>
                <a:cubicBezTo>
                  <a:pt x="500" y="247"/>
                  <a:pt x="499" y="247"/>
                  <a:pt x="499" y="247"/>
                </a:cubicBezTo>
                <a:cubicBezTo>
                  <a:pt x="500" y="247"/>
                  <a:pt x="500" y="247"/>
                  <a:pt x="500" y="246"/>
                </a:cubicBezTo>
                <a:cubicBezTo>
                  <a:pt x="500" y="246"/>
                  <a:pt x="500" y="246"/>
                  <a:pt x="500" y="246"/>
                </a:cubicBezTo>
                <a:cubicBezTo>
                  <a:pt x="500" y="246"/>
                  <a:pt x="501" y="246"/>
                  <a:pt x="501" y="246"/>
                </a:cubicBezTo>
                <a:cubicBezTo>
                  <a:pt x="501" y="246"/>
                  <a:pt x="502" y="246"/>
                  <a:pt x="502" y="245"/>
                </a:cubicBezTo>
                <a:cubicBezTo>
                  <a:pt x="502" y="245"/>
                  <a:pt x="502" y="245"/>
                  <a:pt x="502" y="245"/>
                </a:cubicBezTo>
                <a:cubicBezTo>
                  <a:pt x="502" y="245"/>
                  <a:pt x="503" y="245"/>
                  <a:pt x="503" y="244"/>
                </a:cubicBezTo>
                <a:cubicBezTo>
                  <a:pt x="503" y="244"/>
                  <a:pt x="503" y="244"/>
                  <a:pt x="503" y="244"/>
                </a:cubicBezTo>
                <a:cubicBezTo>
                  <a:pt x="503" y="244"/>
                  <a:pt x="503" y="244"/>
                  <a:pt x="502" y="244"/>
                </a:cubicBezTo>
                <a:cubicBezTo>
                  <a:pt x="502" y="244"/>
                  <a:pt x="503" y="244"/>
                  <a:pt x="503" y="244"/>
                </a:cubicBezTo>
                <a:cubicBezTo>
                  <a:pt x="503" y="244"/>
                  <a:pt x="502" y="244"/>
                  <a:pt x="502" y="244"/>
                </a:cubicBezTo>
                <a:cubicBezTo>
                  <a:pt x="502" y="244"/>
                  <a:pt x="502" y="244"/>
                  <a:pt x="502" y="244"/>
                </a:cubicBezTo>
                <a:cubicBezTo>
                  <a:pt x="502" y="244"/>
                  <a:pt x="502" y="244"/>
                  <a:pt x="502" y="243"/>
                </a:cubicBezTo>
                <a:cubicBezTo>
                  <a:pt x="502" y="243"/>
                  <a:pt x="502" y="244"/>
                  <a:pt x="503" y="244"/>
                </a:cubicBezTo>
                <a:cubicBezTo>
                  <a:pt x="503" y="244"/>
                  <a:pt x="503" y="243"/>
                  <a:pt x="503" y="243"/>
                </a:cubicBezTo>
                <a:cubicBezTo>
                  <a:pt x="503" y="243"/>
                  <a:pt x="503" y="244"/>
                  <a:pt x="503" y="244"/>
                </a:cubicBezTo>
                <a:cubicBezTo>
                  <a:pt x="503" y="244"/>
                  <a:pt x="503" y="244"/>
                  <a:pt x="503" y="244"/>
                </a:cubicBezTo>
                <a:cubicBezTo>
                  <a:pt x="503" y="244"/>
                  <a:pt x="503" y="244"/>
                  <a:pt x="504" y="244"/>
                </a:cubicBezTo>
                <a:cubicBezTo>
                  <a:pt x="503" y="244"/>
                  <a:pt x="503" y="244"/>
                  <a:pt x="503" y="244"/>
                </a:cubicBezTo>
                <a:cubicBezTo>
                  <a:pt x="503" y="245"/>
                  <a:pt x="503" y="244"/>
                  <a:pt x="503" y="244"/>
                </a:cubicBezTo>
                <a:cubicBezTo>
                  <a:pt x="503" y="244"/>
                  <a:pt x="504" y="244"/>
                  <a:pt x="504" y="244"/>
                </a:cubicBezTo>
                <a:cubicBezTo>
                  <a:pt x="504" y="244"/>
                  <a:pt x="504" y="244"/>
                  <a:pt x="504" y="244"/>
                </a:cubicBezTo>
                <a:cubicBezTo>
                  <a:pt x="505" y="244"/>
                  <a:pt x="505" y="244"/>
                  <a:pt x="505" y="244"/>
                </a:cubicBezTo>
                <a:cubicBezTo>
                  <a:pt x="505" y="243"/>
                  <a:pt x="505" y="243"/>
                  <a:pt x="505" y="243"/>
                </a:cubicBezTo>
                <a:cubicBezTo>
                  <a:pt x="505" y="243"/>
                  <a:pt x="505" y="243"/>
                  <a:pt x="505" y="244"/>
                </a:cubicBezTo>
                <a:cubicBezTo>
                  <a:pt x="506" y="243"/>
                  <a:pt x="506" y="243"/>
                  <a:pt x="507" y="243"/>
                </a:cubicBezTo>
                <a:cubicBezTo>
                  <a:pt x="507" y="243"/>
                  <a:pt x="506" y="243"/>
                  <a:pt x="506" y="243"/>
                </a:cubicBezTo>
                <a:cubicBezTo>
                  <a:pt x="506" y="243"/>
                  <a:pt x="506" y="243"/>
                  <a:pt x="506" y="243"/>
                </a:cubicBezTo>
                <a:cubicBezTo>
                  <a:pt x="506" y="243"/>
                  <a:pt x="506" y="243"/>
                  <a:pt x="506" y="243"/>
                </a:cubicBezTo>
                <a:cubicBezTo>
                  <a:pt x="506" y="243"/>
                  <a:pt x="507" y="243"/>
                  <a:pt x="507" y="243"/>
                </a:cubicBezTo>
                <a:cubicBezTo>
                  <a:pt x="507" y="243"/>
                  <a:pt x="507" y="243"/>
                  <a:pt x="507" y="242"/>
                </a:cubicBezTo>
                <a:cubicBezTo>
                  <a:pt x="507" y="243"/>
                  <a:pt x="507" y="243"/>
                  <a:pt x="507" y="243"/>
                </a:cubicBezTo>
                <a:cubicBezTo>
                  <a:pt x="507" y="243"/>
                  <a:pt x="508" y="243"/>
                  <a:pt x="508" y="244"/>
                </a:cubicBezTo>
                <a:cubicBezTo>
                  <a:pt x="509" y="244"/>
                  <a:pt x="509" y="244"/>
                  <a:pt x="509" y="244"/>
                </a:cubicBezTo>
                <a:cubicBezTo>
                  <a:pt x="510" y="244"/>
                  <a:pt x="510" y="244"/>
                  <a:pt x="510" y="244"/>
                </a:cubicBezTo>
                <a:cubicBezTo>
                  <a:pt x="510" y="244"/>
                  <a:pt x="510" y="244"/>
                  <a:pt x="510" y="244"/>
                </a:cubicBezTo>
                <a:cubicBezTo>
                  <a:pt x="510" y="243"/>
                  <a:pt x="510" y="244"/>
                  <a:pt x="510" y="243"/>
                </a:cubicBezTo>
                <a:cubicBezTo>
                  <a:pt x="510" y="243"/>
                  <a:pt x="510" y="243"/>
                  <a:pt x="511" y="243"/>
                </a:cubicBezTo>
                <a:cubicBezTo>
                  <a:pt x="511" y="243"/>
                  <a:pt x="511" y="243"/>
                  <a:pt x="511" y="243"/>
                </a:cubicBezTo>
                <a:cubicBezTo>
                  <a:pt x="511" y="243"/>
                  <a:pt x="511" y="244"/>
                  <a:pt x="511" y="244"/>
                </a:cubicBezTo>
                <a:cubicBezTo>
                  <a:pt x="511" y="244"/>
                  <a:pt x="511" y="244"/>
                  <a:pt x="511" y="244"/>
                </a:cubicBezTo>
                <a:cubicBezTo>
                  <a:pt x="512" y="250"/>
                  <a:pt x="512" y="256"/>
                  <a:pt x="512" y="262"/>
                </a:cubicBezTo>
                <a:cubicBezTo>
                  <a:pt x="512" y="265"/>
                  <a:pt x="512" y="269"/>
                  <a:pt x="512" y="273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6"/>
          <p:cNvSpPr>
            <a:spLocks noEditPoints="1"/>
          </p:cNvSpPr>
          <p:nvPr/>
        </p:nvSpPr>
        <p:spPr bwMode="auto">
          <a:xfrm>
            <a:off x="6141771" y="666907"/>
            <a:ext cx="819057" cy="820417"/>
          </a:xfrm>
          <a:custGeom>
            <a:avLst/>
            <a:gdLst>
              <a:gd name="T0" fmla="*/ 152 w 520"/>
              <a:gd name="T1" fmla="*/ 268 h 520"/>
              <a:gd name="T2" fmla="*/ 30 w 520"/>
              <a:gd name="T3" fmla="*/ 173 h 520"/>
              <a:gd name="T4" fmla="*/ 402 w 520"/>
              <a:gd name="T5" fmla="*/ 212 h 520"/>
              <a:gd name="T6" fmla="*/ 495 w 520"/>
              <a:gd name="T7" fmla="*/ 295 h 520"/>
              <a:gd name="T8" fmla="*/ 402 w 520"/>
              <a:gd name="T9" fmla="*/ 82 h 520"/>
              <a:gd name="T10" fmla="*/ 341 w 520"/>
              <a:gd name="T11" fmla="*/ 172 h 520"/>
              <a:gd name="T12" fmla="*/ 225 w 520"/>
              <a:gd name="T13" fmla="*/ 116 h 520"/>
              <a:gd name="T14" fmla="*/ 232 w 520"/>
              <a:gd name="T15" fmla="*/ 329 h 520"/>
              <a:gd name="T16" fmla="*/ 240 w 520"/>
              <a:gd name="T17" fmla="*/ 151 h 520"/>
              <a:gd name="T18" fmla="*/ 165 w 520"/>
              <a:gd name="T19" fmla="*/ 103 h 520"/>
              <a:gd name="T20" fmla="*/ 186 w 520"/>
              <a:gd name="T21" fmla="*/ 130 h 520"/>
              <a:gd name="T22" fmla="*/ 191 w 520"/>
              <a:gd name="T23" fmla="*/ 131 h 520"/>
              <a:gd name="T24" fmla="*/ 325 w 520"/>
              <a:gd name="T25" fmla="*/ 134 h 520"/>
              <a:gd name="T26" fmla="*/ 493 w 520"/>
              <a:gd name="T27" fmla="*/ 207 h 520"/>
              <a:gd name="T28" fmla="*/ 85 w 520"/>
              <a:gd name="T29" fmla="*/ 143 h 520"/>
              <a:gd name="T30" fmla="*/ 38 w 520"/>
              <a:gd name="T31" fmla="*/ 180 h 520"/>
              <a:gd name="T32" fmla="*/ 51 w 520"/>
              <a:gd name="T33" fmla="*/ 202 h 520"/>
              <a:gd name="T34" fmla="*/ 164 w 520"/>
              <a:gd name="T35" fmla="*/ 305 h 520"/>
              <a:gd name="T36" fmla="*/ 174 w 520"/>
              <a:gd name="T37" fmla="*/ 465 h 520"/>
              <a:gd name="T38" fmla="*/ 258 w 520"/>
              <a:gd name="T39" fmla="*/ 380 h 520"/>
              <a:gd name="T40" fmla="*/ 139 w 520"/>
              <a:gd name="T41" fmla="*/ 283 h 520"/>
              <a:gd name="T42" fmla="*/ 168 w 520"/>
              <a:gd name="T43" fmla="*/ 235 h 520"/>
              <a:gd name="T44" fmla="*/ 195 w 520"/>
              <a:gd name="T45" fmla="*/ 195 h 520"/>
              <a:gd name="T46" fmla="*/ 182 w 520"/>
              <a:gd name="T47" fmla="*/ 195 h 520"/>
              <a:gd name="T48" fmla="*/ 212 w 520"/>
              <a:gd name="T49" fmla="*/ 176 h 520"/>
              <a:gd name="T50" fmla="*/ 196 w 520"/>
              <a:gd name="T51" fmla="*/ 157 h 520"/>
              <a:gd name="T52" fmla="*/ 189 w 520"/>
              <a:gd name="T53" fmla="*/ 161 h 520"/>
              <a:gd name="T54" fmla="*/ 185 w 520"/>
              <a:gd name="T55" fmla="*/ 155 h 520"/>
              <a:gd name="T56" fmla="*/ 163 w 520"/>
              <a:gd name="T57" fmla="*/ 158 h 520"/>
              <a:gd name="T58" fmla="*/ 162 w 520"/>
              <a:gd name="T59" fmla="*/ 177 h 520"/>
              <a:gd name="T60" fmla="*/ 155 w 520"/>
              <a:gd name="T61" fmla="*/ 182 h 520"/>
              <a:gd name="T62" fmla="*/ 126 w 520"/>
              <a:gd name="T63" fmla="*/ 147 h 520"/>
              <a:gd name="T64" fmla="*/ 131 w 520"/>
              <a:gd name="T65" fmla="*/ 115 h 520"/>
              <a:gd name="T66" fmla="*/ 71 w 520"/>
              <a:gd name="T67" fmla="*/ 119 h 520"/>
              <a:gd name="T68" fmla="*/ 98 w 520"/>
              <a:gd name="T69" fmla="*/ 73 h 520"/>
              <a:gd name="T70" fmla="*/ 418 w 520"/>
              <a:gd name="T71" fmla="*/ 112 h 520"/>
              <a:gd name="T72" fmla="*/ 377 w 520"/>
              <a:gd name="T73" fmla="*/ 153 h 520"/>
              <a:gd name="T74" fmla="*/ 420 w 520"/>
              <a:gd name="T75" fmla="*/ 157 h 520"/>
              <a:gd name="T76" fmla="*/ 336 w 520"/>
              <a:gd name="T77" fmla="*/ 224 h 520"/>
              <a:gd name="T78" fmla="*/ 432 w 520"/>
              <a:gd name="T79" fmla="*/ 206 h 520"/>
              <a:gd name="T80" fmla="*/ 385 w 520"/>
              <a:gd name="T81" fmla="*/ 229 h 520"/>
              <a:gd name="T82" fmla="*/ 384 w 520"/>
              <a:gd name="T83" fmla="*/ 333 h 520"/>
              <a:gd name="T84" fmla="*/ 454 w 520"/>
              <a:gd name="T85" fmla="*/ 263 h 520"/>
              <a:gd name="T86" fmla="*/ 137 w 520"/>
              <a:gd name="T87" fmla="*/ 194 h 520"/>
              <a:gd name="T88" fmla="*/ 147 w 520"/>
              <a:gd name="T89" fmla="*/ 198 h 520"/>
              <a:gd name="T90" fmla="*/ 156 w 520"/>
              <a:gd name="T91" fmla="*/ 205 h 520"/>
              <a:gd name="T92" fmla="*/ 161 w 520"/>
              <a:gd name="T93" fmla="*/ 210 h 520"/>
              <a:gd name="T94" fmla="*/ 447 w 520"/>
              <a:gd name="T95" fmla="*/ 327 h 520"/>
              <a:gd name="T96" fmla="*/ 138 w 520"/>
              <a:gd name="T97" fmla="*/ 199 h 520"/>
              <a:gd name="T98" fmla="*/ 297 w 520"/>
              <a:gd name="T99" fmla="*/ 96 h 520"/>
              <a:gd name="T100" fmla="*/ 297 w 520"/>
              <a:gd name="T101" fmla="*/ 46 h 520"/>
              <a:gd name="T102" fmla="*/ 194 w 520"/>
              <a:gd name="T103" fmla="*/ 83 h 520"/>
              <a:gd name="T104" fmla="*/ 234 w 520"/>
              <a:gd name="T105" fmla="*/ 123 h 520"/>
              <a:gd name="T106" fmla="*/ 240 w 520"/>
              <a:gd name="T107" fmla="*/ 151 h 520"/>
              <a:gd name="T108" fmla="*/ 279 w 520"/>
              <a:gd name="T109" fmla="*/ 122 h 520"/>
              <a:gd name="T110" fmla="*/ 176 w 520"/>
              <a:gd name="T111" fmla="*/ 475 h 520"/>
              <a:gd name="T112" fmla="*/ 181 w 520"/>
              <a:gd name="T113" fmla="*/ 477 h 520"/>
              <a:gd name="T114" fmla="*/ 128 w 520"/>
              <a:gd name="T115" fmla="*/ 67 h 520"/>
              <a:gd name="T116" fmla="*/ 149 w 520"/>
              <a:gd name="T117" fmla="*/ 86 h 520"/>
              <a:gd name="T118" fmla="*/ 106 w 520"/>
              <a:gd name="T119" fmla="*/ 97 h 520"/>
              <a:gd name="T120" fmla="*/ 182 w 520"/>
              <a:gd name="T121" fmla="*/ 480 h 520"/>
              <a:gd name="T122" fmla="*/ 139 w 520"/>
              <a:gd name="T123" fmla="*/ 76 h 520"/>
              <a:gd name="T124" fmla="*/ 174 w 520"/>
              <a:gd name="T125" fmla="*/ 46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20" h="520">
                <a:moveTo>
                  <a:pt x="206" y="285"/>
                </a:moveTo>
                <a:cubicBezTo>
                  <a:pt x="206" y="285"/>
                  <a:pt x="206" y="285"/>
                  <a:pt x="206" y="285"/>
                </a:cubicBezTo>
                <a:cubicBezTo>
                  <a:pt x="206" y="285"/>
                  <a:pt x="205" y="285"/>
                  <a:pt x="206" y="285"/>
                </a:cubicBezTo>
                <a:cubicBezTo>
                  <a:pt x="206" y="285"/>
                  <a:pt x="206" y="285"/>
                  <a:pt x="206" y="285"/>
                </a:cubicBezTo>
                <a:close/>
                <a:moveTo>
                  <a:pt x="205" y="282"/>
                </a:moveTo>
                <a:cubicBezTo>
                  <a:pt x="205" y="282"/>
                  <a:pt x="205" y="282"/>
                  <a:pt x="205" y="282"/>
                </a:cubicBezTo>
                <a:cubicBezTo>
                  <a:pt x="205" y="282"/>
                  <a:pt x="205" y="282"/>
                  <a:pt x="205" y="282"/>
                </a:cubicBezTo>
                <a:close/>
                <a:moveTo>
                  <a:pt x="50" y="193"/>
                </a:moveTo>
                <a:cubicBezTo>
                  <a:pt x="50" y="193"/>
                  <a:pt x="50" y="193"/>
                  <a:pt x="50" y="193"/>
                </a:cubicBezTo>
                <a:cubicBezTo>
                  <a:pt x="50" y="193"/>
                  <a:pt x="50" y="193"/>
                  <a:pt x="51" y="193"/>
                </a:cubicBezTo>
                <a:cubicBezTo>
                  <a:pt x="50" y="193"/>
                  <a:pt x="50" y="193"/>
                  <a:pt x="50" y="193"/>
                </a:cubicBezTo>
                <a:cubicBezTo>
                  <a:pt x="50" y="193"/>
                  <a:pt x="50" y="193"/>
                  <a:pt x="50" y="193"/>
                </a:cubicBezTo>
                <a:cubicBezTo>
                  <a:pt x="50" y="193"/>
                  <a:pt x="50" y="193"/>
                  <a:pt x="50" y="193"/>
                </a:cubicBezTo>
                <a:close/>
                <a:moveTo>
                  <a:pt x="38" y="181"/>
                </a:moveTo>
                <a:cubicBezTo>
                  <a:pt x="37" y="181"/>
                  <a:pt x="37" y="181"/>
                  <a:pt x="37" y="181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7" y="180"/>
                  <a:pt x="38" y="180"/>
                  <a:pt x="37" y="179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7" y="179"/>
                  <a:pt x="37" y="178"/>
                  <a:pt x="36" y="178"/>
                </a:cubicBezTo>
                <a:cubicBezTo>
                  <a:pt x="36" y="178"/>
                  <a:pt x="36" y="178"/>
                  <a:pt x="36" y="178"/>
                </a:cubicBezTo>
                <a:cubicBezTo>
                  <a:pt x="36" y="178"/>
                  <a:pt x="36" y="178"/>
                  <a:pt x="36" y="178"/>
                </a:cubicBezTo>
                <a:cubicBezTo>
                  <a:pt x="36" y="178"/>
                  <a:pt x="36" y="178"/>
                  <a:pt x="36" y="178"/>
                </a:cubicBezTo>
                <a:cubicBezTo>
                  <a:pt x="36" y="178"/>
                  <a:pt x="36" y="178"/>
                  <a:pt x="36" y="178"/>
                </a:cubicBezTo>
                <a:cubicBezTo>
                  <a:pt x="36" y="178"/>
                  <a:pt x="36" y="178"/>
                  <a:pt x="36" y="178"/>
                </a:cubicBezTo>
                <a:cubicBezTo>
                  <a:pt x="36" y="179"/>
                  <a:pt x="36" y="179"/>
                  <a:pt x="36" y="179"/>
                </a:cubicBezTo>
                <a:cubicBezTo>
                  <a:pt x="36" y="179"/>
                  <a:pt x="36" y="179"/>
                  <a:pt x="36" y="179"/>
                </a:cubicBezTo>
                <a:cubicBezTo>
                  <a:pt x="36" y="179"/>
                  <a:pt x="36" y="179"/>
                  <a:pt x="36" y="179"/>
                </a:cubicBezTo>
                <a:cubicBezTo>
                  <a:pt x="36" y="179"/>
                  <a:pt x="36" y="179"/>
                  <a:pt x="36" y="179"/>
                </a:cubicBezTo>
                <a:cubicBezTo>
                  <a:pt x="36" y="179"/>
                  <a:pt x="36" y="179"/>
                  <a:pt x="36" y="179"/>
                </a:cubicBezTo>
                <a:cubicBezTo>
                  <a:pt x="36" y="179"/>
                  <a:pt x="36" y="180"/>
                  <a:pt x="36" y="180"/>
                </a:cubicBezTo>
                <a:cubicBezTo>
                  <a:pt x="36" y="180"/>
                  <a:pt x="36" y="180"/>
                  <a:pt x="36" y="180"/>
                </a:cubicBezTo>
                <a:cubicBezTo>
                  <a:pt x="36" y="180"/>
                  <a:pt x="36" y="180"/>
                  <a:pt x="36" y="180"/>
                </a:cubicBezTo>
                <a:cubicBezTo>
                  <a:pt x="36" y="180"/>
                  <a:pt x="36" y="180"/>
                  <a:pt x="36" y="180"/>
                </a:cubicBezTo>
                <a:cubicBezTo>
                  <a:pt x="36" y="180"/>
                  <a:pt x="36" y="180"/>
                  <a:pt x="36" y="180"/>
                </a:cubicBezTo>
                <a:cubicBezTo>
                  <a:pt x="36" y="179"/>
                  <a:pt x="36" y="179"/>
                  <a:pt x="37" y="179"/>
                </a:cubicBezTo>
                <a:cubicBezTo>
                  <a:pt x="37" y="179"/>
                  <a:pt x="36" y="179"/>
                  <a:pt x="36" y="179"/>
                </a:cubicBezTo>
                <a:cubicBezTo>
                  <a:pt x="36" y="179"/>
                  <a:pt x="36" y="179"/>
                  <a:pt x="36" y="179"/>
                </a:cubicBezTo>
                <a:cubicBezTo>
                  <a:pt x="36" y="179"/>
                  <a:pt x="37" y="179"/>
                  <a:pt x="37" y="179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7" y="179"/>
                  <a:pt x="36" y="179"/>
                  <a:pt x="36" y="180"/>
                </a:cubicBezTo>
                <a:cubicBezTo>
                  <a:pt x="36" y="180"/>
                  <a:pt x="36" y="180"/>
                  <a:pt x="36" y="180"/>
                </a:cubicBezTo>
                <a:cubicBezTo>
                  <a:pt x="36" y="180"/>
                  <a:pt x="36" y="180"/>
                  <a:pt x="36" y="180"/>
                </a:cubicBezTo>
                <a:cubicBezTo>
                  <a:pt x="36" y="180"/>
                  <a:pt x="36" y="180"/>
                  <a:pt x="36" y="180"/>
                </a:cubicBezTo>
                <a:cubicBezTo>
                  <a:pt x="36" y="180"/>
                  <a:pt x="36" y="180"/>
                  <a:pt x="36" y="180"/>
                </a:cubicBezTo>
                <a:cubicBezTo>
                  <a:pt x="36" y="180"/>
                  <a:pt x="36" y="180"/>
                  <a:pt x="36" y="180"/>
                </a:cubicBezTo>
                <a:cubicBezTo>
                  <a:pt x="36" y="180"/>
                  <a:pt x="36" y="180"/>
                  <a:pt x="36" y="180"/>
                </a:cubicBezTo>
                <a:cubicBezTo>
                  <a:pt x="36" y="180"/>
                  <a:pt x="36" y="180"/>
                  <a:pt x="36" y="180"/>
                </a:cubicBezTo>
                <a:cubicBezTo>
                  <a:pt x="36" y="180"/>
                  <a:pt x="36" y="180"/>
                  <a:pt x="36" y="181"/>
                </a:cubicBezTo>
                <a:cubicBezTo>
                  <a:pt x="37" y="181"/>
                  <a:pt x="37" y="181"/>
                  <a:pt x="37" y="180"/>
                </a:cubicBezTo>
                <a:cubicBezTo>
                  <a:pt x="37" y="180"/>
                  <a:pt x="37" y="180"/>
                  <a:pt x="37" y="180"/>
                </a:cubicBezTo>
                <a:cubicBezTo>
                  <a:pt x="37" y="180"/>
                  <a:pt x="37" y="180"/>
                  <a:pt x="37" y="180"/>
                </a:cubicBezTo>
                <a:cubicBezTo>
                  <a:pt x="37" y="180"/>
                  <a:pt x="37" y="180"/>
                  <a:pt x="37" y="180"/>
                </a:cubicBezTo>
                <a:cubicBezTo>
                  <a:pt x="37" y="180"/>
                  <a:pt x="37" y="180"/>
                  <a:pt x="37" y="180"/>
                </a:cubicBezTo>
                <a:cubicBezTo>
                  <a:pt x="37" y="180"/>
                  <a:pt x="37" y="180"/>
                  <a:pt x="37" y="180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8" y="181"/>
                  <a:pt x="38" y="181"/>
                  <a:pt x="38" y="181"/>
                </a:cubicBezTo>
                <a:cubicBezTo>
                  <a:pt x="38" y="181"/>
                  <a:pt x="38" y="181"/>
                  <a:pt x="38" y="181"/>
                </a:cubicBezTo>
                <a:close/>
                <a:moveTo>
                  <a:pt x="207" y="293"/>
                </a:moveTo>
                <a:cubicBezTo>
                  <a:pt x="207" y="293"/>
                  <a:pt x="206" y="293"/>
                  <a:pt x="206" y="293"/>
                </a:cubicBezTo>
                <a:cubicBezTo>
                  <a:pt x="206" y="293"/>
                  <a:pt x="206" y="293"/>
                  <a:pt x="206" y="293"/>
                </a:cubicBezTo>
                <a:cubicBezTo>
                  <a:pt x="206" y="293"/>
                  <a:pt x="206" y="293"/>
                  <a:pt x="207" y="293"/>
                </a:cubicBezTo>
                <a:close/>
                <a:moveTo>
                  <a:pt x="205" y="286"/>
                </a:moveTo>
                <a:cubicBezTo>
                  <a:pt x="206" y="286"/>
                  <a:pt x="205" y="285"/>
                  <a:pt x="205" y="285"/>
                </a:cubicBezTo>
                <a:cubicBezTo>
                  <a:pt x="205" y="285"/>
                  <a:pt x="205" y="285"/>
                  <a:pt x="205" y="285"/>
                </a:cubicBezTo>
                <a:cubicBezTo>
                  <a:pt x="205" y="286"/>
                  <a:pt x="205" y="286"/>
                  <a:pt x="205" y="286"/>
                </a:cubicBezTo>
                <a:close/>
                <a:moveTo>
                  <a:pt x="206" y="299"/>
                </a:moveTo>
                <a:cubicBezTo>
                  <a:pt x="206" y="299"/>
                  <a:pt x="206" y="299"/>
                  <a:pt x="205" y="299"/>
                </a:cubicBezTo>
                <a:cubicBezTo>
                  <a:pt x="206" y="300"/>
                  <a:pt x="206" y="300"/>
                  <a:pt x="206" y="300"/>
                </a:cubicBezTo>
                <a:cubicBezTo>
                  <a:pt x="206" y="300"/>
                  <a:pt x="206" y="301"/>
                  <a:pt x="206" y="301"/>
                </a:cubicBezTo>
                <a:cubicBezTo>
                  <a:pt x="206" y="301"/>
                  <a:pt x="205" y="301"/>
                  <a:pt x="205" y="301"/>
                </a:cubicBezTo>
                <a:cubicBezTo>
                  <a:pt x="205" y="301"/>
                  <a:pt x="205" y="301"/>
                  <a:pt x="205" y="301"/>
                </a:cubicBezTo>
                <a:cubicBezTo>
                  <a:pt x="205" y="301"/>
                  <a:pt x="205" y="301"/>
                  <a:pt x="206" y="301"/>
                </a:cubicBezTo>
                <a:cubicBezTo>
                  <a:pt x="206" y="301"/>
                  <a:pt x="206" y="301"/>
                  <a:pt x="207" y="301"/>
                </a:cubicBezTo>
                <a:cubicBezTo>
                  <a:pt x="207" y="301"/>
                  <a:pt x="207" y="300"/>
                  <a:pt x="207" y="300"/>
                </a:cubicBezTo>
                <a:cubicBezTo>
                  <a:pt x="207" y="300"/>
                  <a:pt x="207" y="299"/>
                  <a:pt x="207" y="299"/>
                </a:cubicBezTo>
                <a:cubicBezTo>
                  <a:pt x="207" y="299"/>
                  <a:pt x="207" y="299"/>
                  <a:pt x="206" y="299"/>
                </a:cubicBezTo>
                <a:close/>
                <a:moveTo>
                  <a:pt x="164" y="264"/>
                </a:moveTo>
                <a:cubicBezTo>
                  <a:pt x="164" y="264"/>
                  <a:pt x="164" y="264"/>
                  <a:pt x="164" y="264"/>
                </a:cubicBezTo>
                <a:cubicBezTo>
                  <a:pt x="164" y="264"/>
                  <a:pt x="164" y="264"/>
                  <a:pt x="165" y="264"/>
                </a:cubicBezTo>
                <a:cubicBezTo>
                  <a:pt x="165" y="264"/>
                  <a:pt x="165" y="264"/>
                  <a:pt x="165" y="264"/>
                </a:cubicBezTo>
                <a:cubicBezTo>
                  <a:pt x="165" y="264"/>
                  <a:pt x="165" y="263"/>
                  <a:pt x="165" y="263"/>
                </a:cubicBezTo>
                <a:cubicBezTo>
                  <a:pt x="164" y="262"/>
                  <a:pt x="164" y="262"/>
                  <a:pt x="164" y="262"/>
                </a:cubicBezTo>
                <a:cubicBezTo>
                  <a:pt x="164" y="262"/>
                  <a:pt x="164" y="262"/>
                  <a:pt x="164" y="263"/>
                </a:cubicBezTo>
                <a:cubicBezTo>
                  <a:pt x="164" y="263"/>
                  <a:pt x="163" y="263"/>
                  <a:pt x="164" y="263"/>
                </a:cubicBezTo>
                <a:cubicBezTo>
                  <a:pt x="164" y="263"/>
                  <a:pt x="164" y="263"/>
                  <a:pt x="164" y="264"/>
                </a:cubicBezTo>
                <a:cubicBezTo>
                  <a:pt x="164" y="263"/>
                  <a:pt x="163" y="263"/>
                  <a:pt x="163" y="263"/>
                </a:cubicBezTo>
                <a:cubicBezTo>
                  <a:pt x="163" y="263"/>
                  <a:pt x="163" y="263"/>
                  <a:pt x="163" y="263"/>
                </a:cubicBezTo>
                <a:cubicBezTo>
                  <a:pt x="163" y="264"/>
                  <a:pt x="164" y="264"/>
                  <a:pt x="164" y="264"/>
                </a:cubicBezTo>
                <a:cubicBezTo>
                  <a:pt x="164" y="264"/>
                  <a:pt x="164" y="264"/>
                  <a:pt x="164" y="264"/>
                </a:cubicBezTo>
                <a:close/>
                <a:moveTo>
                  <a:pt x="163" y="269"/>
                </a:moveTo>
                <a:cubicBezTo>
                  <a:pt x="163" y="269"/>
                  <a:pt x="163" y="269"/>
                  <a:pt x="162" y="269"/>
                </a:cubicBezTo>
                <a:cubicBezTo>
                  <a:pt x="163" y="269"/>
                  <a:pt x="163" y="269"/>
                  <a:pt x="163" y="269"/>
                </a:cubicBezTo>
                <a:cubicBezTo>
                  <a:pt x="163" y="269"/>
                  <a:pt x="163" y="269"/>
                  <a:pt x="163" y="269"/>
                </a:cubicBezTo>
                <a:close/>
                <a:moveTo>
                  <a:pt x="207" y="292"/>
                </a:moveTo>
                <a:cubicBezTo>
                  <a:pt x="207" y="292"/>
                  <a:pt x="207" y="292"/>
                  <a:pt x="207" y="292"/>
                </a:cubicBezTo>
                <a:cubicBezTo>
                  <a:pt x="207" y="292"/>
                  <a:pt x="207" y="292"/>
                  <a:pt x="207" y="291"/>
                </a:cubicBezTo>
                <a:cubicBezTo>
                  <a:pt x="207" y="291"/>
                  <a:pt x="207" y="291"/>
                  <a:pt x="207" y="291"/>
                </a:cubicBezTo>
                <a:cubicBezTo>
                  <a:pt x="207" y="291"/>
                  <a:pt x="207" y="291"/>
                  <a:pt x="207" y="292"/>
                </a:cubicBezTo>
                <a:close/>
                <a:moveTo>
                  <a:pt x="205" y="283"/>
                </a:moveTo>
                <a:cubicBezTo>
                  <a:pt x="205" y="283"/>
                  <a:pt x="205" y="283"/>
                  <a:pt x="205" y="283"/>
                </a:cubicBezTo>
                <a:cubicBezTo>
                  <a:pt x="205" y="283"/>
                  <a:pt x="205" y="283"/>
                  <a:pt x="205" y="283"/>
                </a:cubicBezTo>
                <a:cubicBezTo>
                  <a:pt x="205" y="283"/>
                  <a:pt x="205" y="283"/>
                  <a:pt x="205" y="283"/>
                </a:cubicBezTo>
                <a:cubicBezTo>
                  <a:pt x="205" y="283"/>
                  <a:pt x="205" y="283"/>
                  <a:pt x="205" y="283"/>
                </a:cubicBezTo>
                <a:close/>
                <a:moveTo>
                  <a:pt x="163" y="269"/>
                </a:moveTo>
                <a:cubicBezTo>
                  <a:pt x="164" y="269"/>
                  <a:pt x="164" y="270"/>
                  <a:pt x="164" y="270"/>
                </a:cubicBezTo>
                <a:cubicBezTo>
                  <a:pt x="164" y="269"/>
                  <a:pt x="164" y="269"/>
                  <a:pt x="163" y="269"/>
                </a:cubicBezTo>
                <a:close/>
                <a:moveTo>
                  <a:pt x="199" y="299"/>
                </a:moveTo>
                <a:cubicBezTo>
                  <a:pt x="199" y="299"/>
                  <a:pt x="199" y="299"/>
                  <a:pt x="199" y="299"/>
                </a:cubicBezTo>
                <a:cubicBezTo>
                  <a:pt x="199" y="299"/>
                  <a:pt x="199" y="299"/>
                  <a:pt x="198" y="299"/>
                </a:cubicBezTo>
                <a:cubicBezTo>
                  <a:pt x="199" y="299"/>
                  <a:pt x="199" y="299"/>
                  <a:pt x="199" y="299"/>
                </a:cubicBezTo>
                <a:cubicBezTo>
                  <a:pt x="199" y="299"/>
                  <a:pt x="200" y="299"/>
                  <a:pt x="200" y="299"/>
                </a:cubicBezTo>
                <a:cubicBezTo>
                  <a:pt x="200" y="299"/>
                  <a:pt x="200" y="299"/>
                  <a:pt x="200" y="298"/>
                </a:cubicBezTo>
                <a:cubicBezTo>
                  <a:pt x="199" y="298"/>
                  <a:pt x="199" y="299"/>
                  <a:pt x="199" y="299"/>
                </a:cubicBezTo>
                <a:close/>
                <a:moveTo>
                  <a:pt x="176" y="278"/>
                </a:moveTo>
                <a:cubicBezTo>
                  <a:pt x="176" y="279"/>
                  <a:pt x="177" y="279"/>
                  <a:pt x="177" y="279"/>
                </a:cubicBezTo>
                <a:cubicBezTo>
                  <a:pt x="177" y="279"/>
                  <a:pt x="177" y="279"/>
                  <a:pt x="177" y="279"/>
                </a:cubicBezTo>
                <a:cubicBezTo>
                  <a:pt x="177" y="279"/>
                  <a:pt x="176" y="278"/>
                  <a:pt x="176" y="278"/>
                </a:cubicBezTo>
                <a:close/>
                <a:moveTo>
                  <a:pt x="165" y="266"/>
                </a:moveTo>
                <a:cubicBezTo>
                  <a:pt x="165" y="266"/>
                  <a:pt x="165" y="265"/>
                  <a:pt x="165" y="265"/>
                </a:cubicBezTo>
                <a:cubicBezTo>
                  <a:pt x="165" y="265"/>
                  <a:pt x="165" y="265"/>
                  <a:pt x="165" y="265"/>
                </a:cubicBezTo>
                <a:cubicBezTo>
                  <a:pt x="165" y="264"/>
                  <a:pt x="164" y="265"/>
                  <a:pt x="164" y="265"/>
                </a:cubicBezTo>
                <a:cubicBezTo>
                  <a:pt x="164" y="265"/>
                  <a:pt x="165" y="265"/>
                  <a:pt x="165" y="265"/>
                </a:cubicBezTo>
                <a:cubicBezTo>
                  <a:pt x="165" y="265"/>
                  <a:pt x="165" y="266"/>
                  <a:pt x="165" y="266"/>
                </a:cubicBezTo>
                <a:cubicBezTo>
                  <a:pt x="165" y="266"/>
                  <a:pt x="165" y="266"/>
                  <a:pt x="165" y="266"/>
                </a:cubicBezTo>
                <a:cubicBezTo>
                  <a:pt x="165" y="266"/>
                  <a:pt x="165" y="266"/>
                  <a:pt x="165" y="266"/>
                </a:cubicBezTo>
                <a:close/>
                <a:moveTo>
                  <a:pt x="188" y="279"/>
                </a:moveTo>
                <a:cubicBezTo>
                  <a:pt x="187" y="278"/>
                  <a:pt x="187" y="278"/>
                  <a:pt x="187" y="278"/>
                </a:cubicBezTo>
                <a:cubicBezTo>
                  <a:pt x="187" y="278"/>
                  <a:pt x="186" y="278"/>
                  <a:pt x="186" y="278"/>
                </a:cubicBezTo>
                <a:cubicBezTo>
                  <a:pt x="186" y="278"/>
                  <a:pt x="186" y="278"/>
                  <a:pt x="186" y="278"/>
                </a:cubicBezTo>
                <a:cubicBezTo>
                  <a:pt x="186" y="278"/>
                  <a:pt x="185" y="278"/>
                  <a:pt x="185" y="278"/>
                </a:cubicBezTo>
                <a:cubicBezTo>
                  <a:pt x="185" y="278"/>
                  <a:pt x="185" y="278"/>
                  <a:pt x="185" y="278"/>
                </a:cubicBezTo>
                <a:cubicBezTo>
                  <a:pt x="185" y="278"/>
                  <a:pt x="185" y="278"/>
                  <a:pt x="185" y="278"/>
                </a:cubicBezTo>
                <a:cubicBezTo>
                  <a:pt x="185" y="278"/>
                  <a:pt x="185" y="278"/>
                  <a:pt x="185" y="278"/>
                </a:cubicBezTo>
                <a:cubicBezTo>
                  <a:pt x="185" y="278"/>
                  <a:pt x="185" y="278"/>
                  <a:pt x="185" y="278"/>
                </a:cubicBezTo>
                <a:cubicBezTo>
                  <a:pt x="186" y="278"/>
                  <a:pt x="186" y="278"/>
                  <a:pt x="186" y="277"/>
                </a:cubicBezTo>
                <a:cubicBezTo>
                  <a:pt x="186" y="277"/>
                  <a:pt x="186" y="277"/>
                  <a:pt x="186" y="277"/>
                </a:cubicBezTo>
                <a:cubicBezTo>
                  <a:pt x="186" y="277"/>
                  <a:pt x="186" y="277"/>
                  <a:pt x="186" y="277"/>
                </a:cubicBezTo>
                <a:cubicBezTo>
                  <a:pt x="186" y="277"/>
                  <a:pt x="186" y="277"/>
                  <a:pt x="186" y="277"/>
                </a:cubicBezTo>
                <a:cubicBezTo>
                  <a:pt x="186" y="277"/>
                  <a:pt x="186" y="277"/>
                  <a:pt x="186" y="277"/>
                </a:cubicBezTo>
                <a:cubicBezTo>
                  <a:pt x="186" y="277"/>
                  <a:pt x="186" y="277"/>
                  <a:pt x="186" y="277"/>
                </a:cubicBezTo>
                <a:cubicBezTo>
                  <a:pt x="186" y="277"/>
                  <a:pt x="186" y="277"/>
                  <a:pt x="186" y="277"/>
                </a:cubicBezTo>
                <a:cubicBezTo>
                  <a:pt x="186" y="277"/>
                  <a:pt x="186" y="277"/>
                  <a:pt x="185" y="277"/>
                </a:cubicBezTo>
                <a:cubicBezTo>
                  <a:pt x="185" y="277"/>
                  <a:pt x="185" y="277"/>
                  <a:pt x="185" y="277"/>
                </a:cubicBezTo>
                <a:cubicBezTo>
                  <a:pt x="185" y="277"/>
                  <a:pt x="185" y="278"/>
                  <a:pt x="185" y="277"/>
                </a:cubicBezTo>
                <a:cubicBezTo>
                  <a:pt x="185" y="277"/>
                  <a:pt x="185" y="277"/>
                  <a:pt x="185" y="277"/>
                </a:cubicBezTo>
                <a:cubicBezTo>
                  <a:pt x="185" y="277"/>
                  <a:pt x="185" y="277"/>
                  <a:pt x="184" y="276"/>
                </a:cubicBezTo>
                <a:cubicBezTo>
                  <a:pt x="184" y="276"/>
                  <a:pt x="184" y="276"/>
                  <a:pt x="184" y="276"/>
                </a:cubicBezTo>
                <a:cubicBezTo>
                  <a:pt x="184" y="276"/>
                  <a:pt x="184" y="277"/>
                  <a:pt x="184" y="277"/>
                </a:cubicBezTo>
                <a:cubicBezTo>
                  <a:pt x="184" y="277"/>
                  <a:pt x="184" y="277"/>
                  <a:pt x="184" y="277"/>
                </a:cubicBezTo>
                <a:cubicBezTo>
                  <a:pt x="184" y="277"/>
                  <a:pt x="184" y="277"/>
                  <a:pt x="184" y="277"/>
                </a:cubicBezTo>
                <a:cubicBezTo>
                  <a:pt x="184" y="277"/>
                  <a:pt x="184" y="276"/>
                  <a:pt x="184" y="276"/>
                </a:cubicBezTo>
                <a:cubicBezTo>
                  <a:pt x="183" y="276"/>
                  <a:pt x="183" y="276"/>
                  <a:pt x="182" y="276"/>
                </a:cubicBezTo>
                <a:cubicBezTo>
                  <a:pt x="182" y="276"/>
                  <a:pt x="182" y="276"/>
                  <a:pt x="182" y="276"/>
                </a:cubicBezTo>
                <a:cubicBezTo>
                  <a:pt x="182" y="276"/>
                  <a:pt x="182" y="276"/>
                  <a:pt x="182" y="276"/>
                </a:cubicBezTo>
                <a:cubicBezTo>
                  <a:pt x="182" y="276"/>
                  <a:pt x="182" y="276"/>
                  <a:pt x="182" y="276"/>
                </a:cubicBezTo>
                <a:cubicBezTo>
                  <a:pt x="182" y="276"/>
                  <a:pt x="182" y="276"/>
                  <a:pt x="182" y="276"/>
                </a:cubicBezTo>
                <a:cubicBezTo>
                  <a:pt x="181" y="276"/>
                  <a:pt x="181" y="276"/>
                  <a:pt x="181" y="276"/>
                </a:cubicBezTo>
                <a:cubicBezTo>
                  <a:pt x="181" y="276"/>
                  <a:pt x="180" y="276"/>
                  <a:pt x="180" y="276"/>
                </a:cubicBezTo>
                <a:cubicBezTo>
                  <a:pt x="180" y="276"/>
                  <a:pt x="180" y="276"/>
                  <a:pt x="180" y="276"/>
                </a:cubicBezTo>
                <a:cubicBezTo>
                  <a:pt x="180" y="276"/>
                  <a:pt x="180" y="276"/>
                  <a:pt x="180" y="276"/>
                </a:cubicBezTo>
                <a:cubicBezTo>
                  <a:pt x="180" y="276"/>
                  <a:pt x="180" y="276"/>
                  <a:pt x="180" y="276"/>
                </a:cubicBezTo>
                <a:cubicBezTo>
                  <a:pt x="180" y="276"/>
                  <a:pt x="180" y="276"/>
                  <a:pt x="180" y="276"/>
                </a:cubicBezTo>
                <a:cubicBezTo>
                  <a:pt x="180" y="276"/>
                  <a:pt x="180" y="276"/>
                  <a:pt x="180" y="276"/>
                </a:cubicBezTo>
                <a:cubicBezTo>
                  <a:pt x="180" y="276"/>
                  <a:pt x="180" y="276"/>
                  <a:pt x="180" y="277"/>
                </a:cubicBezTo>
                <a:cubicBezTo>
                  <a:pt x="180" y="277"/>
                  <a:pt x="180" y="276"/>
                  <a:pt x="180" y="276"/>
                </a:cubicBezTo>
                <a:cubicBezTo>
                  <a:pt x="180" y="276"/>
                  <a:pt x="180" y="276"/>
                  <a:pt x="180" y="276"/>
                </a:cubicBezTo>
                <a:cubicBezTo>
                  <a:pt x="179" y="276"/>
                  <a:pt x="179" y="276"/>
                  <a:pt x="179" y="276"/>
                </a:cubicBezTo>
                <a:cubicBezTo>
                  <a:pt x="179" y="276"/>
                  <a:pt x="179" y="276"/>
                  <a:pt x="179" y="276"/>
                </a:cubicBezTo>
                <a:cubicBezTo>
                  <a:pt x="178" y="276"/>
                  <a:pt x="178" y="276"/>
                  <a:pt x="178" y="276"/>
                </a:cubicBezTo>
                <a:cubicBezTo>
                  <a:pt x="178" y="276"/>
                  <a:pt x="178" y="276"/>
                  <a:pt x="178" y="276"/>
                </a:cubicBezTo>
                <a:cubicBezTo>
                  <a:pt x="178" y="276"/>
                  <a:pt x="177" y="276"/>
                  <a:pt x="177" y="276"/>
                </a:cubicBezTo>
                <a:cubicBezTo>
                  <a:pt x="177" y="276"/>
                  <a:pt x="177" y="276"/>
                  <a:pt x="176" y="276"/>
                </a:cubicBezTo>
                <a:cubicBezTo>
                  <a:pt x="176" y="276"/>
                  <a:pt x="176" y="276"/>
                  <a:pt x="176" y="276"/>
                </a:cubicBezTo>
                <a:cubicBezTo>
                  <a:pt x="176" y="277"/>
                  <a:pt x="176" y="277"/>
                  <a:pt x="176" y="277"/>
                </a:cubicBezTo>
                <a:cubicBezTo>
                  <a:pt x="177" y="277"/>
                  <a:pt x="177" y="277"/>
                  <a:pt x="177" y="277"/>
                </a:cubicBezTo>
                <a:cubicBezTo>
                  <a:pt x="177" y="277"/>
                  <a:pt x="177" y="277"/>
                  <a:pt x="177" y="277"/>
                </a:cubicBezTo>
                <a:cubicBezTo>
                  <a:pt x="177" y="277"/>
                  <a:pt x="177" y="277"/>
                  <a:pt x="177" y="277"/>
                </a:cubicBezTo>
                <a:cubicBezTo>
                  <a:pt x="177" y="277"/>
                  <a:pt x="177" y="277"/>
                  <a:pt x="177" y="277"/>
                </a:cubicBezTo>
                <a:cubicBezTo>
                  <a:pt x="177" y="277"/>
                  <a:pt x="177" y="277"/>
                  <a:pt x="177" y="277"/>
                </a:cubicBezTo>
                <a:cubicBezTo>
                  <a:pt x="177" y="277"/>
                  <a:pt x="177" y="277"/>
                  <a:pt x="177" y="277"/>
                </a:cubicBezTo>
                <a:cubicBezTo>
                  <a:pt x="177" y="277"/>
                  <a:pt x="177" y="277"/>
                  <a:pt x="177" y="277"/>
                </a:cubicBezTo>
                <a:cubicBezTo>
                  <a:pt x="177" y="277"/>
                  <a:pt x="177" y="277"/>
                  <a:pt x="177" y="277"/>
                </a:cubicBezTo>
                <a:cubicBezTo>
                  <a:pt x="177" y="277"/>
                  <a:pt x="177" y="277"/>
                  <a:pt x="177" y="277"/>
                </a:cubicBezTo>
                <a:cubicBezTo>
                  <a:pt x="178" y="278"/>
                  <a:pt x="177" y="277"/>
                  <a:pt x="177" y="278"/>
                </a:cubicBezTo>
                <a:cubicBezTo>
                  <a:pt x="177" y="278"/>
                  <a:pt x="177" y="278"/>
                  <a:pt x="178" y="278"/>
                </a:cubicBezTo>
                <a:cubicBezTo>
                  <a:pt x="178" y="278"/>
                  <a:pt x="178" y="278"/>
                  <a:pt x="178" y="278"/>
                </a:cubicBezTo>
                <a:cubicBezTo>
                  <a:pt x="178" y="278"/>
                  <a:pt x="178" y="279"/>
                  <a:pt x="178" y="279"/>
                </a:cubicBezTo>
                <a:cubicBezTo>
                  <a:pt x="178" y="279"/>
                  <a:pt x="178" y="279"/>
                  <a:pt x="178" y="279"/>
                </a:cubicBezTo>
                <a:cubicBezTo>
                  <a:pt x="178" y="279"/>
                  <a:pt x="178" y="279"/>
                  <a:pt x="178" y="279"/>
                </a:cubicBezTo>
                <a:cubicBezTo>
                  <a:pt x="178" y="279"/>
                  <a:pt x="178" y="279"/>
                  <a:pt x="178" y="279"/>
                </a:cubicBezTo>
                <a:cubicBezTo>
                  <a:pt x="178" y="279"/>
                  <a:pt x="178" y="279"/>
                  <a:pt x="178" y="279"/>
                </a:cubicBezTo>
                <a:cubicBezTo>
                  <a:pt x="178" y="279"/>
                  <a:pt x="178" y="280"/>
                  <a:pt x="178" y="280"/>
                </a:cubicBezTo>
                <a:cubicBezTo>
                  <a:pt x="178" y="280"/>
                  <a:pt x="177" y="280"/>
                  <a:pt x="177" y="280"/>
                </a:cubicBezTo>
                <a:cubicBezTo>
                  <a:pt x="177" y="280"/>
                  <a:pt x="176" y="279"/>
                  <a:pt x="176" y="280"/>
                </a:cubicBezTo>
                <a:cubicBezTo>
                  <a:pt x="175" y="280"/>
                  <a:pt x="175" y="279"/>
                  <a:pt x="175" y="279"/>
                </a:cubicBezTo>
                <a:cubicBezTo>
                  <a:pt x="174" y="279"/>
                  <a:pt x="174" y="279"/>
                  <a:pt x="174" y="279"/>
                </a:cubicBezTo>
                <a:cubicBezTo>
                  <a:pt x="174" y="279"/>
                  <a:pt x="174" y="279"/>
                  <a:pt x="174" y="279"/>
                </a:cubicBezTo>
                <a:cubicBezTo>
                  <a:pt x="174" y="279"/>
                  <a:pt x="174" y="279"/>
                  <a:pt x="174" y="279"/>
                </a:cubicBezTo>
                <a:cubicBezTo>
                  <a:pt x="174" y="279"/>
                  <a:pt x="174" y="279"/>
                  <a:pt x="174" y="279"/>
                </a:cubicBezTo>
                <a:cubicBezTo>
                  <a:pt x="174" y="279"/>
                  <a:pt x="173" y="279"/>
                  <a:pt x="173" y="279"/>
                </a:cubicBezTo>
                <a:cubicBezTo>
                  <a:pt x="173" y="279"/>
                  <a:pt x="173" y="280"/>
                  <a:pt x="173" y="280"/>
                </a:cubicBezTo>
                <a:cubicBezTo>
                  <a:pt x="173" y="280"/>
                  <a:pt x="173" y="280"/>
                  <a:pt x="173" y="280"/>
                </a:cubicBezTo>
                <a:cubicBezTo>
                  <a:pt x="174" y="280"/>
                  <a:pt x="174" y="280"/>
                  <a:pt x="174" y="280"/>
                </a:cubicBezTo>
                <a:cubicBezTo>
                  <a:pt x="174" y="280"/>
                  <a:pt x="174" y="280"/>
                  <a:pt x="175" y="281"/>
                </a:cubicBezTo>
                <a:cubicBezTo>
                  <a:pt x="175" y="280"/>
                  <a:pt x="177" y="280"/>
                  <a:pt x="177" y="280"/>
                </a:cubicBezTo>
                <a:cubicBezTo>
                  <a:pt x="178" y="280"/>
                  <a:pt x="178" y="280"/>
                  <a:pt x="179" y="280"/>
                </a:cubicBezTo>
                <a:cubicBezTo>
                  <a:pt x="179" y="280"/>
                  <a:pt x="179" y="280"/>
                  <a:pt x="179" y="280"/>
                </a:cubicBezTo>
                <a:cubicBezTo>
                  <a:pt x="179" y="280"/>
                  <a:pt x="179" y="280"/>
                  <a:pt x="179" y="280"/>
                </a:cubicBezTo>
                <a:cubicBezTo>
                  <a:pt x="179" y="280"/>
                  <a:pt x="180" y="280"/>
                  <a:pt x="180" y="281"/>
                </a:cubicBezTo>
                <a:cubicBezTo>
                  <a:pt x="180" y="281"/>
                  <a:pt x="180" y="281"/>
                  <a:pt x="180" y="281"/>
                </a:cubicBezTo>
                <a:cubicBezTo>
                  <a:pt x="180" y="281"/>
                  <a:pt x="180" y="281"/>
                  <a:pt x="180" y="281"/>
                </a:cubicBezTo>
                <a:cubicBezTo>
                  <a:pt x="180" y="282"/>
                  <a:pt x="181" y="282"/>
                  <a:pt x="181" y="282"/>
                </a:cubicBezTo>
                <a:cubicBezTo>
                  <a:pt x="181" y="282"/>
                  <a:pt x="181" y="282"/>
                  <a:pt x="181" y="282"/>
                </a:cubicBezTo>
                <a:cubicBezTo>
                  <a:pt x="181" y="282"/>
                  <a:pt x="181" y="282"/>
                  <a:pt x="181" y="282"/>
                </a:cubicBezTo>
                <a:cubicBezTo>
                  <a:pt x="181" y="281"/>
                  <a:pt x="181" y="281"/>
                  <a:pt x="181" y="281"/>
                </a:cubicBezTo>
                <a:cubicBezTo>
                  <a:pt x="181" y="281"/>
                  <a:pt x="181" y="281"/>
                  <a:pt x="181" y="281"/>
                </a:cubicBezTo>
                <a:cubicBezTo>
                  <a:pt x="181" y="280"/>
                  <a:pt x="182" y="280"/>
                  <a:pt x="182" y="280"/>
                </a:cubicBezTo>
                <a:cubicBezTo>
                  <a:pt x="182" y="280"/>
                  <a:pt x="182" y="280"/>
                  <a:pt x="182" y="280"/>
                </a:cubicBezTo>
                <a:cubicBezTo>
                  <a:pt x="182" y="280"/>
                  <a:pt x="182" y="280"/>
                  <a:pt x="182" y="280"/>
                </a:cubicBezTo>
                <a:cubicBezTo>
                  <a:pt x="182" y="280"/>
                  <a:pt x="182" y="280"/>
                  <a:pt x="182" y="280"/>
                </a:cubicBezTo>
                <a:cubicBezTo>
                  <a:pt x="182" y="280"/>
                  <a:pt x="182" y="280"/>
                  <a:pt x="182" y="280"/>
                </a:cubicBezTo>
                <a:cubicBezTo>
                  <a:pt x="182" y="280"/>
                  <a:pt x="182" y="280"/>
                  <a:pt x="182" y="280"/>
                </a:cubicBezTo>
                <a:cubicBezTo>
                  <a:pt x="182" y="280"/>
                  <a:pt x="182" y="280"/>
                  <a:pt x="182" y="280"/>
                </a:cubicBezTo>
                <a:cubicBezTo>
                  <a:pt x="182" y="280"/>
                  <a:pt x="182" y="280"/>
                  <a:pt x="182" y="280"/>
                </a:cubicBezTo>
                <a:cubicBezTo>
                  <a:pt x="182" y="280"/>
                  <a:pt x="182" y="280"/>
                  <a:pt x="182" y="280"/>
                </a:cubicBezTo>
                <a:cubicBezTo>
                  <a:pt x="182" y="280"/>
                  <a:pt x="182" y="280"/>
                  <a:pt x="182" y="280"/>
                </a:cubicBezTo>
                <a:cubicBezTo>
                  <a:pt x="183" y="280"/>
                  <a:pt x="183" y="280"/>
                  <a:pt x="183" y="280"/>
                </a:cubicBezTo>
                <a:cubicBezTo>
                  <a:pt x="183" y="280"/>
                  <a:pt x="183" y="280"/>
                  <a:pt x="183" y="280"/>
                </a:cubicBezTo>
                <a:cubicBezTo>
                  <a:pt x="183" y="280"/>
                  <a:pt x="183" y="280"/>
                  <a:pt x="183" y="280"/>
                </a:cubicBezTo>
                <a:cubicBezTo>
                  <a:pt x="183" y="280"/>
                  <a:pt x="183" y="280"/>
                  <a:pt x="183" y="280"/>
                </a:cubicBezTo>
                <a:cubicBezTo>
                  <a:pt x="183" y="280"/>
                  <a:pt x="183" y="280"/>
                  <a:pt x="183" y="280"/>
                </a:cubicBezTo>
                <a:cubicBezTo>
                  <a:pt x="183" y="280"/>
                  <a:pt x="183" y="280"/>
                  <a:pt x="183" y="280"/>
                </a:cubicBezTo>
                <a:cubicBezTo>
                  <a:pt x="183" y="280"/>
                  <a:pt x="183" y="280"/>
                  <a:pt x="183" y="280"/>
                </a:cubicBezTo>
                <a:cubicBezTo>
                  <a:pt x="183" y="280"/>
                  <a:pt x="183" y="280"/>
                  <a:pt x="183" y="280"/>
                </a:cubicBezTo>
                <a:cubicBezTo>
                  <a:pt x="183" y="280"/>
                  <a:pt x="183" y="280"/>
                  <a:pt x="183" y="280"/>
                </a:cubicBezTo>
                <a:cubicBezTo>
                  <a:pt x="183" y="280"/>
                  <a:pt x="184" y="280"/>
                  <a:pt x="184" y="280"/>
                </a:cubicBezTo>
                <a:cubicBezTo>
                  <a:pt x="184" y="280"/>
                  <a:pt x="184" y="280"/>
                  <a:pt x="184" y="280"/>
                </a:cubicBezTo>
                <a:cubicBezTo>
                  <a:pt x="184" y="280"/>
                  <a:pt x="184" y="280"/>
                  <a:pt x="184" y="280"/>
                </a:cubicBezTo>
                <a:cubicBezTo>
                  <a:pt x="184" y="280"/>
                  <a:pt x="185" y="280"/>
                  <a:pt x="185" y="280"/>
                </a:cubicBezTo>
                <a:cubicBezTo>
                  <a:pt x="185" y="280"/>
                  <a:pt x="185" y="280"/>
                  <a:pt x="186" y="280"/>
                </a:cubicBezTo>
                <a:cubicBezTo>
                  <a:pt x="186" y="280"/>
                  <a:pt x="186" y="280"/>
                  <a:pt x="187" y="280"/>
                </a:cubicBezTo>
                <a:cubicBezTo>
                  <a:pt x="187" y="280"/>
                  <a:pt x="187" y="280"/>
                  <a:pt x="188" y="280"/>
                </a:cubicBezTo>
                <a:cubicBezTo>
                  <a:pt x="188" y="280"/>
                  <a:pt x="188" y="280"/>
                  <a:pt x="188" y="280"/>
                </a:cubicBezTo>
                <a:cubicBezTo>
                  <a:pt x="188" y="280"/>
                  <a:pt x="188" y="280"/>
                  <a:pt x="188" y="280"/>
                </a:cubicBezTo>
                <a:cubicBezTo>
                  <a:pt x="188" y="280"/>
                  <a:pt x="188" y="280"/>
                  <a:pt x="188" y="280"/>
                </a:cubicBezTo>
                <a:cubicBezTo>
                  <a:pt x="188" y="280"/>
                  <a:pt x="188" y="280"/>
                  <a:pt x="188" y="280"/>
                </a:cubicBezTo>
                <a:cubicBezTo>
                  <a:pt x="188" y="280"/>
                  <a:pt x="188" y="280"/>
                  <a:pt x="188" y="280"/>
                </a:cubicBezTo>
                <a:cubicBezTo>
                  <a:pt x="189" y="279"/>
                  <a:pt x="189" y="279"/>
                  <a:pt x="188" y="279"/>
                </a:cubicBezTo>
                <a:cubicBezTo>
                  <a:pt x="188" y="279"/>
                  <a:pt x="188" y="279"/>
                  <a:pt x="188" y="279"/>
                </a:cubicBezTo>
                <a:close/>
                <a:moveTo>
                  <a:pt x="165" y="271"/>
                </a:moveTo>
                <a:cubicBezTo>
                  <a:pt x="165" y="271"/>
                  <a:pt x="165" y="271"/>
                  <a:pt x="165" y="271"/>
                </a:cubicBezTo>
                <a:cubicBezTo>
                  <a:pt x="165" y="271"/>
                  <a:pt x="165" y="271"/>
                  <a:pt x="166" y="271"/>
                </a:cubicBezTo>
                <a:lnTo>
                  <a:pt x="165" y="271"/>
                </a:lnTo>
                <a:close/>
                <a:moveTo>
                  <a:pt x="192" y="206"/>
                </a:moveTo>
                <a:cubicBezTo>
                  <a:pt x="192" y="206"/>
                  <a:pt x="192" y="206"/>
                  <a:pt x="192" y="206"/>
                </a:cubicBezTo>
                <a:cubicBezTo>
                  <a:pt x="192" y="206"/>
                  <a:pt x="192" y="206"/>
                  <a:pt x="192" y="206"/>
                </a:cubicBezTo>
                <a:cubicBezTo>
                  <a:pt x="192" y="206"/>
                  <a:pt x="192" y="206"/>
                  <a:pt x="192" y="206"/>
                </a:cubicBezTo>
                <a:cubicBezTo>
                  <a:pt x="192" y="206"/>
                  <a:pt x="192" y="206"/>
                  <a:pt x="192" y="206"/>
                </a:cubicBezTo>
                <a:cubicBezTo>
                  <a:pt x="192" y="206"/>
                  <a:pt x="192" y="206"/>
                  <a:pt x="192" y="206"/>
                </a:cubicBezTo>
                <a:close/>
                <a:moveTo>
                  <a:pt x="188" y="280"/>
                </a:moveTo>
                <a:cubicBezTo>
                  <a:pt x="188" y="280"/>
                  <a:pt x="188" y="280"/>
                  <a:pt x="188" y="280"/>
                </a:cubicBezTo>
                <a:cubicBezTo>
                  <a:pt x="188" y="280"/>
                  <a:pt x="188" y="280"/>
                  <a:pt x="188" y="280"/>
                </a:cubicBezTo>
                <a:cubicBezTo>
                  <a:pt x="188" y="280"/>
                  <a:pt x="188" y="280"/>
                  <a:pt x="188" y="280"/>
                </a:cubicBezTo>
                <a:cubicBezTo>
                  <a:pt x="188" y="280"/>
                  <a:pt x="187" y="280"/>
                  <a:pt x="187" y="280"/>
                </a:cubicBezTo>
                <a:cubicBezTo>
                  <a:pt x="188" y="280"/>
                  <a:pt x="188" y="280"/>
                  <a:pt x="188" y="280"/>
                </a:cubicBezTo>
                <a:cubicBezTo>
                  <a:pt x="188" y="280"/>
                  <a:pt x="188" y="281"/>
                  <a:pt x="188" y="281"/>
                </a:cubicBezTo>
                <a:cubicBezTo>
                  <a:pt x="188" y="280"/>
                  <a:pt x="188" y="280"/>
                  <a:pt x="188" y="280"/>
                </a:cubicBezTo>
                <a:close/>
                <a:moveTo>
                  <a:pt x="189" y="207"/>
                </a:moveTo>
                <a:cubicBezTo>
                  <a:pt x="189" y="207"/>
                  <a:pt x="189" y="207"/>
                  <a:pt x="189" y="207"/>
                </a:cubicBezTo>
                <a:cubicBezTo>
                  <a:pt x="189" y="207"/>
                  <a:pt x="189" y="207"/>
                  <a:pt x="189" y="207"/>
                </a:cubicBezTo>
                <a:cubicBezTo>
                  <a:pt x="188" y="207"/>
                  <a:pt x="188" y="207"/>
                  <a:pt x="188" y="207"/>
                </a:cubicBezTo>
                <a:cubicBezTo>
                  <a:pt x="188" y="207"/>
                  <a:pt x="188" y="207"/>
                  <a:pt x="188" y="207"/>
                </a:cubicBezTo>
                <a:cubicBezTo>
                  <a:pt x="188" y="207"/>
                  <a:pt x="188" y="207"/>
                  <a:pt x="188" y="207"/>
                </a:cubicBezTo>
                <a:cubicBezTo>
                  <a:pt x="188" y="207"/>
                  <a:pt x="188" y="207"/>
                  <a:pt x="188" y="207"/>
                </a:cubicBezTo>
                <a:cubicBezTo>
                  <a:pt x="188" y="207"/>
                  <a:pt x="189" y="207"/>
                  <a:pt x="189" y="207"/>
                </a:cubicBezTo>
                <a:cubicBezTo>
                  <a:pt x="189" y="207"/>
                  <a:pt x="189" y="207"/>
                  <a:pt x="189" y="207"/>
                </a:cubicBezTo>
                <a:cubicBezTo>
                  <a:pt x="189" y="207"/>
                  <a:pt x="189" y="207"/>
                  <a:pt x="189" y="207"/>
                </a:cubicBezTo>
                <a:cubicBezTo>
                  <a:pt x="189" y="207"/>
                  <a:pt x="189" y="207"/>
                  <a:pt x="189" y="207"/>
                </a:cubicBezTo>
                <a:cubicBezTo>
                  <a:pt x="189" y="207"/>
                  <a:pt x="189" y="207"/>
                  <a:pt x="189" y="207"/>
                </a:cubicBezTo>
                <a:cubicBezTo>
                  <a:pt x="189" y="207"/>
                  <a:pt x="189" y="207"/>
                  <a:pt x="189" y="207"/>
                </a:cubicBezTo>
                <a:cubicBezTo>
                  <a:pt x="189" y="207"/>
                  <a:pt x="189" y="207"/>
                  <a:pt x="189" y="207"/>
                </a:cubicBezTo>
                <a:close/>
                <a:moveTo>
                  <a:pt x="154" y="303"/>
                </a:moveTo>
                <a:cubicBezTo>
                  <a:pt x="154" y="303"/>
                  <a:pt x="154" y="303"/>
                  <a:pt x="154" y="303"/>
                </a:cubicBezTo>
                <a:cubicBezTo>
                  <a:pt x="154" y="303"/>
                  <a:pt x="154" y="303"/>
                  <a:pt x="154" y="303"/>
                </a:cubicBezTo>
                <a:close/>
                <a:moveTo>
                  <a:pt x="152" y="271"/>
                </a:moveTo>
                <a:cubicBezTo>
                  <a:pt x="153" y="271"/>
                  <a:pt x="152" y="271"/>
                  <a:pt x="152" y="271"/>
                </a:cubicBezTo>
                <a:cubicBezTo>
                  <a:pt x="151" y="270"/>
                  <a:pt x="152" y="271"/>
                  <a:pt x="152" y="272"/>
                </a:cubicBezTo>
                <a:cubicBezTo>
                  <a:pt x="152" y="272"/>
                  <a:pt x="152" y="272"/>
                  <a:pt x="153" y="272"/>
                </a:cubicBezTo>
                <a:cubicBezTo>
                  <a:pt x="153" y="272"/>
                  <a:pt x="153" y="272"/>
                  <a:pt x="153" y="272"/>
                </a:cubicBezTo>
                <a:cubicBezTo>
                  <a:pt x="153" y="271"/>
                  <a:pt x="153" y="271"/>
                  <a:pt x="152" y="271"/>
                </a:cubicBezTo>
                <a:close/>
                <a:moveTo>
                  <a:pt x="156" y="278"/>
                </a:moveTo>
                <a:cubicBezTo>
                  <a:pt x="156" y="277"/>
                  <a:pt x="156" y="277"/>
                  <a:pt x="156" y="277"/>
                </a:cubicBezTo>
                <a:cubicBezTo>
                  <a:pt x="156" y="277"/>
                  <a:pt x="156" y="277"/>
                  <a:pt x="156" y="277"/>
                </a:cubicBezTo>
                <a:cubicBezTo>
                  <a:pt x="156" y="277"/>
                  <a:pt x="156" y="278"/>
                  <a:pt x="156" y="278"/>
                </a:cubicBezTo>
                <a:close/>
                <a:moveTo>
                  <a:pt x="167" y="280"/>
                </a:moveTo>
                <a:cubicBezTo>
                  <a:pt x="166" y="280"/>
                  <a:pt x="166" y="280"/>
                  <a:pt x="165" y="280"/>
                </a:cubicBezTo>
                <a:cubicBezTo>
                  <a:pt x="164" y="280"/>
                  <a:pt x="164" y="280"/>
                  <a:pt x="163" y="280"/>
                </a:cubicBezTo>
                <a:cubicBezTo>
                  <a:pt x="164" y="280"/>
                  <a:pt x="165" y="281"/>
                  <a:pt x="166" y="281"/>
                </a:cubicBezTo>
                <a:cubicBezTo>
                  <a:pt x="166" y="281"/>
                  <a:pt x="166" y="282"/>
                  <a:pt x="166" y="282"/>
                </a:cubicBezTo>
                <a:cubicBezTo>
                  <a:pt x="166" y="281"/>
                  <a:pt x="166" y="281"/>
                  <a:pt x="166" y="281"/>
                </a:cubicBezTo>
                <a:cubicBezTo>
                  <a:pt x="166" y="281"/>
                  <a:pt x="166" y="281"/>
                  <a:pt x="166" y="281"/>
                </a:cubicBezTo>
                <a:cubicBezTo>
                  <a:pt x="167" y="281"/>
                  <a:pt x="167" y="281"/>
                  <a:pt x="167" y="281"/>
                </a:cubicBezTo>
                <a:cubicBezTo>
                  <a:pt x="167" y="281"/>
                  <a:pt x="167" y="281"/>
                  <a:pt x="168" y="281"/>
                </a:cubicBezTo>
                <a:cubicBezTo>
                  <a:pt x="168" y="281"/>
                  <a:pt x="168" y="281"/>
                  <a:pt x="169" y="281"/>
                </a:cubicBezTo>
                <a:cubicBezTo>
                  <a:pt x="169" y="281"/>
                  <a:pt x="168" y="280"/>
                  <a:pt x="167" y="280"/>
                </a:cubicBezTo>
                <a:close/>
                <a:moveTo>
                  <a:pt x="174" y="275"/>
                </a:moveTo>
                <a:cubicBezTo>
                  <a:pt x="173" y="275"/>
                  <a:pt x="173" y="274"/>
                  <a:pt x="172" y="274"/>
                </a:cubicBezTo>
                <a:cubicBezTo>
                  <a:pt x="172" y="274"/>
                  <a:pt x="172" y="274"/>
                  <a:pt x="171" y="274"/>
                </a:cubicBezTo>
                <a:cubicBezTo>
                  <a:pt x="171" y="274"/>
                  <a:pt x="171" y="274"/>
                  <a:pt x="170" y="273"/>
                </a:cubicBezTo>
                <a:cubicBezTo>
                  <a:pt x="170" y="273"/>
                  <a:pt x="170" y="273"/>
                  <a:pt x="170" y="273"/>
                </a:cubicBezTo>
                <a:cubicBezTo>
                  <a:pt x="169" y="273"/>
                  <a:pt x="169" y="273"/>
                  <a:pt x="169" y="272"/>
                </a:cubicBezTo>
                <a:cubicBezTo>
                  <a:pt x="168" y="272"/>
                  <a:pt x="168" y="272"/>
                  <a:pt x="168" y="272"/>
                </a:cubicBezTo>
                <a:cubicBezTo>
                  <a:pt x="167" y="272"/>
                  <a:pt x="167" y="272"/>
                  <a:pt x="167" y="272"/>
                </a:cubicBezTo>
                <a:cubicBezTo>
                  <a:pt x="167" y="272"/>
                  <a:pt x="167" y="271"/>
                  <a:pt x="166" y="271"/>
                </a:cubicBezTo>
                <a:cubicBezTo>
                  <a:pt x="166" y="271"/>
                  <a:pt x="166" y="271"/>
                  <a:pt x="166" y="271"/>
                </a:cubicBezTo>
                <a:cubicBezTo>
                  <a:pt x="166" y="271"/>
                  <a:pt x="166" y="271"/>
                  <a:pt x="166" y="271"/>
                </a:cubicBezTo>
                <a:cubicBezTo>
                  <a:pt x="165" y="271"/>
                  <a:pt x="165" y="271"/>
                  <a:pt x="164" y="270"/>
                </a:cubicBezTo>
                <a:cubicBezTo>
                  <a:pt x="164" y="270"/>
                  <a:pt x="163" y="270"/>
                  <a:pt x="163" y="270"/>
                </a:cubicBezTo>
                <a:cubicBezTo>
                  <a:pt x="162" y="270"/>
                  <a:pt x="162" y="269"/>
                  <a:pt x="161" y="269"/>
                </a:cubicBezTo>
                <a:cubicBezTo>
                  <a:pt x="161" y="269"/>
                  <a:pt x="161" y="269"/>
                  <a:pt x="160" y="268"/>
                </a:cubicBezTo>
                <a:cubicBezTo>
                  <a:pt x="160" y="268"/>
                  <a:pt x="159" y="268"/>
                  <a:pt x="159" y="268"/>
                </a:cubicBezTo>
                <a:cubicBezTo>
                  <a:pt x="158" y="268"/>
                  <a:pt x="158" y="268"/>
                  <a:pt x="158" y="268"/>
                </a:cubicBezTo>
                <a:cubicBezTo>
                  <a:pt x="158" y="268"/>
                  <a:pt x="157" y="268"/>
                  <a:pt x="157" y="268"/>
                </a:cubicBezTo>
                <a:cubicBezTo>
                  <a:pt x="157" y="268"/>
                  <a:pt x="157" y="268"/>
                  <a:pt x="156" y="267"/>
                </a:cubicBezTo>
                <a:cubicBezTo>
                  <a:pt x="156" y="267"/>
                  <a:pt x="156" y="267"/>
                  <a:pt x="156" y="267"/>
                </a:cubicBezTo>
                <a:cubicBezTo>
                  <a:pt x="155" y="267"/>
                  <a:pt x="154" y="267"/>
                  <a:pt x="154" y="267"/>
                </a:cubicBezTo>
                <a:cubicBezTo>
                  <a:pt x="153" y="267"/>
                  <a:pt x="153" y="268"/>
                  <a:pt x="152" y="268"/>
                </a:cubicBezTo>
                <a:cubicBezTo>
                  <a:pt x="151" y="268"/>
                  <a:pt x="150" y="268"/>
                  <a:pt x="150" y="268"/>
                </a:cubicBezTo>
                <a:cubicBezTo>
                  <a:pt x="149" y="268"/>
                  <a:pt x="149" y="269"/>
                  <a:pt x="148" y="269"/>
                </a:cubicBezTo>
                <a:cubicBezTo>
                  <a:pt x="148" y="270"/>
                  <a:pt x="148" y="270"/>
                  <a:pt x="148" y="270"/>
                </a:cubicBezTo>
                <a:cubicBezTo>
                  <a:pt x="148" y="270"/>
                  <a:pt x="148" y="270"/>
                  <a:pt x="148" y="270"/>
                </a:cubicBezTo>
                <a:cubicBezTo>
                  <a:pt x="147" y="270"/>
                  <a:pt x="147" y="271"/>
                  <a:pt x="147" y="271"/>
                </a:cubicBezTo>
                <a:cubicBezTo>
                  <a:pt x="147" y="271"/>
                  <a:pt x="147" y="271"/>
                  <a:pt x="147" y="271"/>
                </a:cubicBezTo>
                <a:cubicBezTo>
                  <a:pt x="147" y="271"/>
                  <a:pt x="147" y="271"/>
                  <a:pt x="148" y="271"/>
                </a:cubicBezTo>
                <a:cubicBezTo>
                  <a:pt x="148" y="271"/>
                  <a:pt x="148" y="271"/>
                  <a:pt x="148" y="271"/>
                </a:cubicBezTo>
                <a:cubicBezTo>
                  <a:pt x="148" y="271"/>
                  <a:pt x="148" y="271"/>
                  <a:pt x="149" y="271"/>
                </a:cubicBezTo>
                <a:cubicBezTo>
                  <a:pt x="149" y="271"/>
                  <a:pt x="149" y="271"/>
                  <a:pt x="149" y="271"/>
                </a:cubicBezTo>
                <a:cubicBezTo>
                  <a:pt x="149" y="270"/>
                  <a:pt x="149" y="270"/>
                  <a:pt x="149" y="270"/>
                </a:cubicBezTo>
                <a:cubicBezTo>
                  <a:pt x="150" y="270"/>
                  <a:pt x="150" y="270"/>
                  <a:pt x="150" y="270"/>
                </a:cubicBezTo>
                <a:cubicBezTo>
                  <a:pt x="151" y="270"/>
                  <a:pt x="151" y="270"/>
                  <a:pt x="151" y="270"/>
                </a:cubicBezTo>
                <a:cubicBezTo>
                  <a:pt x="151" y="269"/>
                  <a:pt x="151" y="269"/>
                  <a:pt x="152" y="269"/>
                </a:cubicBezTo>
                <a:cubicBezTo>
                  <a:pt x="152" y="269"/>
                  <a:pt x="152" y="269"/>
                  <a:pt x="153" y="269"/>
                </a:cubicBezTo>
                <a:cubicBezTo>
                  <a:pt x="153" y="269"/>
                  <a:pt x="153" y="269"/>
                  <a:pt x="154" y="269"/>
                </a:cubicBezTo>
                <a:cubicBezTo>
                  <a:pt x="154" y="269"/>
                  <a:pt x="154" y="269"/>
                  <a:pt x="155" y="269"/>
                </a:cubicBezTo>
                <a:cubicBezTo>
                  <a:pt x="155" y="269"/>
                  <a:pt x="155" y="269"/>
                  <a:pt x="155" y="269"/>
                </a:cubicBezTo>
                <a:cubicBezTo>
                  <a:pt x="155" y="269"/>
                  <a:pt x="155" y="269"/>
                  <a:pt x="154" y="269"/>
                </a:cubicBezTo>
                <a:cubicBezTo>
                  <a:pt x="154" y="269"/>
                  <a:pt x="154" y="269"/>
                  <a:pt x="154" y="269"/>
                </a:cubicBezTo>
                <a:cubicBezTo>
                  <a:pt x="154" y="270"/>
                  <a:pt x="154" y="270"/>
                  <a:pt x="155" y="270"/>
                </a:cubicBezTo>
                <a:cubicBezTo>
                  <a:pt x="155" y="270"/>
                  <a:pt x="156" y="270"/>
                  <a:pt x="156" y="270"/>
                </a:cubicBezTo>
                <a:cubicBezTo>
                  <a:pt x="156" y="270"/>
                  <a:pt x="156" y="270"/>
                  <a:pt x="157" y="270"/>
                </a:cubicBezTo>
                <a:cubicBezTo>
                  <a:pt x="157" y="270"/>
                  <a:pt x="158" y="270"/>
                  <a:pt x="158" y="270"/>
                </a:cubicBezTo>
                <a:cubicBezTo>
                  <a:pt x="158" y="270"/>
                  <a:pt x="159" y="271"/>
                  <a:pt x="159" y="271"/>
                </a:cubicBezTo>
                <a:cubicBezTo>
                  <a:pt x="160" y="271"/>
                  <a:pt x="160" y="271"/>
                  <a:pt x="161" y="271"/>
                </a:cubicBezTo>
                <a:cubicBezTo>
                  <a:pt x="162" y="271"/>
                  <a:pt x="162" y="271"/>
                  <a:pt x="162" y="272"/>
                </a:cubicBezTo>
                <a:cubicBezTo>
                  <a:pt x="163" y="272"/>
                  <a:pt x="163" y="272"/>
                  <a:pt x="163" y="272"/>
                </a:cubicBezTo>
                <a:cubicBezTo>
                  <a:pt x="163" y="272"/>
                  <a:pt x="163" y="273"/>
                  <a:pt x="163" y="273"/>
                </a:cubicBezTo>
                <a:cubicBezTo>
                  <a:pt x="163" y="273"/>
                  <a:pt x="163" y="273"/>
                  <a:pt x="163" y="273"/>
                </a:cubicBezTo>
                <a:cubicBezTo>
                  <a:pt x="164" y="274"/>
                  <a:pt x="165" y="274"/>
                  <a:pt x="165" y="274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6" y="274"/>
                  <a:pt x="166" y="274"/>
                  <a:pt x="166" y="274"/>
                </a:cubicBezTo>
                <a:cubicBezTo>
                  <a:pt x="167" y="274"/>
                  <a:pt x="167" y="274"/>
                  <a:pt x="166" y="275"/>
                </a:cubicBezTo>
                <a:cubicBezTo>
                  <a:pt x="166" y="275"/>
                  <a:pt x="165" y="275"/>
                  <a:pt x="165" y="276"/>
                </a:cubicBezTo>
                <a:cubicBezTo>
                  <a:pt x="165" y="276"/>
                  <a:pt x="165" y="276"/>
                  <a:pt x="165" y="276"/>
                </a:cubicBezTo>
                <a:cubicBezTo>
                  <a:pt x="166" y="276"/>
                  <a:pt x="167" y="276"/>
                  <a:pt x="168" y="276"/>
                </a:cubicBezTo>
                <a:cubicBezTo>
                  <a:pt x="169" y="276"/>
                  <a:pt x="170" y="276"/>
                  <a:pt x="170" y="276"/>
                </a:cubicBezTo>
                <a:cubicBezTo>
                  <a:pt x="171" y="276"/>
                  <a:pt x="171" y="276"/>
                  <a:pt x="171" y="276"/>
                </a:cubicBezTo>
                <a:cubicBezTo>
                  <a:pt x="171" y="276"/>
                  <a:pt x="171" y="275"/>
                  <a:pt x="172" y="276"/>
                </a:cubicBezTo>
                <a:cubicBezTo>
                  <a:pt x="172" y="276"/>
                  <a:pt x="172" y="276"/>
                  <a:pt x="173" y="275"/>
                </a:cubicBezTo>
                <a:cubicBezTo>
                  <a:pt x="173" y="275"/>
                  <a:pt x="173" y="276"/>
                  <a:pt x="173" y="275"/>
                </a:cubicBezTo>
                <a:cubicBezTo>
                  <a:pt x="174" y="275"/>
                  <a:pt x="174" y="275"/>
                  <a:pt x="174" y="275"/>
                </a:cubicBezTo>
                <a:close/>
                <a:moveTo>
                  <a:pt x="200" y="201"/>
                </a:moveTo>
                <a:cubicBezTo>
                  <a:pt x="199" y="201"/>
                  <a:pt x="200" y="200"/>
                  <a:pt x="200" y="200"/>
                </a:cubicBezTo>
                <a:cubicBezTo>
                  <a:pt x="200" y="200"/>
                  <a:pt x="199" y="200"/>
                  <a:pt x="199" y="200"/>
                </a:cubicBezTo>
                <a:cubicBezTo>
                  <a:pt x="199" y="200"/>
                  <a:pt x="199" y="199"/>
                  <a:pt x="199" y="199"/>
                </a:cubicBezTo>
                <a:cubicBezTo>
                  <a:pt x="199" y="199"/>
                  <a:pt x="199" y="199"/>
                  <a:pt x="199" y="199"/>
                </a:cubicBezTo>
                <a:cubicBezTo>
                  <a:pt x="199" y="199"/>
                  <a:pt x="199" y="199"/>
                  <a:pt x="199" y="199"/>
                </a:cubicBezTo>
                <a:cubicBezTo>
                  <a:pt x="199" y="199"/>
                  <a:pt x="199" y="199"/>
                  <a:pt x="199" y="200"/>
                </a:cubicBezTo>
                <a:cubicBezTo>
                  <a:pt x="198" y="200"/>
                  <a:pt x="198" y="200"/>
                  <a:pt x="199" y="200"/>
                </a:cubicBezTo>
                <a:cubicBezTo>
                  <a:pt x="199" y="200"/>
                  <a:pt x="199" y="200"/>
                  <a:pt x="199" y="200"/>
                </a:cubicBezTo>
                <a:cubicBezTo>
                  <a:pt x="199" y="200"/>
                  <a:pt x="199" y="201"/>
                  <a:pt x="199" y="201"/>
                </a:cubicBezTo>
                <a:cubicBezTo>
                  <a:pt x="199" y="201"/>
                  <a:pt x="199" y="201"/>
                  <a:pt x="200" y="201"/>
                </a:cubicBezTo>
                <a:cubicBezTo>
                  <a:pt x="200" y="201"/>
                  <a:pt x="200" y="201"/>
                  <a:pt x="200" y="201"/>
                </a:cubicBezTo>
                <a:cubicBezTo>
                  <a:pt x="200" y="201"/>
                  <a:pt x="200" y="201"/>
                  <a:pt x="201" y="202"/>
                </a:cubicBezTo>
                <a:cubicBezTo>
                  <a:pt x="201" y="202"/>
                  <a:pt x="201" y="202"/>
                  <a:pt x="201" y="202"/>
                </a:cubicBezTo>
                <a:cubicBezTo>
                  <a:pt x="201" y="202"/>
                  <a:pt x="201" y="201"/>
                  <a:pt x="201" y="201"/>
                </a:cubicBezTo>
                <a:cubicBezTo>
                  <a:pt x="202" y="202"/>
                  <a:pt x="202" y="202"/>
                  <a:pt x="202" y="202"/>
                </a:cubicBezTo>
                <a:cubicBezTo>
                  <a:pt x="202" y="202"/>
                  <a:pt x="202" y="202"/>
                  <a:pt x="202" y="202"/>
                </a:cubicBezTo>
                <a:cubicBezTo>
                  <a:pt x="202" y="202"/>
                  <a:pt x="203" y="202"/>
                  <a:pt x="203" y="202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3" y="202"/>
                  <a:pt x="203" y="202"/>
                  <a:pt x="203" y="202"/>
                </a:cubicBezTo>
                <a:cubicBezTo>
                  <a:pt x="203" y="202"/>
                  <a:pt x="203" y="202"/>
                  <a:pt x="203" y="201"/>
                </a:cubicBezTo>
                <a:cubicBezTo>
                  <a:pt x="203" y="202"/>
                  <a:pt x="203" y="201"/>
                  <a:pt x="203" y="201"/>
                </a:cubicBezTo>
                <a:cubicBezTo>
                  <a:pt x="203" y="201"/>
                  <a:pt x="204" y="201"/>
                  <a:pt x="203" y="201"/>
                </a:cubicBezTo>
                <a:cubicBezTo>
                  <a:pt x="203" y="201"/>
                  <a:pt x="203" y="201"/>
                  <a:pt x="204" y="201"/>
                </a:cubicBezTo>
                <a:cubicBezTo>
                  <a:pt x="204" y="201"/>
                  <a:pt x="204" y="201"/>
                  <a:pt x="204" y="201"/>
                </a:cubicBezTo>
                <a:cubicBezTo>
                  <a:pt x="204" y="201"/>
                  <a:pt x="204" y="201"/>
                  <a:pt x="203" y="201"/>
                </a:cubicBezTo>
                <a:cubicBezTo>
                  <a:pt x="202" y="201"/>
                  <a:pt x="201" y="201"/>
                  <a:pt x="200" y="201"/>
                </a:cubicBezTo>
                <a:close/>
                <a:moveTo>
                  <a:pt x="205" y="198"/>
                </a:moveTo>
                <a:cubicBezTo>
                  <a:pt x="205" y="198"/>
                  <a:pt x="205" y="198"/>
                  <a:pt x="205" y="198"/>
                </a:cubicBezTo>
                <a:cubicBezTo>
                  <a:pt x="205" y="198"/>
                  <a:pt x="205" y="197"/>
                  <a:pt x="206" y="197"/>
                </a:cubicBezTo>
                <a:cubicBezTo>
                  <a:pt x="205" y="197"/>
                  <a:pt x="205" y="197"/>
                  <a:pt x="205" y="197"/>
                </a:cubicBezTo>
                <a:cubicBezTo>
                  <a:pt x="205" y="198"/>
                  <a:pt x="205" y="198"/>
                  <a:pt x="205" y="198"/>
                </a:cubicBezTo>
                <a:close/>
                <a:moveTo>
                  <a:pt x="165" y="271"/>
                </a:moveTo>
                <a:cubicBezTo>
                  <a:pt x="165" y="271"/>
                  <a:pt x="165" y="270"/>
                  <a:pt x="165" y="270"/>
                </a:cubicBezTo>
                <a:cubicBezTo>
                  <a:pt x="165" y="270"/>
                  <a:pt x="165" y="270"/>
                  <a:pt x="165" y="270"/>
                </a:cubicBezTo>
                <a:cubicBezTo>
                  <a:pt x="165" y="270"/>
                  <a:pt x="165" y="270"/>
                  <a:pt x="165" y="270"/>
                </a:cubicBezTo>
                <a:cubicBezTo>
                  <a:pt x="165" y="270"/>
                  <a:pt x="165" y="270"/>
                  <a:pt x="165" y="270"/>
                </a:cubicBezTo>
                <a:cubicBezTo>
                  <a:pt x="165" y="270"/>
                  <a:pt x="165" y="270"/>
                  <a:pt x="164" y="270"/>
                </a:cubicBezTo>
                <a:cubicBezTo>
                  <a:pt x="164" y="270"/>
                  <a:pt x="164" y="270"/>
                  <a:pt x="164" y="270"/>
                </a:cubicBezTo>
                <a:cubicBezTo>
                  <a:pt x="164" y="270"/>
                  <a:pt x="164" y="270"/>
                  <a:pt x="164" y="270"/>
                </a:cubicBezTo>
                <a:cubicBezTo>
                  <a:pt x="164" y="270"/>
                  <a:pt x="164" y="270"/>
                  <a:pt x="164" y="270"/>
                </a:cubicBezTo>
                <a:cubicBezTo>
                  <a:pt x="164" y="270"/>
                  <a:pt x="165" y="271"/>
                  <a:pt x="165" y="271"/>
                </a:cubicBezTo>
                <a:close/>
                <a:moveTo>
                  <a:pt x="206" y="287"/>
                </a:moveTo>
                <a:cubicBezTo>
                  <a:pt x="206" y="287"/>
                  <a:pt x="206" y="288"/>
                  <a:pt x="206" y="288"/>
                </a:cubicBezTo>
                <a:cubicBezTo>
                  <a:pt x="206" y="287"/>
                  <a:pt x="206" y="287"/>
                  <a:pt x="206" y="287"/>
                </a:cubicBezTo>
                <a:close/>
                <a:moveTo>
                  <a:pt x="205" y="198"/>
                </a:moveTo>
                <a:cubicBezTo>
                  <a:pt x="205" y="198"/>
                  <a:pt x="205" y="198"/>
                  <a:pt x="205" y="198"/>
                </a:cubicBezTo>
                <a:cubicBezTo>
                  <a:pt x="205" y="198"/>
                  <a:pt x="205" y="198"/>
                  <a:pt x="205" y="198"/>
                </a:cubicBezTo>
                <a:close/>
                <a:moveTo>
                  <a:pt x="207" y="289"/>
                </a:moveTo>
                <a:cubicBezTo>
                  <a:pt x="207" y="290"/>
                  <a:pt x="207" y="290"/>
                  <a:pt x="207" y="290"/>
                </a:cubicBezTo>
                <a:cubicBezTo>
                  <a:pt x="207" y="290"/>
                  <a:pt x="207" y="290"/>
                  <a:pt x="207" y="290"/>
                </a:cubicBezTo>
                <a:cubicBezTo>
                  <a:pt x="207" y="290"/>
                  <a:pt x="207" y="290"/>
                  <a:pt x="207" y="290"/>
                </a:cubicBezTo>
                <a:cubicBezTo>
                  <a:pt x="207" y="289"/>
                  <a:pt x="207" y="289"/>
                  <a:pt x="207" y="289"/>
                </a:cubicBezTo>
                <a:cubicBezTo>
                  <a:pt x="206" y="289"/>
                  <a:pt x="206" y="289"/>
                  <a:pt x="207" y="289"/>
                </a:cubicBezTo>
                <a:close/>
                <a:moveTo>
                  <a:pt x="206" y="286"/>
                </a:moveTo>
                <a:cubicBezTo>
                  <a:pt x="206" y="286"/>
                  <a:pt x="206" y="286"/>
                  <a:pt x="206" y="286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6" y="286"/>
                  <a:pt x="206" y="286"/>
                  <a:pt x="206" y="286"/>
                </a:cubicBezTo>
                <a:close/>
                <a:moveTo>
                  <a:pt x="196" y="299"/>
                </a:moveTo>
                <a:cubicBezTo>
                  <a:pt x="196" y="299"/>
                  <a:pt x="196" y="299"/>
                  <a:pt x="196" y="299"/>
                </a:cubicBezTo>
                <a:cubicBezTo>
                  <a:pt x="196" y="299"/>
                  <a:pt x="196" y="299"/>
                  <a:pt x="196" y="299"/>
                </a:cubicBezTo>
                <a:cubicBezTo>
                  <a:pt x="196" y="299"/>
                  <a:pt x="196" y="299"/>
                  <a:pt x="196" y="299"/>
                </a:cubicBezTo>
                <a:close/>
                <a:moveTo>
                  <a:pt x="205" y="192"/>
                </a:moveTo>
                <a:cubicBezTo>
                  <a:pt x="205" y="192"/>
                  <a:pt x="205" y="192"/>
                  <a:pt x="205" y="192"/>
                </a:cubicBezTo>
                <a:cubicBezTo>
                  <a:pt x="205" y="192"/>
                  <a:pt x="205" y="192"/>
                  <a:pt x="205" y="192"/>
                </a:cubicBezTo>
                <a:cubicBezTo>
                  <a:pt x="205" y="192"/>
                  <a:pt x="205" y="192"/>
                  <a:pt x="205" y="192"/>
                </a:cubicBezTo>
                <a:cubicBezTo>
                  <a:pt x="205" y="192"/>
                  <a:pt x="205" y="192"/>
                  <a:pt x="205" y="191"/>
                </a:cubicBezTo>
                <a:cubicBezTo>
                  <a:pt x="205" y="191"/>
                  <a:pt x="205" y="191"/>
                  <a:pt x="204" y="191"/>
                </a:cubicBezTo>
                <a:cubicBezTo>
                  <a:pt x="204" y="191"/>
                  <a:pt x="204" y="191"/>
                  <a:pt x="204" y="191"/>
                </a:cubicBezTo>
                <a:cubicBezTo>
                  <a:pt x="204" y="191"/>
                  <a:pt x="204" y="191"/>
                  <a:pt x="204" y="191"/>
                </a:cubicBezTo>
                <a:cubicBezTo>
                  <a:pt x="204" y="191"/>
                  <a:pt x="204" y="191"/>
                  <a:pt x="204" y="191"/>
                </a:cubicBezTo>
                <a:cubicBezTo>
                  <a:pt x="204" y="191"/>
                  <a:pt x="204" y="191"/>
                  <a:pt x="204" y="191"/>
                </a:cubicBezTo>
                <a:cubicBezTo>
                  <a:pt x="204" y="191"/>
                  <a:pt x="204" y="191"/>
                  <a:pt x="204" y="191"/>
                </a:cubicBezTo>
                <a:cubicBezTo>
                  <a:pt x="203" y="191"/>
                  <a:pt x="203" y="191"/>
                  <a:pt x="203" y="191"/>
                </a:cubicBezTo>
                <a:cubicBezTo>
                  <a:pt x="203" y="191"/>
                  <a:pt x="203" y="191"/>
                  <a:pt x="203" y="191"/>
                </a:cubicBezTo>
                <a:cubicBezTo>
                  <a:pt x="203" y="190"/>
                  <a:pt x="202" y="190"/>
                  <a:pt x="202" y="190"/>
                </a:cubicBezTo>
                <a:cubicBezTo>
                  <a:pt x="202" y="190"/>
                  <a:pt x="201" y="190"/>
                  <a:pt x="201" y="190"/>
                </a:cubicBezTo>
                <a:cubicBezTo>
                  <a:pt x="201" y="190"/>
                  <a:pt x="201" y="190"/>
                  <a:pt x="201" y="190"/>
                </a:cubicBezTo>
                <a:cubicBezTo>
                  <a:pt x="201" y="190"/>
                  <a:pt x="201" y="190"/>
                  <a:pt x="201" y="190"/>
                </a:cubicBezTo>
                <a:cubicBezTo>
                  <a:pt x="201" y="190"/>
                  <a:pt x="201" y="190"/>
                  <a:pt x="201" y="190"/>
                </a:cubicBezTo>
                <a:cubicBezTo>
                  <a:pt x="201" y="190"/>
                  <a:pt x="201" y="190"/>
                  <a:pt x="201" y="190"/>
                </a:cubicBezTo>
                <a:cubicBezTo>
                  <a:pt x="201" y="190"/>
                  <a:pt x="201" y="190"/>
                  <a:pt x="201" y="190"/>
                </a:cubicBezTo>
                <a:cubicBezTo>
                  <a:pt x="200" y="190"/>
                  <a:pt x="199" y="190"/>
                  <a:pt x="198" y="190"/>
                </a:cubicBezTo>
                <a:cubicBezTo>
                  <a:pt x="198" y="190"/>
                  <a:pt x="199" y="190"/>
                  <a:pt x="199" y="190"/>
                </a:cubicBezTo>
                <a:cubicBezTo>
                  <a:pt x="199" y="190"/>
                  <a:pt x="199" y="190"/>
                  <a:pt x="200" y="190"/>
                </a:cubicBezTo>
                <a:cubicBezTo>
                  <a:pt x="200" y="191"/>
                  <a:pt x="200" y="191"/>
                  <a:pt x="200" y="191"/>
                </a:cubicBezTo>
                <a:cubicBezTo>
                  <a:pt x="200" y="191"/>
                  <a:pt x="200" y="191"/>
                  <a:pt x="200" y="191"/>
                </a:cubicBezTo>
                <a:cubicBezTo>
                  <a:pt x="201" y="191"/>
                  <a:pt x="201" y="191"/>
                  <a:pt x="201" y="191"/>
                </a:cubicBezTo>
                <a:cubicBezTo>
                  <a:pt x="201" y="192"/>
                  <a:pt x="201" y="192"/>
                  <a:pt x="202" y="192"/>
                </a:cubicBezTo>
                <a:cubicBezTo>
                  <a:pt x="202" y="192"/>
                  <a:pt x="202" y="192"/>
                  <a:pt x="203" y="192"/>
                </a:cubicBezTo>
                <a:cubicBezTo>
                  <a:pt x="203" y="192"/>
                  <a:pt x="204" y="192"/>
                  <a:pt x="204" y="192"/>
                </a:cubicBezTo>
                <a:cubicBezTo>
                  <a:pt x="204" y="192"/>
                  <a:pt x="204" y="192"/>
                  <a:pt x="204" y="192"/>
                </a:cubicBezTo>
                <a:cubicBezTo>
                  <a:pt x="205" y="192"/>
                  <a:pt x="205" y="192"/>
                  <a:pt x="205" y="192"/>
                </a:cubicBezTo>
                <a:cubicBezTo>
                  <a:pt x="205" y="192"/>
                  <a:pt x="205" y="192"/>
                  <a:pt x="205" y="192"/>
                </a:cubicBezTo>
                <a:close/>
                <a:moveTo>
                  <a:pt x="164" y="258"/>
                </a:moveTo>
                <a:cubicBezTo>
                  <a:pt x="164" y="258"/>
                  <a:pt x="164" y="258"/>
                  <a:pt x="164" y="258"/>
                </a:cubicBezTo>
                <a:cubicBezTo>
                  <a:pt x="164" y="258"/>
                  <a:pt x="165" y="258"/>
                  <a:pt x="164" y="258"/>
                </a:cubicBezTo>
                <a:cubicBezTo>
                  <a:pt x="164" y="258"/>
                  <a:pt x="163" y="258"/>
                  <a:pt x="163" y="258"/>
                </a:cubicBezTo>
                <a:cubicBezTo>
                  <a:pt x="163" y="258"/>
                  <a:pt x="163" y="258"/>
                  <a:pt x="163" y="258"/>
                </a:cubicBezTo>
                <a:cubicBezTo>
                  <a:pt x="163" y="258"/>
                  <a:pt x="162" y="258"/>
                  <a:pt x="162" y="258"/>
                </a:cubicBezTo>
                <a:cubicBezTo>
                  <a:pt x="162" y="258"/>
                  <a:pt x="162" y="258"/>
                  <a:pt x="162" y="258"/>
                </a:cubicBezTo>
                <a:cubicBezTo>
                  <a:pt x="162" y="258"/>
                  <a:pt x="162" y="258"/>
                  <a:pt x="162" y="258"/>
                </a:cubicBezTo>
                <a:cubicBezTo>
                  <a:pt x="162" y="258"/>
                  <a:pt x="162" y="258"/>
                  <a:pt x="162" y="258"/>
                </a:cubicBezTo>
                <a:cubicBezTo>
                  <a:pt x="163" y="258"/>
                  <a:pt x="163" y="258"/>
                  <a:pt x="164" y="258"/>
                </a:cubicBezTo>
                <a:close/>
                <a:moveTo>
                  <a:pt x="198" y="196"/>
                </a:moveTo>
                <a:cubicBezTo>
                  <a:pt x="198" y="196"/>
                  <a:pt x="198" y="197"/>
                  <a:pt x="198" y="197"/>
                </a:cubicBezTo>
                <a:cubicBezTo>
                  <a:pt x="198" y="196"/>
                  <a:pt x="198" y="196"/>
                  <a:pt x="198" y="196"/>
                </a:cubicBezTo>
                <a:cubicBezTo>
                  <a:pt x="198" y="196"/>
                  <a:pt x="198" y="196"/>
                  <a:pt x="198" y="196"/>
                </a:cubicBezTo>
                <a:cubicBezTo>
                  <a:pt x="198" y="196"/>
                  <a:pt x="198" y="196"/>
                  <a:pt x="198" y="196"/>
                </a:cubicBezTo>
                <a:close/>
                <a:moveTo>
                  <a:pt x="195" y="280"/>
                </a:moveTo>
                <a:cubicBezTo>
                  <a:pt x="195" y="280"/>
                  <a:pt x="195" y="280"/>
                  <a:pt x="194" y="280"/>
                </a:cubicBezTo>
                <a:cubicBezTo>
                  <a:pt x="194" y="280"/>
                  <a:pt x="194" y="280"/>
                  <a:pt x="194" y="280"/>
                </a:cubicBezTo>
                <a:cubicBezTo>
                  <a:pt x="194" y="280"/>
                  <a:pt x="194" y="280"/>
                  <a:pt x="194" y="280"/>
                </a:cubicBezTo>
                <a:cubicBezTo>
                  <a:pt x="193" y="280"/>
                  <a:pt x="192" y="280"/>
                  <a:pt x="192" y="279"/>
                </a:cubicBezTo>
                <a:cubicBezTo>
                  <a:pt x="191" y="280"/>
                  <a:pt x="191" y="280"/>
                  <a:pt x="191" y="280"/>
                </a:cubicBezTo>
                <a:cubicBezTo>
                  <a:pt x="191" y="280"/>
                  <a:pt x="191" y="280"/>
                  <a:pt x="191" y="280"/>
                </a:cubicBezTo>
                <a:cubicBezTo>
                  <a:pt x="192" y="281"/>
                  <a:pt x="191" y="281"/>
                  <a:pt x="192" y="281"/>
                </a:cubicBezTo>
                <a:cubicBezTo>
                  <a:pt x="192" y="281"/>
                  <a:pt x="192" y="281"/>
                  <a:pt x="192" y="281"/>
                </a:cubicBezTo>
                <a:cubicBezTo>
                  <a:pt x="193" y="281"/>
                  <a:pt x="193" y="281"/>
                  <a:pt x="194" y="281"/>
                </a:cubicBezTo>
                <a:cubicBezTo>
                  <a:pt x="194" y="281"/>
                  <a:pt x="195" y="281"/>
                  <a:pt x="195" y="281"/>
                </a:cubicBezTo>
                <a:cubicBezTo>
                  <a:pt x="195" y="280"/>
                  <a:pt x="195" y="280"/>
                  <a:pt x="195" y="280"/>
                </a:cubicBezTo>
                <a:close/>
                <a:moveTo>
                  <a:pt x="205" y="198"/>
                </a:moveTo>
                <a:cubicBezTo>
                  <a:pt x="205" y="198"/>
                  <a:pt x="205" y="198"/>
                  <a:pt x="205" y="198"/>
                </a:cubicBezTo>
                <a:cubicBezTo>
                  <a:pt x="205" y="198"/>
                  <a:pt x="205" y="198"/>
                  <a:pt x="205" y="198"/>
                </a:cubicBezTo>
                <a:cubicBezTo>
                  <a:pt x="205" y="198"/>
                  <a:pt x="205" y="198"/>
                  <a:pt x="205" y="198"/>
                </a:cubicBezTo>
                <a:close/>
                <a:moveTo>
                  <a:pt x="52" y="195"/>
                </a:moveTo>
                <a:cubicBezTo>
                  <a:pt x="52" y="195"/>
                  <a:pt x="52" y="195"/>
                  <a:pt x="52" y="195"/>
                </a:cubicBezTo>
                <a:cubicBezTo>
                  <a:pt x="52" y="195"/>
                  <a:pt x="52" y="195"/>
                  <a:pt x="52" y="195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52" y="196"/>
                  <a:pt x="53" y="196"/>
                  <a:pt x="53" y="196"/>
                </a:cubicBezTo>
                <a:cubicBezTo>
                  <a:pt x="52" y="196"/>
                  <a:pt x="52" y="195"/>
                  <a:pt x="52" y="195"/>
                </a:cubicBezTo>
                <a:cubicBezTo>
                  <a:pt x="52" y="195"/>
                  <a:pt x="52" y="195"/>
                  <a:pt x="52" y="195"/>
                </a:cubicBezTo>
                <a:cubicBezTo>
                  <a:pt x="52" y="195"/>
                  <a:pt x="53" y="195"/>
                  <a:pt x="53" y="195"/>
                </a:cubicBezTo>
                <a:cubicBezTo>
                  <a:pt x="53" y="195"/>
                  <a:pt x="52" y="195"/>
                  <a:pt x="52" y="195"/>
                </a:cubicBezTo>
                <a:cubicBezTo>
                  <a:pt x="52" y="195"/>
                  <a:pt x="52" y="195"/>
                  <a:pt x="52" y="195"/>
                </a:cubicBezTo>
                <a:cubicBezTo>
                  <a:pt x="52" y="195"/>
                  <a:pt x="52" y="195"/>
                  <a:pt x="52" y="195"/>
                </a:cubicBezTo>
                <a:cubicBezTo>
                  <a:pt x="52" y="195"/>
                  <a:pt x="52" y="195"/>
                  <a:pt x="52" y="195"/>
                </a:cubicBezTo>
                <a:cubicBezTo>
                  <a:pt x="52" y="195"/>
                  <a:pt x="52" y="195"/>
                  <a:pt x="52" y="195"/>
                </a:cubicBezTo>
                <a:cubicBezTo>
                  <a:pt x="52" y="195"/>
                  <a:pt x="52" y="195"/>
                  <a:pt x="52" y="195"/>
                </a:cubicBezTo>
                <a:cubicBezTo>
                  <a:pt x="52" y="195"/>
                  <a:pt x="52" y="195"/>
                  <a:pt x="52" y="195"/>
                </a:cubicBezTo>
                <a:cubicBezTo>
                  <a:pt x="52" y="195"/>
                  <a:pt x="52" y="195"/>
                  <a:pt x="52" y="195"/>
                </a:cubicBezTo>
                <a:close/>
                <a:moveTo>
                  <a:pt x="52" y="194"/>
                </a:moveTo>
                <a:cubicBezTo>
                  <a:pt x="52" y="194"/>
                  <a:pt x="52" y="194"/>
                  <a:pt x="52" y="194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2" y="194"/>
                  <a:pt x="52" y="194"/>
                  <a:pt x="51" y="194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4"/>
                  <a:pt x="51" y="194"/>
                  <a:pt x="52" y="194"/>
                </a:cubicBezTo>
                <a:close/>
                <a:moveTo>
                  <a:pt x="82" y="263"/>
                </a:moveTo>
                <a:cubicBezTo>
                  <a:pt x="82" y="263"/>
                  <a:pt x="82" y="263"/>
                  <a:pt x="82" y="263"/>
                </a:cubicBezTo>
                <a:cubicBezTo>
                  <a:pt x="82" y="263"/>
                  <a:pt x="82" y="263"/>
                  <a:pt x="82" y="263"/>
                </a:cubicBezTo>
                <a:cubicBezTo>
                  <a:pt x="82" y="263"/>
                  <a:pt x="82" y="263"/>
                  <a:pt x="83" y="263"/>
                </a:cubicBezTo>
                <a:cubicBezTo>
                  <a:pt x="82" y="263"/>
                  <a:pt x="82" y="262"/>
                  <a:pt x="82" y="262"/>
                </a:cubicBezTo>
                <a:cubicBezTo>
                  <a:pt x="82" y="262"/>
                  <a:pt x="82" y="263"/>
                  <a:pt x="82" y="263"/>
                </a:cubicBezTo>
                <a:close/>
                <a:moveTo>
                  <a:pt x="83" y="264"/>
                </a:moveTo>
                <a:cubicBezTo>
                  <a:pt x="83" y="264"/>
                  <a:pt x="83" y="264"/>
                  <a:pt x="83" y="264"/>
                </a:cubicBezTo>
                <a:cubicBezTo>
                  <a:pt x="83" y="264"/>
                  <a:pt x="83" y="264"/>
                  <a:pt x="83" y="264"/>
                </a:cubicBezTo>
                <a:cubicBezTo>
                  <a:pt x="83" y="264"/>
                  <a:pt x="83" y="264"/>
                  <a:pt x="83" y="264"/>
                </a:cubicBezTo>
                <a:cubicBezTo>
                  <a:pt x="83" y="264"/>
                  <a:pt x="83" y="264"/>
                  <a:pt x="83" y="264"/>
                </a:cubicBezTo>
                <a:cubicBezTo>
                  <a:pt x="83" y="264"/>
                  <a:pt x="83" y="264"/>
                  <a:pt x="83" y="264"/>
                </a:cubicBezTo>
                <a:cubicBezTo>
                  <a:pt x="83" y="264"/>
                  <a:pt x="83" y="264"/>
                  <a:pt x="83" y="264"/>
                </a:cubicBezTo>
                <a:close/>
                <a:moveTo>
                  <a:pt x="33" y="173"/>
                </a:moveTo>
                <a:cubicBezTo>
                  <a:pt x="33" y="173"/>
                  <a:pt x="33" y="173"/>
                  <a:pt x="33" y="173"/>
                </a:cubicBezTo>
                <a:cubicBezTo>
                  <a:pt x="33" y="173"/>
                  <a:pt x="33" y="173"/>
                  <a:pt x="33" y="173"/>
                </a:cubicBezTo>
                <a:cubicBezTo>
                  <a:pt x="33" y="173"/>
                  <a:pt x="33" y="173"/>
                  <a:pt x="33" y="173"/>
                </a:cubicBezTo>
                <a:cubicBezTo>
                  <a:pt x="33" y="173"/>
                  <a:pt x="33" y="173"/>
                  <a:pt x="33" y="173"/>
                </a:cubicBezTo>
                <a:cubicBezTo>
                  <a:pt x="33" y="173"/>
                  <a:pt x="33" y="173"/>
                  <a:pt x="33" y="173"/>
                </a:cubicBezTo>
                <a:cubicBezTo>
                  <a:pt x="33" y="173"/>
                  <a:pt x="33" y="173"/>
                  <a:pt x="33" y="173"/>
                </a:cubicBezTo>
                <a:close/>
                <a:moveTo>
                  <a:pt x="51" y="194"/>
                </a:moveTo>
                <a:cubicBezTo>
                  <a:pt x="51" y="194"/>
                  <a:pt x="51" y="194"/>
                  <a:pt x="51" y="194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4"/>
                  <a:pt x="51" y="194"/>
                  <a:pt x="51" y="194"/>
                </a:cubicBezTo>
                <a:close/>
                <a:moveTo>
                  <a:pt x="162" y="305"/>
                </a:moveTo>
                <a:cubicBezTo>
                  <a:pt x="162" y="305"/>
                  <a:pt x="162" y="306"/>
                  <a:pt x="162" y="306"/>
                </a:cubicBezTo>
                <a:cubicBezTo>
                  <a:pt x="162" y="306"/>
                  <a:pt x="162" y="305"/>
                  <a:pt x="162" y="305"/>
                </a:cubicBezTo>
                <a:close/>
                <a:moveTo>
                  <a:pt x="30" y="171"/>
                </a:moveTo>
                <a:cubicBezTo>
                  <a:pt x="30" y="171"/>
                  <a:pt x="30" y="171"/>
                  <a:pt x="30" y="171"/>
                </a:cubicBezTo>
                <a:cubicBezTo>
                  <a:pt x="30" y="171"/>
                  <a:pt x="30" y="171"/>
                  <a:pt x="30" y="171"/>
                </a:cubicBezTo>
                <a:cubicBezTo>
                  <a:pt x="31" y="171"/>
                  <a:pt x="30" y="170"/>
                  <a:pt x="30" y="170"/>
                </a:cubicBezTo>
                <a:cubicBezTo>
                  <a:pt x="30" y="171"/>
                  <a:pt x="31" y="171"/>
                  <a:pt x="31" y="171"/>
                </a:cubicBezTo>
                <a:cubicBezTo>
                  <a:pt x="30" y="171"/>
                  <a:pt x="30" y="171"/>
                  <a:pt x="30" y="171"/>
                </a:cubicBezTo>
                <a:cubicBezTo>
                  <a:pt x="31" y="172"/>
                  <a:pt x="31" y="171"/>
                  <a:pt x="31" y="171"/>
                </a:cubicBezTo>
                <a:cubicBezTo>
                  <a:pt x="31" y="171"/>
                  <a:pt x="31" y="172"/>
                  <a:pt x="31" y="172"/>
                </a:cubicBezTo>
                <a:cubicBezTo>
                  <a:pt x="31" y="171"/>
                  <a:pt x="31" y="170"/>
                  <a:pt x="31" y="170"/>
                </a:cubicBezTo>
                <a:cubicBezTo>
                  <a:pt x="31" y="169"/>
                  <a:pt x="31" y="169"/>
                  <a:pt x="30" y="169"/>
                </a:cubicBezTo>
                <a:cubicBezTo>
                  <a:pt x="30" y="169"/>
                  <a:pt x="30" y="169"/>
                  <a:pt x="30" y="169"/>
                </a:cubicBezTo>
                <a:cubicBezTo>
                  <a:pt x="30" y="169"/>
                  <a:pt x="30" y="169"/>
                  <a:pt x="30" y="170"/>
                </a:cubicBezTo>
                <a:cubicBezTo>
                  <a:pt x="30" y="170"/>
                  <a:pt x="30" y="169"/>
                  <a:pt x="30" y="170"/>
                </a:cubicBezTo>
                <a:cubicBezTo>
                  <a:pt x="30" y="170"/>
                  <a:pt x="30" y="170"/>
                  <a:pt x="30" y="170"/>
                </a:cubicBezTo>
                <a:cubicBezTo>
                  <a:pt x="30" y="170"/>
                  <a:pt x="30" y="170"/>
                  <a:pt x="29" y="170"/>
                </a:cubicBezTo>
                <a:cubicBezTo>
                  <a:pt x="29" y="170"/>
                  <a:pt x="30" y="170"/>
                  <a:pt x="30" y="170"/>
                </a:cubicBezTo>
                <a:cubicBezTo>
                  <a:pt x="30" y="170"/>
                  <a:pt x="29" y="170"/>
                  <a:pt x="29" y="170"/>
                </a:cubicBezTo>
                <a:cubicBezTo>
                  <a:pt x="29" y="170"/>
                  <a:pt x="30" y="170"/>
                  <a:pt x="30" y="171"/>
                </a:cubicBezTo>
                <a:cubicBezTo>
                  <a:pt x="30" y="171"/>
                  <a:pt x="29" y="171"/>
                  <a:pt x="29" y="171"/>
                </a:cubicBezTo>
                <a:cubicBezTo>
                  <a:pt x="29" y="171"/>
                  <a:pt x="30" y="171"/>
                  <a:pt x="30" y="171"/>
                </a:cubicBezTo>
                <a:close/>
                <a:moveTo>
                  <a:pt x="78" y="251"/>
                </a:moveTo>
                <a:cubicBezTo>
                  <a:pt x="78" y="251"/>
                  <a:pt x="78" y="252"/>
                  <a:pt x="78" y="252"/>
                </a:cubicBezTo>
                <a:cubicBezTo>
                  <a:pt x="78" y="252"/>
                  <a:pt x="78" y="252"/>
                  <a:pt x="78" y="252"/>
                </a:cubicBezTo>
                <a:cubicBezTo>
                  <a:pt x="78" y="252"/>
                  <a:pt x="78" y="252"/>
                  <a:pt x="78" y="252"/>
                </a:cubicBezTo>
                <a:cubicBezTo>
                  <a:pt x="78" y="251"/>
                  <a:pt x="78" y="251"/>
                  <a:pt x="78" y="251"/>
                </a:cubicBezTo>
                <a:cubicBezTo>
                  <a:pt x="78" y="251"/>
                  <a:pt x="78" y="251"/>
                  <a:pt x="78" y="251"/>
                </a:cubicBezTo>
                <a:close/>
                <a:moveTo>
                  <a:pt x="72" y="244"/>
                </a:moveTo>
                <a:cubicBezTo>
                  <a:pt x="72" y="244"/>
                  <a:pt x="72" y="244"/>
                  <a:pt x="72" y="244"/>
                </a:cubicBezTo>
                <a:cubicBezTo>
                  <a:pt x="72" y="244"/>
                  <a:pt x="72" y="244"/>
                  <a:pt x="72" y="244"/>
                </a:cubicBezTo>
                <a:cubicBezTo>
                  <a:pt x="72" y="244"/>
                  <a:pt x="72" y="244"/>
                  <a:pt x="72" y="244"/>
                </a:cubicBezTo>
                <a:cubicBezTo>
                  <a:pt x="72" y="244"/>
                  <a:pt x="72" y="244"/>
                  <a:pt x="72" y="244"/>
                </a:cubicBezTo>
                <a:close/>
                <a:moveTo>
                  <a:pt x="159" y="333"/>
                </a:moveTo>
                <a:cubicBezTo>
                  <a:pt x="159" y="333"/>
                  <a:pt x="159" y="333"/>
                  <a:pt x="159" y="334"/>
                </a:cubicBezTo>
                <a:cubicBezTo>
                  <a:pt x="158" y="335"/>
                  <a:pt x="160" y="334"/>
                  <a:pt x="159" y="333"/>
                </a:cubicBezTo>
                <a:close/>
                <a:moveTo>
                  <a:pt x="75" y="251"/>
                </a:moveTo>
                <a:cubicBezTo>
                  <a:pt x="75" y="251"/>
                  <a:pt x="75" y="251"/>
                  <a:pt x="75" y="250"/>
                </a:cubicBezTo>
                <a:cubicBezTo>
                  <a:pt x="75" y="250"/>
                  <a:pt x="75" y="250"/>
                  <a:pt x="75" y="250"/>
                </a:cubicBezTo>
                <a:cubicBezTo>
                  <a:pt x="75" y="250"/>
                  <a:pt x="75" y="250"/>
                  <a:pt x="75" y="250"/>
                </a:cubicBezTo>
                <a:cubicBezTo>
                  <a:pt x="75" y="251"/>
                  <a:pt x="76" y="251"/>
                  <a:pt x="76" y="252"/>
                </a:cubicBezTo>
                <a:cubicBezTo>
                  <a:pt x="76" y="252"/>
                  <a:pt x="76" y="251"/>
                  <a:pt x="76" y="251"/>
                </a:cubicBezTo>
                <a:cubicBezTo>
                  <a:pt x="76" y="251"/>
                  <a:pt x="76" y="251"/>
                  <a:pt x="75" y="251"/>
                </a:cubicBezTo>
                <a:close/>
                <a:moveTo>
                  <a:pt x="77" y="253"/>
                </a:moveTo>
                <a:cubicBezTo>
                  <a:pt x="77" y="253"/>
                  <a:pt x="77" y="252"/>
                  <a:pt x="77" y="252"/>
                </a:cubicBezTo>
                <a:cubicBezTo>
                  <a:pt x="77" y="253"/>
                  <a:pt x="77" y="253"/>
                  <a:pt x="77" y="253"/>
                </a:cubicBezTo>
                <a:cubicBezTo>
                  <a:pt x="77" y="253"/>
                  <a:pt x="77" y="253"/>
                  <a:pt x="77" y="253"/>
                </a:cubicBezTo>
                <a:cubicBezTo>
                  <a:pt x="77" y="253"/>
                  <a:pt x="77" y="253"/>
                  <a:pt x="77" y="253"/>
                </a:cubicBezTo>
                <a:close/>
                <a:moveTo>
                  <a:pt x="30" y="171"/>
                </a:moveTo>
                <a:cubicBezTo>
                  <a:pt x="30" y="171"/>
                  <a:pt x="30" y="172"/>
                  <a:pt x="30" y="172"/>
                </a:cubicBezTo>
                <a:cubicBezTo>
                  <a:pt x="30" y="171"/>
                  <a:pt x="29" y="171"/>
                  <a:pt x="29" y="171"/>
                </a:cubicBezTo>
                <a:cubicBezTo>
                  <a:pt x="29" y="171"/>
                  <a:pt x="29" y="172"/>
                  <a:pt x="29" y="172"/>
                </a:cubicBezTo>
                <a:cubicBezTo>
                  <a:pt x="29" y="172"/>
                  <a:pt x="29" y="172"/>
                  <a:pt x="30" y="171"/>
                </a:cubicBezTo>
                <a:close/>
                <a:moveTo>
                  <a:pt x="37" y="177"/>
                </a:moveTo>
                <a:cubicBezTo>
                  <a:pt x="37" y="177"/>
                  <a:pt x="37" y="177"/>
                  <a:pt x="37" y="177"/>
                </a:cubicBezTo>
                <a:cubicBezTo>
                  <a:pt x="36" y="177"/>
                  <a:pt x="36" y="177"/>
                  <a:pt x="36" y="177"/>
                </a:cubicBezTo>
                <a:cubicBezTo>
                  <a:pt x="36" y="177"/>
                  <a:pt x="36" y="177"/>
                  <a:pt x="36" y="177"/>
                </a:cubicBezTo>
                <a:cubicBezTo>
                  <a:pt x="36" y="177"/>
                  <a:pt x="36" y="177"/>
                  <a:pt x="36" y="177"/>
                </a:cubicBezTo>
                <a:cubicBezTo>
                  <a:pt x="36" y="177"/>
                  <a:pt x="36" y="177"/>
                  <a:pt x="36" y="177"/>
                </a:cubicBezTo>
                <a:cubicBezTo>
                  <a:pt x="36" y="177"/>
                  <a:pt x="36" y="177"/>
                  <a:pt x="36" y="177"/>
                </a:cubicBezTo>
                <a:cubicBezTo>
                  <a:pt x="36" y="177"/>
                  <a:pt x="36" y="177"/>
                  <a:pt x="36" y="177"/>
                </a:cubicBezTo>
                <a:cubicBezTo>
                  <a:pt x="36" y="177"/>
                  <a:pt x="36" y="177"/>
                  <a:pt x="36" y="177"/>
                </a:cubicBezTo>
                <a:cubicBezTo>
                  <a:pt x="36" y="177"/>
                  <a:pt x="36" y="178"/>
                  <a:pt x="36" y="178"/>
                </a:cubicBezTo>
                <a:cubicBezTo>
                  <a:pt x="36" y="178"/>
                  <a:pt x="36" y="177"/>
                  <a:pt x="37" y="177"/>
                </a:cubicBezTo>
                <a:close/>
                <a:moveTo>
                  <a:pt x="36" y="180"/>
                </a:moveTo>
                <a:cubicBezTo>
                  <a:pt x="36" y="180"/>
                  <a:pt x="36" y="181"/>
                  <a:pt x="36" y="181"/>
                </a:cubicBezTo>
                <a:cubicBezTo>
                  <a:pt x="36" y="181"/>
                  <a:pt x="36" y="181"/>
                  <a:pt x="36" y="181"/>
                </a:cubicBezTo>
                <a:cubicBezTo>
                  <a:pt x="37" y="181"/>
                  <a:pt x="36" y="180"/>
                  <a:pt x="36" y="180"/>
                </a:cubicBezTo>
                <a:close/>
                <a:moveTo>
                  <a:pt x="35" y="178"/>
                </a:moveTo>
                <a:cubicBezTo>
                  <a:pt x="35" y="177"/>
                  <a:pt x="34" y="177"/>
                  <a:pt x="34" y="176"/>
                </a:cubicBezTo>
                <a:cubicBezTo>
                  <a:pt x="34" y="176"/>
                  <a:pt x="34" y="176"/>
                  <a:pt x="34" y="176"/>
                </a:cubicBezTo>
                <a:cubicBezTo>
                  <a:pt x="34" y="176"/>
                  <a:pt x="33" y="176"/>
                  <a:pt x="33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3" y="176"/>
                  <a:pt x="33" y="176"/>
                  <a:pt x="33" y="176"/>
                </a:cubicBezTo>
                <a:cubicBezTo>
                  <a:pt x="33" y="177"/>
                  <a:pt x="33" y="177"/>
                  <a:pt x="33" y="177"/>
                </a:cubicBezTo>
                <a:cubicBezTo>
                  <a:pt x="33" y="177"/>
                  <a:pt x="33" y="177"/>
                  <a:pt x="33" y="177"/>
                </a:cubicBezTo>
                <a:cubicBezTo>
                  <a:pt x="33" y="177"/>
                  <a:pt x="33" y="177"/>
                  <a:pt x="33" y="177"/>
                </a:cubicBezTo>
                <a:cubicBezTo>
                  <a:pt x="33" y="177"/>
                  <a:pt x="33" y="177"/>
                  <a:pt x="33" y="177"/>
                </a:cubicBezTo>
                <a:cubicBezTo>
                  <a:pt x="33" y="177"/>
                  <a:pt x="33" y="177"/>
                  <a:pt x="33" y="177"/>
                </a:cubicBezTo>
                <a:cubicBezTo>
                  <a:pt x="33" y="177"/>
                  <a:pt x="33" y="177"/>
                  <a:pt x="34" y="177"/>
                </a:cubicBezTo>
                <a:cubicBezTo>
                  <a:pt x="34" y="177"/>
                  <a:pt x="33" y="177"/>
                  <a:pt x="34" y="177"/>
                </a:cubicBezTo>
                <a:cubicBezTo>
                  <a:pt x="34" y="177"/>
                  <a:pt x="34" y="177"/>
                  <a:pt x="34" y="177"/>
                </a:cubicBezTo>
                <a:cubicBezTo>
                  <a:pt x="34" y="177"/>
                  <a:pt x="34" y="177"/>
                  <a:pt x="34" y="177"/>
                </a:cubicBezTo>
                <a:cubicBezTo>
                  <a:pt x="34" y="177"/>
                  <a:pt x="34" y="177"/>
                  <a:pt x="34" y="177"/>
                </a:cubicBezTo>
                <a:cubicBezTo>
                  <a:pt x="34" y="177"/>
                  <a:pt x="34" y="177"/>
                  <a:pt x="34" y="177"/>
                </a:cubicBezTo>
                <a:cubicBezTo>
                  <a:pt x="34" y="177"/>
                  <a:pt x="34" y="177"/>
                  <a:pt x="34" y="177"/>
                </a:cubicBezTo>
                <a:cubicBezTo>
                  <a:pt x="34" y="177"/>
                  <a:pt x="34" y="177"/>
                  <a:pt x="34" y="178"/>
                </a:cubicBezTo>
                <a:cubicBezTo>
                  <a:pt x="34" y="178"/>
                  <a:pt x="34" y="178"/>
                  <a:pt x="34" y="178"/>
                </a:cubicBezTo>
                <a:cubicBezTo>
                  <a:pt x="34" y="178"/>
                  <a:pt x="34" y="178"/>
                  <a:pt x="35" y="178"/>
                </a:cubicBezTo>
                <a:cubicBezTo>
                  <a:pt x="35" y="178"/>
                  <a:pt x="35" y="178"/>
                  <a:pt x="35" y="179"/>
                </a:cubicBezTo>
                <a:cubicBezTo>
                  <a:pt x="35" y="178"/>
                  <a:pt x="35" y="178"/>
                  <a:pt x="35" y="178"/>
                </a:cubicBezTo>
                <a:cubicBezTo>
                  <a:pt x="35" y="178"/>
                  <a:pt x="35" y="178"/>
                  <a:pt x="35" y="178"/>
                </a:cubicBezTo>
                <a:cubicBezTo>
                  <a:pt x="35" y="178"/>
                  <a:pt x="35" y="178"/>
                  <a:pt x="35" y="178"/>
                </a:cubicBezTo>
                <a:close/>
                <a:moveTo>
                  <a:pt x="166" y="258"/>
                </a:moveTo>
                <a:cubicBezTo>
                  <a:pt x="166" y="258"/>
                  <a:pt x="166" y="258"/>
                  <a:pt x="166" y="258"/>
                </a:cubicBezTo>
                <a:cubicBezTo>
                  <a:pt x="166" y="258"/>
                  <a:pt x="166" y="258"/>
                  <a:pt x="166" y="258"/>
                </a:cubicBezTo>
                <a:cubicBezTo>
                  <a:pt x="166" y="259"/>
                  <a:pt x="166" y="259"/>
                  <a:pt x="166" y="260"/>
                </a:cubicBezTo>
                <a:cubicBezTo>
                  <a:pt x="166" y="260"/>
                  <a:pt x="166" y="260"/>
                  <a:pt x="166" y="260"/>
                </a:cubicBezTo>
                <a:cubicBezTo>
                  <a:pt x="166" y="260"/>
                  <a:pt x="166" y="259"/>
                  <a:pt x="167" y="259"/>
                </a:cubicBezTo>
                <a:cubicBezTo>
                  <a:pt x="167" y="259"/>
                  <a:pt x="167" y="258"/>
                  <a:pt x="167" y="258"/>
                </a:cubicBezTo>
                <a:cubicBezTo>
                  <a:pt x="166" y="258"/>
                  <a:pt x="166" y="258"/>
                  <a:pt x="166" y="258"/>
                </a:cubicBezTo>
                <a:cubicBezTo>
                  <a:pt x="166" y="258"/>
                  <a:pt x="166" y="258"/>
                  <a:pt x="166" y="258"/>
                </a:cubicBezTo>
                <a:cubicBezTo>
                  <a:pt x="166" y="258"/>
                  <a:pt x="166" y="258"/>
                  <a:pt x="165" y="257"/>
                </a:cubicBezTo>
                <a:cubicBezTo>
                  <a:pt x="165" y="257"/>
                  <a:pt x="165" y="257"/>
                  <a:pt x="164" y="257"/>
                </a:cubicBezTo>
                <a:cubicBezTo>
                  <a:pt x="165" y="257"/>
                  <a:pt x="165" y="257"/>
                  <a:pt x="165" y="257"/>
                </a:cubicBezTo>
                <a:cubicBezTo>
                  <a:pt x="165" y="257"/>
                  <a:pt x="165" y="257"/>
                  <a:pt x="166" y="258"/>
                </a:cubicBezTo>
                <a:close/>
                <a:moveTo>
                  <a:pt x="34" y="178"/>
                </a:moveTo>
                <a:cubicBezTo>
                  <a:pt x="33" y="178"/>
                  <a:pt x="33" y="177"/>
                  <a:pt x="32" y="177"/>
                </a:cubicBezTo>
                <a:cubicBezTo>
                  <a:pt x="33" y="178"/>
                  <a:pt x="34" y="178"/>
                  <a:pt x="34" y="179"/>
                </a:cubicBezTo>
                <a:cubicBezTo>
                  <a:pt x="35" y="179"/>
                  <a:pt x="34" y="178"/>
                  <a:pt x="34" y="178"/>
                </a:cubicBezTo>
                <a:close/>
                <a:moveTo>
                  <a:pt x="30" y="172"/>
                </a:moveTo>
                <a:cubicBezTo>
                  <a:pt x="30" y="172"/>
                  <a:pt x="30" y="172"/>
                  <a:pt x="30" y="172"/>
                </a:cubicBezTo>
                <a:cubicBezTo>
                  <a:pt x="30" y="171"/>
                  <a:pt x="30" y="172"/>
                  <a:pt x="30" y="172"/>
                </a:cubicBezTo>
                <a:cubicBezTo>
                  <a:pt x="30" y="172"/>
                  <a:pt x="30" y="172"/>
                  <a:pt x="30" y="172"/>
                </a:cubicBezTo>
                <a:cubicBezTo>
                  <a:pt x="30" y="172"/>
                  <a:pt x="30" y="172"/>
                  <a:pt x="30" y="172"/>
                </a:cubicBezTo>
                <a:close/>
                <a:moveTo>
                  <a:pt x="33" y="177"/>
                </a:moveTo>
                <a:cubicBezTo>
                  <a:pt x="33" y="177"/>
                  <a:pt x="33" y="177"/>
                  <a:pt x="33" y="177"/>
                </a:cubicBezTo>
                <a:cubicBezTo>
                  <a:pt x="33" y="177"/>
                  <a:pt x="33" y="177"/>
                  <a:pt x="33" y="177"/>
                </a:cubicBezTo>
                <a:cubicBezTo>
                  <a:pt x="33" y="177"/>
                  <a:pt x="33" y="177"/>
                  <a:pt x="33" y="177"/>
                </a:cubicBezTo>
                <a:close/>
                <a:moveTo>
                  <a:pt x="31" y="173"/>
                </a:moveTo>
                <a:cubicBezTo>
                  <a:pt x="31" y="173"/>
                  <a:pt x="30" y="173"/>
                  <a:pt x="30" y="173"/>
                </a:cubicBezTo>
                <a:cubicBezTo>
                  <a:pt x="30" y="173"/>
                  <a:pt x="31" y="173"/>
                  <a:pt x="31" y="173"/>
                </a:cubicBezTo>
                <a:close/>
                <a:moveTo>
                  <a:pt x="29" y="180"/>
                </a:moveTo>
                <a:cubicBezTo>
                  <a:pt x="29" y="180"/>
                  <a:pt x="30" y="180"/>
                  <a:pt x="30" y="179"/>
                </a:cubicBezTo>
                <a:cubicBezTo>
                  <a:pt x="30" y="179"/>
                  <a:pt x="30" y="179"/>
                  <a:pt x="29" y="179"/>
                </a:cubicBezTo>
                <a:cubicBezTo>
                  <a:pt x="29" y="179"/>
                  <a:pt x="29" y="179"/>
                  <a:pt x="29" y="180"/>
                </a:cubicBezTo>
                <a:close/>
                <a:moveTo>
                  <a:pt x="172" y="446"/>
                </a:moveTo>
                <a:cubicBezTo>
                  <a:pt x="172" y="446"/>
                  <a:pt x="172" y="447"/>
                  <a:pt x="172" y="447"/>
                </a:cubicBezTo>
                <a:cubicBezTo>
                  <a:pt x="172" y="447"/>
                  <a:pt x="173" y="446"/>
                  <a:pt x="172" y="446"/>
                </a:cubicBezTo>
                <a:close/>
                <a:moveTo>
                  <a:pt x="29" y="180"/>
                </a:moveTo>
                <a:cubicBezTo>
                  <a:pt x="29" y="180"/>
                  <a:pt x="29" y="180"/>
                  <a:pt x="30" y="180"/>
                </a:cubicBezTo>
                <a:cubicBezTo>
                  <a:pt x="29" y="180"/>
                  <a:pt x="29" y="180"/>
                  <a:pt x="29" y="180"/>
                </a:cubicBezTo>
                <a:cubicBezTo>
                  <a:pt x="29" y="180"/>
                  <a:pt x="29" y="180"/>
                  <a:pt x="29" y="179"/>
                </a:cubicBezTo>
                <a:cubicBezTo>
                  <a:pt x="29" y="179"/>
                  <a:pt x="29" y="179"/>
                  <a:pt x="29" y="179"/>
                </a:cubicBezTo>
                <a:cubicBezTo>
                  <a:pt x="29" y="179"/>
                  <a:pt x="29" y="179"/>
                  <a:pt x="29" y="179"/>
                </a:cubicBezTo>
                <a:cubicBezTo>
                  <a:pt x="29" y="179"/>
                  <a:pt x="29" y="179"/>
                  <a:pt x="29" y="178"/>
                </a:cubicBezTo>
                <a:cubicBezTo>
                  <a:pt x="29" y="179"/>
                  <a:pt x="29" y="179"/>
                  <a:pt x="29" y="179"/>
                </a:cubicBezTo>
                <a:cubicBezTo>
                  <a:pt x="28" y="179"/>
                  <a:pt x="28" y="179"/>
                  <a:pt x="27" y="179"/>
                </a:cubicBezTo>
                <a:cubicBezTo>
                  <a:pt x="27" y="179"/>
                  <a:pt x="28" y="179"/>
                  <a:pt x="28" y="179"/>
                </a:cubicBezTo>
                <a:cubicBezTo>
                  <a:pt x="28" y="179"/>
                  <a:pt x="28" y="180"/>
                  <a:pt x="28" y="180"/>
                </a:cubicBezTo>
                <a:cubicBezTo>
                  <a:pt x="28" y="180"/>
                  <a:pt x="28" y="180"/>
                  <a:pt x="28" y="180"/>
                </a:cubicBezTo>
                <a:cubicBezTo>
                  <a:pt x="28" y="180"/>
                  <a:pt x="28" y="180"/>
                  <a:pt x="28" y="180"/>
                </a:cubicBezTo>
                <a:cubicBezTo>
                  <a:pt x="28" y="180"/>
                  <a:pt x="29" y="180"/>
                  <a:pt x="29" y="180"/>
                </a:cubicBezTo>
                <a:cubicBezTo>
                  <a:pt x="29" y="180"/>
                  <a:pt x="29" y="180"/>
                  <a:pt x="29" y="180"/>
                </a:cubicBezTo>
                <a:cubicBezTo>
                  <a:pt x="29" y="180"/>
                  <a:pt x="29" y="180"/>
                  <a:pt x="29" y="180"/>
                </a:cubicBezTo>
                <a:cubicBezTo>
                  <a:pt x="29" y="180"/>
                  <a:pt x="29" y="180"/>
                  <a:pt x="29" y="181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29" y="181"/>
                  <a:pt x="30" y="181"/>
                  <a:pt x="30" y="181"/>
                </a:cubicBezTo>
                <a:cubicBezTo>
                  <a:pt x="30" y="181"/>
                  <a:pt x="30" y="181"/>
                  <a:pt x="30" y="182"/>
                </a:cubicBezTo>
                <a:cubicBezTo>
                  <a:pt x="30" y="182"/>
                  <a:pt x="30" y="182"/>
                  <a:pt x="30" y="182"/>
                </a:cubicBezTo>
                <a:cubicBezTo>
                  <a:pt x="30" y="182"/>
                  <a:pt x="30" y="182"/>
                  <a:pt x="30" y="182"/>
                </a:cubicBezTo>
                <a:cubicBezTo>
                  <a:pt x="31" y="182"/>
                  <a:pt x="31" y="183"/>
                  <a:pt x="31" y="182"/>
                </a:cubicBezTo>
                <a:cubicBezTo>
                  <a:pt x="31" y="182"/>
                  <a:pt x="31" y="183"/>
                  <a:pt x="31" y="182"/>
                </a:cubicBezTo>
                <a:cubicBezTo>
                  <a:pt x="31" y="182"/>
                  <a:pt x="31" y="181"/>
                  <a:pt x="30" y="182"/>
                </a:cubicBezTo>
                <a:cubicBezTo>
                  <a:pt x="30" y="181"/>
                  <a:pt x="29" y="181"/>
                  <a:pt x="29" y="180"/>
                </a:cubicBezTo>
                <a:close/>
                <a:moveTo>
                  <a:pt x="33" y="176"/>
                </a:moveTo>
                <a:cubicBezTo>
                  <a:pt x="33" y="176"/>
                  <a:pt x="33" y="176"/>
                  <a:pt x="33" y="176"/>
                </a:cubicBezTo>
                <a:cubicBezTo>
                  <a:pt x="33" y="176"/>
                  <a:pt x="32" y="176"/>
                  <a:pt x="32" y="176"/>
                </a:cubicBezTo>
                <a:cubicBezTo>
                  <a:pt x="32" y="176"/>
                  <a:pt x="33" y="176"/>
                  <a:pt x="33" y="176"/>
                </a:cubicBezTo>
                <a:cubicBezTo>
                  <a:pt x="33" y="176"/>
                  <a:pt x="33" y="176"/>
                  <a:pt x="33" y="176"/>
                </a:cubicBezTo>
                <a:close/>
                <a:moveTo>
                  <a:pt x="28" y="179"/>
                </a:moveTo>
                <a:cubicBezTo>
                  <a:pt x="28" y="179"/>
                  <a:pt x="28" y="179"/>
                  <a:pt x="28" y="179"/>
                </a:cubicBezTo>
                <a:cubicBezTo>
                  <a:pt x="28" y="179"/>
                  <a:pt x="29" y="179"/>
                  <a:pt x="29" y="178"/>
                </a:cubicBezTo>
                <a:cubicBezTo>
                  <a:pt x="29" y="178"/>
                  <a:pt x="29" y="178"/>
                  <a:pt x="29" y="177"/>
                </a:cubicBezTo>
                <a:cubicBezTo>
                  <a:pt x="29" y="177"/>
                  <a:pt x="29" y="177"/>
                  <a:pt x="29" y="176"/>
                </a:cubicBezTo>
                <a:cubicBezTo>
                  <a:pt x="29" y="176"/>
                  <a:pt x="30" y="176"/>
                  <a:pt x="30" y="175"/>
                </a:cubicBezTo>
                <a:cubicBezTo>
                  <a:pt x="29" y="176"/>
                  <a:pt x="29" y="176"/>
                  <a:pt x="28" y="176"/>
                </a:cubicBezTo>
                <a:cubicBezTo>
                  <a:pt x="29" y="176"/>
                  <a:pt x="28" y="176"/>
                  <a:pt x="28" y="177"/>
                </a:cubicBezTo>
                <a:cubicBezTo>
                  <a:pt x="28" y="177"/>
                  <a:pt x="28" y="177"/>
                  <a:pt x="28" y="177"/>
                </a:cubicBezTo>
                <a:cubicBezTo>
                  <a:pt x="28" y="177"/>
                  <a:pt x="28" y="177"/>
                  <a:pt x="28" y="177"/>
                </a:cubicBezTo>
                <a:cubicBezTo>
                  <a:pt x="28" y="177"/>
                  <a:pt x="28" y="177"/>
                  <a:pt x="28" y="177"/>
                </a:cubicBezTo>
                <a:cubicBezTo>
                  <a:pt x="28" y="177"/>
                  <a:pt x="28" y="177"/>
                  <a:pt x="28" y="177"/>
                </a:cubicBezTo>
                <a:cubicBezTo>
                  <a:pt x="28" y="177"/>
                  <a:pt x="29" y="177"/>
                  <a:pt x="28" y="176"/>
                </a:cubicBezTo>
                <a:cubicBezTo>
                  <a:pt x="28" y="176"/>
                  <a:pt x="28" y="176"/>
                  <a:pt x="28" y="176"/>
                </a:cubicBezTo>
                <a:cubicBezTo>
                  <a:pt x="27" y="176"/>
                  <a:pt x="27" y="176"/>
                  <a:pt x="27" y="176"/>
                </a:cubicBezTo>
                <a:cubicBezTo>
                  <a:pt x="27" y="175"/>
                  <a:pt x="27" y="175"/>
                  <a:pt x="27" y="175"/>
                </a:cubicBezTo>
                <a:cubicBezTo>
                  <a:pt x="27" y="175"/>
                  <a:pt x="27" y="175"/>
                  <a:pt x="27" y="175"/>
                </a:cubicBezTo>
                <a:cubicBezTo>
                  <a:pt x="26" y="175"/>
                  <a:pt x="26" y="175"/>
                  <a:pt x="26" y="175"/>
                </a:cubicBezTo>
                <a:cubicBezTo>
                  <a:pt x="26" y="175"/>
                  <a:pt x="26" y="176"/>
                  <a:pt x="26" y="176"/>
                </a:cubicBezTo>
                <a:cubicBezTo>
                  <a:pt x="26" y="176"/>
                  <a:pt x="26" y="176"/>
                  <a:pt x="26" y="176"/>
                </a:cubicBezTo>
                <a:cubicBezTo>
                  <a:pt x="26" y="176"/>
                  <a:pt x="26" y="177"/>
                  <a:pt x="26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6" y="177"/>
                  <a:pt x="26" y="177"/>
                  <a:pt x="27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26" y="178"/>
                  <a:pt x="28" y="178"/>
                  <a:pt x="28" y="178"/>
                </a:cubicBezTo>
                <a:cubicBezTo>
                  <a:pt x="27" y="178"/>
                  <a:pt x="27" y="178"/>
                  <a:pt x="27" y="178"/>
                </a:cubicBezTo>
                <a:cubicBezTo>
                  <a:pt x="27" y="178"/>
                  <a:pt x="27" y="178"/>
                  <a:pt x="27" y="178"/>
                </a:cubicBezTo>
                <a:cubicBezTo>
                  <a:pt x="27" y="178"/>
                  <a:pt x="27" y="178"/>
                  <a:pt x="27" y="178"/>
                </a:cubicBezTo>
                <a:cubicBezTo>
                  <a:pt x="27" y="179"/>
                  <a:pt x="27" y="179"/>
                  <a:pt x="28" y="179"/>
                </a:cubicBezTo>
                <a:cubicBezTo>
                  <a:pt x="28" y="179"/>
                  <a:pt x="28" y="179"/>
                  <a:pt x="28" y="179"/>
                </a:cubicBezTo>
                <a:close/>
                <a:moveTo>
                  <a:pt x="211" y="293"/>
                </a:moveTo>
                <a:cubicBezTo>
                  <a:pt x="211" y="293"/>
                  <a:pt x="211" y="293"/>
                  <a:pt x="210" y="293"/>
                </a:cubicBezTo>
                <a:cubicBezTo>
                  <a:pt x="210" y="293"/>
                  <a:pt x="210" y="293"/>
                  <a:pt x="211" y="293"/>
                </a:cubicBezTo>
                <a:close/>
                <a:moveTo>
                  <a:pt x="175" y="447"/>
                </a:moveTo>
                <a:cubicBezTo>
                  <a:pt x="174" y="447"/>
                  <a:pt x="175" y="448"/>
                  <a:pt x="175" y="448"/>
                </a:cubicBezTo>
                <a:cubicBezTo>
                  <a:pt x="175" y="447"/>
                  <a:pt x="175" y="447"/>
                  <a:pt x="175" y="447"/>
                </a:cubicBezTo>
                <a:close/>
                <a:moveTo>
                  <a:pt x="174" y="448"/>
                </a:moveTo>
                <a:cubicBezTo>
                  <a:pt x="174" y="448"/>
                  <a:pt x="174" y="448"/>
                  <a:pt x="174" y="448"/>
                </a:cubicBezTo>
                <a:cubicBezTo>
                  <a:pt x="174" y="447"/>
                  <a:pt x="174" y="447"/>
                  <a:pt x="174" y="448"/>
                </a:cubicBezTo>
                <a:close/>
                <a:moveTo>
                  <a:pt x="173" y="450"/>
                </a:moveTo>
                <a:cubicBezTo>
                  <a:pt x="173" y="450"/>
                  <a:pt x="174" y="450"/>
                  <a:pt x="174" y="450"/>
                </a:cubicBezTo>
                <a:cubicBezTo>
                  <a:pt x="174" y="450"/>
                  <a:pt x="174" y="449"/>
                  <a:pt x="174" y="449"/>
                </a:cubicBezTo>
                <a:cubicBezTo>
                  <a:pt x="173" y="449"/>
                  <a:pt x="173" y="450"/>
                  <a:pt x="173" y="450"/>
                </a:cubicBezTo>
                <a:close/>
                <a:moveTo>
                  <a:pt x="174" y="445"/>
                </a:moveTo>
                <a:cubicBezTo>
                  <a:pt x="174" y="445"/>
                  <a:pt x="174" y="445"/>
                  <a:pt x="175" y="445"/>
                </a:cubicBezTo>
                <a:cubicBezTo>
                  <a:pt x="175" y="445"/>
                  <a:pt x="174" y="445"/>
                  <a:pt x="174" y="445"/>
                </a:cubicBezTo>
                <a:close/>
                <a:moveTo>
                  <a:pt x="174" y="444"/>
                </a:moveTo>
                <a:cubicBezTo>
                  <a:pt x="174" y="444"/>
                  <a:pt x="174" y="444"/>
                  <a:pt x="174" y="444"/>
                </a:cubicBezTo>
                <a:cubicBezTo>
                  <a:pt x="174" y="444"/>
                  <a:pt x="175" y="444"/>
                  <a:pt x="175" y="444"/>
                </a:cubicBezTo>
                <a:cubicBezTo>
                  <a:pt x="175" y="444"/>
                  <a:pt x="174" y="444"/>
                  <a:pt x="174" y="444"/>
                </a:cubicBezTo>
                <a:close/>
                <a:moveTo>
                  <a:pt x="174" y="447"/>
                </a:moveTo>
                <a:cubicBezTo>
                  <a:pt x="174" y="447"/>
                  <a:pt x="174" y="447"/>
                  <a:pt x="175" y="447"/>
                </a:cubicBezTo>
                <a:cubicBezTo>
                  <a:pt x="174" y="446"/>
                  <a:pt x="174" y="446"/>
                  <a:pt x="173" y="446"/>
                </a:cubicBezTo>
                <a:cubicBezTo>
                  <a:pt x="173" y="447"/>
                  <a:pt x="173" y="447"/>
                  <a:pt x="174" y="447"/>
                </a:cubicBezTo>
                <a:close/>
                <a:moveTo>
                  <a:pt x="174" y="446"/>
                </a:moveTo>
                <a:cubicBezTo>
                  <a:pt x="174" y="445"/>
                  <a:pt x="174" y="445"/>
                  <a:pt x="175" y="445"/>
                </a:cubicBezTo>
                <a:cubicBezTo>
                  <a:pt x="174" y="445"/>
                  <a:pt x="174" y="445"/>
                  <a:pt x="174" y="445"/>
                </a:cubicBezTo>
                <a:cubicBezTo>
                  <a:pt x="174" y="445"/>
                  <a:pt x="174" y="445"/>
                  <a:pt x="174" y="446"/>
                </a:cubicBezTo>
                <a:close/>
                <a:moveTo>
                  <a:pt x="208" y="298"/>
                </a:moveTo>
                <a:cubicBezTo>
                  <a:pt x="208" y="298"/>
                  <a:pt x="208" y="298"/>
                  <a:pt x="208" y="298"/>
                </a:cubicBezTo>
                <a:cubicBezTo>
                  <a:pt x="208" y="298"/>
                  <a:pt x="208" y="298"/>
                  <a:pt x="207" y="298"/>
                </a:cubicBezTo>
                <a:cubicBezTo>
                  <a:pt x="207" y="298"/>
                  <a:pt x="208" y="298"/>
                  <a:pt x="208" y="298"/>
                </a:cubicBezTo>
                <a:close/>
                <a:moveTo>
                  <a:pt x="210" y="202"/>
                </a:moveTo>
                <a:cubicBezTo>
                  <a:pt x="210" y="202"/>
                  <a:pt x="210" y="202"/>
                  <a:pt x="210" y="202"/>
                </a:cubicBezTo>
                <a:cubicBezTo>
                  <a:pt x="210" y="202"/>
                  <a:pt x="210" y="202"/>
                  <a:pt x="210" y="202"/>
                </a:cubicBezTo>
                <a:cubicBezTo>
                  <a:pt x="210" y="202"/>
                  <a:pt x="209" y="201"/>
                  <a:pt x="209" y="201"/>
                </a:cubicBezTo>
                <a:cubicBezTo>
                  <a:pt x="209" y="201"/>
                  <a:pt x="209" y="201"/>
                  <a:pt x="209" y="201"/>
                </a:cubicBezTo>
                <a:cubicBezTo>
                  <a:pt x="209" y="201"/>
                  <a:pt x="209" y="201"/>
                  <a:pt x="209" y="201"/>
                </a:cubicBezTo>
                <a:cubicBezTo>
                  <a:pt x="208" y="201"/>
                  <a:pt x="208" y="202"/>
                  <a:pt x="208" y="202"/>
                </a:cubicBezTo>
                <a:cubicBezTo>
                  <a:pt x="208" y="202"/>
                  <a:pt x="208" y="201"/>
                  <a:pt x="209" y="201"/>
                </a:cubicBezTo>
                <a:cubicBezTo>
                  <a:pt x="208" y="202"/>
                  <a:pt x="208" y="202"/>
                  <a:pt x="208" y="202"/>
                </a:cubicBezTo>
                <a:cubicBezTo>
                  <a:pt x="208" y="202"/>
                  <a:pt x="208" y="202"/>
                  <a:pt x="208" y="202"/>
                </a:cubicBezTo>
                <a:cubicBezTo>
                  <a:pt x="208" y="202"/>
                  <a:pt x="207" y="202"/>
                  <a:pt x="207" y="202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07" y="202"/>
                  <a:pt x="208" y="203"/>
                  <a:pt x="208" y="203"/>
                </a:cubicBezTo>
                <a:cubicBezTo>
                  <a:pt x="208" y="203"/>
                  <a:pt x="208" y="202"/>
                  <a:pt x="208" y="202"/>
                </a:cubicBezTo>
                <a:cubicBezTo>
                  <a:pt x="208" y="202"/>
                  <a:pt x="208" y="202"/>
                  <a:pt x="208" y="203"/>
                </a:cubicBezTo>
                <a:cubicBezTo>
                  <a:pt x="208" y="203"/>
                  <a:pt x="208" y="203"/>
                  <a:pt x="208" y="203"/>
                </a:cubicBezTo>
                <a:cubicBezTo>
                  <a:pt x="208" y="203"/>
                  <a:pt x="208" y="203"/>
                  <a:pt x="208" y="203"/>
                </a:cubicBezTo>
                <a:cubicBezTo>
                  <a:pt x="208" y="203"/>
                  <a:pt x="208" y="203"/>
                  <a:pt x="208" y="203"/>
                </a:cubicBezTo>
                <a:cubicBezTo>
                  <a:pt x="207" y="203"/>
                  <a:pt x="207" y="203"/>
                  <a:pt x="207" y="203"/>
                </a:cubicBezTo>
                <a:cubicBezTo>
                  <a:pt x="207" y="203"/>
                  <a:pt x="207" y="203"/>
                  <a:pt x="207" y="203"/>
                </a:cubicBezTo>
                <a:cubicBezTo>
                  <a:pt x="207" y="203"/>
                  <a:pt x="207" y="203"/>
                  <a:pt x="207" y="203"/>
                </a:cubicBezTo>
                <a:cubicBezTo>
                  <a:pt x="207" y="203"/>
                  <a:pt x="207" y="203"/>
                  <a:pt x="207" y="203"/>
                </a:cubicBezTo>
                <a:cubicBezTo>
                  <a:pt x="207" y="203"/>
                  <a:pt x="207" y="203"/>
                  <a:pt x="207" y="203"/>
                </a:cubicBezTo>
                <a:cubicBezTo>
                  <a:pt x="207" y="203"/>
                  <a:pt x="207" y="203"/>
                  <a:pt x="207" y="203"/>
                </a:cubicBezTo>
                <a:cubicBezTo>
                  <a:pt x="207" y="203"/>
                  <a:pt x="207" y="203"/>
                  <a:pt x="207" y="203"/>
                </a:cubicBezTo>
                <a:cubicBezTo>
                  <a:pt x="207" y="203"/>
                  <a:pt x="207" y="203"/>
                  <a:pt x="207" y="203"/>
                </a:cubicBezTo>
                <a:cubicBezTo>
                  <a:pt x="207" y="203"/>
                  <a:pt x="207" y="203"/>
                  <a:pt x="207" y="203"/>
                </a:cubicBezTo>
                <a:cubicBezTo>
                  <a:pt x="207" y="203"/>
                  <a:pt x="207" y="203"/>
                  <a:pt x="207" y="203"/>
                </a:cubicBezTo>
                <a:cubicBezTo>
                  <a:pt x="207" y="203"/>
                  <a:pt x="207" y="202"/>
                  <a:pt x="207" y="202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08" y="202"/>
                  <a:pt x="208" y="202"/>
                  <a:pt x="208" y="202"/>
                </a:cubicBezTo>
                <a:cubicBezTo>
                  <a:pt x="208" y="202"/>
                  <a:pt x="208" y="202"/>
                  <a:pt x="208" y="202"/>
                </a:cubicBezTo>
                <a:cubicBezTo>
                  <a:pt x="208" y="202"/>
                  <a:pt x="208" y="202"/>
                  <a:pt x="208" y="202"/>
                </a:cubicBezTo>
                <a:cubicBezTo>
                  <a:pt x="208" y="202"/>
                  <a:pt x="208" y="202"/>
                  <a:pt x="208" y="202"/>
                </a:cubicBezTo>
                <a:cubicBezTo>
                  <a:pt x="208" y="202"/>
                  <a:pt x="208" y="201"/>
                  <a:pt x="208" y="201"/>
                </a:cubicBezTo>
                <a:cubicBezTo>
                  <a:pt x="208" y="201"/>
                  <a:pt x="208" y="201"/>
                  <a:pt x="208" y="201"/>
                </a:cubicBezTo>
                <a:cubicBezTo>
                  <a:pt x="208" y="201"/>
                  <a:pt x="208" y="201"/>
                  <a:pt x="208" y="202"/>
                </a:cubicBezTo>
                <a:cubicBezTo>
                  <a:pt x="208" y="201"/>
                  <a:pt x="208" y="201"/>
                  <a:pt x="208" y="201"/>
                </a:cubicBezTo>
                <a:cubicBezTo>
                  <a:pt x="208" y="201"/>
                  <a:pt x="208" y="201"/>
                  <a:pt x="208" y="201"/>
                </a:cubicBezTo>
                <a:cubicBezTo>
                  <a:pt x="208" y="201"/>
                  <a:pt x="208" y="201"/>
                  <a:pt x="208" y="201"/>
                </a:cubicBezTo>
                <a:cubicBezTo>
                  <a:pt x="208" y="201"/>
                  <a:pt x="208" y="201"/>
                  <a:pt x="208" y="201"/>
                </a:cubicBezTo>
                <a:cubicBezTo>
                  <a:pt x="208" y="201"/>
                  <a:pt x="208" y="201"/>
                  <a:pt x="208" y="201"/>
                </a:cubicBezTo>
                <a:cubicBezTo>
                  <a:pt x="208" y="200"/>
                  <a:pt x="208" y="200"/>
                  <a:pt x="208" y="200"/>
                </a:cubicBezTo>
                <a:cubicBezTo>
                  <a:pt x="208" y="200"/>
                  <a:pt x="208" y="200"/>
                  <a:pt x="208" y="200"/>
                </a:cubicBezTo>
                <a:cubicBezTo>
                  <a:pt x="209" y="200"/>
                  <a:pt x="209" y="200"/>
                  <a:pt x="209" y="200"/>
                </a:cubicBezTo>
                <a:cubicBezTo>
                  <a:pt x="209" y="200"/>
                  <a:pt x="209" y="199"/>
                  <a:pt x="209" y="199"/>
                </a:cubicBezTo>
                <a:cubicBezTo>
                  <a:pt x="209" y="199"/>
                  <a:pt x="208" y="199"/>
                  <a:pt x="208" y="199"/>
                </a:cubicBezTo>
                <a:cubicBezTo>
                  <a:pt x="208" y="199"/>
                  <a:pt x="208" y="199"/>
                  <a:pt x="208" y="199"/>
                </a:cubicBezTo>
                <a:cubicBezTo>
                  <a:pt x="208" y="199"/>
                  <a:pt x="208" y="199"/>
                  <a:pt x="208" y="199"/>
                </a:cubicBezTo>
                <a:cubicBezTo>
                  <a:pt x="208" y="199"/>
                  <a:pt x="208" y="199"/>
                  <a:pt x="208" y="199"/>
                </a:cubicBezTo>
                <a:cubicBezTo>
                  <a:pt x="208" y="199"/>
                  <a:pt x="208" y="199"/>
                  <a:pt x="208" y="199"/>
                </a:cubicBezTo>
                <a:cubicBezTo>
                  <a:pt x="208" y="199"/>
                  <a:pt x="208" y="199"/>
                  <a:pt x="208" y="199"/>
                </a:cubicBezTo>
                <a:cubicBezTo>
                  <a:pt x="208" y="199"/>
                  <a:pt x="207" y="199"/>
                  <a:pt x="207" y="200"/>
                </a:cubicBezTo>
                <a:cubicBezTo>
                  <a:pt x="207" y="200"/>
                  <a:pt x="207" y="200"/>
                  <a:pt x="207" y="200"/>
                </a:cubicBezTo>
                <a:cubicBezTo>
                  <a:pt x="207" y="200"/>
                  <a:pt x="207" y="200"/>
                  <a:pt x="207" y="200"/>
                </a:cubicBezTo>
                <a:cubicBezTo>
                  <a:pt x="207" y="200"/>
                  <a:pt x="207" y="200"/>
                  <a:pt x="207" y="200"/>
                </a:cubicBezTo>
                <a:cubicBezTo>
                  <a:pt x="207" y="200"/>
                  <a:pt x="207" y="200"/>
                  <a:pt x="207" y="200"/>
                </a:cubicBezTo>
                <a:cubicBezTo>
                  <a:pt x="207" y="200"/>
                  <a:pt x="207" y="200"/>
                  <a:pt x="207" y="200"/>
                </a:cubicBezTo>
                <a:cubicBezTo>
                  <a:pt x="207" y="200"/>
                  <a:pt x="207" y="200"/>
                  <a:pt x="207" y="200"/>
                </a:cubicBezTo>
                <a:cubicBezTo>
                  <a:pt x="207" y="200"/>
                  <a:pt x="207" y="200"/>
                  <a:pt x="207" y="200"/>
                </a:cubicBezTo>
                <a:cubicBezTo>
                  <a:pt x="207" y="200"/>
                  <a:pt x="207" y="200"/>
                  <a:pt x="207" y="200"/>
                </a:cubicBezTo>
                <a:cubicBezTo>
                  <a:pt x="207" y="200"/>
                  <a:pt x="207" y="200"/>
                  <a:pt x="207" y="200"/>
                </a:cubicBezTo>
                <a:cubicBezTo>
                  <a:pt x="207" y="200"/>
                  <a:pt x="207" y="200"/>
                  <a:pt x="207" y="200"/>
                </a:cubicBezTo>
                <a:cubicBezTo>
                  <a:pt x="207" y="200"/>
                  <a:pt x="207" y="200"/>
                  <a:pt x="207" y="200"/>
                </a:cubicBezTo>
                <a:cubicBezTo>
                  <a:pt x="207" y="200"/>
                  <a:pt x="207" y="201"/>
                  <a:pt x="207" y="201"/>
                </a:cubicBezTo>
                <a:cubicBezTo>
                  <a:pt x="207" y="201"/>
                  <a:pt x="207" y="201"/>
                  <a:pt x="207" y="201"/>
                </a:cubicBezTo>
                <a:cubicBezTo>
                  <a:pt x="206" y="201"/>
                  <a:pt x="206" y="201"/>
                  <a:pt x="206" y="202"/>
                </a:cubicBezTo>
                <a:cubicBezTo>
                  <a:pt x="206" y="202"/>
                  <a:pt x="206" y="202"/>
                  <a:pt x="206" y="202"/>
                </a:cubicBezTo>
                <a:cubicBezTo>
                  <a:pt x="206" y="202"/>
                  <a:pt x="206" y="202"/>
                  <a:pt x="206" y="202"/>
                </a:cubicBezTo>
                <a:cubicBezTo>
                  <a:pt x="206" y="202"/>
                  <a:pt x="206" y="202"/>
                  <a:pt x="206" y="202"/>
                </a:cubicBezTo>
                <a:cubicBezTo>
                  <a:pt x="206" y="202"/>
                  <a:pt x="206" y="202"/>
                  <a:pt x="206" y="202"/>
                </a:cubicBezTo>
                <a:cubicBezTo>
                  <a:pt x="206" y="202"/>
                  <a:pt x="206" y="202"/>
                  <a:pt x="206" y="202"/>
                </a:cubicBezTo>
                <a:cubicBezTo>
                  <a:pt x="206" y="202"/>
                  <a:pt x="206" y="202"/>
                  <a:pt x="206" y="202"/>
                </a:cubicBezTo>
                <a:cubicBezTo>
                  <a:pt x="206" y="203"/>
                  <a:pt x="206" y="203"/>
                  <a:pt x="206" y="203"/>
                </a:cubicBezTo>
                <a:cubicBezTo>
                  <a:pt x="206" y="203"/>
                  <a:pt x="206" y="204"/>
                  <a:pt x="206" y="204"/>
                </a:cubicBezTo>
                <a:cubicBezTo>
                  <a:pt x="206" y="203"/>
                  <a:pt x="206" y="203"/>
                  <a:pt x="206" y="203"/>
                </a:cubicBezTo>
                <a:cubicBezTo>
                  <a:pt x="206" y="204"/>
                  <a:pt x="206" y="204"/>
                  <a:pt x="207" y="204"/>
                </a:cubicBezTo>
                <a:cubicBezTo>
                  <a:pt x="207" y="204"/>
                  <a:pt x="207" y="204"/>
                  <a:pt x="207" y="204"/>
                </a:cubicBezTo>
                <a:cubicBezTo>
                  <a:pt x="207" y="204"/>
                  <a:pt x="207" y="204"/>
                  <a:pt x="207" y="204"/>
                </a:cubicBezTo>
                <a:cubicBezTo>
                  <a:pt x="207" y="204"/>
                  <a:pt x="207" y="203"/>
                  <a:pt x="207" y="203"/>
                </a:cubicBezTo>
                <a:cubicBezTo>
                  <a:pt x="207" y="203"/>
                  <a:pt x="207" y="203"/>
                  <a:pt x="207" y="203"/>
                </a:cubicBezTo>
                <a:cubicBezTo>
                  <a:pt x="207" y="203"/>
                  <a:pt x="208" y="204"/>
                  <a:pt x="208" y="203"/>
                </a:cubicBezTo>
                <a:cubicBezTo>
                  <a:pt x="208" y="203"/>
                  <a:pt x="208" y="203"/>
                  <a:pt x="208" y="203"/>
                </a:cubicBezTo>
                <a:cubicBezTo>
                  <a:pt x="208" y="203"/>
                  <a:pt x="208" y="203"/>
                  <a:pt x="209" y="203"/>
                </a:cubicBezTo>
                <a:cubicBezTo>
                  <a:pt x="209" y="203"/>
                  <a:pt x="209" y="203"/>
                  <a:pt x="209" y="203"/>
                </a:cubicBezTo>
                <a:cubicBezTo>
                  <a:pt x="209" y="203"/>
                  <a:pt x="209" y="203"/>
                  <a:pt x="209" y="203"/>
                </a:cubicBezTo>
                <a:cubicBezTo>
                  <a:pt x="209" y="203"/>
                  <a:pt x="210" y="203"/>
                  <a:pt x="210" y="202"/>
                </a:cubicBezTo>
                <a:cubicBezTo>
                  <a:pt x="210" y="202"/>
                  <a:pt x="210" y="202"/>
                  <a:pt x="210" y="202"/>
                </a:cubicBezTo>
                <a:cubicBezTo>
                  <a:pt x="210" y="202"/>
                  <a:pt x="210" y="202"/>
                  <a:pt x="210" y="202"/>
                </a:cubicBezTo>
                <a:cubicBezTo>
                  <a:pt x="210" y="202"/>
                  <a:pt x="210" y="202"/>
                  <a:pt x="210" y="202"/>
                </a:cubicBezTo>
                <a:close/>
                <a:moveTo>
                  <a:pt x="173" y="447"/>
                </a:moveTo>
                <a:cubicBezTo>
                  <a:pt x="173" y="447"/>
                  <a:pt x="173" y="447"/>
                  <a:pt x="173" y="447"/>
                </a:cubicBezTo>
                <a:cubicBezTo>
                  <a:pt x="173" y="447"/>
                  <a:pt x="173" y="447"/>
                  <a:pt x="173" y="447"/>
                </a:cubicBezTo>
                <a:close/>
                <a:moveTo>
                  <a:pt x="174" y="457"/>
                </a:moveTo>
                <a:cubicBezTo>
                  <a:pt x="174" y="457"/>
                  <a:pt x="174" y="457"/>
                  <a:pt x="174" y="457"/>
                </a:cubicBezTo>
                <a:cubicBezTo>
                  <a:pt x="174" y="457"/>
                  <a:pt x="175" y="457"/>
                  <a:pt x="175" y="457"/>
                </a:cubicBezTo>
                <a:cubicBezTo>
                  <a:pt x="175" y="457"/>
                  <a:pt x="175" y="457"/>
                  <a:pt x="175" y="457"/>
                </a:cubicBezTo>
                <a:cubicBezTo>
                  <a:pt x="174" y="457"/>
                  <a:pt x="174" y="456"/>
                  <a:pt x="173" y="457"/>
                </a:cubicBezTo>
                <a:cubicBezTo>
                  <a:pt x="173" y="457"/>
                  <a:pt x="173" y="457"/>
                  <a:pt x="173" y="457"/>
                </a:cubicBezTo>
                <a:cubicBezTo>
                  <a:pt x="174" y="457"/>
                  <a:pt x="174" y="457"/>
                  <a:pt x="174" y="457"/>
                </a:cubicBezTo>
                <a:close/>
                <a:moveTo>
                  <a:pt x="173" y="449"/>
                </a:moveTo>
                <a:cubicBezTo>
                  <a:pt x="173" y="449"/>
                  <a:pt x="173" y="449"/>
                  <a:pt x="173" y="449"/>
                </a:cubicBezTo>
                <a:cubicBezTo>
                  <a:pt x="173" y="449"/>
                  <a:pt x="173" y="448"/>
                  <a:pt x="173" y="449"/>
                </a:cubicBezTo>
                <a:close/>
                <a:moveTo>
                  <a:pt x="173" y="449"/>
                </a:moveTo>
                <a:cubicBezTo>
                  <a:pt x="173" y="450"/>
                  <a:pt x="173" y="450"/>
                  <a:pt x="173" y="450"/>
                </a:cubicBezTo>
                <a:cubicBezTo>
                  <a:pt x="173" y="450"/>
                  <a:pt x="173" y="450"/>
                  <a:pt x="173" y="449"/>
                </a:cubicBezTo>
                <a:close/>
                <a:moveTo>
                  <a:pt x="175" y="442"/>
                </a:moveTo>
                <a:cubicBezTo>
                  <a:pt x="175" y="442"/>
                  <a:pt x="175" y="442"/>
                  <a:pt x="175" y="442"/>
                </a:cubicBezTo>
                <a:cubicBezTo>
                  <a:pt x="175" y="442"/>
                  <a:pt x="176" y="442"/>
                  <a:pt x="175" y="442"/>
                </a:cubicBezTo>
                <a:cubicBezTo>
                  <a:pt x="175" y="442"/>
                  <a:pt x="175" y="442"/>
                  <a:pt x="175" y="442"/>
                </a:cubicBezTo>
                <a:cubicBezTo>
                  <a:pt x="175" y="441"/>
                  <a:pt x="175" y="441"/>
                  <a:pt x="175" y="441"/>
                </a:cubicBezTo>
                <a:cubicBezTo>
                  <a:pt x="175" y="441"/>
                  <a:pt x="176" y="441"/>
                  <a:pt x="176" y="441"/>
                </a:cubicBezTo>
                <a:cubicBezTo>
                  <a:pt x="176" y="441"/>
                  <a:pt x="175" y="441"/>
                  <a:pt x="175" y="440"/>
                </a:cubicBezTo>
                <a:cubicBezTo>
                  <a:pt x="175" y="440"/>
                  <a:pt x="175" y="440"/>
                  <a:pt x="175" y="440"/>
                </a:cubicBezTo>
                <a:cubicBezTo>
                  <a:pt x="175" y="440"/>
                  <a:pt x="175" y="440"/>
                  <a:pt x="175" y="440"/>
                </a:cubicBezTo>
                <a:cubicBezTo>
                  <a:pt x="175" y="440"/>
                  <a:pt x="175" y="440"/>
                  <a:pt x="175" y="439"/>
                </a:cubicBezTo>
                <a:cubicBezTo>
                  <a:pt x="176" y="439"/>
                  <a:pt x="176" y="439"/>
                  <a:pt x="176" y="439"/>
                </a:cubicBezTo>
                <a:cubicBezTo>
                  <a:pt x="176" y="439"/>
                  <a:pt x="176" y="439"/>
                  <a:pt x="176" y="439"/>
                </a:cubicBezTo>
                <a:cubicBezTo>
                  <a:pt x="175" y="439"/>
                  <a:pt x="176" y="439"/>
                  <a:pt x="176" y="439"/>
                </a:cubicBezTo>
                <a:cubicBezTo>
                  <a:pt x="176" y="439"/>
                  <a:pt x="176" y="439"/>
                  <a:pt x="175" y="438"/>
                </a:cubicBezTo>
                <a:cubicBezTo>
                  <a:pt x="175" y="438"/>
                  <a:pt x="175" y="438"/>
                  <a:pt x="176" y="438"/>
                </a:cubicBezTo>
                <a:cubicBezTo>
                  <a:pt x="175" y="438"/>
                  <a:pt x="175" y="438"/>
                  <a:pt x="175" y="438"/>
                </a:cubicBezTo>
                <a:cubicBezTo>
                  <a:pt x="175" y="438"/>
                  <a:pt x="174" y="438"/>
                  <a:pt x="174" y="438"/>
                </a:cubicBezTo>
                <a:cubicBezTo>
                  <a:pt x="174" y="438"/>
                  <a:pt x="174" y="438"/>
                  <a:pt x="174" y="438"/>
                </a:cubicBezTo>
                <a:cubicBezTo>
                  <a:pt x="174" y="438"/>
                  <a:pt x="174" y="439"/>
                  <a:pt x="174" y="439"/>
                </a:cubicBezTo>
                <a:cubicBezTo>
                  <a:pt x="174" y="439"/>
                  <a:pt x="174" y="440"/>
                  <a:pt x="174" y="440"/>
                </a:cubicBezTo>
                <a:cubicBezTo>
                  <a:pt x="174" y="441"/>
                  <a:pt x="174" y="441"/>
                  <a:pt x="174" y="442"/>
                </a:cubicBezTo>
                <a:cubicBezTo>
                  <a:pt x="173" y="442"/>
                  <a:pt x="173" y="442"/>
                  <a:pt x="173" y="442"/>
                </a:cubicBezTo>
                <a:cubicBezTo>
                  <a:pt x="174" y="442"/>
                  <a:pt x="174" y="443"/>
                  <a:pt x="175" y="443"/>
                </a:cubicBezTo>
                <a:cubicBezTo>
                  <a:pt x="175" y="443"/>
                  <a:pt x="175" y="443"/>
                  <a:pt x="175" y="442"/>
                </a:cubicBezTo>
                <a:close/>
                <a:moveTo>
                  <a:pt x="172" y="443"/>
                </a:moveTo>
                <a:cubicBezTo>
                  <a:pt x="172" y="443"/>
                  <a:pt x="173" y="443"/>
                  <a:pt x="173" y="443"/>
                </a:cubicBezTo>
                <a:cubicBezTo>
                  <a:pt x="172" y="443"/>
                  <a:pt x="172" y="443"/>
                  <a:pt x="172" y="443"/>
                </a:cubicBezTo>
                <a:close/>
                <a:moveTo>
                  <a:pt x="175" y="446"/>
                </a:moveTo>
                <a:cubicBezTo>
                  <a:pt x="175" y="446"/>
                  <a:pt x="175" y="447"/>
                  <a:pt x="175" y="447"/>
                </a:cubicBezTo>
                <a:cubicBezTo>
                  <a:pt x="175" y="446"/>
                  <a:pt x="175" y="446"/>
                  <a:pt x="175" y="446"/>
                </a:cubicBezTo>
                <a:close/>
                <a:moveTo>
                  <a:pt x="176" y="447"/>
                </a:moveTo>
                <a:cubicBezTo>
                  <a:pt x="176" y="447"/>
                  <a:pt x="176" y="447"/>
                  <a:pt x="176" y="447"/>
                </a:cubicBezTo>
                <a:cubicBezTo>
                  <a:pt x="176" y="447"/>
                  <a:pt x="176" y="447"/>
                  <a:pt x="176" y="447"/>
                </a:cubicBezTo>
                <a:cubicBezTo>
                  <a:pt x="176" y="447"/>
                  <a:pt x="177" y="447"/>
                  <a:pt x="177" y="447"/>
                </a:cubicBezTo>
                <a:cubicBezTo>
                  <a:pt x="177" y="447"/>
                  <a:pt x="177" y="447"/>
                  <a:pt x="177" y="447"/>
                </a:cubicBezTo>
                <a:cubicBezTo>
                  <a:pt x="177" y="447"/>
                  <a:pt x="177" y="447"/>
                  <a:pt x="177" y="446"/>
                </a:cubicBezTo>
                <a:cubicBezTo>
                  <a:pt x="177" y="446"/>
                  <a:pt x="177" y="447"/>
                  <a:pt x="177" y="446"/>
                </a:cubicBezTo>
                <a:cubicBezTo>
                  <a:pt x="178" y="446"/>
                  <a:pt x="177" y="446"/>
                  <a:pt x="177" y="446"/>
                </a:cubicBezTo>
                <a:cubicBezTo>
                  <a:pt x="177" y="446"/>
                  <a:pt x="177" y="446"/>
                  <a:pt x="177" y="446"/>
                </a:cubicBezTo>
                <a:cubicBezTo>
                  <a:pt x="177" y="446"/>
                  <a:pt x="176" y="446"/>
                  <a:pt x="176" y="446"/>
                </a:cubicBezTo>
                <a:cubicBezTo>
                  <a:pt x="176" y="446"/>
                  <a:pt x="176" y="446"/>
                  <a:pt x="176" y="446"/>
                </a:cubicBezTo>
                <a:cubicBezTo>
                  <a:pt x="176" y="446"/>
                  <a:pt x="176" y="446"/>
                  <a:pt x="176" y="446"/>
                </a:cubicBezTo>
                <a:cubicBezTo>
                  <a:pt x="176" y="446"/>
                  <a:pt x="176" y="446"/>
                  <a:pt x="176" y="446"/>
                </a:cubicBezTo>
                <a:cubicBezTo>
                  <a:pt x="176" y="446"/>
                  <a:pt x="176" y="446"/>
                  <a:pt x="176" y="446"/>
                </a:cubicBezTo>
                <a:cubicBezTo>
                  <a:pt x="175" y="447"/>
                  <a:pt x="176" y="447"/>
                  <a:pt x="176" y="447"/>
                </a:cubicBezTo>
                <a:close/>
                <a:moveTo>
                  <a:pt x="174" y="438"/>
                </a:moveTo>
                <a:cubicBezTo>
                  <a:pt x="175" y="438"/>
                  <a:pt x="174" y="438"/>
                  <a:pt x="174" y="438"/>
                </a:cubicBezTo>
                <a:close/>
                <a:moveTo>
                  <a:pt x="173" y="446"/>
                </a:moveTo>
                <a:cubicBezTo>
                  <a:pt x="173" y="446"/>
                  <a:pt x="173" y="446"/>
                  <a:pt x="173" y="446"/>
                </a:cubicBezTo>
                <a:cubicBezTo>
                  <a:pt x="173" y="446"/>
                  <a:pt x="173" y="446"/>
                  <a:pt x="174" y="446"/>
                </a:cubicBezTo>
                <a:cubicBezTo>
                  <a:pt x="173" y="446"/>
                  <a:pt x="173" y="446"/>
                  <a:pt x="173" y="446"/>
                </a:cubicBezTo>
                <a:close/>
                <a:moveTo>
                  <a:pt x="173" y="447"/>
                </a:moveTo>
                <a:cubicBezTo>
                  <a:pt x="173" y="446"/>
                  <a:pt x="173" y="446"/>
                  <a:pt x="173" y="447"/>
                </a:cubicBezTo>
                <a:cubicBezTo>
                  <a:pt x="173" y="447"/>
                  <a:pt x="173" y="447"/>
                  <a:pt x="173" y="447"/>
                </a:cubicBezTo>
                <a:close/>
                <a:moveTo>
                  <a:pt x="175" y="448"/>
                </a:moveTo>
                <a:cubicBezTo>
                  <a:pt x="174" y="448"/>
                  <a:pt x="174" y="448"/>
                  <a:pt x="174" y="448"/>
                </a:cubicBezTo>
                <a:cubicBezTo>
                  <a:pt x="174" y="448"/>
                  <a:pt x="175" y="448"/>
                  <a:pt x="175" y="449"/>
                </a:cubicBezTo>
                <a:cubicBezTo>
                  <a:pt x="175" y="448"/>
                  <a:pt x="175" y="448"/>
                  <a:pt x="175" y="448"/>
                </a:cubicBezTo>
                <a:close/>
                <a:moveTo>
                  <a:pt x="174" y="450"/>
                </a:moveTo>
                <a:cubicBezTo>
                  <a:pt x="175" y="450"/>
                  <a:pt x="175" y="449"/>
                  <a:pt x="174" y="449"/>
                </a:cubicBezTo>
                <a:cubicBezTo>
                  <a:pt x="174" y="449"/>
                  <a:pt x="174" y="450"/>
                  <a:pt x="174" y="450"/>
                </a:cubicBezTo>
                <a:close/>
                <a:moveTo>
                  <a:pt x="173" y="448"/>
                </a:moveTo>
                <a:cubicBezTo>
                  <a:pt x="173" y="448"/>
                  <a:pt x="173" y="448"/>
                  <a:pt x="173" y="449"/>
                </a:cubicBezTo>
                <a:cubicBezTo>
                  <a:pt x="174" y="448"/>
                  <a:pt x="174" y="448"/>
                  <a:pt x="173" y="448"/>
                </a:cubicBezTo>
                <a:close/>
                <a:moveTo>
                  <a:pt x="175" y="450"/>
                </a:moveTo>
                <a:cubicBezTo>
                  <a:pt x="175" y="450"/>
                  <a:pt x="175" y="450"/>
                  <a:pt x="175" y="450"/>
                </a:cubicBezTo>
                <a:cubicBezTo>
                  <a:pt x="175" y="450"/>
                  <a:pt x="175" y="450"/>
                  <a:pt x="175" y="450"/>
                </a:cubicBezTo>
                <a:cubicBezTo>
                  <a:pt x="175" y="450"/>
                  <a:pt x="175" y="449"/>
                  <a:pt x="175" y="449"/>
                </a:cubicBezTo>
                <a:cubicBezTo>
                  <a:pt x="175" y="449"/>
                  <a:pt x="175" y="449"/>
                  <a:pt x="175" y="450"/>
                </a:cubicBezTo>
                <a:close/>
                <a:moveTo>
                  <a:pt x="174" y="449"/>
                </a:moveTo>
                <a:cubicBezTo>
                  <a:pt x="174" y="449"/>
                  <a:pt x="174" y="449"/>
                  <a:pt x="174" y="449"/>
                </a:cubicBezTo>
                <a:cubicBezTo>
                  <a:pt x="174" y="449"/>
                  <a:pt x="174" y="449"/>
                  <a:pt x="174" y="449"/>
                </a:cubicBezTo>
                <a:cubicBezTo>
                  <a:pt x="174" y="449"/>
                  <a:pt x="174" y="449"/>
                  <a:pt x="175" y="449"/>
                </a:cubicBezTo>
                <a:cubicBezTo>
                  <a:pt x="175" y="449"/>
                  <a:pt x="175" y="449"/>
                  <a:pt x="174" y="449"/>
                </a:cubicBezTo>
                <a:close/>
                <a:moveTo>
                  <a:pt x="174" y="448"/>
                </a:moveTo>
                <a:cubicBezTo>
                  <a:pt x="174" y="448"/>
                  <a:pt x="174" y="448"/>
                  <a:pt x="174" y="449"/>
                </a:cubicBezTo>
                <a:cubicBezTo>
                  <a:pt x="174" y="449"/>
                  <a:pt x="174" y="449"/>
                  <a:pt x="174" y="449"/>
                </a:cubicBezTo>
                <a:cubicBezTo>
                  <a:pt x="174" y="449"/>
                  <a:pt x="175" y="449"/>
                  <a:pt x="175" y="449"/>
                </a:cubicBezTo>
                <a:cubicBezTo>
                  <a:pt x="175" y="449"/>
                  <a:pt x="174" y="448"/>
                  <a:pt x="174" y="448"/>
                </a:cubicBezTo>
                <a:close/>
                <a:moveTo>
                  <a:pt x="205" y="296"/>
                </a:moveTo>
                <a:cubicBezTo>
                  <a:pt x="205" y="296"/>
                  <a:pt x="205" y="296"/>
                  <a:pt x="205" y="296"/>
                </a:cubicBezTo>
                <a:cubicBezTo>
                  <a:pt x="205" y="295"/>
                  <a:pt x="205" y="296"/>
                  <a:pt x="205" y="296"/>
                </a:cubicBezTo>
                <a:close/>
                <a:moveTo>
                  <a:pt x="424" y="229"/>
                </a:moveTo>
                <a:cubicBezTo>
                  <a:pt x="424" y="228"/>
                  <a:pt x="424" y="229"/>
                  <a:pt x="424" y="229"/>
                </a:cubicBezTo>
                <a:cubicBezTo>
                  <a:pt x="424" y="229"/>
                  <a:pt x="424" y="229"/>
                  <a:pt x="424" y="229"/>
                </a:cubicBezTo>
                <a:cubicBezTo>
                  <a:pt x="424" y="229"/>
                  <a:pt x="424" y="229"/>
                  <a:pt x="424" y="229"/>
                </a:cubicBezTo>
                <a:close/>
                <a:moveTo>
                  <a:pt x="425" y="225"/>
                </a:moveTo>
                <a:cubicBezTo>
                  <a:pt x="425" y="225"/>
                  <a:pt x="425" y="225"/>
                  <a:pt x="425" y="225"/>
                </a:cubicBezTo>
                <a:cubicBezTo>
                  <a:pt x="425" y="225"/>
                  <a:pt x="425" y="226"/>
                  <a:pt x="425" y="226"/>
                </a:cubicBezTo>
                <a:cubicBezTo>
                  <a:pt x="426" y="226"/>
                  <a:pt x="426" y="225"/>
                  <a:pt x="426" y="225"/>
                </a:cubicBezTo>
                <a:cubicBezTo>
                  <a:pt x="426" y="225"/>
                  <a:pt x="425" y="225"/>
                  <a:pt x="425" y="225"/>
                </a:cubicBezTo>
                <a:close/>
                <a:moveTo>
                  <a:pt x="421" y="226"/>
                </a:moveTo>
                <a:cubicBezTo>
                  <a:pt x="422" y="226"/>
                  <a:pt x="422" y="226"/>
                  <a:pt x="422" y="226"/>
                </a:cubicBezTo>
                <a:cubicBezTo>
                  <a:pt x="421" y="226"/>
                  <a:pt x="421" y="226"/>
                  <a:pt x="421" y="225"/>
                </a:cubicBezTo>
                <a:cubicBezTo>
                  <a:pt x="421" y="225"/>
                  <a:pt x="421" y="225"/>
                  <a:pt x="421" y="225"/>
                </a:cubicBezTo>
                <a:cubicBezTo>
                  <a:pt x="421" y="225"/>
                  <a:pt x="421" y="225"/>
                  <a:pt x="421" y="225"/>
                </a:cubicBezTo>
                <a:cubicBezTo>
                  <a:pt x="421" y="225"/>
                  <a:pt x="421" y="225"/>
                  <a:pt x="420" y="225"/>
                </a:cubicBezTo>
                <a:cubicBezTo>
                  <a:pt x="420" y="224"/>
                  <a:pt x="421" y="224"/>
                  <a:pt x="420" y="224"/>
                </a:cubicBezTo>
                <a:cubicBezTo>
                  <a:pt x="420" y="224"/>
                  <a:pt x="420" y="224"/>
                  <a:pt x="420" y="224"/>
                </a:cubicBezTo>
                <a:cubicBezTo>
                  <a:pt x="420" y="224"/>
                  <a:pt x="420" y="224"/>
                  <a:pt x="419" y="224"/>
                </a:cubicBezTo>
                <a:cubicBezTo>
                  <a:pt x="419" y="224"/>
                  <a:pt x="419" y="224"/>
                  <a:pt x="419" y="224"/>
                </a:cubicBezTo>
                <a:cubicBezTo>
                  <a:pt x="419" y="224"/>
                  <a:pt x="419" y="223"/>
                  <a:pt x="418" y="223"/>
                </a:cubicBezTo>
                <a:cubicBezTo>
                  <a:pt x="418" y="223"/>
                  <a:pt x="418" y="224"/>
                  <a:pt x="417" y="224"/>
                </a:cubicBezTo>
                <a:cubicBezTo>
                  <a:pt x="418" y="224"/>
                  <a:pt x="418" y="224"/>
                  <a:pt x="418" y="224"/>
                </a:cubicBezTo>
                <a:cubicBezTo>
                  <a:pt x="419" y="224"/>
                  <a:pt x="419" y="225"/>
                  <a:pt x="419" y="225"/>
                </a:cubicBezTo>
                <a:cubicBezTo>
                  <a:pt x="420" y="225"/>
                  <a:pt x="420" y="225"/>
                  <a:pt x="420" y="225"/>
                </a:cubicBezTo>
                <a:cubicBezTo>
                  <a:pt x="420" y="225"/>
                  <a:pt x="420" y="226"/>
                  <a:pt x="421" y="226"/>
                </a:cubicBezTo>
                <a:cubicBezTo>
                  <a:pt x="421" y="226"/>
                  <a:pt x="421" y="226"/>
                  <a:pt x="421" y="226"/>
                </a:cubicBezTo>
                <a:close/>
                <a:moveTo>
                  <a:pt x="422" y="235"/>
                </a:moveTo>
                <a:cubicBezTo>
                  <a:pt x="423" y="235"/>
                  <a:pt x="423" y="235"/>
                  <a:pt x="424" y="235"/>
                </a:cubicBezTo>
                <a:cubicBezTo>
                  <a:pt x="425" y="235"/>
                  <a:pt x="425" y="235"/>
                  <a:pt x="426" y="235"/>
                </a:cubicBezTo>
                <a:cubicBezTo>
                  <a:pt x="426" y="235"/>
                  <a:pt x="426" y="235"/>
                  <a:pt x="426" y="234"/>
                </a:cubicBezTo>
                <a:cubicBezTo>
                  <a:pt x="426" y="234"/>
                  <a:pt x="426" y="234"/>
                  <a:pt x="426" y="234"/>
                </a:cubicBezTo>
                <a:cubicBezTo>
                  <a:pt x="426" y="234"/>
                  <a:pt x="426" y="234"/>
                  <a:pt x="426" y="234"/>
                </a:cubicBezTo>
                <a:cubicBezTo>
                  <a:pt x="426" y="234"/>
                  <a:pt x="426" y="234"/>
                  <a:pt x="426" y="234"/>
                </a:cubicBezTo>
                <a:cubicBezTo>
                  <a:pt x="426" y="234"/>
                  <a:pt x="426" y="234"/>
                  <a:pt x="425" y="234"/>
                </a:cubicBezTo>
                <a:cubicBezTo>
                  <a:pt x="425" y="234"/>
                  <a:pt x="425" y="234"/>
                  <a:pt x="425" y="235"/>
                </a:cubicBezTo>
                <a:cubicBezTo>
                  <a:pt x="425" y="234"/>
                  <a:pt x="424" y="234"/>
                  <a:pt x="425" y="234"/>
                </a:cubicBezTo>
                <a:cubicBezTo>
                  <a:pt x="424" y="234"/>
                  <a:pt x="424" y="234"/>
                  <a:pt x="424" y="234"/>
                </a:cubicBezTo>
                <a:cubicBezTo>
                  <a:pt x="424" y="234"/>
                  <a:pt x="423" y="234"/>
                  <a:pt x="423" y="234"/>
                </a:cubicBezTo>
                <a:cubicBezTo>
                  <a:pt x="422" y="234"/>
                  <a:pt x="421" y="234"/>
                  <a:pt x="421" y="234"/>
                </a:cubicBezTo>
                <a:cubicBezTo>
                  <a:pt x="421" y="234"/>
                  <a:pt x="420" y="233"/>
                  <a:pt x="421" y="233"/>
                </a:cubicBezTo>
                <a:cubicBezTo>
                  <a:pt x="421" y="233"/>
                  <a:pt x="421" y="233"/>
                  <a:pt x="421" y="233"/>
                </a:cubicBezTo>
                <a:cubicBezTo>
                  <a:pt x="421" y="233"/>
                  <a:pt x="420" y="233"/>
                  <a:pt x="420" y="233"/>
                </a:cubicBezTo>
                <a:cubicBezTo>
                  <a:pt x="420" y="233"/>
                  <a:pt x="420" y="233"/>
                  <a:pt x="420" y="233"/>
                </a:cubicBezTo>
                <a:cubicBezTo>
                  <a:pt x="419" y="233"/>
                  <a:pt x="419" y="234"/>
                  <a:pt x="419" y="234"/>
                </a:cubicBezTo>
                <a:cubicBezTo>
                  <a:pt x="420" y="234"/>
                  <a:pt x="421" y="234"/>
                  <a:pt x="421" y="234"/>
                </a:cubicBezTo>
                <a:cubicBezTo>
                  <a:pt x="422" y="235"/>
                  <a:pt x="422" y="235"/>
                  <a:pt x="422" y="235"/>
                </a:cubicBezTo>
                <a:close/>
                <a:moveTo>
                  <a:pt x="402" y="212"/>
                </a:moveTo>
                <a:cubicBezTo>
                  <a:pt x="402" y="212"/>
                  <a:pt x="402" y="212"/>
                  <a:pt x="402" y="212"/>
                </a:cubicBezTo>
                <a:cubicBezTo>
                  <a:pt x="402" y="212"/>
                  <a:pt x="402" y="212"/>
                  <a:pt x="402" y="212"/>
                </a:cubicBezTo>
                <a:cubicBezTo>
                  <a:pt x="402" y="212"/>
                  <a:pt x="402" y="212"/>
                  <a:pt x="402" y="212"/>
                </a:cubicBezTo>
                <a:close/>
                <a:moveTo>
                  <a:pt x="392" y="228"/>
                </a:moveTo>
                <a:cubicBezTo>
                  <a:pt x="392" y="228"/>
                  <a:pt x="393" y="228"/>
                  <a:pt x="393" y="228"/>
                </a:cubicBezTo>
                <a:cubicBezTo>
                  <a:pt x="394" y="228"/>
                  <a:pt x="394" y="229"/>
                  <a:pt x="395" y="229"/>
                </a:cubicBezTo>
                <a:cubicBezTo>
                  <a:pt x="396" y="229"/>
                  <a:pt x="396" y="229"/>
                  <a:pt x="396" y="229"/>
                </a:cubicBezTo>
                <a:cubicBezTo>
                  <a:pt x="396" y="230"/>
                  <a:pt x="396" y="230"/>
                  <a:pt x="396" y="230"/>
                </a:cubicBezTo>
                <a:cubicBezTo>
                  <a:pt x="397" y="230"/>
                  <a:pt x="397" y="230"/>
                  <a:pt x="398" y="230"/>
                </a:cubicBezTo>
                <a:cubicBezTo>
                  <a:pt x="398" y="230"/>
                  <a:pt x="398" y="229"/>
                  <a:pt x="398" y="229"/>
                </a:cubicBezTo>
                <a:cubicBezTo>
                  <a:pt x="398" y="229"/>
                  <a:pt x="398" y="229"/>
                  <a:pt x="398" y="228"/>
                </a:cubicBezTo>
                <a:cubicBezTo>
                  <a:pt x="398" y="228"/>
                  <a:pt x="398" y="227"/>
                  <a:pt x="398" y="227"/>
                </a:cubicBezTo>
                <a:cubicBezTo>
                  <a:pt x="398" y="227"/>
                  <a:pt x="399" y="226"/>
                  <a:pt x="399" y="226"/>
                </a:cubicBezTo>
                <a:cubicBezTo>
                  <a:pt x="399" y="226"/>
                  <a:pt x="398" y="226"/>
                  <a:pt x="397" y="226"/>
                </a:cubicBezTo>
                <a:cubicBezTo>
                  <a:pt x="397" y="226"/>
                  <a:pt x="396" y="226"/>
                  <a:pt x="396" y="226"/>
                </a:cubicBezTo>
                <a:cubicBezTo>
                  <a:pt x="395" y="226"/>
                  <a:pt x="394" y="226"/>
                  <a:pt x="394" y="226"/>
                </a:cubicBezTo>
                <a:cubicBezTo>
                  <a:pt x="393" y="226"/>
                  <a:pt x="394" y="226"/>
                  <a:pt x="393" y="226"/>
                </a:cubicBezTo>
                <a:cubicBezTo>
                  <a:pt x="393" y="226"/>
                  <a:pt x="393" y="226"/>
                  <a:pt x="392" y="226"/>
                </a:cubicBezTo>
                <a:cubicBezTo>
                  <a:pt x="392" y="226"/>
                  <a:pt x="392" y="226"/>
                  <a:pt x="392" y="226"/>
                </a:cubicBezTo>
                <a:cubicBezTo>
                  <a:pt x="392" y="226"/>
                  <a:pt x="392" y="226"/>
                  <a:pt x="392" y="226"/>
                </a:cubicBezTo>
                <a:cubicBezTo>
                  <a:pt x="392" y="226"/>
                  <a:pt x="391" y="227"/>
                  <a:pt x="391" y="227"/>
                </a:cubicBezTo>
                <a:cubicBezTo>
                  <a:pt x="391" y="227"/>
                  <a:pt x="391" y="227"/>
                  <a:pt x="392" y="228"/>
                </a:cubicBezTo>
                <a:cubicBezTo>
                  <a:pt x="392" y="228"/>
                  <a:pt x="392" y="228"/>
                  <a:pt x="392" y="228"/>
                </a:cubicBezTo>
                <a:close/>
                <a:moveTo>
                  <a:pt x="425" y="223"/>
                </a:moveTo>
                <a:cubicBezTo>
                  <a:pt x="426" y="223"/>
                  <a:pt x="426" y="223"/>
                  <a:pt x="426" y="223"/>
                </a:cubicBezTo>
                <a:cubicBezTo>
                  <a:pt x="427" y="224"/>
                  <a:pt x="426" y="223"/>
                  <a:pt x="426" y="223"/>
                </a:cubicBezTo>
                <a:cubicBezTo>
                  <a:pt x="426" y="223"/>
                  <a:pt x="427" y="224"/>
                  <a:pt x="427" y="223"/>
                </a:cubicBezTo>
                <a:cubicBezTo>
                  <a:pt x="427" y="223"/>
                  <a:pt x="426" y="223"/>
                  <a:pt x="426" y="223"/>
                </a:cubicBezTo>
                <a:cubicBezTo>
                  <a:pt x="426" y="223"/>
                  <a:pt x="426" y="222"/>
                  <a:pt x="426" y="222"/>
                </a:cubicBezTo>
                <a:cubicBezTo>
                  <a:pt x="426" y="222"/>
                  <a:pt x="426" y="222"/>
                  <a:pt x="425" y="223"/>
                </a:cubicBezTo>
                <a:cubicBezTo>
                  <a:pt x="425" y="223"/>
                  <a:pt x="425" y="222"/>
                  <a:pt x="425" y="223"/>
                </a:cubicBezTo>
                <a:cubicBezTo>
                  <a:pt x="425" y="223"/>
                  <a:pt x="425" y="223"/>
                  <a:pt x="426" y="223"/>
                </a:cubicBezTo>
                <a:cubicBezTo>
                  <a:pt x="426" y="223"/>
                  <a:pt x="426" y="223"/>
                  <a:pt x="425" y="223"/>
                </a:cubicBezTo>
                <a:close/>
                <a:moveTo>
                  <a:pt x="428" y="234"/>
                </a:moveTo>
                <a:cubicBezTo>
                  <a:pt x="428" y="233"/>
                  <a:pt x="428" y="234"/>
                  <a:pt x="428" y="233"/>
                </a:cubicBezTo>
                <a:cubicBezTo>
                  <a:pt x="428" y="233"/>
                  <a:pt x="428" y="233"/>
                  <a:pt x="428" y="233"/>
                </a:cubicBezTo>
                <a:cubicBezTo>
                  <a:pt x="428" y="233"/>
                  <a:pt x="428" y="233"/>
                  <a:pt x="428" y="233"/>
                </a:cubicBezTo>
                <a:cubicBezTo>
                  <a:pt x="428" y="233"/>
                  <a:pt x="428" y="233"/>
                  <a:pt x="428" y="234"/>
                </a:cubicBezTo>
                <a:close/>
                <a:moveTo>
                  <a:pt x="427" y="229"/>
                </a:moveTo>
                <a:cubicBezTo>
                  <a:pt x="428" y="229"/>
                  <a:pt x="428" y="229"/>
                  <a:pt x="428" y="229"/>
                </a:cubicBezTo>
                <a:cubicBezTo>
                  <a:pt x="428" y="229"/>
                  <a:pt x="428" y="229"/>
                  <a:pt x="427" y="229"/>
                </a:cubicBezTo>
                <a:close/>
                <a:moveTo>
                  <a:pt x="428" y="227"/>
                </a:moveTo>
                <a:cubicBezTo>
                  <a:pt x="427" y="227"/>
                  <a:pt x="427" y="227"/>
                  <a:pt x="427" y="227"/>
                </a:cubicBezTo>
                <a:cubicBezTo>
                  <a:pt x="427" y="227"/>
                  <a:pt x="427" y="227"/>
                  <a:pt x="427" y="227"/>
                </a:cubicBezTo>
                <a:cubicBezTo>
                  <a:pt x="427" y="227"/>
                  <a:pt x="428" y="227"/>
                  <a:pt x="428" y="227"/>
                </a:cubicBezTo>
                <a:close/>
                <a:moveTo>
                  <a:pt x="429" y="230"/>
                </a:moveTo>
                <a:cubicBezTo>
                  <a:pt x="428" y="229"/>
                  <a:pt x="428" y="230"/>
                  <a:pt x="428" y="230"/>
                </a:cubicBezTo>
                <a:cubicBezTo>
                  <a:pt x="428" y="230"/>
                  <a:pt x="428" y="230"/>
                  <a:pt x="429" y="230"/>
                </a:cubicBezTo>
                <a:close/>
                <a:moveTo>
                  <a:pt x="379" y="177"/>
                </a:moveTo>
                <a:cubicBezTo>
                  <a:pt x="379" y="177"/>
                  <a:pt x="379" y="177"/>
                  <a:pt x="379" y="177"/>
                </a:cubicBezTo>
                <a:cubicBezTo>
                  <a:pt x="379" y="177"/>
                  <a:pt x="379" y="177"/>
                  <a:pt x="379" y="177"/>
                </a:cubicBezTo>
                <a:cubicBezTo>
                  <a:pt x="379" y="177"/>
                  <a:pt x="379" y="177"/>
                  <a:pt x="379" y="177"/>
                </a:cubicBezTo>
                <a:close/>
                <a:moveTo>
                  <a:pt x="402" y="168"/>
                </a:moveTo>
                <a:cubicBezTo>
                  <a:pt x="402" y="168"/>
                  <a:pt x="402" y="167"/>
                  <a:pt x="402" y="167"/>
                </a:cubicBezTo>
                <a:cubicBezTo>
                  <a:pt x="402" y="167"/>
                  <a:pt x="402" y="166"/>
                  <a:pt x="402" y="166"/>
                </a:cubicBezTo>
                <a:cubicBezTo>
                  <a:pt x="402" y="166"/>
                  <a:pt x="403" y="164"/>
                  <a:pt x="403" y="164"/>
                </a:cubicBezTo>
                <a:cubicBezTo>
                  <a:pt x="403" y="164"/>
                  <a:pt x="403" y="164"/>
                  <a:pt x="403" y="165"/>
                </a:cubicBezTo>
                <a:cubicBezTo>
                  <a:pt x="402" y="165"/>
                  <a:pt x="402" y="165"/>
                  <a:pt x="402" y="165"/>
                </a:cubicBezTo>
                <a:cubicBezTo>
                  <a:pt x="402" y="166"/>
                  <a:pt x="402" y="166"/>
                  <a:pt x="402" y="166"/>
                </a:cubicBezTo>
                <a:cubicBezTo>
                  <a:pt x="402" y="166"/>
                  <a:pt x="402" y="166"/>
                  <a:pt x="401" y="166"/>
                </a:cubicBezTo>
                <a:cubicBezTo>
                  <a:pt x="401" y="167"/>
                  <a:pt x="401" y="167"/>
                  <a:pt x="401" y="167"/>
                </a:cubicBezTo>
                <a:cubicBezTo>
                  <a:pt x="401" y="168"/>
                  <a:pt x="401" y="168"/>
                  <a:pt x="402" y="168"/>
                </a:cubicBezTo>
                <a:close/>
                <a:moveTo>
                  <a:pt x="415" y="161"/>
                </a:moveTo>
                <a:cubicBezTo>
                  <a:pt x="415" y="161"/>
                  <a:pt x="415" y="161"/>
                  <a:pt x="415" y="161"/>
                </a:cubicBezTo>
                <a:cubicBezTo>
                  <a:pt x="415" y="161"/>
                  <a:pt x="416" y="161"/>
                  <a:pt x="416" y="161"/>
                </a:cubicBezTo>
                <a:cubicBezTo>
                  <a:pt x="416" y="161"/>
                  <a:pt x="415" y="162"/>
                  <a:pt x="415" y="162"/>
                </a:cubicBezTo>
                <a:cubicBezTo>
                  <a:pt x="415" y="162"/>
                  <a:pt x="416" y="162"/>
                  <a:pt x="416" y="162"/>
                </a:cubicBezTo>
                <a:cubicBezTo>
                  <a:pt x="416" y="161"/>
                  <a:pt x="416" y="161"/>
                  <a:pt x="417" y="161"/>
                </a:cubicBezTo>
                <a:cubicBezTo>
                  <a:pt x="417" y="161"/>
                  <a:pt x="417" y="161"/>
                  <a:pt x="417" y="161"/>
                </a:cubicBezTo>
                <a:cubicBezTo>
                  <a:pt x="417" y="161"/>
                  <a:pt x="417" y="161"/>
                  <a:pt x="418" y="160"/>
                </a:cubicBezTo>
                <a:cubicBezTo>
                  <a:pt x="418" y="160"/>
                  <a:pt x="418" y="160"/>
                  <a:pt x="418" y="160"/>
                </a:cubicBezTo>
                <a:cubicBezTo>
                  <a:pt x="418" y="160"/>
                  <a:pt x="418" y="160"/>
                  <a:pt x="417" y="160"/>
                </a:cubicBezTo>
                <a:cubicBezTo>
                  <a:pt x="417" y="160"/>
                  <a:pt x="416" y="160"/>
                  <a:pt x="416" y="160"/>
                </a:cubicBezTo>
                <a:cubicBezTo>
                  <a:pt x="415" y="160"/>
                  <a:pt x="415" y="160"/>
                  <a:pt x="415" y="160"/>
                </a:cubicBezTo>
                <a:cubicBezTo>
                  <a:pt x="415" y="160"/>
                  <a:pt x="415" y="160"/>
                  <a:pt x="415" y="160"/>
                </a:cubicBezTo>
                <a:cubicBezTo>
                  <a:pt x="415" y="161"/>
                  <a:pt x="415" y="160"/>
                  <a:pt x="415" y="161"/>
                </a:cubicBezTo>
                <a:close/>
                <a:moveTo>
                  <a:pt x="405" y="166"/>
                </a:moveTo>
                <a:cubicBezTo>
                  <a:pt x="406" y="166"/>
                  <a:pt x="406" y="165"/>
                  <a:pt x="406" y="165"/>
                </a:cubicBezTo>
                <a:cubicBezTo>
                  <a:pt x="406" y="165"/>
                  <a:pt x="406" y="165"/>
                  <a:pt x="406" y="165"/>
                </a:cubicBezTo>
                <a:cubicBezTo>
                  <a:pt x="407" y="165"/>
                  <a:pt x="407" y="165"/>
                  <a:pt x="407" y="165"/>
                </a:cubicBezTo>
                <a:cubicBezTo>
                  <a:pt x="407" y="164"/>
                  <a:pt x="407" y="164"/>
                  <a:pt x="407" y="164"/>
                </a:cubicBezTo>
                <a:cubicBezTo>
                  <a:pt x="407" y="164"/>
                  <a:pt x="407" y="164"/>
                  <a:pt x="407" y="164"/>
                </a:cubicBezTo>
                <a:cubicBezTo>
                  <a:pt x="408" y="164"/>
                  <a:pt x="407" y="164"/>
                  <a:pt x="407" y="164"/>
                </a:cubicBezTo>
                <a:cubicBezTo>
                  <a:pt x="407" y="163"/>
                  <a:pt x="407" y="163"/>
                  <a:pt x="407" y="163"/>
                </a:cubicBezTo>
                <a:cubicBezTo>
                  <a:pt x="407" y="163"/>
                  <a:pt x="407" y="163"/>
                  <a:pt x="407" y="163"/>
                </a:cubicBezTo>
                <a:cubicBezTo>
                  <a:pt x="407" y="163"/>
                  <a:pt x="407" y="163"/>
                  <a:pt x="407" y="163"/>
                </a:cubicBezTo>
                <a:cubicBezTo>
                  <a:pt x="407" y="163"/>
                  <a:pt x="407" y="163"/>
                  <a:pt x="407" y="163"/>
                </a:cubicBezTo>
                <a:cubicBezTo>
                  <a:pt x="407" y="163"/>
                  <a:pt x="407" y="163"/>
                  <a:pt x="407" y="163"/>
                </a:cubicBezTo>
                <a:cubicBezTo>
                  <a:pt x="407" y="163"/>
                  <a:pt x="408" y="163"/>
                  <a:pt x="408" y="163"/>
                </a:cubicBezTo>
                <a:cubicBezTo>
                  <a:pt x="408" y="163"/>
                  <a:pt x="408" y="162"/>
                  <a:pt x="408" y="162"/>
                </a:cubicBezTo>
                <a:cubicBezTo>
                  <a:pt x="408" y="162"/>
                  <a:pt x="407" y="162"/>
                  <a:pt x="407" y="162"/>
                </a:cubicBezTo>
                <a:cubicBezTo>
                  <a:pt x="407" y="162"/>
                  <a:pt x="407" y="162"/>
                  <a:pt x="407" y="162"/>
                </a:cubicBezTo>
                <a:cubicBezTo>
                  <a:pt x="407" y="162"/>
                  <a:pt x="406" y="162"/>
                  <a:pt x="406" y="162"/>
                </a:cubicBezTo>
                <a:cubicBezTo>
                  <a:pt x="406" y="163"/>
                  <a:pt x="406" y="163"/>
                  <a:pt x="406" y="163"/>
                </a:cubicBezTo>
                <a:cubicBezTo>
                  <a:pt x="406" y="163"/>
                  <a:pt x="406" y="163"/>
                  <a:pt x="406" y="163"/>
                </a:cubicBezTo>
                <a:cubicBezTo>
                  <a:pt x="405" y="164"/>
                  <a:pt x="405" y="164"/>
                  <a:pt x="405" y="164"/>
                </a:cubicBezTo>
                <a:cubicBezTo>
                  <a:pt x="406" y="165"/>
                  <a:pt x="406" y="165"/>
                  <a:pt x="405" y="166"/>
                </a:cubicBezTo>
                <a:close/>
                <a:moveTo>
                  <a:pt x="430" y="232"/>
                </a:moveTo>
                <a:cubicBezTo>
                  <a:pt x="430" y="232"/>
                  <a:pt x="430" y="232"/>
                  <a:pt x="430" y="232"/>
                </a:cubicBezTo>
                <a:cubicBezTo>
                  <a:pt x="430" y="232"/>
                  <a:pt x="430" y="232"/>
                  <a:pt x="430" y="232"/>
                </a:cubicBezTo>
                <a:cubicBezTo>
                  <a:pt x="430" y="232"/>
                  <a:pt x="431" y="232"/>
                  <a:pt x="431" y="231"/>
                </a:cubicBezTo>
                <a:cubicBezTo>
                  <a:pt x="431" y="231"/>
                  <a:pt x="431" y="231"/>
                  <a:pt x="431" y="231"/>
                </a:cubicBezTo>
                <a:cubicBezTo>
                  <a:pt x="431" y="231"/>
                  <a:pt x="430" y="231"/>
                  <a:pt x="430" y="231"/>
                </a:cubicBezTo>
                <a:cubicBezTo>
                  <a:pt x="430" y="231"/>
                  <a:pt x="430" y="231"/>
                  <a:pt x="430" y="232"/>
                </a:cubicBezTo>
                <a:cubicBezTo>
                  <a:pt x="429" y="232"/>
                  <a:pt x="429" y="232"/>
                  <a:pt x="430" y="232"/>
                </a:cubicBezTo>
                <a:cubicBezTo>
                  <a:pt x="430" y="232"/>
                  <a:pt x="429" y="232"/>
                  <a:pt x="430" y="232"/>
                </a:cubicBezTo>
                <a:close/>
                <a:moveTo>
                  <a:pt x="381" y="167"/>
                </a:moveTo>
                <a:cubicBezTo>
                  <a:pt x="381" y="166"/>
                  <a:pt x="381" y="166"/>
                  <a:pt x="382" y="166"/>
                </a:cubicBezTo>
                <a:cubicBezTo>
                  <a:pt x="381" y="166"/>
                  <a:pt x="381" y="167"/>
                  <a:pt x="382" y="167"/>
                </a:cubicBezTo>
                <a:cubicBezTo>
                  <a:pt x="382" y="167"/>
                  <a:pt x="382" y="166"/>
                  <a:pt x="382" y="166"/>
                </a:cubicBezTo>
                <a:cubicBezTo>
                  <a:pt x="382" y="166"/>
                  <a:pt x="382" y="166"/>
                  <a:pt x="382" y="166"/>
                </a:cubicBezTo>
                <a:cubicBezTo>
                  <a:pt x="382" y="166"/>
                  <a:pt x="382" y="166"/>
                  <a:pt x="382" y="166"/>
                </a:cubicBezTo>
                <a:cubicBezTo>
                  <a:pt x="383" y="165"/>
                  <a:pt x="383" y="165"/>
                  <a:pt x="384" y="165"/>
                </a:cubicBezTo>
                <a:cubicBezTo>
                  <a:pt x="384" y="165"/>
                  <a:pt x="385" y="165"/>
                  <a:pt x="385" y="165"/>
                </a:cubicBezTo>
                <a:cubicBezTo>
                  <a:pt x="386" y="165"/>
                  <a:pt x="386" y="165"/>
                  <a:pt x="386" y="165"/>
                </a:cubicBezTo>
                <a:cubicBezTo>
                  <a:pt x="386" y="165"/>
                  <a:pt x="386" y="164"/>
                  <a:pt x="386" y="164"/>
                </a:cubicBezTo>
                <a:cubicBezTo>
                  <a:pt x="386" y="164"/>
                  <a:pt x="386" y="163"/>
                  <a:pt x="386" y="163"/>
                </a:cubicBezTo>
                <a:cubicBezTo>
                  <a:pt x="386" y="163"/>
                  <a:pt x="386" y="163"/>
                  <a:pt x="387" y="163"/>
                </a:cubicBezTo>
                <a:cubicBezTo>
                  <a:pt x="386" y="163"/>
                  <a:pt x="385" y="163"/>
                  <a:pt x="385" y="164"/>
                </a:cubicBezTo>
                <a:cubicBezTo>
                  <a:pt x="384" y="164"/>
                  <a:pt x="384" y="165"/>
                  <a:pt x="384" y="165"/>
                </a:cubicBezTo>
                <a:cubicBezTo>
                  <a:pt x="383" y="165"/>
                  <a:pt x="382" y="165"/>
                  <a:pt x="382" y="165"/>
                </a:cubicBezTo>
                <a:cubicBezTo>
                  <a:pt x="381" y="165"/>
                  <a:pt x="381" y="166"/>
                  <a:pt x="381" y="166"/>
                </a:cubicBezTo>
                <a:cubicBezTo>
                  <a:pt x="381" y="167"/>
                  <a:pt x="381" y="167"/>
                  <a:pt x="381" y="167"/>
                </a:cubicBezTo>
                <a:cubicBezTo>
                  <a:pt x="382" y="167"/>
                  <a:pt x="381" y="167"/>
                  <a:pt x="381" y="167"/>
                </a:cubicBezTo>
                <a:close/>
                <a:moveTo>
                  <a:pt x="416" y="153"/>
                </a:moveTo>
                <a:cubicBezTo>
                  <a:pt x="416" y="153"/>
                  <a:pt x="416" y="153"/>
                  <a:pt x="416" y="153"/>
                </a:cubicBezTo>
                <a:cubicBezTo>
                  <a:pt x="416" y="153"/>
                  <a:pt x="416" y="153"/>
                  <a:pt x="416" y="153"/>
                </a:cubicBezTo>
                <a:cubicBezTo>
                  <a:pt x="416" y="153"/>
                  <a:pt x="416" y="153"/>
                  <a:pt x="416" y="153"/>
                </a:cubicBezTo>
                <a:close/>
                <a:moveTo>
                  <a:pt x="367" y="222"/>
                </a:moveTo>
                <a:cubicBezTo>
                  <a:pt x="367" y="222"/>
                  <a:pt x="367" y="222"/>
                  <a:pt x="367" y="222"/>
                </a:cubicBezTo>
                <a:cubicBezTo>
                  <a:pt x="367" y="222"/>
                  <a:pt x="367" y="222"/>
                  <a:pt x="368" y="223"/>
                </a:cubicBezTo>
                <a:cubicBezTo>
                  <a:pt x="368" y="223"/>
                  <a:pt x="368" y="222"/>
                  <a:pt x="368" y="222"/>
                </a:cubicBezTo>
                <a:cubicBezTo>
                  <a:pt x="368" y="222"/>
                  <a:pt x="369" y="221"/>
                  <a:pt x="369" y="221"/>
                </a:cubicBezTo>
                <a:cubicBezTo>
                  <a:pt x="369" y="221"/>
                  <a:pt x="367" y="221"/>
                  <a:pt x="368" y="221"/>
                </a:cubicBezTo>
                <a:cubicBezTo>
                  <a:pt x="368" y="221"/>
                  <a:pt x="368" y="221"/>
                  <a:pt x="368" y="221"/>
                </a:cubicBezTo>
                <a:cubicBezTo>
                  <a:pt x="367" y="220"/>
                  <a:pt x="367" y="221"/>
                  <a:pt x="366" y="222"/>
                </a:cubicBezTo>
                <a:cubicBezTo>
                  <a:pt x="366" y="222"/>
                  <a:pt x="366" y="222"/>
                  <a:pt x="366" y="222"/>
                </a:cubicBezTo>
                <a:cubicBezTo>
                  <a:pt x="367" y="222"/>
                  <a:pt x="367" y="222"/>
                  <a:pt x="367" y="222"/>
                </a:cubicBezTo>
                <a:close/>
                <a:moveTo>
                  <a:pt x="381" y="219"/>
                </a:moveTo>
                <a:cubicBezTo>
                  <a:pt x="381" y="219"/>
                  <a:pt x="381" y="219"/>
                  <a:pt x="381" y="219"/>
                </a:cubicBezTo>
                <a:cubicBezTo>
                  <a:pt x="381" y="220"/>
                  <a:pt x="381" y="220"/>
                  <a:pt x="381" y="220"/>
                </a:cubicBezTo>
                <a:cubicBezTo>
                  <a:pt x="381" y="220"/>
                  <a:pt x="381" y="220"/>
                  <a:pt x="381" y="220"/>
                </a:cubicBezTo>
                <a:cubicBezTo>
                  <a:pt x="381" y="221"/>
                  <a:pt x="381" y="221"/>
                  <a:pt x="381" y="221"/>
                </a:cubicBezTo>
                <a:cubicBezTo>
                  <a:pt x="381" y="221"/>
                  <a:pt x="381" y="222"/>
                  <a:pt x="381" y="222"/>
                </a:cubicBezTo>
                <a:cubicBezTo>
                  <a:pt x="381" y="222"/>
                  <a:pt x="381" y="222"/>
                  <a:pt x="381" y="222"/>
                </a:cubicBezTo>
                <a:cubicBezTo>
                  <a:pt x="381" y="222"/>
                  <a:pt x="381" y="223"/>
                  <a:pt x="381" y="223"/>
                </a:cubicBezTo>
                <a:cubicBezTo>
                  <a:pt x="381" y="223"/>
                  <a:pt x="381" y="223"/>
                  <a:pt x="381" y="223"/>
                </a:cubicBezTo>
                <a:cubicBezTo>
                  <a:pt x="381" y="223"/>
                  <a:pt x="381" y="223"/>
                  <a:pt x="382" y="224"/>
                </a:cubicBezTo>
                <a:cubicBezTo>
                  <a:pt x="382" y="224"/>
                  <a:pt x="382" y="224"/>
                  <a:pt x="382" y="224"/>
                </a:cubicBezTo>
                <a:cubicBezTo>
                  <a:pt x="382" y="224"/>
                  <a:pt x="383" y="223"/>
                  <a:pt x="383" y="223"/>
                </a:cubicBezTo>
                <a:cubicBezTo>
                  <a:pt x="383" y="223"/>
                  <a:pt x="383" y="223"/>
                  <a:pt x="383" y="223"/>
                </a:cubicBezTo>
                <a:cubicBezTo>
                  <a:pt x="383" y="223"/>
                  <a:pt x="383" y="223"/>
                  <a:pt x="383" y="223"/>
                </a:cubicBezTo>
                <a:cubicBezTo>
                  <a:pt x="383" y="223"/>
                  <a:pt x="383" y="223"/>
                  <a:pt x="383" y="223"/>
                </a:cubicBezTo>
                <a:cubicBezTo>
                  <a:pt x="384" y="223"/>
                  <a:pt x="384" y="223"/>
                  <a:pt x="384" y="223"/>
                </a:cubicBezTo>
                <a:cubicBezTo>
                  <a:pt x="384" y="222"/>
                  <a:pt x="384" y="220"/>
                  <a:pt x="385" y="219"/>
                </a:cubicBezTo>
                <a:cubicBezTo>
                  <a:pt x="385" y="219"/>
                  <a:pt x="385" y="219"/>
                  <a:pt x="385" y="219"/>
                </a:cubicBezTo>
                <a:cubicBezTo>
                  <a:pt x="384" y="218"/>
                  <a:pt x="384" y="218"/>
                  <a:pt x="384" y="218"/>
                </a:cubicBezTo>
                <a:cubicBezTo>
                  <a:pt x="384" y="218"/>
                  <a:pt x="384" y="218"/>
                  <a:pt x="384" y="218"/>
                </a:cubicBezTo>
                <a:cubicBezTo>
                  <a:pt x="384" y="218"/>
                  <a:pt x="384" y="217"/>
                  <a:pt x="384" y="217"/>
                </a:cubicBezTo>
                <a:cubicBezTo>
                  <a:pt x="384" y="217"/>
                  <a:pt x="383" y="217"/>
                  <a:pt x="383" y="217"/>
                </a:cubicBezTo>
                <a:cubicBezTo>
                  <a:pt x="383" y="217"/>
                  <a:pt x="382" y="218"/>
                  <a:pt x="381" y="218"/>
                </a:cubicBezTo>
                <a:cubicBezTo>
                  <a:pt x="381" y="218"/>
                  <a:pt x="381" y="218"/>
                  <a:pt x="380" y="218"/>
                </a:cubicBezTo>
                <a:cubicBezTo>
                  <a:pt x="381" y="218"/>
                  <a:pt x="380" y="218"/>
                  <a:pt x="380" y="218"/>
                </a:cubicBezTo>
                <a:cubicBezTo>
                  <a:pt x="380" y="218"/>
                  <a:pt x="380" y="218"/>
                  <a:pt x="380" y="218"/>
                </a:cubicBezTo>
                <a:cubicBezTo>
                  <a:pt x="380" y="218"/>
                  <a:pt x="380" y="219"/>
                  <a:pt x="380" y="219"/>
                </a:cubicBezTo>
                <a:cubicBezTo>
                  <a:pt x="380" y="219"/>
                  <a:pt x="381" y="219"/>
                  <a:pt x="381" y="219"/>
                </a:cubicBezTo>
                <a:close/>
                <a:moveTo>
                  <a:pt x="416" y="159"/>
                </a:moveTo>
                <a:cubicBezTo>
                  <a:pt x="417" y="159"/>
                  <a:pt x="417" y="159"/>
                  <a:pt x="418" y="159"/>
                </a:cubicBezTo>
                <a:cubicBezTo>
                  <a:pt x="417" y="158"/>
                  <a:pt x="417" y="158"/>
                  <a:pt x="417" y="158"/>
                </a:cubicBezTo>
                <a:cubicBezTo>
                  <a:pt x="416" y="158"/>
                  <a:pt x="416" y="158"/>
                  <a:pt x="415" y="158"/>
                </a:cubicBezTo>
                <a:cubicBezTo>
                  <a:pt x="416" y="158"/>
                  <a:pt x="417" y="159"/>
                  <a:pt x="416" y="159"/>
                </a:cubicBezTo>
                <a:close/>
                <a:moveTo>
                  <a:pt x="382" y="215"/>
                </a:moveTo>
                <a:cubicBezTo>
                  <a:pt x="382" y="215"/>
                  <a:pt x="382" y="215"/>
                  <a:pt x="382" y="215"/>
                </a:cubicBezTo>
                <a:cubicBezTo>
                  <a:pt x="382" y="215"/>
                  <a:pt x="382" y="215"/>
                  <a:pt x="382" y="215"/>
                </a:cubicBezTo>
                <a:cubicBezTo>
                  <a:pt x="382" y="215"/>
                  <a:pt x="382" y="215"/>
                  <a:pt x="382" y="215"/>
                </a:cubicBezTo>
                <a:cubicBezTo>
                  <a:pt x="382" y="216"/>
                  <a:pt x="383" y="216"/>
                  <a:pt x="383" y="216"/>
                </a:cubicBezTo>
                <a:cubicBezTo>
                  <a:pt x="383" y="215"/>
                  <a:pt x="384" y="215"/>
                  <a:pt x="384" y="214"/>
                </a:cubicBezTo>
                <a:cubicBezTo>
                  <a:pt x="384" y="213"/>
                  <a:pt x="384" y="213"/>
                  <a:pt x="384" y="213"/>
                </a:cubicBezTo>
                <a:cubicBezTo>
                  <a:pt x="384" y="212"/>
                  <a:pt x="384" y="211"/>
                  <a:pt x="383" y="211"/>
                </a:cubicBezTo>
                <a:cubicBezTo>
                  <a:pt x="383" y="212"/>
                  <a:pt x="384" y="212"/>
                  <a:pt x="383" y="212"/>
                </a:cubicBezTo>
                <a:cubicBezTo>
                  <a:pt x="382" y="212"/>
                  <a:pt x="382" y="213"/>
                  <a:pt x="381" y="213"/>
                </a:cubicBezTo>
                <a:cubicBezTo>
                  <a:pt x="381" y="213"/>
                  <a:pt x="382" y="214"/>
                  <a:pt x="382" y="215"/>
                </a:cubicBezTo>
                <a:close/>
                <a:moveTo>
                  <a:pt x="386" y="171"/>
                </a:moveTo>
                <a:cubicBezTo>
                  <a:pt x="387" y="171"/>
                  <a:pt x="387" y="171"/>
                  <a:pt x="387" y="171"/>
                </a:cubicBezTo>
                <a:cubicBezTo>
                  <a:pt x="387" y="171"/>
                  <a:pt x="387" y="170"/>
                  <a:pt x="387" y="170"/>
                </a:cubicBezTo>
                <a:cubicBezTo>
                  <a:pt x="386" y="170"/>
                  <a:pt x="387" y="171"/>
                  <a:pt x="386" y="171"/>
                </a:cubicBezTo>
                <a:cubicBezTo>
                  <a:pt x="386" y="171"/>
                  <a:pt x="386" y="171"/>
                  <a:pt x="386" y="171"/>
                </a:cubicBezTo>
                <a:cubicBezTo>
                  <a:pt x="386" y="171"/>
                  <a:pt x="386" y="171"/>
                  <a:pt x="386" y="171"/>
                </a:cubicBezTo>
                <a:cubicBezTo>
                  <a:pt x="386" y="170"/>
                  <a:pt x="386" y="170"/>
                  <a:pt x="385" y="171"/>
                </a:cubicBezTo>
                <a:cubicBezTo>
                  <a:pt x="385" y="171"/>
                  <a:pt x="385" y="171"/>
                  <a:pt x="384" y="171"/>
                </a:cubicBezTo>
                <a:cubicBezTo>
                  <a:pt x="384" y="171"/>
                  <a:pt x="384" y="171"/>
                  <a:pt x="385" y="171"/>
                </a:cubicBezTo>
                <a:cubicBezTo>
                  <a:pt x="385" y="171"/>
                  <a:pt x="385" y="172"/>
                  <a:pt x="385" y="172"/>
                </a:cubicBezTo>
                <a:cubicBezTo>
                  <a:pt x="385" y="172"/>
                  <a:pt x="385" y="172"/>
                  <a:pt x="386" y="172"/>
                </a:cubicBezTo>
                <a:cubicBezTo>
                  <a:pt x="386" y="172"/>
                  <a:pt x="386" y="172"/>
                  <a:pt x="386" y="172"/>
                </a:cubicBezTo>
                <a:cubicBezTo>
                  <a:pt x="387" y="172"/>
                  <a:pt x="387" y="172"/>
                  <a:pt x="387" y="172"/>
                </a:cubicBezTo>
                <a:cubicBezTo>
                  <a:pt x="387" y="172"/>
                  <a:pt x="387" y="171"/>
                  <a:pt x="387" y="171"/>
                </a:cubicBezTo>
                <a:cubicBezTo>
                  <a:pt x="387" y="171"/>
                  <a:pt x="387" y="171"/>
                  <a:pt x="386" y="171"/>
                </a:cubicBezTo>
                <a:close/>
                <a:moveTo>
                  <a:pt x="387" y="170"/>
                </a:moveTo>
                <a:cubicBezTo>
                  <a:pt x="388" y="170"/>
                  <a:pt x="388" y="170"/>
                  <a:pt x="388" y="170"/>
                </a:cubicBezTo>
                <a:cubicBezTo>
                  <a:pt x="388" y="171"/>
                  <a:pt x="388" y="171"/>
                  <a:pt x="388" y="171"/>
                </a:cubicBezTo>
                <a:cubicBezTo>
                  <a:pt x="388" y="171"/>
                  <a:pt x="387" y="171"/>
                  <a:pt x="388" y="171"/>
                </a:cubicBezTo>
                <a:cubicBezTo>
                  <a:pt x="389" y="172"/>
                  <a:pt x="389" y="172"/>
                  <a:pt x="390" y="172"/>
                </a:cubicBezTo>
                <a:cubicBezTo>
                  <a:pt x="389" y="172"/>
                  <a:pt x="389" y="172"/>
                  <a:pt x="389" y="172"/>
                </a:cubicBezTo>
                <a:cubicBezTo>
                  <a:pt x="389" y="172"/>
                  <a:pt x="390" y="172"/>
                  <a:pt x="390" y="172"/>
                </a:cubicBezTo>
                <a:cubicBezTo>
                  <a:pt x="389" y="173"/>
                  <a:pt x="389" y="173"/>
                  <a:pt x="390" y="173"/>
                </a:cubicBezTo>
                <a:cubicBezTo>
                  <a:pt x="390" y="173"/>
                  <a:pt x="390" y="174"/>
                  <a:pt x="390" y="174"/>
                </a:cubicBezTo>
                <a:cubicBezTo>
                  <a:pt x="390" y="174"/>
                  <a:pt x="390" y="174"/>
                  <a:pt x="390" y="174"/>
                </a:cubicBezTo>
                <a:cubicBezTo>
                  <a:pt x="390" y="174"/>
                  <a:pt x="390" y="173"/>
                  <a:pt x="390" y="173"/>
                </a:cubicBezTo>
                <a:cubicBezTo>
                  <a:pt x="390" y="173"/>
                  <a:pt x="390" y="173"/>
                  <a:pt x="390" y="173"/>
                </a:cubicBezTo>
                <a:cubicBezTo>
                  <a:pt x="390" y="173"/>
                  <a:pt x="390" y="173"/>
                  <a:pt x="390" y="172"/>
                </a:cubicBezTo>
                <a:cubicBezTo>
                  <a:pt x="390" y="172"/>
                  <a:pt x="390" y="172"/>
                  <a:pt x="390" y="172"/>
                </a:cubicBezTo>
                <a:cubicBezTo>
                  <a:pt x="390" y="172"/>
                  <a:pt x="391" y="172"/>
                  <a:pt x="391" y="171"/>
                </a:cubicBezTo>
                <a:cubicBezTo>
                  <a:pt x="391" y="171"/>
                  <a:pt x="391" y="171"/>
                  <a:pt x="391" y="171"/>
                </a:cubicBezTo>
                <a:cubicBezTo>
                  <a:pt x="390" y="171"/>
                  <a:pt x="391" y="170"/>
                  <a:pt x="391" y="170"/>
                </a:cubicBezTo>
                <a:cubicBezTo>
                  <a:pt x="391" y="170"/>
                  <a:pt x="391" y="170"/>
                  <a:pt x="391" y="170"/>
                </a:cubicBezTo>
                <a:cubicBezTo>
                  <a:pt x="392" y="170"/>
                  <a:pt x="392" y="170"/>
                  <a:pt x="391" y="169"/>
                </a:cubicBezTo>
                <a:cubicBezTo>
                  <a:pt x="391" y="169"/>
                  <a:pt x="391" y="169"/>
                  <a:pt x="391" y="169"/>
                </a:cubicBezTo>
                <a:cubicBezTo>
                  <a:pt x="391" y="169"/>
                  <a:pt x="391" y="169"/>
                  <a:pt x="390" y="169"/>
                </a:cubicBezTo>
                <a:cubicBezTo>
                  <a:pt x="390" y="169"/>
                  <a:pt x="390" y="169"/>
                  <a:pt x="390" y="169"/>
                </a:cubicBezTo>
                <a:cubicBezTo>
                  <a:pt x="390" y="169"/>
                  <a:pt x="390" y="169"/>
                  <a:pt x="390" y="170"/>
                </a:cubicBezTo>
                <a:cubicBezTo>
                  <a:pt x="390" y="170"/>
                  <a:pt x="390" y="170"/>
                  <a:pt x="390" y="170"/>
                </a:cubicBezTo>
                <a:cubicBezTo>
                  <a:pt x="390" y="170"/>
                  <a:pt x="390" y="170"/>
                  <a:pt x="390" y="169"/>
                </a:cubicBezTo>
                <a:cubicBezTo>
                  <a:pt x="390" y="169"/>
                  <a:pt x="390" y="170"/>
                  <a:pt x="390" y="170"/>
                </a:cubicBezTo>
                <a:cubicBezTo>
                  <a:pt x="389" y="170"/>
                  <a:pt x="389" y="170"/>
                  <a:pt x="389" y="170"/>
                </a:cubicBezTo>
                <a:cubicBezTo>
                  <a:pt x="389" y="170"/>
                  <a:pt x="389" y="170"/>
                  <a:pt x="389" y="170"/>
                </a:cubicBezTo>
                <a:cubicBezTo>
                  <a:pt x="389" y="169"/>
                  <a:pt x="389" y="169"/>
                  <a:pt x="389" y="169"/>
                </a:cubicBezTo>
                <a:cubicBezTo>
                  <a:pt x="389" y="169"/>
                  <a:pt x="389" y="169"/>
                  <a:pt x="388" y="169"/>
                </a:cubicBezTo>
                <a:cubicBezTo>
                  <a:pt x="388" y="169"/>
                  <a:pt x="389" y="169"/>
                  <a:pt x="389" y="169"/>
                </a:cubicBezTo>
                <a:cubicBezTo>
                  <a:pt x="389" y="170"/>
                  <a:pt x="388" y="170"/>
                  <a:pt x="388" y="170"/>
                </a:cubicBezTo>
                <a:cubicBezTo>
                  <a:pt x="388" y="170"/>
                  <a:pt x="388" y="170"/>
                  <a:pt x="387" y="170"/>
                </a:cubicBezTo>
                <a:cubicBezTo>
                  <a:pt x="387" y="170"/>
                  <a:pt x="387" y="170"/>
                  <a:pt x="387" y="170"/>
                </a:cubicBezTo>
                <a:close/>
                <a:moveTo>
                  <a:pt x="406" y="173"/>
                </a:moveTo>
                <a:cubicBezTo>
                  <a:pt x="406" y="173"/>
                  <a:pt x="406" y="173"/>
                  <a:pt x="406" y="173"/>
                </a:cubicBezTo>
                <a:cubicBezTo>
                  <a:pt x="406" y="173"/>
                  <a:pt x="406" y="173"/>
                  <a:pt x="406" y="173"/>
                </a:cubicBezTo>
                <a:cubicBezTo>
                  <a:pt x="406" y="173"/>
                  <a:pt x="406" y="173"/>
                  <a:pt x="406" y="173"/>
                </a:cubicBezTo>
                <a:close/>
                <a:moveTo>
                  <a:pt x="443" y="253"/>
                </a:moveTo>
                <a:cubicBezTo>
                  <a:pt x="443" y="253"/>
                  <a:pt x="443" y="253"/>
                  <a:pt x="443" y="253"/>
                </a:cubicBezTo>
                <a:cubicBezTo>
                  <a:pt x="443" y="253"/>
                  <a:pt x="443" y="253"/>
                  <a:pt x="443" y="253"/>
                </a:cubicBezTo>
                <a:close/>
                <a:moveTo>
                  <a:pt x="172" y="225"/>
                </a:moveTo>
                <a:cubicBezTo>
                  <a:pt x="172" y="225"/>
                  <a:pt x="172" y="225"/>
                  <a:pt x="172" y="225"/>
                </a:cubicBezTo>
                <a:cubicBezTo>
                  <a:pt x="172" y="225"/>
                  <a:pt x="172" y="225"/>
                  <a:pt x="172" y="225"/>
                </a:cubicBezTo>
                <a:cubicBezTo>
                  <a:pt x="172" y="225"/>
                  <a:pt x="172" y="225"/>
                  <a:pt x="172" y="225"/>
                </a:cubicBezTo>
                <a:close/>
                <a:moveTo>
                  <a:pt x="89" y="90"/>
                </a:moveTo>
                <a:cubicBezTo>
                  <a:pt x="89" y="90"/>
                  <a:pt x="89" y="90"/>
                  <a:pt x="89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9" y="90"/>
                  <a:pt x="89" y="90"/>
                  <a:pt x="89" y="90"/>
                </a:cubicBezTo>
                <a:close/>
                <a:moveTo>
                  <a:pt x="380" y="143"/>
                </a:moveTo>
                <a:cubicBezTo>
                  <a:pt x="380" y="143"/>
                  <a:pt x="380" y="143"/>
                  <a:pt x="380" y="143"/>
                </a:cubicBezTo>
                <a:cubicBezTo>
                  <a:pt x="380" y="143"/>
                  <a:pt x="380" y="143"/>
                  <a:pt x="380" y="143"/>
                </a:cubicBezTo>
                <a:cubicBezTo>
                  <a:pt x="380" y="143"/>
                  <a:pt x="380" y="143"/>
                  <a:pt x="380" y="143"/>
                </a:cubicBezTo>
                <a:close/>
                <a:moveTo>
                  <a:pt x="406" y="173"/>
                </a:moveTo>
                <a:cubicBezTo>
                  <a:pt x="407" y="173"/>
                  <a:pt x="407" y="174"/>
                  <a:pt x="407" y="174"/>
                </a:cubicBezTo>
                <a:cubicBezTo>
                  <a:pt x="407" y="173"/>
                  <a:pt x="407" y="173"/>
                  <a:pt x="406" y="173"/>
                </a:cubicBezTo>
                <a:close/>
                <a:moveTo>
                  <a:pt x="443" y="236"/>
                </a:moveTo>
                <a:cubicBezTo>
                  <a:pt x="443" y="236"/>
                  <a:pt x="444" y="236"/>
                  <a:pt x="444" y="235"/>
                </a:cubicBezTo>
                <a:cubicBezTo>
                  <a:pt x="444" y="235"/>
                  <a:pt x="444" y="235"/>
                  <a:pt x="445" y="235"/>
                </a:cubicBezTo>
                <a:cubicBezTo>
                  <a:pt x="445" y="235"/>
                  <a:pt x="445" y="235"/>
                  <a:pt x="445" y="235"/>
                </a:cubicBezTo>
                <a:cubicBezTo>
                  <a:pt x="445" y="235"/>
                  <a:pt x="445" y="235"/>
                  <a:pt x="445" y="235"/>
                </a:cubicBezTo>
                <a:cubicBezTo>
                  <a:pt x="445" y="235"/>
                  <a:pt x="445" y="235"/>
                  <a:pt x="445" y="235"/>
                </a:cubicBezTo>
                <a:cubicBezTo>
                  <a:pt x="445" y="235"/>
                  <a:pt x="445" y="235"/>
                  <a:pt x="446" y="235"/>
                </a:cubicBezTo>
                <a:cubicBezTo>
                  <a:pt x="445" y="235"/>
                  <a:pt x="445" y="234"/>
                  <a:pt x="445" y="234"/>
                </a:cubicBezTo>
                <a:cubicBezTo>
                  <a:pt x="445" y="234"/>
                  <a:pt x="445" y="234"/>
                  <a:pt x="445" y="234"/>
                </a:cubicBezTo>
                <a:cubicBezTo>
                  <a:pt x="445" y="234"/>
                  <a:pt x="446" y="234"/>
                  <a:pt x="446" y="234"/>
                </a:cubicBezTo>
                <a:cubicBezTo>
                  <a:pt x="446" y="234"/>
                  <a:pt x="446" y="234"/>
                  <a:pt x="446" y="234"/>
                </a:cubicBezTo>
                <a:cubicBezTo>
                  <a:pt x="446" y="233"/>
                  <a:pt x="447" y="233"/>
                  <a:pt x="447" y="233"/>
                </a:cubicBezTo>
                <a:cubicBezTo>
                  <a:pt x="446" y="233"/>
                  <a:pt x="445" y="234"/>
                  <a:pt x="444" y="234"/>
                </a:cubicBezTo>
                <a:cubicBezTo>
                  <a:pt x="444" y="234"/>
                  <a:pt x="443" y="234"/>
                  <a:pt x="443" y="234"/>
                </a:cubicBezTo>
                <a:cubicBezTo>
                  <a:pt x="443" y="234"/>
                  <a:pt x="443" y="234"/>
                  <a:pt x="442" y="234"/>
                </a:cubicBezTo>
                <a:cubicBezTo>
                  <a:pt x="442" y="234"/>
                  <a:pt x="442" y="234"/>
                  <a:pt x="442" y="235"/>
                </a:cubicBezTo>
                <a:cubicBezTo>
                  <a:pt x="441" y="235"/>
                  <a:pt x="441" y="235"/>
                  <a:pt x="441" y="235"/>
                </a:cubicBezTo>
                <a:cubicBezTo>
                  <a:pt x="441" y="235"/>
                  <a:pt x="441" y="235"/>
                  <a:pt x="441" y="235"/>
                </a:cubicBezTo>
                <a:cubicBezTo>
                  <a:pt x="441" y="235"/>
                  <a:pt x="441" y="236"/>
                  <a:pt x="441" y="236"/>
                </a:cubicBezTo>
                <a:cubicBezTo>
                  <a:pt x="442" y="236"/>
                  <a:pt x="442" y="236"/>
                  <a:pt x="443" y="236"/>
                </a:cubicBezTo>
                <a:close/>
                <a:moveTo>
                  <a:pt x="495" y="265"/>
                </a:moveTo>
                <a:cubicBezTo>
                  <a:pt x="495" y="265"/>
                  <a:pt x="495" y="265"/>
                  <a:pt x="495" y="265"/>
                </a:cubicBezTo>
                <a:cubicBezTo>
                  <a:pt x="495" y="265"/>
                  <a:pt x="496" y="265"/>
                  <a:pt x="495" y="264"/>
                </a:cubicBezTo>
                <a:cubicBezTo>
                  <a:pt x="495" y="264"/>
                  <a:pt x="495" y="265"/>
                  <a:pt x="495" y="265"/>
                </a:cubicBezTo>
                <a:close/>
                <a:moveTo>
                  <a:pt x="63" y="129"/>
                </a:moveTo>
                <a:cubicBezTo>
                  <a:pt x="63" y="129"/>
                  <a:pt x="63" y="129"/>
                  <a:pt x="63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3" y="129"/>
                  <a:pt x="63" y="129"/>
                  <a:pt x="63" y="129"/>
                </a:cubicBezTo>
                <a:close/>
                <a:moveTo>
                  <a:pt x="500" y="257"/>
                </a:moveTo>
                <a:cubicBezTo>
                  <a:pt x="500" y="257"/>
                  <a:pt x="500" y="258"/>
                  <a:pt x="500" y="258"/>
                </a:cubicBezTo>
                <a:cubicBezTo>
                  <a:pt x="499" y="258"/>
                  <a:pt x="499" y="258"/>
                  <a:pt x="499" y="258"/>
                </a:cubicBezTo>
                <a:cubicBezTo>
                  <a:pt x="499" y="258"/>
                  <a:pt x="500" y="258"/>
                  <a:pt x="500" y="258"/>
                </a:cubicBezTo>
                <a:cubicBezTo>
                  <a:pt x="500" y="258"/>
                  <a:pt x="500" y="258"/>
                  <a:pt x="500" y="258"/>
                </a:cubicBezTo>
                <a:cubicBezTo>
                  <a:pt x="501" y="258"/>
                  <a:pt x="501" y="258"/>
                  <a:pt x="501" y="258"/>
                </a:cubicBezTo>
                <a:cubicBezTo>
                  <a:pt x="501" y="257"/>
                  <a:pt x="501" y="257"/>
                  <a:pt x="501" y="257"/>
                </a:cubicBezTo>
                <a:cubicBezTo>
                  <a:pt x="501" y="257"/>
                  <a:pt x="501" y="257"/>
                  <a:pt x="500" y="257"/>
                </a:cubicBezTo>
                <a:cubicBezTo>
                  <a:pt x="500" y="257"/>
                  <a:pt x="500" y="257"/>
                  <a:pt x="500" y="257"/>
                </a:cubicBezTo>
                <a:close/>
                <a:moveTo>
                  <a:pt x="493" y="223"/>
                </a:moveTo>
                <a:cubicBezTo>
                  <a:pt x="493" y="223"/>
                  <a:pt x="493" y="224"/>
                  <a:pt x="493" y="224"/>
                </a:cubicBezTo>
                <a:cubicBezTo>
                  <a:pt x="493" y="224"/>
                  <a:pt x="493" y="223"/>
                  <a:pt x="493" y="223"/>
                </a:cubicBezTo>
                <a:close/>
                <a:moveTo>
                  <a:pt x="487" y="259"/>
                </a:moveTo>
                <a:cubicBezTo>
                  <a:pt x="487" y="259"/>
                  <a:pt x="487" y="259"/>
                  <a:pt x="487" y="259"/>
                </a:cubicBezTo>
                <a:cubicBezTo>
                  <a:pt x="487" y="259"/>
                  <a:pt x="487" y="260"/>
                  <a:pt x="487" y="260"/>
                </a:cubicBezTo>
                <a:cubicBezTo>
                  <a:pt x="487" y="260"/>
                  <a:pt x="487" y="260"/>
                  <a:pt x="487" y="260"/>
                </a:cubicBezTo>
                <a:cubicBezTo>
                  <a:pt x="487" y="259"/>
                  <a:pt x="487" y="259"/>
                  <a:pt x="487" y="259"/>
                </a:cubicBezTo>
                <a:close/>
                <a:moveTo>
                  <a:pt x="89" y="264"/>
                </a:moveTo>
                <a:cubicBezTo>
                  <a:pt x="89" y="264"/>
                  <a:pt x="89" y="264"/>
                  <a:pt x="89" y="264"/>
                </a:cubicBezTo>
                <a:cubicBezTo>
                  <a:pt x="89" y="264"/>
                  <a:pt x="89" y="264"/>
                  <a:pt x="89" y="264"/>
                </a:cubicBezTo>
                <a:cubicBezTo>
                  <a:pt x="89" y="264"/>
                  <a:pt x="89" y="264"/>
                  <a:pt x="89" y="264"/>
                </a:cubicBezTo>
                <a:close/>
                <a:moveTo>
                  <a:pt x="461" y="287"/>
                </a:moveTo>
                <a:cubicBezTo>
                  <a:pt x="461" y="287"/>
                  <a:pt x="461" y="287"/>
                  <a:pt x="461" y="287"/>
                </a:cubicBezTo>
                <a:cubicBezTo>
                  <a:pt x="461" y="287"/>
                  <a:pt x="461" y="286"/>
                  <a:pt x="461" y="287"/>
                </a:cubicBezTo>
                <a:cubicBezTo>
                  <a:pt x="461" y="286"/>
                  <a:pt x="460" y="286"/>
                  <a:pt x="460" y="286"/>
                </a:cubicBezTo>
                <a:cubicBezTo>
                  <a:pt x="460" y="286"/>
                  <a:pt x="460" y="287"/>
                  <a:pt x="460" y="287"/>
                </a:cubicBezTo>
                <a:cubicBezTo>
                  <a:pt x="460" y="287"/>
                  <a:pt x="460" y="287"/>
                  <a:pt x="460" y="287"/>
                </a:cubicBezTo>
                <a:cubicBezTo>
                  <a:pt x="460" y="287"/>
                  <a:pt x="461" y="287"/>
                  <a:pt x="461" y="287"/>
                </a:cubicBezTo>
                <a:cubicBezTo>
                  <a:pt x="462" y="287"/>
                  <a:pt x="461" y="287"/>
                  <a:pt x="461" y="287"/>
                </a:cubicBezTo>
                <a:close/>
                <a:moveTo>
                  <a:pt x="459" y="341"/>
                </a:moveTo>
                <a:cubicBezTo>
                  <a:pt x="459" y="341"/>
                  <a:pt x="458" y="341"/>
                  <a:pt x="458" y="342"/>
                </a:cubicBezTo>
                <a:cubicBezTo>
                  <a:pt x="458" y="342"/>
                  <a:pt x="459" y="342"/>
                  <a:pt x="459" y="343"/>
                </a:cubicBezTo>
                <a:cubicBezTo>
                  <a:pt x="459" y="342"/>
                  <a:pt x="459" y="342"/>
                  <a:pt x="459" y="342"/>
                </a:cubicBezTo>
                <a:cubicBezTo>
                  <a:pt x="459" y="342"/>
                  <a:pt x="459" y="341"/>
                  <a:pt x="459" y="341"/>
                </a:cubicBezTo>
                <a:close/>
                <a:moveTo>
                  <a:pt x="460" y="346"/>
                </a:moveTo>
                <a:cubicBezTo>
                  <a:pt x="460" y="346"/>
                  <a:pt x="460" y="346"/>
                  <a:pt x="459" y="347"/>
                </a:cubicBezTo>
                <a:cubicBezTo>
                  <a:pt x="460" y="346"/>
                  <a:pt x="460" y="346"/>
                  <a:pt x="460" y="346"/>
                </a:cubicBezTo>
                <a:close/>
                <a:moveTo>
                  <a:pt x="460" y="340"/>
                </a:moveTo>
                <a:cubicBezTo>
                  <a:pt x="460" y="340"/>
                  <a:pt x="460" y="339"/>
                  <a:pt x="460" y="339"/>
                </a:cubicBezTo>
                <a:cubicBezTo>
                  <a:pt x="460" y="339"/>
                  <a:pt x="460" y="339"/>
                  <a:pt x="460" y="339"/>
                </a:cubicBezTo>
                <a:cubicBezTo>
                  <a:pt x="460" y="339"/>
                  <a:pt x="460" y="339"/>
                  <a:pt x="460" y="339"/>
                </a:cubicBezTo>
                <a:cubicBezTo>
                  <a:pt x="460" y="339"/>
                  <a:pt x="460" y="339"/>
                  <a:pt x="460" y="340"/>
                </a:cubicBezTo>
                <a:cubicBezTo>
                  <a:pt x="460" y="340"/>
                  <a:pt x="459" y="340"/>
                  <a:pt x="460" y="340"/>
                </a:cubicBezTo>
                <a:cubicBezTo>
                  <a:pt x="460" y="340"/>
                  <a:pt x="460" y="340"/>
                  <a:pt x="460" y="340"/>
                </a:cubicBezTo>
                <a:close/>
                <a:moveTo>
                  <a:pt x="481" y="360"/>
                </a:moveTo>
                <a:cubicBezTo>
                  <a:pt x="481" y="360"/>
                  <a:pt x="481" y="360"/>
                  <a:pt x="481" y="360"/>
                </a:cubicBezTo>
                <a:cubicBezTo>
                  <a:pt x="481" y="360"/>
                  <a:pt x="481" y="360"/>
                  <a:pt x="481" y="360"/>
                </a:cubicBezTo>
                <a:cubicBezTo>
                  <a:pt x="481" y="360"/>
                  <a:pt x="481" y="360"/>
                  <a:pt x="481" y="360"/>
                </a:cubicBezTo>
                <a:close/>
                <a:moveTo>
                  <a:pt x="491" y="296"/>
                </a:moveTo>
                <a:cubicBezTo>
                  <a:pt x="491" y="296"/>
                  <a:pt x="491" y="296"/>
                  <a:pt x="491" y="296"/>
                </a:cubicBezTo>
                <a:cubicBezTo>
                  <a:pt x="491" y="296"/>
                  <a:pt x="491" y="296"/>
                  <a:pt x="491" y="296"/>
                </a:cubicBezTo>
                <a:close/>
                <a:moveTo>
                  <a:pt x="508" y="274"/>
                </a:moveTo>
                <a:cubicBezTo>
                  <a:pt x="508" y="274"/>
                  <a:pt x="507" y="275"/>
                  <a:pt x="507" y="275"/>
                </a:cubicBezTo>
                <a:cubicBezTo>
                  <a:pt x="507" y="275"/>
                  <a:pt x="507" y="274"/>
                  <a:pt x="508" y="274"/>
                </a:cubicBezTo>
                <a:cubicBezTo>
                  <a:pt x="508" y="274"/>
                  <a:pt x="508" y="274"/>
                  <a:pt x="508" y="274"/>
                </a:cubicBezTo>
                <a:close/>
                <a:moveTo>
                  <a:pt x="81" y="260"/>
                </a:moveTo>
                <a:cubicBezTo>
                  <a:pt x="81" y="260"/>
                  <a:pt x="81" y="260"/>
                  <a:pt x="81" y="260"/>
                </a:cubicBezTo>
                <a:cubicBezTo>
                  <a:pt x="81" y="260"/>
                  <a:pt x="81" y="260"/>
                  <a:pt x="81" y="260"/>
                </a:cubicBezTo>
                <a:cubicBezTo>
                  <a:pt x="81" y="260"/>
                  <a:pt x="81" y="260"/>
                  <a:pt x="81" y="260"/>
                </a:cubicBezTo>
                <a:cubicBezTo>
                  <a:pt x="81" y="260"/>
                  <a:pt x="81" y="260"/>
                  <a:pt x="81" y="260"/>
                </a:cubicBezTo>
                <a:cubicBezTo>
                  <a:pt x="81" y="260"/>
                  <a:pt x="81" y="260"/>
                  <a:pt x="81" y="260"/>
                </a:cubicBezTo>
                <a:close/>
                <a:moveTo>
                  <a:pt x="495" y="295"/>
                </a:moveTo>
                <a:cubicBezTo>
                  <a:pt x="495" y="295"/>
                  <a:pt x="494" y="294"/>
                  <a:pt x="494" y="294"/>
                </a:cubicBezTo>
                <a:cubicBezTo>
                  <a:pt x="494" y="295"/>
                  <a:pt x="494" y="295"/>
                  <a:pt x="494" y="295"/>
                </a:cubicBezTo>
                <a:cubicBezTo>
                  <a:pt x="494" y="295"/>
                  <a:pt x="494" y="295"/>
                  <a:pt x="495" y="295"/>
                </a:cubicBezTo>
                <a:cubicBezTo>
                  <a:pt x="495" y="295"/>
                  <a:pt x="496" y="295"/>
                  <a:pt x="496" y="295"/>
                </a:cubicBezTo>
                <a:cubicBezTo>
                  <a:pt x="496" y="295"/>
                  <a:pt x="497" y="295"/>
                  <a:pt x="497" y="295"/>
                </a:cubicBezTo>
                <a:cubicBezTo>
                  <a:pt x="497" y="295"/>
                  <a:pt x="496" y="295"/>
                  <a:pt x="496" y="294"/>
                </a:cubicBezTo>
                <a:cubicBezTo>
                  <a:pt x="496" y="294"/>
                  <a:pt x="495" y="295"/>
                  <a:pt x="495" y="295"/>
                </a:cubicBezTo>
                <a:close/>
                <a:moveTo>
                  <a:pt x="82" y="120"/>
                </a:moveTo>
                <a:cubicBezTo>
                  <a:pt x="82" y="120"/>
                  <a:pt x="81" y="120"/>
                  <a:pt x="81" y="120"/>
                </a:cubicBezTo>
                <a:cubicBezTo>
                  <a:pt x="81" y="120"/>
                  <a:pt x="82" y="120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lose/>
                <a:moveTo>
                  <a:pt x="184" y="216"/>
                </a:moveTo>
                <a:cubicBezTo>
                  <a:pt x="184" y="216"/>
                  <a:pt x="184" y="217"/>
                  <a:pt x="184" y="217"/>
                </a:cubicBezTo>
                <a:cubicBezTo>
                  <a:pt x="184" y="217"/>
                  <a:pt x="184" y="217"/>
                  <a:pt x="184" y="217"/>
                </a:cubicBezTo>
                <a:cubicBezTo>
                  <a:pt x="184" y="217"/>
                  <a:pt x="184" y="216"/>
                  <a:pt x="184" y="216"/>
                </a:cubicBezTo>
                <a:close/>
                <a:moveTo>
                  <a:pt x="142" y="274"/>
                </a:moveTo>
                <a:cubicBezTo>
                  <a:pt x="142" y="274"/>
                  <a:pt x="142" y="274"/>
                  <a:pt x="142" y="274"/>
                </a:cubicBezTo>
                <a:cubicBezTo>
                  <a:pt x="142" y="274"/>
                  <a:pt x="142" y="274"/>
                  <a:pt x="142" y="274"/>
                </a:cubicBezTo>
                <a:cubicBezTo>
                  <a:pt x="142" y="274"/>
                  <a:pt x="142" y="275"/>
                  <a:pt x="142" y="275"/>
                </a:cubicBezTo>
                <a:cubicBezTo>
                  <a:pt x="142" y="275"/>
                  <a:pt x="142" y="274"/>
                  <a:pt x="142" y="274"/>
                </a:cubicBezTo>
                <a:cubicBezTo>
                  <a:pt x="142" y="274"/>
                  <a:pt x="142" y="274"/>
                  <a:pt x="142" y="274"/>
                </a:cubicBezTo>
                <a:cubicBezTo>
                  <a:pt x="142" y="274"/>
                  <a:pt x="142" y="274"/>
                  <a:pt x="142" y="274"/>
                </a:cubicBezTo>
                <a:cubicBezTo>
                  <a:pt x="142" y="274"/>
                  <a:pt x="142" y="274"/>
                  <a:pt x="142" y="274"/>
                </a:cubicBezTo>
                <a:close/>
                <a:moveTo>
                  <a:pt x="139" y="282"/>
                </a:moveTo>
                <a:cubicBezTo>
                  <a:pt x="139" y="282"/>
                  <a:pt x="139" y="282"/>
                  <a:pt x="139" y="282"/>
                </a:cubicBezTo>
                <a:cubicBezTo>
                  <a:pt x="139" y="282"/>
                  <a:pt x="139" y="282"/>
                  <a:pt x="139" y="282"/>
                </a:cubicBezTo>
                <a:cubicBezTo>
                  <a:pt x="139" y="283"/>
                  <a:pt x="139" y="283"/>
                  <a:pt x="139" y="283"/>
                </a:cubicBezTo>
                <a:cubicBezTo>
                  <a:pt x="139" y="283"/>
                  <a:pt x="139" y="282"/>
                  <a:pt x="140" y="282"/>
                </a:cubicBezTo>
                <a:cubicBezTo>
                  <a:pt x="140" y="282"/>
                  <a:pt x="140" y="282"/>
                  <a:pt x="139" y="282"/>
                </a:cubicBezTo>
                <a:cubicBezTo>
                  <a:pt x="139" y="282"/>
                  <a:pt x="139" y="282"/>
                  <a:pt x="139" y="282"/>
                </a:cubicBezTo>
                <a:close/>
                <a:moveTo>
                  <a:pt x="180" y="271"/>
                </a:moveTo>
                <a:cubicBezTo>
                  <a:pt x="180" y="271"/>
                  <a:pt x="180" y="271"/>
                  <a:pt x="180" y="271"/>
                </a:cubicBezTo>
                <a:cubicBezTo>
                  <a:pt x="180" y="271"/>
                  <a:pt x="180" y="271"/>
                  <a:pt x="180" y="271"/>
                </a:cubicBezTo>
                <a:close/>
                <a:moveTo>
                  <a:pt x="183" y="216"/>
                </a:moveTo>
                <a:cubicBezTo>
                  <a:pt x="183" y="216"/>
                  <a:pt x="183" y="216"/>
                  <a:pt x="182" y="216"/>
                </a:cubicBezTo>
                <a:cubicBezTo>
                  <a:pt x="183" y="216"/>
                  <a:pt x="183" y="217"/>
                  <a:pt x="183" y="216"/>
                </a:cubicBezTo>
                <a:close/>
                <a:moveTo>
                  <a:pt x="179" y="271"/>
                </a:moveTo>
                <a:cubicBezTo>
                  <a:pt x="179" y="271"/>
                  <a:pt x="179" y="271"/>
                  <a:pt x="179" y="271"/>
                </a:cubicBezTo>
                <a:cubicBezTo>
                  <a:pt x="179" y="271"/>
                  <a:pt x="179" y="271"/>
                  <a:pt x="178" y="271"/>
                </a:cubicBezTo>
                <a:cubicBezTo>
                  <a:pt x="179" y="271"/>
                  <a:pt x="179" y="271"/>
                  <a:pt x="179" y="271"/>
                </a:cubicBezTo>
                <a:cubicBezTo>
                  <a:pt x="179" y="271"/>
                  <a:pt x="179" y="271"/>
                  <a:pt x="179" y="271"/>
                </a:cubicBezTo>
                <a:close/>
                <a:moveTo>
                  <a:pt x="206" y="166"/>
                </a:moveTo>
                <a:cubicBezTo>
                  <a:pt x="206" y="166"/>
                  <a:pt x="206" y="166"/>
                  <a:pt x="206" y="166"/>
                </a:cubicBezTo>
                <a:cubicBezTo>
                  <a:pt x="206" y="166"/>
                  <a:pt x="206" y="166"/>
                  <a:pt x="206" y="166"/>
                </a:cubicBezTo>
                <a:cubicBezTo>
                  <a:pt x="206" y="166"/>
                  <a:pt x="206" y="166"/>
                  <a:pt x="206" y="166"/>
                </a:cubicBezTo>
                <a:cubicBezTo>
                  <a:pt x="206" y="166"/>
                  <a:pt x="206" y="166"/>
                  <a:pt x="206" y="166"/>
                </a:cubicBezTo>
                <a:cubicBezTo>
                  <a:pt x="205" y="166"/>
                  <a:pt x="205" y="166"/>
                  <a:pt x="205" y="167"/>
                </a:cubicBezTo>
                <a:cubicBezTo>
                  <a:pt x="205" y="167"/>
                  <a:pt x="205" y="166"/>
                  <a:pt x="205" y="166"/>
                </a:cubicBezTo>
                <a:cubicBezTo>
                  <a:pt x="206" y="167"/>
                  <a:pt x="206" y="167"/>
                  <a:pt x="206" y="167"/>
                </a:cubicBezTo>
                <a:cubicBezTo>
                  <a:pt x="206" y="167"/>
                  <a:pt x="206" y="167"/>
                  <a:pt x="206" y="167"/>
                </a:cubicBezTo>
                <a:cubicBezTo>
                  <a:pt x="206" y="167"/>
                  <a:pt x="206" y="166"/>
                  <a:pt x="206" y="166"/>
                </a:cubicBezTo>
                <a:cubicBezTo>
                  <a:pt x="206" y="166"/>
                  <a:pt x="206" y="166"/>
                  <a:pt x="206" y="166"/>
                </a:cubicBezTo>
                <a:cubicBezTo>
                  <a:pt x="206" y="166"/>
                  <a:pt x="206" y="166"/>
                  <a:pt x="206" y="166"/>
                </a:cubicBezTo>
                <a:cubicBezTo>
                  <a:pt x="206" y="166"/>
                  <a:pt x="205" y="166"/>
                  <a:pt x="205" y="166"/>
                </a:cubicBezTo>
                <a:cubicBezTo>
                  <a:pt x="206" y="166"/>
                  <a:pt x="206" y="166"/>
                  <a:pt x="206" y="166"/>
                </a:cubicBezTo>
                <a:close/>
                <a:moveTo>
                  <a:pt x="130" y="279"/>
                </a:moveTo>
                <a:cubicBezTo>
                  <a:pt x="130" y="279"/>
                  <a:pt x="130" y="279"/>
                  <a:pt x="130" y="279"/>
                </a:cubicBezTo>
                <a:cubicBezTo>
                  <a:pt x="130" y="279"/>
                  <a:pt x="130" y="279"/>
                  <a:pt x="130" y="279"/>
                </a:cubicBezTo>
                <a:cubicBezTo>
                  <a:pt x="130" y="279"/>
                  <a:pt x="130" y="279"/>
                  <a:pt x="130" y="279"/>
                </a:cubicBezTo>
                <a:cubicBezTo>
                  <a:pt x="130" y="279"/>
                  <a:pt x="130" y="279"/>
                  <a:pt x="130" y="279"/>
                </a:cubicBezTo>
                <a:close/>
                <a:moveTo>
                  <a:pt x="130" y="279"/>
                </a:moveTo>
                <a:cubicBezTo>
                  <a:pt x="130" y="279"/>
                  <a:pt x="130" y="279"/>
                  <a:pt x="130" y="279"/>
                </a:cubicBezTo>
                <a:cubicBezTo>
                  <a:pt x="130" y="279"/>
                  <a:pt x="130" y="279"/>
                  <a:pt x="130" y="279"/>
                </a:cubicBezTo>
                <a:cubicBezTo>
                  <a:pt x="130" y="279"/>
                  <a:pt x="130" y="279"/>
                  <a:pt x="130" y="279"/>
                </a:cubicBezTo>
                <a:close/>
                <a:moveTo>
                  <a:pt x="140" y="282"/>
                </a:moveTo>
                <a:cubicBezTo>
                  <a:pt x="140" y="283"/>
                  <a:pt x="140" y="283"/>
                  <a:pt x="140" y="283"/>
                </a:cubicBezTo>
                <a:cubicBezTo>
                  <a:pt x="140" y="283"/>
                  <a:pt x="140" y="283"/>
                  <a:pt x="140" y="283"/>
                </a:cubicBezTo>
                <a:cubicBezTo>
                  <a:pt x="140" y="283"/>
                  <a:pt x="140" y="283"/>
                  <a:pt x="140" y="283"/>
                </a:cubicBezTo>
                <a:cubicBezTo>
                  <a:pt x="140" y="283"/>
                  <a:pt x="140" y="282"/>
                  <a:pt x="140" y="282"/>
                </a:cubicBezTo>
                <a:cubicBezTo>
                  <a:pt x="140" y="282"/>
                  <a:pt x="140" y="282"/>
                  <a:pt x="140" y="282"/>
                </a:cubicBezTo>
                <a:close/>
                <a:moveTo>
                  <a:pt x="139" y="281"/>
                </a:moveTo>
                <a:cubicBezTo>
                  <a:pt x="139" y="281"/>
                  <a:pt x="139" y="281"/>
                  <a:pt x="140" y="280"/>
                </a:cubicBezTo>
                <a:cubicBezTo>
                  <a:pt x="140" y="280"/>
                  <a:pt x="140" y="280"/>
                  <a:pt x="140" y="280"/>
                </a:cubicBezTo>
                <a:cubicBezTo>
                  <a:pt x="140" y="280"/>
                  <a:pt x="140" y="280"/>
                  <a:pt x="140" y="280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9" y="281"/>
                  <a:pt x="139" y="281"/>
                  <a:pt x="139" y="281"/>
                </a:cubicBezTo>
                <a:cubicBezTo>
                  <a:pt x="139" y="281"/>
                  <a:pt x="139" y="281"/>
                  <a:pt x="139" y="281"/>
                </a:cubicBezTo>
                <a:close/>
                <a:moveTo>
                  <a:pt x="376" y="178"/>
                </a:moveTo>
                <a:cubicBezTo>
                  <a:pt x="376" y="178"/>
                  <a:pt x="375" y="178"/>
                  <a:pt x="375" y="178"/>
                </a:cubicBezTo>
                <a:cubicBezTo>
                  <a:pt x="376" y="178"/>
                  <a:pt x="376" y="178"/>
                  <a:pt x="376" y="178"/>
                </a:cubicBezTo>
                <a:cubicBezTo>
                  <a:pt x="376" y="178"/>
                  <a:pt x="376" y="178"/>
                  <a:pt x="376" y="178"/>
                </a:cubicBezTo>
                <a:close/>
                <a:moveTo>
                  <a:pt x="170" y="234"/>
                </a:moveTo>
                <a:cubicBezTo>
                  <a:pt x="170" y="234"/>
                  <a:pt x="170" y="234"/>
                  <a:pt x="170" y="234"/>
                </a:cubicBezTo>
                <a:cubicBezTo>
                  <a:pt x="170" y="234"/>
                  <a:pt x="171" y="234"/>
                  <a:pt x="170" y="234"/>
                </a:cubicBezTo>
                <a:close/>
                <a:moveTo>
                  <a:pt x="171" y="233"/>
                </a:moveTo>
                <a:cubicBezTo>
                  <a:pt x="171" y="233"/>
                  <a:pt x="171" y="233"/>
                  <a:pt x="171" y="233"/>
                </a:cubicBezTo>
                <a:cubicBezTo>
                  <a:pt x="171" y="233"/>
                  <a:pt x="171" y="233"/>
                  <a:pt x="171" y="233"/>
                </a:cubicBezTo>
                <a:cubicBezTo>
                  <a:pt x="171" y="233"/>
                  <a:pt x="170" y="233"/>
                  <a:pt x="170" y="233"/>
                </a:cubicBezTo>
                <a:cubicBezTo>
                  <a:pt x="170" y="233"/>
                  <a:pt x="170" y="234"/>
                  <a:pt x="170" y="234"/>
                </a:cubicBezTo>
                <a:cubicBezTo>
                  <a:pt x="170" y="234"/>
                  <a:pt x="171" y="234"/>
                  <a:pt x="171" y="234"/>
                </a:cubicBezTo>
                <a:cubicBezTo>
                  <a:pt x="171" y="234"/>
                  <a:pt x="171" y="233"/>
                  <a:pt x="171" y="233"/>
                </a:cubicBezTo>
                <a:close/>
                <a:moveTo>
                  <a:pt x="171" y="265"/>
                </a:moveTo>
                <a:cubicBezTo>
                  <a:pt x="171" y="265"/>
                  <a:pt x="171" y="265"/>
                  <a:pt x="171" y="264"/>
                </a:cubicBezTo>
                <a:cubicBezTo>
                  <a:pt x="170" y="264"/>
                  <a:pt x="170" y="264"/>
                  <a:pt x="170" y="263"/>
                </a:cubicBezTo>
                <a:cubicBezTo>
                  <a:pt x="170" y="263"/>
                  <a:pt x="170" y="264"/>
                  <a:pt x="170" y="264"/>
                </a:cubicBezTo>
                <a:cubicBezTo>
                  <a:pt x="171" y="264"/>
                  <a:pt x="171" y="264"/>
                  <a:pt x="171" y="265"/>
                </a:cubicBezTo>
                <a:close/>
                <a:moveTo>
                  <a:pt x="171" y="226"/>
                </a:moveTo>
                <a:cubicBezTo>
                  <a:pt x="171" y="226"/>
                  <a:pt x="171" y="226"/>
                  <a:pt x="171" y="226"/>
                </a:cubicBezTo>
                <a:cubicBezTo>
                  <a:pt x="171" y="226"/>
                  <a:pt x="171" y="225"/>
                  <a:pt x="172" y="225"/>
                </a:cubicBezTo>
                <a:cubicBezTo>
                  <a:pt x="171" y="225"/>
                  <a:pt x="171" y="225"/>
                  <a:pt x="171" y="225"/>
                </a:cubicBezTo>
                <a:cubicBezTo>
                  <a:pt x="171" y="225"/>
                  <a:pt x="171" y="225"/>
                  <a:pt x="171" y="225"/>
                </a:cubicBezTo>
                <a:cubicBezTo>
                  <a:pt x="171" y="226"/>
                  <a:pt x="171" y="226"/>
                  <a:pt x="171" y="227"/>
                </a:cubicBezTo>
                <a:cubicBezTo>
                  <a:pt x="171" y="227"/>
                  <a:pt x="171" y="227"/>
                  <a:pt x="171" y="227"/>
                </a:cubicBezTo>
                <a:cubicBezTo>
                  <a:pt x="171" y="227"/>
                  <a:pt x="171" y="227"/>
                  <a:pt x="171" y="227"/>
                </a:cubicBezTo>
                <a:cubicBezTo>
                  <a:pt x="171" y="227"/>
                  <a:pt x="171" y="226"/>
                  <a:pt x="171" y="226"/>
                </a:cubicBezTo>
                <a:close/>
                <a:moveTo>
                  <a:pt x="170" y="267"/>
                </a:moveTo>
                <a:cubicBezTo>
                  <a:pt x="170" y="266"/>
                  <a:pt x="170" y="266"/>
                  <a:pt x="169" y="266"/>
                </a:cubicBezTo>
                <a:cubicBezTo>
                  <a:pt x="170" y="266"/>
                  <a:pt x="170" y="266"/>
                  <a:pt x="170" y="266"/>
                </a:cubicBezTo>
                <a:cubicBezTo>
                  <a:pt x="170" y="267"/>
                  <a:pt x="170" y="267"/>
                  <a:pt x="170" y="267"/>
                </a:cubicBezTo>
                <a:close/>
                <a:moveTo>
                  <a:pt x="177" y="269"/>
                </a:moveTo>
                <a:cubicBezTo>
                  <a:pt x="177" y="269"/>
                  <a:pt x="177" y="270"/>
                  <a:pt x="177" y="269"/>
                </a:cubicBezTo>
                <a:cubicBezTo>
                  <a:pt x="177" y="269"/>
                  <a:pt x="177" y="269"/>
                  <a:pt x="177" y="269"/>
                </a:cubicBezTo>
                <a:cubicBezTo>
                  <a:pt x="177" y="269"/>
                  <a:pt x="177" y="269"/>
                  <a:pt x="177" y="269"/>
                </a:cubicBezTo>
                <a:cubicBezTo>
                  <a:pt x="177" y="269"/>
                  <a:pt x="176" y="269"/>
                  <a:pt x="176" y="269"/>
                </a:cubicBezTo>
                <a:cubicBezTo>
                  <a:pt x="176" y="269"/>
                  <a:pt x="176" y="269"/>
                  <a:pt x="177" y="269"/>
                </a:cubicBezTo>
                <a:close/>
                <a:moveTo>
                  <a:pt x="175" y="273"/>
                </a:moveTo>
                <a:cubicBezTo>
                  <a:pt x="176" y="273"/>
                  <a:pt x="176" y="273"/>
                  <a:pt x="177" y="273"/>
                </a:cubicBezTo>
                <a:cubicBezTo>
                  <a:pt x="177" y="273"/>
                  <a:pt x="177" y="272"/>
                  <a:pt x="177" y="272"/>
                </a:cubicBezTo>
                <a:cubicBezTo>
                  <a:pt x="176" y="272"/>
                  <a:pt x="176" y="273"/>
                  <a:pt x="176" y="273"/>
                </a:cubicBezTo>
                <a:cubicBezTo>
                  <a:pt x="176" y="273"/>
                  <a:pt x="176" y="273"/>
                  <a:pt x="176" y="272"/>
                </a:cubicBezTo>
                <a:cubicBezTo>
                  <a:pt x="176" y="273"/>
                  <a:pt x="176" y="273"/>
                  <a:pt x="175" y="273"/>
                </a:cubicBezTo>
                <a:cubicBezTo>
                  <a:pt x="175" y="273"/>
                  <a:pt x="175" y="273"/>
                  <a:pt x="175" y="273"/>
                </a:cubicBezTo>
                <a:cubicBezTo>
                  <a:pt x="175" y="273"/>
                  <a:pt x="175" y="273"/>
                  <a:pt x="175" y="273"/>
                </a:cubicBezTo>
                <a:close/>
                <a:moveTo>
                  <a:pt x="171" y="267"/>
                </a:moveTo>
                <a:cubicBezTo>
                  <a:pt x="172" y="268"/>
                  <a:pt x="172" y="267"/>
                  <a:pt x="172" y="268"/>
                </a:cubicBezTo>
                <a:cubicBezTo>
                  <a:pt x="172" y="267"/>
                  <a:pt x="172" y="267"/>
                  <a:pt x="171" y="267"/>
                </a:cubicBezTo>
                <a:cubicBezTo>
                  <a:pt x="172" y="267"/>
                  <a:pt x="171" y="267"/>
                  <a:pt x="171" y="267"/>
                </a:cubicBezTo>
                <a:close/>
                <a:moveTo>
                  <a:pt x="177" y="275"/>
                </a:moveTo>
                <a:cubicBezTo>
                  <a:pt x="177" y="275"/>
                  <a:pt x="177" y="276"/>
                  <a:pt x="177" y="276"/>
                </a:cubicBezTo>
                <a:cubicBezTo>
                  <a:pt x="177" y="276"/>
                  <a:pt x="178" y="276"/>
                  <a:pt x="178" y="276"/>
                </a:cubicBezTo>
                <a:cubicBezTo>
                  <a:pt x="178" y="276"/>
                  <a:pt x="178" y="276"/>
                  <a:pt x="178" y="276"/>
                </a:cubicBezTo>
                <a:cubicBezTo>
                  <a:pt x="178" y="276"/>
                  <a:pt x="178" y="276"/>
                  <a:pt x="178" y="276"/>
                </a:cubicBezTo>
                <a:cubicBezTo>
                  <a:pt x="178" y="276"/>
                  <a:pt x="177" y="276"/>
                  <a:pt x="177" y="276"/>
                </a:cubicBezTo>
                <a:cubicBezTo>
                  <a:pt x="177" y="276"/>
                  <a:pt x="177" y="275"/>
                  <a:pt x="177" y="275"/>
                </a:cubicBezTo>
                <a:close/>
                <a:moveTo>
                  <a:pt x="174" y="221"/>
                </a:moveTo>
                <a:cubicBezTo>
                  <a:pt x="174" y="221"/>
                  <a:pt x="174" y="222"/>
                  <a:pt x="174" y="222"/>
                </a:cubicBezTo>
                <a:cubicBezTo>
                  <a:pt x="174" y="222"/>
                  <a:pt x="174" y="222"/>
                  <a:pt x="174" y="222"/>
                </a:cubicBezTo>
                <a:cubicBezTo>
                  <a:pt x="174" y="221"/>
                  <a:pt x="174" y="221"/>
                  <a:pt x="174" y="221"/>
                </a:cubicBezTo>
                <a:close/>
                <a:moveTo>
                  <a:pt x="161" y="182"/>
                </a:moveTo>
                <a:cubicBezTo>
                  <a:pt x="161" y="182"/>
                  <a:pt x="160" y="183"/>
                  <a:pt x="160" y="183"/>
                </a:cubicBezTo>
                <a:cubicBezTo>
                  <a:pt x="161" y="183"/>
                  <a:pt x="161" y="183"/>
                  <a:pt x="161" y="182"/>
                </a:cubicBezTo>
                <a:close/>
                <a:moveTo>
                  <a:pt x="174" y="269"/>
                </a:moveTo>
                <a:cubicBezTo>
                  <a:pt x="174" y="269"/>
                  <a:pt x="174" y="269"/>
                  <a:pt x="174" y="270"/>
                </a:cubicBezTo>
                <a:cubicBezTo>
                  <a:pt x="174" y="270"/>
                  <a:pt x="174" y="269"/>
                  <a:pt x="175" y="269"/>
                </a:cubicBezTo>
                <a:cubicBezTo>
                  <a:pt x="175" y="269"/>
                  <a:pt x="175" y="269"/>
                  <a:pt x="175" y="268"/>
                </a:cubicBezTo>
                <a:cubicBezTo>
                  <a:pt x="175" y="268"/>
                  <a:pt x="174" y="268"/>
                  <a:pt x="174" y="268"/>
                </a:cubicBezTo>
                <a:cubicBezTo>
                  <a:pt x="174" y="268"/>
                  <a:pt x="174" y="269"/>
                  <a:pt x="174" y="269"/>
                </a:cubicBezTo>
                <a:cubicBezTo>
                  <a:pt x="174" y="269"/>
                  <a:pt x="174" y="269"/>
                  <a:pt x="174" y="269"/>
                </a:cubicBezTo>
                <a:cubicBezTo>
                  <a:pt x="174" y="269"/>
                  <a:pt x="174" y="269"/>
                  <a:pt x="174" y="269"/>
                </a:cubicBezTo>
                <a:cubicBezTo>
                  <a:pt x="175" y="269"/>
                  <a:pt x="175" y="269"/>
                  <a:pt x="174" y="269"/>
                </a:cubicBezTo>
                <a:close/>
                <a:moveTo>
                  <a:pt x="413" y="71"/>
                </a:moveTo>
                <a:cubicBezTo>
                  <a:pt x="413" y="71"/>
                  <a:pt x="412" y="71"/>
                  <a:pt x="412" y="71"/>
                </a:cubicBezTo>
                <a:cubicBezTo>
                  <a:pt x="412" y="71"/>
                  <a:pt x="411" y="71"/>
                  <a:pt x="410" y="72"/>
                </a:cubicBezTo>
                <a:cubicBezTo>
                  <a:pt x="411" y="72"/>
                  <a:pt x="412" y="72"/>
                  <a:pt x="412" y="72"/>
                </a:cubicBezTo>
                <a:cubicBezTo>
                  <a:pt x="412" y="72"/>
                  <a:pt x="412" y="73"/>
                  <a:pt x="412" y="73"/>
                </a:cubicBezTo>
                <a:cubicBezTo>
                  <a:pt x="412" y="73"/>
                  <a:pt x="412" y="73"/>
                  <a:pt x="412" y="73"/>
                </a:cubicBezTo>
                <a:cubicBezTo>
                  <a:pt x="412" y="73"/>
                  <a:pt x="413" y="73"/>
                  <a:pt x="413" y="73"/>
                </a:cubicBezTo>
                <a:cubicBezTo>
                  <a:pt x="413" y="73"/>
                  <a:pt x="413" y="73"/>
                  <a:pt x="414" y="73"/>
                </a:cubicBezTo>
                <a:cubicBezTo>
                  <a:pt x="414" y="73"/>
                  <a:pt x="415" y="73"/>
                  <a:pt x="415" y="73"/>
                </a:cubicBezTo>
                <a:cubicBezTo>
                  <a:pt x="415" y="73"/>
                  <a:pt x="416" y="73"/>
                  <a:pt x="416" y="72"/>
                </a:cubicBezTo>
                <a:cubicBezTo>
                  <a:pt x="416" y="72"/>
                  <a:pt x="416" y="72"/>
                  <a:pt x="416" y="72"/>
                </a:cubicBezTo>
                <a:cubicBezTo>
                  <a:pt x="416" y="72"/>
                  <a:pt x="416" y="72"/>
                  <a:pt x="416" y="71"/>
                </a:cubicBezTo>
                <a:cubicBezTo>
                  <a:pt x="416" y="71"/>
                  <a:pt x="416" y="71"/>
                  <a:pt x="415" y="71"/>
                </a:cubicBezTo>
                <a:cubicBezTo>
                  <a:pt x="415" y="71"/>
                  <a:pt x="415" y="71"/>
                  <a:pt x="415" y="71"/>
                </a:cubicBezTo>
                <a:cubicBezTo>
                  <a:pt x="415" y="71"/>
                  <a:pt x="415" y="71"/>
                  <a:pt x="415" y="71"/>
                </a:cubicBezTo>
                <a:cubicBezTo>
                  <a:pt x="415" y="71"/>
                  <a:pt x="415" y="71"/>
                  <a:pt x="415" y="71"/>
                </a:cubicBezTo>
                <a:cubicBezTo>
                  <a:pt x="415" y="71"/>
                  <a:pt x="414" y="71"/>
                  <a:pt x="414" y="71"/>
                </a:cubicBezTo>
                <a:cubicBezTo>
                  <a:pt x="414" y="71"/>
                  <a:pt x="414" y="71"/>
                  <a:pt x="414" y="71"/>
                </a:cubicBezTo>
                <a:cubicBezTo>
                  <a:pt x="414" y="71"/>
                  <a:pt x="414" y="71"/>
                  <a:pt x="413" y="71"/>
                </a:cubicBezTo>
                <a:cubicBezTo>
                  <a:pt x="413" y="71"/>
                  <a:pt x="413" y="71"/>
                  <a:pt x="413" y="71"/>
                </a:cubicBezTo>
                <a:close/>
                <a:moveTo>
                  <a:pt x="415" y="73"/>
                </a:moveTo>
                <a:cubicBezTo>
                  <a:pt x="414" y="73"/>
                  <a:pt x="414" y="73"/>
                  <a:pt x="413" y="73"/>
                </a:cubicBezTo>
                <a:cubicBezTo>
                  <a:pt x="413" y="73"/>
                  <a:pt x="412" y="74"/>
                  <a:pt x="413" y="74"/>
                </a:cubicBezTo>
                <a:cubicBezTo>
                  <a:pt x="413" y="74"/>
                  <a:pt x="413" y="74"/>
                  <a:pt x="413" y="74"/>
                </a:cubicBezTo>
                <a:cubicBezTo>
                  <a:pt x="413" y="74"/>
                  <a:pt x="414" y="74"/>
                  <a:pt x="414" y="75"/>
                </a:cubicBezTo>
                <a:cubicBezTo>
                  <a:pt x="414" y="75"/>
                  <a:pt x="414" y="75"/>
                  <a:pt x="414" y="75"/>
                </a:cubicBezTo>
                <a:cubicBezTo>
                  <a:pt x="414" y="75"/>
                  <a:pt x="414" y="75"/>
                  <a:pt x="414" y="75"/>
                </a:cubicBezTo>
                <a:cubicBezTo>
                  <a:pt x="413" y="75"/>
                  <a:pt x="413" y="76"/>
                  <a:pt x="413" y="76"/>
                </a:cubicBezTo>
                <a:cubicBezTo>
                  <a:pt x="413" y="76"/>
                  <a:pt x="413" y="76"/>
                  <a:pt x="413" y="76"/>
                </a:cubicBezTo>
                <a:cubicBezTo>
                  <a:pt x="412" y="76"/>
                  <a:pt x="412" y="77"/>
                  <a:pt x="412" y="77"/>
                </a:cubicBezTo>
                <a:cubicBezTo>
                  <a:pt x="413" y="77"/>
                  <a:pt x="414" y="77"/>
                  <a:pt x="414" y="77"/>
                </a:cubicBezTo>
                <a:cubicBezTo>
                  <a:pt x="415" y="77"/>
                  <a:pt x="416" y="77"/>
                  <a:pt x="417" y="77"/>
                </a:cubicBezTo>
                <a:cubicBezTo>
                  <a:pt x="417" y="77"/>
                  <a:pt x="417" y="77"/>
                  <a:pt x="417" y="77"/>
                </a:cubicBezTo>
                <a:cubicBezTo>
                  <a:pt x="416" y="77"/>
                  <a:pt x="416" y="77"/>
                  <a:pt x="416" y="78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8" y="78"/>
                  <a:pt x="418" y="78"/>
                  <a:pt x="418" y="78"/>
                </a:cubicBezTo>
                <a:cubicBezTo>
                  <a:pt x="419" y="78"/>
                  <a:pt x="419" y="77"/>
                  <a:pt x="419" y="77"/>
                </a:cubicBezTo>
                <a:cubicBezTo>
                  <a:pt x="419" y="77"/>
                  <a:pt x="419" y="77"/>
                  <a:pt x="420" y="77"/>
                </a:cubicBezTo>
                <a:cubicBezTo>
                  <a:pt x="420" y="77"/>
                  <a:pt x="420" y="77"/>
                  <a:pt x="420" y="76"/>
                </a:cubicBezTo>
                <a:cubicBezTo>
                  <a:pt x="421" y="76"/>
                  <a:pt x="422" y="76"/>
                  <a:pt x="422" y="75"/>
                </a:cubicBezTo>
                <a:cubicBezTo>
                  <a:pt x="422" y="75"/>
                  <a:pt x="422" y="75"/>
                  <a:pt x="421" y="75"/>
                </a:cubicBezTo>
                <a:cubicBezTo>
                  <a:pt x="421" y="75"/>
                  <a:pt x="421" y="75"/>
                  <a:pt x="421" y="75"/>
                </a:cubicBezTo>
                <a:cubicBezTo>
                  <a:pt x="421" y="75"/>
                  <a:pt x="421" y="75"/>
                  <a:pt x="421" y="75"/>
                </a:cubicBezTo>
                <a:cubicBezTo>
                  <a:pt x="421" y="75"/>
                  <a:pt x="420" y="75"/>
                  <a:pt x="420" y="75"/>
                </a:cubicBezTo>
                <a:cubicBezTo>
                  <a:pt x="420" y="75"/>
                  <a:pt x="420" y="75"/>
                  <a:pt x="420" y="75"/>
                </a:cubicBezTo>
                <a:cubicBezTo>
                  <a:pt x="419" y="75"/>
                  <a:pt x="419" y="75"/>
                  <a:pt x="419" y="75"/>
                </a:cubicBezTo>
                <a:cubicBezTo>
                  <a:pt x="419" y="75"/>
                  <a:pt x="418" y="74"/>
                  <a:pt x="418" y="74"/>
                </a:cubicBezTo>
                <a:cubicBezTo>
                  <a:pt x="418" y="74"/>
                  <a:pt x="419" y="74"/>
                  <a:pt x="419" y="74"/>
                </a:cubicBezTo>
                <a:cubicBezTo>
                  <a:pt x="419" y="73"/>
                  <a:pt x="419" y="73"/>
                  <a:pt x="419" y="73"/>
                </a:cubicBezTo>
                <a:cubicBezTo>
                  <a:pt x="418" y="73"/>
                  <a:pt x="418" y="73"/>
                  <a:pt x="418" y="73"/>
                </a:cubicBezTo>
                <a:cubicBezTo>
                  <a:pt x="417" y="73"/>
                  <a:pt x="417" y="73"/>
                  <a:pt x="416" y="73"/>
                </a:cubicBezTo>
                <a:cubicBezTo>
                  <a:pt x="416" y="73"/>
                  <a:pt x="416" y="73"/>
                  <a:pt x="416" y="73"/>
                </a:cubicBezTo>
                <a:cubicBezTo>
                  <a:pt x="416" y="73"/>
                  <a:pt x="416" y="73"/>
                  <a:pt x="416" y="73"/>
                </a:cubicBezTo>
                <a:cubicBezTo>
                  <a:pt x="415" y="73"/>
                  <a:pt x="415" y="73"/>
                  <a:pt x="415" y="73"/>
                </a:cubicBezTo>
                <a:close/>
                <a:moveTo>
                  <a:pt x="418" y="110"/>
                </a:moveTo>
                <a:cubicBezTo>
                  <a:pt x="418" y="111"/>
                  <a:pt x="417" y="110"/>
                  <a:pt x="416" y="110"/>
                </a:cubicBezTo>
                <a:cubicBezTo>
                  <a:pt x="416" y="110"/>
                  <a:pt x="416" y="111"/>
                  <a:pt x="416" y="110"/>
                </a:cubicBezTo>
                <a:cubicBezTo>
                  <a:pt x="416" y="110"/>
                  <a:pt x="416" y="111"/>
                  <a:pt x="416" y="111"/>
                </a:cubicBezTo>
                <a:cubicBezTo>
                  <a:pt x="415" y="111"/>
                  <a:pt x="415" y="110"/>
                  <a:pt x="415" y="110"/>
                </a:cubicBezTo>
                <a:cubicBezTo>
                  <a:pt x="415" y="111"/>
                  <a:pt x="416" y="111"/>
                  <a:pt x="415" y="111"/>
                </a:cubicBezTo>
                <a:cubicBezTo>
                  <a:pt x="416" y="111"/>
                  <a:pt x="416" y="111"/>
                  <a:pt x="417" y="111"/>
                </a:cubicBezTo>
                <a:cubicBezTo>
                  <a:pt x="417" y="111"/>
                  <a:pt x="417" y="111"/>
                  <a:pt x="417" y="111"/>
                </a:cubicBezTo>
                <a:cubicBezTo>
                  <a:pt x="417" y="111"/>
                  <a:pt x="417" y="111"/>
                  <a:pt x="417" y="111"/>
                </a:cubicBezTo>
                <a:cubicBezTo>
                  <a:pt x="417" y="111"/>
                  <a:pt x="417" y="111"/>
                  <a:pt x="418" y="111"/>
                </a:cubicBezTo>
                <a:cubicBezTo>
                  <a:pt x="418" y="111"/>
                  <a:pt x="418" y="111"/>
                  <a:pt x="418" y="111"/>
                </a:cubicBezTo>
                <a:cubicBezTo>
                  <a:pt x="418" y="111"/>
                  <a:pt x="418" y="111"/>
                  <a:pt x="418" y="111"/>
                </a:cubicBezTo>
                <a:cubicBezTo>
                  <a:pt x="418" y="111"/>
                  <a:pt x="418" y="111"/>
                  <a:pt x="418" y="110"/>
                </a:cubicBezTo>
                <a:cubicBezTo>
                  <a:pt x="418" y="110"/>
                  <a:pt x="419" y="110"/>
                  <a:pt x="419" y="110"/>
                </a:cubicBezTo>
                <a:cubicBezTo>
                  <a:pt x="419" y="110"/>
                  <a:pt x="419" y="110"/>
                  <a:pt x="419" y="110"/>
                </a:cubicBezTo>
                <a:cubicBezTo>
                  <a:pt x="419" y="110"/>
                  <a:pt x="419" y="110"/>
                  <a:pt x="418" y="110"/>
                </a:cubicBezTo>
                <a:close/>
                <a:moveTo>
                  <a:pt x="357" y="153"/>
                </a:moveTo>
                <a:cubicBezTo>
                  <a:pt x="357" y="153"/>
                  <a:pt x="356" y="153"/>
                  <a:pt x="356" y="153"/>
                </a:cubicBezTo>
                <a:cubicBezTo>
                  <a:pt x="356" y="153"/>
                  <a:pt x="356" y="153"/>
                  <a:pt x="356" y="153"/>
                </a:cubicBezTo>
                <a:cubicBezTo>
                  <a:pt x="356" y="154"/>
                  <a:pt x="356" y="154"/>
                  <a:pt x="356" y="153"/>
                </a:cubicBezTo>
                <a:cubicBezTo>
                  <a:pt x="356" y="154"/>
                  <a:pt x="356" y="154"/>
                  <a:pt x="356" y="154"/>
                </a:cubicBezTo>
                <a:cubicBezTo>
                  <a:pt x="357" y="154"/>
                  <a:pt x="356" y="153"/>
                  <a:pt x="357" y="153"/>
                </a:cubicBezTo>
                <a:cubicBezTo>
                  <a:pt x="357" y="154"/>
                  <a:pt x="357" y="154"/>
                  <a:pt x="357" y="154"/>
                </a:cubicBezTo>
                <a:cubicBezTo>
                  <a:pt x="357" y="154"/>
                  <a:pt x="356" y="155"/>
                  <a:pt x="357" y="155"/>
                </a:cubicBezTo>
                <a:cubicBezTo>
                  <a:pt x="357" y="154"/>
                  <a:pt x="357" y="153"/>
                  <a:pt x="357" y="153"/>
                </a:cubicBezTo>
                <a:cubicBezTo>
                  <a:pt x="357" y="153"/>
                  <a:pt x="357" y="153"/>
                  <a:pt x="357" y="153"/>
                </a:cubicBezTo>
                <a:cubicBezTo>
                  <a:pt x="357" y="153"/>
                  <a:pt x="357" y="152"/>
                  <a:pt x="357" y="152"/>
                </a:cubicBezTo>
                <a:cubicBezTo>
                  <a:pt x="357" y="152"/>
                  <a:pt x="356" y="152"/>
                  <a:pt x="356" y="152"/>
                </a:cubicBezTo>
                <a:cubicBezTo>
                  <a:pt x="356" y="152"/>
                  <a:pt x="356" y="152"/>
                  <a:pt x="356" y="152"/>
                </a:cubicBezTo>
                <a:cubicBezTo>
                  <a:pt x="356" y="152"/>
                  <a:pt x="356" y="152"/>
                  <a:pt x="356" y="153"/>
                </a:cubicBezTo>
                <a:cubicBezTo>
                  <a:pt x="356" y="153"/>
                  <a:pt x="356" y="153"/>
                  <a:pt x="356" y="153"/>
                </a:cubicBezTo>
                <a:cubicBezTo>
                  <a:pt x="356" y="153"/>
                  <a:pt x="357" y="153"/>
                  <a:pt x="357" y="153"/>
                </a:cubicBezTo>
                <a:cubicBezTo>
                  <a:pt x="357" y="153"/>
                  <a:pt x="357" y="153"/>
                  <a:pt x="357" y="153"/>
                </a:cubicBezTo>
                <a:close/>
                <a:moveTo>
                  <a:pt x="383" y="141"/>
                </a:moveTo>
                <a:cubicBezTo>
                  <a:pt x="383" y="141"/>
                  <a:pt x="383" y="141"/>
                  <a:pt x="383" y="140"/>
                </a:cubicBezTo>
                <a:cubicBezTo>
                  <a:pt x="382" y="140"/>
                  <a:pt x="381" y="141"/>
                  <a:pt x="381" y="141"/>
                </a:cubicBezTo>
                <a:cubicBezTo>
                  <a:pt x="381" y="141"/>
                  <a:pt x="382" y="141"/>
                  <a:pt x="383" y="141"/>
                </a:cubicBezTo>
                <a:close/>
                <a:moveTo>
                  <a:pt x="388" y="68"/>
                </a:moveTo>
                <a:cubicBezTo>
                  <a:pt x="388" y="68"/>
                  <a:pt x="388" y="68"/>
                  <a:pt x="388" y="68"/>
                </a:cubicBezTo>
                <a:cubicBezTo>
                  <a:pt x="389" y="68"/>
                  <a:pt x="389" y="68"/>
                  <a:pt x="389" y="68"/>
                </a:cubicBezTo>
                <a:cubicBezTo>
                  <a:pt x="389" y="67"/>
                  <a:pt x="389" y="67"/>
                  <a:pt x="389" y="67"/>
                </a:cubicBezTo>
                <a:cubicBezTo>
                  <a:pt x="389" y="67"/>
                  <a:pt x="390" y="67"/>
                  <a:pt x="390" y="67"/>
                </a:cubicBezTo>
                <a:cubicBezTo>
                  <a:pt x="390" y="67"/>
                  <a:pt x="390" y="67"/>
                  <a:pt x="390" y="67"/>
                </a:cubicBezTo>
                <a:cubicBezTo>
                  <a:pt x="390" y="67"/>
                  <a:pt x="390" y="67"/>
                  <a:pt x="390" y="67"/>
                </a:cubicBezTo>
                <a:cubicBezTo>
                  <a:pt x="390" y="68"/>
                  <a:pt x="390" y="68"/>
                  <a:pt x="390" y="68"/>
                </a:cubicBezTo>
                <a:cubicBezTo>
                  <a:pt x="390" y="68"/>
                  <a:pt x="390" y="68"/>
                  <a:pt x="389" y="68"/>
                </a:cubicBezTo>
                <a:cubicBezTo>
                  <a:pt x="390" y="68"/>
                  <a:pt x="390" y="69"/>
                  <a:pt x="390" y="69"/>
                </a:cubicBezTo>
                <a:cubicBezTo>
                  <a:pt x="390" y="69"/>
                  <a:pt x="391" y="69"/>
                  <a:pt x="391" y="69"/>
                </a:cubicBezTo>
                <a:cubicBezTo>
                  <a:pt x="391" y="69"/>
                  <a:pt x="390" y="69"/>
                  <a:pt x="390" y="69"/>
                </a:cubicBezTo>
                <a:cubicBezTo>
                  <a:pt x="389" y="69"/>
                  <a:pt x="388" y="69"/>
                  <a:pt x="388" y="69"/>
                </a:cubicBezTo>
                <a:cubicBezTo>
                  <a:pt x="388" y="69"/>
                  <a:pt x="388" y="69"/>
                  <a:pt x="388" y="69"/>
                </a:cubicBezTo>
                <a:cubicBezTo>
                  <a:pt x="388" y="69"/>
                  <a:pt x="388" y="69"/>
                  <a:pt x="389" y="70"/>
                </a:cubicBezTo>
                <a:cubicBezTo>
                  <a:pt x="389" y="70"/>
                  <a:pt x="388" y="70"/>
                  <a:pt x="389" y="70"/>
                </a:cubicBezTo>
                <a:cubicBezTo>
                  <a:pt x="389" y="70"/>
                  <a:pt x="389" y="70"/>
                  <a:pt x="390" y="70"/>
                </a:cubicBezTo>
                <a:cubicBezTo>
                  <a:pt x="390" y="71"/>
                  <a:pt x="391" y="71"/>
                  <a:pt x="391" y="71"/>
                </a:cubicBezTo>
                <a:cubicBezTo>
                  <a:pt x="391" y="71"/>
                  <a:pt x="392" y="71"/>
                  <a:pt x="392" y="71"/>
                </a:cubicBezTo>
                <a:cubicBezTo>
                  <a:pt x="392" y="71"/>
                  <a:pt x="392" y="71"/>
                  <a:pt x="392" y="71"/>
                </a:cubicBezTo>
                <a:cubicBezTo>
                  <a:pt x="392" y="72"/>
                  <a:pt x="391" y="71"/>
                  <a:pt x="390" y="72"/>
                </a:cubicBezTo>
                <a:cubicBezTo>
                  <a:pt x="391" y="72"/>
                  <a:pt x="391" y="72"/>
                  <a:pt x="392" y="73"/>
                </a:cubicBezTo>
                <a:cubicBezTo>
                  <a:pt x="392" y="73"/>
                  <a:pt x="392" y="73"/>
                  <a:pt x="393" y="73"/>
                </a:cubicBezTo>
                <a:cubicBezTo>
                  <a:pt x="393" y="73"/>
                  <a:pt x="394" y="73"/>
                  <a:pt x="394" y="73"/>
                </a:cubicBezTo>
                <a:cubicBezTo>
                  <a:pt x="394" y="73"/>
                  <a:pt x="394" y="73"/>
                  <a:pt x="394" y="73"/>
                </a:cubicBezTo>
                <a:cubicBezTo>
                  <a:pt x="394" y="73"/>
                  <a:pt x="394" y="73"/>
                  <a:pt x="394" y="73"/>
                </a:cubicBezTo>
                <a:cubicBezTo>
                  <a:pt x="395" y="73"/>
                  <a:pt x="394" y="73"/>
                  <a:pt x="395" y="73"/>
                </a:cubicBezTo>
                <a:cubicBezTo>
                  <a:pt x="395" y="73"/>
                  <a:pt x="395" y="73"/>
                  <a:pt x="395" y="73"/>
                </a:cubicBezTo>
                <a:cubicBezTo>
                  <a:pt x="396" y="72"/>
                  <a:pt x="395" y="72"/>
                  <a:pt x="395" y="72"/>
                </a:cubicBezTo>
                <a:cubicBezTo>
                  <a:pt x="395" y="72"/>
                  <a:pt x="396" y="72"/>
                  <a:pt x="396" y="72"/>
                </a:cubicBezTo>
                <a:cubicBezTo>
                  <a:pt x="396" y="72"/>
                  <a:pt x="397" y="72"/>
                  <a:pt x="396" y="72"/>
                </a:cubicBezTo>
                <a:cubicBezTo>
                  <a:pt x="396" y="72"/>
                  <a:pt x="396" y="72"/>
                  <a:pt x="396" y="72"/>
                </a:cubicBezTo>
                <a:cubicBezTo>
                  <a:pt x="395" y="71"/>
                  <a:pt x="396" y="71"/>
                  <a:pt x="396" y="71"/>
                </a:cubicBezTo>
                <a:cubicBezTo>
                  <a:pt x="396" y="71"/>
                  <a:pt x="396" y="71"/>
                  <a:pt x="396" y="71"/>
                </a:cubicBezTo>
                <a:cubicBezTo>
                  <a:pt x="396" y="70"/>
                  <a:pt x="396" y="70"/>
                  <a:pt x="397" y="70"/>
                </a:cubicBezTo>
                <a:cubicBezTo>
                  <a:pt x="397" y="70"/>
                  <a:pt x="397" y="71"/>
                  <a:pt x="397" y="71"/>
                </a:cubicBezTo>
                <a:cubicBezTo>
                  <a:pt x="397" y="71"/>
                  <a:pt x="397" y="71"/>
                  <a:pt x="398" y="71"/>
                </a:cubicBezTo>
                <a:cubicBezTo>
                  <a:pt x="398" y="71"/>
                  <a:pt x="398" y="71"/>
                  <a:pt x="398" y="71"/>
                </a:cubicBezTo>
                <a:cubicBezTo>
                  <a:pt x="398" y="71"/>
                  <a:pt x="398" y="70"/>
                  <a:pt x="398" y="70"/>
                </a:cubicBezTo>
                <a:cubicBezTo>
                  <a:pt x="398" y="70"/>
                  <a:pt x="398" y="70"/>
                  <a:pt x="398" y="70"/>
                </a:cubicBezTo>
                <a:cubicBezTo>
                  <a:pt x="399" y="69"/>
                  <a:pt x="399" y="70"/>
                  <a:pt x="398" y="71"/>
                </a:cubicBezTo>
                <a:cubicBezTo>
                  <a:pt x="398" y="71"/>
                  <a:pt x="398" y="71"/>
                  <a:pt x="398" y="72"/>
                </a:cubicBezTo>
                <a:cubicBezTo>
                  <a:pt x="399" y="72"/>
                  <a:pt x="399" y="72"/>
                  <a:pt x="399" y="72"/>
                </a:cubicBezTo>
                <a:cubicBezTo>
                  <a:pt x="399" y="72"/>
                  <a:pt x="400" y="72"/>
                  <a:pt x="400" y="72"/>
                </a:cubicBezTo>
                <a:cubicBezTo>
                  <a:pt x="400" y="71"/>
                  <a:pt x="400" y="71"/>
                  <a:pt x="400" y="71"/>
                </a:cubicBezTo>
                <a:cubicBezTo>
                  <a:pt x="400" y="71"/>
                  <a:pt x="400" y="71"/>
                  <a:pt x="401" y="71"/>
                </a:cubicBezTo>
                <a:cubicBezTo>
                  <a:pt x="401" y="71"/>
                  <a:pt x="401" y="71"/>
                  <a:pt x="401" y="71"/>
                </a:cubicBezTo>
                <a:cubicBezTo>
                  <a:pt x="401" y="71"/>
                  <a:pt x="401" y="71"/>
                  <a:pt x="401" y="71"/>
                </a:cubicBezTo>
                <a:cubicBezTo>
                  <a:pt x="401" y="70"/>
                  <a:pt x="401" y="70"/>
                  <a:pt x="401" y="70"/>
                </a:cubicBezTo>
                <a:cubicBezTo>
                  <a:pt x="402" y="70"/>
                  <a:pt x="402" y="71"/>
                  <a:pt x="402" y="70"/>
                </a:cubicBezTo>
                <a:cubicBezTo>
                  <a:pt x="402" y="71"/>
                  <a:pt x="401" y="71"/>
                  <a:pt x="401" y="72"/>
                </a:cubicBezTo>
                <a:cubicBezTo>
                  <a:pt x="401" y="72"/>
                  <a:pt x="401" y="72"/>
                  <a:pt x="401" y="72"/>
                </a:cubicBezTo>
                <a:cubicBezTo>
                  <a:pt x="402" y="72"/>
                  <a:pt x="402" y="72"/>
                  <a:pt x="402" y="72"/>
                </a:cubicBezTo>
                <a:cubicBezTo>
                  <a:pt x="401" y="72"/>
                  <a:pt x="401" y="72"/>
                  <a:pt x="400" y="72"/>
                </a:cubicBezTo>
                <a:cubicBezTo>
                  <a:pt x="400" y="72"/>
                  <a:pt x="399" y="72"/>
                  <a:pt x="399" y="72"/>
                </a:cubicBezTo>
                <a:cubicBezTo>
                  <a:pt x="399" y="73"/>
                  <a:pt x="399" y="73"/>
                  <a:pt x="399" y="73"/>
                </a:cubicBezTo>
                <a:cubicBezTo>
                  <a:pt x="399" y="73"/>
                  <a:pt x="398" y="73"/>
                  <a:pt x="398" y="73"/>
                </a:cubicBezTo>
                <a:cubicBezTo>
                  <a:pt x="397" y="74"/>
                  <a:pt x="396" y="74"/>
                  <a:pt x="395" y="74"/>
                </a:cubicBezTo>
                <a:cubicBezTo>
                  <a:pt x="395" y="74"/>
                  <a:pt x="395" y="74"/>
                  <a:pt x="394" y="74"/>
                </a:cubicBezTo>
                <a:cubicBezTo>
                  <a:pt x="394" y="74"/>
                  <a:pt x="394" y="74"/>
                  <a:pt x="394" y="74"/>
                </a:cubicBezTo>
                <a:cubicBezTo>
                  <a:pt x="394" y="74"/>
                  <a:pt x="394" y="74"/>
                  <a:pt x="394" y="74"/>
                </a:cubicBezTo>
                <a:cubicBezTo>
                  <a:pt x="394" y="75"/>
                  <a:pt x="394" y="75"/>
                  <a:pt x="394" y="75"/>
                </a:cubicBezTo>
                <a:cubicBezTo>
                  <a:pt x="394" y="75"/>
                  <a:pt x="394" y="76"/>
                  <a:pt x="394" y="76"/>
                </a:cubicBezTo>
                <a:cubicBezTo>
                  <a:pt x="395" y="76"/>
                  <a:pt x="395" y="76"/>
                  <a:pt x="395" y="75"/>
                </a:cubicBezTo>
                <a:cubicBezTo>
                  <a:pt x="395" y="75"/>
                  <a:pt x="396" y="76"/>
                  <a:pt x="396" y="75"/>
                </a:cubicBezTo>
                <a:cubicBezTo>
                  <a:pt x="396" y="75"/>
                  <a:pt x="396" y="75"/>
                  <a:pt x="396" y="75"/>
                </a:cubicBezTo>
                <a:cubicBezTo>
                  <a:pt x="397" y="75"/>
                  <a:pt x="397" y="75"/>
                  <a:pt x="397" y="75"/>
                </a:cubicBezTo>
                <a:cubicBezTo>
                  <a:pt x="398" y="75"/>
                  <a:pt x="398" y="75"/>
                  <a:pt x="398" y="75"/>
                </a:cubicBezTo>
                <a:cubicBezTo>
                  <a:pt x="398" y="75"/>
                  <a:pt x="399" y="75"/>
                  <a:pt x="399" y="75"/>
                </a:cubicBezTo>
                <a:cubicBezTo>
                  <a:pt x="399" y="75"/>
                  <a:pt x="399" y="75"/>
                  <a:pt x="399" y="75"/>
                </a:cubicBezTo>
                <a:cubicBezTo>
                  <a:pt x="400" y="75"/>
                  <a:pt x="400" y="75"/>
                  <a:pt x="401" y="75"/>
                </a:cubicBezTo>
                <a:cubicBezTo>
                  <a:pt x="401" y="75"/>
                  <a:pt x="401" y="75"/>
                  <a:pt x="401" y="75"/>
                </a:cubicBezTo>
                <a:cubicBezTo>
                  <a:pt x="402" y="75"/>
                  <a:pt x="402" y="75"/>
                  <a:pt x="402" y="75"/>
                </a:cubicBezTo>
                <a:cubicBezTo>
                  <a:pt x="402" y="75"/>
                  <a:pt x="402" y="75"/>
                  <a:pt x="402" y="75"/>
                </a:cubicBezTo>
                <a:cubicBezTo>
                  <a:pt x="402" y="75"/>
                  <a:pt x="402" y="75"/>
                  <a:pt x="402" y="75"/>
                </a:cubicBezTo>
                <a:cubicBezTo>
                  <a:pt x="402" y="75"/>
                  <a:pt x="402" y="75"/>
                  <a:pt x="403" y="75"/>
                </a:cubicBezTo>
                <a:cubicBezTo>
                  <a:pt x="402" y="75"/>
                  <a:pt x="402" y="75"/>
                  <a:pt x="402" y="75"/>
                </a:cubicBezTo>
                <a:cubicBezTo>
                  <a:pt x="402" y="75"/>
                  <a:pt x="401" y="75"/>
                  <a:pt x="401" y="75"/>
                </a:cubicBezTo>
                <a:cubicBezTo>
                  <a:pt x="401" y="75"/>
                  <a:pt x="400" y="75"/>
                  <a:pt x="400" y="75"/>
                </a:cubicBezTo>
                <a:cubicBezTo>
                  <a:pt x="399" y="75"/>
                  <a:pt x="399" y="76"/>
                  <a:pt x="398" y="76"/>
                </a:cubicBezTo>
                <a:cubicBezTo>
                  <a:pt x="398" y="76"/>
                  <a:pt x="397" y="76"/>
                  <a:pt x="397" y="76"/>
                </a:cubicBezTo>
                <a:cubicBezTo>
                  <a:pt x="397" y="76"/>
                  <a:pt x="398" y="76"/>
                  <a:pt x="399" y="76"/>
                </a:cubicBezTo>
                <a:cubicBezTo>
                  <a:pt x="399" y="76"/>
                  <a:pt x="399" y="76"/>
                  <a:pt x="400" y="77"/>
                </a:cubicBezTo>
                <a:cubicBezTo>
                  <a:pt x="400" y="77"/>
                  <a:pt x="400" y="77"/>
                  <a:pt x="401" y="77"/>
                </a:cubicBezTo>
                <a:cubicBezTo>
                  <a:pt x="400" y="77"/>
                  <a:pt x="400" y="77"/>
                  <a:pt x="400" y="77"/>
                </a:cubicBezTo>
                <a:cubicBezTo>
                  <a:pt x="400" y="77"/>
                  <a:pt x="400" y="77"/>
                  <a:pt x="400" y="77"/>
                </a:cubicBezTo>
                <a:cubicBezTo>
                  <a:pt x="399" y="77"/>
                  <a:pt x="399" y="77"/>
                  <a:pt x="399" y="77"/>
                </a:cubicBezTo>
                <a:cubicBezTo>
                  <a:pt x="399" y="77"/>
                  <a:pt x="398" y="77"/>
                  <a:pt x="398" y="77"/>
                </a:cubicBezTo>
                <a:cubicBezTo>
                  <a:pt x="398" y="77"/>
                  <a:pt x="397" y="77"/>
                  <a:pt x="397" y="77"/>
                </a:cubicBezTo>
                <a:cubicBezTo>
                  <a:pt x="397" y="77"/>
                  <a:pt x="397" y="77"/>
                  <a:pt x="397" y="77"/>
                </a:cubicBezTo>
                <a:cubicBezTo>
                  <a:pt x="397" y="77"/>
                  <a:pt x="397" y="77"/>
                  <a:pt x="397" y="77"/>
                </a:cubicBezTo>
                <a:cubicBezTo>
                  <a:pt x="397" y="77"/>
                  <a:pt x="396" y="77"/>
                  <a:pt x="396" y="77"/>
                </a:cubicBezTo>
                <a:cubicBezTo>
                  <a:pt x="396" y="76"/>
                  <a:pt x="395" y="76"/>
                  <a:pt x="395" y="77"/>
                </a:cubicBezTo>
                <a:cubicBezTo>
                  <a:pt x="394" y="77"/>
                  <a:pt x="394" y="77"/>
                  <a:pt x="395" y="77"/>
                </a:cubicBezTo>
                <a:cubicBezTo>
                  <a:pt x="395" y="77"/>
                  <a:pt x="395" y="78"/>
                  <a:pt x="395" y="78"/>
                </a:cubicBezTo>
                <a:cubicBezTo>
                  <a:pt x="395" y="78"/>
                  <a:pt x="396" y="79"/>
                  <a:pt x="397" y="79"/>
                </a:cubicBezTo>
                <a:cubicBezTo>
                  <a:pt x="397" y="79"/>
                  <a:pt x="397" y="79"/>
                  <a:pt x="398" y="79"/>
                </a:cubicBezTo>
                <a:cubicBezTo>
                  <a:pt x="398" y="79"/>
                  <a:pt x="398" y="79"/>
                  <a:pt x="399" y="80"/>
                </a:cubicBezTo>
                <a:cubicBezTo>
                  <a:pt x="399" y="80"/>
                  <a:pt x="399" y="79"/>
                  <a:pt x="399" y="79"/>
                </a:cubicBezTo>
                <a:cubicBezTo>
                  <a:pt x="400" y="79"/>
                  <a:pt x="399" y="79"/>
                  <a:pt x="399" y="79"/>
                </a:cubicBezTo>
                <a:cubicBezTo>
                  <a:pt x="399" y="79"/>
                  <a:pt x="400" y="79"/>
                  <a:pt x="400" y="79"/>
                </a:cubicBezTo>
                <a:cubicBezTo>
                  <a:pt x="400" y="79"/>
                  <a:pt x="400" y="80"/>
                  <a:pt x="401" y="80"/>
                </a:cubicBezTo>
                <a:cubicBezTo>
                  <a:pt x="401" y="80"/>
                  <a:pt x="401" y="80"/>
                  <a:pt x="401" y="80"/>
                </a:cubicBezTo>
                <a:cubicBezTo>
                  <a:pt x="401" y="80"/>
                  <a:pt x="401" y="80"/>
                  <a:pt x="401" y="80"/>
                </a:cubicBezTo>
                <a:cubicBezTo>
                  <a:pt x="401" y="80"/>
                  <a:pt x="400" y="80"/>
                  <a:pt x="400" y="80"/>
                </a:cubicBezTo>
                <a:cubicBezTo>
                  <a:pt x="400" y="80"/>
                  <a:pt x="400" y="80"/>
                  <a:pt x="400" y="80"/>
                </a:cubicBezTo>
                <a:cubicBezTo>
                  <a:pt x="400" y="80"/>
                  <a:pt x="399" y="80"/>
                  <a:pt x="399" y="80"/>
                </a:cubicBezTo>
                <a:cubicBezTo>
                  <a:pt x="399" y="80"/>
                  <a:pt x="400" y="81"/>
                  <a:pt x="400" y="81"/>
                </a:cubicBezTo>
                <a:cubicBezTo>
                  <a:pt x="400" y="81"/>
                  <a:pt x="400" y="81"/>
                  <a:pt x="401" y="81"/>
                </a:cubicBezTo>
                <a:cubicBezTo>
                  <a:pt x="401" y="81"/>
                  <a:pt x="401" y="82"/>
                  <a:pt x="401" y="82"/>
                </a:cubicBezTo>
                <a:cubicBezTo>
                  <a:pt x="401" y="81"/>
                  <a:pt x="401" y="82"/>
                  <a:pt x="402" y="82"/>
                </a:cubicBezTo>
                <a:cubicBezTo>
                  <a:pt x="402" y="82"/>
                  <a:pt x="402" y="82"/>
                  <a:pt x="402" y="82"/>
                </a:cubicBezTo>
                <a:cubicBezTo>
                  <a:pt x="403" y="82"/>
                  <a:pt x="403" y="81"/>
                  <a:pt x="403" y="81"/>
                </a:cubicBezTo>
                <a:cubicBezTo>
                  <a:pt x="403" y="81"/>
                  <a:pt x="403" y="81"/>
                  <a:pt x="402" y="81"/>
                </a:cubicBezTo>
                <a:cubicBezTo>
                  <a:pt x="402" y="81"/>
                  <a:pt x="402" y="81"/>
                  <a:pt x="402" y="81"/>
                </a:cubicBezTo>
                <a:cubicBezTo>
                  <a:pt x="403" y="80"/>
                  <a:pt x="403" y="80"/>
                  <a:pt x="403" y="80"/>
                </a:cubicBezTo>
                <a:cubicBezTo>
                  <a:pt x="403" y="80"/>
                  <a:pt x="403" y="80"/>
                  <a:pt x="403" y="80"/>
                </a:cubicBezTo>
                <a:cubicBezTo>
                  <a:pt x="403" y="80"/>
                  <a:pt x="403" y="79"/>
                  <a:pt x="403" y="79"/>
                </a:cubicBezTo>
                <a:cubicBezTo>
                  <a:pt x="403" y="79"/>
                  <a:pt x="403" y="79"/>
                  <a:pt x="403" y="79"/>
                </a:cubicBezTo>
                <a:cubicBezTo>
                  <a:pt x="403" y="79"/>
                  <a:pt x="404" y="79"/>
                  <a:pt x="404" y="78"/>
                </a:cubicBezTo>
                <a:cubicBezTo>
                  <a:pt x="404" y="78"/>
                  <a:pt x="404" y="78"/>
                  <a:pt x="404" y="78"/>
                </a:cubicBezTo>
                <a:cubicBezTo>
                  <a:pt x="404" y="78"/>
                  <a:pt x="404" y="77"/>
                  <a:pt x="404" y="77"/>
                </a:cubicBezTo>
                <a:cubicBezTo>
                  <a:pt x="404" y="77"/>
                  <a:pt x="405" y="77"/>
                  <a:pt x="405" y="77"/>
                </a:cubicBezTo>
                <a:cubicBezTo>
                  <a:pt x="405" y="77"/>
                  <a:pt x="405" y="77"/>
                  <a:pt x="406" y="77"/>
                </a:cubicBezTo>
                <a:cubicBezTo>
                  <a:pt x="406" y="77"/>
                  <a:pt x="406" y="76"/>
                  <a:pt x="406" y="76"/>
                </a:cubicBezTo>
                <a:cubicBezTo>
                  <a:pt x="406" y="76"/>
                  <a:pt x="406" y="75"/>
                  <a:pt x="406" y="75"/>
                </a:cubicBezTo>
                <a:cubicBezTo>
                  <a:pt x="406" y="75"/>
                  <a:pt x="406" y="74"/>
                  <a:pt x="406" y="74"/>
                </a:cubicBezTo>
                <a:cubicBezTo>
                  <a:pt x="407" y="74"/>
                  <a:pt x="408" y="74"/>
                  <a:pt x="408" y="73"/>
                </a:cubicBezTo>
                <a:cubicBezTo>
                  <a:pt x="408" y="73"/>
                  <a:pt x="407" y="73"/>
                  <a:pt x="408" y="72"/>
                </a:cubicBezTo>
                <a:cubicBezTo>
                  <a:pt x="408" y="72"/>
                  <a:pt x="408" y="72"/>
                  <a:pt x="408" y="72"/>
                </a:cubicBezTo>
                <a:cubicBezTo>
                  <a:pt x="408" y="72"/>
                  <a:pt x="407" y="72"/>
                  <a:pt x="408" y="72"/>
                </a:cubicBezTo>
                <a:cubicBezTo>
                  <a:pt x="408" y="72"/>
                  <a:pt x="408" y="72"/>
                  <a:pt x="409" y="71"/>
                </a:cubicBezTo>
                <a:cubicBezTo>
                  <a:pt x="409" y="71"/>
                  <a:pt x="409" y="71"/>
                  <a:pt x="409" y="71"/>
                </a:cubicBezTo>
                <a:cubicBezTo>
                  <a:pt x="409" y="71"/>
                  <a:pt x="409" y="71"/>
                  <a:pt x="409" y="71"/>
                </a:cubicBezTo>
                <a:cubicBezTo>
                  <a:pt x="410" y="71"/>
                  <a:pt x="410" y="71"/>
                  <a:pt x="410" y="71"/>
                </a:cubicBezTo>
                <a:cubicBezTo>
                  <a:pt x="410" y="71"/>
                  <a:pt x="410" y="71"/>
                  <a:pt x="410" y="71"/>
                </a:cubicBezTo>
                <a:cubicBezTo>
                  <a:pt x="410" y="71"/>
                  <a:pt x="411" y="71"/>
                  <a:pt x="411" y="71"/>
                </a:cubicBezTo>
                <a:cubicBezTo>
                  <a:pt x="411" y="71"/>
                  <a:pt x="411" y="71"/>
                  <a:pt x="412" y="71"/>
                </a:cubicBezTo>
                <a:cubicBezTo>
                  <a:pt x="412" y="71"/>
                  <a:pt x="412" y="71"/>
                  <a:pt x="412" y="70"/>
                </a:cubicBezTo>
                <a:cubicBezTo>
                  <a:pt x="412" y="70"/>
                  <a:pt x="412" y="70"/>
                  <a:pt x="412" y="70"/>
                </a:cubicBezTo>
                <a:cubicBezTo>
                  <a:pt x="412" y="70"/>
                  <a:pt x="413" y="71"/>
                  <a:pt x="413" y="71"/>
                </a:cubicBezTo>
                <a:cubicBezTo>
                  <a:pt x="413" y="71"/>
                  <a:pt x="413" y="71"/>
                  <a:pt x="413" y="71"/>
                </a:cubicBezTo>
                <a:cubicBezTo>
                  <a:pt x="413" y="70"/>
                  <a:pt x="413" y="71"/>
                  <a:pt x="413" y="71"/>
                </a:cubicBezTo>
                <a:cubicBezTo>
                  <a:pt x="414" y="71"/>
                  <a:pt x="414" y="70"/>
                  <a:pt x="414" y="70"/>
                </a:cubicBezTo>
                <a:cubicBezTo>
                  <a:pt x="414" y="70"/>
                  <a:pt x="414" y="70"/>
                  <a:pt x="414" y="70"/>
                </a:cubicBezTo>
                <a:cubicBezTo>
                  <a:pt x="414" y="70"/>
                  <a:pt x="412" y="69"/>
                  <a:pt x="412" y="69"/>
                </a:cubicBezTo>
                <a:cubicBezTo>
                  <a:pt x="411" y="69"/>
                  <a:pt x="411" y="69"/>
                  <a:pt x="411" y="69"/>
                </a:cubicBezTo>
                <a:cubicBezTo>
                  <a:pt x="410" y="69"/>
                  <a:pt x="410" y="69"/>
                  <a:pt x="410" y="69"/>
                </a:cubicBezTo>
                <a:cubicBezTo>
                  <a:pt x="410" y="68"/>
                  <a:pt x="410" y="68"/>
                  <a:pt x="409" y="68"/>
                </a:cubicBezTo>
                <a:cubicBezTo>
                  <a:pt x="409" y="68"/>
                  <a:pt x="409" y="68"/>
                  <a:pt x="408" y="68"/>
                </a:cubicBezTo>
                <a:cubicBezTo>
                  <a:pt x="408" y="68"/>
                  <a:pt x="408" y="68"/>
                  <a:pt x="408" y="68"/>
                </a:cubicBezTo>
                <a:cubicBezTo>
                  <a:pt x="408" y="68"/>
                  <a:pt x="408" y="68"/>
                  <a:pt x="407" y="68"/>
                </a:cubicBezTo>
                <a:cubicBezTo>
                  <a:pt x="407" y="68"/>
                  <a:pt x="407" y="67"/>
                  <a:pt x="407" y="67"/>
                </a:cubicBezTo>
                <a:cubicBezTo>
                  <a:pt x="407" y="66"/>
                  <a:pt x="407" y="67"/>
                  <a:pt x="407" y="66"/>
                </a:cubicBezTo>
                <a:cubicBezTo>
                  <a:pt x="407" y="66"/>
                  <a:pt x="407" y="66"/>
                  <a:pt x="407" y="66"/>
                </a:cubicBezTo>
                <a:cubicBezTo>
                  <a:pt x="407" y="66"/>
                  <a:pt x="407" y="66"/>
                  <a:pt x="406" y="66"/>
                </a:cubicBezTo>
                <a:cubicBezTo>
                  <a:pt x="406" y="66"/>
                  <a:pt x="405" y="65"/>
                  <a:pt x="405" y="66"/>
                </a:cubicBezTo>
                <a:cubicBezTo>
                  <a:pt x="405" y="66"/>
                  <a:pt x="405" y="66"/>
                  <a:pt x="405" y="66"/>
                </a:cubicBezTo>
                <a:cubicBezTo>
                  <a:pt x="405" y="66"/>
                  <a:pt x="404" y="67"/>
                  <a:pt x="404" y="67"/>
                </a:cubicBezTo>
                <a:cubicBezTo>
                  <a:pt x="404" y="67"/>
                  <a:pt x="404" y="66"/>
                  <a:pt x="404" y="66"/>
                </a:cubicBezTo>
                <a:cubicBezTo>
                  <a:pt x="404" y="66"/>
                  <a:pt x="404" y="66"/>
                  <a:pt x="404" y="66"/>
                </a:cubicBezTo>
                <a:cubicBezTo>
                  <a:pt x="404" y="65"/>
                  <a:pt x="404" y="65"/>
                  <a:pt x="405" y="65"/>
                </a:cubicBezTo>
                <a:cubicBezTo>
                  <a:pt x="405" y="65"/>
                  <a:pt x="405" y="65"/>
                  <a:pt x="405" y="65"/>
                </a:cubicBezTo>
                <a:cubicBezTo>
                  <a:pt x="404" y="64"/>
                  <a:pt x="403" y="64"/>
                  <a:pt x="403" y="64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02" y="63"/>
                  <a:pt x="402" y="63"/>
                  <a:pt x="401" y="63"/>
                </a:cubicBezTo>
                <a:cubicBezTo>
                  <a:pt x="400" y="63"/>
                  <a:pt x="400" y="63"/>
                  <a:pt x="400" y="63"/>
                </a:cubicBezTo>
                <a:cubicBezTo>
                  <a:pt x="400" y="63"/>
                  <a:pt x="401" y="63"/>
                  <a:pt x="401" y="63"/>
                </a:cubicBezTo>
                <a:cubicBezTo>
                  <a:pt x="401" y="63"/>
                  <a:pt x="401" y="64"/>
                  <a:pt x="401" y="64"/>
                </a:cubicBezTo>
                <a:cubicBezTo>
                  <a:pt x="401" y="64"/>
                  <a:pt x="401" y="64"/>
                  <a:pt x="401" y="64"/>
                </a:cubicBezTo>
                <a:cubicBezTo>
                  <a:pt x="401" y="64"/>
                  <a:pt x="400" y="64"/>
                  <a:pt x="400" y="64"/>
                </a:cubicBezTo>
                <a:cubicBezTo>
                  <a:pt x="400" y="64"/>
                  <a:pt x="400" y="65"/>
                  <a:pt x="400" y="65"/>
                </a:cubicBezTo>
                <a:cubicBezTo>
                  <a:pt x="400" y="65"/>
                  <a:pt x="400" y="65"/>
                  <a:pt x="400" y="65"/>
                </a:cubicBezTo>
                <a:cubicBezTo>
                  <a:pt x="400" y="66"/>
                  <a:pt x="400" y="66"/>
                  <a:pt x="400" y="66"/>
                </a:cubicBezTo>
                <a:cubicBezTo>
                  <a:pt x="400" y="67"/>
                  <a:pt x="400" y="67"/>
                  <a:pt x="401" y="67"/>
                </a:cubicBezTo>
                <a:cubicBezTo>
                  <a:pt x="401" y="67"/>
                  <a:pt x="401" y="67"/>
                  <a:pt x="401" y="67"/>
                </a:cubicBezTo>
                <a:cubicBezTo>
                  <a:pt x="401" y="67"/>
                  <a:pt x="401" y="68"/>
                  <a:pt x="401" y="68"/>
                </a:cubicBezTo>
                <a:cubicBezTo>
                  <a:pt x="401" y="68"/>
                  <a:pt x="401" y="68"/>
                  <a:pt x="401" y="69"/>
                </a:cubicBezTo>
                <a:cubicBezTo>
                  <a:pt x="402" y="69"/>
                  <a:pt x="402" y="69"/>
                  <a:pt x="402" y="69"/>
                </a:cubicBezTo>
                <a:cubicBezTo>
                  <a:pt x="402" y="69"/>
                  <a:pt x="401" y="69"/>
                  <a:pt x="401" y="69"/>
                </a:cubicBezTo>
                <a:cubicBezTo>
                  <a:pt x="401" y="69"/>
                  <a:pt x="401" y="68"/>
                  <a:pt x="401" y="68"/>
                </a:cubicBezTo>
                <a:cubicBezTo>
                  <a:pt x="401" y="68"/>
                  <a:pt x="401" y="68"/>
                  <a:pt x="401" y="68"/>
                </a:cubicBezTo>
                <a:cubicBezTo>
                  <a:pt x="400" y="68"/>
                  <a:pt x="400" y="68"/>
                  <a:pt x="400" y="68"/>
                </a:cubicBezTo>
                <a:cubicBezTo>
                  <a:pt x="400" y="68"/>
                  <a:pt x="399" y="68"/>
                  <a:pt x="400" y="68"/>
                </a:cubicBezTo>
                <a:cubicBezTo>
                  <a:pt x="400" y="67"/>
                  <a:pt x="400" y="67"/>
                  <a:pt x="400" y="67"/>
                </a:cubicBezTo>
                <a:cubicBezTo>
                  <a:pt x="400" y="67"/>
                  <a:pt x="400" y="67"/>
                  <a:pt x="400" y="67"/>
                </a:cubicBezTo>
                <a:cubicBezTo>
                  <a:pt x="399" y="67"/>
                  <a:pt x="399" y="67"/>
                  <a:pt x="399" y="66"/>
                </a:cubicBezTo>
                <a:cubicBezTo>
                  <a:pt x="399" y="66"/>
                  <a:pt x="399" y="66"/>
                  <a:pt x="399" y="66"/>
                </a:cubicBezTo>
                <a:cubicBezTo>
                  <a:pt x="399" y="66"/>
                  <a:pt x="399" y="66"/>
                  <a:pt x="399" y="66"/>
                </a:cubicBezTo>
                <a:cubicBezTo>
                  <a:pt x="399" y="66"/>
                  <a:pt x="399" y="65"/>
                  <a:pt x="399" y="65"/>
                </a:cubicBezTo>
                <a:cubicBezTo>
                  <a:pt x="399" y="65"/>
                  <a:pt x="398" y="65"/>
                  <a:pt x="398" y="65"/>
                </a:cubicBezTo>
                <a:cubicBezTo>
                  <a:pt x="398" y="65"/>
                  <a:pt x="398" y="64"/>
                  <a:pt x="397" y="64"/>
                </a:cubicBezTo>
                <a:cubicBezTo>
                  <a:pt x="397" y="64"/>
                  <a:pt x="396" y="64"/>
                  <a:pt x="396" y="65"/>
                </a:cubicBezTo>
                <a:cubicBezTo>
                  <a:pt x="396" y="65"/>
                  <a:pt x="396" y="65"/>
                  <a:pt x="396" y="65"/>
                </a:cubicBezTo>
                <a:cubicBezTo>
                  <a:pt x="396" y="65"/>
                  <a:pt x="395" y="65"/>
                  <a:pt x="395" y="65"/>
                </a:cubicBezTo>
                <a:cubicBezTo>
                  <a:pt x="395" y="66"/>
                  <a:pt x="395" y="66"/>
                  <a:pt x="396" y="66"/>
                </a:cubicBezTo>
                <a:cubicBezTo>
                  <a:pt x="396" y="67"/>
                  <a:pt x="396" y="67"/>
                  <a:pt x="396" y="67"/>
                </a:cubicBezTo>
                <a:cubicBezTo>
                  <a:pt x="395" y="67"/>
                  <a:pt x="395" y="67"/>
                  <a:pt x="395" y="67"/>
                </a:cubicBezTo>
                <a:cubicBezTo>
                  <a:pt x="395" y="67"/>
                  <a:pt x="395" y="67"/>
                  <a:pt x="395" y="66"/>
                </a:cubicBezTo>
                <a:cubicBezTo>
                  <a:pt x="395" y="66"/>
                  <a:pt x="394" y="66"/>
                  <a:pt x="394" y="66"/>
                </a:cubicBezTo>
                <a:cubicBezTo>
                  <a:pt x="394" y="66"/>
                  <a:pt x="394" y="66"/>
                  <a:pt x="393" y="66"/>
                </a:cubicBezTo>
                <a:cubicBezTo>
                  <a:pt x="393" y="66"/>
                  <a:pt x="394" y="66"/>
                  <a:pt x="394" y="65"/>
                </a:cubicBezTo>
                <a:cubicBezTo>
                  <a:pt x="394" y="65"/>
                  <a:pt x="393" y="65"/>
                  <a:pt x="393" y="65"/>
                </a:cubicBezTo>
                <a:cubicBezTo>
                  <a:pt x="393" y="65"/>
                  <a:pt x="392" y="66"/>
                  <a:pt x="391" y="65"/>
                </a:cubicBezTo>
                <a:cubicBezTo>
                  <a:pt x="392" y="65"/>
                  <a:pt x="392" y="65"/>
                  <a:pt x="392" y="65"/>
                </a:cubicBezTo>
                <a:cubicBezTo>
                  <a:pt x="392" y="65"/>
                  <a:pt x="393" y="65"/>
                  <a:pt x="393" y="65"/>
                </a:cubicBezTo>
                <a:cubicBezTo>
                  <a:pt x="393" y="65"/>
                  <a:pt x="393" y="65"/>
                  <a:pt x="394" y="65"/>
                </a:cubicBezTo>
                <a:cubicBezTo>
                  <a:pt x="394" y="65"/>
                  <a:pt x="395" y="65"/>
                  <a:pt x="395" y="64"/>
                </a:cubicBezTo>
                <a:cubicBezTo>
                  <a:pt x="396" y="64"/>
                  <a:pt x="394" y="64"/>
                  <a:pt x="394" y="64"/>
                </a:cubicBezTo>
                <a:cubicBezTo>
                  <a:pt x="393" y="64"/>
                  <a:pt x="393" y="64"/>
                  <a:pt x="393" y="64"/>
                </a:cubicBezTo>
                <a:cubicBezTo>
                  <a:pt x="393" y="64"/>
                  <a:pt x="392" y="64"/>
                  <a:pt x="392" y="64"/>
                </a:cubicBezTo>
                <a:cubicBezTo>
                  <a:pt x="392" y="64"/>
                  <a:pt x="391" y="64"/>
                  <a:pt x="391" y="64"/>
                </a:cubicBezTo>
                <a:cubicBezTo>
                  <a:pt x="391" y="64"/>
                  <a:pt x="391" y="64"/>
                  <a:pt x="391" y="64"/>
                </a:cubicBezTo>
                <a:cubicBezTo>
                  <a:pt x="391" y="64"/>
                  <a:pt x="391" y="64"/>
                  <a:pt x="391" y="64"/>
                </a:cubicBezTo>
                <a:cubicBezTo>
                  <a:pt x="391" y="64"/>
                  <a:pt x="391" y="64"/>
                  <a:pt x="390" y="64"/>
                </a:cubicBezTo>
                <a:cubicBezTo>
                  <a:pt x="390" y="64"/>
                  <a:pt x="390" y="65"/>
                  <a:pt x="390" y="65"/>
                </a:cubicBezTo>
                <a:cubicBezTo>
                  <a:pt x="390" y="65"/>
                  <a:pt x="390" y="64"/>
                  <a:pt x="390" y="64"/>
                </a:cubicBezTo>
                <a:cubicBezTo>
                  <a:pt x="390" y="64"/>
                  <a:pt x="389" y="64"/>
                  <a:pt x="389" y="64"/>
                </a:cubicBezTo>
                <a:cubicBezTo>
                  <a:pt x="389" y="64"/>
                  <a:pt x="389" y="64"/>
                  <a:pt x="389" y="64"/>
                </a:cubicBezTo>
                <a:cubicBezTo>
                  <a:pt x="388" y="64"/>
                  <a:pt x="388" y="64"/>
                  <a:pt x="388" y="64"/>
                </a:cubicBezTo>
                <a:cubicBezTo>
                  <a:pt x="388" y="65"/>
                  <a:pt x="388" y="65"/>
                  <a:pt x="388" y="65"/>
                </a:cubicBezTo>
                <a:cubicBezTo>
                  <a:pt x="388" y="65"/>
                  <a:pt x="388" y="65"/>
                  <a:pt x="388" y="65"/>
                </a:cubicBezTo>
                <a:cubicBezTo>
                  <a:pt x="387" y="65"/>
                  <a:pt x="387" y="65"/>
                  <a:pt x="387" y="65"/>
                </a:cubicBezTo>
                <a:cubicBezTo>
                  <a:pt x="387" y="65"/>
                  <a:pt x="388" y="65"/>
                  <a:pt x="388" y="66"/>
                </a:cubicBezTo>
                <a:cubicBezTo>
                  <a:pt x="388" y="66"/>
                  <a:pt x="387" y="65"/>
                  <a:pt x="387" y="66"/>
                </a:cubicBezTo>
                <a:cubicBezTo>
                  <a:pt x="387" y="66"/>
                  <a:pt x="387" y="67"/>
                  <a:pt x="387" y="67"/>
                </a:cubicBezTo>
                <a:cubicBezTo>
                  <a:pt x="387" y="67"/>
                  <a:pt x="388" y="67"/>
                  <a:pt x="388" y="68"/>
                </a:cubicBezTo>
                <a:close/>
                <a:moveTo>
                  <a:pt x="403" y="72"/>
                </a:moveTo>
                <a:cubicBezTo>
                  <a:pt x="403" y="72"/>
                  <a:pt x="403" y="72"/>
                  <a:pt x="402" y="72"/>
                </a:cubicBezTo>
                <a:cubicBezTo>
                  <a:pt x="402" y="72"/>
                  <a:pt x="403" y="72"/>
                  <a:pt x="403" y="72"/>
                </a:cubicBezTo>
                <a:close/>
                <a:moveTo>
                  <a:pt x="401" y="119"/>
                </a:moveTo>
                <a:cubicBezTo>
                  <a:pt x="401" y="119"/>
                  <a:pt x="400" y="119"/>
                  <a:pt x="401" y="119"/>
                </a:cubicBezTo>
                <a:cubicBezTo>
                  <a:pt x="401" y="119"/>
                  <a:pt x="400" y="119"/>
                  <a:pt x="400" y="119"/>
                </a:cubicBezTo>
                <a:cubicBezTo>
                  <a:pt x="400" y="120"/>
                  <a:pt x="400" y="120"/>
                  <a:pt x="400" y="120"/>
                </a:cubicBezTo>
                <a:cubicBezTo>
                  <a:pt x="400" y="120"/>
                  <a:pt x="400" y="120"/>
                  <a:pt x="400" y="119"/>
                </a:cubicBezTo>
                <a:cubicBezTo>
                  <a:pt x="400" y="119"/>
                  <a:pt x="400" y="119"/>
                  <a:pt x="400" y="119"/>
                </a:cubicBezTo>
                <a:cubicBezTo>
                  <a:pt x="400" y="119"/>
                  <a:pt x="400" y="119"/>
                  <a:pt x="400" y="119"/>
                </a:cubicBezTo>
                <a:cubicBezTo>
                  <a:pt x="400" y="119"/>
                  <a:pt x="400" y="119"/>
                  <a:pt x="400" y="118"/>
                </a:cubicBezTo>
                <a:cubicBezTo>
                  <a:pt x="399" y="118"/>
                  <a:pt x="399" y="118"/>
                  <a:pt x="399" y="119"/>
                </a:cubicBezTo>
                <a:cubicBezTo>
                  <a:pt x="399" y="119"/>
                  <a:pt x="399" y="119"/>
                  <a:pt x="399" y="119"/>
                </a:cubicBezTo>
                <a:cubicBezTo>
                  <a:pt x="399" y="119"/>
                  <a:pt x="399" y="119"/>
                  <a:pt x="399" y="119"/>
                </a:cubicBezTo>
                <a:cubicBezTo>
                  <a:pt x="399" y="119"/>
                  <a:pt x="399" y="119"/>
                  <a:pt x="399" y="119"/>
                </a:cubicBezTo>
                <a:cubicBezTo>
                  <a:pt x="399" y="119"/>
                  <a:pt x="399" y="119"/>
                  <a:pt x="399" y="120"/>
                </a:cubicBezTo>
                <a:cubicBezTo>
                  <a:pt x="399" y="120"/>
                  <a:pt x="399" y="120"/>
                  <a:pt x="399" y="120"/>
                </a:cubicBezTo>
                <a:cubicBezTo>
                  <a:pt x="399" y="120"/>
                  <a:pt x="399" y="120"/>
                  <a:pt x="398" y="120"/>
                </a:cubicBezTo>
                <a:cubicBezTo>
                  <a:pt x="398" y="120"/>
                  <a:pt x="398" y="121"/>
                  <a:pt x="398" y="121"/>
                </a:cubicBezTo>
                <a:cubicBezTo>
                  <a:pt x="398" y="121"/>
                  <a:pt x="399" y="121"/>
                  <a:pt x="399" y="121"/>
                </a:cubicBezTo>
                <a:cubicBezTo>
                  <a:pt x="399" y="121"/>
                  <a:pt x="399" y="121"/>
                  <a:pt x="399" y="121"/>
                </a:cubicBezTo>
                <a:cubicBezTo>
                  <a:pt x="400" y="121"/>
                  <a:pt x="400" y="121"/>
                  <a:pt x="400" y="120"/>
                </a:cubicBezTo>
                <a:cubicBezTo>
                  <a:pt x="400" y="120"/>
                  <a:pt x="400" y="120"/>
                  <a:pt x="400" y="120"/>
                </a:cubicBezTo>
                <a:cubicBezTo>
                  <a:pt x="401" y="120"/>
                  <a:pt x="401" y="120"/>
                  <a:pt x="401" y="120"/>
                </a:cubicBezTo>
                <a:cubicBezTo>
                  <a:pt x="402" y="120"/>
                  <a:pt x="402" y="119"/>
                  <a:pt x="402" y="119"/>
                </a:cubicBezTo>
                <a:cubicBezTo>
                  <a:pt x="401" y="119"/>
                  <a:pt x="401" y="118"/>
                  <a:pt x="401" y="119"/>
                </a:cubicBezTo>
                <a:close/>
                <a:moveTo>
                  <a:pt x="396" y="121"/>
                </a:moveTo>
                <a:cubicBezTo>
                  <a:pt x="396" y="121"/>
                  <a:pt x="396" y="121"/>
                  <a:pt x="396" y="121"/>
                </a:cubicBezTo>
                <a:cubicBezTo>
                  <a:pt x="396" y="121"/>
                  <a:pt x="396" y="121"/>
                  <a:pt x="396" y="121"/>
                </a:cubicBezTo>
                <a:cubicBezTo>
                  <a:pt x="396" y="121"/>
                  <a:pt x="396" y="121"/>
                  <a:pt x="396" y="121"/>
                </a:cubicBezTo>
                <a:cubicBezTo>
                  <a:pt x="396" y="121"/>
                  <a:pt x="396" y="121"/>
                  <a:pt x="396" y="121"/>
                </a:cubicBezTo>
                <a:cubicBezTo>
                  <a:pt x="397" y="121"/>
                  <a:pt x="398" y="121"/>
                  <a:pt x="398" y="120"/>
                </a:cubicBezTo>
                <a:cubicBezTo>
                  <a:pt x="398" y="120"/>
                  <a:pt x="397" y="120"/>
                  <a:pt x="396" y="121"/>
                </a:cubicBezTo>
                <a:close/>
                <a:moveTo>
                  <a:pt x="104" y="119"/>
                </a:moveTo>
                <a:cubicBezTo>
                  <a:pt x="104" y="119"/>
                  <a:pt x="104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3" y="119"/>
                  <a:pt x="104" y="120"/>
                  <a:pt x="104" y="120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5" y="120"/>
                  <a:pt x="105" y="119"/>
                  <a:pt x="105" y="119"/>
                </a:cubicBezTo>
                <a:cubicBezTo>
                  <a:pt x="105" y="119"/>
                  <a:pt x="104" y="119"/>
                  <a:pt x="104" y="119"/>
                </a:cubicBezTo>
                <a:close/>
                <a:moveTo>
                  <a:pt x="405" y="116"/>
                </a:moveTo>
                <a:cubicBezTo>
                  <a:pt x="405" y="116"/>
                  <a:pt x="405" y="116"/>
                  <a:pt x="405" y="116"/>
                </a:cubicBezTo>
                <a:cubicBezTo>
                  <a:pt x="405" y="116"/>
                  <a:pt x="405" y="115"/>
                  <a:pt x="405" y="115"/>
                </a:cubicBezTo>
                <a:cubicBezTo>
                  <a:pt x="405" y="115"/>
                  <a:pt x="405" y="116"/>
                  <a:pt x="405" y="116"/>
                </a:cubicBezTo>
                <a:cubicBezTo>
                  <a:pt x="405" y="116"/>
                  <a:pt x="405" y="115"/>
                  <a:pt x="404" y="115"/>
                </a:cubicBezTo>
                <a:cubicBezTo>
                  <a:pt x="404" y="115"/>
                  <a:pt x="404" y="115"/>
                  <a:pt x="404" y="116"/>
                </a:cubicBezTo>
                <a:cubicBezTo>
                  <a:pt x="404" y="115"/>
                  <a:pt x="404" y="115"/>
                  <a:pt x="404" y="115"/>
                </a:cubicBezTo>
                <a:cubicBezTo>
                  <a:pt x="404" y="115"/>
                  <a:pt x="404" y="116"/>
                  <a:pt x="404" y="116"/>
                </a:cubicBezTo>
                <a:cubicBezTo>
                  <a:pt x="404" y="116"/>
                  <a:pt x="404" y="116"/>
                  <a:pt x="404" y="116"/>
                </a:cubicBezTo>
                <a:cubicBezTo>
                  <a:pt x="404" y="116"/>
                  <a:pt x="403" y="116"/>
                  <a:pt x="403" y="116"/>
                </a:cubicBezTo>
                <a:cubicBezTo>
                  <a:pt x="403" y="116"/>
                  <a:pt x="404" y="116"/>
                  <a:pt x="404" y="116"/>
                </a:cubicBezTo>
                <a:cubicBezTo>
                  <a:pt x="404" y="116"/>
                  <a:pt x="404" y="116"/>
                  <a:pt x="404" y="116"/>
                </a:cubicBezTo>
                <a:cubicBezTo>
                  <a:pt x="403" y="116"/>
                  <a:pt x="403" y="116"/>
                  <a:pt x="402" y="116"/>
                </a:cubicBezTo>
                <a:cubicBezTo>
                  <a:pt x="402" y="117"/>
                  <a:pt x="403" y="117"/>
                  <a:pt x="403" y="117"/>
                </a:cubicBezTo>
                <a:cubicBezTo>
                  <a:pt x="403" y="117"/>
                  <a:pt x="402" y="117"/>
                  <a:pt x="403" y="117"/>
                </a:cubicBezTo>
                <a:cubicBezTo>
                  <a:pt x="403" y="117"/>
                  <a:pt x="402" y="118"/>
                  <a:pt x="402" y="118"/>
                </a:cubicBezTo>
                <a:cubicBezTo>
                  <a:pt x="403" y="118"/>
                  <a:pt x="403" y="118"/>
                  <a:pt x="403" y="118"/>
                </a:cubicBezTo>
                <a:cubicBezTo>
                  <a:pt x="403" y="118"/>
                  <a:pt x="403" y="118"/>
                  <a:pt x="403" y="118"/>
                </a:cubicBezTo>
                <a:cubicBezTo>
                  <a:pt x="403" y="118"/>
                  <a:pt x="403" y="118"/>
                  <a:pt x="403" y="118"/>
                </a:cubicBezTo>
                <a:cubicBezTo>
                  <a:pt x="403" y="118"/>
                  <a:pt x="404" y="117"/>
                  <a:pt x="404" y="117"/>
                </a:cubicBezTo>
                <a:cubicBezTo>
                  <a:pt x="405" y="117"/>
                  <a:pt x="405" y="117"/>
                  <a:pt x="405" y="117"/>
                </a:cubicBezTo>
                <a:cubicBezTo>
                  <a:pt x="405" y="117"/>
                  <a:pt x="405" y="117"/>
                  <a:pt x="405" y="117"/>
                </a:cubicBezTo>
                <a:cubicBezTo>
                  <a:pt x="405" y="116"/>
                  <a:pt x="405" y="116"/>
                  <a:pt x="405" y="116"/>
                </a:cubicBezTo>
                <a:close/>
                <a:moveTo>
                  <a:pt x="408" y="113"/>
                </a:moveTo>
                <a:cubicBezTo>
                  <a:pt x="408" y="113"/>
                  <a:pt x="407" y="113"/>
                  <a:pt x="407" y="114"/>
                </a:cubicBezTo>
                <a:cubicBezTo>
                  <a:pt x="407" y="114"/>
                  <a:pt x="407" y="114"/>
                  <a:pt x="408" y="114"/>
                </a:cubicBezTo>
                <a:cubicBezTo>
                  <a:pt x="408" y="114"/>
                  <a:pt x="408" y="114"/>
                  <a:pt x="409" y="114"/>
                </a:cubicBezTo>
                <a:cubicBezTo>
                  <a:pt x="409" y="114"/>
                  <a:pt x="409" y="114"/>
                  <a:pt x="409" y="114"/>
                </a:cubicBezTo>
                <a:cubicBezTo>
                  <a:pt x="409" y="113"/>
                  <a:pt x="409" y="113"/>
                  <a:pt x="409" y="113"/>
                </a:cubicBezTo>
                <a:cubicBezTo>
                  <a:pt x="409" y="113"/>
                  <a:pt x="408" y="113"/>
                  <a:pt x="408" y="113"/>
                </a:cubicBezTo>
                <a:close/>
                <a:moveTo>
                  <a:pt x="407" y="114"/>
                </a:moveTo>
                <a:cubicBezTo>
                  <a:pt x="407" y="114"/>
                  <a:pt x="407" y="115"/>
                  <a:pt x="407" y="115"/>
                </a:cubicBezTo>
                <a:cubicBezTo>
                  <a:pt x="407" y="115"/>
                  <a:pt x="407" y="114"/>
                  <a:pt x="407" y="114"/>
                </a:cubicBezTo>
                <a:cubicBezTo>
                  <a:pt x="407" y="114"/>
                  <a:pt x="407" y="115"/>
                  <a:pt x="406" y="115"/>
                </a:cubicBezTo>
                <a:cubicBezTo>
                  <a:pt x="406" y="115"/>
                  <a:pt x="406" y="115"/>
                  <a:pt x="406" y="115"/>
                </a:cubicBezTo>
                <a:cubicBezTo>
                  <a:pt x="406" y="115"/>
                  <a:pt x="406" y="114"/>
                  <a:pt x="406" y="114"/>
                </a:cubicBezTo>
                <a:cubicBezTo>
                  <a:pt x="406" y="115"/>
                  <a:pt x="406" y="115"/>
                  <a:pt x="406" y="115"/>
                </a:cubicBezTo>
                <a:cubicBezTo>
                  <a:pt x="406" y="115"/>
                  <a:pt x="406" y="115"/>
                  <a:pt x="406" y="115"/>
                </a:cubicBezTo>
                <a:cubicBezTo>
                  <a:pt x="406" y="115"/>
                  <a:pt x="405" y="115"/>
                  <a:pt x="405" y="115"/>
                </a:cubicBezTo>
                <a:cubicBezTo>
                  <a:pt x="406" y="115"/>
                  <a:pt x="406" y="115"/>
                  <a:pt x="407" y="115"/>
                </a:cubicBezTo>
                <a:cubicBezTo>
                  <a:pt x="407" y="115"/>
                  <a:pt x="407" y="115"/>
                  <a:pt x="407" y="115"/>
                </a:cubicBezTo>
                <a:cubicBezTo>
                  <a:pt x="407" y="115"/>
                  <a:pt x="408" y="115"/>
                  <a:pt x="408" y="115"/>
                </a:cubicBezTo>
                <a:cubicBezTo>
                  <a:pt x="408" y="114"/>
                  <a:pt x="407" y="114"/>
                  <a:pt x="407" y="114"/>
                </a:cubicBezTo>
                <a:cubicBezTo>
                  <a:pt x="407" y="114"/>
                  <a:pt x="407" y="114"/>
                  <a:pt x="407" y="114"/>
                </a:cubicBezTo>
                <a:close/>
                <a:moveTo>
                  <a:pt x="89" y="125"/>
                </a:moveTo>
                <a:cubicBezTo>
                  <a:pt x="89" y="125"/>
                  <a:pt x="89" y="125"/>
                  <a:pt x="89" y="125"/>
                </a:cubicBezTo>
                <a:cubicBezTo>
                  <a:pt x="89" y="125"/>
                  <a:pt x="89" y="125"/>
                  <a:pt x="89" y="125"/>
                </a:cubicBezTo>
                <a:cubicBezTo>
                  <a:pt x="89" y="125"/>
                  <a:pt x="89" y="125"/>
                  <a:pt x="89" y="125"/>
                </a:cubicBezTo>
                <a:cubicBezTo>
                  <a:pt x="89" y="125"/>
                  <a:pt x="89" y="125"/>
                  <a:pt x="89" y="125"/>
                </a:cubicBezTo>
                <a:cubicBezTo>
                  <a:pt x="89" y="125"/>
                  <a:pt x="89" y="125"/>
                  <a:pt x="89" y="125"/>
                </a:cubicBezTo>
                <a:cubicBezTo>
                  <a:pt x="89" y="125"/>
                  <a:pt x="89" y="125"/>
                  <a:pt x="89" y="125"/>
                </a:cubicBezTo>
                <a:cubicBezTo>
                  <a:pt x="89" y="125"/>
                  <a:pt x="89" y="125"/>
                  <a:pt x="89" y="125"/>
                </a:cubicBezTo>
                <a:close/>
                <a:moveTo>
                  <a:pt x="168" y="263"/>
                </a:moveTo>
                <a:cubicBezTo>
                  <a:pt x="169" y="263"/>
                  <a:pt x="169" y="263"/>
                  <a:pt x="169" y="263"/>
                </a:cubicBezTo>
                <a:cubicBezTo>
                  <a:pt x="169" y="263"/>
                  <a:pt x="169" y="263"/>
                  <a:pt x="169" y="262"/>
                </a:cubicBezTo>
                <a:cubicBezTo>
                  <a:pt x="169" y="262"/>
                  <a:pt x="169" y="262"/>
                  <a:pt x="168" y="262"/>
                </a:cubicBezTo>
                <a:cubicBezTo>
                  <a:pt x="169" y="262"/>
                  <a:pt x="169" y="262"/>
                  <a:pt x="169" y="262"/>
                </a:cubicBezTo>
                <a:cubicBezTo>
                  <a:pt x="169" y="262"/>
                  <a:pt x="169" y="263"/>
                  <a:pt x="169" y="263"/>
                </a:cubicBezTo>
                <a:cubicBezTo>
                  <a:pt x="169" y="263"/>
                  <a:pt x="169" y="263"/>
                  <a:pt x="169" y="263"/>
                </a:cubicBezTo>
                <a:cubicBezTo>
                  <a:pt x="169" y="263"/>
                  <a:pt x="169" y="263"/>
                  <a:pt x="168" y="263"/>
                </a:cubicBezTo>
                <a:close/>
                <a:moveTo>
                  <a:pt x="89" y="124"/>
                </a:moveTo>
                <a:cubicBezTo>
                  <a:pt x="89" y="124"/>
                  <a:pt x="89" y="124"/>
                  <a:pt x="89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89" y="124"/>
                  <a:pt x="89" y="125"/>
                  <a:pt x="89" y="124"/>
                </a:cubicBezTo>
                <a:close/>
                <a:moveTo>
                  <a:pt x="89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97"/>
                  <a:pt x="89" y="97"/>
                  <a:pt x="89" y="97"/>
                </a:cubicBezTo>
                <a:cubicBezTo>
                  <a:pt x="89" y="97"/>
                  <a:pt x="90" y="97"/>
                  <a:pt x="90" y="97"/>
                </a:cubicBezTo>
                <a:cubicBezTo>
                  <a:pt x="90" y="97"/>
                  <a:pt x="89" y="96"/>
                  <a:pt x="89" y="97"/>
                </a:cubicBezTo>
                <a:close/>
                <a:moveTo>
                  <a:pt x="97" y="120"/>
                </a:moveTo>
                <a:cubicBezTo>
                  <a:pt x="97" y="120"/>
                  <a:pt x="97" y="120"/>
                  <a:pt x="96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0"/>
                  <a:pt x="97" y="120"/>
                  <a:pt x="97" y="120"/>
                </a:cubicBezTo>
                <a:cubicBezTo>
                  <a:pt x="97" y="121"/>
                  <a:pt x="97" y="121"/>
                  <a:pt x="98" y="121"/>
                </a:cubicBezTo>
                <a:cubicBezTo>
                  <a:pt x="98" y="121"/>
                  <a:pt x="98" y="121"/>
                  <a:pt x="98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20"/>
                  <a:pt x="97" y="120"/>
                  <a:pt x="97" y="120"/>
                </a:cubicBezTo>
                <a:close/>
                <a:moveTo>
                  <a:pt x="343" y="162"/>
                </a:moveTo>
                <a:cubicBezTo>
                  <a:pt x="343" y="162"/>
                  <a:pt x="343" y="162"/>
                  <a:pt x="343" y="162"/>
                </a:cubicBezTo>
                <a:cubicBezTo>
                  <a:pt x="343" y="162"/>
                  <a:pt x="343" y="162"/>
                  <a:pt x="343" y="162"/>
                </a:cubicBezTo>
                <a:cubicBezTo>
                  <a:pt x="343" y="161"/>
                  <a:pt x="343" y="162"/>
                  <a:pt x="343" y="162"/>
                </a:cubicBezTo>
                <a:cubicBezTo>
                  <a:pt x="343" y="162"/>
                  <a:pt x="344" y="162"/>
                  <a:pt x="344" y="162"/>
                </a:cubicBezTo>
                <a:cubicBezTo>
                  <a:pt x="344" y="162"/>
                  <a:pt x="344" y="161"/>
                  <a:pt x="343" y="161"/>
                </a:cubicBezTo>
                <a:cubicBezTo>
                  <a:pt x="344" y="161"/>
                  <a:pt x="344" y="161"/>
                  <a:pt x="344" y="161"/>
                </a:cubicBezTo>
                <a:cubicBezTo>
                  <a:pt x="344" y="161"/>
                  <a:pt x="344" y="161"/>
                  <a:pt x="344" y="161"/>
                </a:cubicBezTo>
                <a:cubicBezTo>
                  <a:pt x="345" y="161"/>
                  <a:pt x="344" y="161"/>
                  <a:pt x="344" y="160"/>
                </a:cubicBezTo>
                <a:cubicBezTo>
                  <a:pt x="344" y="160"/>
                  <a:pt x="344" y="160"/>
                  <a:pt x="344" y="160"/>
                </a:cubicBezTo>
                <a:cubicBezTo>
                  <a:pt x="344" y="160"/>
                  <a:pt x="344" y="160"/>
                  <a:pt x="343" y="161"/>
                </a:cubicBezTo>
                <a:cubicBezTo>
                  <a:pt x="343" y="161"/>
                  <a:pt x="343" y="161"/>
                  <a:pt x="343" y="161"/>
                </a:cubicBezTo>
                <a:cubicBezTo>
                  <a:pt x="343" y="161"/>
                  <a:pt x="343" y="161"/>
                  <a:pt x="343" y="161"/>
                </a:cubicBezTo>
                <a:cubicBezTo>
                  <a:pt x="343" y="161"/>
                  <a:pt x="342" y="161"/>
                  <a:pt x="342" y="161"/>
                </a:cubicBezTo>
                <a:cubicBezTo>
                  <a:pt x="342" y="161"/>
                  <a:pt x="342" y="162"/>
                  <a:pt x="342" y="162"/>
                </a:cubicBezTo>
                <a:cubicBezTo>
                  <a:pt x="342" y="162"/>
                  <a:pt x="343" y="162"/>
                  <a:pt x="343" y="162"/>
                </a:cubicBezTo>
                <a:close/>
                <a:moveTo>
                  <a:pt x="344" y="163"/>
                </a:moveTo>
                <a:cubicBezTo>
                  <a:pt x="344" y="163"/>
                  <a:pt x="344" y="163"/>
                  <a:pt x="344" y="163"/>
                </a:cubicBezTo>
                <a:cubicBezTo>
                  <a:pt x="344" y="163"/>
                  <a:pt x="344" y="163"/>
                  <a:pt x="344" y="164"/>
                </a:cubicBezTo>
                <a:cubicBezTo>
                  <a:pt x="344" y="164"/>
                  <a:pt x="344" y="163"/>
                  <a:pt x="343" y="163"/>
                </a:cubicBezTo>
                <a:cubicBezTo>
                  <a:pt x="343" y="163"/>
                  <a:pt x="343" y="164"/>
                  <a:pt x="343" y="164"/>
                </a:cubicBezTo>
                <a:cubicBezTo>
                  <a:pt x="343" y="164"/>
                  <a:pt x="343" y="164"/>
                  <a:pt x="343" y="164"/>
                </a:cubicBezTo>
                <a:cubicBezTo>
                  <a:pt x="343" y="164"/>
                  <a:pt x="343" y="164"/>
                  <a:pt x="343" y="164"/>
                </a:cubicBezTo>
                <a:cubicBezTo>
                  <a:pt x="343" y="164"/>
                  <a:pt x="344" y="164"/>
                  <a:pt x="344" y="164"/>
                </a:cubicBezTo>
                <a:cubicBezTo>
                  <a:pt x="344" y="164"/>
                  <a:pt x="344" y="164"/>
                  <a:pt x="344" y="164"/>
                </a:cubicBezTo>
                <a:cubicBezTo>
                  <a:pt x="344" y="165"/>
                  <a:pt x="345" y="165"/>
                  <a:pt x="345" y="165"/>
                </a:cubicBezTo>
                <a:cubicBezTo>
                  <a:pt x="345" y="165"/>
                  <a:pt x="345" y="165"/>
                  <a:pt x="345" y="165"/>
                </a:cubicBezTo>
                <a:cubicBezTo>
                  <a:pt x="345" y="165"/>
                  <a:pt x="345" y="165"/>
                  <a:pt x="345" y="165"/>
                </a:cubicBezTo>
                <a:cubicBezTo>
                  <a:pt x="345" y="165"/>
                  <a:pt x="345" y="165"/>
                  <a:pt x="345" y="165"/>
                </a:cubicBezTo>
                <a:cubicBezTo>
                  <a:pt x="345" y="165"/>
                  <a:pt x="345" y="165"/>
                  <a:pt x="345" y="165"/>
                </a:cubicBezTo>
                <a:cubicBezTo>
                  <a:pt x="346" y="165"/>
                  <a:pt x="346" y="165"/>
                  <a:pt x="346" y="165"/>
                </a:cubicBezTo>
                <a:cubicBezTo>
                  <a:pt x="346" y="164"/>
                  <a:pt x="345" y="164"/>
                  <a:pt x="345" y="164"/>
                </a:cubicBezTo>
                <a:cubicBezTo>
                  <a:pt x="345" y="164"/>
                  <a:pt x="345" y="164"/>
                  <a:pt x="345" y="164"/>
                </a:cubicBezTo>
                <a:cubicBezTo>
                  <a:pt x="345" y="164"/>
                  <a:pt x="345" y="164"/>
                  <a:pt x="345" y="164"/>
                </a:cubicBezTo>
                <a:cubicBezTo>
                  <a:pt x="345" y="164"/>
                  <a:pt x="345" y="164"/>
                  <a:pt x="345" y="164"/>
                </a:cubicBezTo>
                <a:cubicBezTo>
                  <a:pt x="345" y="164"/>
                  <a:pt x="345" y="164"/>
                  <a:pt x="344" y="164"/>
                </a:cubicBezTo>
                <a:cubicBezTo>
                  <a:pt x="345" y="164"/>
                  <a:pt x="345" y="163"/>
                  <a:pt x="344" y="163"/>
                </a:cubicBezTo>
                <a:close/>
                <a:moveTo>
                  <a:pt x="344" y="166"/>
                </a:moveTo>
                <a:cubicBezTo>
                  <a:pt x="345" y="165"/>
                  <a:pt x="343" y="165"/>
                  <a:pt x="344" y="166"/>
                </a:cubicBezTo>
                <a:close/>
                <a:moveTo>
                  <a:pt x="335" y="182"/>
                </a:moveTo>
                <a:cubicBezTo>
                  <a:pt x="335" y="182"/>
                  <a:pt x="335" y="182"/>
                  <a:pt x="335" y="182"/>
                </a:cubicBezTo>
                <a:cubicBezTo>
                  <a:pt x="335" y="182"/>
                  <a:pt x="335" y="182"/>
                  <a:pt x="335" y="182"/>
                </a:cubicBezTo>
                <a:cubicBezTo>
                  <a:pt x="335" y="182"/>
                  <a:pt x="335" y="182"/>
                  <a:pt x="335" y="183"/>
                </a:cubicBezTo>
                <a:cubicBezTo>
                  <a:pt x="335" y="183"/>
                  <a:pt x="335" y="182"/>
                  <a:pt x="335" y="182"/>
                </a:cubicBezTo>
                <a:cubicBezTo>
                  <a:pt x="335" y="183"/>
                  <a:pt x="335" y="183"/>
                  <a:pt x="334" y="183"/>
                </a:cubicBezTo>
                <a:cubicBezTo>
                  <a:pt x="334" y="183"/>
                  <a:pt x="334" y="183"/>
                  <a:pt x="334" y="183"/>
                </a:cubicBezTo>
                <a:cubicBezTo>
                  <a:pt x="334" y="183"/>
                  <a:pt x="334" y="183"/>
                  <a:pt x="334" y="183"/>
                </a:cubicBezTo>
                <a:cubicBezTo>
                  <a:pt x="334" y="183"/>
                  <a:pt x="335" y="183"/>
                  <a:pt x="336" y="183"/>
                </a:cubicBezTo>
                <a:cubicBezTo>
                  <a:pt x="336" y="183"/>
                  <a:pt x="336" y="183"/>
                  <a:pt x="336" y="183"/>
                </a:cubicBezTo>
                <a:cubicBezTo>
                  <a:pt x="335" y="183"/>
                  <a:pt x="335" y="184"/>
                  <a:pt x="334" y="184"/>
                </a:cubicBezTo>
                <a:cubicBezTo>
                  <a:pt x="335" y="184"/>
                  <a:pt x="335" y="184"/>
                  <a:pt x="336" y="184"/>
                </a:cubicBezTo>
                <a:cubicBezTo>
                  <a:pt x="336" y="184"/>
                  <a:pt x="335" y="184"/>
                  <a:pt x="335" y="184"/>
                </a:cubicBezTo>
                <a:cubicBezTo>
                  <a:pt x="335" y="184"/>
                  <a:pt x="336" y="184"/>
                  <a:pt x="336" y="184"/>
                </a:cubicBezTo>
                <a:cubicBezTo>
                  <a:pt x="336" y="184"/>
                  <a:pt x="335" y="184"/>
                  <a:pt x="335" y="184"/>
                </a:cubicBezTo>
                <a:cubicBezTo>
                  <a:pt x="335" y="185"/>
                  <a:pt x="336" y="184"/>
                  <a:pt x="336" y="184"/>
                </a:cubicBezTo>
                <a:cubicBezTo>
                  <a:pt x="336" y="184"/>
                  <a:pt x="336" y="184"/>
                  <a:pt x="336" y="184"/>
                </a:cubicBezTo>
                <a:cubicBezTo>
                  <a:pt x="337" y="184"/>
                  <a:pt x="338" y="184"/>
                  <a:pt x="338" y="184"/>
                </a:cubicBezTo>
                <a:cubicBezTo>
                  <a:pt x="339" y="184"/>
                  <a:pt x="339" y="184"/>
                  <a:pt x="339" y="183"/>
                </a:cubicBezTo>
                <a:cubicBezTo>
                  <a:pt x="339" y="183"/>
                  <a:pt x="339" y="183"/>
                  <a:pt x="339" y="183"/>
                </a:cubicBezTo>
                <a:cubicBezTo>
                  <a:pt x="340" y="183"/>
                  <a:pt x="340" y="183"/>
                  <a:pt x="341" y="183"/>
                </a:cubicBezTo>
                <a:cubicBezTo>
                  <a:pt x="341" y="182"/>
                  <a:pt x="342" y="182"/>
                  <a:pt x="342" y="182"/>
                </a:cubicBezTo>
                <a:cubicBezTo>
                  <a:pt x="342" y="182"/>
                  <a:pt x="342" y="182"/>
                  <a:pt x="342" y="182"/>
                </a:cubicBezTo>
                <a:cubicBezTo>
                  <a:pt x="342" y="182"/>
                  <a:pt x="343" y="182"/>
                  <a:pt x="343" y="182"/>
                </a:cubicBezTo>
                <a:cubicBezTo>
                  <a:pt x="343" y="182"/>
                  <a:pt x="343" y="182"/>
                  <a:pt x="344" y="182"/>
                </a:cubicBezTo>
                <a:cubicBezTo>
                  <a:pt x="344" y="182"/>
                  <a:pt x="344" y="182"/>
                  <a:pt x="344" y="182"/>
                </a:cubicBezTo>
                <a:cubicBezTo>
                  <a:pt x="344" y="182"/>
                  <a:pt x="344" y="181"/>
                  <a:pt x="344" y="181"/>
                </a:cubicBezTo>
                <a:cubicBezTo>
                  <a:pt x="344" y="181"/>
                  <a:pt x="345" y="180"/>
                  <a:pt x="345" y="180"/>
                </a:cubicBezTo>
                <a:cubicBezTo>
                  <a:pt x="345" y="180"/>
                  <a:pt x="345" y="180"/>
                  <a:pt x="345" y="179"/>
                </a:cubicBezTo>
                <a:cubicBezTo>
                  <a:pt x="345" y="179"/>
                  <a:pt x="345" y="179"/>
                  <a:pt x="345" y="179"/>
                </a:cubicBezTo>
                <a:cubicBezTo>
                  <a:pt x="345" y="178"/>
                  <a:pt x="345" y="178"/>
                  <a:pt x="345" y="178"/>
                </a:cubicBezTo>
                <a:cubicBezTo>
                  <a:pt x="345" y="178"/>
                  <a:pt x="345" y="178"/>
                  <a:pt x="345" y="177"/>
                </a:cubicBezTo>
                <a:cubicBezTo>
                  <a:pt x="344" y="177"/>
                  <a:pt x="344" y="177"/>
                  <a:pt x="344" y="177"/>
                </a:cubicBezTo>
                <a:cubicBezTo>
                  <a:pt x="344" y="177"/>
                  <a:pt x="344" y="176"/>
                  <a:pt x="344" y="176"/>
                </a:cubicBezTo>
                <a:cubicBezTo>
                  <a:pt x="344" y="176"/>
                  <a:pt x="344" y="176"/>
                  <a:pt x="345" y="176"/>
                </a:cubicBezTo>
                <a:cubicBezTo>
                  <a:pt x="344" y="176"/>
                  <a:pt x="344" y="176"/>
                  <a:pt x="344" y="176"/>
                </a:cubicBezTo>
                <a:cubicBezTo>
                  <a:pt x="344" y="176"/>
                  <a:pt x="345" y="176"/>
                  <a:pt x="345" y="176"/>
                </a:cubicBezTo>
                <a:cubicBezTo>
                  <a:pt x="345" y="176"/>
                  <a:pt x="345" y="175"/>
                  <a:pt x="346" y="175"/>
                </a:cubicBezTo>
                <a:cubicBezTo>
                  <a:pt x="346" y="175"/>
                  <a:pt x="346" y="175"/>
                  <a:pt x="346" y="175"/>
                </a:cubicBezTo>
                <a:cubicBezTo>
                  <a:pt x="346" y="175"/>
                  <a:pt x="346" y="175"/>
                  <a:pt x="346" y="175"/>
                </a:cubicBezTo>
                <a:cubicBezTo>
                  <a:pt x="346" y="175"/>
                  <a:pt x="346" y="174"/>
                  <a:pt x="346" y="174"/>
                </a:cubicBezTo>
                <a:cubicBezTo>
                  <a:pt x="346" y="174"/>
                  <a:pt x="346" y="175"/>
                  <a:pt x="346" y="175"/>
                </a:cubicBezTo>
                <a:cubicBezTo>
                  <a:pt x="346" y="175"/>
                  <a:pt x="346" y="174"/>
                  <a:pt x="346" y="174"/>
                </a:cubicBezTo>
                <a:cubicBezTo>
                  <a:pt x="346" y="174"/>
                  <a:pt x="346" y="174"/>
                  <a:pt x="346" y="174"/>
                </a:cubicBezTo>
                <a:cubicBezTo>
                  <a:pt x="346" y="174"/>
                  <a:pt x="345" y="174"/>
                  <a:pt x="345" y="174"/>
                </a:cubicBezTo>
                <a:cubicBezTo>
                  <a:pt x="345" y="174"/>
                  <a:pt x="346" y="173"/>
                  <a:pt x="346" y="173"/>
                </a:cubicBezTo>
                <a:cubicBezTo>
                  <a:pt x="345" y="173"/>
                  <a:pt x="345" y="173"/>
                  <a:pt x="345" y="172"/>
                </a:cubicBezTo>
                <a:cubicBezTo>
                  <a:pt x="345" y="172"/>
                  <a:pt x="344" y="172"/>
                  <a:pt x="344" y="172"/>
                </a:cubicBezTo>
                <a:cubicBezTo>
                  <a:pt x="343" y="172"/>
                  <a:pt x="343" y="172"/>
                  <a:pt x="342" y="172"/>
                </a:cubicBezTo>
                <a:cubicBezTo>
                  <a:pt x="342" y="172"/>
                  <a:pt x="342" y="172"/>
                  <a:pt x="342" y="172"/>
                </a:cubicBezTo>
                <a:cubicBezTo>
                  <a:pt x="342" y="172"/>
                  <a:pt x="342" y="172"/>
                  <a:pt x="342" y="172"/>
                </a:cubicBezTo>
                <a:cubicBezTo>
                  <a:pt x="342" y="172"/>
                  <a:pt x="342" y="172"/>
                  <a:pt x="342" y="172"/>
                </a:cubicBezTo>
                <a:cubicBezTo>
                  <a:pt x="343" y="172"/>
                  <a:pt x="343" y="172"/>
                  <a:pt x="342" y="172"/>
                </a:cubicBezTo>
                <a:cubicBezTo>
                  <a:pt x="342" y="171"/>
                  <a:pt x="342" y="171"/>
                  <a:pt x="341" y="171"/>
                </a:cubicBezTo>
                <a:cubicBezTo>
                  <a:pt x="342" y="171"/>
                  <a:pt x="342" y="171"/>
                  <a:pt x="342" y="171"/>
                </a:cubicBezTo>
                <a:cubicBezTo>
                  <a:pt x="342" y="172"/>
                  <a:pt x="341" y="171"/>
                  <a:pt x="341" y="171"/>
                </a:cubicBezTo>
                <a:cubicBezTo>
                  <a:pt x="341" y="172"/>
                  <a:pt x="341" y="172"/>
                  <a:pt x="341" y="172"/>
                </a:cubicBezTo>
                <a:cubicBezTo>
                  <a:pt x="341" y="172"/>
                  <a:pt x="341" y="172"/>
                  <a:pt x="341" y="172"/>
                </a:cubicBezTo>
                <a:cubicBezTo>
                  <a:pt x="341" y="172"/>
                  <a:pt x="341" y="172"/>
                  <a:pt x="341" y="172"/>
                </a:cubicBezTo>
                <a:cubicBezTo>
                  <a:pt x="341" y="172"/>
                  <a:pt x="341" y="172"/>
                  <a:pt x="341" y="172"/>
                </a:cubicBezTo>
                <a:cubicBezTo>
                  <a:pt x="341" y="172"/>
                  <a:pt x="341" y="172"/>
                  <a:pt x="341" y="172"/>
                </a:cubicBezTo>
                <a:cubicBezTo>
                  <a:pt x="341" y="172"/>
                  <a:pt x="341" y="172"/>
                  <a:pt x="341" y="172"/>
                </a:cubicBezTo>
                <a:cubicBezTo>
                  <a:pt x="341" y="172"/>
                  <a:pt x="340" y="172"/>
                  <a:pt x="340" y="172"/>
                </a:cubicBezTo>
                <a:cubicBezTo>
                  <a:pt x="340" y="172"/>
                  <a:pt x="340" y="172"/>
                  <a:pt x="340" y="172"/>
                </a:cubicBezTo>
                <a:cubicBezTo>
                  <a:pt x="340" y="172"/>
                  <a:pt x="340" y="172"/>
                  <a:pt x="340" y="172"/>
                </a:cubicBezTo>
                <a:cubicBezTo>
                  <a:pt x="340" y="172"/>
                  <a:pt x="340" y="172"/>
                  <a:pt x="339" y="172"/>
                </a:cubicBezTo>
                <a:cubicBezTo>
                  <a:pt x="339" y="172"/>
                  <a:pt x="339" y="172"/>
                  <a:pt x="339" y="172"/>
                </a:cubicBezTo>
                <a:cubicBezTo>
                  <a:pt x="339" y="172"/>
                  <a:pt x="339" y="172"/>
                  <a:pt x="339" y="172"/>
                </a:cubicBezTo>
                <a:cubicBezTo>
                  <a:pt x="339" y="172"/>
                  <a:pt x="339" y="173"/>
                  <a:pt x="339" y="173"/>
                </a:cubicBezTo>
                <a:cubicBezTo>
                  <a:pt x="339" y="173"/>
                  <a:pt x="338" y="173"/>
                  <a:pt x="338" y="174"/>
                </a:cubicBezTo>
                <a:cubicBezTo>
                  <a:pt x="338" y="174"/>
                  <a:pt x="339" y="174"/>
                  <a:pt x="340" y="174"/>
                </a:cubicBezTo>
                <a:cubicBezTo>
                  <a:pt x="339" y="174"/>
                  <a:pt x="339" y="174"/>
                  <a:pt x="339" y="174"/>
                </a:cubicBezTo>
                <a:cubicBezTo>
                  <a:pt x="339" y="174"/>
                  <a:pt x="339" y="174"/>
                  <a:pt x="339" y="174"/>
                </a:cubicBezTo>
                <a:cubicBezTo>
                  <a:pt x="339" y="174"/>
                  <a:pt x="339" y="175"/>
                  <a:pt x="339" y="175"/>
                </a:cubicBezTo>
                <a:cubicBezTo>
                  <a:pt x="339" y="175"/>
                  <a:pt x="339" y="175"/>
                  <a:pt x="339" y="175"/>
                </a:cubicBezTo>
                <a:cubicBezTo>
                  <a:pt x="339" y="175"/>
                  <a:pt x="339" y="175"/>
                  <a:pt x="338" y="175"/>
                </a:cubicBezTo>
                <a:cubicBezTo>
                  <a:pt x="339" y="175"/>
                  <a:pt x="339" y="175"/>
                  <a:pt x="339" y="175"/>
                </a:cubicBezTo>
                <a:cubicBezTo>
                  <a:pt x="338" y="175"/>
                  <a:pt x="338" y="175"/>
                  <a:pt x="337" y="175"/>
                </a:cubicBezTo>
                <a:cubicBezTo>
                  <a:pt x="337" y="175"/>
                  <a:pt x="337" y="175"/>
                  <a:pt x="337" y="175"/>
                </a:cubicBezTo>
                <a:cubicBezTo>
                  <a:pt x="337" y="175"/>
                  <a:pt x="337" y="175"/>
                  <a:pt x="337" y="175"/>
                </a:cubicBezTo>
                <a:cubicBezTo>
                  <a:pt x="337" y="175"/>
                  <a:pt x="336" y="175"/>
                  <a:pt x="336" y="175"/>
                </a:cubicBezTo>
                <a:cubicBezTo>
                  <a:pt x="335" y="175"/>
                  <a:pt x="335" y="175"/>
                  <a:pt x="335" y="175"/>
                </a:cubicBezTo>
                <a:cubicBezTo>
                  <a:pt x="335" y="175"/>
                  <a:pt x="335" y="175"/>
                  <a:pt x="335" y="175"/>
                </a:cubicBezTo>
                <a:cubicBezTo>
                  <a:pt x="335" y="175"/>
                  <a:pt x="335" y="175"/>
                  <a:pt x="335" y="175"/>
                </a:cubicBezTo>
                <a:cubicBezTo>
                  <a:pt x="335" y="176"/>
                  <a:pt x="335" y="176"/>
                  <a:pt x="335" y="176"/>
                </a:cubicBezTo>
                <a:cubicBezTo>
                  <a:pt x="335" y="176"/>
                  <a:pt x="335" y="176"/>
                  <a:pt x="335" y="176"/>
                </a:cubicBezTo>
                <a:cubicBezTo>
                  <a:pt x="335" y="176"/>
                  <a:pt x="336" y="176"/>
                  <a:pt x="336" y="176"/>
                </a:cubicBezTo>
                <a:cubicBezTo>
                  <a:pt x="336" y="177"/>
                  <a:pt x="335" y="177"/>
                  <a:pt x="335" y="177"/>
                </a:cubicBezTo>
                <a:cubicBezTo>
                  <a:pt x="335" y="177"/>
                  <a:pt x="335" y="177"/>
                  <a:pt x="336" y="177"/>
                </a:cubicBezTo>
                <a:cubicBezTo>
                  <a:pt x="335" y="177"/>
                  <a:pt x="334" y="177"/>
                  <a:pt x="335" y="178"/>
                </a:cubicBezTo>
                <a:cubicBezTo>
                  <a:pt x="335" y="177"/>
                  <a:pt x="335" y="177"/>
                  <a:pt x="334" y="178"/>
                </a:cubicBezTo>
                <a:cubicBezTo>
                  <a:pt x="334" y="178"/>
                  <a:pt x="335" y="178"/>
                  <a:pt x="335" y="178"/>
                </a:cubicBezTo>
                <a:cubicBezTo>
                  <a:pt x="335" y="178"/>
                  <a:pt x="334" y="178"/>
                  <a:pt x="334" y="178"/>
                </a:cubicBezTo>
                <a:cubicBezTo>
                  <a:pt x="335" y="178"/>
                  <a:pt x="336" y="178"/>
                  <a:pt x="336" y="178"/>
                </a:cubicBezTo>
                <a:cubicBezTo>
                  <a:pt x="336" y="178"/>
                  <a:pt x="336" y="178"/>
                  <a:pt x="336" y="179"/>
                </a:cubicBezTo>
                <a:cubicBezTo>
                  <a:pt x="336" y="179"/>
                  <a:pt x="337" y="178"/>
                  <a:pt x="337" y="178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7" y="179"/>
                  <a:pt x="337" y="179"/>
                  <a:pt x="337" y="179"/>
                </a:cubicBezTo>
                <a:cubicBezTo>
                  <a:pt x="336" y="179"/>
                  <a:pt x="336" y="179"/>
                  <a:pt x="336" y="180"/>
                </a:cubicBezTo>
                <a:cubicBezTo>
                  <a:pt x="336" y="180"/>
                  <a:pt x="336" y="180"/>
                  <a:pt x="336" y="180"/>
                </a:cubicBezTo>
                <a:cubicBezTo>
                  <a:pt x="336" y="180"/>
                  <a:pt x="336" y="180"/>
                  <a:pt x="336" y="180"/>
                </a:cubicBezTo>
                <a:cubicBezTo>
                  <a:pt x="336" y="180"/>
                  <a:pt x="336" y="180"/>
                  <a:pt x="336" y="181"/>
                </a:cubicBezTo>
                <a:cubicBezTo>
                  <a:pt x="335" y="181"/>
                  <a:pt x="335" y="181"/>
                  <a:pt x="335" y="181"/>
                </a:cubicBezTo>
                <a:cubicBezTo>
                  <a:pt x="336" y="181"/>
                  <a:pt x="336" y="180"/>
                  <a:pt x="337" y="180"/>
                </a:cubicBezTo>
                <a:cubicBezTo>
                  <a:pt x="338" y="180"/>
                  <a:pt x="338" y="180"/>
                  <a:pt x="338" y="180"/>
                </a:cubicBezTo>
                <a:cubicBezTo>
                  <a:pt x="337" y="181"/>
                  <a:pt x="337" y="181"/>
                  <a:pt x="336" y="181"/>
                </a:cubicBezTo>
                <a:cubicBezTo>
                  <a:pt x="336" y="181"/>
                  <a:pt x="336" y="181"/>
                  <a:pt x="336" y="181"/>
                </a:cubicBezTo>
                <a:cubicBezTo>
                  <a:pt x="336" y="181"/>
                  <a:pt x="336" y="181"/>
                  <a:pt x="335" y="181"/>
                </a:cubicBezTo>
                <a:cubicBezTo>
                  <a:pt x="335" y="181"/>
                  <a:pt x="335" y="181"/>
                  <a:pt x="335" y="181"/>
                </a:cubicBezTo>
                <a:cubicBezTo>
                  <a:pt x="335" y="181"/>
                  <a:pt x="335" y="182"/>
                  <a:pt x="335" y="182"/>
                </a:cubicBezTo>
                <a:cubicBezTo>
                  <a:pt x="335" y="182"/>
                  <a:pt x="335" y="182"/>
                  <a:pt x="335" y="182"/>
                </a:cubicBezTo>
                <a:cubicBezTo>
                  <a:pt x="335" y="182"/>
                  <a:pt x="335" y="182"/>
                  <a:pt x="335" y="182"/>
                </a:cubicBezTo>
                <a:cubicBezTo>
                  <a:pt x="334" y="182"/>
                  <a:pt x="335" y="182"/>
                  <a:pt x="334" y="182"/>
                </a:cubicBezTo>
                <a:cubicBezTo>
                  <a:pt x="334" y="182"/>
                  <a:pt x="334" y="182"/>
                  <a:pt x="334" y="182"/>
                </a:cubicBezTo>
                <a:cubicBezTo>
                  <a:pt x="334" y="182"/>
                  <a:pt x="334" y="182"/>
                  <a:pt x="334" y="182"/>
                </a:cubicBezTo>
                <a:cubicBezTo>
                  <a:pt x="334" y="182"/>
                  <a:pt x="334" y="182"/>
                  <a:pt x="335" y="182"/>
                </a:cubicBezTo>
                <a:cubicBezTo>
                  <a:pt x="335" y="182"/>
                  <a:pt x="335" y="182"/>
                  <a:pt x="335" y="182"/>
                </a:cubicBezTo>
                <a:close/>
                <a:moveTo>
                  <a:pt x="344" y="176"/>
                </a:moveTo>
                <a:cubicBezTo>
                  <a:pt x="344" y="176"/>
                  <a:pt x="344" y="176"/>
                  <a:pt x="344" y="176"/>
                </a:cubicBezTo>
                <a:cubicBezTo>
                  <a:pt x="344" y="176"/>
                  <a:pt x="344" y="176"/>
                  <a:pt x="344" y="176"/>
                </a:cubicBezTo>
                <a:cubicBezTo>
                  <a:pt x="344" y="176"/>
                  <a:pt x="344" y="176"/>
                  <a:pt x="344" y="176"/>
                </a:cubicBezTo>
                <a:close/>
                <a:moveTo>
                  <a:pt x="346" y="164"/>
                </a:moveTo>
                <a:cubicBezTo>
                  <a:pt x="346" y="164"/>
                  <a:pt x="346" y="164"/>
                  <a:pt x="346" y="164"/>
                </a:cubicBezTo>
                <a:cubicBezTo>
                  <a:pt x="346" y="164"/>
                  <a:pt x="346" y="164"/>
                  <a:pt x="346" y="164"/>
                </a:cubicBezTo>
                <a:cubicBezTo>
                  <a:pt x="346" y="164"/>
                  <a:pt x="346" y="164"/>
                  <a:pt x="346" y="164"/>
                </a:cubicBezTo>
                <a:cubicBezTo>
                  <a:pt x="346" y="164"/>
                  <a:pt x="346" y="164"/>
                  <a:pt x="346" y="165"/>
                </a:cubicBezTo>
                <a:cubicBezTo>
                  <a:pt x="346" y="165"/>
                  <a:pt x="346" y="165"/>
                  <a:pt x="346" y="165"/>
                </a:cubicBezTo>
                <a:cubicBezTo>
                  <a:pt x="346" y="165"/>
                  <a:pt x="346" y="165"/>
                  <a:pt x="346" y="165"/>
                </a:cubicBezTo>
                <a:cubicBezTo>
                  <a:pt x="345" y="165"/>
                  <a:pt x="346" y="165"/>
                  <a:pt x="346" y="165"/>
                </a:cubicBezTo>
                <a:cubicBezTo>
                  <a:pt x="346" y="166"/>
                  <a:pt x="346" y="165"/>
                  <a:pt x="345" y="165"/>
                </a:cubicBezTo>
                <a:cubicBezTo>
                  <a:pt x="345" y="166"/>
                  <a:pt x="345" y="166"/>
                  <a:pt x="345" y="166"/>
                </a:cubicBezTo>
                <a:cubicBezTo>
                  <a:pt x="345" y="166"/>
                  <a:pt x="345" y="166"/>
                  <a:pt x="345" y="166"/>
                </a:cubicBezTo>
                <a:cubicBezTo>
                  <a:pt x="345" y="166"/>
                  <a:pt x="344" y="166"/>
                  <a:pt x="344" y="166"/>
                </a:cubicBezTo>
                <a:cubicBezTo>
                  <a:pt x="345" y="167"/>
                  <a:pt x="345" y="167"/>
                  <a:pt x="345" y="167"/>
                </a:cubicBezTo>
                <a:cubicBezTo>
                  <a:pt x="345" y="167"/>
                  <a:pt x="346" y="167"/>
                  <a:pt x="346" y="167"/>
                </a:cubicBezTo>
                <a:cubicBezTo>
                  <a:pt x="346" y="167"/>
                  <a:pt x="347" y="166"/>
                  <a:pt x="347" y="166"/>
                </a:cubicBezTo>
                <a:cubicBezTo>
                  <a:pt x="347" y="166"/>
                  <a:pt x="347" y="167"/>
                  <a:pt x="347" y="166"/>
                </a:cubicBezTo>
                <a:cubicBezTo>
                  <a:pt x="347" y="167"/>
                  <a:pt x="347" y="167"/>
                  <a:pt x="347" y="167"/>
                </a:cubicBezTo>
                <a:cubicBezTo>
                  <a:pt x="347" y="167"/>
                  <a:pt x="346" y="167"/>
                  <a:pt x="346" y="167"/>
                </a:cubicBezTo>
                <a:cubicBezTo>
                  <a:pt x="347" y="167"/>
                  <a:pt x="347" y="167"/>
                  <a:pt x="347" y="167"/>
                </a:cubicBezTo>
                <a:cubicBezTo>
                  <a:pt x="347" y="167"/>
                  <a:pt x="346" y="167"/>
                  <a:pt x="346" y="167"/>
                </a:cubicBezTo>
                <a:cubicBezTo>
                  <a:pt x="347" y="167"/>
                  <a:pt x="347" y="167"/>
                  <a:pt x="347" y="167"/>
                </a:cubicBezTo>
                <a:cubicBezTo>
                  <a:pt x="347" y="168"/>
                  <a:pt x="347" y="167"/>
                  <a:pt x="346" y="167"/>
                </a:cubicBezTo>
                <a:cubicBezTo>
                  <a:pt x="346" y="167"/>
                  <a:pt x="346" y="168"/>
                  <a:pt x="346" y="168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46" y="169"/>
                  <a:pt x="346" y="170"/>
                  <a:pt x="346" y="170"/>
                </a:cubicBezTo>
                <a:cubicBezTo>
                  <a:pt x="346" y="170"/>
                  <a:pt x="346" y="170"/>
                  <a:pt x="346" y="170"/>
                </a:cubicBezTo>
                <a:cubicBezTo>
                  <a:pt x="346" y="170"/>
                  <a:pt x="346" y="170"/>
                  <a:pt x="346" y="170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6" y="171"/>
                  <a:pt x="345" y="171"/>
                  <a:pt x="345" y="171"/>
                </a:cubicBezTo>
                <a:cubicBezTo>
                  <a:pt x="345" y="171"/>
                  <a:pt x="346" y="171"/>
                  <a:pt x="346" y="171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6" y="171"/>
                  <a:pt x="346" y="171"/>
                  <a:pt x="346" y="170"/>
                </a:cubicBezTo>
                <a:cubicBezTo>
                  <a:pt x="346" y="170"/>
                  <a:pt x="346" y="170"/>
                  <a:pt x="346" y="170"/>
                </a:cubicBezTo>
                <a:cubicBezTo>
                  <a:pt x="346" y="170"/>
                  <a:pt x="346" y="170"/>
                  <a:pt x="346" y="170"/>
                </a:cubicBezTo>
                <a:cubicBezTo>
                  <a:pt x="346" y="170"/>
                  <a:pt x="347" y="170"/>
                  <a:pt x="347" y="170"/>
                </a:cubicBezTo>
                <a:cubicBezTo>
                  <a:pt x="347" y="170"/>
                  <a:pt x="346" y="169"/>
                  <a:pt x="346" y="169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47" y="169"/>
                  <a:pt x="347" y="169"/>
                  <a:pt x="347" y="168"/>
                </a:cubicBezTo>
                <a:cubicBezTo>
                  <a:pt x="347" y="168"/>
                  <a:pt x="347" y="168"/>
                  <a:pt x="347" y="168"/>
                </a:cubicBezTo>
                <a:cubicBezTo>
                  <a:pt x="347" y="168"/>
                  <a:pt x="347" y="168"/>
                  <a:pt x="347" y="168"/>
                </a:cubicBezTo>
                <a:cubicBezTo>
                  <a:pt x="347" y="168"/>
                  <a:pt x="347" y="169"/>
                  <a:pt x="347" y="169"/>
                </a:cubicBezTo>
                <a:cubicBezTo>
                  <a:pt x="347" y="169"/>
                  <a:pt x="346" y="169"/>
                  <a:pt x="347" y="169"/>
                </a:cubicBezTo>
                <a:cubicBezTo>
                  <a:pt x="347" y="169"/>
                  <a:pt x="347" y="169"/>
                  <a:pt x="347" y="169"/>
                </a:cubicBezTo>
                <a:cubicBezTo>
                  <a:pt x="347" y="169"/>
                  <a:pt x="347" y="169"/>
                  <a:pt x="347" y="169"/>
                </a:cubicBezTo>
                <a:cubicBezTo>
                  <a:pt x="347" y="169"/>
                  <a:pt x="347" y="170"/>
                  <a:pt x="348" y="169"/>
                </a:cubicBezTo>
                <a:cubicBezTo>
                  <a:pt x="348" y="169"/>
                  <a:pt x="348" y="169"/>
                  <a:pt x="348" y="168"/>
                </a:cubicBezTo>
                <a:cubicBezTo>
                  <a:pt x="348" y="168"/>
                  <a:pt x="348" y="169"/>
                  <a:pt x="348" y="169"/>
                </a:cubicBezTo>
                <a:cubicBezTo>
                  <a:pt x="348" y="168"/>
                  <a:pt x="348" y="168"/>
                  <a:pt x="348" y="168"/>
                </a:cubicBezTo>
                <a:cubicBezTo>
                  <a:pt x="348" y="169"/>
                  <a:pt x="348" y="169"/>
                  <a:pt x="348" y="169"/>
                </a:cubicBezTo>
                <a:cubicBezTo>
                  <a:pt x="348" y="169"/>
                  <a:pt x="349" y="169"/>
                  <a:pt x="349" y="169"/>
                </a:cubicBezTo>
                <a:cubicBezTo>
                  <a:pt x="348" y="169"/>
                  <a:pt x="348" y="169"/>
                  <a:pt x="348" y="169"/>
                </a:cubicBezTo>
                <a:cubicBezTo>
                  <a:pt x="348" y="169"/>
                  <a:pt x="348" y="170"/>
                  <a:pt x="348" y="170"/>
                </a:cubicBezTo>
                <a:cubicBezTo>
                  <a:pt x="348" y="170"/>
                  <a:pt x="348" y="170"/>
                  <a:pt x="348" y="170"/>
                </a:cubicBezTo>
                <a:cubicBezTo>
                  <a:pt x="349" y="171"/>
                  <a:pt x="348" y="172"/>
                  <a:pt x="348" y="172"/>
                </a:cubicBezTo>
                <a:cubicBezTo>
                  <a:pt x="348" y="172"/>
                  <a:pt x="347" y="172"/>
                  <a:pt x="347" y="172"/>
                </a:cubicBezTo>
                <a:cubicBezTo>
                  <a:pt x="347" y="173"/>
                  <a:pt x="347" y="173"/>
                  <a:pt x="347" y="173"/>
                </a:cubicBezTo>
                <a:cubicBezTo>
                  <a:pt x="347" y="173"/>
                  <a:pt x="347" y="173"/>
                  <a:pt x="347" y="173"/>
                </a:cubicBezTo>
                <a:cubicBezTo>
                  <a:pt x="347" y="173"/>
                  <a:pt x="347" y="173"/>
                  <a:pt x="347" y="173"/>
                </a:cubicBezTo>
                <a:cubicBezTo>
                  <a:pt x="348" y="173"/>
                  <a:pt x="347" y="174"/>
                  <a:pt x="348" y="174"/>
                </a:cubicBezTo>
                <a:cubicBezTo>
                  <a:pt x="348" y="174"/>
                  <a:pt x="347" y="173"/>
                  <a:pt x="348" y="173"/>
                </a:cubicBezTo>
                <a:cubicBezTo>
                  <a:pt x="348" y="173"/>
                  <a:pt x="348" y="173"/>
                  <a:pt x="349" y="173"/>
                </a:cubicBezTo>
                <a:cubicBezTo>
                  <a:pt x="349" y="174"/>
                  <a:pt x="349" y="174"/>
                  <a:pt x="349" y="173"/>
                </a:cubicBezTo>
                <a:cubicBezTo>
                  <a:pt x="349" y="173"/>
                  <a:pt x="349" y="173"/>
                  <a:pt x="349" y="173"/>
                </a:cubicBezTo>
                <a:cubicBezTo>
                  <a:pt x="349" y="173"/>
                  <a:pt x="349" y="173"/>
                  <a:pt x="350" y="173"/>
                </a:cubicBezTo>
                <a:cubicBezTo>
                  <a:pt x="350" y="173"/>
                  <a:pt x="350" y="173"/>
                  <a:pt x="351" y="173"/>
                </a:cubicBezTo>
                <a:cubicBezTo>
                  <a:pt x="351" y="173"/>
                  <a:pt x="351" y="173"/>
                  <a:pt x="351" y="173"/>
                </a:cubicBezTo>
                <a:cubicBezTo>
                  <a:pt x="352" y="173"/>
                  <a:pt x="352" y="173"/>
                  <a:pt x="352" y="173"/>
                </a:cubicBezTo>
                <a:cubicBezTo>
                  <a:pt x="352" y="173"/>
                  <a:pt x="352" y="173"/>
                  <a:pt x="352" y="173"/>
                </a:cubicBezTo>
                <a:cubicBezTo>
                  <a:pt x="352" y="173"/>
                  <a:pt x="352" y="173"/>
                  <a:pt x="352" y="173"/>
                </a:cubicBezTo>
                <a:cubicBezTo>
                  <a:pt x="351" y="173"/>
                  <a:pt x="351" y="173"/>
                  <a:pt x="351" y="173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1" y="174"/>
                  <a:pt x="351" y="174"/>
                  <a:pt x="351" y="174"/>
                </a:cubicBezTo>
                <a:cubicBezTo>
                  <a:pt x="351" y="174"/>
                  <a:pt x="351" y="175"/>
                  <a:pt x="351" y="175"/>
                </a:cubicBezTo>
                <a:cubicBezTo>
                  <a:pt x="351" y="175"/>
                  <a:pt x="351" y="175"/>
                  <a:pt x="352" y="175"/>
                </a:cubicBezTo>
                <a:cubicBezTo>
                  <a:pt x="352" y="175"/>
                  <a:pt x="352" y="176"/>
                  <a:pt x="352" y="176"/>
                </a:cubicBezTo>
                <a:cubicBezTo>
                  <a:pt x="352" y="176"/>
                  <a:pt x="352" y="176"/>
                  <a:pt x="352" y="175"/>
                </a:cubicBezTo>
                <a:cubicBezTo>
                  <a:pt x="352" y="175"/>
                  <a:pt x="352" y="175"/>
                  <a:pt x="353" y="175"/>
                </a:cubicBezTo>
                <a:cubicBezTo>
                  <a:pt x="353" y="176"/>
                  <a:pt x="353" y="176"/>
                  <a:pt x="352" y="176"/>
                </a:cubicBezTo>
                <a:cubicBezTo>
                  <a:pt x="352" y="176"/>
                  <a:pt x="352" y="176"/>
                  <a:pt x="352" y="176"/>
                </a:cubicBezTo>
                <a:cubicBezTo>
                  <a:pt x="352" y="176"/>
                  <a:pt x="352" y="177"/>
                  <a:pt x="353" y="177"/>
                </a:cubicBezTo>
                <a:cubicBezTo>
                  <a:pt x="353" y="177"/>
                  <a:pt x="352" y="177"/>
                  <a:pt x="352" y="177"/>
                </a:cubicBezTo>
                <a:cubicBezTo>
                  <a:pt x="352" y="177"/>
                  <a:pt x="352" y="177"/>
                  <a:pt x="352" y="177"/>
                </a:cubicBezTo>
                <a:cubicBezTo>
                  <a:pt x="352" y="178"/>
                  <a:pt x="353" y="178"/>
                  <a:pt x="353" y="178"/>
                </a:cubicBezTo>
                <a:cubicBezTo>
                  <a:pt x="352" y="178"/>
                  <a:pt x="353" y="178"/>
                  <a:pt x="352" y="178"/>
                </a:cubicBezTo>
                <a:cubicBezTo>
                  <a:pt x="352" y="178"/>
                  <a:pt x="352" y="178"/>
                  <a:pt x="352" y="178"/>
                </a:cubicBezTo>
                <a:cubicBezTo>
                  <a:pt x="352" y="178"/>
                  <a:pt x="352" y="178"/>
                  <a:pt x="352" y="178"/>
                </a:cubicBezTo>
                <a:cubicBezTo>
                  <a:pt x="352" y="178"/>
                  <a:pt x="352" y="178"/>
                  <a:pt x="351" y="178"/>
                </a:cubicBezTo>
                <a:cubicBezTo>
                  <a:pt x="351" y="178"/>
                  <a:pt x="350" y="178"/>
                  <a:pt x="350" y="178"/>
                </a:cubicBezTo>
                <a:cubicBezTo>
                  <a:pt x="350" y="178"/>
                  <a:pt x="350" y="178"/>
                  <a:pt x="350" y="178"/>
                </a:cubicBezTo>
                <a:cubicBezTo>
                  <a:pt x="350" y="179"/>
                  <a:pt x="350" y="179"/>
                  <a:pt x="350" y="179"/>
                </a:cubicBezTo>
                <a:cubicBezTo>
                  <a:pt x="350" y="179"/>
                  <a:pt x="350" y="178"/>
                  <a:pt x="350" y="178"/>
                </a:cubicBezTo>
                <a:cubicBezTo>
                  <a:pt x="350" y="178"/>
                  <a:pt x="349" y="178"/>
                  <a:pt x="349" y="178"/>
                </a:cubicBezTo>
                <a:cubicBezTo>
                  <a:pt x="349" y="178"/>
                  <a:pt x="349" y="178"/>
                  <a:pt x="349" y="178"/>
                </a:cubicBezTo>
                <a:cubicBezTo>
                  <a:pt x="349" y="178"/>
                  <a:pt x="349" y="178"/>
                  <a:pt x="349" y="178"/>
                </a:cubicBezTo>
                <a:cubicBezTo>
                  <a:pt x="349" y="178"/>
                  <a:pt x="349" y="179"/>
                  <a:pt x="349" y="179"/>
                </a:cubicBezTo>
                <a:cubicBezTo>
                  <a:pt x="349" y="179"/>
                  <a:pt x="349" y="179"/>
                  <a:pt x="349" y="179"/>
                </a:cubicBezTo>
                <a:cubicBezTo>
                  <a:pt x="349" y="179"/>
                  <a:pt x="349" y="179"/>
                  <a:pt x="349" y="179"/>
                </a:cubicBezTo>
                <a:cubicBezTo>
                  <a:pt x="349" y="180"/>
                  <a:pt x="348" y="180"/>
                  <a:pt x="348" y="180"/>
                </a:cubicBezTo>
                <a:cubicBezTo>
                  <a:pt x="348" y="180"/>
                  <a:pt x="349" y="180"/>
                  <a:pt x="349" y="180"/>
                </a:cubicBezTo>
                <a:cubicBezTo>
                  <a:pt x="349" y="180"/>
                  <a:pt x="349" y="180"/>
                  <a:pt x="350" y="180"/>
                </a:cubicBezTo>
                <a:cubicBezTo>
                  <a:pt x="350" y="180"/>
                  <a:pt x="350" y="180"/>
                  <a:pt x="350" y="180"/>
                </a:cubicBezTo>
                <a:cubicBezTo>
                  <a:pt x="350" y="181"/>
                  <a:pt x="350" y="181"/>
                  <a:pt x="350" y="181"/>
                </a:cubicBezTo>
                <a:cubicBezTo>
                  <a:pt x="350" y="181"/>
                  <a:pt x="350" y="182"/>
                  <a:pt x="349" y="182"/>
                </a:cubicBezTo>
                <a:cubicBezTo>
                  <a:pt x="349" y="182"/>
                  <a:pt x="349" y="182"/>
                  <a:pt x="348" y="182"/>
                </a:cubicBezTo>
                <a:cubicBezTo>
                  <a:pt x="348" y="183"/>
                  <a:pt x="347" y="183"/>
                  <a:pt x="347" y="183"/>
                </a:cubicBezTo>
                <a:cubicBezTo>
                  <a:pt x="347" y="183"/>
                  <a:pt x="347" y="183"/>
                  <a:pt x="347" y="184"/>
                </a:cubicBezTo>
                <a:cubicBezTo>
                  <a:pt x="347" y="184"/>
                  <a:pt x="347" y="184"/>
                  <a:pt x="347" y="184"/>
                </a:cubicBezTo>
                <a:cubicBezTo>
                  <a:pt x="347" y="184"/>
                  <a:pt x="347" y="184"/>
                  <a:pt x="347" y="184"/>
                </a:cubicBezTo>
                <a:cubicBezTo>
                  <a:pt x="347" y="184"/>
                  <a:pt x="348" y="184"/>
                  <a:pt x="348" y="183"/>
                </a:cubicBezTo>
                <a:cubicBezTo>
                  <a:pt x="348" y="184"/>
                  <a:pt x="347" y="184"/>
                  <a:pt x="347" y="184"/>
                </a:cubicBezTo>
                <a:cubicBezTo>
                  <a:pt x="347" y="184"/>
                  <a:pt x="347" y="184"/>
                  <a:pt x="348" y="184"/>
                </a:cubicBezTo>
                <a:cubicBezTo>
                  <a:pt x="348" y="184"/>
                  <a:pt x="348" y="184"/>
                  <a:pt x="348" y="184"/>
                </a:cubicBezTo>
                <a:cubicBezTo>
                  <a:pt x="348" y="184"/>
                  <a:pt x="349" y="184"/>
                  <a:pt x="349" y="184"/>
                </a:cubicBezTo>
                <a:cubicBezTo>
                  <a:pt x="349" y="183"/>
                  <a:pt x="350" y="184"/>
                  <a:pt x="350" y="184"/>
                </a:cubicBezTo>
                <a:cubicBezTo>
                  <a:pt x="350" y="184"/>
                  <a:pt x="349" y="184"/>
                  <a:pt x="349" y="184"/>
                </a:cubicBezTo>
                <a:cubicBezTo>
                  <a:pt x="350" y="184"/>
                  <a:pt x="350" y="184"/>
                  <a:pt x="350" y="184"/>
                </a:cubicBezTo>
                <a:cubicBezTo>
                  <a:pt x="351" y="184"/>
                  <a:pt x="351" y="184"/>
                  <a:pt x="351" y="185"/>
                </a:cubicBezTo>
                <a:cubicBezTo>
                  <a:pt x="351" y="185"/>
                  <a:pt x="351" y="185"/>
                  <a:pt x="351" y="185"/>
                </a:cubicBezTo>
                <a:cubicBezTo>
                  <a:pt x="352" y="184"/>
                  <a:pt x="353" y="184"/>
                  <a:pt x="354" y="184"/>
                </a:cubicBezTo>
                <a:cubicBezTo>
                  <a:pt x="353" y="184"/>
                  <a:pt x="353" y="185"/>
                  <a:pt x="352" y="185"/>
                </a:cubicBezTo>
                <a:cubicBezTo>
                  <a:pt x="352" y="185"/>
                  <a:pt x="353" y="185"/>
                  <a:pt x="352" y="185"/>
                </a:cubicBezTo>
                <a:cubicBezTo>
                  <a:pt x="351" y="185"/>
                  <a:pt x="350" y="185"/>
                  <a:pt x="350" y="185"/>
                </a:cubicBezTo>
                <a:cubicBezTo>
                  <a:pt x="349" y="185"/>
                  <a:pt x="349" y="186"/>
                  <a:pt x="349" y="187"/>
                </a:cubicBezTo>
                <a:cubicBezTo>
                  <a:pt x="349" y="187"/>
                  <a:pt x="348" y="187"/>
                  <a:pt x="348" y="188"/>
                </a:cubicBezTo>
                <a:cubicBezTo>
                  <a:pt x="347" y="187"/>
                  <a:pt x="346" y="189"/>
                  <a:pt x="346" y="189"/>
                </a:cubicBezTo>
                <a:cubicBezTo>
                  <a:pt x="346" y="189"/>
                  <a:pt x="346" y="189"/>
                  <a:pt x="347" y="189"/>
                </a:cubicBezTo>
                <a:cubicBezTo>
                  <a:pt x="347" y="189"/>
                  <a:pt x="347" y="189"/>
                  <a:pt x="347" y="189"/>
                </a:cubicBezTo>
                <a:cubicBezTo>
                  <a:pt x="347" y="189"/>
                  <a:pt x="347" y="189"/>
                  <a:pt x="347" y="189"/>
                </a:cubicBezTo>
                <a:cubicBezTo>
                  <a:pt x="348" y="189"/>
                  <a:pt x="348" y="189"/>
                  <a:pt x="349" y="188"/>
                </a:cubicBezTo>
                <a:cubicBezTo>
                  <a:pt x="349" y="188"/>
                  <a:pt x="349" y="188"/>
                  <a:pt x="349" y="188"/>
                </a:cubicBezTo>
                <a:cubicBezTo>
                  <a:pt x="349" y="188"/>
                  <a:pt x="349" y="188"/>
                  <a:pt x="349" y="188"/>
                </a:cubicBezTo>
                <a:cubicBezTo>
                  <a:pt x="349" y="188"/>
                  <a:pt x="350" y="188"/>
                  <a:pt x="350" y="188"/>
                </a:cubicBezTo>
                <a:cubicBezTo>
                  <a:pt x="350" y="188"/>
                  <a:pt x="350" y="188"/>
                  <a:pt x="350" y="188"/>
                </a:cubicBezTo>
                <a:cubicBezTo>
                  <a:pt x="350" y="188"/>
                  <a:pt x="350" y="189"/>
                  <a:pt x="350" y="189"/>
                </a:cubicBezTo>
                <a:cubicBezTo>
                  <a:pt x="351" y="189"/>
                  <a:pt x="351" y="188"/>
                  <a:pt x="351" y="188"/>
                </a:cubicBezTo>
                <a:cubicBezTo>
                  <a:pt x="351" y="188"/>
                  <a:pt x="351" y="187"/>
                  <a:pt x="351" y="187"/>
                </a:cubicBezTo>
                <a:cubicBezTo>
                  <a:pt x="352" y="187"/>
                  <a:pt x="353" y="187"/>
                  <a:pt x="354" y="187"/>
                </a:cubicBezTo>
                <a:cubicBezTo>
                  <a:pt x="354" y="187"/>
                  <a:pt x="354" y="187"/>
                  <a:pt x="354" y="188"/>
                </a:cubicBezTo>
                <a:cubicBezTo>
                  <a:pt x="354" y="188"/>
                  <a:pt x="354" y="187"/>
                  <a:pt x="354" y="187"/>
                </a:cubicBezTo>
                <a:cubicBezTo>
                  <a:pt x="354" y="187"/>
                  <a:pt x="355" y="187"/>
                  <a:pt x="355" y="187"/>
                </a:cubicBezTo>
                <a:cubicBezTo>
                  <a:pt x="355" y="187"/>
                  <a:pt x="355" y="187"/>
                  <a:pt x="355" y="187"/>
                </a:cubicBezTo>
                <a:cubicBezTo>
                  <a:pt x="355" y="187"/>
                  <a:pt x="355" y="187"/>
                  <a:pt x="355" y="187"/>
                </a:cubicBezTo>
                <a:cubicBezTo>
                  <a:pt x="356" y="187"/>
                  <a:pt x="356" y="187"/>
                  <a:pt x="356" y="186"/>
                </a:cubicBezTo>
                <a:cubicBezTo>
                  <a:pt x="356" y="186"/>
                  <a:pt x="356" y="186"/>
                  <a:pt x="356" y="186"/>
                </a:cubicBezTo>
                <a:cubicBezTo>
                  <a:pt x="357" y="186"/>
                  <a:pt x="357" y="186"/>
                  <a:pt x="357" y="187"/>
                </a:cubicBezTo>
                <a:cubicBezTo>
                  <a:pt x="358" y="187"/>
                  <a:pt x="358" y="187"/>
                  <a:pt x="358" y="187"/>
                </a:cubicBezTo>
                <a:cubicBezTo>
                  <a:pt x="358" y="187"/>
                  <a:pt x="359" y="187"/>
                  <a:pt x="360" y="187"/>
                </a:cubicBezTo>
                <a:cubicBezTo>
                  <a:pt x="360" y="187"/>
                  <a:pt x="360" y="187"/>
                  <a:pt x="361" y="187"/>
                </a:cubicBezTo>
                <a:cubicBezTo>
                  <a:pt x="361" y="187"/>
                  <a:pt x="362" y="186"/>
                  <a:pt x="362" y="186"/>
                </a:cubicBezTo>
                <a:cubicBezTo>
                  <a:pt x="363" y="186"/>
                  <a:pt x="363" y="186"/>
                  <a:pt x="363" y="186"/>
                </a:cubicBezTo>
                <a:cubicBezTo>
                  <a:pt x="364" y="185"/>
                  <a:pt x="363" y="185"/>
                  <a:pt x="363" y="185"/>
                </a:cubicBezTo>
                <a:cubicBezTo>
                  <a:pt x="363" y="185"/>
                  <a:pt x="364" y="185"/>
                  <a:pt x="364" y="185"/>
                </a:cubicBezTo>
                <a:cubicBezTo>
                  <a:pt x="364" y="185"/>
                  <a:pt x="364" y="185"/>
                  <a:pt x="363" y="185"/>
                </a:cubicBezTo>
                <a:cubicBezTo>
                  <a:pt x="362" y="185"/>
                  <a:pt x="362" y="185"/>
                  <a:pt x="361" y="185"/>
                </a:cubicBezTo>
                <a:cubicBezTo>
                  <a:pt x="361" y="184"/>
                  <a:pt x="361" y="184"/>
                  <a:pt x="362" y="184"/>
                </a:cubicBezTo>
                <a:cubicBezTo>
                  <a:pt x="362" y="184"/>
                  <a:pt x="362" y="184"/>
                  <a:pt x="362" y="184"/>
                </a:cubicBezTo>
                <a:cubicBezTo>
                  <a:pt x="362" y="184"/>
                  <a:pt x="362" y="184"/>
                  <a:pt x="362" y="184"/>
                </a:cubicBezTo>
                <a:cubicBezTo>
                  <a:pt x="362" y="184"/>
                  <a:pt x="362" y="184"/>
                  <a:pt x="362" y="184"/>
                </a:cubicBezTo>
                <a:cubicBezTo>
                  <a:pt x="362" y="184"/>
                  <a:pt x="362" y="184"/>
                  <a:pt x="362" y="184"/>
                </a:cubicBezTo>
                <a:cubicBezTo>
                  <a:pt x="362" y="184"/>
                  <a:pt x="362" y="183"/>
                  <a:pt x="363" y="183"/>
                </a:cubicBezTo>
                <a:cubicBezTo>
                  <a:pt x="363" y="183"/>
                  <a:pt x="363" y="183"/>
                  <a:pt x="363" y="183"/>
                </a:cubicBezTo>
                <a:cubicBezTo>
                  <a:pt x="363" y="183"/>
                  <a:pt x="363" y="183"/>
                  <a:pt x="363" y="183"/>
                </a:cubicBezTo>
                <a:cubicBezTo>
                  <a:pt x="363" y="183"/>
                  <a:pt x="363" y="183"/>
                  <a:pt x="363" y="183"/>
                </a:cubicBezTo>
                <a:cubicBezTo>
                  <a:pt x="363" y="183"/>
                  <a:pt x="363" y="183"/>
                  <a:pt x="363" y="183"/>
                </a:cubicBezTo>
                <a:cubicBezTo>
                  <a:pt x="363" y="183"/>
                  <a:pt x="363" y="183"/>
                  <a:pt x="363" y="183"/>
                </a:cubicBezTo>
                <a:cubicBezTo>
                  <a:pt x="363" y="183"/>
                  <a:pt x="363" y="183"/>
                  <a:pt x="364" y="183"/>
                </a:cubicBezTo>
                <a:cubicBezTo>
                  <a:pt x="364" y="183"/>
                  <a:pt x="364" y="183"/>
                  <a:pt x="364" y="182"/>
                </a:cubicBezTo>
                <a:cubicBezTo>
                  <a:pt x="364" y="182"/>
                  <a:pt x="364" y="181"/>
                  <a:pt x="364" y="181"/>
                </a:cubicBezTo>
                <a:cubicBezTo>
                  <a:pt x="364" y="180"/>
                  <a:pt x="364" y="180"/>
                  <a:pt x="364" y="180"/>
                </a:cubicBezTo>
                <a:cubicBezTo>
                  <a:pt x="363" y="179"/>
                  <a:pt x="362" y="179"/>
                  <a:pt x="362" y="179"/>
                </a:cubicBezTo>
                <a:cubicBezTo>
                  <a:pt x="362" y="179"/>
                  <a:pt x="361" y="180"/>
                  <a:pt x="361" y="180"/>
                </a:cubicBezTo>
                <a:cubicBezTo>
                  <a:pt x="361" y="180"/>
                  <a:pt x="361" y="180"/>
                  <a:pt x="361" y="180"/>
                </a:cubicBezTo>
                <a:cubicBezTo>
                  <a:pt x="361" y="180"/>
                  <a:pt x="360" y="180"/>
                  <a:pt x="360" y="180"/>
                </a:cubicBezTo>
                <a:cubicBezTo>
                  <a:pt x="360" y="180"/>
                  <a:pt x="360" y="180"/>
                  <a:pt x="360" y="180"/>
                </a:cubicBezTo>
                <a:cubicBezTo>
                  <a:pt x="360" y="180"/>
                  <a:pt x="360" y="180"/>
                  <a:pt x="360" y="179"/>
                </a:cubicBezTo>
                <a:cubicBezTo>
                  <a:pt x="360" y="179"/>
                  <a:pt x="361" y="179"/>
                  <a:pt x="361" y="179"/>
                </a:cubicBezTo>
                <a:cubicBezTo>
                  <a:pt x="361" y="179"/>
                  <a:pt x="360" y="178"/>
                  <a:pt x="360" y="177"/>
                </a:cubicBezTo>
                <a:cubicBezTo>
                  <a:pt x="359" y="177"/>
                  <a:pt x="359" y="177"/>
                  <a:pt x="359" y="177"/>
                </a:cubicBezTo>
                <a:cubicBezTo>
                  <a:pt x="359" y="177"/>
                  <a:pt x="359" y="177"/>
                  <a:pt x="358" y="177"/>
                </a:cubicBezTo>
                <a:cubicBezTo>
                  <a:pt x="359" y="177"/>
                  <a:pt x="359" y="177"/>
                  <a:pt x="359" y="177"/>
                </a:cubicBezTo>
                <a:cubicBezTo>
                  <a:pt x="360" y="177"/>
                  <a:pt x="360" y="177"/>
                  <a:pt x="360" y="177"/>
                </a:cubicBezTo>
                <a:cubicBezTo>
                  <a:pt x="360" y="177"/>
                  <a:pt x="360" y="177"/>
                  <a:pt x="360" y="177"/>
                </a:cubicBezTo>
                <a:cubicBezTo>
                  <a:pt x="360" y="177"/>
                  <a:pt x="360" y="176"/>
                  <a:pt x="359" y="175"/>
                </a:cubicBezTo>
                <a:cubicBezTo>
                  <a:pt x="359" y="175"/>
                  <a:pt x="359" y="175"/>
                  <a:pt x="359" y="175"/>
                </a:cubicBezTo>
                <a:cubicBezTo>
                  <a:pt x="358" y="174"/>
                  <a:pt x="358" y="174"/>
                  <a:pt x="358" y="174"/>
                </a:cubicBezTo>
                <a:cubicBezTo>
                  <a:pt x="358" y="174"/>
                  <a:pt x="357" y="174"/>
                  <a:pt x="357" y="173"/>
                </a:cubicBezTo>
                <a:cubicBezTo>
                  <a:pt x="357" y="173"/>
                  <a:pt x="357" y="173"/>
                  <a:pt x="357" y="173"/>
                </a:cubicBezTo>
                <a:cubicBezTo>
                  <a:pt x="356" y="172"/>
                  <a:pt x="356" y="172"/>
                  <a:pt x="356" y="171"/>
                </a:cubicBezTo>
                <a:cubicBezTo>
                  <a:pt x="356" y="170"/>
                  <a:pt x="355" y="170"/>
                  <a:pt x="354" y="169"/>
                </a:cubicBezTo>
                <a:cubicBezTo>
                  <a:pt x="353" y="169"/>
                  <a:pt x="352" y="169"/>
                  <a:pt x="351" y="169"/>
                </a:cubicBezTo>
                <a:cubicBezTo>
                  <a:pt x="351" y="169"/>
                  <a:pt x="351" y="169"/>
                  <a:pt x="352" y="169"/>
                </a:cubicBezTo>
                <a:cubicBezTo>
                  <a:pt x="352" y="169"/>
                  <a:pt x="352" y="169"/>
                  <a:pt x="352" y="168"/>
                </a:cubicBezTo>
                <a:cubicBezTo>
                  <a:pt x="353" y="168"/>
                  <a:pt x="353" y="168"/>
                  <a:pt x="353" y="168"/>
                </a:cubicBezTo>
                <a:cubicBezTo>
                  <a:pt x="354" y="168"/>
                  <a:pt x="353" y="167"/>
                  <a:pt x="353" y="167"/>
                </a:cubicBezTo>
                <a:cubicBezTo>
                  <a:pt x="353" y="167"/>
                  <a:pt x="354" y="167"/>
                  <a:pt x="354" y="166"/>
                </a:cubicBezTo>
                <a:cubicBezTo>
                  <a:pt x="354" y="166"/>
                  <a:pt x="354" y="166"/>
                  <a:pt x="354" y="166"/>
                </a:cubicBezTo>
                <a:cubicBezTo>
                  <a:pt x="354" y="166"/>
                  <a:pt x="354" y="166"/>
                  <a:pt x="354" y="165"/>
                </a:cubicBezTo>
                <a:cubicBezTo>
                  <a:pt x="355" y="165"/>
                  <a:pt x="355" y="165"/>
                  <a:pt x="355" y="165"/>
                </a:cubicBezTo>
                <a:cubicBezTo>
                  <a:pt x="355" y="165"/>
                  <a:pt x="355" y="165"/>
                  <a:pt x="355" y="164"/>
                </a:cubicBezTo>
                <a:cubicBezTo>
                  <a:pt x="355" y="164"/>
                  <a:pt x="355" y="164"/>
                  <a:pt x="355" y="164"/>
                </a:cubicBezTo>
                <a:cubicBezTo>
                  <a:pt x="355" y="164"/>
                  <a:pt x="356" y="163"/>
                  <a:pt x="355" y="163"/>
                </a:cubicBezTo>
                <a:cubicBezTo>
                  <a:pt x="354" y="163"/>
                  <a:pt x="353" y="163"/>
                  <a:pt x="353" y="163"/>
                </a:cubicBezTo>
                <a:cubicBezTo>
                  <a:pt x="352" y="163"/>
                  <a:pt x="351" y="163"/>
                  <a:pt x="351" y="163"/>
                </a:cubicBezTo>
                <a:cubicBezTo>
                  <a:pt x="350" y="163"/>
                  <a:pt x="350" y="163"/>
                  <a:pt x="350" y="163"/>
                </a:cubicBezTo>
                <a:cubicBezTo>
                  <a:pt x="350" y="163"/>
                  <a:pt x="350" y="164"/>
                  <a:pt x="349" y="164"/>
                </a:cubicBezTo>
                <a:cubicBezTo>
                  <a:pt x="349" y="164"/>
                  <a:pt x="349" y="163"/>
                  <a:pt x="349" y="163"/>
                </a:cubicBezTo>
                <a:cubicBezTo>
                  <a:pt x="350" y="163"/>
                  <a:pt x="350" y="163"/>
                  <a:pt x="350" y="163"/>
                </a:cubicBezTo>
                <a:cubicBezTo>
                  <a:pt x="350" y="163"/>
                  <a:pt x="350" y="163"/>
                  <a:pt x="350" y="163"/>
                </a:cubicBezTo>
                <a:cubicBezTo>
                  <a:pt x="350" y="163"/>
                  <a:pt x="350" y="163"/>
                  <a:pt x="350" y="163"/>
                </a:cubicBezTo>
                <a:cubicBezTo>
                  <a:pt x="350" y="162"/>
                  <a:pt x="349" y="162"/>
                  <a:pt x="349" y="162"/>
                </a:cubicBezTo>
                <a:cubicBezTo>
                  <a:pt x="349" y="162"/>
                  <a:pt x="350" y="163"/>
                  <a:pt x="350" y="162"/>
                </a:cubicBezTo>
                <a:cubicBezTo>
                  <a:pt x="350" y="162"/>
                  <a:pt x="351" y="161"/>
                  <a:pt x="351" y="161"/>
                </a:cubicBezTo>
                <a:cubicBezTo>
                  <a:pt x="351" y="161"/>
                  <a:pt x="351" y="161"/>
                  <a:pt x="352" y="161"/>
                </a:cubicBezTo>
                <a:cubicBezTo>
                  <a:pt x="352" y="160"/>
                  <a:pt x="352" y="160"/>
                  <a:pt x="352" y="159"/>
                </a:cubicBezTo>
                <a:cubicBezTo>
                  <a:pt x="352" y="159"/>
                  <a:pt x="352" y="159"/>
                  <a:pt x="352" y="159"/>
                </a:cubicBezTo>
                <a:cubicBezTo>
                  <a:pt x="352" y="159"/>
                  <a:pt x="351" y="159"/>
                  <a:pt x="352" y="159"/>
                </a:cubicBezTo>
                <a:cubicBezTo>
                  <a:pt x="351" y="159"/>
                  <a:pt x="351" y="160"/>
                  <a:pt x="351" y="160"/>
                </a:cubicBezTo>
                <a:cubicBezTo>
                  <a:pt x="351" y="160"/>
                  <a:pt x="351" y="160"/>
                  <a:pt x="351" y="160"/>
                </a:cubicBezTo>
                <a:cubicBezTo>
                  <a:pt x="351" y="160"/>
                  <a:pt x="350" y="160"/>
                  <a:pt x="350" y="160"/>
                </a:cubicBezTo>
                <a:cubicBezTo>
                  <a:pt x="350" y="160"/>
                  <a:pt x="349" y="160"/>
                  <a:pt x="349" y="160"/>
                </a:cubicBezTo>
                <a:cubicBezTo>
                  <a:pt x="349" y="160"/>
                  <a:pt x="349" y="160"/>
                  <a:pt x="349" y="160"/>
                </a:cubicBezTo>
                <a:cubicBezTo>
                  <a:pt x="348" y="160"/>
                  <a:pt x="348" y="160"/>
                  <a:pt x="348" y="160"/>
                </a:cubicBezTo>
                <a:cubicBezTo>
                  <a:pt x="348" y="160"/>
                  <a:pt x="348" y="160"/>
                  <a:pt x="348" y="160"/>
                </a:cubicBezTo>
                <a:cubicBezTo>
                  <a:pt x="348" y="160"/>
                  <a:pt x="348" y="160"/>
                  <a:pt x="348" y="160"/>
                </a:cubicBezTo>
                <a:cubicBezTo>
                  <a:pt x="348" y="160"/>
                  <a:pt x="348" y="160"/>
                  <a:pt x="348" y="160"/>
                </a:cubicBezTo>
                <a:cubicBezTo>
                  <a:pt x="347" y="160"/>
                  <a:pt x="347" y="160"/>
                  <a:pt x="347" y="160"/>
                </a:cubicBezTo>
                <a:cubicBezTo>
                  <a:pt x="347" y="161"/>
                  <a:pt x="347" y="161"/>
                  <a:pt x="348" y="161"/>
                </a:cubicBezTo>
                <a:cubicBezTo>
                  <a:pt x="347" y="161"/>
                  <a:pt x="347" y="161"/>
                  <a:pt x="347" y="161"/>
                </a:cubicBezTo>
                <a:cubicBezTo>
                  <a:pt x="347" y="161"/>
                  <a:pt x="347" y="161"/>
                  <a:pt x="346" y="161"/>
                </a:cubicBezTo>
                <a:cubicBezTo>
                  <a:pt x="346" y="161"/>
                  <a:pt x="347" y="161"/>
                  <a:pt x="347" y="161"/>
                </a:cubicBezTo>
                <a:cubicBezTo>
                  <a:pt x="347" y="161"/>
                  <a:pt x="347" y="161"/>
                  <a:pt x="346" y="162"/>
                </a:cubicBezTo>
                <a:cubicBezTo>
                  <a:pt x="346" y="161"/>
                  <a:pt x="346" y="161"/>
                  <a:pt x="346" y="162"/>
                </a:cubicBezTo>
                <a:cubicBezTo>
                  <a:pt x="346" y="162"/>
                  <a:pt x="347" y="162"/>
                  <a:pt x="347" y="162"/>
                </a:cubicBezTo>
                <a:cubicBezTo>
                  <a:pt x="347" y="162"/>
                  <a:pt x="347" y="162"/>
                  <a:pt x="347" y="162"/>
                </a:cubicBezTo>
                <a:cubicBezTo>
                  <a:pt x="347" y="162"/>
                  <a:pt x="347" y="162"/>
                  <a:pt x="346" y="162"/>
                </a:cubicBezTo>
                <a:cubicBezTo>
                  <a:pt x="347" y="162"/>
                  <a:pt x="347" y="162"/>
                  <a:pt x="347" y="162"/>
                </a:cubicBezTo>
                <a:cubicBezTo>
                  <a:pt x="347" y="162"/>
                  <a:pt x="347" y="162"/>
                  <a:pt x="346" y="162"/>
                </a:cubicBezTo>
                <a:cubicBezTo>
                  <a:pt x="346" y="162"/>
                  <a:pt x="346" y="162"/>
                  <a:pt x="346" y="162"/>
                </a:cubicBezTo>
                <a:cubicBezTo>
                  <a:pt x="346" y="162"/>
                  <a:pt x="346" y="162"/>
                  <a:pt x="346" y="162"/>
                </a:cubicBezTo>
                <a:cubicBezTo>
                  <a:pt x="346" y="162"/>
                  <a:pt x="346" y="162"/>
                  <a:pt x="346" y="162"/>
                </a:cubicBezTo>
                <a:cubicBezTo>
                  <a:pt x="346" y="162"/>
                  <a:pt x="346" y="162"/>
                  <a:pt x="345" y="162"/>
                </a:cubicBezTo>
                <a:cubicBezTo>
                  <a:pt x="345" y="163"/>
                  <a:pt x="346" y="163"/>
                  <a:pt x="346" y="163"/>
                </a:cubicBezTo>
                <a:cubicBezTo>
                  <a:pt x="346" y="164"/>
                  <a:pt x="346" y="163"/>
                  <a:pt x="346" y="163"/>
                </a:cubicBezTo>
                <a:cubicBezTo>
                  <a:pt x="345" y="163"/>
                  <a:pt x="345" y="163"/>
                  <a:pt x="345" y="164"/>
                </a:cubicBezTo>
                <a:cubicBezTo>
                  <a:pt x="345" y="164"/>
                  <a:pt x="346" y="164"/>
                  <a:pt x="346" y="164"/>
                </a:cubicBezTo>
                <a:close/>
                <a:moveTo>
                  <a:pt x="396" y="120"/>
                </a:moveTo>
                <a:cubicBezTo>
                  <a:pt x="396" y="120"/>
                  <a:pt x="396" y="120"/>
                  <a:pt x="397" y="120"/>
                </a:cubicBezTo>
                <a:cubicBezTo>
                  <a:pt x="397" y="120"/>
                  <a:pt x="397" y="119"/>
                  <a:pt x="397" y="119"/>
                </a:cubicBezTo>
                <a:cubicBezTo>
                  <a:pt x="397" y="119"/>
                  <a:pt x="397" y="119"/>
                  <a:pt x="398" y="119"/>
                </a:cubicBezTo>
                <a:cubicBezTo>
                  <a:pt x="398" y="119"/>
                  <a:pt x="397" y="120"/>
                  <a:pt x="398" y="120"/>
                </a:cubicBezTo>
                <a:cubicBezTo>
                  <a:pt x="398" y="120"/>
                  <a:pt x="398" y="120"/>
                  <a:pt x="398" y="119"/>
                </a:cubicBezTo>
                <a:cubicBezTo>
                  <a:pt x="399" y="119"/>
                  <a:pt x="399" y="119"/>
                  <a:pt x="399" y="119"/>
                </a:cubicBezTo>
                <a:cubicBezTo>
                  <a:pt x="399" y="119"/>
                  <a:pt x="399" y="119"/>
                  <a:pt x="399" y="119"/>
                </a:cubicBezTo>
                <a:cubicBezTo>
                  <a:pt x="399" y="119"/>
                  <a:pt x="398" y="119"/>
                  <a:pt x="398" y="119"/>
                </a:cubicBezTo>
                <a:cubicBezTo>
                  <a:pt x="398" y="118"/>
                  <a:pt x="398" y="117"/>
                  <a:pt x="398" y="118"/>
                </a:cubicBezTo>
                <a:cubicBezTo>
                  <a:pt x="398" y="118"/>
                  <a:pt x="398" y="118"/>
                  <a:pt x="398" y="118"/>
                </a:cubicBezTo>
                <a:cubicBezTo>
                  <a:pt x="398" y="119"/>
                  <a:pt x="397" y="119"/>
                  <a:pt x="397" y="119"/>
                </a:cubicBezTo>
                <a:cubicBezTo>
                  <a:pt x="397" y="119"/>
                  <a:pt x="396" y="119"/>
                  <a:pt x="396" y="120"/>
                </a:cubicBezTo>
                <a:close/>
                <a:moveTo>
                  <a:pt x="220" y="187"/>
                </a:moveTo>
                <a:cubicBezTo>
                  <a:pt x="220" y="187"/>
                  <a:pt x="221" y="187"/>
                  <a:pt x="221" y="187"/>
                </a:cubicBezTo>
                <a:cubicBezTo>
                  <a:pt x="221" y="187"/>
                  <a:pt x="220" y="187"/>
                  <a:pt x="220" y="187"/>
                </a:cubicBezTo>
                <a:close/>
                <a:moveTo>
                  <a:pt x="230" y="114"/>
                </a:moveTo>
                <a:cubicBezTo>
                  <a:pt x="229" y="114"/>
                  <a:pt x="228" y="114"/>
                  <a:pt x="228" y="114"/>
                </a:cubicBezTo>
                <a:cubicBezTo>
                  <a:pt x="227" y="114"/>
                  <a:pt x="227" y="113"/>
                  <a:pt x="227" y="113"/>
                </a:cubicBezTo>
                <a:cubicBezTo>
                  <a:pt x="226" y="112"/>
                  <a:pt x="225" y="112"/>
                  <a:pt x="224" y="112"/>
                </a:cubicBezTo>
                <a:cubicBezTo>
                  <a:pt x="224" y="112"/>
                  <a:pt x="222" y="112"/>
                  <a:pt x="222" y="113"/>
                </a:cubicBezTo>
                <a:cubicBezTo>
                  <a:pt x="222" y="113"/>
                  <a:pt x="223" y="113"/>
                  <a:pt x="223" y="114"/>
                </a:cubicBezTo>
                <a:cubicBezTo>
                  <a:pt x="223" y="114"/>
                  <a:pt x="224" y="114"/>
                  <a:pt x="224" y="114"/>
                </a:cubicBezTo>
                <a:cubicBezTo>
                  <a:pt x="224" y="114"/>
                  <a:pt x="222" y="113"/>
                  <a:pt x="222" y="114"/>
                </a:cubicBezTo>
                <a:cubicBezTo>
                  <a:pt x="223" y="114"/>
                  <a:pt x="223" y="114"/>
                  <a:pt x="223" y="115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223" y="115"/>
                  <a:pt x="222" y="114"/>
                  <a:pt x="222" y="115"/>
                </a:cubicBezTo>
                <a:cubicBezTo>
                  <a:pt x="223" y="115"/>
                  <a:pt x="223" y="115"/>
                  <a:pt x="224" y="115"/>
                </a:cubicBezTo>
                <a:cubicBezTo>
                  <a:pt x="224" y="115"/>
                  <a:pt x="224" y="115"/>
                  <a:pt x="225" y="116"/>
                </a:cubicBezTo>
                <a:cubicBezTo>
                  <a:pt x="224" y="116"/>
                  <a:pt x="225" y="116"/>
                  <a:pt x="225" y="116"/>
                </a:cubicBezTo>
                <a:cubicBezTo>
                  <a:pt x="225" y="116"/>
                  <a:pt x="225" y="116"/>
                  <a:pt x="225" y="116"/>
                </a:cubicBezTo>
                <a:cubicBezTo>
                  <a:pt x="225" y="116"/>
                  <a:pt x="226" y="116"/>
                  <a:pt x="226" y="116"/>
                </a:cubicBezTo>
                <a:cubicBezTo>
                  <a:pt x="226" y="116"/>
                  <a:pt x="225" y="116"/>
                  <a:pt x="225" y="116"/>
                </a:cubicBezTo>
                <a:cubicBezTo>
                  <a:pt x="224" y="116"/>
                  <a:pt x="223" y="116"/>
                  <a:pt x="224" y="116"/>
                </a:cubicBezTo>
                <a:cubicBezTo>
                  <a:pt x="224" y="117"/>
                  <a:pt x="224" y="117"/>
                  <a:pt x="224" y="117"/>
                </a:cubicBezTo>
                <a:cubicBezTo>
                  <a:pt x="225" y="117"/>
                  <a:pt x="225" y="117"/>
                  <a:pt x="225" y="117"/>
                </a:cubicBezTo>
                <a:cubicBezTo>
                  <a:pt x="225" y="117"/>
                  <a:pt x="226" y="117"/>
                  <a:pt x="226" y="117"/>
                </a:cubicBezTo>
                <a:cubicBezTo>
                  <a:pt x="227" y="117"/>
                  <a:pt x="228" y="116"/>
                  <a:pt x="229" y="116"/>
                </a:cubicBezTo>
                <a:cubicBezTo>
                  <a:pt x="229" y="116"/>
                  <a:pt x="229" y="116"/>
                  <a:pt x="230" y="115"/>
                </a:cubicBezTo>
                <a:cubicBezTo>
                  <a:pt x="230" y="115"/>
                  <a:pt x="229" y="115"/>
                  <a:pt x="230" y="115"/>
                </a:cubicBezTo>
                <a:cubicBezTo>
                  <a:pt x="230" y="115"/>
                  <a:pt x="230" y="115"/>
                  <a:pt x="230" y="114"/>
                </a:cubicBezTo>
                <a:close/>
                <a:moveTo>
                  <a:pt x="227" y="197"/>
                </a:moveTo>
                <a:cubicBezTo>
                  <a:pt x="227" y="197"/>
                  <a:pt x="227" y="198"/>
                  <a:pt x="227" y="198"/>
                </a:cubicBezTo>
                <a:cubicBezTo>
                  <a:pt x="226" y="197"/>
                  <a:pt x="227" y="197"/>
                  <a:pt x="227" y="196"/>
                </a:cubicBezTo>
                <a:cubicBezTo>
                  <a:pt x="227" y="196"/>
                  <a:pt x="227" y="196"/>
                  <a:pt x="227" y="196"/>
                </a:cubicBezTo>
                <a:cubicBezTo>
                  <a:pt x="227" y="195"/>
                  <a:pt x="227" y="196"/>
                  <a:pt x="226" y="196"/>
                </a:cubicBezTo>
                <a:cubicBezTo>
                  <a:pt x="226" y="196"/>
                  <a:pt x="226" y="196"/>
                  <a:pt x="226" y="196"/>
                </a:cubicBezTo>
                <a:cubicBezTo>
                  <a:pt x="226" y="196"/>
                  <a:pt x="226" y="197"/>
                  <a:pt x="226" y="197"/>
                </a:cubicBezTo>
                <a:cubicBezTo>
                  <a:pt x="226" y="197"/>
                  <a:pt x="226" y="197"/>
                  <a:pt x="226" y="197"/>
                </a:cubicBezTo>
                <a:cubicBezTo>
                  <a:pt x="226" y="197"/>
                  <a:pt x="225" y="197"/>
                  <a:pt x="225" y="197"/>
                </a:cubicBezTo>
                <a:cubicBezTo>
                  <a:pt x="225" y="197"/>
                  <a:pt x="225" y="197"/>
                  <a:pt x="225" y="197"/>
                </a:cubicBezTo>
                <a:cubicBezTo>
                  <a:pt x="225" y="197"/>
                  <a:pt x="225" y="197"/>
                  <a:pt x="225" y="197"/>
                </a:cubicBezTo>
                <a:cubicBezTo>
                  <a:pt x="225" y="197"/>
                  <a:pt x="225" y="197"/>
                  <a:pt x="225" y="197"/>
                </a:cubicBezTo>
                <a:cubicBezTo>
                  <a:pt x="225" y="197"/>
                  <a:pt x="225" y="196"/>
                  <a:pt x="225" y="196"/>
                </a:cubicBezTo>
                <a:cubicBezTo>
                  <a:pt x="225" y="196"/>
                  <a:pt x="225" y="196"/>
                  <a:pt x="225" y="196"/>
                </a:cubicBezTo>
                <a:cubicBezTo>
                  <a:pt x="225" y="196"/>
                  <a:pt x="225" y="196"/>
                  <a:pt x="225" y="196"/>
                </a:cubicBezTo>
                <a:cubicBezTo>
                  <a:pt x="225" y="196"/>
                  <a:pt x="225" y="196"/>
                  <a:pt x="225" y="196"/>
                </a:cubicBezTo>
                <a:cubicBezTo>
                  <a:pt x="225" y="196"/>
                  <a:pt x="225" y="196"/>
                  <a:pt x="225" y="196"/>
                </a:cubicBezTo>
                <a:cubicBezTo>
                  <a:pt x="225" y="195"/>
                  <a:pt x="225" y="195"/>
                  <a:pt x="225" y="195"/>
                </a:cubicBezTo>
                <a:cubicBezTo>
                  <a:pt x="225" y="195"/>
                  <a:pt x="225" y="196"/>
                  <a:pt x="225" y="196"/>
                </a:cubicBezTo>
                <a:cubicBezTo>
                  <a:pt x="225" y="196"/>
                  <a:pt x="225" y="195"/>
                  <a:pt x="226" y="195"/>
                </a:cubicBezTo>
                <a:cubicBezTo>
                  <a:pt x="225" y="195"/>
                  <a:pt x="225" y="195"/>
                  <a:pt x="225" y="195"/>
                </a:cubicBezTo>
                <a:cubicBezTo>
                  <a:pt x="225" y="195"/>
                  <a:pt x="225" y="195"/>
                  <a:pt x="225" y="195"/>
                </a:cubicBezTo>
                <a:cubicBezTo>
                  <a:pt x="225" y="195"/>
                  <a:pt x="225" y="195"/>
                  <a:pt x="226" y="195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6" y="195"/>
                  <a:pt x="226" y="195"/>
                  <a:pt x="226" y="195"/>
                </a:cubicBezTo>
                <a:cubicBezTo>
                  <a:pt x="226" y="195"/>
                  <a:pt x="227" y="195"/>
                  <a:pt x="227" y="194"/>
                </a:cubicBezTo>
                <a:cubicBezTo>
                  <a:pt x="227" y="194"/>
                  <a:pt x="227" y="194"/>
                  <a:pt x="227" y="194"/>
                </a:cubicBezTo>
                <a:cubicBezTo>
                  <a:pt x="227" y="194"/>
                  <a:pt x="226" y="194"/>
                  <a:pt x="226" y="194"/>
                </a:cubicBezTo>
                <a:cubicBezTo>
                  <a:pt x="226" y="194"/>
                  <a:pt x="226" y="194"/>
                  <a:pt x="226" y="194"/>
                </a:cubicBezTo>
                <a:cubicBezTo>
                  <a:pt x="226" y="194"/>
                  <a:pt x="226" y="194"/>
                  <a:pt x="226" y="194"/>
                </a:cubicBezTo>
                <a:cubicBezTo>
                  <a:pt x="226" y="194"/>
                  <a:pt x="226" y="194"/>
                  <a:pt x="225" y="195"/>
                </a:cubicBezTo>
                <a:cubicBezTo>
                  <a:pt x="225" y="194"/>
                  <a:pt x="225" y="194"/>
                  <a:pt x="225" y="194"/>
                </a:cubicBezTo>
                <a:cubicBezTo>
                  <a:pt x="225" y="194"/>
                  <a:pt x="225" y="194"/>
                  <a:pt x="225" y="194"/>
                </a:cubicBezTo>
                <a:cubicBezTo>
                  <a:pt x="225" y="194"/>
                  <a:pt x="225" y="194"/>
                  <a:pt x="225" y="194"/>
                </a:cubicBezTo>
                <a:cubicBezTo>
                  <a:pt x="225" y="194"/>
                  <a:pt x="225" y="195"/>
                  <a:pt x="225" y="195"/>
                </a:cubicBezTo>
                <a:cubicBezTo>
                  <a:pt x="225" y="195"/>
                  <a:pt x="225" y="195"/>
                  <a:pt x="225" y="194"/>
                </a:cubicBezTo>
                <a:cubicBezTo>
                  <a:pt x="225" y="194"/>
                  <a:pt x="224" y="195"/>
                  <a:pt x="224" y="195"/>
                </a:cubicBezTo>
                <a:cubicBezTo>
                  <a:pt x="224" y="195"/>
                  <a:pt x="224" y="195"/>
                  <a:pt x="224" y="195"/>
                </a:cubicBezTo>
                <a:cubicBezTo>
                  <a:pt x="224" y="194"/>
                  <a:pt x="224" y="195"/>
                  <a:pt x="224" y="194"/>
                </a:cubicBezTo>
                <a:cubicBezTo>
                  <a:pt x="225" y="194"/>
                  <a:pt x="225" y="194"/>
                  <a:pt x="225" y="194"/>
                </a:cubicBezTo>
                <a:cubicBezTo>
                  <a:pt x="225" y="194"/>
                  <a:pt x="225" y="194"/>
                  <a:pt x="225" y="194"/>
                </a:cubicBezTo>
                <a:cubicBezTo>
                  <a:pt x="225" y="194"/>
                  <a:pt x="225" y="194"/>
                  <a:pt x="225" y="194"/>
                </a:cubicBezTo>
                <a:cubicBezTo>
                  <a:pt x="225" y="194"/>
                  <a:pt x="225" y="193"/>
                  <a:pt x="225" y="194"/>
                </a:cubicBezTo>
                <a:cubicBezTo>
                  <a:pt x="225" y="194"/>
                  <a:pt x="225" y="194"/>
                  <a:pt x="225" y="194"/>
                </a:cubicBezTo>
                <a:cubicBezTo>
                  <a:pt x="225" y="194"/>
                  <a:pt x="225" y="194"/>
                  <a:pt x="225" y="194"/>
                </a:cubicBezTo>
                <a:cubicBezTo>
                  <a:pt x="225" y="194"/>
                  <a:pt x="224" y="193"/>
                  <a:pt x="225" y="193"/>
                </a:cubicBezTo>
                <a:cubicBezTo>
                  <a:pt x="225" y="193"/>
                  <a:pt x="225" y="193"/>
                  <a:pt x="225" y="193"/>
                </a:cubicBezTo>
                <a:cubicBezTo>
                  <a:pt x="225" y="193"/>
                  <a:pt x="224" y="193"/>
                  <a:pt x="224" y="193"/>
                </a:cubicBezTo>
                <a:cubicBezTo>
                  <a:pt x="224" y="193"/>
                  <a:pt x="224" y="193"/>
                  <a:pt x="224" y="193"/>
                </a:cubicBezTo>
                <a:cubicBezTo>
                  <a:pt x="224" y="193"/>
                  <a:pt x="224" y="193"/>
                  <a:pt x="225" y="193"/>
                </a:cubicBezTo>
                <a:cubicBezTo>
                  <a:pt x="225" y="193"/>
                  <a:pt x="225" y="193"/>
                  <a:pt x="225" y="193"/>
                </a:cubicBezTo>
                <a:cubicBezTo>
                  <a:pt x="225" y="193"/>
                  <a:pt x="225" y="193"/>
                  <a:pt x="225" y="193"/>
                </a:cubicBezTo>
                <a:cubicBezTo>
                  <a:pt x="225" y="192"/>
                  <a:pt x="225" y="192"/>
                  <a:pt x="225" y="192"/>
                </a:cubicBezTo>
                <a:cubicBezTo>
                  <a:pt x="226" y="192"/>
                  <a:pt x="226" y="192"/>
                  <a:pt x="226" y="192"/>
                </a:cubicBezTo>
                <a:cubicBezTo>
                  <a:pt x="225" y="192"/>
                  <a:pt x="225" y="191"/>
                  <a:pt x="225" y="191"/>
                </a:cubicBezTo>
                <a:cubicBezTo>
                  <a:pt x="224" y="191"/>
                  <a:pt x="224" y="191"/>
                  <a:pt x="224" y="191"/>
                </a:cubicBezTo>
                <a:cubicBezTo>
                  <a:pt x="224" y="191"/>
                  <a:pt x="224" y="191"/>
                  <a:pt x="224" y="191"/>
                </a:cubicBezTo>
                <a:cubicBezTo>
                  <a:pt x="224" y="191"/>
                  <a:pt x="224" y="191"/>
                  <a:pt x="224" y="191"/>
                </a:cubicBezTo>
                <a:cubicBezTo>
                  <a:pt x="223" y="191"/>
                  <a:pt x="223" y="191"/>
                  <a:pt x="223" y="192"/>
                </a:cubicBezTo>
                <a:cubicBezTo>
                  <a:pt x="223" y="192"/>
                  <a:pt x="223" y="191"/>
                  <a:pt x="223" y="191"/>
                </a:cubicBezTo>
                <a:cubicBezTo>
                  <a:pt x="223" y="191"/>
                  <a:pt x="223" y="191"/>
                  <a:pt x="223" y="191"/>
                </a:cubicBezTo>
                <a:cubicBezTo>
                  <a:pt x="223" y="191"/>
                  <a:pt x="223" y="191"/>
                  <a:pt x="223" y="191"/>
                </a:cubicBezTo>
                <a:cubicBezTo>
                  <a:pt x="223" y="191"/>
                  <a:pt x="223" y="192"/>
                  <a:pt x="222" y="192"/>
                </a:cubicBezTo>
                <a:cubicBezTo>
                  <a:pt x="222" y="192"/>
                  <a:pt x="222" y="192"/>
                  <a:pt x="222" y="192"/>
                </a:cubicBezTo>
                <a:cubicBezTo>
                  <a:pt x="222" y="192"/>
                  <a:pt x="222" y="192"/>
                  <a:pt x="222" y="192"/>
                </a:cubicBezTo>
                <a:cubicBezTo>
                  <a:pt x="222" y="192"/>
                  <a:pt x="222" y="192"/>
                  <a:pt x="222" y="192"/>
                </a:cubicBezTo>
                <a:cubicBezTo>
                  <a:pt x="222" y="192"/>
                  <a:pt x="222" y="192"/>
                  <a:pt x="222" y="192"/>
                </a:cubicBezTo>
                <a:cubicBezTo>
                  <a:pt x="222" y="192"/>
                  <a:pt x="222" y="192"/>
                  <a:pt x="222" y="192"/>
                </a:cubicBezTo>
                <a:cubicBezTo>
                  <a:pt x="222" y="192"/>
                  <a:pt x="222" y="192"/>
                  <a:pt x="222" y="192"/>
                </a:cubicBezTo>
                <a:cubicBezTo>
                  <a:pt x="221" y="192"/>
                  <a:pt x="221" y="192"/>
                  <a:pt x="221" y="192"/>
                </a:cubicBezTo>
                <a:cubicBezTo>
                  <a:pt x="221" y="192"/>
                  <a:pt x="221" y="192"/>
                  <a:pt x="221" y="192"/>
                </a:cubicBezTo>
                <a:cubicBezTo>
                  <a:pt x="221" y="192"/>
                  <a:pt x="221" y="192"/>
                  <a:pt x="221" y="192"/>
                </a:cubicBezTo>
                <a:cubicBezTo>
                  <a:pt x="221" y="192"/>
                  <a:pt x="221" y="191"/>
                  <a:pt x="221" y="191"/>
                </a:cubicBezTo>
                <a:cubicBezTo>
                  <a:pt x="222" y="191"/>
                  <a:pt x="222" y="191"/>
                  <a:pt x="221" y="191"/>
                </a:cubicBezTo>
                <a:cubicBezTo>
                  <a:pt x="221" y="191"/>
                  <a:pt x="221" y="191"/>
                  <a:pt x="221" y="192"/>
                </a:cubicBezTo>
                <a:cubicBezTo>
                  <a:pt x="221" y="192"/>
                  <a:pt x="221" y="191"/>
                  <a:pt x="221" y="191"/>
                </a:cubicBezTo>
                <a:cubicBezTo>
                  <a:pt x="221" y="191"/>
                  <a:pt x="221" y="191"/>
                  <a:pt x="221" y="192"/>
                </a:cubicBezTo>
                <a:cubicBezTo>
                  <a:pt x="221" y="192"/>
                  <a:pt x="221" y="191"/>
                  <a:pt x="221" y="191"/>
                </a:cubicBezTo>
                <a:cubicBezTo>
                  <a:pt x="221" y="191"/>
                  <a:pt x="221" y="191"/>
                  <a:pt x="221" y="191"/>
                </a:cubicBezTo>
                <a:cubicBezTo>
                  <a:pt x="221" y="191"/>
                  <a:pt x="221" y="191"/>
                  <a:pt x="221" y="191"/>
                </a:cubicBezTo>
                <a:cubicBezTo>
                  <a:pt x="221" y="191"/>
                  <a:pt x="221" y="191"/>
                  <a:pt x="221" y="191"/>
                </a:cubicBezTo>
                <a:cubicBezTo>
                  <a:pt x="221" y="191"/>
                  <a:pt x="220" y="191"/>
                  <a:pt x="220" y="191"/>
                </a:cubicBezTo>
                <a:cubicBezTo>
                  <a:pt x="220" y="192"/>
                  <a:pt x="220" y="191"/>
                  <a:pt x="220" y="191"/>
                </a:cubicBezTo>
                <a:cubicBezTo>
                  <a:pt x="220" y="191"/>
                  <a:pt x="219" y="191"/>
                  <a:pt x="219" y="191"/>
                </a:cubicBezTo>
                <a:cubicBezTo>
                  <a:pt x="219" y="191"/>
                  <a:pt x="220" y="190"/>
                  <a:pt x="220" y="190"/>
                </a:cubicBezTo>
                <a:cubicBezTo>
                  <a:pt x="219" y="190"/>
                  <a:pt x="219" y="191"/>
                  <a:pt x="219" y="191"/>
                </a:cubicBezTo>
                <a:cubicBezTo>
                  <a:pt x="219" y="191"/>
                  <a:pt x="219" y="190"/>
                  <a:pt x="219" y="190"/>
                </a:cubicBezTo>
                <a:cubicBezTo>
                  <a:pt x="220" y="190"/>
                  <a:pt x="220" y="190"/>
                  <a:pt x="220" y="190"/>
                </a:cubicBezTo>
                <a:cubicBezTo>
                  <a:pt x="220" y="190"/>
                  <a:pt x="221" y="190"/>
                  <a:pt x="221" y="190"/>
                </a:cubicBezTo>
                <a:cubicBezTo>
                  <a:pt x="221" y="189"/>
                  <a:pt x="220" y="189"/>
                  <a:pt x="220" y="189"/>
                </a:cubicBezTo>
                <a:cubicBezTo>
                  <a:pt x="220" y="190"/>
                  <a:pt x="220" y="190"/>
                  <a:pt x="220" y="189"/>
                </a:cubicBezTo>
                <a:cubicBezTo>
                  <a:pt x="220" y="189"/>
                  <a:pt x="220" y="189"/>
                  <a:pt x="220" y="189"/>
                </a:cubicBezTo>
                <a:cubicBezTo>
                  <a:pt x="219" y="189"/>
                  <a:pt x="220" y="189"/>
                  <a:pt x="219" y="189"/>
                </a:cubicBezTo>
                <a:cubicBezTo>
                  <a:pt x="219" y="189"/>
                  <a:pt x="219" y="189"/>
                  <a:pt x="219" y="189"/>
                </a:cubicBezTo>
                <a:cubicBezTo>
                  <a:pt x="219" y="189"/>
                  <a:pt x="219" y="190"/>
                  <a:pt x="219" y="190"/>
                </a:cubicBezTo>
                <a:cubicBezTo>
                  <a:pt x="219" y="189"/>
                  <a:pt x="219" y="189"/>
                  <a:pt x="219" y="189"/>
                </a:cubicBezTo>
                <a:cubicBezTo>
                  <a:pt x="219" y="189"/>
                  <a:pt x="218" y="190"/>
                  <a:pt x="218" y="190"/>
                </a:cubicBezTo>
                <a:cubicBezTo>
                  <a:pt x="218" y="189"/>
                  <a:pt x="217" y="191"/>
                  <a:pt x="217" y="191"/>
                </a:cubicBezTo>
                <a:cubicBezTo>
                  <a:pt x="217" y="191"/>
                  <a:pt x="217" y="190"/>
                  <a:pt x="217" y="190"/>
                </a:cubicBezTo>
                <a:cubicBezTo>
                  <a:pt x="217" y="190"/>
                  <a:pt x="218" y="189"/>
                  <a:pt x="218" y="188"/>
                </a:cubicBezTo>
                <a:cubicBezTo>
                  <a:pt x="218" y="188"/>
                  <a:pt x="219" y="188"/>
                  <a:pt x="219" y="187"/>
                </a:cubicBezTo>
                <a:cubicBezTo>
                  <a:pt x="219" y="187"/>
                  <a:pt x="219" y="187"/>
                  <a:pt x="219" y="187"/>
                </a:cubicBezTo>
                <a:cubicBezTo>
                  <a:pt x="219" y="187"/>
                  <a:pt x="219" y="187"/>
                  <a:pt x="219" y="187"/>
                </a:cubicBezTo>
                <a:cubicBezTo>
                  <a:pt x="219" y="187"/>
                  <a:pt x="219" y="187"/>
                  <a:pt x="219" y="187"/>
                </a:cubicBezTo>
                <a:cubicBezTo>
                  <a:pt x="219" y="187"/>
                  <a:pt x="220" y="187"/>
                  <a:pt x="220" y="186"/>
                </a:cubicBezTo>
                <a:cubicBezTo>
                  <a:pt x="220" y="186"/>
                  <a:pt x="220" y="186"/>
                  <a:pt x="220" y="186"/>
                </a:cubicBezTo>
                <a:cubicBezTo>
                  <a:pt x="220" y="186"/>
                  <a:pt x="220" y="186"/>
                  <a:pt x="220" y="185"/>
                </a:cubicBezTo>
                <a:cubicBezTo>
                  <a:pt x="220" y="185"/>
                  <a:pt x="220" y="185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185"/>
                  <a:pt x="219" y="185"/>
                  <a:pt x="220" y="185"/>
                </a:cubicBezTo>
                <a:cubicBezTo>
                  <a:pt x="220" y="185"/>
                  <a:pt x="220" y="185"/>
                  <a:pt x="220" y="185"/>
                </a:cubicBezTo>
                <a:cubicBezTo>
                  <a:pt x="220" y="185"/>
                  <a:pt x="220" y="185"/>
                  <a:pt x="220" y="185"/>
                </a:cubicBezTo>
                <a:cubicBezTo>
                  <a:pt x="221" y="185"/>
                  <a:pt x="221" y="184"/>
                  <a:pt x="221" y="184"/>
                </a:cubicBezTo>
                <a:cubicBezTo>
                  <a:pt x="221" y="184"/>
                  <a:pt x="220" y="184"/>
                  <a:pt x="220" y="184"/>
                </a:cubicBezTo>
                <a:cubicBezTo>
                  <a:pt x="220" y="184"/>
                  <a:pt x="220" y="184"/>
                  <a:pt x="220" y="184"/>
                </a:cubicBezTo>
                <a:cubicBezTo>
                  <a:pt x="220" y="184"/>
                  <a:pt x="220" y="184"/>
                  <a:pt x="220" y="184"/>
                </a:cubicBezTo>
                <a:cubicBezTo>
                  <a:pt x="220" y="184"/>
                  <a:pt x="220" y="184"/>
                  <a:pt x="220" y="184"/>
                </a:cubicBezTo>
                <a:cubicBezTo>
                  <a:pt x="220" y="184"/>
                  <a:pt x="220" y="184"/>
                  <a:pt x="220" y="184"/>
                </a:cubicBezTo>
                <a:cubicBezTo>
                  <a:pt x="220" y="184"/>
                  <a:pt x="219" y="184"/>
                  <a:pt x="219" y="184"/>
                </a:cubicBezTo>
                <a:cubicBezTo>
                  <a:pt x="219" y="184"/>
                  <a:pt x="219" y="185"/>
                  <a:pt x="218" y="185"/>
                </a:cubicBezTo>
                <a:cubicBezTo>
                  <a:pt x="218" y="185"/>
                  <a:pt x="218" y="185"/>
                  <a:pt x="218" y="185"/>
                </a:cubicBezTo>
                <a:cubicBezTo>
                  <a:pt x="217" y="185"/>
                  <a:pt x="217" y="185"/>
                  <a:pt x="217" y="186"/>
                </a:cubicBezTo>
                <a:cubicBezTo>
                  <a:pt x="217" y="186"/>
                  <a:pt x="217" y="186"/>
                  <a:pt x="217" y="186"/>
                </a:cubicBezTo>
                <a:cubicBezTo>
                  <a:pt x="217" y="186"/>
                  <a:pt x="217" y="186"/>
                  <a:pt x="217" y="186"/>
                </a:cubicBezTo>
                <a:cubicBezTo>
                  <a:pt x="217" y="186"/>
                  <a:pt x="217" y="186"/>
                  <a:pt x="217" y="187"/>
                </a:cubicBezTo>
                <a:cubicBezTo>
                  <a:pt x="217" y="187"/>
                  <a:pt x="217" y="187"/>
                  <a:pt x="217" y="187"/>
                </a:cubicBezTo>
                <a:cubicBezTo>
                  <a:pt x="216" y="187"/>
                  <a:pt x="216" y="187"/>
                  <a:pt x="216" y="187"/>
                </a:cubicBezTo>
                <a:cubicBezTo>
                  <a:pt x="216" y="187"/>
                  <a:pt x="216" y="187"/>
                  <a:pt x="217" y="187"/>
                </a:cubicBezTo>
                <a:cubicBezTo>
                  <a:pt x="216" y="187"/>
                  <a:pt x="216" y="187"/>
                  <a:pt x="216" y="188"/>
                </a:cubicBezTo>
                <a:cubicBezTo>
                  <a:pt x="216" y="188"/>
                  <a:pt x="216" y="188"/>
                  <a:pt x="216" y="188"/>
                </a:cubicBezTo>
                <a:cubicBezTo>
                  <a:pt x="215" y="189"/>
                  <a:pt x="215" y="189"/>
                  <a:pt x="215" y="190"/>
                </a:cubicBezTo>
                <a:cubicBezTo>
                  <a:pt x="215" y="190"/>
                  <a:pt x="215" y="191"/>
                  <a:pt x="214" y="191"/>
                </a:cubicBezTo>
                <a:cubicBezTo>
                  <a:pt x="214" y="191"/>
                  <a:pt x="214" y="191"/>
                  <a:pt x="214" y="191"/>
                </a:cubicBezTo>
                <a:cubicBezTo>
                  <a:pt x="214" y="191"/>
                  <a:pt x="214" y="191"/>
                  <a:pt x="214" y="192"/>
                </a:cubicBezTo>
                <a:cubicBezTo>
                  <a:pt x="214" y="192"/>
                  <a:pt x="214" y="192"/>
                  <a:pt x="215" y="192"/>
                </a:cubicBezTo>
                <a:cubicBezTo>
                  <a:pt x="214" y="192"/>
                  <a:pt x="214" y="192"/>
                  <a:pt x="214" y="192"/>
                </a:cubicBezTo>
                <a:cubicBezTo>
                  <a:pt x="214" y="192"/>
                  <a:pt x="214" y="192"/>
                  <a:pt x="214" y="192"/>
                </a:cubicBezTo>
                <a:cubicBezTo>
                  <a:pt x="214" y="192"/>
                  <a:pt x="215" y="192"/>
                  <a:pt x="215" y="192"/>
                </a:cubicBezTo>
                <a:cubicBezTo>
                  <a:pt x="215" y="192"/>
                  <a:pt x="214" y="192"/>
                  <a:pt x="214" y="192"/>
                </a:cubicBezTo>
                <a:cubicBezTo>
                  <a:pt x="214" y="192"/>
                  <a:pt x="214" y="193"/>
                  <a:pt x="215" y="193"/>
                </a:cubicBezTo>
                <a:cubicBezTo>
                  <a:pt x="214" y="193"/>
                  <a:pt x="214" y="193"/>
                  <a:pt x="214" y="193"/>
                </a:cubicBezTo>
                <a:cubicBezTo>
                  <a:pt x="214" y="192"/>
                  <a:pt x="214" y="192"/>
                  <a:pt x="214" y="192"/>
                </a:cubicBezTo>
                <a:cubicBezTo>
                  <a:pt x="214" y="192"/>
                  <a:pt x="213" y="193"/>
                  <a:pt x="213" y="192"/>
                </a:cubicBezTo>
                <a:cubicBezTo>
                  <a:pt x="213" y="192"/>
                  <a:pt x="213" y="192"/>
                  <a:pt x="213" y="192"/>
                </a:cubicBezTo>
                <a:cubicBezTo>
                  <a:pt x="213" y="192"/>
                  <a:pt x="213" y="193"/>
                  <a:pt x="213" y="193"/>
                </a:cubicBezTo>
                <a:cubicBezTo>
                  <a:pt x="213" y="193"/>
                  <a:pt x="213" y="193"/>
                  <a:pt x="213" y="193"/>
                </a:cubicBezTo>
                <a:cubicBezTo>
                  <a:pt x="213" y="193"/>
                  <a:pt x="213" y="193"/>
                  <a:pt x="213" y="193"/>
                </a:cubicBezTo>
                <a:cubicBezTo>
                  <a:pt x="213" y="194"/>
                  <a:pt x="213" y="194"/>
                  <a:pt x="213" y="194"/>
                </a:cubicBezTo>
                <a:cubicBezTo>
                  <a:pt x="212" y="194"/>
                  <a:pt x="212" y="194"/>
                  <a:pt x="212" y="194"/>
                </a:cubicBezTo>
                <a:cubicBezTo>
                  <a:pt x="212" y="194"/>
                  <a:pt x="212" y="194"/>
                  <a:pt x="212" y="194"/>
                </a:cubicBezTo>
                <a:cubicBezTo>
                  <a:pt x="212" y="194"/>
                  <a:pt x="212" y="193"/>
                  <a:pt x="212" y="193"/>
                </a:cubicBezTo>
                <a:cubicBezTo>
                  <a:pt x="212" y="194"/>
                  <a:pt x="211" y="194"/>
                  <a:pt x="211" y="194"/>
                </a:cubicBezTo>
                <a:cubicBezTo>
                  <a:pt x="212" y="194"/>
                  <a:pt x="212" y="194"/>
                  <a:pt x="213" y="194"/>
                </a:cubicBezTo>
                <a:cubicBezTo>
                  <a:pt x="213" y="194"/>
                  <a:pt x="213" y="194"/>
                  <a:pt x="213" y="194"/>
                </a:cubicBezTo>
                <a:cubicBezTo>
                  <a:pt x="213" y="194"/>
                  <a:pt x="214" y="194"/>
                  <a:pt x="214" y="194"/>
                </a:cubicBezTo>
                <a:cubicBezTo>
                  <a:pt x="213" y="194"/>
                  <a:pt x="213" y="194"/>
                  <a:pt x="213" y="195"/>
                </a:cubicBezTo>
                <a:cubicBezTo>
                  <a:pt x="213" y="195"/>
                  <a:pt x="213" y="194"/>
                  <a:pt x="213" y="194"/>
                </a:cubicBezTo>
                <a:cubicBezTo>
                  <a:pt x="213" y="195"/>
                  <a:pt x="212" y="195"/>
                  <a:pt x="212" y="195"/>
                </a:cubicBezTo>
                <a:cubicBezTo>
                  <a:pt x="212" y="196"/>
                  <a:pt x="211" y="196"/>
                  <a:pt x="211" y="196"/>
                </a:cubicBezTo>
                <a:cubicBezTo>
                  <a:pt x="211" y="196"/>
                  <a:pt x="211" y="196"/>
                  <a:pt x="211" y="196"/>
                </a:cubicBezTo>
                <a:cubicBezTo>
                  <a:pt x="211" y="196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2" y="197"/>
                  <a:pt x="213" y="197"/>
                </a:cubicBezTo>
                <a:cubicBezTo>
                  <a:pt x="213" y="197"/>
                  <a:pt x="213" y="197"/>
                  <a:pt x="213" y="197"/>
                </a:cubicBezTo>
                <a:cubicBezTo>
                  <a:pt x="214" y="197"/>
                  <a:pt x="213" y="197"/>
                  <a:pt x="214" y="197"/>
                </a:cubicBezTo>
                <a:cubicBezTo>
                  <a:pt x="214" y="197"/>
                  <a:pt x="214" y="197"/>
                  <a:pt x="214" y="197"/>
                </a:cubicBezTo>
                <a:cubicBezTo>
                  <a:pt x="214" y="197"/>
                  <a:pt x="214" y="197"/>
                  <a:pt x="215" y="197"/>
                </a:cubicBezTo>
                <a:cubicBezTo>
                  <a:pt x="215" y="197"/>
                  <a:pt x="215" y="197"/>
                  <a:pt x="216" y="197"/>
                </a:cubicBezTo>
                <a:cubicBezTo>
                  <a:pt x="216" y="197"/>
                  <a:pt x="216" y="197"/>
                  <a:pt x="217" y="197"/>
                </a:cubicBezTo>
                <a:cubicBezTo>
                  <a:pt x="217" y="197"/>
                  <a:pt x="217" y="197"/>
                  <a:pt x="218" y="197"/>
                </a:cubicBezTo>
                <a:cubicBezTo>
                  <a:pt x="218" y="197"/>
                  <a:pt x="218" y="197"/>
                  <a:pt x="218" y="197"/>
                </a:cubicBezTo>
                <a:cubicBezTo>
                  <a:pt x="218" y="197"/>
                  <a:pt x="218" y="197"/>
                  <a:pt x="218" y="197"/>
                </a:cubicBezTo>
                <a:cubicBezTo>
                  <a:pt x="219" y="197"/>
                  <a:pt x="219" y="197"/>
                  <a:pt x="219" y="197"/>
                </a:cubicBezTo>
                <a:cubicBezTo>
                  <a:pt x="219" y="197"/>
                  <a:pt x="219" y="197"/>
                  <a:pt x="219" y="197"/>
                </a:cubicBezTo>
                <a:cubicBezTo>
                  <a:pt x="219" y="197"/>
                  <a:pt x="219" y="197"/>
                  <a:pt x="219" y="196"/>
                </a:cubicBezTo>
                <a:cubicBezTo>
                  <a:pt x="219" y="197"/>
                  <a:pt x="219" y="197"/>
                  <a:pt x="220" y="197"/>
                </a:cubicBezTo>
                <a:cubicBezTo>
                  <a:pt x="219" y="197"/>
                  <a:pt x="220" y="197"/>
                  <a:pt x="220" y="197"/>
                </a:cubicBezTo>
                <a:cubicBezTo>
                  <a:pt x="220" y="197"/>
                  <a:pt x="219" y="197"/>
                  <a:pt x="219" y="197"/>
                </a:cubicBezTo>
                <a:cubicBezTo>
                  <a:pt x="219" y="198"/>
                  <a:pt x="220" y="197"/>
                  <a:pt x="220" y="197"/>
                </a:cubicBezTo>
                <a:cubicBezTo>
                  <a:pt x="220" y="197"/>
                  <a:pt x="220" y="197"/>
                  <a:pt x="220" y="198"/>
                </a:cubicBezTo>
                <a:cubicBezTo>
                  <a:pt x="220" y="198"/>
                  <a:pt x="220" y="198"/>
                  <a:pt x="220" y="197"/>
                </a:cubicBezTo>
                <a:cubicBezTo>
                  <a:pt x="220" y="198"/>
                  <a:pt x="220" y="197"/>
                  <a:pt x="220" y="197"/>
                </a:cubicBezTo>
                <a:cubicBezTo>
                  <a:pt x="220" y="197"/>
                  <a:pt x="220" y="197"/>
                  <a:pt x="220" y="197"/>
                </a:cubicBezTo>
                <a:cubicBezTo>
                  <a:pt x="221" y="197"/>
                  <a:pt x="221" y="198"/>
                  <a:pt x="221" y="198"/>
                </a:cubicBezTo>
                <a:cubicBezTo>
                  <a:pt x="221" y="198"/>
                  <a:pt x="221" y="198"/>
                  <a:pt x="221" y="197"/>
                </a:cubicBezTo>
                <a:cubicBezTo>
                  <a:pt x="221" y="197"/>
                  <a:pt x="221" y="197"/>
                  <a:pt x="221" y="197"/>
                </a:cubicBezTo>
                <a:cubicBezTo>
                  <a:pt x="221" y="197"/>
                  <a:pt x="221" y="197"/>
                  <a:pt x="221" y="197"/>
                </a:cubicBezTo>
                <a:cubicBezTo>
                  <a:pt x="221" y="197"/>
                  <a:pt x="221" y="197"/>
                  <a:pt x="222" y="197"/>
                </a:cubicBezTo>
                <a:cubicBezTo>
                  <a:pt x="222" y="197"/>
                  <a:pt x="222" y="197"/>
                  <a:pt x="222" y="197"/>
                </a:cubicBezTo>
                <a:cubicBezTo>
                  <a:pt x="222" y="197"/>
                  <a:pt x="222" y="197"/>
                  <a:pt x="222" y="197"/>
                </a:cubicBezTo>
                <a:cubicBezTo>
                  <a:pt x="222" y="197"/>
                  <a:pt x="222" y="197"/>
                  <a:pt x="223" y="197"/>
                </a:cubicBezTo>
                <a:cubicBezTo>
                  <a:pt x="222" y="197"/>
                  <a:pt x="221" y="198"/>
                  <a:pt x="220" y="198"/>
                </a:cubicBezTo>
                <a:cubicBezTo>
                  <a:pt x="220" y="199"/>
                  <a:pt x="220" y="199"/>
                  <a:pt x="220" y="199"/>
                </a:cubicBezTo>
                <a:cubicBezTo>
                  <a:pt x="220" y="199"/>
                  <a:pt x="220" y="199"/>
                  <a:pt x="220" y="199"/>
                </a:cubicBezTo>
                <a:cubicBezTo>
                  <a:pt x="220" y="200"/>
                  <a:pt x="221" y="199"/>
                  <a:pt x="221" y="19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1" y="199"/>
                  <a:pt x="221" y="199"/>
                  <a:pt x="222" y="199"/>
                </a:cubicBezTo>
                <a:cubicBezTo>
                  <a:pt x="222" y="199"/>
                  <a:pt x="222" y="199"/>
                  <a:pt x="222" y="199"/>
                </a:cubicBezTo>
                <a:cubicBezTo>
                  <a:pt x="222" y="199"/>
                  <a:pt x="222" y="199"/>
                  <a:pt x="222" y="199"/>
                </a:cubicBezTo>
                <a:cubicBezTo>
                  <a:pt x="222" y="199"/>
                  <a:pt x="222" y="198"/>
                  <a:pt x="222" y="198"/>
                </a:cubicBezTo>
                <a:cubicBezTo>
                  <a:pt x="222" y="198"/>
                  <a:pt x="222" y="198"/>
                  <a:pt x="222" y="198"/>
                </a:cubicBezTo>
                <a:cubicBezTo>
                  <a:pt x="222" y="198"/>
                  <a:pt x="222" y="198"/>
                  <a:pt x="222" y="198"/>
                </a:cubicBezTo>
                <a:cubicBezTo>
                  <a:pt x="222" y="198"/>
                  <a:pt x="222" y="198"/>
                  <a:pt x="222" y="198"/>
                </a:cubicBezTo>
                <a:cubicBezTo>
                  <a:pt x="222" y="198"/>
                  <a:pt x="223" y="198"/>
                  <a:pt x="223" y="198"/>
                </a:cubicBezTo>
                <a:cubicBezTo>
                  <a:pt x="223" y="198"/>
                  <a:pt x="223" y="198"/>
                  <a:pt x="223" y="198"/>
                </a:cubicBezTo>
                <a:cubicBezTo>
                  <a:pt x="223" y="198"/>
                  <a:pt x="223" y="197"/>
                  <a:pt x="223" y="197"/>
                </a:cubicBezTo>
                <a:cubicBezTo>
                  <a:pt x="223" y="197"/>
                  <a:pt x="223" y="198"/>
                  <a:pt x="223" y="198"/>
                </a:cubicBezTo>
                <a:cubicBezTo>
                  <a:pt x="223" y="198"/>
                  <a:pt x="223" y="198"/>
                  <a:pt x="223" y="198"/>
                </a:cubicBezTo>
                <a:cubicBezTo>
                  <a:pt x="224" y="197"/>
                  <a:pt x="223" y="197"/>
                  <a:pt x="224" y="197"/>
                </a:cubicBezTo>
                <a:cubicBezTo>
                  <a:pt x="224" y="197"/>
                  <a:pt x="224" y="197"/>
                  <a:pt x="224" y="196"/>
                </a:cubicBezTo>
                <a:cubicBezTo>
                  <a:pt x="224" y="196"/>
                  <a:pt x="224" y="196"/>
                  <a:pt x="224" y="196"/>
                </a:cubicBezTo>
                <a:cubicBezTo>
                  <a:pt x="224" y="196"/>
                  <a:pt x="224" y="197"/>
                  <a:pt x="224" y="196"/>
                </a:cubicBezTo>
                <a:cubicBezTo>
                  <a:pt x="224" y="197"/>
                  <a:pt x="225" y="197"/>
                  <a:pt x="225" y="197"/>
                </a:cubicBezTo>
                <a:cubicBezTo>
                  <a:pt x="225" y="197"/>
                  <a:pt x="225" y="198"/>
                  <a:pt x="225" y="198"/>
                </a:cubicBezTo>
                <a:cubicBezTo>
                  <a:pt x="225" y="198"/>
                  <a:pt x="225" y="198"/>
                  <a:pt x="224" y="198"/>
                </a:cubicBezTo>
                <a:cubicBezTo>
                  <a:pt x="224" y="198"/>
                  <a:pt x="224" y="200"/>
                  <a:pt x="224" y="200"/>
                </a:cubicBezTo>
                <a:cubicBezTo>
                  <a:pt x="225" y="200"/>
                  <a:pt x="225" y="199"/>
                  <a:pt x="225" y="199"/>
                </a:cubicBezTo>
                <a:cubicBezTo>
                  <a:pt x="225" y="199"/>
                  <a:pt x="225" y="199"/>
                  <a:pt x="225" y="199"/>
                </a:cubicBezTo>
                <a:cubicBezTo>
                  <a:pt x="225" y="199"/>
                  <a:pt x="226" y="198"/>
                  <a:pt x="226" y="198"/>
                </a:cubicBezTo>
                <a:cubicBezTo>
                  <a:pt x="226" y="199"/>
                  <a:pt x="226" y="198"/>
                  <a:pt x="226" y="198"/>
                </a:cubicBezTo>
                <a:cubicBezTo>
                  <a:pt x="226" y="199"/>
                  <a:pt x="225" y="199"/>
                  <a:pt x="225" y="199"/>
                </a:cubicBezTo>
                <a:cubicBezTo>
                  <a:pt x="225" y="199"/>
                  <a:pt x="226" y="199"/>
                  <a:pt x="226" y="199"/>
                </a:cubicBezTo>
                <a:cubicBezTo>
                  <a:pt x="226" y="199"/>
                  <a:pt x="225" y="199"/>
                  <a:pt x="225" y="199"/>
                </a:cubicBezTo>
                <a:cubicBezTo>
                  <a:pt x="225" y="199"/>
                  <a:pt x="225" y="200"/>
                  <a:pt x="225" y="200"/>
                </a:cubicBezTo>
                <a:cubicBezTo>
                  <a:pt x="225" y="200"/>
                  <a:pt x="226" y="199"/>
                  <a:pt x="226" y="199"/>
                </a:cubicBezTo>
                <a:cubicBezTo>
                  <a:pt x="226" y="200"/>
                  <a:pt x="225" y="200"/>
                  <a:pt x="226" y="200"/>
                </a:cubicBezTo>
                <a:cubicBezTo>
                  <a:pt x="226" y="200"/>
                  <a:pt x="226" y="200"/>
                  <a:pt x="226" y="200"/>
                </a:cubicBezTo>
                <a:cubicBezTo>
                  <a:pt x="226" y="200"/>
                  <a:pt x="226" y="200"/>
                  <a:pt x="226" y="200"/>
                </a:cubicBezTo>
                <a:cubicBezTo>
                  <a:pt x="226" y="201"/>
                  <a:pt x="227" y="200"/>
                  <a:pt x="227" y="199"/>
                </a:cubicBezTo>
                <a:cubicBezTo>
                  <a:pt x="227" y="199"/>
                  <a:pt x="227" y="198"/>
                  <a:pt x="228" y="198"/>
                </a:cubicBezTo>
                <a:cubicBezTo>
                  <a:pt x="228" y="198"/>
                  <a:pt x="228" y="198"/>
                  <a:pt x="228" y="198"/>
                </a:cubicBezTo>
                <a:cubicBezTo>
                  <a:pt x="228" y="197"/>
                  <a:pt x="228" y="197"/>
                  <a:pt x="227" y="197"/>
                </a:cubicBezTo>
                <a:close/>
                <a:moveTo>
                  <a:pt x="224" y="191"/>
                </a:moveTo>
                <a:cubicBezTo>
                  <a:pt x="224" y="191"/>
                  <a:pt x="224" y="191"/>
                  <a:pt x="224" y="191"/>
                </a:cubicBezTo>
                <a:cubicBezTo>
                  <a:pt x="224" y="190"/>
                  <a:pt x="224" y="190"/>
                  <a:pt x="224" y="190"/>
                </a:cubicBezTo>
                <a:cubicBezTo>
                  <a:pt x="224" y="190"/>
                  <a:pt x="224" y="190"/>
                  <a:pt x="224" y="190"/>
                </a:cubicBezTo>
                <a:cubicBezTo>
                  <a:pt x="224" y="190"/>
                  <a:pt x="224" y="190"/>
                  <a:pt x="224" y="191"/>
                </a:cubicBezTo>
                <a:close/>
                <a:moveTo>
                  <a:pt x="219" y="199"/>
                </a:moveTo>
                <a:cubicBezTo>
                  <a:pt x="219" y="199"/>
                  <a:pt x="219" y="199"/>
                  <a:pt x="219" y="199"/>
                </a:cubicBezTo>
                <a:cubicBezTo>
                  <a:pt x="218" y="198"/>
                  <a:pt x="219" y="199"/>
                  <a:pt x="219" y="199"/>
                </a:cubicBezTo>
                <a:close/>
                <a:moveTo>
                  <a:pt x="172" y="121"/>
                </a:moveTo>
                <a:cubicBezTo>
                  <a:pt x="172" y="121"/>
                  <a:pt x="172" y="120"/>
                  <a:pt x="172" y="120"/>
                </a:cubicBezTo>
                <a:cubicBezTo>
                  <a:pt x="172" y="120"/>
                  <a:pt x="172" y="120"/>
                  <a:pt x="172" y="120"/>
                </a:cubicBezTo>
                <a:cubicBezTo>
                  <a:pt x="172" y="120"/>
                  <a:pt x="172" y="120"/>
                  <a:pt x="172" y="119"/>
                </a:cubicBezTo>
                <a:cubicBezTo>
                  <a:pt x="172" y="119"/>
                  <a:pt x="172" y="119"/>
                  <a:pt x="171" y="119"/>
                </a:cubicBezTo>
                <a:cubicBezTo>
                  <a:pt x="171" y="119"/>
                  <a:pt x="171" y="119"/>
                  <a:pt x="171" y="119"/>
                </a:cubicBezTo>
                <a:cubicBezTo>
                  <a:pt x="170" y="119"/>
                  <a:pt x="172" y="121"/>
                  <a:pt x="172" y="121"/>
                </a:cubicBezTo>
                <a:cubicBezTo>
                  <a:pt x="172" y="121"/>
                  <a:pt x="172" y="121"/>
                  <a:pt x="172" y="121"/>
                </a:cubicBezTo>
                <a:close/>
                <a:moveTo>
                  <a:pt x="166" y="116"/>
                </a:moveTo>
                <a:cubicBezTo>
                  <a:pt x="166" y="116"/>
                  <a:pt x="166" y="116"/>
                  <a:pt x="166" y="116"/>
                </a:cubicBezTo>
                <a:cubicBezTo>
                  <a:pt x="166" y="116"/>
                  <a:pt x="166" y="117"/>
                  <a:pt x="166" y="117"/>
                </a:cubicBezTo>
                <a:cubicBezTo>
                  <a:pt x="166" y="117"/>
                  <a:pt x="166" y="117"/>
                  <a:pt x="167" y="117"/>
                </a:cubicBezTo>
                <a:cubicBezTo>
                  <a:pt x="167" y="117"/>
                  <a:pt x="167" y="117"/>
                  <a:pt x="167" y="117"/>
                </a:cubicBezTo>
                <a:cubicBezTo>
                  <a:pt x="167" y="117"/>
                  <a:pt x="167" y="117"/>
                  <a:pt x="167" y="117"/>
                </a:cubicBezTo>
                <a:cubicBezTo>
                  <a:pt x="167" y="117"/>
                  <a:pt x="168" y="117"/>
                  <a:pt x="168" y="117"/>
                </a:cubicBezTo>
                <a:cubicBezTo>
                  <a:pt x="168" y="116"/>
                  <a:pt x="167" y="116"/>
                  <a:pt x="166" y="116"/>
                </a:cubicBezTo>
                <a:close/>
                <a:moveTo>
                  <a:pt x="174" y="123"/>
                </a:moveTo>
                <a:cubicBezTo>
                  <a:pt x="174" y="123"/>
                  <a:pt x="175" y="123"/>
                  <a:pt x="176" y="123"/>
                </a:cubicBezTo>
                <a:cubicBezTo>
                  <a:pt x="176" y="123"/>
                  <a:pt x="176" y="123"/>
                  <a:pt x="176" y="123"/>
                </a:cubicBezTo>
                <a:cubicBezTo>
                  <a:pt x="176" y="122"/>
                  <a:pt x="176" y="122"/>
                  <a:pt x="175" y="122"/>
                </a:cubicBezTo>
                <a:cubicBezTo>
                  <a:pt x="175" y="122"/>
                  <a:pt x="174" y="122"/>
                  <a:pt x="174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2" y="122"/>
                  <a:pt x="172" y="123"/>
                  <a:pt x="173" y="123"/>
                </a:cubicBezTo>
                <a:cubicBezTo>
                  <a:pt x="173" y="123"/>
                  <a:pt x="173" y="123"/>
                  <a:pt x="174" y="123"/>
                </a:cubicBezTo>
                <a:close/>
                <a:moveTo>
                  <a:pt x="179" y="78"/>
                </a:moveTo>
                <a:cubicBezTo>
                  <a:pt x="179" y="78"/>
                  <a:pt x="179" y="78"/>
                  <a:pt x="179" y="78"/>
                </a:cubicBezTo>
                <a:cubicBezTo>
                  <a:pt x="180" y="78"/>
                  <a:pt x="180" y="78"/>
                  <a:pt x="181" y="78"/>
                </a:cubicBezTo>
                <a:cubicBezTo>
                  <a:pt x="180" y="77"/>
                  <a:pt x="179" y="77"/>
                  <a:pt x="179" y="77"/>
                </a:cubicBezTo>
                <a:cubicBezTo>
                  <a:pt x="178" y="77"/>
                  <a:pt x="178" y="77"/>
                  <a:pt x="178" y="77"/>
                </a:cubicBezTo>
                <a:cubicBezTo>
                  <a:pt x="178" y="78"/>
                  <a:pt x="179" y="78"/>
                  <a:pt x="179" y="78"/>
                </a:cubicBezTo>
                <a:cubicBezTo>
                  <a:pt x="179" y="78"/>
                  <a:pt x="179" y="78"/>
                  <a:pt x="179" y="78"/>
                </a:cubicBezTo>
                <a:close/>
                <a:moveTo>
                  <a:pt x="227" y="132"/>
                </a:moveTo>
                <a:cubicBezTo>
                  <a:pt x="227" y="132"/>
                  <a:pt x="227" y="132"/>
                  <a:pt x="227" y="132"/>
                </a:cubicBezTo>
                <a:cubicBezTo>
                  <a:pt x="227" y="132"/>
                  <a:pt x="227" y="132"/>
                  <a:pt x="227" y="132"/>
                </a:cubicBezTo>
                <a:cubicBezTo>
                  <a:pt x="227" y="132"/>
                  <a:pt x="227" y="132"/>
                  <a:pt x="226" y="133"/>
                </a:cubicBezTo>
                <a:cubicBezTo>
                  <a:pt x="227" y="133"/>
                  <a:pt x="227" y="133"/>
                  <a:pt x="227" y="132"/>
                </a:cubicBezTo>
                <a:close/>
                <a:moveTo>
                  <a:pt x="219" y="199"/>
                </a:moveTo>
                <a:cubicBezTo>
                  <a:pt x="219" y="199"/>
                  <a:pt x="219" y="199"/>
                  <a:pt x="219" y="199"/>
                </a:cubicBezTo>
                <a:cubicBezTo>
                  <a:pt x="219" y="199"/>
                  <a:pt x="219" y="199"/>
                  <a:pt x="219" y="199"/>
                </a:cubicBezTo>
                <a:cubicBezTo>
                  <a:pt x="219" y="199"/>
                  <a:pt x="219" y="199"/>
                  <a:pt x="219" y="199"/>
                </a:cubicBezTo>
                <a:close/>
                <a:moveTo>
                  <a:pt x="219" y="200"/>
                </a:moveTo>
                <a:cubicBezTo>
                  <a:pt x="219" y="200"/>
                  <a:pt x="219" y="199"/>
                  <a:pt x="219" y="199"/>
                </a:cubicBezTo>
                <a:cubicBezTo>
                  <a:pt x="219" y="199"/>
                  <a:pt x="218" y="200"/>
                  <a:pt x="219" y="200"/>
                </a:cubicBezTo>
                <a:close/>
                <a:moveTo>
                  <a:pt x="215" y="173"/>
                </a:moveTo>
                <a:cubicBezTo>
                  <a:pt x="215" y="173"/>
                  <a:pt x="214" y="173"/>
                  <a:pt x="214" y="173"/>
                </a:cubicBezTo>
                <a:cubicBezTo>
                  <a:pt x="214" y="173"/>
                  <a:pt x="214" y="173"/>
                  <a:pt x="214" y="173"/>
                </a:cubicBezTo>
                <a:cubicBezTo>
                  <a:pt x="214" y="173"/>
                  <a:pt x="214" y="173"/>
                  <a:pt x="214" y="173"/>
                </a:cubicBezTo>
                <a:cubicBezTo>
                  <a:pt x="214" y="173"/>
                  <a:pt x="214" y="173"/>
                  <a:pt x="214" y="173"/>
                </a:cubicBezTo>
                <a:cubicBezTo>
                  <a:pt x="214" y="173"/>
                  <a:pt x="214" y="173"/>
                  <a:pt x="214" y="173"/>
                </a:cubicBezTo>
                <a:cubicBezTo>
                  <a:pt x="214" y="173"/>
                  <a:pt x="214" y="173"/>
                  <a:pt x="214" y="173"/>
                </a:cubicBezTo>
                <a:cubicBezTo>
                  <a:pt x="214" y="173"/>
                  <a:pt x="215" y="173"/>
                  <a:pt x="215" y="173"/>
                </a:cubicBezTo>
                <a:cubicBezTo>
                  <a:pt x="215" y="173"/>
                  <a:pt x="215" y="173"/>
                  <a:pt x="215" y="173"/>
                </a:cubicBezTo>
                <a:cubicBezTo>
                  <a:pt x="215" y="173"/>
                  <a:pt x="215" y="173"/>
                  <a:pt x="215" y="173"/>
                </a:cubicBezTo>
                <a:cubicBezTo>
                  <a:pt x="215" y="173"/>
                  <a:pt x="215" y="173"/>
                  <a:pt x="215" y="173"/>
                </a:cubicBezTo>
                <a:close/>
                <a:moveTo>
                  <a:pt x="223" y="112"/>
                </a:moveTo>
                <a:cubicBezTo>
                  <a:pt x="223" y="112"/>
                  <a:pt x="222" y="111"/>
                  <a:pt x="222" y="111"/>
                </a:cubicBezTo>
                <a:cubicBezTo>
                  <a:pt x="222" y="112"/>
                  <a:pt x="222" y="112"/>
                  <a:pt x="223" y="112"/>
                </a:cubicBezTo>
                <a:close/>
                <a:moveTo>
                  <a:pt x="233" y="321"/>
                </a:moveTo>
                <a:cubicBezTo>
                  <a:pt x="233" y="321"/>
                  <a:pt x="233" y="321"/>
                  <a:pt x="233" y="321"/>
                </a:cubicBezTo>
                <a:cubicBezTo>
                  <a:pt x="233" y="321"/>
                  <a:pt x="233" y="321"/>
                  <a:pt x="233" y="321"/>
                </a:cubicBezTo>
                <a:cubicBezTo>
                  <a:pt x="233" y="321"/>
                  <a:pt x="233" y="321"/>
                  <a:pt x="233" y="321"/>
                </a:cubicBezTo>
                <a:cubicBezTo>
                  <a:pt x="233" y="321"/>
                  <a:pt x="233" y="321"/>
                  <a:pt x="233" y="321"/>
                </a:cubicBezTo>
                <a:cubicBezTo>
                  <a:pt x="233" y="321"/>
                  <a:pt x="233" y="321"/>
                  <a:pt x="233" y="321"/>
                </a:cubicBezTo>
                <a:cubicBezTo>
                  <a:pt x="233" y="321"/>
                  <a:pt x="233" y="321"/>
                  <a:pt x="233" y="321"/>
                </a:cubicBezTo>
                <a:close/>
                <a:moveTo>
                  <a:pt x="232" y="327"/>
                </a:moveTo>
                <a:cubicBezTo>
                  <a:pt x="232" y="327"/>
                  <a:pt x="232" y="327"/>
                  <a:pt x="232" y="327"/>
                </a:cubicBezTo>
                <a:cubicBezTo>
                  <a:pt x="232" y="327"/>
                  <a:pt x="232" y="327"/>
                  <a:pt x="232" y="327"/>
                </a:cubicBezTo>
                <a:cubicBezTo>
                  <a:pt x="232" y="327"/>
                  <a:pt x="232" y="327"/>
                  <a:pt x="233" y="327"/>
                </a:cubicBezTo>
                <a:cubicBezTo>
                  <a:pt x="233" y="327"/>
                  <a:pt x="233" y="327"/>
                  <a:pt x="233" y="327"/>
                </a:cubicBezTo>
                <a:cubicBezTo>
                  <a:pt x="233" y="327"/>
                  <a:pt x="233" y="327"/>
                  <a:pt x="233" y="327"/>
                </a:cubicBezTo>
                <a:cubicBezTo>
                  <a:pt x="233" y="327"/>
                  <a:pt x="233" y="326"/>
                  <a:pt x="233" y="327"/>
                </a:cubicBezTo>
                <a:cubicBezTo>
                  <a:pt x="233" y="327"/>
                  <a:pt x="232" y="327"/>
                  <a:pt x="232" y="327"/>
                </a:cubicBezTo>
                <a:cubicBezTo>
                  <a:pt x="232" y="327"/>
                  <a:pt x="232" y="327"/>
                  <a:pt x="232" y="327"/>
                </a:cubicBezTo>
                <a:cubicBezTo>
                  <a:pt x="232" y="327"/>
                  <a:pt x="232" y="327"/>
                  <a:pt x="232" y="327"/>
                </a:cubicBezTo>
                <a:close/>
                <a:moveTo>
                  <a:pt x="232" y="327"/>
                </a:moveTo>
                <a:cubicBezTo>
                  <a:pt x="232" y="327"/>
                  <a:pt x="232" y="327"/>
                  <a:pt x="232" y="327"/>
                </a:cubicBezTo>
                <a:cubicBezTo>
                  <a:pt x="231" y="327"/>
                  <a:pt x="231" y="327"/>
                  <a:pt x="231" y="328"/>
                </a:cubicBezTo>
                <a:cubicBezTo>
                  <a:pt x="231" y="328"/>
                  <a:pt x="231" y="327"/>
                  <a:pt x="232" y="327"/>
                </a:cubicBezTo>
                <a:cubicBezTo>
                  <a:pt x="232" y="327"/>
                  <a:pt x="232" y="327"/>
                  <a:pt x="232" y="327"/>
                </a:cubicBezTo>
                <a:cubicBezTo>
                  <a:pt x="232" y="327"/>
                  <a:pt x="232" y="327"/>
                  <a:pt x="232" y="327"/>
                </a:cubicBezTo>
                <a:close/>
                <a:moveTo>
                  <a:pt x="233" y="326"/>
                </a:moveTo>
                <a:cubicBezTo>
                  <a:pt x="233" y="326"/>
                  <a:pt x="233" y="326"/>
                  <a:pt x="233" y="326"/>
                </a:cubicBezTo>
                <a:cubicBezTo>
                  <a:pt x="233" y="326"/>
                  <a:pt x="233" y="326"/>
                  <a:pt x="233" y="326"/>
                </a:cubicBezTo>
                <a:cubicBezTo>
                  <a:pt x="233" y="326"/>
                  <a:pt x="233" y="326"/>
                  <a:pt x="233" y="326"/>
                </a:cubicBezTo>
                <a:cubicBezTo>
                  <a:pt x="233" y="326"/>
                  <a:pt x="233" y="326"/>
                  <a:pt x="233" y="326"/>
                </a:cubicBezTo>
                <a:cubicBezTo>
                  <a:pt x="233" y="326"/>
                  <a:pt x="233" y="326"/>
                  <a:pt x="233" y="326"/>
                </a:cubicBezTo>
                <a:close/>
                <a:moveTo>
                  <a:pt x="232" y="329"/>
                </a:moveTo>
                <a:cubicBezTo>
                  <a:pt x="232" y="329"/>
                  <a:pt x="232" y="329"/>
                  <a:pt x="232" y="329"/>
                </a:cubicBezTo>
                <a:cubicBezTo>
                  <a:pt x="232" y="329"/>
                  <a:pt x="232" y="329"/>
                  <a:pt x="232" y="329"/>
                </a:cubicBezTo>
                <a:cubicBezTo>
                  <a:pt x="232" y="329"/>
                  <a:pt x="232" y="328"/>
                  <a:pt x="232" y="328"/>
                </a:cubicBezTo>
                <a:cubicBezTo>
                  <a:pt x="232" y="328"/>
                  <a:pt x="232" y="328"/>
                  <a:pt x="232" y="328"/>
                </a:cubicBezTo>
                <a:cubicBezTo>
                  <a:pt x="232" y="328"/>
                  <a:pt x="232" y="328"/>
                  <a:pt x="232" y="328"/>
                </a:cubicBezTo>
                <a:cubicBezTo>
                  <a:pt x="232" y="328"/>
                  <a:pt x="232" y="328"/>
                  <a:pt x="232" y="328"/>
                </a:cubicBezTo>
                <a:cubicBezTo>
                  <a:pt x="232" y="328"/>
                  <a:pt x="232" y="328"/>
                  <a:pt x="232" y="329"/>
                </a:cubicBezTo>
                <a:close/>
                <a:moveTo>
                  <a:pt x="238" y="327"/>
                </a:moveTo>
                <a:cubicBezTo>
                  <a:pt x="238" y="327"/>
                  <a:pt x="238" y="327"/>
                  <a:pt x="238" y="327"/>
                </a:cubicBezTo>
                <a:cubicBezTo>
                  <a:pt x="238" y="327"/>
                  <a:pt x="238" y="327"/>
                  <a:pt x="237" y="327"/>
                </a:cubicBezTo>
                <a:cubicBezTo>
                  <a:pt x="237" y="327"/>
                  <a:pt x="237" y="327"/>
                  <a:pt x="237" y="327"/>
                </a:cubicBezTo>
                <a:cubicBezTo>
                  <a:pt x="237" y="327"/>
                  <a:pt x="237" y="327"/>
                  <a:pt x="237" y="327"/>
                </a:cubicBezTo>
                <a:cubicBezTo>
                  <a:pt x="237" y="327"/>
                  <a:pt x="237" y="327"/>
                  <a:pt x="237" y="327"/>
                </a:cubicBezTo>
                <a:cubicBezTo>
                  <a:pt x="236" y="327"/>
                  <a:pt x="236" y="327"/>
                  <a:pt x="236" y="327"/>
                </a:cubicBezTo>
                <a:cubicBezTo>
                  <a:pt x="236" y="327"/>
                  <a:pt x="236" y="327"/>
                  <a:pt x="236" y="327"/>
                </a:cubicBezTo>
                <a:cubicBezTo>
                  <a:pt x="236" y="327"/>
                  <a:pt x="236" y="327"/>
                  <a:pt x="236" y="327"/>
                </a:cubicBezTo>
                <a:cubicBezTo>
                  <a:pt x="235" y="327"/>
                  <a:pt x="235" y="327"/>
                  <a:pt x="234" y="327"/>
                </a:cubicBezTo>
                <a:cubicBezTo>
                  <a:pt x="234" y="327"/>
                  <a:pt x="234" y="327"/>
                  <a:pt x="234" y="327"/>
                </a:cubicBezTo>
                <a:cubicBezTo>
                  <a:pt x="234" y="327"/>
                  <a:pt x="234" y="327"/>
                  <a:pt x="233" y="327"/>
                </a:cubicBezTo>
                <a:cubicBezTo>
                  <a:pt x="233" y="327"/>
                  <a:pt x="233" y="327"/>
                  <a:pt x="233" y="327"/>
                </a:cubicBezTo>
                <a:cubicBezTo>
                  <a:pt x="233" y="327"/>
                  <a:pt x="233" y="327"/>
                  <a:pt x="233" y="327"/>
                </a:cubicBezTo>
                <a:cubicBezTo>
                  <a:pt x="233" y="327"/>
                  <a:pt x="233" y="327"/>
                  <a:pt x="233" y="328"/>
                </a:cubicBezTo>
                <a:cubicBezTo>
                  <a:pt x="233" y="328"/>
                  <a:pt x="233" y="328"/>
                  <a:pt x="233" y="328"/>
                </a:cubicBezTo>
                <a:cubicBezTo>
                  <a:pt x="233" y="328"/>
                  <a:pt x="233" y="328"/>
                  <a:pt x="233" y="328"/>
                </a:cubicBezTo>
                <a:cubicBezTo>
                  <a:pt x="233" y="328"/>
                  <a:pt x="233" y="328"/>
                  <a:pt x="233" y="328"/>
                </a:cubicBezTo>
                <a:cubicBezTo>
                  <a:pt x="233" y="328"/>
                  <a:pt x="233" y="328"/>
                  <a:pt x="233" y="328"/>
                </a:cubicBezTo>
                <a:cubicBezTo>
                  <a:pt x="233" y="328"/>
                  <a:pt x="233" y="328"/>
                  <a:pt x="233" y="328"/>
                </a:cubicBezTo>
                <a:cubicBezTo>
                  <a:pt x="233" y="328"/>
                  <a:pt x="233" y="328"/>
                  <a:pt x="233" y="328"/>
                </a:cubicBezTo>
                <a:cubicBezTo>
                  <a:pt x="233" y="328"/>
                  <a:pt x="233" y="328"/>
                  <a:pt x="233" y="328"/>
                </a:cubicBezTo>
                <a:cubicBezTo>
                  <a:pt x="233" y="328"/>
                  <a:pt x="233" y="328"/>
                  <a:pt x="232" y="328"/>
                </a:cubicBezTo>
                <a:cubicBezTo>
                  <a:pt x="232" y="328"/>
                  <a:pt x="232" y="328"/>
                  <a:pt x="232" y="328"/>
                </a:cubicBezTo>
                <a:cubicBezTo>
                  <a:pt x="232" y="328"/>
                  <a:pt x="232" y="329"/>
                  <a:pt x="232" y="329"/>
                </a:cubicBezTo>
                <a:cubicBezTo>
                  <a:pt x="232" y="329"/>
                  <a:pt x="232" y="329"/>
                  <a:pt x="232" y="329"/>
                </a:cubicBezTo>
                <a:cubicBezTo>
                  <a:pt x="233" y="329"/>
                  <a:pt x="233" y="329"/>
                  <a:pt x="233" y="329"/>
                </a:cubicBezTo>
                <a:cubicBezTo>
                  <a:pt x="233" y="329"/>
                  <a:pt x="233" y="329"/>
                  <a:pt x="233" y="329"/>
                </a:cubicBezTo>
                <a:cubicBezTo>
                  <a:pt x="233" y="329"/>
                  <a:pt x="233" y="329"/>
                  <a:pt x="233" y="329"/>
                </a:cubicBezTo>
                <a:cubicBezTo>
                  <a:pt x="233" y="329"/>
                  <a:pt x="233" y="329"/>
                  <a:pt x="233" y="329"/>
                </a:cubicBezTo>
                <a:cubicBezTo>
                  <a:pt x="233" y="329"/>
                  <a:pt x="233" y="329"/>
                  <a:pt x="233" y="329"/>
                </a:cubicBezTo>
                <a:cubicBezTo>
                  <a:pt x="233" y="329"/>
                  <a:pt x="233" y="329"/>
                  <a:pt x="233" y="329"/>
                </a:cubicBezTo>
                <a:cubicBezTo>
                  <a:pt x="233" y="329"/>
                  <a:pt x="233" y="329"/>
                  <a:pt x="233" y="329"/>
                </a:cubicBezTo>
                <a:cubicBezTo>
                  <a:pt x="233" y="329"/>
                  <a:pt x="233" y="329"/>
                  <a:pt x="233" y="329"/>
                </a:cubicBezTo>
                <a:cubicBezTo>
                  <a:pt x="233" y="329"/>
                  <a:pt x="233" y="329"/>
                  <a:pt x="233" y="329"/>
                </a:cubicBezTo>
                <a:cubicBezTo>
                  <a:pt x="233" y="329"/>
                  <a:pt x="233" y="329"/>
                  <a:pt x="233" y="329"/>
                </a:cubicBezTo>
                <a:cubicBezTo>
                  <a:pt x="233" y="329"/>
                  <a:pt x="233" y="329"/>
                  <a:pt x="233" y="329"/>
                </a:cubicBezTo>
                <a:cubicBezTo>
                  <a:pt x="233" y="329"/>
                  <a:pt x="233" y="329"/>
                  <a:pt x="233" y="329"/>
                </a:cubicBezTo>
                <a:cubicBezTo>
                  <a:pt x="233" y="329"/>
                  <a:pt x="233" y="329"/>
                  <a:pt x="233" y="329"/>
                </a:cubicBezTo>
                <a:cubicBezTo>
                  <a:pt x="233" y="329"/>
                  <a:pt x="233" y="329"/>
                  <a:pt x="233" y="329"/>
                </a:cubicBezTo>
                <a:cubicBezTo>
                  <a:pt x="233" y="329"/>
                  <a:pt x="233" y="329"/>
                  <a:pt x="232" y="329"/>
                </a:cubicBezTo>
                <a:cubicBezTo>
                  <a:pt x="232" y="329"/>
                  <a:pt x="233" y="330"/>
                  <a:pt x="233" y="330"/>
                </a:cubicBezTo>
                <a:cubicBezTo>
                  <a:pt x="233" y="330"/>
                  <a:pt x="233" y="330"/>
                  <a:pt x="233" y="330"/>
                </a:cubicBezTo>
                <a:cubicBezTo>
                  <a:pt x="233" y="330"/>
                  <a:pt x="233" y="331"/>
                  <a:pt x="233" y="331"/>
                </a:cubicBezTo>
                <a:cubicBezTo>
                  <a:pt x="233" y="331"/>
                  <a:pt x="233" y="331"/>
                  <a:pt x="233" y="331"/>
                </a:cubicBezTo>
                <a:cubicBezTo>
                  <a:pt x="234" y="331"/>
                  <a:pt x="234" y="331"/>
                  <a:pt x="235" y="331"/>
                </a:cubicBezTo>
                <a:cubicBezTo>
                  <a:pt x="235" y="331"/>
                  <a:pt x="235" y="331"/>
                  <a:pt x="235" y="331"/>
                </a:cubicBezTo>
                <a:cubicBezTo>
                  <a:pt x="235" y="331"/>
                  <a:pt x="235" y="331"/>
                  <a:pt x="235" y="331"/>
                </a:cubicBezTo>
                <a:cubicBezTo>
                  <a:pt x="235" y="331"/>
                  <a:pt x="235" y="331"/>
                  <a:pt x="236" y="331"/>
                </a:cubicBezTo>
                <a:cubicBezTo>
                  <a:pt x="236" y="331"/>
                  <a:pt x="236" y="331"/>
                  <a:pt x="236" y="331"/>
                </a:cubicBezTo>
                <a:cubicBezTo>
                  <a:pt x="236" y="331"/>
                  <a:pt x="236" y="331"/>
                  <a:pt x="236" y="331"/>
                </a:cubicBezTo>
                <a:cubicBezTo>
                  <a:pt x="236" y="331"/>
                  <a:pt x="236" y="331"/>
                  <a:pt x="236" y="331"/>
                </a:cubicBezTo>
                <a:cubicBezTo>
                  <a:pt x="236" y="331"/>
                  <a:pt x="236" y="331"/>
                  <a:pt x="236" y="331"/>
                </a:cubicBezTo>
                <a:cubicBezTo>
                  <a:pt x="236" y="331"/>
                  <a:pt x="236" y="331"/>
                  <a:pt x="236" y="331"/>
                </a:cubicBezTo>
                <a:cubicBezTo>
                  <a:pt x="236" y="331"/>
                  <a:pt x="236" y="331"/>
                  <a:pt x="236" y="331"/>
                </a:cubicBezTo>
                <a:cubicBezTo>
                  <a:pt x="236" y="331"/>
                  <a:pt x="236" y="330"/>
                  <a:pt x="236" y="330"/>
                </a:cubicBezTo>
                <a:cubicBezTo>
                  <a:pt x="236" y="330"/>
                  <a:pt x="236" y="330"/>
                  <a:pt x="236" y="330"/>
                </a:cubicBezTo>
                <a:cubicBezTo>
                  <a:pt x="236" y="330"/>
                  <a:pt x="236" y="330"/>
                  <a:pt x="236" y="330"/>
                </a:cubicBezTo>
                <a:cubicBezTo>
                  <a:pt x="236" y="330"/>
                  <a:pt x="236" y="330"/>
                  <a:pt x="236" y="330"/>
                </a:cubicBezTo>
                <a:cubicBezTo>
                  <a:pt x="236" y="330"/>
                  <a:pt x="236" y="331"/>
                  <a:pt x="236" y="331"/>
                </a:cubicBezTo>
                <a:cubicBezTo>
                  <a:pt x="236" y="331"/>
                  <a:pt x="236" y="331"/>
                  <a:pt x="236" y="331"/>
                </a:cubicBezTo>
                <a:cubicBezTo>
                  <a:pt x="236" y="331"/>
                  <a:pt x="236" y="331"/>
                  <a:pt x="236" y="331"/>
                </a:cubicBezTo>
                <a:cubicBezTo>
                  <a:pt x="236" y="331"/>
                  <a:pt x="236" y="331"/>
                  <a:pt x="236" y="331"/>
                </a:cubicBezTo>
                <a:cubicBezTo>
                  <a:pt x="236" y="331"/>
                  <a:pt x="236" y="331"/>
                  <a:pt x="236" y="331"/>
                </a:cubicBezTo>
                <a:cubicBezTo>
                  <a:pt x="236" y="331"/>
                  <a:pt x="236" y="331"/>
                  <a:pt x="236" y="331"/>
                </a:cubicBezTo>
                <a:cubicBezTo>
                  <a:pt x="236" y="331"/>
                  <a:pt x="236" y="331"/>
                  <a:pt x="236" y="331"/>
                </a:cubicBezTo>
                <a:cubicBezTo>
                  <a:pt x="236" y="331"/>
                  <a:pt x="236" y="331"/>
                  <a:pt x="236" y="331"/>
                </a:cubicBezTo>
                <a:cubicBezTo>
                  <a:pt x="236" y="331"/>
                  <a:pt x="236" y="331"/>
                  <a:pt x="237" y="331"/>
                </a:cubicBezTo>
                <a:cubicBezTo>
                  <a:pt x="237" y="330"/>
                  <a:pt x="237" y="330"/>
                  <a:pt x="237" y="330"/>
                </a:cubicBezTo>
                <a:cubicBezTo>
                  <a:pt x="238" y="330"/>
                  <a:pt x="238" y="330"/>
                  <a:pt x="238" y="329"/>
                </a:cubicBezTo>
                <a:cubicBezTo>
                  <a:pt x="238" y="329"/>
                  <a:pt x="238" y="329"/>
                  <a:pt x="238" y="329"/>
                </a:cubicBezTo>
                <a:cubicBezTo>
                  <a:pt x="238" y="329"/>
                  <a:pt x="238" y="329"/>
                  <a:pt x="238" y="329"/>
                </a:cubicBezTo>
                <a:cubicBezTo>
                  <a:pt x="238" y="329"/>
                  <a:pt x="238" y="329"/>
                  <a:pt x="238" y="329"/>
                </a:cubicBezTo>
                <a:cubicBezTo>
                  <a:pt x="238" y="329"/>
                  <a:pt x="238" y="329"/>
                  <a:pt x="238" y="329"/>
                </a:cubicBezTo>
                <a:cubicBezTo>
                  <a:pt x="238" y="329"/>
                  <a:pt x="238" y="329"/>
                  <a:pt x="238" y="329"/>
                </a:cubicBezTo>
                <a:cubicBezTo>
                  <a:pt x="238" y="329"/>
                  <a:pt x="238" y="329"/>
                  <a:pt x="238" y="329"/>
                </a:cubicBezTo>
                <a:cubicBezTo>
                  <a:pt x="238" y="329"/>
                  <a:pt x="238" y="329"/>
                  <a:pt x="238" y="329"/>
                </a:cubicBezTo>
                <a:cubicBezTo>
                  <a:pt x="238" y="329"/>
                  <a:pt x="238" y="329"/>
                  <a:pt x="238" y="329"/>
                </a:cubicBezTo>
                <a:cubicBezTo>
                  <a:pt x="238" y="329"/>
                  <a:pt x="238" y="329"/>
                  <a:pt x="238" y="329"/>
                </a:cubicBezTo>
                <a:cubicBezTo>
                  <a:pt x="238" y="329"/>
                  <a:pt x="238" y="329"/>
                  <a:pt x="238" y="328"/>
                </a:cubicBezTo>
                <a:cubicBezTo>
                  <a:pt x="238" y="328"/>
                  <a:pt x="238" y="328"/>
                  <a:pt x="238" y="328"/>
                </a:cubicBezTo>
                <a:cubicBezTo>
                  <a:pt x="238" y="328"/>
                  <a:pt x="238" y="328"/>
                  <a:pt x="238" y="328"/>
                </a:cubicBezTo>
                <a:cubicBezTo>
                  <a:pt x="238" y="328"/>
                  <a:pt x="238" y="328"/>
                  <a:pt x="238" y="328"/>
                </a:cubicBezTo>
                <a:cubicBezTo>
                  <a:pt x="238" y="328"/>
                  <a:pt x="238" y="328"/>
                  <a:pt x="238" y="328"/>
                </a:cubicBezTo>
                <a:cubicBezTo>
                  <a:pt x="238" y="328"/>
                  <a:pt x="238" y="328"/>
                  <a:pt x="238" y="328"/>
                </a:cubicBezTo>
                <a:cubicBezTo>
                  <a:pt x="238" y="328"/>
                  <a:pt x="238" y="328"/>
                  <a:pt x="238" y="328"/>
                </a:cubicBezTo>
                <a:cubicBezTo>
                  <a:pt x="239" y="328"/>
                  <a:pt x="239" y="327"/>
                  <a:pt x="239" y="327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39" y="327"/>
                  <a:pt x="239" y="327"/>
                  <a:pt x="238" y="327"/>
                </a:cubicBezTo>
                <a:close/>
                <a:moveTo>
                  <a:pt x="231" y="328"/>
                </a:moveTo>
                <a:cubicBezTo>
                  <a:pt x="230" y="328"/>
                  <a:pt x="230" y="330"/>
                  <a:pt x="230" y="330"/>
                </a:cubicBezTo>
                <a:cubicBezTo>
                  <a:pt x="230" y="330"/>
                  <a:pt x="230" y="330"/>
                  <a:pt x="230" y="330"/>
                </a:cubicBezTo>
                <a:cubicBezTo>
                  <a:pt x="231" y="330"/>
                  <a:pt x="231" y="330"/>
                  <a:pt x="231" y="329"/>
                </a:cubicBezTo>
                <a:cubicBezTo>
                  <a:pt x="231" y="329"/>
                  <a:pt x="231" y="329"/>
                  <a:pt x="231" y="329"/>
                </a:cubicBezTo>
                <a:cubicBezTo>
                  <a:pt x="231" y="329"/>
                  <a:pt x="232" y="328"/>
                  <a:pt x="232" y="328"/>
                </a:cubicBezTo>
                <a:cubicBezTo>
                  <a:pt x="231" y="328"/>
                  <a:pt x="231" y="328"/>
                  <a:pt x="231" y="328"/>
                </a:cubicBezTo>
                <a:cubicBezTo>
                  <a:pt x="231" y="328"/>
                  <a:pt x="231" y="328"/>
                  <a:pt x="231" y="328"/>
                </a:cubicBezTo>
                <a:close/>
                <a:moveTo>
                  <a:pt x="235" y="326"/>
                </a:moveTo>
                <a:cubicBezTo>
                  <a:pt x="235" y="327"/>
                  <a:pt x="235" y="327"/>
                  <a:pt x="235" y="327"/>
                </a:cubicBezTo>
                <a:cubicBezTo>
                  <a:pt x="235" y="327"/>
                  <a:pt x="235" y="327"/>
                  <a:pt x="235" y="327"/>
                </a:cubicBezTo>
                <a:cubicBezTo>
                  <a:pt x="235" y="327"/>
                  <a:pt x="235" y="327"/>
                  <a:pt x="235" y="327"/>
                </a:cubicBezTo>
                <a:cubicBezTo>
                  <a:pt x="235" y="327"/>
                  <a:pt x="235" y="327"/>
                  <a:pt x="235" y="327"/>
                </a:cubicBezTo>
                <a:cubicBezTo>
                  <a:pt x="235" y="327"/>
                  <a:pt x="236" y="327"/>
                  <a:pt x="236" y="326"/>
                </a:cubicBezTo>
                <a:cubicBezTo>
                  <a:pt x="236" y="326"/>
                  <a:pt x="235" y="326"/>
                  <a:pt x="235" y="326"/>
                </a:cubicBezTo>
                <a:close/>
                <a:moveTo>
                  <a:pt x="234" y="326"/>
                </a:moveTo>
                <a:cubicBezTo>
                  <a:pt x="234" y="326"/>
                  <a:pt x="234" y="326"/>
                  <a:pt x="234" y="326"/>
                </a:cubicBezTo>
                <a:cubicBezTo>
                  <a:pt x="233" y="326"/>
                  <a:pt x="233" y="326"/>
                  <a:pt x="234" y="326"/>
                </a:cubicBezTo>
                <a:cubicBezTo>
                  <a:pt x="234" y="326"/>
                  <a:pt x="234" y="326"/>
                  <a:pt x="234" y="326"/>
                </a:cubicBezTo>
                <a:cubicBezTo>
                  <a:pt x="234" y="326"/>
                  <a:pt x="235" y="326"/>
                  <a:pt x="235" y="326"/>
                </a:cubicBezTo>
                <a:cubicBezTo>
                  <a:pt x="235" y="326"/>
                  <a:pt x="235" y="326"/>
                  <a:pt x="235" y="326"/>
                </a:cubicBezTo>
                <a:cubicBezTo>
                  <a:pt x="235" y="326"/>
                  <a:pt x="235" y="326"/>
                  <a:pt x="235" y="326"/>
                </a:cubicBezTo>
                <a:cubicBezTo>
                  <a:pt x="235" y="326"/>
                  <a:pt x="235" y="326"/>
                  <a:pt x="235" y="326"/>
                </a:cubicBezTo>
                <a:cubicBezTo>
                  <a:pt x="235" y="326"/>
                  <a:pt x="235" y="326"/>
                  <a:pt x="235" y="326"/>
                </a:cubicBezTo>
                <a:cubicBezTo>
                  <a:pt x="235" y="326"/>
                  <a:pt x="235" y="326"/>
                  <a:pt x="235" y="326"/>
                </a:cubicBezTo>
                <a:cubicBezTo>
                  <a:pt x="236" y="325"/>
                  <a:pt x="235" y="326"/>
                  <a:pt x="235" y="326"/>
                </a:cubicBezTo>
                <a:cubicBezTo>
                  <a:pt x="235" y="326"/>
                  <a:pt x="235" y="326"/>
                  <a:pt x="235" y="326"/>
                </a:cubicBezTo>
                <a:cubicBezTo>
                  <a:pt x="234" y="326"/>
                  <a:pt x="234" y="326"/>
                  <a:pt x="234" y="326"/>
                </a:cubicBezTo>
                <a:cubicBezTo>
                  <a:pt x="234" y="326"/>
                  <a:pt x="234" y="326"/>
                  <a:pt x="234" y="326"/>
                </a:cubicBezTo>
                <a:close/>
                <a:moveTo>
                  <a:pt x="234" y="324"/>
                </a:moveTo>
                <a:cubicBezTo>
                  <a:pt x="234" y="324"/>
                  <a:pt x="234" y="324"/>
                  <a:pt x="234" y="324"/>
                </a:cubicBezTo>
                <a:cubicBezTo>
                  <a:pt x="234" y="324"/>
                  <a:pt x="234" y="324"/>
                  <a:pt x="234" y="324"/>
                </a:cubicBezTo>
                <a:cubicBezTo>
                  <a:pt x="234" y="324"/>
                  <a:pt x="234" y="324"/>
                  <a:pt x="234" y="325"/>
                </a:cubicBezTo>
                <a:cubicBezTo>
                  <a:pt x="234" y="325"/>
                  <a:pt x="234" y="325"/>
                  <a:pt x="234" y="325"/>
                </a:cubicBezTo>
                <a:cubicBezTo>
                  <a:pt x="234" y="325"/>
                  <a:pt x="234" y="324"/>
                  <a:pt x="234" y="324"/>
                </a:cubicBezTo>
                <a:close/>
                <a:moveTo>
                  <a:pt x="234" y="326"/>
                </a:moveTo>
                <a:cubicBezTo>
                  <a:pt x="234" y="326"/>
                  <a:pt x="234" y="326"/>
                  <a:pt x="234" y="326"/>
                </a:cubicBezTo>
                <a:cubicBezTo>
                  <a:pt x="234" y="326"/>
                  <a:pt x="234" y="326"/>
                  <a:pt x="234" y="326"/>
                </a:cubicBezTo>
                <a:cubicBezTo>
                  <a:pt x="234" y="326"/>
                  <a:pt x="234" y="326"/>
                  <a:pt x="234" y="326"/>
                </a:cubicBezTo>
                <a:cubicBezTo>
                  <a:pt x="234" y="325"/>
                  <a:pt x="234" y="325"/>
                  <a:pt x="234" y="325"/>
                </a:cubicBezTo>
                <a:cubicBezTo>
                  <a:pt x="234" y="325"/>
                  <a:pt x="234" y="325"/>
                  <a:pt x="234" y="325"/>
                </a:cubicBezTo>
                <a:cubicBezTo>
                  <a:pt x="234" y="325"/>
                  <a:pt x="234" y="325"/>
                  <a:pt x="234" y="325"/>
                </a:cubicBezTo>
                <a:cubicBezTo>
                  <a:pt x="234" y="325"/>
                  <a:pt x="234" y="325"/>
                  <a:pt x="234" y="325"/>
                </a:cubicBezTo>
                <a:cubicBezTo>
                  <a:pt x="234" y="325"/>
                  <a:pt x="234" y="325"/>
                  <a:pt x="234" y="325"/>
                </a:cubicBezTo>
                <a:cubicBezTo>
                  <a:pt x="234" y="325"/>
                  <a:pt x="233" y="325"/>
                  <a:pt x="233" y="325"/>
                </a:cubicBezTo>
                <a:cubicBezTo>
                  <a:pt x="233" y="325"/>
                  <a:pt x="233" y="325"/>
                  <a:pt x="233" y="326"/>
                </a:cubicBezTo>
                <a:cubicBezTo>
                  <a:pt x="233" y="326"/>
                  <a:pt x="233" y="326"/>
                  <a:pt x="233" y="326"/>
                </a:cubicBezTo>
                <a:cubicBezTo>
                  <a:pt x="234" y="326"/>
                  <a:pt x="234" y="326"/>
                  <a:pt x="234" y="326"/>
                </a:cubicBezTo>
                <a:close/>
                <a:moveTo>
                  <a:pt x="234" y="325"/>
                </a:moveTo>
                <a:cubicBezTo>
                  <a:pt x="234" y="325"/>
                  <a:pt x="234" y="325"/>
                  <a:pt x="234" y="325"/>
                </a:cubicBezTo>
                <a:cubicBezTo>
                  <a:pt x="234" y="325"/>
                  <a:pt x="234" y="325"/>
                  <a:pt x="234" y="325"/>
                </a:cubicBezTo>
                <a:cubicBezTo>
                  <a:pt x="234" y="325"/>
                  <a:pt x="234" y="325"/>
                  <a:pt x="234" y="325"/>
                </a:cubicBezTo>
                <a:cubicBezTo>
                  <a:pt x="234" y="325"/>
                  <a:pt x="234" y="325"/>
                  <a:pt x="234" y="325"/>
                </a:cubicBezTo>
                <a:cubicBezTo>
                  <a:pt x="234" y="325"/>
                  <a:pt x="234" y="325"/>
                  <a:pt x="234" y="325"/>
                </a:cubicBezTo>
                <a:cubicBezTo>
                  <a:pt x="234" y="325"/>
                  <a:pt x="234" y="325"/>
                  <a:pt x="234" y="325"/>
                </a:cubicBezTo>
                <a:cubicBezTo>
                  <a:pt x="234" y="325"/>
                  <a:pt x="234" y="325"/>
                  <a:pt x="234" y="325"/>
                </a:cubicBezTo>
                <a:cubicBezTo>
                  <a:pt x="234" y="325"/>
                  <a:pt x="234" y="325"/>
                  <a:pt x="234" y="325"/>
                </a:cubicBezTo>
                <a:cubicBezTo>
                  <a:pt x="234" y="325"/>
                  <a:pt x="234" y="325"/>
                  <a:pt x="234" y="325"/>
                </a:cubicBezTo>
                <a:cubicBezTo>
                  <a:pt x="234" y="325"/>
                  <a:pt x="234" y="325"/>
                  <a:pt x="234" y="326"/>
                </a:cubicBezTo>
                <a:cubicBezTo>
                  <a:pt x="234" y="326"/>
                  <a:pt x="234" y="325"/>
                  <a:pt x="234" y="325"/>
                </a:cubicBezTo>
                <a:close/>
                <a:moveTo>
                  <a:pt x="166" y="140"/>
                </a:moveTo>
                <a:cubicBezTo>
                  <a:pt x="166" y="140"/>
                  <a:pt x="166" y="140"/>
                  <a:pt x="166" y="140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7" y="141"/>
                  <a:pt x="167" y="142"/>
                  <a:pt x="168" y="141"/>
                </a:cubicBezTo>
                <a:cubicBezTo>
                  <a:pt x="168" y="141"/>
                  <a:pt x="168" y="141"/>
                  <a:pt x="168" y="141"/>
                </a:cubicBezTo>
                <a:cubicBezTo>
                  <a:pt x="167" y="141"/>
                  <a:pt x="167" y="140"/>
                  <a:pt x="166" y="140"/>
                </a:cubicBezTo>
                <a:close/>
                <a:moveTo>
                  <a:pt x="162" y="167"/>
                </a:moveTo>
                <a:cubicBezTo>
                  <a:pt x="162" y="167"/>
                  <a:pt x="162" y="167"/>
                  <a:pt x="162" y="167"/>
                </a:cubicBezTo>
                <a:cubicBezTo>
                  <a:pt x="161" y="167"/>
                  <a:pt x="161" y="167"/>
                  <a:pt x="161" y="167"/>
                </a:cubicBezTo>
                <a:cubicBezTo>
                  <a:pt x="161" y="167"/>
                  <a:pt x="161" y="167"/>
                  <a:pt x="161" y="167"/>
                </a:cubicBezTo>
                <a:cubicBezTo>
                  <a:pt x="161" y="167"/>
                  <a:pt x="161" y="167"/>
                  <a:pt x="161" y="167"/>
                </a:cubicBezTo>
                <a:cubicBezTo>
                  <a:pt x="161" y="168"/>
                  <a:pt x="161" y="168"/>
                  <a:pt x="161" y="168"/>
                </a:cubicBezTo>
                <a:cubicBezTo>
                  <a:pt x="161" y="168"/>
                  <a:pt x="160" y="168"/>
                  <a:pt x="160" y="169"/>
                </a:cubicBezTo>
                <a:cubicBezTo>
                  <a:pt x="160" y="168"/>
                  <a:pt x="161" y="168"/>
                  <a:pt x="161" y="167"/>
                </a:cubicBezTo>
                <a:cubicBezTo>
                  <a:pt x="160" y="167"/>
                  <a:pt x="161" y="168"/>
                  <a:pt x="160" y="168"/>
                </a:cubicBezTo>
                <a:cubicBezTo>
                  <a:pt x="160" y="168"/>
                  <a:pt x="160" y="168"/>
                  <a:pt x="160" y="169"/>
                </a:cubicBezTo>
                <a:cubicBezTo>
                  <a:pt x="160" y="169"/>
                  <a:pt x="159" y="169"/>
                  <a:pt x="159" y="169"/>
                </a:cubicBezTo>
                <a:cubicBezTo>
                  <a:pt x="159" y="169"/>
                  <a:pt x="159" y="169"/>
                  <a:pt x="160" y="170"/>
                </a:cubicBezTo>
                <a:cubicBezTo>
                  <a:pt x="160" y="169"/>
                  <a:pt x="160" y="169"/>
                  <a:pt x="160" y="169"/>
                </a:cubicBezTo>
                <a:cubicBezTo>
                  <a:pt x="161" y="168"/>
                  <a:pt x="160" y="169"/>
                  <a:pt x="160" y="169"/>
                </a:cubicBezTo>
                <a:cubicBezTo>
                  <a:pt x="160" y="169"/>
                  <a:pt x="160" y="169"/>
                  <a:pt x="160" y="170"/>
                </a:cubicBezTo>
                <a:cubicBezTo>
                  <a:pt x="160" y="169"/>
                  <a:pt x="161" y="169"/>
                  <a:pt x="161" y="169"/>
                </a:cubicBezTo>
                <a:cubicBezTo>
                  <a:pt x="161" y="169"/>
                  <a:pt x="161" y="168"/>
                  <a:pt x="161" y="168"/>
                </a:cubicBezTo>
                <a:cubicBezTo>
                  <a:pt x="162" y="169"/>
                  <a:pt x="161" y="169"/>
                  <a:pt x="161" y="169"/>
                </a:cubicBezTo>
                <a:cubicBezTo>
                  <a:pt x="161" y="169"/>
                  <a:pt x="161" y="169"/>
                  <a:pt x="162" y="168"/>
                </a:cubicBezTo>
                <a:cubicBezTo>
                  <a:pt x="161" y="168"/>
                  <a:pt x="162" y="168"/>
                  <a:pt x="162" y="168"/>
                </a:cubicBezTo>
                <a:cubicBezTo>
                  <a:pt x="162" y="168"/>
                  <a:pt x="161" y="169"/>
                  <a:pt x="161" y="169"/>
                </a:cubicBezTo>
                <a:cubicBezTo>
                  <a:pt x="161" y="169"/>
                  <a:pt x="162" y="169"/>
                  <a:pt x="162" y="168"/>
                </a:cubicBezTo>
                <a:cubicBezTo>
                  <a:pt x="162" y="168"/>
                  <a:pt x="162" y="168"/>
                  <a:pt x="162" y="167"/>
                </a:cubicBezTo>
                <a:close/>
                <a:moveTo>
                  <a:pt x="160" y="168"/>
                </a:moveTo>
                <a:cubicBezTo>
                  <a:pt x="160" y="168"/>
                  <a:pt x="159" y="168"/>
                  <a:pt x="159" y="168"/>
                </a:cubicBezTo>
                <a:cubicBezTo>
                  <a:pt x="159" y="168"/>
                  <a:pt x="159" y="168"/>
                  <a:pt x="159" y="168"/>
                </a:cubicBezTo>
                <a:cubicBezTo>
                  <a:pt x="159" y="168"/>
                  <a:pt x="160" y="168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lose/>
                <a:moveTo>
                  <a:pt x="160" y="148"/>
                </a:moveTo>
                <a:cubicBezTo>
                  <a:pt x="160" y="148"/>
                  <a:pt x="160" y="147"/>
                  <a:pt x="160" y="147"/>
                </a:cubicBezTo>
                <a:cubicBezTo>
                  <a:pt x="160" y="147"/>
                  <a:pt x="161" y="147"/>
                  <a:pt x="161" y="147"/>
                </a:cubicBezTo>
                <a:cubicBezTo>
                  <a:pt x="161" y="147"/>
                  <a:pt x="161" y="147"/>
                  <a:pt x="161" y="147"/>
                </a:cubicBezTo>
                <a:cubicBezTo>
                  <a:pt x="161" y="147"/>
                  <a:pt x="161" y="147"/>
                  <a:pt x="161" y="147"/>
                </a:cubicBezTo>
                <a:cubicBezTo>
                  <a:pt x="161" y="147"/>
                  <a:pt x="161" y="146"/>
                  <a:pt x="161" y="146"/>
                </a:cubicBezTo>
                <a:cubicBezTo>
                  <a:pt x="161" y="146"/>
                  <a:pt x="161" y="146"/>
                  <a:pt x="161" y="146"/>
                </a:cubicBezTo>
                <a:cubicBezTo>
                  <a:pt x="161" y="146"/>
                  <a:pt x="161" y="146"/>
                  <a:pt x="161" y="145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0" y="145"/>
                  <a:pt x="160" y="145"/>
                  <a:pt x="160" y="145"/>
                </a:cubicBezTo>
                <a:cubicBezTo>
                  <a:pt x="160" y="145"/>
                  <a:pt x="159" y="145"/>
                  <a:pt x="159" y="145"/>
                </a:cubicBezTo>
                <a:cubicBezTo>
                  <a:pt x="159" y="145"/>
                  <a:pt x="159" y="146"/>
                  <a:pt x="159" y="146"/>
                </a:cubicBezTo>
                <a:cubicBezTo>
                  <a:pt x="159" y="146"/>
                  <a:pt x="159" y="146"/>
                  <a:pt x="159" y="146"/>
                </a:cubicBezTo>
                <a:cubicBezTo>
                  <a:pt x="158" y="147"/>
                  <a:pt x="158" y="147"/>
                  <a:pt x="159" y="147"/>
                </a:cubicBezTo>
                <a:cubicBezTo>
                  <a:pt x="159" y="148"/>
                  <a:pt x="159" y="148"/>
                  <a:pt x="160" y="148"/>
                </a:cubicBezTo>
                <a:cubicBezTo>
                  <a:pt x="160" y="148"/>
                  <a:pt x="160" y="148"/>
                  <a:pt x="160" y="148"/>
                </a:cubicBezTo>
                <a:close/>
                <a:moveTo>
                  <a:pt x="164" y="139"/>
                </a:moveTo>
                <a:cubicBezTo>
                  <a:pt x="165" y="139"/>
                  <a:pt x="165" y="139"/>
                  <a:pt x="165" y="139"/>
                </a:cubicBezTo>
                <a:cubicBezTo>
                  <a:pt x="165" y="139"/>
                  <a:pt x="164" y="139"/>
                  <a:pt x="164" y="139"/>
                </a:cubicBezTo>
                <a:close/>
                <a:moveTo>
                  <a:pt x="165" y="141"/>
                </a:moveTo>
                <a:cubicBezTo>
                  <a:pt x="165" y="141"/>
                  <a:pt x="165" y="141"/>
                  <a:pt x="165" y="141"/>
                </a:cubicBezTo>
                <a:cubicBezTo>
                  <a:pt x="165" y="141"/>
                  <a:pt x="165" y="141"/>
                  <a:pt x="165" y="141"/>
                </a:cubicBezTo>
                <a:cubicBezTo>
                  <a:pt x="165" y="141"/>
                  <a:pt x="165" y="141"/>
                  <a:pt x="164" y="141"/>
                </a:cubicBezTo>
                <a:cubicBezTo>
                  <a:pt x="164" y="141"/>
                  <a:pt x="164" y="141"/>
                  <a:pt x="164" y="141"/>
                </a:cubicBezTo>
                <a:cubicBezTo>
                  <a:pt x="164" y="141"/>
                  <a:pt x="163" y="141"/>
                  <a:pt x="163" y="141"/>
                </a:cubicBezTo>
                <a:cubicBezTo>
                  <a:pt x="163" y="141"/>
                  <a:pt x="163" y="141"/>
                  <a:pt x="163" y="142"/>
                </a:cubicBezTo>
                <a:cubicBezTo>
                  <a:pt x="163" y="142"/>
                  <a:pt x="164" y="142"/>
                  <a:pt x="164" y="142"/>
                </a:cubicBezTo>
                <a:cubicBezTo>
                  <a:pt x="164" y="143"/>
                  <a:pt x="164" y="143"/>
                  <a:pt x="165" y="142"/>
                </a:cubicBezTo>
                <a:cubicBezTo>
                  <a:pt x="165" y="142"/>
                  <a:pt x="165" y="142"/>
                  <a:pt x="165" y="142"/>
                </a:cubicBezTo>
                <a:cubicBezTo>
                  <a:pt x="166" y="142"/>
                  <a:pt x="165" y="141"/>
                  <a:pt x="165" y="141"/>
                </a:cubicBezTo>
                <a:close/>
                <a:moveTo>
                  <a:pt x="163" y="152"/>
                </a:moveTo>
                <a:cubicBezTo>
                  <a:pt x="163" y="152"/>
                  <a:pt x="163" y="152"/>
                  <a:pt x="163" y="152"/>
                </a:cubicBezTo>
                <a:cubicBezTo>
                  <a:pt x="163" y="152"/>
                  <a:pt x="163" y="152"/>
                  <a:pt x="162" y="152"/>
                </a:cubicBezTo>
                <a:cubicBezTo>
                  <a:pt x="163" y="152"/>
                  <a:pt x="163" y="151"/>
                  <a:pt x="164" y="151"/>
                </a:cubicBezTo>
                <a:cubicBezTo>
                  <a:pt x="164" y="151"/>
                  <a:pt x="163" y="151"/>
                  <a:pt x="163" y="151"/>
                </a:cubicBezTo>
                <a:cubicBezTo>
                  <a:pt x="163" y="151"/>
                  <a:pt x="163" y="152"/>
                  <a:pt x="163" y="152"/>
                </a:cubicBezTo>
                <a:close/>
                <a:moveTo>
                  <a:pt x="162" y="168"/>
                </a:moveTo>
                <a:cubicBezTo>
                  <a:pt x="162" y="168"/>
                  <a:pt x="162" y="168"/>
                  <a:pt x="162" y="169"/>
                </a:cubicBezTo>
                <a:cubicBezTo>
                  <a:pt x="163" y="169"/>
                  <a:pt x="163" y="168"/>
                  <a:pt x="163" y="167"/>
                </a:cubicBezTo>
                <a:cubicBezTo>
                  <a:pt x="162" y="167"/>
                  <a:pt x="162" y="168"/>
                  <a:pt x="162" y="168"/>
                </a:cubicBezTo>
                <a:close/>
                <a:moveTo>
                  <a:pt x="158" y="139"/>
                </a:moveTo>
                <a:cubicBezTo>
                  <a:pt x="157" y="139"/>
                  <a:pt x="157" y="139"/>
                  <a:pt x="157" y="138"/>
                </a:cubicBezTo>
                <a:cubicBezTo>
                  <a:pt x="157" y="139"/>
                  <a:pt x="156" y="138"/>
                  <a:pt x="156" y="139"/>
                </a:cubicBezTo>
                <a:cubicBezTo>
                  <a:pt x="155" y="139"/>
                  <a:pt x="156" y="139"/>
                  <a:pt x="155" y="139"/>
                </a:cubicBezTo>
                <a:cubicBezTo>
                  <a:pt x="155" y="139"/>
                  <a:pt x="155" y="139"/>
                  <a:pt x="154" y="139"/>
                </a:cubicBezTo>
                <a:cubicBezTo>
                  <a:pt x="154" y="138"/>
                  <a:pt x="155" y="139"/>
                  <a:pt x="155" y="138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5" y="138"/>
                  <a:pt x="155" y="137"/>
                  <a:pt x="155" y="137"/>
                </a:cubicBezTo>
                <a:cubicBezTo>
                  <a:pt x="155" y="137"/>
                  <a:pt x="154" y="136"/>
                  <a:pt x="154" y="136"/>
                </a:cubicBezTo>
                <a:cubicBezTo>
                  <a:pt x="153" y="136"/>
                  <a:pt x="153" y="136"/>
                  <a:pt x="153" y="136"/>
                </a:cubicBezTo>
                <a:cubicBezTo>
                  <a:pt x="152" y="135"/>
                  <a:pt x="151" y="135"/>
                  <a:pt x="151" y="134"/>
                </a:cubicBezTo>
                <a:cubicBezTo>
                  <a:pt x="150" y="134"/>
                  <a:pt x="150" y="134"/>
                  <a:pt x="150" y="134"/>
                </a:cubicBezTo>
                <a:cubicBezTo>
                  <a:pt x="149" y="134"/>
                  <a:pt x="149" y="134"/>
                  <a:pt x="148" y="133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7" y="133"/>
                  <a:pt x="147" y="134"/>
                  <a:pt x="147" y="134"/>
                </a:cubicBezTo>
                <a:cubicBezTo>
                  <a:pt x="147" y="134"/>
                  <a:pt x="147" y="134"/>
                  <a:pt x="147" y="134"/>
                </a:cubicBezTo>
                <a:cubicBezTo>
                  <a:pt x="147" y="133"/>
                  <a:pt x="147" y="133"/>
                  <a:pt x="147" y="133"/>
                </a:cubicBezTo>
                <a:cubicBezTo>
                  <a:pt x="147" y="133"/>
                  <a:pt x="146" y="133"/>
                  <a:pt x="146" y="133"/>
                </a:cubicBezTo>
                <a:cubicBezTo>
                  <a:pt x="146" y="132"/>
                  <a:pt x="146" y="133"/>
                  <a:pt x="146" y="132"/>
                </a:cubicBezTo>
                <a:cubicBezTo>
                  <a:pt x="147" y="132"/>
                  <a:pt x="146" y="132"/>
                  <a:pt x="146" y="132"/>
                </a:cubicBezTo>
                <a:cubicBezTo>
                  <a:pt x="146" y="131"/>
                  <a:pt x="146" y="132"/>
                  <a:pt x="145" y="132"/>
                </a:cubicBezTo>
                <a:cubicBezTo>
                  <a:pt x="145" y="131"/>
                  <a:pt x="145" y="131"/>
                  <a:pt x="145" y="131"/>
                </a:cubicBezTo>
                <a:cubicBezTo>
                  <a:pt x="145" y="131"/>
                  <a:pt x="145" y="131"/>
                  <a:pt x="145" y="131"/>
                </a:cubicBezTo>
                <a:cubicBezTo>
                  <a:pt x="144" y="132"/>
                  <a:pt x="144" y="132"/>
                  <a:pt x="144" y="132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5"/>
                  <a:pt x="144" y="136"/>
                  <a:pt x="144" y="136"/>
                </a:cubicBezTo>
                <a:cubicBezTo>
                  <a:pt x="144" y="136"/>
                  <a:pt x="144" y="136"/>
                  <a:pt x="143" y="136"/>
                </a:cubicBezTo>
                <a:cubicBezTo>
                  <a:pt x="143" y="136"/>
                  <a:pt x="143" y="136"/>
                  <a:pt x="143" y="136"/>
                </a:cubicBezTo>
                <a:cubicBezTo>
                  <a:pt x="143" y="137"/>
                  <a:pt x="143" y="137"/>
                  <a:pt x="143" y="137"/>
                </a:cubicBezTo>
                <a:cubicBezTo>
                  <a:pt x="143" y="137"/>
                  <a:pt x="143" y="137"/>
                  <a:pt x="143" y="137"/>
                </a:cubicBezTo>
                <a:cubicBezTo>
                  <a:pt x="143" y="137"/>
                  <a:pt x="143" y="137"/>
                  <a:pt x="143" y="137"/>
                </a:cubicBezTo>
                <a:cubicBezTo>
                  <a:pt x="143" y="137"/>
                  <a:pt x="143" y="137"/>
                  <a:pt x="143" y="138"/>
                </a:cubicBezTo>
                <a:cubicBezTo>
                  <a:pt x="143" y="138"/>
                  <a:pt x="143" y="138"/>
                  <a:pt x="143" y="138"/>
                </a:cubicBezTo>
                <a:cubicBezTo>
                  <a:pt x="143" y="138"/>
                  <a:pt x="144" y="138"/>
                  <a:pt x="144" y="138"/>
                </a:cubicBezTo>
                <a:cubicBezTo>
                  <a:pt x="144" y="139"/>
                  <a:pt x="143" y="139"/>
                  <a:pt x="143" y="139"/>
                </a:cubicBezTo>
                <a:cubicBezTo>
                  <a:pt x="142" y="139"/>
                  <a:pt x="142" y="139"/>
                  <a:pt x="142" y="140"/>
                </a:cubicBezTo>
                <a:cubicBezTo>
                  <a:pt x="141" y="140"/>
                  <a:pt x="141" y="140"/>
                  <a:pt x="141" y="140"/>
                </a:cubicBezTo>
                <a:cubicBezTo>
                  <a:pt x="142" y="140"/>
                  <a:pt x="143" y="140"/>
                  <a:pt x="143" y="140"/>
                </a:cubicBezTo>
                <a:cubicBezTo>
                  <a:pt x="144" y="140"/>
                  <a:pt x="144" y="140"/>
                  <a:pt x="145" y="140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5" y="140"/>
                  <a:pt x="145" y="141"/>
                  <a:pt x="145" y="141"/>
                </a:cubicBezTo>
                <a:cubicBezTo>
                  <a:pt x="145" y="141"/>
                  <a:pt x="145" y="141"/>
                  <a:pt x="145" y="141"/>
                </a:cubicBezTo>
                <a:cubicBezTo>
                  <a:pt x="145" y="142"/>
                  <a:pt x="146" y="142"/>
                  <a:pt x="146" y="142"/>
                </a:cubicBezTo>
                <a:cubicBezTo>
                  <a:pt x="146" y="142"/>
                  <a:pt x="147" y="142"/>
                  <a:pt x="147" y="142"/>
                </a:cubicBezTo>
                <a:cubicBezTo>
                  <a:pt x="148" y="142"/>
                  <a:pt x="148" y="142"/>
                  <a:pt x="148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48" y="141"/>
                  <a:pt x="149" y="141"/>
                  <a:pt x="149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50" y="140"/>
                  <a:pt x="150" y="140"/>
                  <a:pt x="150" y="140"/>
                </a:cubicBezTo>
                <a:cubicBezTo>
                  <a:pt x="150" y="140"/>
                  <a:pt x="150" y="139"/>
                  <a:pt x="150" y="139"/>
                </a:cubicBezTo>
                <a:cubicBezTo>
                  <a:pt x="150" y="139"/>
                  <a:pt x="150" y="139"/>
                  <a:pt x="150" y="139"/>
                </a:cubicBezTo>
                <a:cubicBezTo>
                  <a:pt x="150" y="139"/>
                  <a:pt x="151" y="138"/>
                  <a:pt x="152" y="138"/>
                </a:cubicBezTo>
                <a:cubicBezTo>
                  <a:pt x="152" y="138"/>
                  <a:pt x="152" y="139"/>
                  <a:pt x="151" y="139"/>
                </a:cubicBezTo>
                <a:cubicBezTo>
                  <a:pt x="152" y="139"/>
                  <a:pt x="153" y="139"/>
                  <a:pt x="153" y="139"/>
                </a:cubicBezTo>
                <a:cubicBezTo>
                  <a:pt x="153" y="140"/>
                  <a:pt x="152" y="140"/>
                  <a:pt x="153" y="140"/>
                </a:cubicBezTo>
                <a:cubicBezTo>
                  <a:pt x="154" y="140"/>
                  <a:pt x="154" y="140"/>
                  <a:pt x="154" y="140"/>
                </a:cubicBezTo>
                <a:cubicBezTo>
                  <a:pt x="155" y="140"/>
                  <a:pt x="155" y="140"/>
                  <a:pt x="155" y="141"/>
                </a:cubicBezTo>
                <a:cubicBezTo>
                  <a:pt x="155" y="141"/>
                  <a:pt x="156" y="141"/>
                  <a:pt x="156" y="141"/>
                </a:cubicBezTo>
                <a:cubicBezTo>
                  <a:pt x="156" y="141"/>
                  <a:pt x="157" y="141"/>
                  <a:pt x="157" y="141"/>
                </a:cubicBezTo>
                <a:cubicBezTo>
                  <a:pt x="157" y="141"/>
                  <a:pt x="158" y="140"/>
                  <a:pt x="159" y="140"/>
                </a:cubicBezTo>
                <a:cubicBezTo>
                  <a:pt x="158" y="140"/>
                  <a:pt x="158" y="140"/>
                  <a:pt x="158" y="139"/>
                </a:cubicBezTo>
                <a:close/>
                <a:moveTo>
                  <a:pt x="155" y="179"/>
                </a:moveTo>
                <a:cubicBezTo>
                  <a:pt x="155" y="179"/>
                  <a:pt x="154" y="179"/>
                  <a:pt x="154" y="179"/>
                </a:cubicBezTo>
                <a:cubicBezTo>
                  <a:pt x="154" y="179"/>
                  <a:pt x="155" y="180"/>
                  <a:pt x="155" y="180"/>
                </a:cubicBezTo>
                <a:cubicBezTo>
                  <a:pt x="156" y="180"/>
                  <a:pt x="156" y="180"/>
                  <a:pt x="156" y="180"/>
                </a:cubicBezTo>
                <a:cubicBezTo>
                  <a:pt x="157" y="180"/>
                  <a:pt x="157" y="180"/>
                  <a:pt x="157" y="180"/>
                </a:cubicBezTo>
                <a:cubicBezTo>
                  <a:pt x="157" y="180"/>
                  <a:pt x="157" y="179"/>
                  <a:pt x="156" y="179"/>
                </a:cubicBezTo>
                <a:cubicBezTo>
                  <a:pt x="156" y="178"/>
                  <a:pt x="155" y="179"/>
                  <a:pt x="155" y="179"/>
                </a:cubicBezTo>
                <a:close/>
                <a:moveTo>
                  <a:pt x="161" y="119"/>
                </a:moveTo>
                <a:cubicBezTo>
                  <a:pt x="161" y="119"/>
                  <a:pt x="162" y="119"/>
                  <a:pt x="162" y="118"/>
                </a:cubicBezTo>
                <a:cubicBezTo>
                  <a:pt x="162" y="118"/>
                  <a:pt x="162" y="118"/>
                  <a:pt x="162" y="118"/>
                </a:cubicBezTo>
                <a:cubicBezTo>
                  <a:pt x="162" y="118"/>
                  <a:pt x="162" y="118"/>
                  <a:pt x="163" y="118"/>
                </a:cubicBezTo>
                <a:cubicBezTo>
                  <a:pt x="163" y="118"/>
                  <a:pt x="163" y="118"/>
                  <a:pt x="163" y="118"/>
                </a:cubicBezTo>
                <a:cubicBezTo>
                  <a:pt x="163" y="117"/>
                  <a:pt x="163" y="117"/>
                  <a:pt x="163" y="117"/>
                </a:cubicBezTo>
                <a:cubicBezTo>
                  <a:pt x="163" y="117"/>
                  <a:pt x="163" y="117"/>
                  <a:pt x="163" y="117"/>
                </a:cubicBezTo>
                <a:cubicBezTo>
                  <a:pt x="163" y="117"/>
                  <a:pt x="163" y="117"/>
                  <a:pt x="163" y="117"/>
                </a:cubicBezTo>
                <a:cubicBezTo>
                  <a:pt x="163" y="117"/>
                  <a:pt x="163" y="117"/>
                  <a:pt x="164" y="117"/>
                </a:cubicBezTo>
                <a:cubicBezTo>
                  <a:pt x="164" y="116"/>
                  <a:pt x="163" y="116"/>
                  <a:pt x="163" y="116"/>
                </a:cubicBezTo>
                <a:cubicBezTo>
                  <a:pt x="161" y="118"/>
                  <a:pt x="161" y="118"/>
                  <a:pt x="161" y="118"/>
                </a:cubicBezTo>
                <a:cubicBezTo>
                  <a:pt x="161" y="118"/>
                  <a:pt x="160" y="119"/>
                  <a:pt x="161" y="119"/>
                </a:cubicBezTo>
                <a:close/>
                <a:moveTo>
                  <a:pt x="157" y="115"/>
                </a:moveTo>
                <a:cubicBezTo>
                  <a:pt x="158" y="115"/>
                  <a:pt x="158" y="115"/>
                  <a:pt x="158" y="115"/>
                </a:cubicBezTo>
                <a:cubicBezTo>
                  <a:pt x="158" y="115"/>
                  <a:pt x="158" y="115"/>
                  <a:pt x="158" y="115"/>
                </a:cubicBezTo>
                <a:cubicBezTo>
                  <a:pt x="158" y="115"/>
                  <a:pt x="159" y="115"/>
                  <a:pt x="159" y="115"/>
                </a:cubicBezTo>
                <a:cubicBezTo>
                  <a:pt x="159" y="115"/>
                  <a:pt x="159" y="115"/>
                  <a:pt x="159" y="116"/>
                </a:cubicBezTo>
                <a:cubicBezTo>
                  <a:pt x="159" y="116"/>
                  <a:pt x="159" y="116"/>
                  <a:pt x="159" y="116"/>
                </a:cubicBezTo>
                <a:cubicBezTo>
                  <a:pt x="159" y="116"/>
                  <a:pt x="159" y="115"/>
                  <a:pt x="159" y="115"/>
                </a:cubicBezTo>
                <a:cubicBezTo>
                  <a:pt x="159" y="115"/>
                  <a:pt x="159" y="115"/>
                  <a:pt x="159" y="115"/>
                </a:cubicBezTo>
                <a:cubicBezTo>
                  <a:pt x="160" y="115"/>
                  <a:pt x="161" y="115"/>
                  <a:pt x="161" y="115"/>
                </a:cubicBezTo>
                <a:cubicBezTo>
                  <a:pt x="161" y="115"/>
                  <a:pt x="160" y="114"/>
                  <a:pt x="160" y="114"/>
                </a:cubicBezTo>
                <a:cubicBezTo>
                  <a:pt x="160" y="114"/>
                  <a:pt x="160" y="114"/>
                  <a:pt x="160" y="115"/>
                </a:cubicBezTo>
                <a:cubicBezTo>
                  <a:pt x="160" y="115"/>
                  <a:pt x="159" y="115"/>
                  <a:pt x="159" y="115"/>
                </a:cubicBezTo>
                <a:cubicBezTo>
                  <a:pt x="159" y="115"/>
                  <a:pt x="159" y="114"/>
                  <a:pt x="159" y="114"/>
                </a:cubicBezTo>
                <a:cubicBezTo>
                  <a:pt x="158" y="114"/>
                  <a:pt x="158" y="115"/>
                  <a:pt x="158" y="115"/>
                </a:cubicBezTo>
                <a:cubicBezTo>
                  <a:pt x="158" y="115"/>
                  <a:pt x="158" y="115"/>
                  <a:pt x="157" y="115"/>
                </a:cubicBezTo>
                <a:close/>
                <a:moveTo>
                  <a:pt x="163" y="116"/>
                </a:moveTo>
                <a:cubicBezTo>
                  <a:pt x="163" y="116"/>
                  <a:pt x="163" y="116"/>
                  <a:pt x="163" y="116"/>
                </a:cubicBezTo>
                <a:cubicBezTo>
                  <a:pt x="164" y="115"/>
                  <a:pt x="165" y="115"/>
                  <a:pt x="164" y="115"/>
                </a:cubicBezTo>
                <a:cubicBezTo>
                  <a:pt x="163" y="115"/>
                  <a:pt x="163" y="115"/>
                  <a:pt x="162" y="116"/>
                </a:cubicBezTo>
                <a:cubicBezTo>
                  <a:pt x="162" y="116"/>
                  <a:pt x="163" y="116"/>
                  <a:pt x="163" y="116"/>
                </a:cubicBezTo>
                <a:cubicBezTo>
                  <a:pt x="163" y="116"/>
                  <a:pt x="163" y="116"/>
                  <a:pt x="163" y="116"/>
                </a:cubicBezTo>
                <a:cubicBezTo>
                  <a:pt x="163" y="116"/>
                  <a:pt x="163" y="116"/>
                  <a:pt x="163" y="116"/>
                </a:cubicBezTo>
                <a:close/>
                <a:moveTo>
                  <a:pt x="181" y="143"/>
                </a:moveTo>
                <a:cubicBezTo>
                  <a:pt x="182" y="144"/>
                  <a:pt x="182" y="144"/>
                  <a:pt x="182" y="144"/>
                </a:cubicBezTo>
                <a:cubicBezTo>
                  <a:pt x="182" y="144"/>
                  <a:pt x="182" y="145"/>
                  <a:pt x="182" y="145"/>
                </a:cubicBezTo>
                <a:cubicBezTo>
                  <a:pt x="183" y="145"/>
                  <a:pt x="183" y="145"/>
                  <a:pt x="184" y="145"/>
                </a:cubicBezTo>
                <a:cubicBezTo>
                  <a:pt x="183" y="144"/>
                  <a:pt x="183" y="144"/>
                  <a:pt x="183" y="144"/>
                </a:cubicBezTo>
                <a:cubicBezTo>
                  <a:pt x="182" y="144"/>
                  <a:pt x="182" y="143"/>
                  <a:pt x="181" y="143"/>
                </a:cubicBezTo>
                <a:close/>
                <a:moveTo>
                  <a:pt x="189" y="119"/>
                </a:moveTo>
                <a:cubicBezTo>
                  <a:pt x="189" y="119"/>
                  <a:pt x="189" y="119"/>
                  <a:pt x="189" y="119"/>
                </a:cubicBezTo>
                <a:cubicBezTo>
                  <a:pt x="189" y="119"/>
                  <a:pt x="190" y="119"/>
                  <a:pt x="190" y="119"/>
                </a:cubicBezTo>
                <a:cubicBezTo>
                  <a:pt x="190" y="119"/>
                  <a:pt x="189" y="119"/>
                  <a:pt x="189" y="119"/>
                </a:cubicBezTo>
                <a:close/>
                <a:moveTo>
                  <a:pt x="240" y="151"/>
                </a:moveTo>
                <a:cubicBezTo>
                  <a:pt x="240" y="151"/>
                  <a:pt x="240" y="151"/>
                  <a:pt x="240" y="151"/>
                </a:cubicBezTo>
                <a:cubicBezTo>
                  <a:pt x="240" y="151"/>
                  <a:pt x="240" y="151"/>
                  <a:pt x="239" y="151"/>
                </a:cubicBezTo>
                <a:cubicBezTo>
                  <a:pt x="239" y="151"/>
                  <a:pt x="239" y="151"/>
                  <a:pt x="239" y="151"/>
                </a:cubicBezTo>
                <a:cubicBezTo>
                  <a:pt x="239" y="152"/>
                  <a:pt x="240" y="152"/>
                  <a:pt x="240" y="152"/>
                </a:cubicBezTo>
                <a:cubicBezTo>
                  <a:pt x="240" y="151"/>
                  <a:pt x="240" y="151"/>
                  <a:pt x="240" y="151"/>
                </a:cubicBezTo>
                <a:cubicBezTo>
                  <a:pt x="240" y="151"/>
                  <a:pt x="240" y="151"/>
                  <a:pt x="240" y="151"/>
                </a:cubicBezTo>
                <a:close/>
                <a:moveTo>
                  <a:pt x="190" y="120"/>
                </a:moveTo>
                <a:cubicBezTo>
                  <a:pt x="190" y="120"/>
                  <a:pt x="190" y="120"/>
                  <a:pt x="190" y="120"/>
                </a:cubicBezTo>
                <a:cubicBezTo>
                  <a:pt x="190" y="120"/>
                  <a:pt x="190" y="120"/>
                  <a:pt x="190" y="120"/>
                </a:cubicBezTo>
                <a:cubicBezTo>
                  <a:pt x="190" y="120"/>
                  <a:pt x="190" y="120"/>
                  <a:pt x="190" y="120"/>
                </a:cubicBezTo>
                <a:close/>
                <a:moveTo>
                  <a:pt x="198" y="145"/>
                </a:moveTo>
                <a:cubicBezTo>
                  <a:pt x="198" y="145"/>
                  <a:pt x="198" y="145"/>
                  <a:pt x="198" y="145"/>
                </a:cubicBezTo>
                <a:cubicBezTo>
                  <a:pt x="197" y="145"/>
                  <a:pt x="197" y="145"/>
                  <a:pt x="197" y="145"/>
                </a:cubicBezTo>
                <a:cubicBezTo>
                  <a:pt x="197" y="145"/>
                  <a:pt x="197" y="145"/>
                  <a:pt x="198" y="145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8" y="145"/>
                  <a:pt x="198" y="145"/>
                  <a:pt x="198" y="145"/>
                </a:cubicBezTo>
                <a:close/>
                <a:moveTo>
                  <a:pt x="205" y="127"/>
                </a:moveTo>
                <a:cubicBezTo>
                  <a:pt x="205" y="127"/>
                  <a:pt x="205" y="127"/>
                  <a:pt x="204" y="127"/>
                </a:cubicBezTo>
                <a:cubicBezTo>
                  <a:pt x="204" y="127"/>
                  <a:pt x="204" y="127"/>
                  <a:pt x="204" y="127"/>
                </a:cubicBezTo>
                <a:cubicBezTo>
                  <a:pt x="204" y="127"/>
                  <a:pt x="204" y="127"/>
                  <a:pt x="204" y="126"/>
                </a:cubicBezTo>
                <a:cubicBezTo>
                  <a:pt x="204" y="126"/>
                  <a:pt x="204" y="126"/>
                  <a:pt x="204" y="127"/>
                </a:cubicBezTo>
                <a:cubicBezTo>
                  <a:pt x="204" y="127"/>
                  <a:pt x="204" y="127"/>
                  <a:pt x="204" y="127"/>
                </a:cubicBezTo>
                <a:cubicBezTo>
                  <a:pt x="204" y="127"/>
                  <a:pt x="203" y="127"/>
                  <a:pt x="203" y="127"/>
                </a:cubicBezTo>
                <a:cubicBezTo>
                  <a:pt x="203" y="127"/>
                  <a:pt x="204" y="127"/>
                  <a:pt x="204" y="128"/>
                </a:cubicBezTo>
                <a:cubicBezTo>
                  <a:pt x="203" y="128"/>
                  <a:pt x="203" y="127"/>
                  <a:pt x="203" y="127"/>
                </a:cubicBezTo>
                <a:cubicBezTo>
                  <a:pt x="203" y="127"/>
                  <a:pt x="203" y="127"/>
                  <a:pt x="202" y="127"/>
                </a:cubicBezTo>
                <a:cubicBezTo>
                  <a:pt x="202" y="127"/>
                  <a:pt x="203" y="127"/>
                  <a:pt x="203" y="127"/>
                </a:cubicBezTo>
                <a:cubicBezTo>
                  <a:pt x="202" y="128"/>
                  <a:pt x="202" y="128"/>
                  <a:pt x="202" y="128"/>
                </a:cubicBezTo>
                <a:cubicBezTo>
                  <a:pt x="202" y="128"/>
                  <a:pt x="202" y="128"/>
                  <a:pt x="202" y="128"/>
                </a:cubicBezTo>
                <a:cubicBezTo>
                  <a:pt x="202" y="128"/>
                  <a:pt x="202" y="128"/>
                  <a:pt x="202" y="127"/>
                </a:cubicBezTo>
                <a:cubicBezTo>
                  <a:pt x="202" y="127"/>
                  <a:pt x="202" y="127"/>
                  <a:pt x="202" y="127"/>
                </a:cubicBezTo>
                <a:cubicBezTo>
                  <a:pt x="202" y="127"/>
                  <a:pt x="201" y="127"/>
                  <a:pt x="201" y="127"/>
                </a:cubicBezTo>
                <a:cubicBezTo>
                  <a:pt x="201" y="127"/>
                  <a:pt x="201" y="127"/>
                  <a:pt x="201" y="127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201" y="128"/>
                  <a:pt x="201" y="127"/>
                  <a:pt x="201" y="127"/>
                </a:cubicBezTo>
                <a:cubicBezTo>
                  <a:pt x="200" y="127"/>
                  <a:pt x="200" y="127"/>
                  <a:pt x="200" y="127"/>
                </a:cubicBezTo>
                <a:cubicBezTo>
                  <a:pt x="200" y="127"/>
                  <a:pt x="200" y="127"/>
                  <a:pt x="200" y="127"/>
                </a:cubicBezTo>
                <a:cubicBezTo>
                  <a:pt x="201" y="127"/>
                  <a:pt x="200" y="127"/>
                  <a:pt x="200" y="127"/>
                </a:cubicBezTo>
                <a:cubicBezTo>
                  <a:pt x="201" y="127"/>
                  <a:pt x="201" y="127"/>
                  <a:pt x="201" y="127"/>
                </a:cubicBezTo>
                <a:cubicBezTo>
                  <a:pt x="202" y="126"/>
                  <a:pt x="201" y="126"/>
                  <a:pt x="201" y="126"/>
                </a:cubicBezTo>
                <a:cubicBezTo>
                  <a:pt x="202" y="126"/>
                  <a:pt x="202" y="126"/>
                  <a:pt x="202" y="126"/>
                </a:cubicBezTo>
                <a:cubicBezTo>
                  <a:pt x="202" y="125"/>
                  <a:pt x="202" y="125"/>
                  <a:pt x="201" y="125"/>
                </a:cubicBezTo>
                <a:cubicBezTo>
                  <a:pt x="201" y="126"/>
                  <a:pt x="201" y="125"/>
                  <a:pt x="201" y="126"/>
                </a:cubicBezTo>
                <a:cubicBezTo>
                  <a:pt x="201" y="126"/>
                  <a:pt x="201" y="126"/>
                  <a:pt x="201" y="126"/>
                </a:cubicBezTo>
                <a:cubicBezTo>
                  <a:pt x="200" y="126"/>
                  <a:pt x="200" y="126"/>
                  <a:pt x="200" y="126"/>
                </a:cubicBezTo>
                <a:cubicBezTo>
                  <a:pt x="200" y="126"/>
                  <a:pt x="201" y="126"/>
                  <a:pt x="201" y="126"/>
                </a:cubicBezTo>
                <a:cubicBezTo>
                  <a:pt x="200" y="126"/>
                  <a:pt x="199" y="126"/>
                  <a:pt x="199" y="126"/>
                </a:cubicBezTo>
                <a:cubicBezTo>
                  <a:pt x="199" y="126"/>
                  <a:pt x="198" y="126"/>
                  <a:pt x="198" y="126"/>
                </a:cubicBezTo>
                <a:cubicBezTo>
                  <a:pt x="198" y="126"/>
                  <a:pt x="198" y="127"/>
                  <a:pt x="198" y="127"/>
                </a:cubicBezTo>
                <a:cubicBezTo>
                  <a:pt x="198" y="126"/>
                  <a:pt x="198" y="126"/>
                  <a:pt x="199" y="126"/>
                </a:cubicBezTo>
                <a:cubicBezTo>
                  <a:pt x="199" y="126"/>
                  <a:pt x="199" y="126"/>
                  <a:pt x="199" y="125"/>
                </a:cubicBezTo>
                <a:cubicBezTo>
                  <a:pt x="199" y="125"/>
                  <a:pt x="199" y="126"/>
                  <a:pt x="198" y="126"/>
                </a:cubicBezTo>
                <a:cubicBezTo>
                  <a:pt x="198" y="126"/>
                  <a:pt x="198" y="126"/>
                  <a:pt x="197" y="126"/>
                </a:cubicBezTo>
                <a:cubicBezTo>
                  <a:pt x="198" y="125"/>
                  <a:pt x="198" y="126"/>
                  <a:pt x="199" y="125"/>
                </a:cubicBezTo>
                <a:cubicBezTo>
                  <a:pt x="198" y="125"/>
                  <a:pt x="198" y="125"/>
                  <a:pt x="197" y="125"/>
                </a:cubicBezTo>
                <a:cubicBezTo>
                  <a:pt x="198" y="125"/>
                  <a:pt x="199" y="125"/>
                  <a:pt x="199" y="125"/>
                </a:cubicBezTo>
                <a:cubicBezTo>
                  <a:pt x="200" y="125"/>
                  <a:pt x="200" y="125"/>
                  <a:pt x="199" y="125"/>
                </a:cubicBezTo>
                <a:cubicBezTo>
                  <a:pt x="199" y="125"/>
                  <a:pt x="199" y="125"/>
                  <a:pt x="199" y="124"/>
                </a:cubicBezTo>
                <a:cubicBezTo>
                  <a:pt x="199" y="124"/>
                  <a:pt x="199" y="124"/>
                  <a:pt x="199" y="124"/>
                </a:cubicBezTo>
                <a:cubicBezTo>
                  <a:pt x="198" y="123"/>
                  <a:pt x="198" y="123"/>
                  <a:pt x="198" y="123"/>
                </a:cubicBez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7" y="124"/>
                </a:cubicBezTo>
                <a:cubicBezTo>
                  <a:pt x="197" y="124"/>
                  <a:pt x="197" y="123"/>
                  <a:pt x="197" y="123"/>
                </a:cubicBezTo>
                <a:cubicBezTo>
                  <a:pt x="197" y="123"/>
                  <a:pt x="197" y="123"/>
                  <a:pt x="197" y="123"/>
                </a:cubicBezTo>
                <a:cubicBezTo>
                  <a:pt x="197" y="123"/>
                  <a:pt x="196" y="124"/>
                  <a:pt x="196" y="124"/>
                </a:cubicBezTo>
                <a:cubicBezTo>
                  <a:pt x="196" y="124"/>
                  <a:pt x="196" y="124"/>
                  <a:pt x="197" y="123"/>
                </a:cubicBezTo>
                <a:cubicBezTo>
                  <a:pt x="197" y="123"/>
                  <a:pt x="197" y="123"/>
                  <a:pt x="197" y="123"/>
                </a:cubicBezTo>
                <a:cubicBezTo>
                  <a:pt x="197" y="123"/>
                  <a:pt x="197" y="123"/>
                  <a:pt x="197" y="123"/>
                </a:cubicBezTo>
                <a:cubicBezTo>
                  <a:pt x="197" y="123"/>
                  <a:pt x="197" y="123"/>
                  <a:pt x="197" y="123"/>
                </a:cubicBezTo>
                <a:cubicBezTo>
                  <a:pt x="197" y="123"/>
                  <a:pt x="197" y="123"/>
                  <a:pt x="198" y="122"/>
                </a:cubicBezTo>
                <a:cubicBezTo>
                  <a:pt x="197" y="122"/>
                  <a:pt x="196" y="122"/>
                  <a:pt x="196" y="123"/>
                </a:cubicBezTo>
                <a:cubicBezTo>
                  <a:pt x="195" y="123"/>
                  <a:pt x="196" y="123"/>
                  <a:pt x="196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196" y="124"/>
                  <a:pt x="196" y="124"/>
                  <a:pt x="195" y="123"/>
                </a:cubicBezTo>
                <a:cubicBezTo>
                  <a:pt x="195" y="123"/>
                  <a:pt x="195" y="123"/>
                  <a:pt x="196" y="123"/>
                </a:cubicBezTo>
                <a:cubicBezTo>
                  <a:pt x="196" y="123"/>
                  <a:pt x="196" y="123"/>
                  <a:pt x="196" y="122"/>
                </a:cubicBezTo>
                <a:cubicBezTo>
                  <a:pt x="196" y="122"/>
                  <a:pt x="195" y="122"/>
                  <a:pt x="195" y="123"/>
                </a:cubicBezTo>
                <a:cubicBezTo>
                  <a:pt x="195" y="123"/>
                  <a:pt x="195" y="123"/>
                  <a:pt x="195" y="123"/>
                </a:cubicBezTo>
                <a:cubicBezTo>
                  <a:pt x="195" y="123"/>
                  <a:pt x="195" y="123"/>
                  <a:pt x="194" y="123"/>
                </a:cubicBezTo>
                <a:cubicBezTo>
                  <a:pt x="194" y="123"/>
                  <a:pt x="194" y="123"/>
                  <a:pt x="194" y="123"/>
                </a:cubicBezTo>
                <a:cubicBezTo>
                  <a:pt x="194" y="124"/>
                  <a:pt x="194" y="124"/>
                  <a:pt x="194" y="124"/>
                </a:cubicBezTo>
                <a:cubicBezTo>
                  <a:pt x="194" y="124"/>
                  <a:pt x="194" y="123"/>
                  <a:pt x="194" y="123"/>
                </a:cubicBezTo>
                <a:cubicBezTo>
                  <a:pt x="194" y="123"/>
                  <a:pt x="194" y="123"/>
                  <a:pt x="194" y="123"/>
                </a:cubicBezTo>
                <a:cubicBezTo>
                  <a:pt x="194" y="123"/>
                  <a:pt x="194" y="123"/>
                  <a:pt x="194" y="123"/>
                </a:cubicBezTo>
                <a:cubicBezTo>
                  <a:pt x="194" y="122"/>
                  <a:pt x="195" y="122"/>
                  <a:pt x="195" y="122"/>
                </a:cubicBezTo>
                <a:cubicBezTo>
                  <a:pt x="194" y="122"/>
                  <a:pt x="195" y="122"/>
                  <a:pt x="194" y="122"/>
                </a:cubicBezTo>
                <a:cubicBezTo>
                  <a:pt x="194" y="122"/>
                  <a:pt x="194" y="122"/>
                  <a:pt x="194" y="123"/>
                </a:cubicBezTo>
                <a:cubicBezTo>
                  <a:pt x="193" y="123"/>
                  <a:pt x="194" y="123"/>
                  <a:pt x="193" y="123"/>
                </a:cubicBezTo>
                <a:cubicBezTo>
                  <a:pt x="193" y="123"/>
                  <a:pt x="194" y="123"/>
                  <a:pt x="193" y="123"/>
                </a:cubicBezTo>
                <a:cubicBezTo>
                  <a:pt x="193" y="123"/>
                  <a:pt x="193" y="123"/>
                  <a:pt x="193" y="123"/>
                </a:cubicBezTo>
                <a:cubicBezTo>
                  <a:pt x="193" y="123"/>
                  <a:pt x="193" y="123"/>
                  <a:pt x="193" y="123"/>
                </a:cubicBezTo>
                <a:cubicBezTo>
                  <a:pt x="193" y="123"/>
                  <a:pt x="193" y="122"/>
                  <a:pt x="194" y="122"/>
                </a:cubicBezTo>
                <a:cubicBezTo>
                  <a:pt x="194" y="122"/>
                  <a:pt x="194" y="122"/>
                  <a:pt x="194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3" y="122"/>
                  <a:pt x="193" y="122"/>
                  <a:pt x="193" y="122"/>
                </a:cubicBezTo>
                <a:cubicBezTo>
                  <a:pt x="192" y="122"/>
                  <a:pt x="192" y="122"/>
                  <a:pt x="192" y="122"/>
                </a:cubicBezTo>
                <a:cubicBezTo>
                  <a:pt x="192" y="122"/>
                  <a:pt x="192" y="122"/>
                  <a:pt x="192" y="122"/>
                </a:cubicBezTo>
                <a:cubicBezTo>
                  <a:pt x="192" y="122"/>
                  <a:pt x="192" y="122"/>
                  <a:pt x="192" y="122"/>
                </a:cubicBezTo>
                <a:cubicBezTo>
                  <a:pt x="192" y="122"/>
                  <a:pt x="192" y="122"/>
                  <a:pt x="192" y="122"/>
                </a:cubicBezTo>
                <a:cubicBezTo>
                  <a:pt x="192" y="121"/>
                  <a:pt x="192" y="121"/>
                  <a:pt x="192" y="121"/>
                </a:cubicBezTo>
                <a:cubicBezTo>
                  <a:pt x="191" y="121"/>
                  <a:pt x="191" y="121"/>
                  <a:pt x="191" y="122"/>
                </a:cubicBezTo>
                <a:cubicBezTo>
                  <a:pt x="191" y="122"/>
                  <a:pt x="191" y="122"/>
                  <a:pt x="190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91" y="121"/>
                  <a:pt x="191" y="121"/>
                  <a:pt x="191" y="121"/>
                </a:cubicBezTo>
                <a:cubicBezTo>
                  <a:pt x="191" y="121"/>
                  <a:pt x="192" y="121"/>
                  <a:pt x="192" y="121"/>
                </a:cubicBezTo>
                <a:cubicBezTo>
                  <a:pt x="191" y="121"/>
                  <a:pt x="191" y="121"/>
                  <a:pt x="190" y="121"/>
                </a:cubicBezTo>
                <a:cubicBezTo>
                  <a:pt x="190" y="121"/>
                  <a:pt x="191" y="121"/>
                  <a:pt x="190" y="121"/>
                </a:cubicBezTo>
                <a:cubicBezTo>
                  <a:pt x="190" y="121"/>
                  <a:pt x="190" y="121"/>
                  <a:pt x="190" y="121"/>
                </a:cubicBezTo>
                <a:cubicBezTo>
                  <a:pt x="190" y="121"/>
                  <a:pt x="190" y="121"/>
                  <a:pt x="190" y="121"/>
                </a:cubicBezTo>
                <a:cubicBezTo>
                  <a:pt x="190" y="121"/>
                  <a:pt x="190" y="121"/>
                  <a:pt x="190" y="121"/>
                </a:cubicBezTo>
                <a:cubicBezTo>
                  <a:pt x="190" y="121"/>
                  <a:pt x="190" y="121"/>
                  <a:pt x="190" y="121"/>
                </a:cubicBezTo>
                <a:cubicBezTo>
                  <a:pt x="191" y="121"/>
                  <a:pt x="191" y="121"/>
                  <a:pt x="191" y="121"/>
                </a:cubicBezTo>
                <a:cubicBezTo>
                  <a:pt x="191" y="121"/>
                  <a:pt x="192" y="121"/>
                  <a:pt x="192" y="121"/>
                </a:cubicBezTo>
                <a:cubicBezTo>
                  <a:pt x="192" y="121"/>
                  <a:pt x="192" y="120"/>
                  <a:pt x="192" y="121"/>
                </a:cubicBezTo>
                <a:cubicBezTo>
                  <a:pt x="192" y="120"/>
                  <a:pt x="193" y="120"/>
                  <a:pt x="193" y="120"/>
                </a:cubicBezTo>
                <a:cubicBezTo>
                  <a:pt x="192" y="120"/>
                  <a:pt x="191" y="120"/>
                  <a:pt x="190" y="121"/>
                </a:cubicBezTo>
                <a:cubicBezTo>
                  <a:pt x="190" y="120"/>
                  <a:pt x="190" y="120"/>
                  <a:pt x="190" y="120"/>
                </a:cubicBezTo>
                <a:cubicBezTo>
                  <a:pt x="190" y="120"/>
                  <a:pt x="190" y="120"/>
                  <a:pt x="189" y="121"/>
                </a:cubicBezTo>
                <a:cubicBezTo>
                  <a:pt x="189" y="121"/>
                  <a:pt x="189" y="120"/>
                  <a:pt x="189" y="120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189" y="120"/>
                  <a:pt x="188" y="120"/>
                  <a:pt x="188" y="120"/>
                </a:cubicBezTo>
                <a:cubicBezTo>
                  <a:pt x="188" y="120"/>
                  <a:pt x="188" y="120"/>
                  <a:pt x="187" y="120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8" y="119"/>
                  <a:pt x="188" y="120"/>
                  <a:pt x="188" y="120"/>
                </a:cubicBezTo>
                <a:cubicBezTo>
                  <a:pt x="189" y="120"/>
                  <a:pt x="189" y="119"/>
                  <a:pt x="189" y="120"/>
                </a:cubicBezTo>
                <a:cubicBezTo>
                  <a:pt x="189" y="119"/>
                  <a:pt x="188" y="119"/>
                  <a:pt x="187" y="119"/>
                </a:cubicBezTo>
                <a:cubicBezTo>
                  <a:pt x="187" y="119"/>
                  <a:pt x="187" y="119"/>
                  <a:pt x="187" y="119"/>
                </a:cubicBezTo>
                <a:cubicBezTo>
                  <a:pt x="187" y="119"/>
                  <a:pt x="187" y="119"/>
                  <a:pt x="187" y="119"/>
                </a:cubicBezTo>
                <a:cubicBezTo>
                  <a:pt x="187" y="119"/>
                  <a:pt x="186" y="119"/>
                  <a:pt x="186" y="119"/>
                </a:cubicBezTo>
                <a:cubicBezTo>
                  <a:pt x="186" y="119"/>
                  <a:pt x="186" y="119"/>
                  <a:pt x="186" y="119"/>
                </a:cubicBezTo>
                <a:cubicBezTo>
                  <a:pt x="186" y="119"/>
                  <a:pt x="186" y="119"/>
                  <a:pt x="186" y="119"/>
                </a:cubicBezTo>
                <a:cubicBezTo>
                  <a:pt x="186" y="118"/>
                  <a:pt x="187" y="119"/>
                  <a:pt x="188" y="119"/>
                </a:cubicBezTo>
                <a:cubicBezTo>
                  <a:pt x="188" y="119"/>
                  <a:pt x="188" y="119"/>
                  <a:pt x="188" y="119"/>
                </a:cubicBezTo>
                <a:cubicBezTo>
                  <a:pt x="189" y="119"/>
                  <a:pt x="189" y="119"/>
                  <a:pt x="189" y="119"/>
                </a:cubicBezTo>
                <a:cubicBezTo>
                  <a:pt x="189" y="119"/>
                  <a:pt x="188" y="119"/>
                  <a:pt x="188" y="118"/>
                </a:cubicBezTo>
                <a:cubicBezTo>
                  <a:pt x="189" y="118"/>
                  <a:pt x="189" y="119"/>
                  <a:pt x="189" y="119"/>
                </a:cubicBezTo>
                <a:cubicBezTo>
                  <a:pt x="189" y="118"/>
                  <a:pt x="188" y="118"/>
                  <a:pt x="188" y="118"/>
                </a:cubicBezTo>
                <a:cubicBezTo>
                  <a:pt x="188" y="118"/>
                  <a:pt x="188" y="118"/>
                  <a:pt x="188" y="118"/>
                </a:cubicBezTo>
                <a:cubicBezTo>
                  <a:pt x="188" y="118"/>
                  <a:pt x="189" y="118"/>
                  <a:pt x="189" y="118"/>
                </a:cubicBezTo>
                <a:cubicBezTo>
                  <a:pt x="189" y="118"/>
                  <a:pt x="189" y="118"/>
                  <a:pt x="189" y="118"/>
                </a:cubicBezTo>
                <a:cubicBezTo>
                  <a:pt x="189" y="118"/>
                  <a:pt x="189" y="118"/>
                  <a:pt x="189" y="118"/>
                </a:cubicBezTo>
                <a:cubicBezTo>
                  <a:pt x="189" y="118"/>
                  <a:pt x="190" y="118"/>
                  <a:pt x="190" y="118"/>
                </a:cubicBezTo>
                <a:cubicBezTo>
                  <a:pt x="190" y="118"/>
                  <a:pt x="190" y="118"/>
                  <a:pt x="189" y="118"/>
                </a:cubicBezTo>
                <a:cubicBezTo>
                  <a:pt x="189" y="118"/>
                  <a:pt x="189" y="118"/>
                  <a:pt x="189" y="118"/>
                </a:cubicBezTo>
                <a:cubicBezTo>
                  <a:pt x="189" y="118"/>
                  <a:pt x="189" y="118"/>
                  <a:pt x="189" y="117"/>
                </a:cubicBezTo>
                <a:cubicBezTo>
                  <a:pt x="189" y="117"/>
                  <a:pt x="189" y="117"/>
                  <a:pt x="189" y="117"/>
                </a:cubicBezTo>
                <a:cubicBezTo>
                  <a:pt x="188" y="117"/>
                  <a:pt x="188" y="117"/>
                  <a:pt x="187" y="118"/>
                </a:cubicBezTo>
                <a:cubicBezTo>
                  <a:pt x="187" y="117"/>
                  <a:pt x="187" y="118"/>
                  <a:pt x="187" y="118"/>
                </a:cubicBezTo>
                <a:cubicBezTo>
                  <a:pt x="187" y="117"/>
                  <a:pt x="187" y="117"/>
                  <a:pt x="188" y="117"/>
                </a:cubicBezTo>
                <a:cubicBezTo>
                  <a:pt x="188" y="117"/>
                  <a:pt x="188" y="117"/>
                  <a:pt x="188" y="117"/>
                </a:cubicBezTo>
                <a:cubicBezTo>
                  <a:pt x="188" y="117"/>
                  <a:pt x="187" y="117"/>
                  <a:pt x="187" y="117"/>
                </a:cubicBezTo>
                <a:cubicBezTo>
                  <a:pt x="187" y="117"/>
                  <a:pt x="188" y="117"/>
                  <a:pt x="188" y="117"/>
                </a:cubicBezTo>
                <a:cubicBezTo>
                  <a:pt x="188" y="117"/>
                  <a:pt x="189" y="117"/>
                  <a:pt x="189" y="117"/>
                </a:cubicBezTo>
                <a:cubicBezTo>
                  <a:pt x="189" y="117"/>
                  <a:pt x="189" y="117"/>
                  <a:pt x="189" y="117"/>
                </a:cubicBezTo>
                <a:cubicBezTo>
                  <a:pt x="189" y="117"/>
                  <a:pt x="189" y="117"/>
                  <a:pt x="189" y="117"/>
                </a:cubicBezTo>
                <a:cubicBezTo>
                  <a:pt x="188" y="117"/>
                  <a:pt x="188" y="117"/>
                  <a:pt x="188" y="117"/>
                </a:cubicBezTo>
                <a:cubicBezTo>
                  <a:pt x="188" y="117"/>
                  <a:pt x="188" y="117"/>
                  <a:pt x="188" y="117"/>
                </a:cubicBezTo>
                <a:cubicBezTo>
                  <a:pt x="187" y="117"/>
                  <a:pt x="187" y="116"/>
                  <a:pt x="187" y="117"/>
                </a:cubicBezTo>
                <a:cubicBezTo>
                  <a:pt x="187" y="116"/>
                  <a:pt x="188" y="117"/>
                  <a:pt x="188" y="117"/>
                </a:cubicBezTo>
                <a:cubicBezTo>
                  <a:pt x="189" y="117"/>
                  <a:pt x="189" y="117"/>
                  <a:pt x="189" y="117"/>
                </a:cubicBezTo>
                <a:cubicBezTo>
                  <a:pt x="189" y="117"/>
                  <a:pt x="189" y="117"/>
                  <a:pt x="189" y="117"/>
                </a:cubicBezTo>
                <a:cubicBezTo>
                  <a:pt x="189" y="117"/>
                  <a:pt x="189" y="117"/>
                  <a:pt x="189" y="117"/>
                </a:cubicBezTo>
                <a:cubicBezTo>
                  <a:pt x="190" y="117"/>
                  <a:pt x="190" y="117"/>
                  <a:pt x="190" y="117"/>
                </a:cubicBezTo>
                <a:cubicBezTo>
                  <a:pt x="190" y="117"/>
                  <a:pt x="190" y="117"/>
                  <a:pt x="191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92" y="117"/>
                  <a:pt x="192" y="117"/>
                  <a:pt x="192" y="117"/>
                </a:cubicBezTo>
                <a:cubicBezTo>
                  <a:pt x="193" y="117"/>
                  <a:pt x="193" y="117"/>
                  <a:pt x="192" y="117"/>
                </a:cubicBezTo>
                <a:cubicBezTo>
                  <a:pt x="192" y="116"/>
                  <a:pt x="192" y="116"/>
                  <a:pt x="192" y="116"/>
                </a:cubicBezTo>
                <a:cubicBezTo>
                  <a:pt x="191" y="116"/>
                  <a:pt x="191" y="116"/>
                  <a:pt x="190" y="116"/>
                </a:cubicBezTo>
                <a:cubicBezTo>
                  <a:pt x="190" y="116"/>
                  <a:pt x="190" y="116"/>
                  <a:pt x="189" y="116"/>
                </a:cubicBezTo>
                <a:cubicBezTo>
                  <a:pt x="189" y="116"/>
                  <a:pt x="189" y="116"/>
                  <a:pt x="189" y="116"/>
                </a:cubicBezTo>
                <a:cubicBezTo>
                  <a:pt x="189" y="116"/>
                  <a:pt x="189" y="116"/>
                  <a:pt x="189" y="116"/>
                </a:cubicBezTo>
                <a:cubicBezTo>
                  <a:pt x="189" y="116"/>
                  <a:pt x="189" y="116"/>
                  <a:pt x="188" y="116"/>
                </a:cubicBezTo>
                <a:cubicBezTo>
                  <a:pt x="188" y="115"/>
                  <a:pt x="187" y="115"/>
                  <a:pt x="187" y="115"/>
                </a:cubicBezTo>
                <a:cubicBezTo>
                  <a:pt x="186" y="116"/>
                  <a:pt x="186" y="116"/>
                  <a:pt x="186" y="116"/>
                </a:cubicBezTo>
                <a:cubicBezTo>
                  <a:pt x="185" y="116"/>
                  <a:pt x="185" y="115"/>
                  <a:pt x="185" y="116"/>
                </a:cubicBezTo>
                <a:cubicBezTo>
                  <a:pt x="185" y="116"/>
                  <a:pt x="184" y="116"/>
                  <a:pt x="184" y="116"/>
                </a:cubicBezTo>
                <a:cubicBezTo>
                  <a:pt x="185" y="115"/>
                  <a:pt x="185" y="115"/>
                  <a:pt x="185" y="115"/>
                </a:cubicBezTo>
                <a:cubicBezTo>
                  <a:pt x="186" y="115"/>
                  <a:pt x="186" y="116"/>
                  <a:pt x="186" y="116"/>
                </a:cubicBezTo>
                <a:cubicBezTo>
                  <a:pt x="187" y="116"/>
                  <a:pt x="187" y="115"/>
                  <a:pt x="188" y="115"/>
                </a:cubicBezTo>
                <a:cubicBezTo>
                  <a:pt x="188" y="115"/>
                  <a:pt x="188" y="115"/>
                  <a:pt x="189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9" y="114"/>
                  <a:pt x="189" y="114"/>
                  <a:pt x="189" y="114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90" y="115"/>
                  <a:pt x="190" y="114"/>
                  <a:pt x="190" y="115"/>
                </a:cubicBezTo>
                <a:cubicBezTo>
                  <a:pt x="190" y="115"/>
                  <a:pt x="191" y="115"/>
                  <a:pt x="191" y="115"/>
                </a:cubicBezTo>
                <a:cubicBezTo>
                  <a:pt x="191" y="115"/>
                  <a:pt x="192" y="115"/>
                  <a:pt x="191" y="115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4"/>
                  <a:pt x="191" y="113"/>
                  <a:pt x="191" y="113"/>
                </a:cubicBezTo>
                <a:cubicBezTo>
                  <a:pt x="191" y="113"/>
                  <a:pt x="191" y="113"/>
                  <a:pt x="191" y="113"/>
                </a:cubicBezTo>
                <a:cubicBezTo>
                  <a:pt x="190" y="113"/>
                  <a:pt x="190" y="112"/>
                  <a:pt x="189" y="112"/>
                </a:cubicBezTo>
                <a:cubicBezTo>
                  <a:pt x="189" y="112"/>
                  <a:pt x="189" y="112"/>
                  <a:pt x="189" y="112"/>
                </a:cubicBezTo>
                <a:cubicBezTo>
                  <a:pt x="189" y="112"/>
                  <a:pt x="189" y="112"/>
                  <a:pt x="189" y="112"/>
                </a:cubicBezTo>
                <a:cubicBezTo>
                  <a:pt x="189" y="112"/>
                  <a:pt x="189" y="112"/>
                  <a:pt x="189" y="113"/>
                </a:cubicBezTo>
                <a:cubicBezTo>
                  <a:pt x="189" y="113"/>
                  <a:pt x="189" y="113"/>
                  <a:pt x="189" y="113"/>
                </a:cubicBezTo>
                <a:cubicBezTo>
                  <a:pt x="188" y="113"/>
                  <a:pt x="188" y="113"/>
                  <a:pt x="188" y="114"/>
                </a:cubicBezTo>
                <a:cubicBezTo>
                  <a:pt x="187" y="114"/>
                  <a:pt x="187" y="114"/>
                  <a:pt x="187" y="114"/>
                </a:cubicBezTo>
                <a:cubicBezTo>
                  <a:pt x="186" y="114"/>
                  <a:pt x="186" y="114"/>
                  <a:pt x="186" y="114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185" y="114"/>
                  <a:pt x="185" y="114"/>
                  <a:pt x="185" y="115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186" y="114"/>
                  <a:pt x="186" y="114"/>
                  <a:pt x="186" y="114"/>
                </a:cubicBezTo>
                <a:cubicBezTo>
                  <a:pt x="186" y="114"/>
                  <a:pt x="187" y="113"/>
                  <a:pt x="187" y="113"/>
                </a:cubicBezTo>
                <a:cubicBezTo>
                  <a:pt x="188" y="112"/>
                  <a:pt x="187" y="113"/>
                  <a:pt x="187" y="113"/>
                </a:cubicBezTo>
                <a:cubicBezTo>
                  <a:pt x="187" y="113"/>
                  <a:pt x="187" y="113"/>
                  <a:pt x="187" y="113"/>
                </a:cubicBezTo>
                <a:cubicBezTo>
                  <a:pt x="186" y="113"/>
                  <a:pt x="186" y="113"/>
                  <a:pt x="186" y="113"/>
                </a:cubicBezTo>
                <a:cubicBezTo>
                  <a:pt x="186" y="113"/>
                  <a:pt x="186" y="113"/>
                  <a:pt x="185" y="113"/>
                </a:cubicBezTo>
                <a:cubicBezTo>
                  <a:pt x="185" y="113"/>
                  <a:pt x="185" y="113"/>
                  <a:pt x="185" y="113"/>
                </a:cubicBezTo>
                <a:cubicBezTo>
                  <a:pt x="185" y="114"/>
                  <a:pt x="185" y="114"/>
                  <a:pt x="184" y="114"/>
                </a:cubicBezTo>
                <a:cubicBezTo>
                  <a:pt x="184" y="114"/>
                  <a:pt x="184" y="114"/>
                  <a:pt x="183" y="114"/>
                </a:cubicBezTo>
                <a:cubicBezTo>
                  <a:pt x="183" y="114"/>
                  <a:pt x="184" y="114"/>
                  <a:pt x="185" y="114"/>
                </a:cubicBezTo>
                <a:cubicBezTo>
                  <a:pt x="185" y="113"/>
                  <a:pt x="184" y="113"/>
                  <a:pt x="184" y="113"/>
                </a:cubicBezTo>
                <a:cubicBezTo>
                  <a:pt x="184" y="113"/>
                  <a:pt x="184" y="113"/>
                  <a:pt x="184" y="113"/>
                </a:cubicBezTo>
                <a:cubicBezTo>
                  <a:pt x="185" y="113"/>
                  <a:pt x="185" y="113"/>
                  <a:pt x="185" y="113"/>
                </a:cubicBezTo>
                <a:cubicBezTo>
                  <a:pt x="185" y="113"/>
                  <a:pt x="185" y="113"/>
                  <a:pt x="186" y="112"/>
                </a:cubicBezTo>
                <a:cubicBezTo>
                  <a:pt x="186" y="112"/>
                  <a:pt x="187" y="112"/>
                  <a:pt x="187" y="112"/>
                </a:cubicBezTo>
                <a:cubicBezTo>
                  <a:pt x="187" y="112"/>
                  <a:pt x="187" y="112"/>
                  <a:pt x="187" y="112"/>
                </a:cubicBezTo>
                <a:cubicBezTo>
                  <a:pt x="188" y="112"/>
                  <a:pt x="188" y="112"/>
                  <a:pt x="188" y="112"/>
                </a:cubicBezTo>
                <a:cubicBezTo>
                  <a:pt x="188" y="112"/>
                  <a:pt x="188" y="112"/>
                  <a:pt x="188" y="112"/>
                </a:cubicBezTo>
                <a:cubicBezTo>
                  <a:pt x="188" y="112"/>
                  <a:pt x="189" y="111"/>
                  <a:pt x="188" y="111"/>
                </a:cubicBezTo>
                <a:cubicBezTo>
                  <a:pt x="188" y="111"/>
                  <a:pt x="188" y="111"/>
                  <a:pt x="188" y="111"/>
                </a:cubicBezTo>
                <a:cubicBezTo>
                  <a:pt x="187" y="111"/>
                  <a:pt x="187" y="110"/>
                  <a:pt x="187" y="110"/>
                </a:cubicBezTo>
                <a:cubicBezTo>
                  <a:pt x="186" y="110"/>
                  <a:pt x="186" y="110"/>
                  <a:pt x="186" y="110"/>
                </a:cubicBezTo>
                <a:cubicBezTo>
                  <a:pt x="186" y="110"/>
                  <a:pt x="185" y="110"/>
                  <a:pt x="185" y="110"/>
                </a:cubicBezTo>
                <a:cubicBezTo>
                  <a:pt x="185" y="110"/>
                  <a:pt x="184" y="111"/>
                  <a:pt x="184" y="111"/>
                </a:cubicBezTo>
                <a:cubicBezTo>
                  <a:pt x="184" y="111"/>
                  <a:pt x="183" y="111"/>
                  <a:pt x="183" y="111"/>
                </a:cubicBezTo>
                <a:cubicBezTo>
                  <a:pt x="183" y="111"/>
                  <a:pt x="183" y="111"/>
                  <a:pt x="184" y="111"/>
                </a:cubicBezTo>
                <a:cubicBezTo>
                  <a:pt x="183" y="111"/>
                  <a:pt x="183" y="111"/>
                  <a:pt x="183" y="111"/>
                </a:cubicBezTo>
                <a:cubicBezTo>
                  <a:pt x="183" y="111"/>
                  <a:pt x="184" y="111"/>
                  <a:pt x="184" y="111"/>
                </a:cubicBezTo>
                <a:cubicBezTo>
                  <a:pt x="184" y="111"/>
                  <a:pt x="184" y="110"/>
                  <a:pt x="184" y="110"/>
                </a:cubicBezTo>
                <a:cubicBezTo>
                  <a:pt x="184" y="110"/>
                  <a:pt x="185" y="110"/>
                  <a:pt x="185" y="110"/>
                </a:cubicBezTo>
                <a:cubicBezTo>
                  <a:pt x="185" y="110"/>
                  <a:pt x="185" y="109"/>
                  <a:pt x="184" y="110"/>
                </a:cubicBezTo>
                <a:cubicBezTo>
                  <a:pt x="184" y="110"/>
                  <a:pt x="183" y="110"/>
                  <a:pt x="183" y="110"/>
                </a:cubicBezTo>
                <a:cubicBezTo>
                  <a:pt x="183" y="110"/>
                  <a:pt x="182" y="110"/>
                  <a:pt x="182" y="110"/>
                </a:cubicBezTo>
                <a:cubicBezTo>
                  <a:pt x="182" y="111"/>
                  <a:pt x="182" y="111"/>
                  <a:pt x="182" y="111"/>
                </a:cubicBezTo>
                <a:cubicBezTo>
                  <a:pt x="182" y="111"/>
                  <a:pt x="181" y="112"/>
                  <a:pt x="181" y="112"/>
                </a:cubicBezTo>
                <a:cubicBezTo>
                  <a:pt x="181" y="112"/>
                  <a:pt x="181" y="113"/>
                  <a:pt x="181" y="113"/>
                </a:cubicBezTo>
                <a:cubicBezTo>
                  <a:pt x="181" y="112"/>
                  <a:pt x="181" y="112"/>
                  <a:pt x="181" y="111"/>
                </a:cubicBezTo>
                <a:cubicBezTo>
                  <a:pt x="181" y="111"/>
                  <a:pt x="181" y="111"/>
                  <a:pt x="181" y="111"/>
                </a:cubicBezTo>
                <a:cubicBezTo>
                  <a:pt x="181" y="111"/>
                  <a:pt x="181" y="111"/>
                  <a:pt x="181" y="111"/>
                </a:cubicBezTo>
                <a:cubicBezTo>
                  <a:pt x="181" y="111"/>
                  <a:pt x="180" y="111"/>
                  <a:pt x="180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81" y="111"/>
                  <a:pt x="181" y="111"/>
                  <a:pt x="181" y="111"/>
                </a:cubicBezTo>
                <a:cubicBezTo>
                  <a:pt x="181" y="111"/>
                  <a:pt x="182" y="111"/>
                  <a:pt x="182" y="110"/>
                </a:cubicBezTo>
                <a:cubicBezTo>
                  <a:pt x="182" y="110"/>
                  <a:pt x="182" y="110"/>
                  <a:pt x="183" y="110"/>
                </a:cubicBezTo>
                <a:cubicBezTo>
                  <a:pt x="183" y="109"/>
                  <a:pt x="183" y="109"/>
                  <a:pt x="183" y="109"/>
                </a:cubicBezTo>
                <a:cubicBezTo>
                  <a:pt x="183" y="109"/>
                  <a:pt x="183" y="108"/>
                  <a:pt x="182" y="108"/>
                </a:cubicBezTo>
                <a:cubicBezTo>
                  <a:pt x="182" y="108"/>
                  <a:pt x="182" y="109"/>
                  <a:pt x="181" y="109"/>
                </a:cubicBezTo>
                <a:cubicBezTo>
                  <a:pt x="181" y="109"/>
                  <a:pt x="181" y="110"/>
                  <a:pt x="181" y="110"/>
                </a:cubicBezTo>
                <a:cubicBezTo>
                  <a:pt x="181" y="109"/>
                  <a:pt x="181" y="110"/>
                  <a:pt x="181" y="110"/>
                </a:cubicBezTo>
                <a:cubicBezTo>
                  <a:pt x="180" y="110"/>
                  <a:pt x="180" y="110"/>
                  <a:pt x="179" y="110"/>
                </a:cubicBezTo>
                <a:cubicBezTo>
                  <a:pt x="179" y="110"/>
                  <a:pt x="179" y="110"/>
                  <a:pt x="178" y="110"/>
                </a:cubicBezTo>
                <a:cubicBezTo>
                  <a:pt x="178" y="110"/>
                  <a:pt x="178" y="110"/>
                  <a:pt x="178" y="110"/>
                </a:cubicBezTo>
                <a:cubicBezTo>
                  <a:pt x="178" y="110"/>
                  <a:pt x="179" y="110"/>
                  <a:pt x="179" y="110"/>
                </a:cubicBezTo>
                <a:cubicBezTo>
                  <a:pt x="178" y="109"/>
                  <a:pt x="178" y="110"/>
                  <a:pt x="177" y="110"/>
                </a:cubicBezTo>
                <a:cubicBezTo>
                  <a:pt x="178" y="110"/>
                  <a:pt x="178" y="110"/>
                  <a:pt x="178" y="110"/>
                </a:cubicBezTo>
                <a:cubicBezTo>
                  <a:pt x="179" y="109"/>
                  <a:pt x="179" y="109"/>
                  <a:pt x="179" y="109"/>
                </a:cubicBezTo>
                <a:cubicBezTo>
                  <a:pt x="179" y="109"/>
                  <a:pt x="179" y="108"/>
                  <a:pt x="180" y="109"/>
                </a:cubicBezTo>
                <a:cubicBezTo>
                  <a:pt x="180" y="109"/>
                  <a:pt x="180" y="109"/>
                  <a:pt x="181" y="109"/>
                </a:cubicBezTo>
                <a:cubicBezTo>
                  <a:pt x="181" y="109"/>
                  <a:pt x="181" y="108"/>
                  <a:pt x="181" y="108"/>
                </a:cubicBezTo>
                <a:cubicBezTo>
                  <a:pt x="181" y="108"/>
                  <a:pt x="181" y="108"/>
                  <a:pt x="181" y="108"/>
                </a:cubicBezTo>
                <a:cubicBezTo>
                  <a:pt x="181" y="108"/>
                  <a:pt x="181" y="107"/>
                  <a:pt x="181" y="107"/>
                </a:cubicBezTo>
                <a:cubicBezTo>
                  <a:pt x="181" y="107"/>
                  <a:pt x="181" y="107"/>
                  <a:pt x="180" y="107"/>
                </a:cubicBezTo>
                <a:cubicBezTo>
                  <a:pt x="180" y="106"/>
                  <a:pt x="179" y="106"/>
                  <a:pt x="179" y="106"/>
                </a:cubicBezTo>
                <a:cubicBezTo>
                  <a:pt x="179" y="106"/>
                  <a:pt x="179" y="106"/>
                  <a:pt x="178" y="106"/>
                </a:cubicBezTo>
                <a:cubicBezTo>
                  <a:pt x="178" y="106"/>
                  <a:pt x="178" y="106"/>
                  <a:pt x="178" y="106"/>
                </a:cubicBezTo>
                <a:cubicBezTo>
                  <a:pt x="178" y="106"/>
                  <a:pt x="177" y="106"/>
                  <a:pt x="177" y="107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6" y="108"/>
                  <a:pt x="177" y="108"/>
                </a:cubicBezTo>
                <a:cubicBezTo>
                  <a:pt x="177" y="108"/>
                  <a:pt x="176" y="108"/>
                  <a:pt x="176" y="108"/>
                </a:cubicBezTo>
                <a:cubicBezTo>
                  <a:pt x="176" y="108"/>
                  <a:pt x="176" y="108"/>
                  <a:pt x="177" y="108"/>
                </a:cubicBezTo>
                <a:cubicBezTo>
                  <a:pt x="176" y="107"/>
                  <a:pt x="176" y="107"/>
                  <a:pt x="175" y="108"/>
                </a:cubicBezTo>
                <a:cubicBezTo>
                  <a:pt x="175" y="108"/>
                  <a:pt x="175" y="109"/>
                  <a:pt x="175" y="109"/>
                </a:cubicBezTo>
                <a:cubicBezTo>
                  <a:pt x="175" y="109"/>
                  <a:pt x="175" y="108"/>
                  <a:pt x="175" y="108"/>
                </a:cubicBezTo>
                <a:cubicBezTo>
                  <a:pt x="175" y="108"/>
                  <a:pt x="175" y="108"/>
                  <a:pt x="176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75" y="107"/>
                  <a:pt x="175" y="107"/>
                  <a:pt x="175" y="107"/>
                </a:cubicBezTo>
                <a:cubicBezTo>
                  <a:pt x="175" y="107"/>
                  <a:pt x="175" y="106"/>
                  <a:pt x="175" y="106"/>
                </a:cubicBezTo>
                <a:cubicBezTo>
                  <a:pt x="175" y="106"/>
                  <a:pt x="175" y="106"/>
                  <a:pt x="175" y="106"/>
                </a:cubicBezTo>
                <a:cubicBezTo>
                  <a:pt x="174" y="107"/>
                  <a:pt x="174" y="108"/>
                  <a:pt x="174" y="108"/>
                </a:cubicBezTo>
                <a:cubicBezTo>
                  <a:pt x="174" y="108"/>
                  <a:pt x="174" y="107"/>
                  <a:pt x="174" y="107"/>
                </a:cubicBezTo>
                <a:cubicBezTo>
                  <a:pt x="174" y="107"/>
                  <a:pt x="174" y="107"/>
                  <a:pt x="173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7"/>
                  <a:pt x="174" y="107"/>
                  <a:pt x="174" y="107"/>
                </a:cubicBezTo>
                <a:cubicBezTo>
                  <a:pt x="174" y="106"/>
                  <a:pt x="175" y="106"/>
                  <a:pt x="175" y="106"/>
                </a:cubicBezTo>
                <a:cubicBezTo>
                  <a:pt x="175" y="106"/>
                  <a:pt x="175" y="106"/>
                  <a:pt x="175" y="106"/>
                </a:cubicBezTo>
                <a:cubicBezTo>
                  <a:pt x="175" y="105"/>
                  <a:pt x="175" y="105"/>
                  <a:pt x="175" y="105"/>
                </a:cubicBezTo>
                <a:cubicBezTo>
                  <a:pt x="174" y="105"/>
                  <a:pt x="174" y="106"/>
                  <a:pt x="174" y="106"/>
                </a:cubicBezTo>
                <a:cubicBezTo>
                  <a:pt x="174" y="106"/>
                  <a:pt x="174" y="106"/>
                  <a:pt x="174" y="106"/>
                </a:cubicBezTo>
                <a:cubicBezTo>
                  <a:pt x="173" y="106"/>
                  <a:pt x="173" y="106"/>
                  <a:pt x="172" y="106"/>
                </a:cubicBezTo>
                <a:cubicBezTo>
                  <a:pt x="172" y="107"/>
                  <a:pt x="173" y="107"/>
                  <a:pt x="173" y="107"/>
                </a:cubicBezTo>
                <a:cubicBezTo>
                  <a:pt x="173" y="107"/>
                  <a:pt x="172" y="107"/>
                  <a:pt x="172" y="108"/>
                </a:cubicBezTo>
                <a:cubicBezTo>
                  <a:pt x="172" y="108"/>
                  <a:pt x="172" y="108"/>
                  <a:pt x="172" y="108"/>
                </a:cubicBezTo>
                <a:cubicBezTo>
                  <a:pt x="172" y="108"/>
                  <a:pt x="173" y="107"/>
                  <a:pt x="172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72" y="107"/>
                  <a:pt x="172" y="107"/>
                  <a:pt x="172" y="107"/>
                </a:cubicBezTo>
                <a:cubicBezTo>
                  <a:pt x="172" y="106"/>
                  <a:pt x="173" y="106"/>
                  <a:pt x="173" y="106"/>
                </a:cubicBezTo>
                <a:cubicBezTo>
                  <a:pt x="172" y="106"/>
                  <a:pt x="171" y="106"/>
                  <a:pt x="171" y="107"/>
                </a:cubicBezTo>
                <a:cubicBezTo>
                  <a:pt x="171" y="106"/>
                  <a:pt x="172" y="106"/>
                  <a:pt x="172" y="106"/>
                </a:cubicBezTo>
                <a:cubicBezTo>
                  <a:pt x="172" y="106"/>
                  <a:pt x="171" y="106"/>
                  <a:pt x="171" y="106"/>
                </a:cubicBezTo>
                <a:cubicBezTo>
                  <a:pt x="171" y="105"/>
                  <a:pt x="172" y="106"/>
                  <a:pt x="172" y="106"/>
                </a:cubicBezTo>
                <a:cubicBezTo>
                  <a:pt x="173" y="106"/>
                  <a:pt x="173" y="105"/>
                  <a:pt x="173" y="105"/>
                </a:cubicBezTo>
                <a:cubicBezTo>
                  <a:pt x="173" y="105"/>
                  <a:pt x="173" y="105"/>
                  <a:pt x="174" y="105"/>
                </a:cubicBezTo>
                <a:cubicBezTo>
                  <a:pt x="174" y="105"/>
                  <a:pt x="174" y="105"/>
                  <a:pt x="174" y="104"/>
                </a:cubicBezTo>
                <a:cubicBezTo>
                  <a:pt x="174" y="104"/>
                  <a:pt x="174" y="104"/>
                  <a:pt x="173" y="104"/>
                </a:cubicBezTo>
                <a:cubicBezTo>
                  <a:pt x="173" y="104"/>
                  <a:pt x="173" y="104"/>
                  <a:pt x="173" y="104"/>
                </a:cubicBezTo>
                <a:cubicBezTo>
                  <a:pt x="172" y="104"/>
                  <a:pt x="172" y="104"/>
                  <a:pt x="172" y="104"/>
                </a:cubicBezTo>
                <a:cubicBezTo>
                  <a:pt x="171" y="104"/>
                  <a:pt x="171" y="104"/>
                  <a:pt x="171" y="104"/>
                </a:cubicBezTo>
                <a:cubicBezTo>
                  <a:pt x="171" y="104"/>
                  <a:pt x="171" y="104"/>
                  <a:pt x="170" y="105"/>
                </a:cubicBezTo>
                <a:cubicBezTo>
                  <a:pt x="170" y="105"/>
                  <a:pt x="170" y="105"/>
                  <a:pt x="170" y="106"/>
                </a:cubicBezTo>
                <a:cubicBezTo>
                  <a:pt x="170" y="106"/>
                  <a:pt x="169" y="106"/>
                  <a:pt x="169" y="106"/>
                </a:cubicBezTo>
                <a:cubicBezTo>
                  <a:pt x="169" y="106"/>
                  <a:pt x="170" y="106"/>
                  <a:pt x="170" y="105"/>
                </a:cubicBezTo>
                <a:cubicBezTo>
                  <a:pt x="170" y="105"/>
                  <a:pt x="170" y="105"/>
                  <a:pt x="170" y="105"/>
                </a:cubicBezTo>
                <a:cubicBezTo>
                  <a:pt x="170" y="104"/>
                  <a:pt x="170" y="104"/>
                  <a:pt x="171" y="104"/>
                </a:cubicBezTo>
                <a:cubicBezTo>
                  <a:pt x="171" y="104"/>
                  <a:pt x="171" y="104"/>
                  <a:pt x="171" y="104"/>
                </a:cubicBezTo>
                <a:cubicBezTo>
                  <a:pt x="170" y="104"/>
                  <a:pt x="170" y="104"/>
                  <a:pt x="169" y="104"/>
                </a:cubicBezTo>
                <a:cubicBezTo>
                  <a:pt x="169" y="104"/>
                  <a:pt x="169" y="105"/>
                  <a:pt x="169" y="105"/>
                </a:cubicBezTo>
                <a:cubicBezTo>
                  <a:pt x="168" y="105"/>
                  <a:pt x="168" y="105"/>
                  <a:pt x="168" y="105"/>
                </a:cubicBezTo>
                <a:cubicBezTo>
                  <a:pt x="168" y="105"/>
                  <a:pt x="169" y="105"/>
                  <a:pt x="169" y="105"/>
                </a:cubicBezTo>
                <a:cubicBezTo>
                  <a:pt x="169" y="104"/>
                  <a:pt x="169" y="104"/>
                  <a:pt x="169" y="104"/>
                </a:cubicBezTo>
                <a:cubicBezTo>
                  <a:pt x="169" y="104"/>
                  <a:pt x="170" y="104"/>
                  <a:pt x="170" y="104"/>
                </a:cubicBezTo>
                <a:cubicBezTo>
                  <a:pt x="170" y="104"/>
                  <a:pt x="170" y="104"/>
                  <a:pt x="171" y="104"/>
                </a:cubicBezTo>
                <a:cubicBezTo>
                  <a:pt x="171" y="104"/>
                  <a:pt x="171" y="104"/>
                  <a:pt x="171" y="104"/>
                </a:cubicBezTo>
                <a:cubicBezTo>
                  <a:pt x="172" y="104"/>
                  <a:pt x="172" y="103"/>
                  <a:pt x="172" y="103"/>
                </a:cubicBezTo>
                <a:cubicBezTo>
                  <a:pt x="172" y="103"/>
                  <a:pt x="171" y="102"/>
                  <a:pt x="171" y="102"/>
                </a:cubicBezTo>
                <a:cubicBezTo>
                  <a:pt x="171" y="102"/>
                  <a:pt x="171" y="102"/>
                  <a:pt x="171" y="102"/>
                </a:cubicBezTo>
                <a:cubicBezTo>
                  <a:pt x="171" y="102"/>
                  <a:pt x="170" y="102"/>
                  <a:pt x="170" y="102"/>
                </a:cubicBezTo>
                <a:cubicBezTo>
                  <a:pt x="170" y="102"/>
                  <a:pt x="170" y="102"/>
                  <a:pt x="169" y="102"/>
                </a:cubicBezTo>
                <a:cubicBezTo>
                  <a:pt x="169" y="102"/>
                  <a:pt x="169" y="102"/>
                  <a:pt x="169" y="102"/>
                </a:cubicBezTo>
                <a:cubicBezTo>
                  <a:pt x="169" y="102"/>
                  <a:pt x="169" y="102"/>
                  <a:pt x="169" y="102"/>
                </a:cubicBezTo>
                <a:cubicBezTo>
                  <a:pt x="169" y="101"/>
                  <a:pt x="168" y="101"/>
                  <a:pt x="168" y="101"/>
                </a:cubicBezTo>
                <a:cubicBezTo>
                  <a:pt x="168" y="101"/>
                  <a:pt x="168" y="101"/>
                  <a:pt x="168" y="101"/>
                </a:cubicBezTo>
                <a:cubicBezTo>
                  <a:pt x="168" y="101"/>
                  <a:pt x="168" y="101"/>
                  <a:pt x="168" y="101"/>
                </a:cubicBezTo>
                <a:cubicBezTo>
                  <a:pt x="168" y="101"/>
                  <a:pt x="168" y="101"/>
                  <a:pt x="168" y="101"/>
                </a:cubicBezTo>
                <a:cubicBezTo>
                  <a:pt x="167" y="101"/>
                  <a:pt x="166" y="101"/>
                  <a:pt x="165" y="101"/>
                </a:cubicBezTo>
                <a:cubicBezTo>
                  <a:pt x="164" y="101"/>
                  <a:pt x="164" y="101"/>
                  <a:pt x="163" y="101"/>
                </a:cubicBezTo>
                <a:cubicBezTo>
                  <a:pt x="163" y="102"/>
                  <a:pt x="163" y="102"/>
                  <a:pt x="163" y="102"/>
                </a:cubicBezTo>
                <a:cubicBezTo>
                  <a:pt x="163" y="103"/>
                  <a:pt x="163" y="103"/>
                  <a:pt x="164" y="103"/>
                </a:cubicBezTo>
                <a:cubicBezTo>
                  <a:pt x="164" y="103"/>
                  <a:pt x="165" y="103"/>
                  <a:pt x="165" y="103"/>
                </a:cubicBezTo>
                <a:cubicBezTo>
                  <a:pt x="166" y="103"/>
                  <a:pt x="166" y="103"/>
                  <a:pt x="166" y="103"/>
                </a:cubicBezTo>
                <a:cubicBezTo>
                  <a:pt x="166" y="103"/>
                  <a:pt x="166" y="104"/>
                  <a:pt x="167" y="104"/>
                </a:cubicBezTo>
                <a:cubicBezTo>
                  <a:pt x="166" y="104"/>
                  <a:pt x="166" y="103"/>
                  <a:pt x="166" y="103"/>
                </a:cubicBezTo>
                <a:cubicBezTo>
                  <a:pt x="166" y="103"/>
                  <a:pt x="165" y="103"/>
                  <a:pt x="165" y="104"/>
                </a:cubicBezTo>
                <a:cubicBezTo>
                  <a:pt x="165" y="104"/>
                  <a:pt x="165" y="104"/>
                  <a:pt x="165" y="104"/>
                </a:cubicBezTo>
                <a:cubicBezTo>
                  <a:pt x="165" y="104"/>
                  <a:pt x="165" y="103"/>
                  <a:pt x="165" y="103"/>
                </a:cubicBezTo>
                <a:cubicBezTo>
                  <a:pt x="165" y="103"/>
                  <a:pt x="165" y="103"/>
                  <a:pt x="164" y="103"/>
                </a:cubicBezTo>
                <a:cubicBezTo>
                  <a:pt x="164" y="103"/>
                  <a:pt x="164" y="103"/>
                  <a:pt x="164" y="103"/>
                </a:cubicBezTo>
                <a:cubicBezTo>
                  <a:pt x="164" y="103"/>
                  <a:pt x="164" y="103"/>
                  <a:pt x="164" y="103"/>
                </a:cubicBezTo>
                <a:cubicBezTo>
                  <a:pt x="164" y="103"/>
                  <a:pt x="164" y="103"/>
                  <a:pt x="163" y="103"/>
                </a:cubicBezTo>
                <a:cubicBezTo>
                  <a:pt x="163" y="103"/>
                  <a:pt x="163" y="103"/>
                  <a:pt x="163" y="103"/>
                </a:cubicBezTo>
                <a:cubicBezTo>
                  <a:pt x="163" y="103"/>
                  <a:pt x="163" y="103"/>
                  <a:pt x="163" y="103"/>
                </a:cubicBezTo>
                <a:cubicBezTo>
                  <a:pt x="163" y="103"/>
                  <a:pt x="162" y="103"/>
                  <a:pt x="162" y="103"/>
                </a:cubicBezTo>
                <a:cubicBezTo>
                  <a:pt x="162" y="103"/>
                  <a:pt x="162" y="103"/>
                  <a:pt x="162" y="103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63" y="105"/>
                  <a:pt x="164" y="104"/>
                  <a:pt x="164" y="104"/>
                </a:cubicBezTo>
                <a:cubicBezTo>
                  <a:pt x="164" y="104"/>
                  <a:pt x="164" y="105"/>
                  <a:pt x="164" y="105"/>
                </a:cubicBezTo>
                <a:cubicBezTo>
                  <a:pt x="165" y="105"/>
                  <a:pt x="165" y="105"/>
                  <a:pt x="165" y="105"/>
                </a:cubicBezTo>
                <a:cubicBezTo>
                  <a:pt x="164" y="106"/>
                  <a:pt x="164" y="105"/>
                  <a:pt x="164" y="105"/>
                </a:cubicBezTo>
                <a:cubicBezTo>
                  <a:pt x="163" y="104"/>
                  <a:pt x="164" y="105"/>
                  <a:pt x="164" y="105"/>
                </a:cubicBezTo>
                <a:cubicBezTo>
                  <a:pt x="164" y="105"/>
                  <a:pt x="163" y="105"/>
                  <a:pt x="163" y="105"/>
                </a:cubicBezTo>
                <a:cubicBezTo>
                  <a:pt x="163" y="105"/>
                  <a:pt x="163" y="104"/>
                  <a:pt x="163" y="104"/>
                </a:cubicBezTo>
                <a:cubicBezTo>
                  <a:pt x="163" y="104"/>
                  <a:pt x="162" y="104"/>
                  <a:pt x="162" y="104"/>
                </a:cubicBezTo>
                <a:cubicBezTo>
                  <a:pt x="162" y="104"/>
                  <a:pt x="162" y="104"/>
                  <a:pt x="162" y="104"/>
                </a:cubicBezTo>
                <a:cubicBezTo>
                  <a:pt x="162" y="104"/>
                  <a:pt x="162" y="104"/>
                  <a:pt x="162" y="105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3" y="105"/>
                  <a:pt x="163" y="105"/>
                  <a:pt x="163" y="105"/>
                </a:cubicBezTo>
                <a:cubicBezTo>
                  <a:pt x="163" y="105"/>
                  <a:pt x="162" y="105"/>
                  <a:pt x="162" y="105"/>
                </a:cubicBezTo>
                <a:cubicBezTo>
                  <a:pt x="162" y="105"/>
                  <a:pt x="162" y="105"/>
                  <a:pt x="161" y="105"/>
                </a:cubicBezTo>
                <a:cubicBezTo>
                  <a:pt x="161" y="105"/>
                  <a:pt x="162" y="104"/>
                  <a:pt x="162" y="104"/>
                </a:cubicBezTo>
                <a:cubicBezTo>
                  <a:pt x="162" y="104"/>
                  <a:pt x="162" y="103"/>
                  <a:pt x="162" y="103"/>
                </a:cubicBezTo>
                <a:cubicBezTo>
                  <a:pt x="162" y="103"/>
                  <a:pt x="161" y="103"/>
                  <a:pt x="161" y="103"/>
                </a:cubicBezTo>
                <a:cubicBezTo>
                  <a:pt x="161" y="102"/>
                  <a:pt x="161" y="103"/>
                  <a:pt x="160" y="103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60" y="102"/>
                  <a:pt x="160" y="102"/>
                  <a:pt x="160" y="102"/>
                </a:cubicBezTo>
                <a:cubicBezTo>
                  <a:pt x="160" y="102"/>
                  <a:pt x="160" y="102"/>
                  <a:pt x="160" y="102"/>
                </a:cubicBezTo>
                <a:cubicBezTo>
                  <a:pt x="160" y="102"/>
                  <a:pt x="159" y="102"/>
                  <a:pt x="159" y="102"/>
                </a:cubicBezTo>
                <a:cubicBezTo>
                  <a:pt x="159" y="103"/>
                  <a:pt x="159" y="103"/>
                  <a:pt x="159" y="103"/>
                </a:cubicBezTo>
                <a:cubicBezTo>
                  <a:pt x="159" y="103"/>
                  <a:pt x="160" y="104"/>
                  <a:pt x="160" y="104"/>
                </a:cubicBezTo>
                <a:cubicBezTo>
                  <a:pt x="159" y="104"/>
                  <a:pt x="159" y="103"/>
                  <a:pt x="159" y="103"/>
                </a:cubicBezTo>
                <a:cubicBezTo>
                  <a:pt x="159" y="103"/>
                  <a:pt x="158" y="103"/>
                  <a:pt x="158" y="103"/>
                </a:cubicBezTo>
                <a:cubicBezTo>
                  <a:pt x="158" y="103"/>
                  <a:pt x="158" y="103"/>
                  <a:pt x="158" y="103"/>
                </a:cubicBezTo>
                <a:cubicBezTo>
                  <a:pt x="158" y="104"/>
                  <a:pt x="158" y="103"/>
                  <a:pt x="158" y="103"/>
                </a:cubicBezTo>
                <a:cubicBezTo>
                  <a:pt x="158" y="104"/>
                  <a:pt x="158" y="104"/>
                  <a:pt x="158" y="104"/>
                </a:cubicBezTo>
                <a:cubicBezTo>
                  <a:pt x="158" y="104"/>
                  <a:pt x="158" y="104"/>
                  <a:pt x="158" y="104"/>
                </a:cubicBezTo>
                <a:cubicBezTo>
                  <a:pt x="157" y="104"/>
                  <a:pt x="157" y="105"/>
                  <a:pt x="157" y="105"/>
                </a:cubicBezTo>
                <a:cubicBezTo>
                  <a:pt x="157" y="105"/>
                  <a:pt x="157" y="105"/>
                  <a:pt x="157" y="104"/>
                </a:cubicBezTo>
                <a:cubicBezTo>
                  <a:pt x="157" y="104"/>
                  <a:pt x="157" y="104"/>
                  <a:pt x="156" y="104"/>
                </a:cubicBezTo>
                <a:cubicBezTo>
                  <a:pt x="157" y="104"/>
                  <a:pt x="157" y="104"/>
                  <a:pt x="157" y="104"/>
                </a:cubicBezTo>
                <a:cubicBezTo>
                  <a:pt x="157" y="104"/>
                  <a:pt x="157" y="104"/>
                  <a:pt x="158" y="104"/>
                </a:cubicBezTo>
                <a:cubicBezTo>
                  <a:pt x="158" y="104"/>
                  <a:pt x="158" y="104"/>
                  <a:pt x="157" y="104"/>
                </a:cubicBezTo>
                <a:cubicBezTo>
                  <a:pt x="157" y="104"/>
                  <a:pt x="157" y="104"/>
                  <a:pt x="157" y="103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57" y="103"/>
                  <a:pt x="157" y="103"/>
                  <a:pt x="158" y="103"/>
                </a:cubicBezTo>
                <a:cubicBezTo>
                  <a:pt x="158" y="103"/>
                  <a:pt x="158" y="103"/>
                  <a:pt x="158" y="102"/>
                </a:cubicBezTo>
                <a:cubicBezTo>
                  <a:pt x="158" y="102"/>
                  <a:pt x="158" y="102"/>
                  <a:pt x="158" y="102"/>
                </a:cubicBezTo>
                <a:cubicBezTo>
                  <a:pt x="158" y="102"/>
                  <a:pt x="157" y="102"/>
                  <a:pt x="157" y="103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56" y="103"/>
                  <a:pt x="156" y="103"/>
                  <a:pt x="156" y="103"/>
                </a:cubicBezTo>
                <a:cubicBezTo>
                  <a:pt x="156" y="103"/>
                  <a:pt x="156" y="103"/>
                  <a:pt x="157" y="103"/>
                </a:cubicBezTo>
                <a:cubicBezTo>
                  <a:pt x="157" y="102"/>
                  <a:pt x="157" y="102"/>
                  <a:pt x="157" y="102"/>
                </a:cubicBezTo>
                <a:cubicBezTo>
                  <a:pt x="157" y="102"/>
                  <a:pt x="158" y="102"/>
                  <a:pt x="158" y="102"/>
                </a:cubicBezTo>
                <a:cubicBezTo>
                  <a:pt x="158" y="102"/>
                  <a:pt x="158" y="102"/>
                  <a:pt x="158" y="101"/>
                </a:cubicBezTo>
                <a:cubicBezTo>
                  <a:pt x="158" y="101"/>
                  <a:pt x="159" y="101"/>
                  <a:pt x="159" y="101"/>
                </a:cubicBezTo>
                <a:cubicBezTo>
                  <a:pt x="158" y="100"/>
                  <a:pt x="158" y="100"/>
                  <a:pt x="158" y="100"/>
                </a:cubicBezTo>
                <a:cubicBezTo>
                  <a:pt x="158" y="99"/>
                  <a:pt x="158" y="99"/>
                  <a:pt x="157" y="99"/>
                </a:cubicBezTo>
                <a:cubicBezTo>
                  <a:pt x="157" y="99"/>
                  <a:pt x="156" y="99"/>
                  <a:pt x="156" y="98"/>
                </a:cubicBezTo>
                <a:cubicBezTo>
                  <a:pt x="156" y="98"/>
                  <a:pt x="156" y="98"/>
                  <a:pt x="156" y="97"/>
                </a:cubicBezTo>
                <a:cubicBezTo>
                  <a:pt x="156" y="97"/>
                  <a:pt x="156" y="97"/>
                  <a:pt x="156" y="97"/>
                </a:cubicBezTo>
                <a:cubicBezTo>
                  <a:pt x="156" y="97"/>
                  <a:pt x="156" y="97"/>
                  <a:pt x="156" y="96"/>
                </a:cubicBezTo>
                <a:cubicBezTo>
                  <a:pt x="155" y="96"/>
                  <a:pt x="156" y="96"/>
                  <a:pt x="155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4" y="96"/>
                  <a:pt x="154" y="96"/>
                  <a:pt x="153" y="96"/>
                </a:cubicBezTo>
                <a:cubicBezTo>
                  <a:pt x="153" y="96"/>
                  <a:pt x="152" y="96"/>
                  <a:pt x="152" y="96"/>
                </a:cubicBezTo>
                <a:cubicBezTo>
                  <a:pt x="152" y="96"/>
                  <a:pt x="152" y="96"/>
                  <a:pt x="151" y="96"/>
                </a:cubicBezTo>
                <a:cubicBezTo>
                  <a:pt x="151" y="96"/>
                  <a:pt x="151" y="96"/>
                  <a:pt x="151" y="97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49" y="97"/>
                  <a:pt x="149" y="97"/>
                  <a:pt x="149" y="97"/>
                </a:cubicBezTo>
                <a:cubicBezTo>
                  <a:pt x="149" y="97"/>
                  <a:pt x="150" y="97"/>
                  <a:pt x="150" y="97"/>
                </a:cubicBezTo>
                <a:cubicBezTo>
                  <a:pt x="150" y="97"/>
                  <a:pt x="150" y="98"/>
                  <a:pt x="150" y="98"/>
                </a:cubicBezTo>
                <a:cubicBezTo>
                  <a:pt x="150" y="97"/>
                  <a:pt x="149" y="97"/>
                  <a:pt x="149" y="97"/>
                </a:cubicBezTo>
                <a:cubicBezTo>
                  <a:pt x="148" y="97"/>
                  <a:pt x="148" y="97"/>
                  <a:pt x="148" y="98"/>
                </a:cubicBezTo>
                <a:cubicBezTo>
                  <a:pt x="148" y="98"/>
                  <a:pt x="148" y="98"/>
                  <a:pt x="148" y="98"/>
                </a:cubicBezTo>
                <a:cubicBezTo>
                  <a:pt x="148" y="98"/>
                  <a:pt x="148" y="98"/>
                  <a:pt x="148" y="98"/>
                </a:cubicBezTo>
                <a:cubicBezTo>
                  <a:pt x="148" y="98"/>
                  <a:pt x="148" y="98"/>
                  <a:pt x="148" y="98"/>
                </a:cubicBezTo>
                <a:cubicBezTo>
                  <a:pt x="147" y="98"/>
                  <a:pt x="147" y="98"/>
                  <a:pt x="147" y="98"/>
                </a:cubicBezTo>
                <a:cubicBezTo>
                  <a:pt x="147" y="98"/>
                  <a:pt x="147" y="98"/>
                  <a:pt x="147" y="98"/>
                </a:cubicBezTo>
                <a:cubicBezTo>
                  <a:pt x="147" y="98"/>
                  <a:pt x="147" y="98"/>
                  <a:pt x="147" y="98"/>
                </a:cubicBezTo>
                <a:cubicBezTo>
                  <a:pt x="147" y="98"/>
                  <a:pt x="147" y="98"/>
                  <a:pt x="146" y="98"/>
                </a:cubicBezTo>
                <a:cubicBezTo>
                  <a:pt x="146" y="98"/>
                  <a:pt x="146" y="98"/>
                  <a:pt x="146" y="98"/>
                </a:cubicBezTo>
                <a:cubicBezTo>
                  <a:pt x="147" y="98"/>
                  <a:pt x="147" y="98"/>
                  <a:pt x="147" y="97"/>
                </a:cubicBezTo>
                <a:cubicBezTo>
                  <a:pt x="147" y="97"/>
                  <a:pt x="147" y="96"/>
                  <a:pt x="147" y="96"/>
                </a:cubicBezTo>
                <a:cubicBezTo>
                  <a:pt x="147" y="96"/>
                  <a:pt x="147" y="97"/>
                  <a:pt x="146" y="97"/>
                </a:cubicBezTo>
                <a:cubicBezTo>
                  <a:pt x="147" y="96"/>
                  <a:pt x="147" y="96"/>
                  <a:pt x="147" y="96"/>
                </a:cubicBezTo>
                <a:cubicBezTo>
                  <a:pt x="147" y="96"/>
                  <a:pt x="147" y="96"/>
                  <a:pt x="147" y="96"/>
                </a:cubicBezTo>
                <a:cubicBezTo>
                  <a:pt x="147" y="96"/>
                  <a:pt x="147" y="96"/>
                  <a:pt x="147" y="96"/>
                </a:cubicBezTo>
                <a:cubicBezTo>
                  <a:pt x="147" y="96"/>
                  <a:pt x="147" y="96"/>
                  <a:pt x="147" y="96"/>
                </a:cubicBezTo>
                <a:cubicBezTo>
                  <a:pt x="147" y="96"/>
                  <a:pt x="147" y="96"/>
                  <a:pt x="146" y="96"/>
                </a:cubicBezTo>
                <a:cubicBezTo>
                  <a:pt x="146" y="96"/>
                  <a:pt x="146" y="96"/>
                  <a:pt x="145" y="96"/>
                </a:cubicBezTo>
                <a:cubicBezTo>
                  <a:pt x="144" y="95"/>
                  <a:pt x="143" y="95"/>
                  <a:pt x="142" y="96"/>
                </a:cubicBezTo>
                <a:cubicBezTo>
                  <a:pt x="141" y="96"/>
                  <a:pt x="141" y="96"/>
                  <a:pt x="140" y="96"/>
                </a:cubicBezTo>
                <a:cubicBezTo>
                  <a:pt x="139" y="96"/>
                  <a:pt x="139" y="97"/>
                  <a:pt x="139" y="97"/>
                </a:cubicBezTo>
                <a:cubicBezTo>
                  <a:pt x="138" y="97"/>
                  <a:pt x="138" y="97"/>
                  <a:pt x="138" y="97"/>
                </a:cubicBezTo>
                <a:cubicBezTo>
                  <a:pt x="137" y="98"/>
                  <a:pt x="137" y="98"/>
                  <a:pt x="137" y="98"/>
                </a:cubicBezTo>
                <a:cubicBezTo>
                  <a:pt x="137" y="98"/>
                  <a:pt x="137" y="98"/>
                  <a:pt x="137" y="98"/>
                </a:cubicBezTo>
                <a:cubicBezTo>
                  <a:pt x="137" y="98"/>
                  <a:pt x="137" y="98"/>
                  <a:pt x="137" y="98"/>
                </a:cubicBezTo>
                <a:cubicBezTo>
                  <a:pt x="137" y="98"/>
                  <a:pt x="136" y="99"/>
                  <a:pt x="136" y="99"/>
                </a:cubicBezTo>
                <a:cubicBezTo>
                  <a:pt x="136" y="99"/>
                  <a:pt x="136" y="99"/>
                  <a:pt x="136" y="99"/>
                </a:cubicBezTo>
                <a:cubicBezTo>
                  <a:pt x="136" y="99"/>
                  <a:pt x="136" y="99"/>
                  <a:pt x="136" y="100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6" y="100"/>
                  <a:pt x="136" y="101"/>
                  <a:pt x="136" y="101"/>
                </a:cubicBezTo>
                <a:cubicBezTo>
                  <a:pt x="136" y="101"/>
                  <a:pt x="136" y="101"/>
                  <a:pt x="135" y="101"/>
                </a:cubicBezTo>
                <a:cubicBezTo>
                  <a:pt x="135" y="101"/>
                  <a:pt x="135" y="101"/>
                  <a:pt x="135" y="101"/>
                </a:cubicBezTo>
                <a:cubicBezTo>
                  <a:pt x="135" y="102"/>
                  <a:pt x="135" y="101"/>
                  <a:pt x="135" y="102"/>
                </a:cubicBezTo>
                <a:cubicBezTo>
                  <a:pt x="135" y="102"/>
                  <a:pt x="135" y="102"/>
                  <a:pt x="135" y="102"/>
                </a:cubicBezTo>
                <a:cubicBezTo>
                  <a:pt x="135" y="102"/>
                  <a:pt x="134" y="102"/>
                  <a:pt x="134" y="102"/>
                </a:cubicBezTo>
                <a:cubicBezTo>
                  <a:pt x="134" y="102"/>
                  <a:pt x="134" y="102"/>
                  <a:pt x="134" y="103"/>
                </a:cubicBezTo>
                <a:cubicBezTo>
                  <a:pt x="134" y="103"/>
                  <a:pt x="134" y="103"/>
                  <a:pt x="134" y="103"/>
                </a:cubicBezTo>
                <a:cubicBezTo>
                  <a:pt x="134" y="104"/>
                  <a:pt x="135" y="103"/>
                  <a:pt x="135" y="104"/>
                </a:cubicBezTo>
                <a:cubicBezTo>
                  <a:pt x="135" y="104"/>
                  <a:pt x="134" y="104"/>
                  <a:pt x="134" y="104"/>
                </a:cubicBezTo>
                <a:cubicBezTo>
                  <a:pt x="134" y="104"/>
                  <a:pt x="134" y="104"/>
                  <a:pt x="134" y="104"/>
                </a:cubicBezTo>
                <a:cubicBezTo>
                  <a:pt x="134" y="105"/>
                  <a:pt x="134" y="105"/>
                  <a:pt x="134" y="105"/>
                </a:cubicBezTo>
                <a:cubicBezTo>
                  <a:pt x="134" y="105"/>
                  <a:pt x="134" y="105"/>
                  <a:pt x="134" y="106"/>
                </a:cubicBezTo>
                <a:cubicBezTo>
                  <a:pt x="134" y="106"/>
                  <a:pt x="134" y="106"/>
                  <a:pt x="134" y="106"/>
                </a:cubicBezTo>
                <a:cubicBezTo>
                  <a:pt x="134" y="106"/>
                  <a:pt x="134" y="107"/>
                  <a:pt x="134" y="107"/>
                </a:cubicBezTo>
                <a:cubicBezTo>
                  <a:pt x="134" y="107"/>
                  <a:pt x="134" y="107"/>
                  <a:pt x="135" y="107"/>
                </a:cubicBezTo>
                <a:cubicBezTo>
                  <a:pt x="135" y="108"/>
                  <a:pt x="136" y="108"/>
                  <a:pt x="136" y="108"/>
                </a:cubicBezTo>
                <a:cubicBezTo>
                  <a:pt x="137" y="108"/>
                  <a:pt x="137" y="108"/>
                  <a:pt x="138" y="108"/>
                </a:cubicBezTo>
                <a:cubicBezTo>
                  <a:pt x="138" y="108"/>
                  <a:pt x="139" y="108"/>
                  <a:pt x="139" y="108"/>
                </a:cubicBezTo>
                <a:cubicBezTo>
                  <a:pt x="139" y="108"/>
                  <a:pt x="139" y="108"/>
                  <a:pt x="140" y="108"/>
                </a:cubicBezTo>
                <a:cubicBezTo>
                  <a:pt x="140" y="108"/>
                  <a:pt x="140" y="109"/>
                  <a:pt x="141" y="109"/>
                </a:cubicBezTo>
                <a:cubicBezTo>
                  <a:pt x="141" y="109"/>
                  <a:pt x="141" y="109"/>
                  <a:pt x="142" y="109"/>
                </a:cubicBezTo>
                <a:cubicBezTo>
                  <a:pt x="141" y="109"/>
                  <a:pt x="141" y="109"/>
                  <a:pt x="141" y="109"/>
                </a:cubicBezTo>
                <a:cubicBezTo>
                  <a:pt x="141" y="109"/>
                  <a:pt x="141" y="109"/>
                  <a:pt x="141" y="109"/>
                </a:cubicBezTo>
                <a:cubicBezTo>
                  <a:pt x="141" y="109"/>
                  <a:pt x="140" y="109"/>
                  <a:pt x="140" y="109"/>
                </a:cubicBezTo>
                <a:cubicBezTo>
                  <a:pt x="139" y="109"/>
                  <a:pt x="139" y="109"/>
                  <a:pt x="138" y="109"/>
                </a:cubicBezTo>
                <a:cubicBezTo>
                  <a:pt x="138" y="109"/>
                  <a:pt x="138" y="109"/>
                  <a:pt x="138" y="109"/>
                </a:cubicBezTo>
                <a:cubicBezTo>
                  <a:pt x="137" y="109"/>
                  <a:pt x="137" y="109"/>
                  <a:pt x="137" y="109"/>
                </a:cubicBezTo>
                <a:cubicBezTo>
                  <a:pt x="137" y="109"/>
                  <a:pt x="137" y="109"/>
                  <a:pt x="137" y="109"/>
                </a:cubicBezTo>
                <a:cubicBezTo>
                  <a:pt x="136" y="109"/>
                  <a:pt x="136" y="109"/>
                  <a:pt x="136" y="109"/>
                </a:cubicBezTo>
                <a:cubicBezTo>
                  <a:pt x="136" y="109"/>
                  <a:pt x="135" y="108"/>
                  <a:pt x="135" y="109"/>
                </a:cubicBezTo>
                <a:cubicBezTo>
                  <a:pt x="135" y="109"/>
                  <a:pt x="135" y="109"/>
                  <a:pt x="135" y="109"/>
                </a:cubicBezTo>
                <a:cubicBezTo>
                  <a:pt x="135" y="109"/>
                  <a:pt x="136" y="109"/>
                  <a:pt x="136" y="109"/>
                </a:cubicBezTo>
                <a:cubicBezTo>
                  <a:pt x="135" y="109"/>
                  <a:pt x="136" y="110"/>
                  <a:pt x="136" y="110"/>
                </a:cubicBezTo>
                <a:cubicBezTo>
                  <a:pt x="137" y="110"/>
                  <a:pt x="137" y="111"/>
                  <a:pt x="138" y="111"/>
                </a:cubicBezTo>
                <a:cubicBezTo>
                  <a:pt x="138" y="112"/>
                  <a:pt x="138" y="112"/>
                  <a:pt x="139" y="112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12"/>
                  <a:pt x="139" y="113"/>
                  <a:pt x="140" y="112"/>
                </a:cubicBezTo>
                <a:cubicBezTo>
                  <a:pt x="140" y="112"/>
                  <a:pt x="140" y="112"/>
                  <a:pt x="140" y="112"/>
                </a:cubicBezTo>
                <a:cubicBezTo>
                  <a:pt x="140" y="112"/>
                  <a:pt x="140" y="112"/>
                  <a:pt x="140" y="112"/>
                </a:cubicBezTo>
                <a:cubicBezTo>
                  <a:pt x="140" y="112"/>
                  <a:pt x="140" y="112"/>
                  <a:pt x="141" y="112"/>
                </a:cubicBezTo>
                <a:cubicBezTo>
                  <a:pt x="141" y="112"/>
                  <a:pt x="141" y="112"/>
                  <a:pt x="142" y="112"/>
                </a:cubicBezTo>
                <a:cubicBezTo>
                  <a:pt x="142" y="112"/>
                  <a:pt x="141" y="112"/>
                  <a:pt x="141" y="112"/>
                </a:cubicBezTo>
                <a:cubicBezTo>
                  <a:pt x="141" y="111"/>
                  <a:pt x="142" y="111"/>
                  <a:pt x="142" y="111"/>
                </a:cubicBezTo>
                <a:cubicBezTo>
                  <a:pt x="142" y="112"/>
                  <a:pt x="142" y="112"/>
                  <a:pt x="142" y="112"/>
                </a:cubicBezTo>
                <a:cubicBezTo>
                  <a:pt x="142" y="112"/>
                  <a:pt x="142" y="112"/>
                  <a:pt x="143" y="112"/>
                </a:cubicBezTo>
                <a:cubicBezTo>
                  <a:pt x="143" y="112"/>
                  <a:pt x="143" y="112"/>
                  <a:pt x="143" y="112"/>
                </a:cubicBezTo>
                <a:cubicBezTo>
                  <a:pt x="143" y="112"/>
                  <a:pt x="143" y="112"/>
                  <a:pt x="143" y="112"/>
                </a:cubicBezTo>
                <a:cubicBezTo>
                  <a:pt x="143" y="112"/>
                  <a:pt x="143" y="111"/>
                  <a:pt x="143" y="111"/>
                </a:cubicBezTo>
                <a:cubicBezTo>
                  <a:pt x="143" y="112"/>
                  <a:pt x="143" y="112"/>
                  <a:pt x="143" y="112"/>
                </a:cubicBezTo>
                <a:cubicBezTo>
                  <a:pt x="143" y="113"/>
                  <a:pt x="143" y="113"/>
                  <a:pt x="144" y="113"/>
                </a:cubicBezTo>
                <a:cubicBezTo>
                  <a:pt x="144" y="113"/>
                  <a:pt x="145" y="114"/>
                  <a:pt x="145" y="113"/>
                </a:cubicBezTo>
                <a:cubicBezTo>
                  <a:pt x="145" y="113"/>
                  <a:pt x="146" y="114"/>
                  <a:pt x="146" y="114"/>
                </a:cubicBezTo>
                <a:cubicBezTo>
                  <a:pt x="146" y="113"/>
                  <a:pt x="145" y="113"/>
                  <a:pt x="145" y="113"/>
                </a:cubicBezTo>
                <a:cubicBezTo>
                  <a:pt x="145" y="113"/>
                  <a:pt x="146" y="113"/>
                  <a:pt x="147" y="113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3"/>
                  <a:pt x="147" y="113"/>
                  <a:pt x="148" y="113"/>
                </a:cubicBezTo>
                <a:cubicBezTo>
                  <a:pt x="148" y="114"/>
                  <a:pt x="148" y="114"/>
                  <a:pt x="148" y="114"/>
                </a:cubicBezTo>
                <a:cubicBezTo>
                  <a:pt x="149" y="114"/>
                  <a:pt x="149" y="114"/>
                  <a:pt x="149" y="114"/>
                </a:cubicBezTo>
                <a:cubicBezTo>
                  <a:pt x="149" y="114"/>
                  <a:pt x="150" y="114"/>
                  <a:pt x="150" y="114"/>
                </a:cubicBezTo>
                <a:cubicBezTo>
                  <a:pt x="150" y="114"/>
                  <a:pt x="151" y="113"/>
                  <a:pt x="151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2" y="114"/>
                  <a:pt x="152" y="114"/>
                  <a:pt x="152" y="114"/>
                </a:cubicBezTo>
                <a:cubicBezTo>
                  <a:pt x="152" y="114"/>
                  <a:pt x="152" y="114"/>
                  <a:pt x="152" y="114"/>
                </a:cubicBezTo>
                <a:cubicBezTo>
                  <a:pt x="153" y="114"/>
                  <a:pt x="153" y="114"/>
                  <a:pt x="153" y="114"/>
                </a:cubicBezTo>
                <a:cubicBezTo>
                  <a:pt x="153" y="114"/>
                  <a:pt x="154" y="114"/>
                  <a:pt x="154" y="114"/>
                </a:cubicBezTo>
                <a:cubicBezTo>
                  <a:pt x="154" y="114"/>
                  <a:pt x="154" y="114"/>
                  <a:pt x="154" y="114"/>
                </a:cubicBezTo>
                <a:cubicBezTo>
                  <a:pt x="154" y="114"/>
                  <a:pt x="154" y="114"/>
                  <a:pt x="154" y="114"/>
                </a:cubicBezTo>
                <a:cubicBezTo>
                  <a:pt x="154" y="114"/>
                  <a:pt x="155" y="114"/>
                  <a:pt x="155" y="114"/>
                </a:cubicBezTo>
                <a:cubicBezTo>
                  <a:pt x="155" y="114"/>
                  <a:pt x="155" y="114"/>
                  <a:pt x="155" y="114"/>
                </a:cubicBezTo>
                <a:cubicBezTo>
                  <a:pt x="155" y="114"/>
                  <a:pt x="155" y="114"/>
                  <a:pt x="155" y="114"/>
                </a:cubicBezTo>
                <a:cubicBezTo>
                  <a:pt x="155" y="114"/>
                  <a:pt x="155" y="114"/>
                  <a:pt x="154" y="114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3"/>
                  <a:pt x="154" y="113"/>
                  <a:pt x="153" y="113"/>
                </a:cubicBezTo>
                <a:cubicBezTo>
                  <a:pt x="153" y="113"/>
                  <a:pt x="153" y="113"/>
                  <a:pt x="152" y="113"/>
                </a:cubicBezTo>
                <a:cubicBezTo>
                  <a:pt x="152" y="112"/>
                  <a:pt x="152" y="112"/>
                  <a:pt x="152" y="112"/>
                </a:cubicBezTo>
                <a:cubicBezTo>
                  <a:pt x="152" y="112"/>
                  <a:pt x="153" y="113"/>
                  <a:pt x="153" y="113"/>
                </a:cubicBezTo>
                <a:cubicBezTo>
                  <a:pt x="154" y="113"/>
                  <a:pt x="154" y="113"/>
                  <a:pt x="155" y="114"/>
                </a:cubicBezTo>
                <a:cubicBezTo>
                  <a:pt x="155" y="114"/>
                  <a:pt x="155" y="114"/>
                  <a:pt x="155" y="114"/>
                </a:cubicBezTo>
                <a:cubicBezTo>
                  <a:pt x="156" y="114"/>
                  <a:pt x="156" y="114"/>
                  <a:pt x="156" y="114"/>
                </a:cubicBezTo>
                <a:cubicBezTo>
                  <a:pt x="156" y="114"/>
                  <a:pt x="157" y="115"/>
                  <a:pt x="157" y="115"/>
                </a:cubicBezTo>
                <a:cubicBezTo>
                  <a:pt x="158" y="115"/>
                  <a:pt x="157" y="114"/>
                  <a:pt x="157" y="114"/>
                </a:cubicBezTo>
                <a:cubicBezTo>
                  <a:pt x="157" y="114"/>
                  <a:pt x="156" y="114"/>
                  <a:pt x="156" y="113"/>
                </a:cubicBezTo>
                <a:cubicBezTo>
                  <a:pt x="156" y="113"/>
                  <a:pt x="156" y="114"/>
                  <a:pt x="156" y="113"/>
                </a:cubicBezTo>
                <a:cubicBezTo>
                  <a:pt x="156" y="113"/>
                  <a:pt x="155" y="113"/>
                  <a:pt x="155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55" y="113"/>
                  <a:pt x="155" y="113"/>
                  <a:pt x="156" y="113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7" y="113"/>
                  <a:pt x="157" y="113"/>
                  <a:pt x="157" y="113"/>
                </a:cubicBezTo>
                <a:cubicBezTo>
                  <a:pt x="158" y="113"/>
                  <a:pt x="158" y="113"/>
                  <a:pt x="158" y="113"/>
                </a:cubicBezTo>
                <a:cubicBezTo>
                  <a:pt x="158" y="114"/>
                  <a:pt x="158" y="113"/>
                  <a:pt x="159" y="113"/>
                </a:cubicBezTo>
                <a:cubicBezTo>
                  <a:pt x="159" y="113"/>
                  <a:pt x="159" y="114"/>
                  <a:pt x="159" y="114"/>
                </a:cubicBezTo>
                <a:cubicBezTo>
                  <a:pt x="159" y="114"/>
                  <a:pt x="160" y="114"/>
                  <a:pt x="160" y="114"/>
                </a:cubicBezTo>
                <a:cubicBezTo>
                  <a:pt x="160" y="114"/>
                  <a:pt x="160" y="114"/>
                  <a:pt x="160" y="114"/>
                </a:cubicBezTo>
                <a:cubicBezTo>
                  <a:pt x="160" y="114"/>
                  <a:pt x="161" y="114"/>
                  <a:pt x="161" y="114"/>
                </a:cubicBezTo>
                <a:cubicBezTo>
                  <a:pt x="161" y="114"/>
                  <a:pt x="161" y="114"/>
                  <a:pt x="162" y="114"/>
                </a:cubicBezTo>
                <a:cubicBezTo>
                  <a:pt x="162" y="114"/>
                  <a:pt x="163" y="114"/>
                  <a:pt x="163" y="113"/>
                </a:cubicBezTo>
                <a:cubicBezTo>
                  <a:pt x="163" y="113"/>
                  <a:pt x="162" y="112"/>
                  <a:pt x="162" y="112"/>
                </a:cubicBezTo>
                <a:cubicBezTo>
                  <a:pt x="162" y="112"/>
                  <a:pt x="162" y="112"/>
                  <a:pt x="161" y="112"/>
                </a:cubicBezTo>
                <a:cubicBezTo>
                  <a:pt x="161" y="112"/>
                  <a:pt x="161" y="112"/>
                  <a:pt x="161" y="112"/>
                </a:cubicBezTo>
                <a:cubicBezTo>
                  <a:pt x="161" y="112"/>
                  <a:pt x="161" y="112"/>
                  <a:pt x="161" y="112"/>
                </a:cubicBezTo>
                <a:cubicBezTo>
                  <a:pt x="160" y="112"/>
                  <a:pt x="160" y="112"/>
                  <a:pt x="160" y="112"/>
                </a:cubicBezTo>
                <a:cubicBezTo>
                  <a:pt x="160" y="112"/>
                  <a:pt x="161" y="112"/>
                  <a:pt x="161" y="112"/>
                </a:cubicBezTo>
                <a:cubicBezTo>
                  <a:pt x="161" y="111"/>
                  <a:pt x="161" y="111"/>
                  <a:pt x="161" y="111"/>
                </a:cubicBezTo>
                <a:cubicBezTo>
                  <a:pt x="161" y="112"/>
                  <a:pt x="161" y="112"/>
                  <a:pt x="161" y="111"/>
                </a:cubicBezTo>
                <a:cubicBezTo>
                  <a:pt x="161" y="111"/>
                  <a:pt x="162" y="111"/>
                  <a:pt x="162" y="111"/>
                </a:cubicBezTo>
                <a:cubicBezTo>
                  <a:pt x="162" y="111"/>
                  <a:pt x="161" y="111"/>
                  <a:pt x="161" y="111"/>
                </a:cubicBezTo>
                <a:cubicBezTo>
                  <a:pt x="162" y="110"/>
                  <a:pt x="162" y="111"/>
                  <a:pt x="162" y="111"/>
                </a:cubicBezTo>
                <a:cubicBezTo>
                  <a:pt x="162" y="111"/>
                  <a:pt x="162" y="111"/>
                  <a:pt x="162" y="111"/>
                </a:cubicBezTo>
                <a:cubicBezTo>
                  <a:pt x="162" y="111"/>
                  <a:pt x="162" y="111"/>
                  <a:pt x="162" y="111"/>
                </a:cubicBezTo>
                <a:cubicBezTo>
                  <a:pt x="162" y="111"/>
                  <a:pt x="162" y="111"/>
                  <a:pt x="162" y="111"/>
                </a:cubicBezTo>
                <a:cubicBezTo>
                  <a:pt x="162" y="111"/>
                  <a:pt x="162" y="111"/>
                  <a:pt x="162" y="111"/>
                </a:cubicBezTo>
                <a:cubicBezTo>
                  <a:pt x="162" y="111"/>
                  <a:pt x="161" y="111"/>
                  <a:pt x="162" y="111"/>
                </a:cubicBezTo>
                <a:cubicBezTo>
                  <a:pt x="162" y="111"/>
                  <a:pt x="162" y="112"/>
                  <a:pt x="162" y="112"/>
                </a:cubicBezTo>
                <a:cubicBezTo>
                  <a:pt x="162" y="112"/>
                  <a:pt x="162" y="111"/>
                  <a:pt x="162" y="111"/>
                </a:cubicBezTo>
                <a:cubicBezTo>
                  <a:pt x="162" y="112"/>
                  <a:pt x="162" y="111"/>
                  <a:pt x="162" y="112"/>
                </a:cubicBezTo>
                <a:cubicBezTo>
                  <a:pt x="162" y="112"/>
                  <a:pt x="163" y="112"/>
                  <a:pt x="163" y="112"/>
                </a:cubicBezTo>
                <a:cubicBezTo>
                  <a:pt x="163" y="112"/>
                  <a:pt x="163" y="112"/>
                  <a:pt x="163" y="112"/>
                </a:cubicBezTo>
                <a:cubicBezTo>
                  <a:pt x="163" y="112"/>
                  <a:pt x="163" y="112"/>
                  <a:pt x="163" y="112"/>
                </a:cubicBezTo>
                <a:cubicBezTo>
                  <a:pt x="163" y="112"/>
                  <a:pt x="163" y="112"/>
                  <a:pt x="163" y="112"/>
                </a:cubicBezTo>
                <a:cubicBezTo>
                  <a:pt x="163" y="113"/>
                  <a:pt x="163" y="113"/>
                  <a:pt x="163" y="113"/>
                </a:cubicBezTo>
                <a:cubicBezTo>
                  <a:pt x="163" y="113"/>
                  <a:pt x="164" y="112"/>
                  <a:pt x="164" y="112"/>
                </a:cubicBezTo>
                <a:cubicBezTo>
                  <a:pt x="164" y="112"/>
                  <a:pt x="164" y="113"/>
                  <a:pt x="164" y="113"/>
                </a:cubicBezTo>
                <a:cubicBezTo>
                  <a:pt x="164" y="113"/>
                  <a:pt x="164" y="112"/>
                  <a:pt x="164" y="112"/>
                </a:cubicBezTo>
                <a:cubicBezTo>
                  <a:pt x="164" y="113"/>
                  <a:pt x="165" y="112"/>
                  <a:pt x="165" y="113"/>
                </a:cubicBezTo>
                <a:cubicBezTo>
                  <a:pt x="165" y="113"/>
                  <a:pt x="165" y="114"/>
                  <a:pt x="165" y="114"/>
                </a:cubicBezTo>
                <a:cubicBezTo>
                  <a:pt x="165" y="115"/>
                  <a:pt x="165" y="114"/>
                  <a:pt x="166" y="114"/>
                </a:cubicBezTo>
                <a:cubicBezTo>
                  <a:pt x="165" y="114"/>
                  <a:pt x="165" y="114"/>
                  <a:pt x="165" y="114"/>
                </a:cubicBezTo>
                <a:cubicBezTo>
                  <a:pt x="166" y="114"/>
                  <a:pt x="166" y="114"/>
                  <a:pt x="167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6" y="114"/>
                  <a:pt x="166" y="114"/>
                  <a:pt x="166" y="114"/>
                </a:cubicBezTo>
                <a:cubicBezTo>
                  <a:pt x="166" y="114"/>
                  <a:pt x="166" y="114"/>
                  <a:pt x="167" y="114"/>
                </a:cubicBezTo>
                <a:cubicBezTo>
                  <a:pt x="167" y="114"/>
                  <a:pt x="167" y="114"/>
                  <a:pt x="167" y="114"/>
                </a:cubicBezTo>
                <a:cubicBezTo>
                  <a:pt x="167" y="114"/>
                  <a:pt x="167" y="114"/>
                  <a:pt x="167" y="114"/>
                </a:cubicBezTo>
                <a:cubicBezTo>
                  <a:pt x="167" y="115"/>
                  <a:pt x="167" y="114"/>
                  <a:pt x="167" y="115"/>
                </a:cubicBezTo>
                <a:cubicBezTo>
                  <a:pt x="167" y="115"/>
                  <a:pt x="167" y="115"/>
                  <a:pt x="167" y="115"/>
                </a:cubicBezTo>
                <a:cubicBezTo>
                  <a:pt x="166" y="115"/>
                  <a:pt x="166" y="115"/>
                  <a:pt x="167" y="115"/>
                </a:cubicBezTo>
                <a:cubicBezTo>
                  <a:pt x="167" y="115"/>
                  <a:pt x="167" y="115"/>
                  <a:pt x="167" y="115"/>
                </a:cubicBezTo>
                <a:cubicBezTo>
                  <a:pt x="167" y="115"/>
                  <a:pt x="167" y="115"/>
                  <a:pt x="167" y="115"/>
                </a:cubicBezTo>
                <a:cubicBezTo>
                  <a:pt x="167" y="115"/>
                  <a:pt x="167" y="115"/>
                  <a:pt x="167" y="115"/>
                </a:cubicBezTo>
                <a:cubicBezTo>
                  <a:pt x="167" y="115"/>
                  <a:pt x="167" y="115"/>
                  <a:pt x="167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9" y="115"/>
                </a:cubicBezTo>
                <a:cubicBezTo>
                  <a:pt x="169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6"/>
                  <a:pt x="168" y="116"/>
                  <a:pt x="168" y="116"/>
                </a:cubicBezTo>
                <a:cubicBezTo>
                  <a:pt x="168" y="116"/>
                  <a:pt x="168" y="116"/>
                  <a:pt x="169" y="116"/>
                </a:cubicBezTo>
                <a:cubicBezTo>
                  <a:pt x="169" y="116"/>
                  <a:pt x="169" y="116"/>
                  <a:pt x="169" y="116"/>
                </a:cubicBezTo>
                <a:cubicBezTo>
                  <a:pt x="170" y="116"/>
                  <a:pt x="170" y="117"/>
                  <a:pt x="170" y="117"/>
                </a:cubicBezTo>
                <a:cubicBezTo>
                  <a:pt x="170" y="117"/>
                  <a:pt x="170" y="117"/>
                  <a:pt x="170" y="117"/>
                </a:cubicBezTo>
                <a:cubicBezTo>
                  <a:pt x="170" y="117"/>
                  <a:pt x="170" y="118"/>
                  <a:pt x="170" y="118"/>
                </a:cubicBezTo>
                <a:cubicBezTo>
                  <a:pt x="169" y="118"/>
                  <a:pt x="169" y="118"/>
                  <a:pt x="168" y="118"/>
                </a:cubicBezTo>
                <a:cubicBezTo>
                  <a:pt x="168" y="118"/>
                  <a:pt x="168" y="118"/>
                  <a:pt x="168" y="118"/>
                </a:cubicBezTo>
                <a:cubicBezTo>
                  <a:pt x="168" y="118"/>
                  <a:pt x="168" y="118"/>
                  <a:pt x="168" y="119"/>
                </a:cubicBezTo>
                <a:cubicBezTo>
                  <a:pt x="167" y="120"/>
                  <a:pt x="168" y="119"/>
                  <a:pt x="169" y="119"/>
                </a:cubicBezTo>
                <a:cubicBezTo>
                  <a:pt x="169" y="119"/>
                  <a:pt x="169" y="119"/>
                  <a:pt x="170" y="119"/>
                </a:cubicBezTo>
                <a:cubicBezTo>
                  <a:pt x="170" y="119"/>
                  <a:pt x="170" y="119"/>
                  <a:pt x="170" y="118"/>
                </a:cubicBezTo>
                <a:cubicBezTo>
                  <a:pt x="171" y="118"/>
                  <a:pt x="170" y="118"/>
                  <a:pt x="171" y="118"/>
                </a:cubicBezTo>
                <a:cubicBezTo>
                  <a:pt x="171" y="118"/>
                  <a:pt x="171" y="119"/>
                  <a:pt x="172" y="118"/>
                </a:cubicBezTo>
                <a:cubicBezTo>
                  <a:pt x="172" y="118"/>
                  <a:pt x="172" y="118"/>
                  <a:pt x="172" y="118"/>
                </a:cubicBezTo>
                <a:cubicBezTo>
                  <a:pt x="172" y="118"/>
                  <a:pt x="172" y="118"/>
                  <a:pt x="173" y="118"/>
                </a:cubicBezTo>
                <a:cubicBezTo>
                  <a:pt x="172" y="118"/>
                  <a:pt x="172" y="118"/>
                  <a:pt x="172" y="118"/>
                </a:cubicBezTo>
                <a:cubicBezTo>
                  <a:pt x="172" y="118"/>
                  <a:pt x="172" y="118"/>
                  <a:pt x="172" y="118"/>
                </a:cubicBezTo>
                <a:cubicBezTo>
                  <a:pt x="172" y="118"/>
                  <a:pt x="172" y="118"/>
                  <a:pt x="172" y="118"/>
                </a:cubicBezTo>
                <a:cubicBezTo>
                  <a:pt x="172" y="118"/>
                  <a:pt x="172" y="118"/>
                  <a:pt x="172" y="118"/>
                </a:cubicBezTo>
                <a:cubicBezTo>
                  <a:pt x="172" y="118"/>
                  <a:pt x="172" y="118"/>
                  <a:pt x="172" y="118"/>
                </a:cubicBezTo>
                <a:cubicBezTo>
                  <a:pt x="172" y="118"/>
                  <a:pt x="172" y="118"/>
                  <a:pt x="173" y="118"/>
                </a:cubicBezTo>
                <a:cubicBezTo>
                  <a:pt x="173" y="119"/>
                  <a:pt x="172" y="119"/>
                  <a:pt x="172" y="119"/>
                </a:cubicBezTo>
                <a:cubicBezTo>
                  <a:pt x="172" y="119"/>
                  <a:pt x="173" y="119"/>
                  <a:pt x="173" y="119"/>
                </a:cubicBezTo>
                <a:cubicBezTo>
                  <a:pt x="173" y="119"/>
                  <a:pt x="173" y="119"/>
                  <a:pt x="173" y="119"/>
                </a:cubicBezTo>
                <a:cubicBezTo>
                  <a:pt x="173" y="119"/>
                  <a:pt x="173" y="119"/>
                  <a:pt x="173" y="119"/>
                </a:cubicBezTo>
                <a:cubicBezTo>
                  <a:pt x="173" y="119"/>
                  <a:pt x="173" y="119"/>
                  <a:pt x="173" y="119"/>
                </a:cubicBezTo>
                <a:cubicBezTo>
                  <a:pt x="173" y="120"/>
                  <a:pt x="173" y="120"/>
                  <a:pt x="173" y="120"/>
                </a:cubicBezTo>
                <a:cubicBezTo>
                  <a:pt x="173" y="120"/>
                  <a:pt x="174" y="120"/>
                  <a:pt x="174" y="120"/>
                </a:cubicBezTo>
                <a:cubicBezTo>
                  <a:pt x="174" y="120"/>
                  <a:pt x="174" y="120"/>
                  <a:pt x="175" y="120"/>
                </a:cubicBezTo>
                <a:cubicBezTo>
                  <a:pt x="175" y="120"/>
                  <a:pt x="173" y="119"/>
                  <a:pt x="174" y="119"/>
                </a:cubicBezTo>
                <a:cubicBezTo>
                  <a:pt x="175" y="119"/>
                  <a:pt x="175" y="119"/>
                  <a:pt x="175" y="120"/>
                </a:cubicBezTo>
                <a:cubicBezTo>
                  <a:pt x="175" y="120"/>
                  <a:pt x="174" y="121"/>
                  <a:pt x="175" y="121"/>
                </a:cubicBezTo>
                <a:cubicBezTo>
                  <a:pt x="175" y="121"/>
                  <a:pt x="175" y="121"/>
                  <a:pt x="175" y="121"/>
                </a:cubicBezTo>
                <a:cubicBezTo>
                  <a:pt x="175" y="121"/>
                  <a:pt x="176" y="121"/>
                  <a:pt x="176" y="121"/>
                </a:cubicBezTo>
                <a:cubicBezTo>
                  <a:pt x="176" y="121"/>
                  <a:pt x="176" y="121"/>
                  <a:pt x="176" y="121"/>
                </a:cubicBezTo>
                <a:cubicBezTo>
                  <a:pt x="176" y="121"/>
                  <a:pt x="176" y="121"/>
                  <a:pt x="176" y="121"/>
                </a:cubicBezTo>
                <a:cubicBezTo>
                  <a:pt x="176" y="121"/>
                  <a:pt x="177" y="121"/>
                  <a:pt x="177" y="121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7" y="121"/>
                  <a:pt x="177" y="122"/>
                  <a:pt x="177" y="122"/>
                </a:cubicBezTo>
                <a:cubicBezTo>
                  <a:pt x="177" y="122"/>
                  <a:pt x="177" y="122"/>
                  <a:pt x="177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77" y="123"/>
                  <a:pt x="177" y="123"/>
                  <a:pt x="177" y="123"/>
                </a:cubicBezTo>
                <a:cubicBezTo>
                  <a:pt x="177" y="123"/>
                  <a:pt x="178" y="123"/>
                  <a:pt x="178" y="123"/>
                </a:cubicBezTo>
                <a:cubicBezTo>
                  <a:pt x="178" y="123"/>
                  <a:pt x="178" y="123"/>
                  <a:pt x="178" y="124"/>
                </a:cubicBezTo>
                <a:cubicBezTo>
                  <a:pt x="178" y="124"/>
                  <a:pt x="178" y="124"/>
                  <a:pt x="178" y="124"/>
                </a:cubicBezTo>
                <a:cubicBezTo>
                  <a:pt x="178" y="124"/>
                  <a:pt x="178" y="124"/>
                  <a:pt x="178" y="124"/>
                </a:cubicBezTo>
                <a:cubicBezTo>
                  <a:pt x="178" y="124"/>
                  <a:pt x="178" y="125"/>
                  <a:pt x="178" y="125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25"/>
                  <a:pt x="178" y="125"/>
                  <a:pt x="179" y="125"/>
                </a:cubicBezTo>
                <a:cubicBezTo>
                  <a:pt x="179" y="125"/>
                  <a:pt x="179" y="125"/>
                  <a:pt x="179" y="125"/>
                </a:cubicBezTo>
                <a:cubicBezTo>
                  <a:pt x="179" y="125"/>
                  <a:pt x="179" y="126"/>
                  <a:pt x="179" y="126"/>
                </a:cubicBezTo>
                <a:cubicBezTo>
                  <a:pt x="178" y="126"/>
                  <a:pt x="177" y="127"/>
                  <a:pt x="177" y="128"/>
                </a:cubicBezTo>
                <a:cubicBezTo>
                  <a:pt x="177" y="128"/>
                  <a:pt x="178" y="128"/>
                  <a:pt x="178" y="128"/>
                </a:cubicBezTo>
                <a:cubicBezTo>
                  <a:pt x="179" y="128"/>
                  <a:pt x="179" y="128"/>
                  <a:pt x="180" y="128"/>
                </a:cubicBezTo>
                <a:cubicBezTo>
                  <a:pt x="180" y="128"/>
                  <a:pt x="181" y="128"/>
                  <a:pt x="181" y="128"/>
                </a:cubicBezTo>
                <a:cubicBezTo>
                  <a:pt x="181" y="128"/>
                  <a:pt x="181" y="128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6"/>
                </a:cubicBezTo>
                <a:cubicBezTo>
                  <a:pt x="181" y="126"/>
                  <a:pt x="181" y="126"/>
                  <a:pt x="182" y="126"/>
                </a:cubicBezTo>
                <a:cubicBezTo>
                  <a:pt x="182" y="126"/>
                  <a:pt x="182" y="127"/>
                  <a:pt x="182" y="127"/>
                </a:cubicBezTo>
                <a:cubicBezTo>
                  <a:pt x="182" y="127"/>
                  <a:pt x="182" y="127"/>
                  <a:pt x="182" y="127"/>
                </a:cubicBezTo>
                <a:cubicBezTo>
                  <a:pt x="183" y="127"/>
                  <a:pt x="183" y="127"/>
                  <a:pt x="183" y="127"/>
                </a:cubicBezTo>
                <a:cubicBezTo>
                  <a:pt x="183" y="127"/>
                  <a:pt x="183" y="127"/>
                  <a:pt x="183" y="127"/>
                </a:cubicBezTo>
                <a:cubicBezTo>
                  <a:pt x="183" y="127"/>
                  <a:pt x="183" y="127"/>
                  <a:pt x="183" y="127"/>
                </a:cubicBezTo>
                <a:cubicBezTo>
                  <a:pt x="183" y="127"/>
                  <a:pt x="183" y="127"/>
                  <a:pt x="183" y="127"/>
                </a:cubicBezTo>
                <a:cubicBezTo>
                  <a:pt x="183" y="127"/>
                  <a:pt x="183" y="127"/>
                  <a:pt x="183" y="127"/>
                </a:cubicBezTo>
                <a:cubicBezTo>
                  <a:pt x="183" y="128"/>
                  <a:pt x="183" y="128"/>
                  <a:pt x="184" y="128"/>
                </a:cubicBezTo>
                <a:cubicBezTo>
                  <a:pt x="184" y="128"/>
                  <a:pt x="184" y="128"/>
                  <a:pt x="184" y="128"/>
                </a:cubicBezTo>
                <a:cubicBezTo>
                  <a:pt x="184" y="128"/>
                  <a:pt x="184" y="128"/>
                  <a:pt x="185" y="128"/>
                </a:cubicBezTo>
                <a:cubicBezTo>
                  <a:pt x="185" y="128"/>
                  <a:pt x="185" y="128"/>
                  <a:pt x="185" y="128"/>
                </a:cubicBezTo>
                <a:cubicBezTo>
                  <a:pt x="185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9"/>
                  <a:pt x="186" y="129"/>
                </a:cubicBezTo>
                <a:cubicBezTo>
                  <a:pt x="186" y="129"/>
                  <a:pt x="187" y="129"/>
                  <a:pt x="186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30"/>
                  <a:pt x="186" y="130"/>
                  <a:pt x="186" y="130"/>
                </a:cubicBezTo>
                <a:cubicBezTo>
                  <a:pt x="185" y="130"/>
                  <a:pt x="186" y="130"/>
                  <a:pt x="185" y="130"/>
                </a:cubicBezTo>
                <a:cubicBezTo>
                  <a:pt x="185" y="130"/>
                  <a:pt x="185" y="130"/>
                  <a:pt x="186" y="130"/>
                </a:cubicBezTo>
                <a:cubicBezTo>
                  <a:pt x="185" y="130"/>
                  <a:pt x="185" y="130"/>
                  <a:pt x="185" y="130"/>
                </a:cubicBezTo>
                <a:cubicBezTo>
                  <a:pt x="184" y="130"/>
                  <a:pt x="184" y="130"/>
                  <a:pt x="183" y="130"/>
                </a:cubicBezTo>
                <a:cubicBezTo>
                  <a:pt x="183" y="130"/>
                  <a:pt x="183" y="130"/>
                  <a:pt x="183" y="130"/>
                </a:cubicBezTo>
                <a:cubicBezTo>
                  <a:pt x="183" y="130"/>
                  <a:pt x="183" y="130"/>
                  <a:pt x="183" y="130"/>
                </a:cubicBezTo>
                <a:cubicBezTo>
                  <a:pt x="183" y="130"/>
                  <a:pt x="183" y="129"/>
                  <a:pt x="183" y="129"/>
                </a:cubicBezTo>
                <a:cubicBezTo>
                  <a:pt x="183" y="130"/>
                  <a:pt x="183" y="130"/>
                  <a:pt x="183" y="130"/>
                </a:cubicBezTo>
                <a:cubicBezTo>
                  <a:pt x="183" y="130"/>
                  <a:pt x="183" y="130"/>
                  <a:pt x="182" y="130"/>
                </a:cubicBezTo>
                <a:cubicBezTo>
                  <a:pt x="182" y="130"/>
                  <a:pt x="182" y="130"/>
                  <a:pt x="182" y="130"/>
                </a:cubicBezTo>
                <a:cubicBezTo>
                  <a:pt x="182" y="131"/>
                  <a:pt x="182" y="131"/>
                  <a:pt x="181" y="131"/>
                </a:cubicBezTo>
                <a:cubicBezTo>
                  <a:pt x="181" y="131"/>
                  <a:pt x="182" y="130"/>
                  <a:pt x="182" y="130"/>
                </a:cubicBezTo>
                <a:cubicBezTo>
                  <a:pt x="182" y="130"/>
                  <a:pt x="181" y="130"/>
                  <a:pt x="181" y="130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181" y="130"/>
                  <a:pt x="182" y="129"/>
                  <a:pt x="182" y="129"/>
                </a:cubicBezTo>
                <a:cubicBezTo>
                  <a:pt x="182" y="129"/>
                  <a:pt x="181" y="129"/>
                  <a:pt x="181" y="129"/>
                </a:cubicBezTo>
                <a:cubicBezTo>
                  <a:pt x="181" y="129"/>
                  <a:pt x="181" y="129"/>
                  <a:pt x="181" y="129"/>
                </a:cubicBezTo>
                <a:cubicBezTo>
                  <a:pt x="181" y="129"/>
                  <a:pt x="181" y="129"/>
                  <a:pt x="181" y="129"/>
                </a:cubicBezTo>
                <a:cubicBezTo>
                  <a:pt x="181" y="128"/>
                  <a:pt x="180" y="128"/>
                  <a:pt x="180" y="128"/>
                </a:cubicBezTo>
                <a:cubicBezTo>
                  <a:pt x="179" y="128"/>
                  <a:pt x="179" y="128"/>
                  <a:pt x="179" y="128"/>
                </a:cubicBezTo>
                <a:cubicBezTo>
                  <a:pt x="178" y="128"/>
                  <a:pt x="178" y="128"/>
                  <a:pt x="177" y="128"/>
                </a:cubicBezTo>
                <a:cubicBezTo>
                  <a:pt x="177" y="128"/>
                  <a:pt x="177" y="128"/>
                  <a:pt x="176" y="128"/>
                </a:cubicBezTo>
                <a:cubicBezTo>
                  <a:pt x="175" y="129"/>
                  <a:pt x="174" y="130"/>
                  <a:pt x="173" y="130"/>
                </a:cubicBezTo>
                <a:cubicBezTo>
                  <a:pt x="173" y="131"/>
                  <a:pt x="174" y="131"/>
                  <a:pt x="174" y="131"/>
                </a:cubicBezTo>
                <a:cubicBezTo>
                  <a:pt x="174" y="131"/>
                  <a:pt x="174" y="131"/>
                  <a:pt x="175" y="132"/>
                </a:cubicBezTo>
                <a:cubicBezTo>
                  <a:pt x="175" y="132"/>
                  <a:pt x="175" y="132"/>
                  <a:pt x="175" y="132"/>
                </a:cubicBezTo>
                <a:cubicBezTo>
                  <a:pt x="175" y="132"/>
                  <a:pt x="175" y="132"/>
                  <a:pt x="175" y="132"/>
                </a:cubicBezTo>
                <a:cubicBezTo>
                  <a:pt x="175" y="132"/>
                  <a:pt x="175" y="132"/>
                  <a:pt x="175" y="132"/>
                </a:cubicBezTo>
                <a:cubicBezTo>
                  <a:pt x="175" y="132"/>
                  <a:pt x="175" y="132"/>
                  <a:pt x="175" y="132"/>
                </a:cubicBezTo>
                <a:cubicBezTo>
                  <a:pt x="175" y="132"/>
                  <a:pt x="175" y="133"/>
                  <a:pt x="175" y="133"/>
                </a:cubicBezTo>
                <a:cubicBezTo>
                  <a:pt x="175" y="133"/>
                  <a:pt x="176" y="133"/>
                  <a:pt x="176" y="133"/>
                </a:cubicBezTo>
                <a:cubicBezTo>
                  <a:pt x="175" y="133"/>
                  <a:pt x="175" y="133"/>
                  <a:pt x="174" y="133"/>
                </a:cubicBezTo>
                <a:cubicBezTo>
                  <a:pt x="174" y="133"/>
                  <a:pt x="174" y="133"/>
                  <a:pt x="173" y="133"/>
                </a:cubicBezTo>
                <a:cubicBezTo>
                  <a:pt x="173" y="133"/>
                  <a:pt x="173" y="133"/>
                  <a:pt x="173" y="133"/>
                </a:cubicBezTo>
                <a:cubicBezTo>
                  <a:pt x="173" y="133"/>
                  <a:pt x="172" y="133"/>
                  <a:pt x="172" y="133"/>
                </a:cubicBezTo>
                <a:cubicBezTo>
                  <a:pt x="172" y="133"/>
                  <a:pt x="172" y="133"/>
                  <a:pt x="172" y="134"/>
                </a:cubicBezTo>
                <a:cubicBezTo>
                  <a:pt x="172" y="134"/>
                  <a:pt x="172" y="134"/>
                  <a:pt x="171" y="134"/>
                </a:cubicBezTo>
                <a:cubicBezTo>
                  <a:pt x="171" y="134"/>
                  <a:pt x="171" y="134"/>
                  <a:pt x="171" y="134"/>
                </a:cubicBezTo>
                <a:cubicBezTo>
                  <a:pt x="170" y="134"/>
                  <a:pt x="170" y="134"/>
                  <a:pt x="170" y="134"/>
                </a:cubicBezTo>
                <a:cubicBezTo>
                  <a:pt x="170" y="134"/>
                  <a:pt x="170" y="134"/>
                  <a:pt x="170" y="134"/>
                </a:cubicBezTo>
                <a:cubicBezTo>
                  <a:pt x="170" y="133"/>
                  <a:pt x="170" y="134"/>
                  <a:pt x="169" y="134"/>
                </a:cubicBezTo>
                <a:cubicBezTo>
                  <a:pt x="170" y="134"/>
                  <a:pt x="170" y="134"/>
                  <a:pt x="170" y="134"/>
                </a:cubicBezTo>
                <a:cubicBezTo>
                  <a:pt x="170" y="134"/>
                  <a:pt x="171" y="134"/>
                  <a:pt x="171" y="135"/>
                </a:cubicBezTo>
                <a:cubicBezTo>
                  <a:pt x="171" y="135"/>
                  <a:pt x="171" y="135"/>
                  <a:pt x="171" y="135"/>
                </a:cubicBezTo>
                <a:cubicBezTo>
                  <a:pt x="171" y="135"/>
                  <a:pt x="171" y="135"/>
                  <a:pt x="171" y="135"/>
                </a:cubicBezTo>
                <a:cubicBezTo>
                  <a:pt x="171" y="135"/>
                  <a:pt x="171" y="135"/>
                  <a:pt x="170" y="135"/>
                </a:cubicBezTo>
                <a:cubicBezTo>
                  <a:pt x="171" y="135"/>
                  <a:pt x="171" y="135"/>
                  <a:pt x="171" y="135"/>
                </a:cubicBezTo>
                <a:cubicBezTo>
                  <a:pt x="171" y="136"/>
                  <a:pt x="171" y="136"/>
                  <a:pt x="171" y="136"/>
                </a:cubicBezTo>
                <a:cubicBezTo>
                  <a:pt x="171" y="136"/>
                  <a:pt x="171" y="136"/>
                  <a:pt x="171" y="136"/>
                </a:cubicBezTo>
                <a:cubicBezTo>
                  <a:pt x="171" y="136"/>
                  <a:pt x="170" y="135"/>
                  <a:pt x="170" y="135"/>
                </a:cubicBezTo>
                <a:cubicBezTo>
                  <a:pt x="170" y="135"/>
                  <a:pt x="170" y="135"/>
                  <a:pt x="170" y="135"/>
                </a:cubicBezTo>
                <a:cubicBezTo>
                  <a:pt x="170" y="135"/>
                  <a:pt x="171" y="135"/>
                  <a:pt x="171" y="135"/>
                </a:cubicBezTo>
                <a:cubicBezTo>
                  <a:pt x="171" y="135"/>
                  <a:pt x="171" y="135"/>
                  <a:pt x="171" y="135"/>
                </a:cubicBezTo>
                <a:cubicBezTo>
                  <a:pt x="171" y="134"/>
                  <a:pt x="170" y="134"/>
                  <a:pt x="170" y="134"/>
                </a:cubicBezTo>
                <a:cubicBezTo>
                  <a:pt x="170" y="134"/>
                  <a:pt x="170" y="134"/>
                  <a:pt x="170" y="134"/>
                </a:cubicBezTo>
                <a:cubicBezTo>
                  <a:pt x="170" y="134"/>
                  <a:pt x="169" y="134"/>
                  <a:pt x="169" y="134"/>
                </a:cubicBezTo>
                <a:cubicBezTo>
                  <a:pt x="168" y="134"/>
                  <a:pt x="168" y="133"/>
                  <a:pt x="167" y="133"/>
                </a:cubicBezTo>
                <a:cubicBezTo>
                  <a:pt x="167" y="133"/>
                  <a:pt x="167" y="133"/>
                  <a:pt x="166" y="133"/>
                </a:cubicBezTo>
                <a:cubicBezTo>
                  <a:pt x="166" y="133"/>
                  <a:pt x="166" y="133"/>
                  <a:pt x="166" y="133"/>
                </a:cubicBezTo>
                <a:cubicBezTo>
                  <a:pt x="166" y="133"/>
                  <a:pt x="166" y="134"/>
                  <a:pt x="166" y="134"/>
                </a:cubicBezTo>
                <a:cubicBezTo>
                  <a:pt x="166" y="134"/>
                  <a:pt x="166" y="134"/>
                  <a:pt x="166" y="134"/>
                </a:cubicBezTo>
                <a:cubicBezTo>
                  <a:pt x="166" y="134"/>
                  <a:pt x="166" y="134"/>
                  <a:pt x="165" y="134"/>
                </a:cubicBezTo>
                <a:cubicBezTo>
                  <a:pt x="165" y="134"/>
                  <a:pt x="165" y="134"/>
                  <a:pt x="165" y="135"/>
                </a:cubicBezTo>
                <a:cubicBezTo>
                  <a:pt x="164" y="135"/>
                  <a:pt x="164" y="136"/>
                  <a:pt x="164" y="136"/>
                </a:cubicBezTo>
                <a:cubicBezTo>
                  <a:pt x="163" y="136"/>
                  <a:pt x="164" y="137"/>
                  <a:pt x="164" y="137"/>
                </a:cubicBezTo>
                <a:cubicBezTo>
                  <a:pt x="164" y="137"/>
                  <a:pt x="164" y="137"/>
                  <a:pt x="164" y="137"/>
                </a:cubicBezTo>
                <a:cubicBezTo>
                  <a:pt x="164" y="137"/>
                  <a:pt x="164" y="137"/>
                  <a:pt x="164" y="137"/>
                </a:cubicBezTo>
                <a:cubicBezTo>
                  <a:pt x="164" y="137"/>
                  <a:pt x="164" y="137"/>
                  <a:pt x="165" y="137"/>
                </a:cubicBezTo>
                <a:cubicBezTo>
                  <a:pt x="165" y="138"/>
                  <a:pt x="165" y="138"/>
                  <a:pt x="166" y="138"/>
                </a:cubicBezTo>
                <a:cubicBezTo>
                  <a:pt x="166" y="138"/>
                  <a:pt x="166" y="138"/>
                  <a:pt x="167" y="138"/>
                </a:cubicBezTo>
                <a:cubicBezTo>
                  <a:pt x="167" y="138"/>
                  <a:pt x="167" y="138"/>
                  <a:pt x="168" y="138"/>
                </a:cubicBezTo>
                <a:cubicBezTo>
                  <a:pt x="167" y="138"/>
                  <a:pt x="167" y="138"/>
                  <a:pt x="167" y="138"/>
                </a:cubicBezTo>
                <a:cubicBezTo>
                  <a:pt x="168" y="138"/>
                  <a:pt x="168" y="138"/>
                  <a:pt x="168" y="138"/>
                </a:cubicBezTo>
                <a:cubicBezTo>
                  <a:pt x="168" y="138"/>
                  <a:pt x="168" y="138"/>
                  <a:pt x="168" y="138"/>
                </a:cubicBezTo>
                <a:cubicBezTo>
                  <a:pt x="168" y="138"/>
                  <a:pt x="168" y="138"/>
                  <a:pt x="169" y="138"/>
                </a:cubicBezTo>
                <a:cubicBezTo>
                  <a:pt x="169" y="138"/>
                  <a:pt x="168" y="138"/>
                  <a:pt x="168" y="137"/>
                </a:cubicBezTo>
                <a:cubicBezTo>
                  <a:pt x="168" y="137"/>
                  <a:pt x="169" y="137"/>
                  <a:pt x="169" y="137"/>
                </a:cubicBezTo>
                <a:cubicBezTo>
                  <a:pt x="169" y="137"/>
                  <a:pt x="169" y="137"/>
                  <a:pt x="169" y="137"/>
                </a:cubicBezTo>
                <a:cubicBezTo>
                  <a:pt x="169" y="137"/>
                  <a:pt x="170" y="137"/>
                  <a:pt x="170" y="137"/>
                </a:cubicBezTo>
                <a:cubicBezTo>
                  <a:pt x="170" y="137"/>
                  <a:pt x="170" y="137"/>
                  <a:pt x="170" y="137"/>
                </a:cubicBezTo>
                <a:cubicBezTo>
                  <a:pt x="170" y="137"/>
                  <a:pt x="170" y="137"/>
                  <a:pt x="169" y="137"/>
                </a:cubicBezTo>
                <a:cubicBezTo>
                  <a:pt x="170" y="137"/>
                  <a:pt x="170" y="137"/>
                  <a:pt x="170" y="137"/>
                </a:cubicBezTo>
                <a:cubicBezTo>
                  <a:pt x="170" y="137"/>
                  <a:pt x="170" y="137"/>
                  <a:pt x="170" y="137"/>
                </a:cubicBezTo>
                <a:cubicBezTo>
                  <a:pt x="170" y="137"/>
                  <a:pt x="170" y="137"/>
                  <a:pt x="170" y="137"/>
                </a:cubicBezTo>
                <a:cubicBezTo>
                  <a:pt x="169" y="136"/>
                  <a:pt x="170" y="136"/>
                  <a:pt x="170" y="137"/>
                </a:cubicBezTo>
                <a:cubicBezTo>
                  <a:pt x="171" y="137"/>
                  <a:pt x="171" y="137"/>
                  <a:pt x="172" y="137"/>
                </a:cubicBezTo>
                <a:cubicBezTo>
                  <a:pt x="172" y="137"/>
                  <a:pt x="173" y="137"/>
                  <a:pt x="173" y="137"/>
                </a:cubicBezTo>
                <a:cubicBezTo>
                  <a:pt x="173" y="137"/>
                  <a:pt x="173" y="137"/>
                  <a:pt x="173" y="137"/>
                </a:cubicBezTo>
                <a:cubicBezTo>
                  <a:pt x="173" y="137"/>
                  <a:pt x="173" y="137"/>
                  <a:pt x="173" y="137"/>
                </a:cubicBezTo>
                <a:cubicBezTo>
                  <a:pt x="173" y="137"/>
                  <a:pt x="173" y="137"/>
                  <a:pt x="173" y="136"/>
                </a:cubicBezTo>
                <a:cubicBezTo>
                  <a:pt x="172" y="136"/>
                  <a:pt x="172" y="136"/>
                  <a:pt x="172" y="136"/>
                </a:cubicBezTo>
                <a:cubicBezTo>
                  <a:pt x="172" y="136"/>
                  <a:pt x="172" y="136"/>
                  <a:pt x="172" y="136"/>
                </a:cubicBezTo>
                <a:cubicBezTo>
                  <a:pt x="173" y="136"/>
                  <a:pt x="172" y="135"/>
                  <a:pt x="173" y="135"/>
                </a:cubicBezTo>
                <a:cubicBezTo>
                  <a:pt x="173" y="135"/>
                  <a:pt x="173" y="135"/>
                  <a:pt x="173" y="135"/>
                </a:cubicBezTo>
                <a:cubicBezTo>
                  <a:pt x="173" y="135"/>
                  <a:pt x="173" y="136"/>
                  <a:pt x="173" y="136"/>
                </a:cubicBezTo>
                <a:cubicBezTo>
                  <a:pt x="173" y="136"/>
                  <a:pt x="172" y="136"/>
                  <a:pt x="173" y="136"/>
                </a:cubicBezTo>
                <a:cubicBezTo>
                  <a:pt x="173" y="137"/>
                  <a:pt x="173" y="136"/>
                  <a:pt x="174" y="136"/>
                </a:cubicBezTo>
                <a:cubicBezTo>
                  <a:pt x="174" y="136"/>
                  <a:pt x="174" y="136"/>
                  <a:pt x="174" y="136"/>
                </a:cubicBezTo>
                <a:cubicBezTo>
                  <a:pt x="174" y="136"/>
                  <a:pt x="174" y="136"/>
                  <a:pt x="174" y="137"/>
                </a:cubicBezTo>
                <a:cubicBezTo>
                  <a:pt x="174" y="137"/>
                  <a:pt x="174" y="137"/>
                  <a:pt x="174" y="137"/>
                </a:cubicBezTo>
                <a:cubicBezTo>
                  <a:pt x="174" y="137"/>
                  <a:pt x="174" y="137"/>
                  <a:pt x="174" y="137"/>
                </a:cubicBezTo>
                <a:cubicBezTo>
                  <a:pt x="174" y="137"/>
                  <a:pt x="174" y="137"/>
                  <a:pt x="174" y="137"/>
                </a:cubicBezTo>
                <a:cubicBezTo>
                  <a:pt x="174" y="137"/>
                  <a:pt x="174" y="137"/>
                  <a:pt x="174" y="137"/>
                </a:cubicBezTo>
                <a:cubicBezTo>
                  <a:pt x="174" y="137"/>
                  <a:pt x="174" y="137"/>
                  <a:pt x="174" y="137"/>
                </a:cubicBezTo>
                <a:cubicBezTo>
                  <a:pt x="175" y="137"/>
                  <a:pt x="174" y="137"/>
                  <a:pt x="174" y="137"/>
                </a:cubicBezTo>
                <a:cubicBezTo>
                  <a:pt x="174" y="137"/>
                  <a:pt x="175" y="137"/>
                  <a:pt x="175" y="137"/>
                </a:cubicBezTo>
                <a:cubicBezTo>
                  <a:pt x="175" y="137"/>
                  <a:pt x="175" y="137"/>
                  <a:pt x="175" y="137"/>
                </a:cubicBezTo>
                <a:cubicBezTo>
                  <a:pt x="175" y="137"/>
                  <a:pt x="175" y="137"/>
                  <a:pt x="174" y="136"/>
                </a:cubicBezTo>
                <a:cubicBezTo>
                  <a:pt x="175" y="136"/>
                  <a:pt x="175" y="137"/>
                  <a:pt x="175" y="137"/>
                </a:cubicBezTo>
                <a:cubicBezTo>
                  <a:pt x="175" y="137"/>
                  <a:pt x="175" y="136"/>
                  <a:pt x="175" y="136"/>
                </a:cubicBezTo>
                <a:cubicBezTo>
                  <a:pt x="175" y="136"/>
                  <a:pt x="176" y="136"/>
                  <a:pt x="176" y="137"/>
                </a:cubicBezTo>
                <a:cubicBezTo>
                  <a:pt x="176" y="137"/>
                  <a:pt x="176" y="137"/>
                  <a:pt x="176" y="137"/>
                </a:cubicBezTo>
                <a:cubicBezTo>
                  <a:pt x="176" y="137"/>
                  <a:pt x="176" y="137"/>
                  <a:pt x="176" y="137"/>
                </a:cubicBezTo>
                <a:cubicBezTo>
                  <a:pt x="176" y="137"/>
                  <a:pt x="176" y="137"/>
                  <a:pt x="176" y="137"/>
                </a:cubicBezTo>
                <a:cubicBezTo>
                  <a:pt x="176" y="137"/>
                  <a:pt x="176" y="137"/>
                  <a:pt x="176" y="137"/>
                </a:cubicBezTo>
                <a:cubicBezTo>
                  <a:pt x="176" y="137"/>
                  <a:pt x="176" y="137"/>
                  <a:pt x="176" y="137"/>
                </a:cubicBezTo>
                <a:cubicBezTo>
                  <a:pt x="176" y="137"/>
                  <a:pt x="176" y="137"/>
                  <a:pt x="176" y="137"/>
                </a:cubicBezTo>
                <a:cubicBezTo>
                  <a:pt x="176" y="137"/>
                  <a:pt x="176" y="138"/>
                  <a:pt x="176" y="138"/>
                </a:cubicBezTo>
                <a:cubicBezTo>
                  <a:pt x="176" y="138"/>
                  <a:pt x="176" y="138"/>
                  <a:pt x="176" y="138"/>
                </a:cubicBezTo>
                <a:cubicBezTo>
                  <a:pt x="176" y="138"/>
                  <a:pt x="176" y="138"/>
                  <a:pt x="176" y="138"/>
                </a:cubicBezTo>
                <a:cubicBezTo>
                  <a:pt x="176" y="138"/>
                  <a:pt x="177" y="138"/>
                  <a:pt x="177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7" y="139"/>
                  <a:pt x="177" y="139"/>
                  <a:pt x="178" y="139"/>
                </a:cubicBezTo>
                <a:cubicBezTo>
                  <a:pt x="178" y="139"/>
                  <a:pt x="178" y="139"/>
                  <a:pt x="178" y="139"/>
                </a:cubicBezTo>
                <a:cubicBezTo>
                  <a:pt x="178" y="139"/>
                  <a:pt x="178" y="139"/>
                  <a:pt x="178" y="139"/>
                </a:cubicBezTo>
                <a:cubicBezTo>
                  <a:pt x="178" y="139"/>
                  <a:pt x="178" y="139"/>
                  <a:pt x="178" y="139"/>
                </a:cubicBezTo>
                <a:cubicBezTo>
                  <a:pt x="178" y="140"/>
                  <a:pt x="178" y="139"/>
                  <a:pt x="179" y="139"/>
                </a:cubicBez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40"/>
                  <a:pt x="179" y="140"/>
                </a:cubicBezTo>
                <a:cubicBezTo>
                  <a:pt x="179" y="140"/>
                  <a:pt x="178" y="140"/>
                  <a:pt x="178" y="140"/>
                </a:cubicBezTo>
                <a:cubicBezTo>
                  <a:pt x="178" y="140"/>
                  <a:pt x="178" y="140"/>
                  <a:pt x="178" y="140"/>
                </a:cubicBezTo>
                <a:cubicBezTo>
                  <a:pt x="179" y="140"/>
                  <a:pt x="179" y="140"/>
                  <a:pt x="179" y="140"/>
                </a:cubicBezTo>
                <a:cubicBezTo>
                  <a:pt x="179" y="140"/>
                  <a:pt x="179" y="140"/>
                  <a:pt x="179" y="140"/>
                </a:cubicBezTo>
                <a:cubicBezTo>
                  <a:pt x="180" y="140"/>
                  <a:pt x="180" y="140"/>
                  <a:pt x="179" y="140"/>
                </a:cubicBezTo>
                <a:cubicBezTo>
                  <a:pt x="180" y="140"/>
                  <a:pt x="180" y="140"/>
                  <a:pt x="180" y="140"/>
                </a:cubicBezTo>
                <a:cubicBezTo>
                  <a:pt x="181" y="140"/>
                  <a:pt x="180" y="140"/>
                  <a:pt x="180" y="141"/>
                </a:cubicBezTo>
                <a:cubicBezTo>
                  <a:pt x="180" y="141"/>
                  <a:pt x="181" y="140"/>
                  <a:pt x="181" y="140"/>
                </a:cubicBezTo>
                <a:cubicBezTo>
                  <a:pt x="181" y="140"/>
                  <a:pt x="181" y="140"/>
                  <a:pt x="181" y="140"/>
                </a:cubicBezTo>
                <a:cubicBezTo>
                  <a:pt x="181" y="141"/>
                  <a:pt x="181" y="141"/>
                  <a:pt x="180" y="141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41"/>
                  <a:pt x="179" y="141"/>
                  <a:pt x="179" y="141"/>
                </a:cubicBezTo>
                <a:cubicBezTo>
                  <a:pt x="179" y="141"/>
                  <a:pt x="180" y="142"/>
                  <a:pt x="180" y="142"/>
                </a:cubicBezTo>
                <a:cubicBezTo>
                  <a:pt x="180" y="142"/>
                  <a:pt x="180" y="142"/>
                  <a:pt x="180" y="142"/>
                </a:cubicBezTo>
                <a:cubicBezTo>
                  <a:pt x="180" y="142"/>
                  <a:pt x="180" y="142"/>
                  <a:pt x="181" y="142"/>
                </a:cubicBezTo>
                <a:cubicBezTo>
                  <a:pt x="181" y="142"/>
                  <a:pt x="181" y="142"/>
                  <a:pt x="182" y="142"/>
                </a:cubicBezTo>
                <a:cubicBezTo>
                  <a:pt x="182" y="142"/>
                  <a:pt x="182" y="142"/>
                  <a:pt x="182" y="142"/>
                </a:cubicBezTo>
                <a:cubicBezTo>
                  <a:pt x="182" y="142"/>
                  <a:pt x="182" y="143"/>
                  <a:pt x="182" y="143"/>
                </a:cubicBezTo>
                <a:cubicBezTo>
                  <a:pt x="182" y="143"/>
                  <a:pt x="181" y="143"/>
                  <a:pt x="181" y="143"/>
                </a:cubicBezTo>
                <a:cubicBezTo>
                  <a:pt x="181" y="143"/>
                  <a:pt x="185" y="144"/>
                  <a:pt x="185" y="144"/>
                </a:cubicBezTo>
                <a:cubicBezTo>
                  <a:pt x="185" y="144"/>
                  <a:pt x="185" y="144"/>
                  <a:pt x="185" y="144"/>
                </a:cubicBezTo>
                <a:cubicBezTo>
                  <a:pt x="185" y="144"/>
                  <a:pt x="186" y="144"/>
                  <a:pt x="186" y="144"/>
                </a:cubicBezTo>
                <a:cubicBezTo>
                  <a:pt x="186" y="144"/>
                  <a:pt x="186" y="144"/>
                  <a:pt x="186" y="144"/>
                </a:cubicBezTo>
                <a:cubicBezTo>
                  <a:pt x="185" y="144"/>
                  <a:pt x="185" y="144"/>
                  <a:pt x="185" y="144"/>
                </a:cubicBezTo>
                <a:cubicBezTo>
                  <a:pt x="186" y="145"/>
                  <a:pt x="186" y="144"/>
                  <a:pt x="186" y="144"/>
                </a:cubicBezTo>
                <a:cubicBezTo>
                  <a:pt x="186" y="145"/>
                  <a:pt x="186" y="145"/>
                  <a:pt x="187" y="145"/>
                </a:cubicBezTo>
                <a:cubicBezTo>
                  <a:pt x="187" y="146"/>
                  <a:pt x="188" y="146"/>
                  <a:pt x="189" y="146"/>
                </a:cubicBezTo>
                <a:cubicBezTo>
                  <a:pt x="189" y="146"/>
                  <a:pt x="189" y="146"/>
                  <a:pt x="189" y="146"/>
                </a:cubicBezTo>
                <a:cubicBezTo>
                  <a:pt x="189" y="146"/>
                  <a:pt x="189" y="146"/>
                  <a:pt x="190" y="146"/>
                </a:cubicBezTo>
                <a:cubicBezTo>
                  <a:pt x="191" y="146"/>
                  <a:pt x="192" y="147"/>
                  <a:pt x="193" y="147"/>
                </a:cubicBezTo>
                <a:cubicBezTo>
                  <a:pt x="193" y="147"/>
                  <a:pt x="193" y="147"/>
                  <a:pt x="194" y="147"/>
                </a:cubicBezTo>
                <a:cubicBezTo>
                  <a:pt x="194" y="147"/>
                  <a:pt x="194" y="147"/>
                  <a:pt x="194" y="147"/>
                </a:cubicBezTo>
                <a:cubicBezTo>
                  <a:pt x="194" y="147"/>
                  <a:pt x="194" y="147"/>
                  <a:pt x="194" y="147"/>
                </a:cubicBezTo>
                <a:cubicBezTo>
                  <a:pt x="194" y="147"/>
                  <a:pt x="194" y="146"/>
                  <a:pt x="194" y="146"/>
                </a:cubicBezTo>
                <a:cubicBezTo>
                  <a:pt x="194" y="146"/>
                  <a:pt x="194" y="147"/>
                  <a:pt x="194" y="147"/>
                </a:cubicBezTo>
                <a:cubicBezTo>
                  <a:pt x="194" y="146"/>
                  <a:pt x="194" y="146"/>
                  <a:pt x="195" y="146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4" y="145"/>
                  <a:pt x="193" y="146"/>
                  <a:pt x="193" y="145"/>
                </a:cubicBezTo>
                <a:cubicBezTo>
                  <a:pt x="193" y="145"/>
                  <a:pt x="193" y="145"/>
                  <a:pt x="193" y="145"/>
                </a:cubicBezTo>
                <a:cubicBezTo>
                  <a:pt x="193" y="145"/>
                  <a:pt x="193" y="145"/>
                  <a:pt x="193" y="145"/>
                </a:cubicBezTo>
                <a:cubicBezTo>
                  <a:pt x="193" y="145"/>
                  <a:pt x="193" y="145"/>
                  <a:pt x="193" y="145"/>
                </a:cubicBezTo>
                <a:cubicBezTo>
                  <a:pt x="193" y="144"/>
                  <a:pt x="193" y="144"/>
                  <a:pt x="193" y="144"/>
                </a:cubicBezTo>
                <a:cubicBezTo>
                  <a:pt x="193" y="144"/>
                  <a:pt x="192" y="144"/>
                  <a:pt x="192" y="144"/>
                </a:cubicBezTo>
                <a:cubicBezTo>
                  <a:pt x="192" y="144"/>
                  <a:pt x="192" y="144"/>
                  <a:pt x="192" y="144"/>
                </a:cubicBezTo>
                <a:cubicBezTo>
                  <a:pt x="192" y="144"/>
                  <a:pt x="192" y="144"/>
                  <a:pt x="191" y="144"/>
                </a:cubicBezTo>
                <a:cubicBezTo>
                  <a:pt x="191" y="144"/>
                  <a:pt x="191" y="144"/>
                  <a:pt x="191" y="143"/>
                </a:cubicBezTo>
                <a:cubicBezTo>
                  <a:pt x="191" y="143"/>
                  <a:pt x="191" y="143"/>
                  <a:pt x="191" y="143"/>
                </a:cubicBezTo>
                <a:cubicBezTo>
                  <a:pt x="191" y="143"/>
                  <a:pt x="191" y="143"/>
                  <a:pt x="191" y="143"/>
                </a:cubicBezTo>
                <a:cubicBezTo>
                  <a:pt x="191" y="143"/>
                  <a:pt x="191" y="143"/>
                  <a:pt x="191" y="143"/>
                </a:cubicBezTo>
                <a:cubicBezTo>
                  <a:pt x="191" y="143"/>
                  <a:pt x="191" y="143"/>
                  <a:pt x="191" y="143"/>
                </a:cubicBezTo>
                <a:cubicBezTo>
                  <a:pt x="190" y="143"/>
                  <a:pt x="190" y="143"/>
                  <a:pt x="190" y="143"/>
                </a:cubicBezTo>
                <a:cubicBezTo>
                  <a:pt x="190" y="143"/>
                  <a:pt x="190" y="143"/>
                  <a:pt x="191" y="143"/>
                </a:cubicBezTo>
                <a:cubicBezTo>
                  <a:pt x="190" y="143"/>
                  <a:pt x="190" y="143"/>
                  <a:pt x="190" y="143"/>
                </a:cubicBezTo>
                <a:cubicBezTo>
                  <a:pt x="190" y="143"/>
                  <a:pt x="190" y="143"/>
                  <a:pt x="190" y="143"/>
                </a:cubicBezTo>
                <a:cubicBezTo>
                  <a:pt x="190" y="143"/>
                  <a:pt x="190" y="143"/>
                  <a:pt x="190" y="143"/>
                </a:cubicBezTo>
                <a:cubicBezTo>
                  <a:pt x="190" y="143"/>
                  <a:pt x="190" y="143"/>
                  <a:pt x="190" y="143"/>
                </a:cubicBezTo>
                <a:cubicBezTo>
                  <a:pt x="190" y="143"/>
                  <a:pt x="190" y="142"/>
                  <a:pt x="190" y="142"/>
                </a:cubicBezTo>
                <a:cubicBezTo>
                  <a:pt x="189" y="142"/>
                  <a:pt x="189" y="143"/>
                  <a:pt x="189" y="142"/>
                </a:cubicBezTo>
                <a:cubicBezTo>
                  <a:pt x="189" y="142"/>
                  <a:pt x="189" y="142"/>
                  <a:pt x="189" y="142"/>
                </a:cubicBezTo>
                <a:cubicBezTo>
                  <a:pt x="189" y="142"/>
                  <a:pt x="189" y="142"/>
                  <a:pt x="189" y="142"/>
                </a:cubicBezTo>
                <a:cubicBezTo>
                  <a:pt x="189" y="142"/>
                  <a:pt x="189" y="142"/>
                  <a:pt x="189" y="142"/>
                </a:cubicBezTo>
                <a:cubicBezTo>
                  <a:pt x="188" y="141"/>
                  <a:pt x="188" y="141"/>
                  <a:pt x="188" y="141"/>
                </a:cubicBezTo>
                <a:cubicBezTo>
                  <a:pt x="188" y="141"/>
                  <a:pt x="187" y="141"/>
                  <a:pt x="187" y="141"/>
                </a:cubicBezTo>
                <a:cubicBezTo>
                  <a:pt x="187" y="140"/>
                  <a:pt x="187" y="140"/>
                  <a:pt x="187" y="140"/>
                </a:cubicBezTo>
                <a:cubicBezTo>
                  <a:pt x="187" y="140"/>
                  <a:pt x="187" y="140"/>
                  <a:pt x="187" y="140"/>
                </a:cubicBezTo>
                <a:cubicBezTo>
                  <a:pt x="187" y="140"/>
                  <a:pt x="188" y="140"/>
                  <a:pt x="188" y="140"/>
                </a:cubicBezTo>
                <a:cubicBezTo>
                  <a:pt x="188" y="140"/>
                  <a:pt x="188" y="140"/>
                  <a:pt x="188" y="140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9" y="141"/>
                  <a:pt x="189" y="140"/>
                  <a:pt x="189" y="141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89" y="141"/>
                  <a:pt x="190" y="141"/>
                  <a:pt x="190" y="141"/>
                </a:cubicBezTo>
                <a:cubicBezTo>
                  <a:pt x="190" y="142"/>
                  <a:pt x="190" y="141"/>
                  <a:pt x="190" y="141"/>
                </a:cubicBezTo>
                <a:cubicBezTo>
                  <a:pt x="190" y="141"/>
                  <a:pt x="190" y="141"/>
                  <a:pt x="190" y="140"/>
                </a:cubicBezTo>
                <a:cubicBezTo>
                  <a:pt x="190" y="140"/>
                  <a:pt x="190" y="140"/>
                  <a:pt x="190" y="140"/>
                </a:cubicBezTo>
                <a:cubicBezTo>
                  <a:pt x="190" y="140"/>
                  <a:pt x="190" y="140"/>
                  <a:pt x="190" y="140"/>
                </a:cubicBezTo>
                <a:cubicBezTo>
                  <a:pt x="190" y="140"/>
                  <a:pt x="190" y="140"/>
                  <a:pt x="190" y="140"/>
                </a:cubicBezTo>
                <a:cubicBezTo>
                  <a:pt x="190" y="140"/>
                  <a:pt x="190" y="140"/>
                  <a:pt x="190" y="140"/>
                </a:cubicBezTo>
                <a:cubicBezTo>
                  <a:pt x="190" y="140"/>
                  <a:pt x="190" y="140"/>
                  <a:pt x="190" y="141"/>
                </a:cubicBezTo>
                <a:cubicBezTo>
                  <a:pt x="190" y="141"/>
                  <a:pt x="190" y="141"/>
                  <a:pt x="190" y="141"/>
                </a:cubicBezTo>
                <a:cubicBezTo>
                  <a:pt x="191" y="141"/>
                  <a:pt x="191" y="141"/>
                  <a:pt x="191" y="141"/>
                </a:cubicBezTo>
                <a:cubicBezTo>
                  <a:pt x="191" y="142"/>
                  <a:pt x="191" y="142"/>
                  <a:pt x="192" y="142"/>
                </a:cubicBezTo>
                <a:cubicBezTo>
                  <a:pt x="192" y="142"/>
                  <a:pt x="192" y="142"/>
                  <a:pt x="192" y="142"/>
                </a:cubicBezTo>
                <a:cubicBezTo>
                  <a:pt x="192" y="142"/>
                  <a:pt x="192" y="142"/>
                  <a:pt x="192" y="142"/>
                </a:cubicBezTo>
                <a:cubicBezTo>
                  <a:pt x="192" y="142"/>
                  <a:pt x="192" y="142"/>
                  <a:pt x="192" y="142"/>
                </a:cubicBezTo>
                <a:cubicBezTo>
                  <a:pt x="192" y="142"/>
                  <a:pt x="192" y="142"/>
                  <a:pt x="192" y="142"/>
                </a:cubicBezTo>
                <a:cubicBezTo>
                  <a:pt x="192" y="142"/>
                  <a:pt x="192" y="142"/>
                  <a:pt x="192" y="143"/>
                </a:cubicBezTo>
                <a:cubicBezTo>
                  <a:pt x="193" y="143"/>
                  <a:pt x="193" y="143"/>
                  <a:pt x="193" y="143"/>
                </a:cubicBezTo>
                <a:cubicBezTo>
                  <a:pt x="193" y="143"/>
                  <a:pt x="193" y="143"/>
                  <a:pt x="193" y="143"/>
                </a:cubicBezTo>
                <a:cubicBezTo>
                  <a:pt x="193" y="143"/>
                  <a:pt x="193" y="142"/>
                  <a:pt x="192" y="142"/>
                </a:cubicBezTo>
                <a:cubicBezTo>
                  <a:pt x="193" y="142"/>
                  <a:pt x="193" y="143"/>
                  <a:pt x="193" y="143"/>
                </a:cubicBezTo>
                <a:cubicBezTo>
                  <a:pt x="193" y="143"/>
                  <a:pt x="194" y="143"/>
                  <a:pt x="194" y="143"/>
                </a:cubicBezTo>
                <a:cubicBezTo>
                  <a:pt x="194" y="143"/>
                  <a:pt x="194" y="143"/>
                  <a:pt x="194" y="143"/>
                </a:cubicBezTo>
                <a:cubicBezTo>
                  <a:pt x="194" y="143"/>
                  <a:pt x="194" y="143"/>
                  <a:pt x="194" y="142"/>
                </a:cubicBezTo>
                <a:cubicBezTo>
                  <a:pt x="194" y="142"/>
                  <a:pt x="194" y="143"/>
                  <a:pt x="194" y="143"/>
                </a:cubicBezTo>
                <a:cubicBezTo>
                  <a:pt x="194" y="143"/>
                  <a:pt x="194" y="143"/>
                  <a:pt x="194" y="143"/>
                </a:cubicBezTo>
                <a:cubicBezTo>
                  <a:pt x="194" y="143"/>
                  <a:pt x="194" y="143"/>
                  <a:pt x="194" y="143"/>
                </a:cubicBezTo>
                <a:cubicBezTo>
                  <a:pt x="194" y="143"/>
                  <a:pt x="194" y="143"/>
                  <a:pt x="194" y="143"/>
                </a:cubicBezTo>
                <a:cubicBezTo>
                  <a:pt x="195" y="143"/>
                  <a:pt x="195" y="143"/>
                  <a:pt x="195" y="143"/>
                </a:cubicBezTo>
                <a:cubicBezTo>
                  <a:pt x="195" y="143"/>
                  <a:pt x="194" y="143"/>
                  <a:pt x="194" y="143"/>
                </a:cubicBezTo>
                <a:cubicBezTo>
                  <a:pt x="194" y="143"/>
                  <a:pt x="195" y="143"/>
                  <a:pt x="195" y="143"/>
                </a:cubicBezTo>
                <a:cubicBezTo>
                  <a:pt x="195" y="143"/>
                  <a:pt x="195" y="143"/>
                  <a:pt x="195" y="143"/>
                </a:cubicBezTo>
                <a:cubicBezTo>
                  <a:pt x="195" y="143"/>
                  <a:pt x="196" y="144"/>
                  <a:pt x="196" y="143"/>
                </a:cubicBezTo>
                <a:cubicBezTo>
                  <a:pt x="196" y="144"/>
                  <a:pt x="196" y="144"/>
                  <a:pt x="196" y="144"/>
                </a:cubicBezTo>
                <a:cubicBezTo>
                  <a:pt x="196" y="144"/>
                  <a:pt x="196" y="144"/>
                  <a:pt x="196" y="144"/>
                </a:cubicBezTo>
                <a:cubicBezTo>
                  <a:pt x="196" y="144"/>
                  <a:pt x="196" y="144"/>
                  <a:pt x="196" y="144"/>
                </a:cubicBezTo>
                <a:cubicBezTo>
                  <a:pt x="196" y="144"/>
                  <a:pt x="196" y="145"/>
                  <a:pt x="196" y="145"/>
                </a:cubicBezTo>
                <a:cubicBezTo>
                  <a:pt x="197" y="145"/>
                  <a:pt x="197" y="144"/>
                  <a:pt x="197" y="144"/>
                </a:cubicBezTo>
                <a:cubicBezTo>
                  <a:pt x="197" y="144"/>
                  <a:pt x="197" y="144"/>
                  <a:pt x="196" y="143"/>
                </a:cubicBezTo>
                <a:cubicBezTo>
                  <a:pt x="196" y="143"/>
                  <a:pt x="196" y="143"/>
                  <a:pt x="196" y="143"/>
                </a:cubicBezTo>
                <a:cubicBezTo>
                  <a:pt x="196" y="143"/>
                  <a:pt x="196" y="143"/>
                  <a:pt x="197" y="143"/>
                </a:cubicBezTo>
                <a:cubicBezTo>
                  <a:pt x="197" y="143"/>
                  <a:pt x="197" y="143"/>
                  <a:pt x="197" y="143"/>
                </a:cubicBezTo>
                <a:cubicBezTo>
                  <a:pt x="197" y="143"/>
                  <a:pt x="197" y="143"/>
                  <a:pt x="197" y="143"/>
                </a:cubicBezTo>
                <a:cubicBezTo>
                  <a:pt x="197" y="143"/>
                  <a:pt x="198" y="143"/>
                  <a:pt x="198" y="143"/>
                </a:cubicBezTo>
                <a:cubicBezTo>
                  <a:pt x="198" y="143"/>
                  <a:pt x="197" y="143"/>
                  <a:pt x="197" y="143"/>
                </a:cubicBezTo>
                <a:cubicBezTo>
                  <a:pt x="197" y="143"/>
                  <a:pt x="198" y="143"/>
                  <a:pt x="197" y="142"/>
                </a:cubicBezTo>
                <a:cubicBezTo>
                  <a:pt x="197" y="142"/>
                  <a:pt x="197" y="142"/>
                  <a:pt x="197" y="142"/>
                </a:cubicBezTo>
                <a:cubicBezTo>
                  <a:pt x="197" y="142"/>
                  <a:pt x="196" y="142"/>
                  <a:pt x="197" y="142"/>
                </a:cubicBezTo>
                <a:cubicBezTo>
                  <a:pt x="197" y="142"/>
                  <a:pt x="197" y="142"/>
                  <a:pt x="197" y="142"/>
                </a:cubicBezTo>
                <a:cubicBezTo>
                  <a:pt x="197" y="142"/>
                  <a:pt x="197" y="142"/>
                  <a:pt x="197" y="142"/>
                </a:cubicBezTo>
                <a:cubicBezTo>
                  <a:pt x="197" y="142"/>
                  <a:pt x="197" y="142"/>
                  <a:pt x="197" y="142"/>
                </a:cubicBezTo>
                <a:cubicBezTo>
                  <a:pt x="197" y="142"/>
                  <a:pt x="197" y="141"/>
                  <a:pt x="197" y="141"/>
                </a:cubicBezTo>
                <a:cubicBezTo>
                  <a:pt x="197" y="141"/>
                  <a:pt x="197" y="141"/>
                  <a:pt x="197" y="141"/>
                </a:cubicBezTo>
                <a:cubicBezTo>
                  <a:pt x="197" y="141"/>
                  <a:pt x="197" y="141"/>
                  <a:pt x="197" y="141"/>
                </a:cubicBezTo>
                <a:cubicBezTo>
                  <a:pt x="197" y="141"/>
                  <a:pt x="197" y="141"/>
                  <a:pt x="197" y="141"/>
                </a:cubicBezTo>
                <a:cubicBezTo>
                  <a:pt x="197" y="141"/>
                  <a:pt x="197" y="141"/>
                  <a:pt x="197" y="140"/>
                </a:cubicBezTo>
                <a:cubicBezTo>
                  <a:pt x="197" y="140"/>
                  <a:pt x="196" y="140"/>
                  <a:pt x="196" y="140"/>
                </a:cubicBezTo>
                <a:cubicBezTo>
                  <a:pt x="197" y="140"/>
                  <a:pt x="197" y="140"/>
                  <a:pt x="197" y="140"/>
                </a:cubicBezTo>
                <a:cubicBezTo>
                  <a:pt x="197" y="140"/>
                  <a:pt x="197" y="140"/>
                  <a:pt x="197" y="140"/>
                </a:cubicBezTo>
                <a:cubicBezTo>
                  <a:pt x="197" y="141"/>
                  <a:pt x="197" y="141"/>
                  <a:pt x="197" y="141"/>
                </a:cubicBezTo>
                <a:cubicBezTo>
                  <a:pt x="197" y="141"/>
                  <a:pt x="197" y="142"/>
                  <a:pt x="198" y="142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198" y="142"/>
                  <a:pt x="198" y="141"/>
                  <a:pt x="198" y="141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7" y="140"/>
                  <a:pt x="197" y="140"/>
                  <a:pt x="197" y="139"/>
                </a:cubicBezTo>
                <a:cubicBezTo>
                  <a:pt x="197" y="139"/>
                  <a:pt x="198" y="139"/>
                  <a:pt x="198" y="139"/>
                </a:cubicBezTo>
                <a:cubicBezTo>
                  <a:pt x="198" y="139"/>
                  <a:pt x="197" y="139"/>
                  <a:pt x="197" y="139"/>
                </a:cubicBezTo>
                <a:cubicBezTo>
                  <a:pt x="197" y="139"/>
                  <a:pt x="197" y="139"/>
                  <a:pt x="197" y="139"/>
                </a:cubicBezTo>
                <a:cubicBezTo>
                  <a:pt x="197" y="139"/>
                  <a:pt x="197" y="139"/>
                  <a:pt x="197" y="139"/>
                </a:cubicBezTo>
                <a:cubicBezTo>
                  <a:pt x="197" y="139"/>
                  <a:pt x="196" y="139"/>
                  <a:pt x="196" y="139"/>
                </a:cubicBezTo>
                <a:cubicBezTo>
                  <a:pt x="196" y="139"/>
                  <a:pt x="197" y="139"/>
                  <a:pt x="197" y="139"/>
                </a:cubicBezTo>
                <a:cubicBezTo>
                  <a:pt x="196" y="139"/>
                  <a:pt x="196" y="138"/>
                  <a:pt x="196" y="138"/>
                </a:cubicBezTo>
                <a:cubicBezTo>
                  <a:pt x="196" y="138"/>
                  <a:pt x="196" y="138"/>
                  <a:pt x="196" y="138"/>
                </a:cubicBezTo>
                <a:cubicBezTo>
                  <a:pt x="196" y="138"/>
                  <a:pt x="196" y="138"/>
                  <a:pt x="196" y="138"/>
                </a:cubicBezTo>
                <a:cubicBezTo>
                  <a:pt x="196" y="138"/>
                  <a:pt x="196" y="138"/>
                  <a:pt x="195" y="138"/>
                </a:cubicBezTo>
                <a:cubicBezTo>
                  <a:pt x="196" y="138"/>
                  <a:pt x="196" y="138"/>
                  <a:pt x="196" y="138"/>
                </a:cubicBezTo>
                <a:cubicBezTo>
                  <a:pt x="196" y="138"/>
                  <a:pt x="195" y="138"/>
                  <a:pt x="195" y="138"/>
                </a:cubicBezTo>
                <a:cubicBezTo>
                  <a:pt x="196" y="138"/>
                  <a:pt x="196" y="138"/>
                  <a:pt x="196" y="138"/>
                </a:cubicBezTo>
                <a:cubicBezTo>
                  <a:pt x="196" y="138"/>
                  <a:pt x="196" y="137"/>
                  <a:pt x="196" y="137"/>
                </a:cubicBezTo>
                <a:cubicBezTo>
                  <a:pt x="196" y="137"/>
                  <a:pt x="197" y="137"/>
                  <a:pt x="197" y="137"/>
                </a:cubicBezTo>
                <a:cubicBezTo>
                  <a:pt x="197" y="137"/>
                  <a:pt x="196" y="137"/>
                  <a:pt x="196" y="137"/>
                </a:cubicBezTo>
                <a:cubicBezTo>
                  <a:pt x="196" y="137"/>
                  <a:pt x="196" y="137"/>
                  <a:pt x="196" y="137"/>
                </a:cubicBezTo>
                <a:cubicBezTo>
                  <a:pt x="196" y="137"/>
                  <a:pt x="196" y="137"/>
                  <a:pt x="196" y="137"/>
                </a:cubicBezTo>
                <a:cubicBezTo>
                  <a:pt x="196" y="137"/>
                  <a:pt x="196" y="137"/>
                  <a:pt x="196" y="137"/>
                </a:cubicBezTo>
                <a:cubicBezTo>
                  <a:pt x="195" y="137"/>
                  <a:pt x="195" y="137"/>
                  <a:pt x="195" y="137"/>
                </a:cubicBezTo>
                <a:cubicBezTo>
                  <a:pt x="195" y="137"/>
                  <a:pt x="195" y="136"/>
                  <a:pt x="195" y="136"/>
                </a:cubicBezTo>
                <a:cubicBezTo>
                  <a:pt x="196" y="136"/>
                  <a:pt x="195" y="136"/>
                  <a:pt x="195" y="136"/>
                </a:cubicBezTo>
                <a:cubicBezTo>
                  <a:pt x="195" y="136"/>
                  <a:pt x="195" y="136"/>
                  <a:pt x="195" y="136"/>
                </a:cubicBezTo>
                <a:cubicBezTo>
                  <a:pt x="195" y="136"/>
                  <a:pt x="195" y="136"/>
                  <a:pt x="195" y="136"/>
                </a:cubicBezTo>
                <a:cubicBezTo>
                  <a:pt x="195" y="136"/>
                  <a:pt x="195" y="135"/>
                  <a:pt x="195" y="135"/>
                </a:cubicBezTo>
                <a:cubicBezTo>
                  <a:pt x="195" y="136"/>
                  <a:pt x="195" y="135"/>
                  <a:pt x="194" y="135"/>
                </a:cubicBezTo>
                <a:cubicBezTo>
                  <a:pt x="194" y="135"/>
                  <a:pt x="195" y="136"/>
                  <a:pt x="195" y="136"/>
                </a:cubicBezTo>
                <a:cubicBezTo>
                  <a:pt x="195" y="136"/>
                  <a:pt x="194" y="136"/>
                  <a:pt x="194" y="136"/>
                </a:cubicBezTo>
                <a:cubicBezTo>
                  <a:pt x="194" y="136"/>
                  <a:pt x="194" y="136"/>
                  <a:pt x="194" y="136"/>
                </a:cubicBezTo>
                <a:cubicBezTo>
                  <a:pt x="194" y="136"/>
                  <a:pt x="194" y="136"/>
                  <a:pt x="194" y="136"/>
                </a:cubicBezTo>
                <a:cubicBezTo>
                  <a:pt x="194" y="136"/>
                  <a:pt x="194" y="136"/>
                  <a:pt x="194" y="136"/>
                </a:cubicBezTo>
                <a:cubicBezTo>
                  <a:pt x="194" y="136"/>
                  <a:pt x="194" y="136"/>
                  <a:pt x="194" y="135"/>
                </a:cubicBezTo>
                <a:cubicBezTo>
                  <a:pt x="194" y="135"/>
                  <a:pt x="194" y="135"/>
                  <a:pt x="194" y="135"/>
                </a:cubicBezTo>
                <a:cubicBezTo>
                  <a:pt x="193" y="135"/>
                  <a:pt x="194" y="135"/>
                  <a:pt x="193" y="135"/>
                </a:cubicBezTo>
                <a:cubicBezTo>
                  <a:pt x="193" y="135"/>
                  <a:pt x="193" y="135"/>
                  <a:pt x="193" y="135"/>
                </a:cubicBezTo>
                <a:cubicBezTo>
                  <a:pt x="193" y="135"/>
                  <a:pt x="193" y="135"/>
                  <a:pt x="193" y="135"/>
                </a:cubicBezTo>
                <a:cubicBezTo>
                  <a:pt x="193" y="135"/>
                  <a:pt x="193" y="135"/>
                  <a:pt x="193" y="135"/>
                </a:cubicBezTo>
                <a:cubicBezTo>
                  <a:pt x="193" y="135"/>
                  <a:pt x="193" y="135"/>
                  <a:pt x="193" y="135"/>
                </a:cubicBezTo>
                <a:cubicBezTo>
                  <a:pt x="193" y="136"/>
                  <a:pt x="193" y="136"/>
                  <a:pt x="193" y="136"/>
                </a:cubicBezTo>
                <a:cubicBezTo>
                  <a:pt x="192" y="135"/>
                  <a:pt x="192" y="135"/>
                  <a:pt x="192" y="135"/>
                </a:cubicBezTo>
                <a:cubicBezTo>
                  <a:pt x="192" y="135"/>
                  <a:pt x="193" y="134"/>
                  <a:pt x="192" y="134"/>
                </a:cubicBezTo>
                <a:cubicBezTo>
                  <a:pt x="192" y="134"/>
                  <a:pt x="192" y="134"/>
                  <a:pt x="192" y="135"/>
                </a:cubicBezTo>
                <a:cubicBezTo>
                  <a:pt x="192" y="135"/>
                  <a:pt x="192" y="135"/>
                  <a:pt x="192" y="135"/>
                </a:cubicBezTo>
                <a:cubicBezTo>
                  <a:pt x="192" y="135"/>
                  <a:pt x="192" y="135"/>
                  <a:pt x="192" y="135"/>
                </a:cubicBezTo>
                <a:cubicBezTo>
                  <a:pt x="192" y="134"/>
                  <a:pt x="192" y="135"/>
                  <a:pt x="192" y="134"/>
                </a:cubicBezTo>
                <a:cubicBezTo>
                  <a:pt x="192" y="134"/>
                  <a:pt x="192" y="134"/>
                  <a:pt x="192" y="134"/>
                </a:cubicBezTo>
                <a:cubicBezTo>
                  <a:pt x="192" y="134"/>
                  <a:pt x="191" y="134"/>
                  <a:pt x="191" y="134"/>
                </a:cubicBezTo>
                <a:cubicBezTo>
                  <a:pt x="191" y="134"/>
                  <a:pt x="191" y="133"/>
                  <a:pt x="191" y="133"/>
                </a:cubicBezTo>
                <a:cubicBezTo>
                  <a:pt x="191" y="133"/>
                  <a:pt x="191" y="133"/>
                  <a:pt x="191" y="133"/>
                </a:cubicBezTo>
                <a:cubicBezTo>
                  <a:pt x="191" y="133"/>
                  <a:pt x="192" y="133"/>
                  <a:pt x="192" y="133"/>
                </a:cubicBezTo>
                <a:cubicBezTo>
                  <a:pt x="192" y="133"/>
                  <a:pt x="191" y="133"/>
                  <a:pt x="191" y="133"/>
                </a:cubicBezTo>
                <a:cubicBezTo>
                  <a:pt x="191" y="133"/>
                  <a:pt x="191" y="133"/>
                  <a:pt x="191" y="133"/>
                </a:cubicBezTo>
                <a:cubicBezTo>
                  <a:pt x="191" y="133"/>
                  <a:pt x="191" y="133"/>
                  <a:pt x="191" y="132"/>
                </a:cubicBezTo>
                <a:cubicBezTo>
                  <a:pt x="191" y="132"/>
                  <a:pt x="191" y="132"/>
                  <a:pt x="191" y="132"/>
                </a:cubicBezTo>
                <a:cubicBezTo>
                  <a:pt x="191" y="132"/>
                  <a:pt x="191" y="132"/>
                  <a:pt x="190" y="132"/>
                </a:cubicBezTo>
                <a:cubicBezTo>
                  <a:pt x="190" y="132"/>
                  <a:pt x="190" y="132"/>
                  <a:pt x="190" y="132"/>
                </a:cubicBezTo>
                <a:cubicBezTo>
                  <a:pt x="190" y="132"/>
                  <a:pt x="190" y="132"/>
                  <a:pt x="190" y="133"/>
                </a:cubicBezTo>
                <a:cubicBezTo>
                  <a:pt x="189" y="133"/>
                  <a:pt x="189" y="133"/>
                  <a:pt x="189" y="133"/>
                </a:cubicBezTo>
                <a:cubicBezTo>
                  <a:pt x="189" y="133"/>
                  <a:pt x="189" y="133"/>
                  <a:pt x="189" y="133"/>
                </a:cubicBezTo>
                <a:cubicBezTo>
                  <a:pt x="189" y="133"/>
                  <a:pt x="189" y="133"/>
                  <a:pt x="189" y="133"/>
                </a:cubicBezTo>
                <a:cubicBezTo>
                  <a:pt x="189" y="132"/>
                  <a:pt x="189" y="132"/>
                  <a:pt x="189" y="132"/>
                </a:cubicBezTo>
                <a:cubicBezTo>
                  <a:pt x="189" y="132"/>
                  <a:pt x="189" y="132"/>
                  <a:pt x="189" y="132"/>
                </a:cubicBezTo>
                <a:cubicBezTo>
                  <a:pt x="189" y="132"/>
                  <a:pt x="189" y="131"/>
                  <a:pt x="189" y="131"/>
                </a:cubicBezTo>
                <a:cubicBezTo>
                  <a:pt x="189" y="131"/>
                  <a:pt x="189" y="131"/>
                  <a:pt x="189" y="131"/>
                </a:cubicBezTo>
                <a:cubicBezTo>
                  <a:pt x="189" y="131"/>
                  <a:pt x="189" y="131"/>
                  <a:pt x="189" y="131"/>
                </a:cubicBezTo>
                <a:cubicBezTo>
                  <a:pt x="188" y="131"/>
                  <a:pt x="188" y="131"/>
                  <a:pt x="188" y="131"/>
                </a:cubicBezTo>
                <a:cubicBezTo>
                  <a:pt x="189" y="131"/>
                  <a:pt x="189" y="131"/>
                  <a:pt x="189" y="131"/>
                </a:cubicBezTo>
                <a:cubicBezTo>
                  <a:pt x="189" y="131"/>
                  <a:pt x="189" y="131"/>
                  <a:pt x="189" y="130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30"/>
                  <a:pt x="189" y="130"/>
                  <a:pt x="189" y="131"/>
                </a:cubicBezTo>
                <a:cubicBezTo>
                  <a:pt x="189" y="131"/>
                  <a:pt x="189" y="131"/>
                  <a:pt x="189" y="131"/>
                </a:cubicBezTo>
                <a:cubicBezTo>
                  <a:pt x="189" y="131"/>
                  <a:pt x="189" y="131"/>
                  <a:pt x="189" y="131"/>
                </a:cubicBezTo>
                <a:cubicBezTo>
                  <a:pt x="189" y="131"/>
                  <a:pt x="189" y="131"/>
                  <a:pt x="189" y="131"/>
                </a:cubicBezTo>
                <a:cubicBezTo>
                  <a:pt x="189" y="131"/>
                  <a:pt x="189" y="131"/>
                  <a:pt x="189" y="131"/>
                </a:cubicBezTo>
                <a:cubicBezTo>
                  <a:pt x="190" y="132"/>
                  <a:pt x="191" y="131"/>
                  <a:pt x="191" y="131"/>
                </a:cubicBezTo>
                <a:cubicBezTo>
                  <a:pt x="191" y="131"/>
                  <a:pt x="191" y="131"/>
                  <a:pt x="191" y="131"/>
                </a:cubicBezTo>
                <a:cubicBezTo>
                  <a:pt x="191" y="131"/>
                  <a:pt x="191" y="131"/>
                  <a:pt x="191" y="130"/>
                </a:cubicBezTo>
                <a:cubicBezTo>
                  <a:pt x="191" y="130"/>
                  <a:pt x="191" y="130"/>
                  <a:pt x="191" y="130"/>
                </a:cubicBezTo>
                <a:cubicBezTo>
                  <a:pt x="191" y="130"/>
                  <a:pt x="191" y="130"/>
                  <a:pt x="191" y="130"/>
                </a:cubicBezTo>
                <a:cubicBezTo>
                  <a:pt x="190" y="130"/>
                  <a:pt x="190" y="130"/>
                  <a:pt x="190" y="130"/>
                </a:cubicBezTo>
                <a:cubicBezTo>
                  <a:pt x="190" y="130"/>
                  <a:pt x="190" y="130"/>
                  <a:pt x="190" y="130"/>
                </a:cubicBezTo>
                <a:cubicBezTo>
                  <a:pt x="190" y="130"/>
                  <a:pt x="190" y="130"/>
                  <a:pt x="190" y="130"/>
                </a:cubicBezTo>
                <a:cubicBezTo>
                  <a:pt x="190" y="130"/>
                  <a:pt x="190" y="129"/>
                  <a:pt x="190" y="129"/>
                </a:cubicBezTo>
                <a:cubicBezTo>
                  <a:pt x="190" y="129"/>
                  <a:pt x="190" y="129"/>
                  <a:pt x="189" y="129"/>
                </a:cubicBezTo>
                <a:cubicBezTo>
                  <a:pt x="190" y="129"/>
                  <a:pt x="190" y="129"/>
                  <a:pt x="190" y="129"/>
                </a:cubicBezTo>
                <a:cubicBezTo>
                  <a:pt x="190" y="129"/>
                  <a:pt x="191" y="130"/>
                  <a:pt x="191" y="130"/>
                </a:cubicBezTo>
                <a:cubicBezTo>
                  <a:pt x="191" y="129"/>
                  <a:pt x="191" y="129"/>
                  <a:pt x="191" y="129"/>
                </a:cubicBezTo>
                <a:cubicBezTo>
                  <a:pt x="191" y="129"/>
                  <a:pt x="191" y="129"/>
                  <a:pt x="191" y="129"/>
                </a:cubicBezTo>
                <a:cubicBezTo>
                  <a:pt x="191" y="129"/>
                  <a:pt x="191" y="129"/>
                  <a:pt x="191" y="129"/>
                </a:cubicBezTo>
                <a:cubicBezTo>
                  <a:pt x="191" y="128"/>
                  <a:pt x="190" y="128"/>
                  <a:pt x="190" y="128"/>
                </a:cubicBezTo>
                <a:cubicBezTo>
                  <a:pt x="190" y="128"/>
                  <a:pt x="190" y="128"/>
                  <a:pt x="190" y="128"/>
                </a:cubicBezTo>
                <a:cubicBezTo>
                  <a:pt x="191" y="128"/>
                  <a:pt x="191" y="128"/>
                  <a:pt x="191" y="128"/>
                </a:cubicBezTo>
                <a:cubicBezTo>
                  <a:pt x="192" y="128"/>
                  <a:pt x="192" y="129"/>
                  <a:pt x="192" y="128"/>
                </a:cubicBezTo>
                <a:cubicBezTo>
                  <a:pt x="192" y="128"/>
                  <a:pt x="192" y="128"/>
                  <a:pt x="192" y="128"/>
                </a:cubicBezTo>
                <a:cubicBezTo>
                  <a:pt x="192" y="128"/>
                  <a:pt x="192" y="128"/>
                  <a:pt x="192" y="128"/>
                </a:cubicBezTo>
                <a:cubicBezTo>
                  <a:pt x="192" y="129"/>
                  <a:pt x="192" y="128"/>
                  <a:pt x="192" y="129"/>
                </a:cubicBezTo>
                <a:cubicBezTo>
                  <a:pt x="192" y="129"/>
                  <a:pt x="193" y="129"/>
                  <a:pt x="193" y="129"/>
                </a:cubicBezTo>
                <a:cubicBezTo>
                  <a:pt x="193" y="129"/>
                  <a:pt x="193" y="129"/>
                  <a:pt x="193" y="130"/>
                </a:cubicBezTo>
                <a:cubicBezTo>
                  <a:pt x="194" y="130"/>
                  <a:pt x="194" y="130"/>
                  <a:pt x="194" y="130"/>
                </a:cubicBezTo>
                <a:cubicBezTo>
                  <a:pt x="194" y="130"/>
                  <a:pt x="194" y="130"/>
                  <a:pt x="194" y="130"/>
                </a:cubicBezTo>
                <a:cubicBezTo>
                  <a:pt x="194" y="130"/>
                  <a:pt x="194" y="130"/>
                  <a:pt x="195" y="130"/>
                </a:cubicBezTo>
                <a:cubicBezTo>
                  <a:pt x="195" y="130"/>
                  <a:pt x="195" y="130"/>
                  <a:pt x="195" y="129"/>
                </a:cubicBezTo>
                <a:cubicBezTo>
                  <a:pt x="195" y="129"/>
                  <a:pt x="195" y="129"/>
                  <a:pt x="195" y="129"/>
                </a:cubicBezTo>
                <a:cubicBezTo>
                  <a:pt x="195" y="129"/>
                  <a:pt x="195" y="129"/>
                  <a:pt x="195" y="129"/>
                </a:cubicBezTo>
                <a:cubicBezTo>
                  <a:pt x="195" y="129"/>
                  <a:pt x="195" y="129"/>
                  <a:pt x="195" y="129"/>
                </a:cubicBezTo>
                <a:cubicBezTo>
                  <a:pt x="196" y="129"/>
                  <a:pt x="196" y="129"/>
                  <a:pt x="196" y="129"/>
                </a:cubicBezTo>
                <a:cubicBezTo>
                  <a:pt x="196" y="129"/>
                  <a:pt x="196" y="129"/>
                  <a:pt x="196" y="129"/>
                </a:cubicBezTo>
                <a:cubicBezTo>
                  <a:pt x="196" y="129"/>
                  <a:pt x="196" y="129"/>
                  <a:pt x="196" y="129"/>
                </a:cubicBezTo>
                <a:cubicBezTo>
                  <a:pt x="196" y="129"/>
                  <a:pt x="196" y="129"/>
                  <a:pt x="196" y="129"/>
                </a:cubicBezTo>
                <a:cubicBezTo>
                  <a:pt x="196" y="129"/>
                  <a:pt x="196" y="129"/>
                  <a:pt x="196" y="129"/>
                </a:cubicBezTo>
                <a:cubicBezTo>
                  <a:pt x="196" y="129"/>
                  <a:pt x="196" y="129"/>
                  <a:pt x="196" y="129"/>
                </a:cubicBezTo>
                <a:cubicBezTo>
                  <a:pt x="196" y="129"/>
                  <a:pt x="195" y="129"/>
                  <a:pt x="196" y="129"/>
                </a:cubicBezTo>
                <a:cubicBezTo>
                  <a:pt x="196" y="129"/>
                  <a:pt x="196" y="129"/>
                  <a:pt x="196" y="129"/>
                </a:cubicBezTo>
                <a:cubicBezTo>
                  <a:pt x="196" y="129"/>
                  <a:pt x="195" y="129"/>
                  <a:pt x="195" y="130"/>
                </a:cubicBezTo>
                <a:cubicBezTo>
                  <a:pt x="195" y="129"/>
                  <a:pt x="195" y="129"/>
                  <a:pt x="195" y="129"/>
                </a:cubicBezTo>
                <a:cubicBezTo>
                  <a:pt x="195" y="130"/>
                  <a:pt x="195" y="130"/>
                  <a:pt x="195" y="130"/>
                </a:cubicBezTo>
                <a:cubicBezTo>
                  <a:pt x="195" y="130"/>
                  <a:pt x="195" y="130"/>
                  <a:pt x="195" y="130"/>
                </a:cubicBezTo>
                <a:cubicBezTo>
                  <a:pt x="195" y="130"/>
                  <a:pt x="195" y="131"/>
                  <a:pt x="194" y="131"/>
                </a:cubicBezTo>
                <a:cubicBezTo>
                  <a:pt x="195" y="131"/>
                  <a:pt x="196" y="130"/>
                  <a:pt x="196" y="130"/>
                </a:cubicBezTo>
                <a:cubicBezTo>
                  <a:pt x="196" y="130"/>
                  <a:pt x="197" y="130"/>
                  <a:pt x="197" y="130"/>
                </a:cubicBezTo>
                <a:cubicBezTo>
                  <a:pt x="197" y="130"/>
                  <a:pt x="198" y="130"/>
                  <a:pt x="198" y="130"/>
                </a:cubicBezTo>
                <a:cubicBezTo>
                  <a:pt x="198" y="129"/>
                  <a:pt x="198" y="129"/>
                  <a:pt x="198" y="129"/>
                </a:cubicBezTo>
                <a:cubicBezTo>
                  <a:pt x="198" y="130"/>
                  <a:pt x="198" y="130"/>
                  <a:pt x="198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197" y="131"/>
                  <a:pt x="197" y="131"/>
                  <a:pt x="198" y="131"/>
                </a:cubicBezTo>
                <a:cubicBezTo>
                  <a:pt x="197" y="131"/>
                  <a:pt x="196" y="131"/>
                  <a:pt x="196" y="131"/>
                </a:cubicBezTo>
                <a:cubicBezTo>
                  <a:pt x="196" y="131"/>
                  <a:pt x="196" y="132"/>
                  <a:pt x="196" y="132"/>
                </a:cubicBezTo>
                <a:cubicBezTo>
                  <a:pt x="196" y="132"/>
                  <a:pt x="196" y="132"/>
                  <a:pt x="196" y="132"/>
                </a:cubicBezTo>
                <a:cubicBezTo>
                  <a:pt x="196" y="132"/>
                  <a:pt x="196" y="132"/>
                  <a:pt x="196" y="132"/>
                </a:cubicBezTo>
                <a:cubicBezTo>
                  <a:pt x="196" y="132"/>
                  <a:pt x="196" y="132"/>
                  <a:pt x="196" y="132"/>
                </a:cubicBezTo>
                <a:cubicBezTo>
                  <a:pt x="197" y="132"/>
                  <a:pt x="196" y="132"/>
                  <a:pt x="196" y="132"/>
                </a:cubicBezTo>
                <a:cubicBezTo>
                  <a:pt x="196" y="133"/>
                  <a:pt x="197" y="133"/>
                  <a:pt x="197" y="133"/>
                </a:cubicBezTo>
                <a:cubicBezTo>
                  <a:pt x="197" y="133"/>
                  <a:pt x="197" y="133"/>
                  <a:pt x="196" y="133"/>
                </a:cubicBezTo>
                <a:cubicBezTo>
                  <a:pt x="196" y="133"/>
                  <a:pt x="197" y="133"/>
                  <a:pt x="197" y="133"/>
                </a:cubicBezTo>
                <a:cubicBezTo>
                  <a:pt x="197" y="133"/>
                  <a:pt x="198" y="133"/>
                  <a:pt x="198" y="133"/>
                </a:cubicBezTo>
                <a:cubicBezTo>
                  <a:pt x="198" y="133"/>
                  <a:pt x="198" y="133"/>
                  <a:pt x="198" y="133"/>
                </a:cubicBezTo>
                <a:cubicBezTo>
                  <a:pt x="198" y="133"/>
                  <a:pt x="197" y="133"/>
                  <a:pt x="197" y="133"/>
                </a:cubicBezTo>
                <a:cubicBezTo>
                  <a:pt x="197" y="133"/>
                  <a:pt x="197" y="133"/>
                  <a:pt x="198" y="133"/>
                </a:cubicBezTo>
                <a:cubicBezTo>
                  <a:pt x="198" y="134"/>
                  <a:pt x="197" y="134"/>
                  <a:pt x="197" y="134"/>
                </a:cubicBezTo>
                <a:cubicBezTo>
                  <a:pt x="197" y="134"/>
                  <a:pt x="197" y="134"/>
                  <a:pt x="198" y="134"/>
                </a:cubicBezTo>
                <a:cubicBezTo>
                  <a:pt x="197" y="134"/>
                  <a:pt x="198" y="134"/>
                  <a:pt x="19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198" y="133"/>
                  <a:pt x="198" y="133"/>
                  <a:pt x="199" y="133"/>
                </a:cubicBezTo>
                <a:cubicBezTo>
                  <a:pt x="199" y="133"/>
                  <a:pt x="199" y="134"/>
                  <a:pt x="19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134"/>
                  <a:pt x="199" y="135"/>
                  <a:pt x="199" y="135"/>
                </a:cubicBezTo>
                <a:cubicBezTo>
                  <a:pt x="199" y="135"/>
                  <a:pt x="199" y="135"/>
                  <a:pt x="200" y="135"/>
                </a:cubicBezTo>
                <a:cubicBezTo>
                  <a:pt x="200" y="135"/>
                  <a:pt x="200" y="135"/>
                  <a:pt x="200" y="135"/>
                </a:cubicBezTo>
                <a:cubicBezTo>
                  <a:pt x="200" y="135"/>
                  <a:pt x="200" y="135"/>
                  <a:pt x="200" y="135"/>
                </a:cubicBezTo>
                <a:cubicBezTo>
                  <a:pt x="200" y="135"/>
                  <a:pt x="200" y="135"/>
                  <a:pt x="200" y="135"/>
                </a:cubicBezTo>
                <a:cubicBezTo>
                  <a:pt x="200" y="135"/>
                  <a:pt x="200" y="135"/>
                  <a:pt x="200" y="135"/>
                </a:cubicBezTo>
                <a:cubicBezTo>
                  <a:pt x="200" y="135"/>
                  <a:pt x="200" y="135"/>
                  <a:pt x="200" y="135"/>
                </a:cubicBezTo>
                <a:cubicBezTo>
                  <a:pt x="201" y="135"/>
                  <a:pt x="201" y="134"/>
                  <a:pt x="201" y="134"/>
                </a:cubicBezTo>
                <a:cubicBezTo>
                  <a:pt x="201" y="134"/>
                  <a:pt x="201" y="134"/>
                  <a:pt x="201" y="134"/>
                </a:cubicBezTo>
                <a:cubicBezTo>
                  <a:pt x="201" y="134"/>
                  <a:pt x="201" y="134"/>
                  <a:pt x="201" y="134"/>
                </a:cubicBezTo>
                <a:cubicBezTo>
                  <a:pt x="201" y="134"/>
                  <a:pt x="201" y="134"/>
                  <a:pt x="201" y="134"/>
                </a:cubicBezTo>
                <a:cubicBezTo>
                  <a:pt x="201" y="134"/>
                  <a:pt x="201" y="134"/>
                  <a:pt x="201" y="133"/>
                </a:cubicBezTo>
                <a:cubicBezTo>
                  <a:pt x="201" y="133"/>
                  <a:pt x="201" y="133"/>
                  <a:pt x="201" y="133"/>
                </a:cubicBezTo>
                <a:cubicBezTo>
                  <a:pt x="201" y="133"/>
                  <a:pt x="200" y="133"/>
                  <a:pt x="200" y="133"/>
                </a:cubicBezTo>
                <a:cubicBezTo>
                  <a:pt x="201" y="133"/>
                  <a:pt x="201" y="133"/>
                  <a:pt x="201" y="133"/>
                </a:cubicBezTo>
                <a:cubicBezTo>
                  <a:pt x="201" y="133"/>
                  <a:pt x="200" y="133"/>
                  <a:pt x="200" y="132"/>
                </a:cubicBezTo>
                <a:cubicBezTo>
                  <a:pt x="201" y="133"/>
                  <a:pt x="201" y="133"/>
                  <a:pt x="201" y="133"/>
                </a:cubicBezTo>
                <a:cubicBezTo>
                  <a:pt x="201" y="133"/>
                  <a:pt x="201" y="132"/>
                  <a:pt x="201" y="132"/>
                </a:cubicBezTo>
                <a:cubicBezTo>
                  <a:pt x="201" y="132"/>
                  <a:pt x="200" y="132"/>
                  <a:pt x="200" y="132"/>
                </a:cubicBezTo>
                <a:cubicBezTo>
                  <a:pt x="200" y="132"/>
                  <a:pt x="201" y="132"/>
                  <a:pt x="201" y="132"/>
                </a:cubicBezTo>
                <a:cubicBezTo>
                  <a:pt x="201" y="132"/>
                  <a:pt x="200" y="131"/>
                  <a:pt x="201" y="131"/>
                </a:cubicBezTo>
                <a:cubicBezTo>
                  <a:pt x="201" y="131"/>
                  <a:pt x="201" y="132"/>
                  <a:pt x="201" y="132"/>
                </a:cubicBezTo>
                <a:cubicBezTo>
                  <a:pt x="201" y="132"/>
                  <a:pt x="201" y="132"/>
                  <a:pt x="202" y="132"/>
                </a:cubicBezTo>
                <a:cubicBezTo>
                  <a:pt x="202" y="132"/>
                  <a:pt x="202" y="132"/>
                  <a:pt x="202" y="132"/>
                </a:cubicBezTo>
                <a:cubicBezTo>
                  <a:pt x="202" y="132"/>
                  <a:pt x="202" y="132"/>
                  <a:pt x="202" y="132"/>
                </a:cubicBezTo>
                <a:cubicBezTo>
                  <a:pt x="202" y="132"/>
                  <a:pt x="202" y="132"/>
                  <a:pt x="202" y="132"/>
                </a:cubicBezTo>
                <a:cubicBezTo>
                  <a:pt x="202" y="132"/>
                  <a:pt x="203" y="132"/>
                  <a:pt x="203" y="132"/>
                </a:cubicBezTo>
                <a:cubicBezTo>
                  <a:pt x="203" y="132"/>
                  <a:pt x="203" y="132"/>
                  <a:pt x="203" y="132"/>
                </a:cubicBezTo>
                <a:cubicBezTo>
                  <a:pt x="203" y="132"/>
                  <a:pt x="203" y="132"/>
                  <a:pt x="202" y="132"/>
                </a:cubicBezTo>
                <a:cubicBezTo>
                  <a:pt x="202" y="132"/>
                  <a:pt x="202" y="132"/>
                  <a:pt x="202" y="132"/>
                </a:cubicBezTo>
                <a:cubicBezTo>
                  <a:pt x="202" y="132"/>
                  <a:pt x="203" y="132"/>
                  <a:pt x="203" y="132"/>
                </a:cubicBezTo>
                <a:cubicBezTo>
                  <a:pt x="203" y="131"/>
                  <a:pt x="202" y="132"/>
                  <a:pt x="202" y="131"/>
                </a:cubicBezTo>
                <a:cubicBezTo>
                  <a:pt x="203" y="131"/>
                  <a:pt x="203" y="131"/>
                  <a:pt x="203" y="132"/>
                </a:cubicBezTo>
                <a:cubicBezTo>
                  <a:pt x="203" y="132"/>
                  <a:pt x="203" y="132"/>
                  <a:pt x="204" y="132"/>
                </a:cubicBezTo>
                <a:cubicBezTo>
                  <a:pt x="204" y="131"/>
                  <a:pt x="203" y="131"/>
                  <a:pt x="203" y="131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3" y="131"/>
                  <a:pt x="202" y="131"/>
                  <a:pt x="202" y="131"/>
                </a:cubicBezTo>
                <a:cubicBezTo>
                  <a:pt x="202" y="131"/>
                  <a:pt x="202" y="130"/>
                  <a:pt x="202" y="130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02" y="130"/>
                  <a:pt x="202" y="130"/>
                  <a:pt x="202" y="130"/>
                </a:cubicBezTo>
                <a:cubicBezTo>
                  <a:pt x="202" y="131"/>
                  <a:pt x="203" y="131"/>
                  <a:pt x="203" y="131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3" y="131"/>
                  <a:pt x="203" y="131"/>
                  <a:pt x="204" y="131"/>
                </a:cubicBezTo>
                <a:cubicBezTo>
                  <a:pt x="204" y="131"/>
                  <a:pt x="204" y="131"/>
                  <a:pt x="204" y="131"/>
                </a:cubicBezTo>
                <a:cubicBezTo>
                  <a:pt x="204" y="131"/>
                  <a:pt x="204" y="131"/>
                  <a:pt x="204" y="131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4" y="130"/>
                  <a:pt x="203" y="130"/>
                  <a:pt x="203" y="130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2" y="130"/>
                  <a:pt x="202" y="130"/>
                  <a:pt x="202" y="129"/>
                </a:cubicBezTo>
                <a:cubicBezTo>
                  <a:pt x="202" y="130"/>
                  <a:pt x="203" y="130"/>
                  <a:pt x="203" y="130"/>
                </a:cubicBezTo>
                <a:cubicBezTo>
                  <a:pt x="203" y="130"/>
                  <a:pt x="203" y="129"/>
                  <a:pt x="203" y="129"/>
                </a:cubicBezTo>
                <a:cubicBezTo>
                  <a:pt x="203" y="129"/>
                  <a:pt x="203" y="129"/>
                  <a:pt x="203" y="129"/>
                </a:cubicBezTo>
                <a:cubicBezTo>
                  <a:pt x="203" y="129"/>
                  <a:pt x="204" y="130"/>
                  <a:pt x="205" y="130"/>
                </a:cubicBezTo>
                <a:cubicBezTo>
                  <a:pt x="205" y="130"/>
                  <a:pt x="205" y="129"/>
                  <a:pt x="205" y="129"/>
                </a:cubicBezTo>
                <a:cubicBezTo>
                  <a:pt x="205" y="129"/>
                  <a:pt x="205" y="129"/>
                  <a:pt x="205" y="129"/>
                </a:cubicBezTo>
                <a:cubicBezTo>
                  <a:pt x="205" y="129"/>
                  <a:pt x="206" y="129"/>
                  <a:pt x="206" y="129"/>
                </a:cubicBezTo>
                <a:cubicBezTo>
                  <a:pt x="205" y="129"/>
                  <a:pt x="205" y="129"/>
                  <a:pt x="204" y="129"/>
                </a:cubicBezTo>
                <a:cubicBezTo>
                  <a:pt x="205" y="129"/>
                  <a:pt x="205" y="129"/>
                  <a:pt x="205" y="129"/>
                </a:cubicBezTo>
                <a:cubicBezTo>
                  <a:pt x="205" y="129"/>
                  <a:pt x="205" y="129"/>
                  <a:pt x="205" y="129"/>
                </a:cubicBezTo>
                <a:cubicBezTo>
                  <a:pt x="205" y="129"/>
                  <a:pt x="205" y="128"/>
                  <a:pt x="204" y="128"/>
                </a:cubicBezTo>
                <a:cubicBezTo>
                  <a:pt x="204" y="128"/>
                  <a:pt x="204" y="128"/>
                  <a:pt x="204" y="128"/>
                </a:cubicBezTo>
                <a:cubicBezTo>
                  <a:pt x="204" y="128"/>
                  <a:pt x="204" y="128"/>
                  <a:pt x="204" y="128"/>
                </a:cubicBezTo>
                <a:cubicBezTo>
                  <a:pt x="205" y="128"/>
                  <a:pt x="205" y="128"/>
                  <a:pt x="205" y="128"/>
                </a:cubicBezTo>
                <a:cubicBezTo>
                  <a:pt x="205" y="128"/>
                  <a:pt x="205" y="129"/>
                  <a:pt x="206" y="128"/>
                </a:cubicBezTo>
                <a:cubicBezTo>
                  <a:pt x="206" y="128"/>
                  <a:pt x="206" y="128"/>
                  <a:pt x="206" y="128"/>
                </a:cubicBezTo>
                <a:cubicBezTo>
                  <a:pt x="206" y="128"/>
                  <a:pt x="205" y="127"/>
                  <a:pt x="205" y="127"/>
                </a:cubicBezTo>
                <a:close/>
                <a:moveTo>
                  <a:pt x="148" y="107"/>
                </a:moveTo>
                <a:cubicBezTo>
                  <a:pt x="148" y="107"/>
                  <a:pt x="147" y="107"/>
                  <a:pt x="147" y="107"/>
                </a:cubicBezTo>
                <a:cubicBezTo>
                  <a:pt x="147" y="107"/>
                  <a:pt x="147" y="108"/>
                  <a:pt x="147" y="108"/>
                </a:cubicBezTo>
                <a:cubicBezTo>
                  <a:pt x="147" y="108"/>
                  <a:pt x="147" y="108"/>
                  <a:pt x="147" y="108"/>
                </a:cubicBezTo>
                <a:cubicBezTo>
                  <a:pt x="147" y="108"/>
                  <a:pt x="147" y="108"/>
                  <a:pt x="147" y="108"/>
                </a:cubicBezTo>
                <a:cubicBezTo>
                  <a:pt x="147" y="108"/>
                  <a:pt x="147" y="108"/>
                  <a:pt x="147" y="108"/>
                </a:cubicBezTo>
                <a:cubicBezTo>
                  <a:pt x="147" y="109"/>
                  <a:pt x="147" y="109"/>
                  <a:pt x="147" y="109"/>
                </a:cubicBezTo>
                <a:cubicBezTo>
                  <a:pt x="147" y="109"/>
                  <a:pt x="147" y="109"/>
                  <a:pt x="147" y="109"/>
                </a:cubicBezTo>
                <a:cubicBezTo>
                  <a:pt x="147" y="109"/>
                  <a:pt x="147" y="109"/>
                  <a:pt x="147" y="109"/>
                </a:cubicBezTo>
                <a:cubicBezTo>
                  <a:pt x="147" y="109"/>
                  <a:pt x="147" y="109"/>
                  <a:pt x="147" y="109"/>
                </a:cubicBezTo>
                <a:cubicBezTo>
                  <a:pt x="147" y="109"/>
                  <a:pt x="147" y="109"/>
                  <a:pt x="147" y="109"/>
                </a:cubicBezTo>
                <a:cubicBezTo>
                  <a:pt x="147" y="109"/>
                  <a:pt x="146" y="109"/>
                  <a:pt x="146" y="109"/>
                </a:cubicBezTo>
                <a:cubicBezTo>
                  <a:pt x="147" y="109"/>
                  <a:pt x="147" y="109"/>
                  <a:pt x="147" y="108"/>
                </a:cubicBezTo>
                <a:cubicBezTo>
                  <a:pt x="147" y="108"/>
                  <a:pt x="147" y="108"/>
                  <a:pt x="147" y="109"/>
                </a:cubicBezTo>
                <a:cubicBezTo>
                  <a:pt x="147" y="109"/>
                  <a:pt x="147" y="109"/>
                  <a:pt x="147" y="109"/>
                </a:cubicBezTo>
                <a:cubicBezTo>
                  <a:pt x="147" y="108"/>
                  <a:pt x="147" y="108"/>
                  <a:pt x="147" y="108"/>
                </a:cubicBezTo>
                <a:cubicBezTo>
                  <a:pt x="147" y="108"/>
                  <a:pt x="147" y="108"/>
                  <a:pt x="147" y="108"/>
                </a:cubicBezTo>
                <a:cubicBezTo>
                  <a:pt x="147" y="108"/>
                  <a:pt x="147" y="108"/>
                  <a:pt x="147" y="108"/>
                </a:cubicBezTo>
                <a:cubicBezTo>
                  <a:pt x="147" y="108"/>
                  <a:pt x="147" y="108"/>
                  <a:pt x="147" y="108"/>
                </a:cubicBezTo>
                <a:cubicBezTo>
                  <a:pt x="147" y="108"/>
                  <a:pt x="147" y="108"/>
                  <a:pt x="147" y="108"/>
                </a:cubicBezTo>
                <a:cubicBezTo>
                  <a:pt x="147" y="108"/>
                  <a:pt x="147" y="108"/>
                  <a:pt x="147" y="108"/>
                </a:cubicBezTo>
                <a:cubicBezTo>
                  <a:pt x="147" y="108"/>
                  <a:pt x="147" y="108"/>
                  <a:pt x="147" y="108"/>
                </a:cubicBezTo>
                <a:cubicBezTo>
                  <a:pt x="147" y="108"/>
                  <a:pt x="147" y="108"/>
                  <a:pt x="147" y="108"/>
                </a:cubicBezTo>
                <a:cubicBezTo>
                  <a:pt x="147" y="108"/>
                  <a:pt x="147" y="108"/>
                  <a:pt x="147" y="108"/>
                </a:cubicBezTo>
                <a:cubicBezTo>
                  <a:pt x="147" y="107"/>
                  <a:pt x="147" y="107"/>
                  <a:pt x="147" y="107"/>
                </a:cubicBezTo>
                <a:cubicBezTo>
                  <a:pt x="147" y="107"/>
                  <a:pt x="147" y="107"/>
                  <a:pt x="147" y="107"/>
                </a:cubicBezTo>
                <a:cubicBezTo>
                  <a:pt x="147" y="107"/>
                  <a:pt x="147" y="107"/>
                  <a:pt x="146" y="107"/>
                </a:cubicBezTo>
                <a:cubicBezTo>
                  <a:pt x="146" y="107"/>
                  <a:pt x="146" y="107"/>
                  <a:pt x="146" y="107"/>
                </a:cubicBezTo>
                <a:cubicBezTo>
                  <a:pt x="146" y="107"/>
                  <a:pt x="147" y="107"/>
                  <a:pt x="147" y="107"/>
                </a:cubicBezTo>
                <a:cubicBezTo>
                  <a:pt x="147" y="107"/>
                  <a:pt x="147" y="106"/>
                  <a:pt x="147" y="106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106"/>
                  <a:pt x="148" y="106"/>
                  <a:pt x="148" y="106"/>
                </a:cubicBezTo>
                <a:cubicBezTo>
                  <a:pt x="148" y="107"/>
                  <a:pt x="148" y="107"/>
                  <a:pt x="148" y="107"/>
                </a:cubicBezTo>
                <a:close/>
                <a:moveTo>
                  <a:pt x="146" y="108"/>
                </a:moveTo>
                <a:cubicBezTo>
                  <a:pt x="146" y="108"/>
                  <a:pt x="146" y="108"/>
                  <a:pt x="146" y="108"/>
                </a:cubicBezTo>
                <a:cubicBezTo>
                  <a:pt x="146" y="108"/>
                  <a:pt x="147" y="108"/>
                  <a:pt x="147" y="108"/>
                </a:cubicBezTo>
                <a:cubicBezTo>
                  <a:pt x="146" y="108"/>
                  <a:pt x="146" y="108"/>
                  <a:pt x="146" y="108"/>
                </a:cubicBezTo>
                <a:close/>
                <a:moveTo>
                  <a:pt x="148" y="104"/>
                </a:moveTo>
                <a:cubicBezTo>
                  <a:pt x="147" y="104"/>
                  <a:pt x="147" y="103"/>
                  <a:pt x="147" y="103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2"/>
                  <a:pt x="147" y="102"/>
                  <a:pt x="147" y="102"/>
                </a:cubicBezTo>
                <a:cubicBezTo>
                  <a:pt x="147" y="102"/>
                  <a:pt x="147" y="102"/>
                  <a:pt x="147" y="102"/>
                </a:cubicBezTo>
                <a:cubicBezTo>
                  <a:pt x="147" y="102"/>
                  <a:pt x="147" y="102"/>
                  <a:pt x="147" y="102"/>
                </a:cubicBezTo>
                <a:cubicBezTo>
                  <a:pt x="147" y="102"/>
                  <a:pt x="147" y="102"/>
                  <a:pt x="147" y="102"/>
                </a:cubicBezTo>
                <a:cubicBezTo>
                  <a:pt x="147" y="102"/>
                  <a:pt x="147" y="102"/>
                  <a:pt x="147" y="102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8" y="103"/>
                  <a:pt x="148" y="103"/>
                  <a:pt x="148" y="103"/>
                </a:cubicBezTo>
                <a:cubicBezTo>
                  <a:pt x="148" y="103"/>
                  <a:pt x="148" y="103"/>
                  <a:pt x="147" y="103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3"/>
                  <a:pt x="147" y="103"/>
                  <a:pt x="148" y="103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48" y="104"/>
                  <a:pt x="148" y="104"/>
                  <a:pt x="149" y="104"/>
                </a:cubicBezTo>
                <a:cubicBezTo>
                  <a:pt x="148" y="104"/>
                  <a:pt x="148" y="104"/>
                  <a:pt x="148" y="104"/>
                </a:cubicBezTo>
                <a:close/>
                <a:moveTo>
                  <a:pt x="148" y="100"/>
                </a:moveTo>
                <a:cubicBezTo>
                  <a:pt x="147" y="100"/>
                  <a:pt x="147" y="100"/>
                  <a:pt x="147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7" y="100"/>
                  <a:pt x="147" y="100"/>
                  <a:pt x="146" y="100"/>
                </a:cubicBezTo>
                <a:cubicBezTo>
                  <a:pt x="146" y="99"/>
                  <a:pt x="146" y="100"/>
                  <a:pt x="146" y="100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100"/>
                  <a:pt x="146" y="99"/>
                  <a:pt x="146" y="99"/>
                </a:cubicBezTo>
                <a:cubicBezTo>
                  <a:pt x="146" y="99"/>
                  <a:pt x="147" y="100"/>
                  <a:pt x="147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7" y="100"/>
                  <a:pt x="148" y="100"/>
                  <a:pt x="148" y="100"/>
                </a:cubicBezTo>
                <a:cubicBezTo>
                  <a:pt x="148" y="100"/>
                  <a:pt x="148" y="100"/>
                  <a:pt x="148" y="101"/>
                </a:cubicBezTo>
                <a:cubicBezTo>
                  <a:pt x="149" y="101"/>
                  <a:pt x="149" y="101"/>
                  <a:pt x="149" y="101"/>
                </a:cubicBezTo>
                <a:cubicBezTo>
                  <a:pt x="149" y="101"/>
                  <a:pt x="148" y="100"/>
                  <a:pt x="148" y="100"/>
                </a:cubicBezTo>
                <a:close/>
                <a:moveTo>
                  <a:pt x="149" y="99"/>
                </a:moveTo>
                <a:cubicBezTo>
                  <a:pt x="149" y="99"/>
                  <a:pt x="149" y="99"/>
                  <a:pt x="148" y="99"/>
                </a:cubicBezTo>
                <a:cubicBezTo>
                  <a:pt x="148" y="99"/>
                  <a:pt x="147" y="99"/>
                  <a:pt x="147" y="99"/>
                </a:cubicBezTo>
                <a:cubicBezTo>
                  <a:pt x="147" y="99"/>
                  <a:pt x="147" y="99"/>
                  <a:pt x="147" y="99"/>
                </a:cubicBezTo>
                <a:cubicBezTo>
                  <a:pt x="147" y="99"/>
                  <a:pt x="147" y="99"/>
                  <a:pt x="147" y="99"/>
                </a:cubicBezTo>
                <a:cubicBezTo>
                  <a:pt x="147" y="99"/>
                  <a:pt x="147" y="99"/>
                  <a:pt x="147" y="99"/>
                </a:cubicBezTo>
                <a:cubicBezTo>
                  <a:pt x="147" y="99"/>
                  <a:pt x="147" y="99"/>
                  <a:pt x="146" y="99"/>
                </a:cubicBezTo>
                <a:cubicBezTo>
                  <a:pt x="146" y="99"/>
                  <a:pt x="146" y="98"/>
                  <a:pt x="146" y="98"/>
                </a:cubicBezTo>
                <a:cubicBezTo>
                  <a:pt x="146" y="99"/>
                  <a:pt x="146" y="99"/>
                  <a:pt x="147" y="99"/>
                </a:cubicBezTo>
                <a:cubicBezTo>
                  <a:pt x="147" y="99"/>
                  <a:pt x="147" y="99"/>
                  <a:pt x="147" y="99"/>
                </a:cubicBezTo>
                <a:cubicBezTo>
                  <a:pt x="147" y="99"/>
                  <a:pt x="147" y="99"/>
                  <a:pt x="147" y="99"/>
                </a:cubicBezTo>
                <a:cubicBezTo>
                  <a:pt x="148" y="99"/>
                  <a:pt x="149" y="99"/>
                  <a:pt x="150" y="100"/>
                </a:cubicBezTo>
                <a:cubicBezTo>
                  <a:pt x="150" y="100"/>
                  <a:pt x="149" y="99"/>
                  <a:pt x="149" y="99"/>
                </a:cubicBezTo>
                <a:close/>
                <a:moveTo>
                  <a:pt x="190" y="132"/>
                </a:moveTo>
                <a:cubicBezTo>
                  <a:pt x="189" y="131"/>
                  <a:pt x="189" y="132"/>
                  <a:pt x="189" y="132"/>
                </a:cubicBezTo>
                <a:cubicBezTo>
                  <a:pt x="189" y="132"/>
                  <a:pt x="189" y="132"/>
                  <a:pt x="189" y="132"/>
                </a:cubicBezTo>
                <a:cubicBezTo>
                  <a:pt x="189" y="132"/>
                  <a:pt x="190" y="132"/>
                  <a:pt x="190" y="132"/>
                </a:cubicBezTo>
                <a:cubicBezTo>
                  <a:pt x="189" y="132"/>
                  <a:pt x="190" y="132"/>
                  <a:pt x="190" y="132"/>
                </a:cubicBezTo>
                <a:close/>
                <a:moveTo>
                  <a:pt x="197" y="153"/>
                </a:moveTo>
                <a:cubicBezTo>
                  <a:pt x="197" y="153"/>
                  <a:pt x="197" y="153"/>
                  <a:pt x="197" y="153"/>
                </a:cubicBezTo>
                <a:cubicBezTo>
                  <a:pt x="197" y="153"/>
                  <a:pt x="197" y="153"/>
                  <a:pt x="197" y="153"/>
                </a:cubicBezTo>
                <a:cubicBezTo>
                  <a:pt x="197" y="153"/>
                  <a:pt x="197" y="153"/>
                  <a:pt x="197" y="153"/>
                </a:cubicBezTo>
                <a:cubicBezTo>
                  <a:pt x="197" y="153"/>
                  <a:pt x="197" y="153"/>
                  <a:pt x="197" y="153"/>
                </a:cubicBezTo>
                <a:cubicBezTo>
                  <a:pt x="197" y="153"/>
                  <a:pt x="197" y="153"/>
                  <a:pt x="197" y="153"/>
                </a:cubicBezTo>
                <a:cubicBezTo>
                  <a:pt x="197" y="153"/>
                  <a:pt x="197" y="153"/>
                  <a:pt x="198" y="153"/>
                </a:cubicBezTo>
                <a:cubicBezTo>
                  <a:pt x="198" y="153"/>
                  <a:pt x="198" y="153"/>
                  <a:pt x="198" y="153"/>
                </a:cubicBezTo>
                <a:cubicBezTo>
                  <a:pt x="198" y="153"/>
                  <a:pt x="198" y="153"/>
                  <a:pt x="198" y="153"/>
                </a:cubicBezTo>
                <a:cubicBezTo>
                  <a:pt x="198" y="153"/>
                  <a:pt x="198" y="153"/>
                  <a:pt x="198" y="153"/>
                </a:cubicBezTo>
                <a:cubicBezTo>
                  <a:pt x="197" y="153"/>
                  <a:pt x="197" y="153"/>
                  <a:pt x="197" y="153"/>
                </a:cubicBezTo>
                <a:close/>
                <a:moveTo>
                  <a:pt x="170" y="121"/>
                </a:moveTo>
                <a:cubicBezTo>
                  <a:pt x="170" y="121"/>
                  <a:pt x="170" y="121"/>
                  <a:pt x="169" y="121"/>
                </a:cubicBezTo>
                <a:cubicBezTo>
                  <a:pt x="169" y="121"/>
                  <a:pt x="169" y="121"/>
                  <a:pt x="169" y="121"/>
                </a:cubicBezTo>
                <a:cubicBezTo>
                  <a:pt x="169" y="121"/>
                  <a:pt x="169" y="121"/>
                  <a:pt x="169" y="121"/>
                </a:cubicBezTo>
                <a:cubicBezTo>
                  <a:pt x="168" y="121"/>
                  <a:pt x="168" y="121"/>
                  <a:pt x="168" y="121"/>
                </a:cubicBezTo>
                <a:cubicBezTo>
                  <a:pt x="168" y="121"/>
                  <a:pt x="167" y="121"/>
                  <a:pt x="167" y="121"/>
                </a:cubicBezTo>
                <a:cubicBezTo>
                  <a:pt x="167" y="122"/>
                  <a:pt x="167" y="122"/>
                  <a:pt x="167" y="122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6" y="124"/>
                  <a:pt x="166" y="124"/>
                  <a:pt x="166" y="125"/>
                </a:cubicBezTo>
                <a:cubicBezTo>
                  <a:pt x="167" y="125"/>
                  <a:pt x="167" y="126"/>
                  <a:pt x="168" y="126"/>
                </a:cubicBezTo>
                <a:cubicBezTo>
                  <a:pt x="169" y="125"/>
                  <a:pt x="169" y="126"/>
                  <a:pt x="170" y="125"/>
                </a:cubicBezTo>
                <a:cubicBezTo>
                  <a:pt x="171" y="125"/>
                  <a:pt x="172" y="125"/>
                  <a:pt x="172" y="124"/>
                </a:cubicBezTo>
                <a:cubicBezTo>
                  <a:pt x="172" y="123"/>
                  <a:pt x="172" y="123"/>
                  <a:pt x="171" y="123"/>
                </a:cubicBezTo>
                <a:cubicBezTo>
                  <a:pt x="171" y="122"/>
                  <a:pt x="172" y="122"/>
                  <a:pt x="171" y="121"/>
                </a:cubicBezTo>
                <a:cubicBezTo>
                  <a:pt x="171" y="121"/>
                  <a:pt x="171" y="121"/>
                  <a:pt x="171" y="121"/>
                </a:cubicBezTo>
                <a:cubicBezTo>
                  <a:pt x="171" y="121"/>
                  <a:pt x="170" y="121"/>
                  <a:pt x="170" y="121"/>
                </a:cubicBezTo>
                <a:close/>
                <a:moveTo>
                  <a:pt x="173" y="144"/>
                </a:moveTo>
                <a:cubicBezTo>
                  <a:pt x="173" y="144"/>
                  <a:pt x="174" y="144"/>
                  <a:pt x="174" y="144"/>
                </a:cubicBezTo>
                <a:cubicBezTo>
                  <a:pt x="174" y="144"/>
                  <a:pt x="173" y="144"/>
                  <a:pt x="173" y="144"/>
                </a:cubicBezTo>
                <a:cubicBezTo>
                  <a:pt x="173" y="144"/>
                  <a:pt x="173" y="144"/>
                  <a:pt x="173" y="144"/>
                </a:cubicBezTo>
                <a:close/>
                <a:moveTo>
                  <a:pt x="189" y="153"/>
                </a:moveTo>
                <a:cubicBezTo>
                  <a:pt x="189" y="153"/>
                  <a:pt x="188" y="153"/>
                  <a:pt x="188" y="153"/>
                </a:cubicBezTo>
                <a:cubicBezTo>
                  <a:pt x="188" y="154"/>
                  <a:pt x="189" y="153"/>
                  <a:pt x="189" y="153"/>
                </a:cubicBezTo>
                <a:cubicBezTo>
                  <a:pt x="190" y="153"/>
                  <a:pt x="190" y="153"/>
                  <a:pt x="189" y="152"/>
                </a:cubicBezTo>
                <a:cubicBezTo>
                  <a:pt x="189" y="152"/>
                  <a:pt x="189" y="152"/>
                  <a:pt x="189" y="153"/>
                </a:cubicBezTo>
                <a:close/>
                <a:moveTo>
                  <a:pt x="197" y="149"/>
                </a:moveTo>
                <a:cubicBezTo>
                  <a:pt x="197" y="149"/>
                  <a:pt x="198" y="149"/>
                  <a:pt x="198" y="149"/>
                </a:cubicBezTo>
                <a:cubicBezTo>
                  <a:pt x="198" y="149"/>
                  <a:pt x="198" y="149"/>
                  <a:pt x="198" y="148"/>
                </a:cubicBezTo>
                <a:cubicBezTo>
                  <a:pt x="197" y="148"/>
                  <a:pt x="196" y="148"/>
                  <a:pt x="196" y="148"/>
                </a:cubicBezTo>
                <a:cubicBezTo>
                  <a:pt x="196" y="149"/>
                  <a:pt x="196" y="149"/>
                  <a:pt x="197" y="149"/>
                </a:cubicBezTo>
                <a:cubicBezTo>
                  <a:pt x="197" y="149"/>
                  <a:pt x="197" y="149"/>
                  <a:pt x="197" y="149"/>
                </a:cubicBezTo>
                <a:cubicBezTo>
                  <a:pt x="197" y="149"/>
                  <a:pt x="197" y="149"/>
                  <a:pt x="197" y="149"/>
                </a:cubicBezTo>
                <a:close/>
                <a:moveTo>
                  <a:pt x="197" y="148"/>
                </a:moveTo>
                <a:cubicBezTo>
                  <a:pt x="197" y="148"/>
                  <a:pt x="197" y="147"/>
                  <a:pt x="197" y="147"/>
                </a:cubicBezTo>
                <a:cubicBezTo>
                  <a:pt x="197" y="147"/>
                  <a:pt x="196" y="147"/>
                  <a:pt x="196" y="147"/>
                </a:cubicBezTo>
                <a:cubicBezTo>
                  <a:pt x="196" y="147"/>
                  <a:pt x="197" y="148"/>
                  <a:pt x="197" y="148"/>
                </a:cubicBezTo>
                <a:cubicBezTo>
                  <a:pt x="197" y="148"/>
                  <a:pt x="197" y="148"/>
                  <a:pt x="197" y="148"/>
                </a:cubicBezTo>
                <a:close/>
                <a:moveTo>
                  <a:pt x="259" y="137"/>
                </a:moveTo>
                <a:cubicBezTo>
                  <a:pt x="259" y="137"/>
                  <a:pt x="258" y="137"/>
                  <a:pt x="258" y="137"/>
                </a:cubicBezTo>
                <a:cubicBezTo>
                  <a:pt x="258" y="137"/>
                  <a:pt x="258" y="137"/>
                  <a:pt x="258" y="136"/>
                </a:cubicBezTo>
                <a:cubicBezTo>
                  <a:pt x="258" y="136"/>
                  <a:pt x="258" y="136"/>
                  <a:pt x="258" y="136"/>
                </a:cubicBezTo>
                <a:cubicBezTo>
                  <a:pt x="258" y="136"/>
                  <a:pt x="258" y="136"/>
                  <a:pt x="258" y="136"/>
                </a:cubicBezTo>
                <a:cubicBezTo>
                  <a:pt x="258" y="136"/>
                  <a:pt x="258" y="136"/>
                  <a:pt x="258" y="136"/>
                </a:cubicBezTo>
                <a:cubicBezTo>
                  <a:pt x="258" y="136"/>
                  <a:pt x="258" y="136"/>
                  <a:pt x="258" y="136"/>
                </a:cubicBezTo>
                <a:cubicBezTo>
                  <a:pt x="258" y="136"/>
                  <a:pt x="258" y="136"/>
                  <a:pt x="258" y="136"/>
                </a:cubicBezTo>
                <a:cubicBezTo>
                  <a:pt x="258" y="136"/>
                  <a:pt x="258" y="136"/>
                  <a:pt x="258" y="135"/>
                </a:cubicBezTo>
                <a:cubicBezTo>
                  <a:pt x="258" y="135"/>
                  <a:pt x="258" y="135"/>
                  <a:pt x="258" y="135"/>
                </a:cubicBezTo>
                <a:cubicBezTo>
                  <a:pt x="258" y="135"/>
                  <a:pt x="258" y="135"/>
                  <a:pt x="258" y="135"/>
                </a:cubicBezTo>
                <a:cubicBezTo>
                  <a:pt x="258" y="135"/>
                  <a:pt x="258" y="135"/>
                  <a:pt x="258" y="135"/>
                </a:cubicBezTo>
                <a:cubicBezTo>
                  <a:pt x="257" y="135"/>
                  <a:pt x="257" y="135"/>
                  <a:pt x="258" y="135"/>
                </a:cubicBezTo>
                <a:cubicBezTo>
                  <a:pt x="258" y="136"/>
                  <a:pt x="258" y="136"/>
                  <a:pt x="258" y="136"/>
                </a:cubicBezTo>
                <a:cubicBezTo>
                  <a:pt x="258" y="136"/>
                  <a:pt x="258" y="136"/>
                  <a:pt x="258" y="136"/>
                </a:cubicBezTo>
                <a:cubicBezTo>
                  <a:pt x="258" y="136"/>
                  <a:pt x="258" y="136"/>
                  <a:pt x="258" y="136"/>
                </a:cubicBezTo>
                <a:cubicBezTo>
                  <a:pt x="258" y="136"/>
                  <a:pt x="258" y="137"/>
                  <a:pt x="258" y="137"/>
                </a:cubicBezTo>
                <a:cubicBezTo>
                  <a:pt x="259" y="137"/>
                  <a:pt x="259" y="137"/>
                  <a:pt x="259" y="137"/>
                </a:cubicBezTo>
                <a:cubicBezTo>
                  <a:pt x="259" y="137"/>
                  <a:pt x="259" y="137"/>
                  <a:pt x="259" y="137"/>
                </a:cubicBezTo>
                <a:close/>
                <a:moveTo>
                  <a:pt x="319" y="298"/>
                </a:moveTo>
                <a:cubicBezTo>
                  <a:pt x="319" y="297"/>
                  <a:pt x="319" y="297"/>
                  <a:pt x="319" y="297"/>
                </a:cubicBezTo>
                <a:cubicBezTo>
                  <a:pt x="319" y="297"/>
                  <a:pt x="319" y="297"/>
                  <a:pt x="319" y="297"/>
                </a:cubicBezTo>
                <a:cubicBezTo>
                  <a:pt x="319" y="297"/>
                  <a:pt x="319" y="298"/>
                  <a:pt x="319" y="298"/>
                </a:cubicBezTo>
                <a:close/>
                <a:moveTo>
                  <a:pt x="296" y="110"/>
                </a:moveTo>
                <a:cubicBezTo>
                  <a:pt x="296" y="110"/>
                  <a:pt x="296" y="109"/>
                  <a:pt x="296" y="109"/>
                </a:cubicBezTo>
                <a:cubicBezTo>
                  <a:pt x="296" y="109"/>
                  <a:pt x="296" y="109"/>
                  <a:pt x="296" y="109"/>
                </a:cubicBezTo>
                <a:cubicBezTo>
                  <a:pt x="296" y="109"/>
                  <a:pt x="296" y="109"/>
                  <a:pt x="296" y="109"/>
                </a:cubicBezTo>
                <a:cubicBezTo>
                  <a:pt x="295" y="109"/>
                  <a:pt x="294" y="109"/>
                  <a:pt x="294" y="109"/>
                </a:cubicBezTo>
                <a:cubicBezTo>
                  <a:pt x="293" y="109"/>
                  <a:pt x="292" y="109"/>
                  <a:pt x="292" y="110"/>
                </a:cubicBezTo>
                <a:cubicBezTo>
                  <a:pt x="292" y="110"/>
                  <a:pt x="291" y="110"/>
                  <a:pt x="291" y="110"/>
                </a:cubicBezTo>
                <a:cubicBezTo>
                  <a:pt x="291" y="110"/>
                  <a:pt x="290" y="110"/>
                  <a:pt x="290" y="111"/>
                </a:cubicBezTo>
                <a:cubicBezTo>
                  <a:pt x="289" y="111"/>
                  <a:pt x="289" y="111"/>
                  <a:pt x="289" y="112"/>
                </a:cubicBezTo>
                <a:cubicBezTo>
                  <a:pt x="290" y="112"/>
                  <a:pt x="290" y="112"/>
                  <a:pt x="290" y="112"/>
                </a:cubicBezTo>
                <a:cubicBezTo>
                  <a:pt x="291" y="111"/>
                  <a:pt x="291" y="111"/>
                  <a:pt x="292" y="111"/>
                </a:cubicBezTo>
                <a:cubicBezTo>
                  <a:pt x="292" y="111"/>
                  <a:pt x="292" y="111"/>
                  <a:pt x="293" y="111"/>
                </a:cubicBezTo>
                <a:cubicBezTo>
                  <a:pt x="293" y="111"/>
                  <a:pt x="293" y="111"/>
                  <a:pt x="293" y="111"/>
                </a:cubicBezTo>
                <a:cubicBezTo>
                  <a:pt x="294" y="111"/>
                  <a:pt x="294" y="111"/>
                  <a:pt x="294" y="111"/>
                </a:cubicBezTo>
                <a:cubicBezTo>
                  <a:pt x="295" y="111"/>
                  <a:pt x="294" y="111"/>
                  <a:pt x="295" y="111"/>
                </a:cubicBezTo>
                <a:cubicBezTo>
                  <a:pt x="295" y="111"/>
                  <a:pt x="295" y="111"/>
                  <a:pt x="296" y="111"/>
                </a:cubicBezTo>
                <a:cubicBezTo>
                  <a:pt x="296" y="111"/>
                  <a:pt x="296" y="111"/>
                  <a:pt x="297" y="110"/>
                </a:cubicBezTo>
                <a:cubicBezTo>
                  <a:pt x="297" y="110"/>
                  <a:pt x="296" y="110"/>
                  <a:pt x="296" y="110"/>
                </a:cubicBezTo>
                <a:cubicBezTo>
                  <a:pt x="296" y="110"/>
                  <a:pt x="296" y="110"/>
                  <a:pt x="296" y="110"/>
                </a:cubicBezTo>
                <a:cubicBezTo>
                  <a:pt x="296" y="110"/>
                  <a:pt x="296" y="110"/>
                  <a:pt x="296" y="110"/>
                </a:cubicBezTo>
                <a:close/>
                <a:moveTo>
                  <a:pt x="319" y="299"/>
                </a:moveTo>
                <a:cubicBezTo>
                  <a:pt x="320" y="299"/>
                  <a:pt x="320" y="298"/>
                  <a:pt x="320" y="298"/>
                </a:cubicBezTo>
                <a:cubicBezTo>
                  <a:pt x="320" y="298"/>
                  <a:pt x="319" y="298"/>
                  <a:pt x="319" y="299"/>
                </a:cubicBezTo>
                <a:close/>
                <a:moveTo>
                  <a:pt x="318" y="139"/>
                </a:moveTo>
                <a:cubicBezTo>
                  <a:pt x="319" y="139"/>
                  <a:pt x="319" y="139"/>
                  <a:pt x="320" y="139"/>
                </a:cubicBezTo>
                <a:cubicBezTo>
                  <a:pt x="320" y="138"/>
                  <a:pt x="321" y="138"/>
                  <a:pt x="321" y="138"/>
                </a:cubicBezTo>
                <a:cubicBezTo>
                  <a:pt x="321" y="138"/>
                  <a:pt x="322" y="138"/>
                  <a:pt x="322" y="138"/>
                </a:cubicBezTo>
                <a:cubicBezTo>
                  <a:pt x="322" y="138"/>
                  <a:pt x="322" y="138"/>
                  <a:pt x="322" y="138"/>
                </a:cubicBezTo>
                <a:cubicBezTo>
                  <a:pt x="323" y="138"/>
                  <a:pt x="323" y="137"/>
                  <a:pt x="323" y="137"/>
                </a:cubicBezTo>
                <a:cubicBezTo>
                  <a:pt x="324" y="137"/>
                  <a:pt x="323" y="137"/>
                  <a:pt x="323" y="137"/>
                </a:cubicBezTo>
                <a:cubicBezTo>
                  <a:pt x="323" y="136"/>
                  <a:pt x="323" y="136"/>
                  <a:pt x="324" y="136"/>
                </a:cubicBezTo>
                <a:cubicBezTo>
                  <a:pt x="324" y="136"/>
                  <a:pt x="324" y="136"/>
                  <a:pt x="324" y="136"/>
                </a:cubicBezTo>
                <a:cubicBezTo>
                  <a:pt x="324" y="136"/>
                  <a:pt x="324" y="136"/>
                  <a:pt x="324" y="136"/>
                </a:cubicBezTo>
                <a:cubicBezTo>
                  <a:pt x="325" y="136"/>
                  <a:pt x="325" y="136"/>
                  <a:pt x="325" y="135"/>
                </a:cubicBezTo>
                <a:cubicBezTo>
                  <a:pt x="325" y="135"/>
                  <a:pt x="325" y="135"/>
                  <a:pt x="325" y="135"/>
                </a:cubicBezTo>
                <a:cubicBezTo>
                  <a:pt x="325" y="135"/>
                  <a:pt x="325" y="135"/>
                  <a:pt x="325" y="135"/>
                </a:cubicBezTo>
                <a:cubicBezTo>
                  <a:pt x="325" y="135"/>
                  <a:pt x="325" y="135"/>
                  <a:pt x="325" y="135"/>
                </a:cubicBezTo>
                <a:cubicBezTo>
                  <a:pt x="325" y="135"/>
                  <a:pt x="324" y="135"/>
                  <a:pt x="324" y="135"/>
                </a:cubicBezTo>
                <a:cubicBezTo>
                  <a:pt x="325" y="135"/>
                  <a:pt x="325" y="135"/>
                  <a:pt x="326" y="135"/>
                </a:cubicBezTo>
                <a:cubicBezTo>
                  <a:pt x="326" y="135"/>
                  <a:pt x="326" y="134"/>
                  <a:pt x="326" y="134"/>
                </a:cubicBezTo>
                <a:cubicBezTo>
                  <a:pt x="326" y="134"/>
                  <a:pt x="325" y="134"/>
                  <a:pt x="325" y="134"/>
                </a:cubicBezTo>
                <a:cubicBezTo>
                  <a:pt x="325" y="134"/>
                  <a:pt x="325" y="134"/>
                  <a:pt x="325" y="134"/>
                </a:cubicBezTo>
                <a:cubicBezTo>
                  <a:pt x="325" y="134"/>
                  <a:pt x="326" y="134"/>
                  <a:pt x="326" y="134"/>
                </a:cubicBezTo>
                <a:cubicBezTo>
                  <a:pt x="326" y="134"/>
                  <a:pt x="325" y="134"/>
                  <a:pt x="325" y="134"/>
                </a:cubicBezTo>
                <a:cubicBezTo>
                  <a:pt x="325" y="134"/>
                  <a:pt x="325" y="134"/>
                  <a:pt x="325" y="134"/>
                </a:cubicBezTo>
                <a:cubicBezTo>
                  <a:pt x="325" y="134"/>
                  <a:pt x="325" y="134"/>
                  <a:pt x="325" y="133"/>
                </a:cubicBezTo>
                <a:cubicBezTo>
                  <a:pt x="326" y="133"/>
                  <a:pt x="326" y="133"/>
                  <a:pt x="326" y="133"/>
                </a:cubicBezTo>
                <a:cubicBezTo>
                  <a:pt x="326" y="133"/>
                  <a:pt x="326" y="133"/>
                  <a:pt x="326" y="133"/>
                </a:cubicBezTo>
                <a:cubicBezTo>
                  <a:pt x="326" y="133"/>
                  <a:pt x="325" y="133"/>
                  <a:pt x="325" y="132"/>
                </a:cubicBezTo>
                <a:cubicBezTo>
                  <a:pt x="325" y="132"/>
                  <a:pt x="324" y="132"/>
                  <a:pt x="324" y="132"/>
                </a:cubicBezTo>
                <a:cubicBezTo>
                  <a:pt x="324" y="132"/>
                  <a:pt x="324" y="132"/>
                  <a:pt x="324" y="132"/>
                </a:cubicBezTo>
                <a:cubicBezTo>
                  <a:pt x="324" y="132"/>
                  <a:pt x="324" y="133"/>
                  <a:pt x="324" y="133"/>
                </a:cubicBezTo>
                <a:cubicBezTo>
                  <a:pt x="324" y="133"/>
                  <a:pt x="324" y="132"/>
                  <a:pt x="324" y="132"/>
                </a:cubicBezTo>
                <a:cubicBezTo>
                  <a:pt x="324" y="132"/>
                  <a:pt x="324" y="132"/>
                  <a:pt x="324" y="132"/>
                </a:cubicBezTo>
                <a:cubicBezTo>
                  <a:pt x="324" y="132"/>
                  <a:pt x="324" y="132"/>
                  <a:pt x="323" y="132"/>
                </a:cubicBezTo>
                <a:cubicBezTo>
                  <a:pt x="323" y="132"/>
                  <a:pt x="322" y="132"/>
                  <a:pt x="323" y="131"/>
                </a:cubicBezTo>
                <a:cubicBezTo>
                  <a:pt x="323" y="131"/>
                  <a:pt x="323" y="131"/>
                  <a:pt x="323" y="131"/>
                </a:cubicBezTo>
                <a:cubicBezTo>
                  <a:pt x="323" y="131"/>
                  <a:pt x="323" y="131"/>
                  <a:pt x="323" y="131"/>
                </a:cubicBezTo>
                <a:cubicBezTo>
                  <a:pt x="322" y="131"/>
                  <a:pt x="322" y="130"/>
                  <a:pt x="322" y="130"/>
                </a:cubicBezTo>
                <a:cubicBezTo>
                  <a:pt x="322" y="130"/>
                  <a:pt x="322" y="130"/>
                  <a:pt x="322" y="130"/>
                </a:cubicBezTo>
                <a:cubicBezTo>
                  <a:pt x="322" y="130"/>
                  <a:pt x="322" y="130"/>
                  <a:pt x="323" y="130"/>
                </a:cubicBezTo>
                <a:cubicBezTo>
                  <a:pt x="323" y="129"/>
                  <a:pt x="323" y="129"/>
                  <a:pt x="323" y="129"/>
                </a:cubicBezTo>
                <a:cubicBezTo>
                  <a:pt x="323" y="129"/>
                  <a:pt x="322" y="129"/>
                  <a:pt x="321" y="130"/>
                </a:cubicBezTo>
                <a:cubicBezTo>
                  <a:pt x="321" y="130"/>
                  <a:pt x="321" y="130"/>
                  <a:pt x="321" y="130"/>
                </a:cubicBezTo>
                <a:cubicBezTo>
                  <a:pt x="321" y="130"/>
                  <a:pt x="321" y="130"/>
                  <a:pt x="320" y="130"/>
                </a:cubicBezTo>
                <a:cubicBezTo>
                  <a:pt x="321" y="129"/>
                  <a:pt x="321" y="129"/>
                  <a:pt x="321" y="129"/>
                </a:cubicBezTo>
                <a:cubicBezTo>
                  <a:pt x="320" y="129"/>
                  <a:pt x="320" y="129"/>
                  <a:pt x="320" y="129"/>
                </a:cubicBezTo>
                <a:cubicBezTo>
                  <a:pt x="320" y="128"/>
                  <a:pt x="319" y="129"/>
                  <a:pt x="319" y="129"/>
                </a:cubicBezTo>
                <a:cubicBezTo>
                  <a:pt x="318" y="129"/>
                  <a:pt x="318" y="129"/>
                  <a:pt x="319" y="129"/>
                </a:cubicBezTo>
                <a:cubicBezTo>
                  <a:pt x="319" y="129"/>
                  <a:pt x="319" y="129"/>
                  <a:pt x="319" y="130"/>
                </a:cubicBezTo>
                <a:cubicBezTo>
                  <a:pt x="319" y="130"/>
                  <a:pt x="318" y="130"/>
                  <a:pt x="319" y="130"/>
                </a:cubicBezTo>
                <a:cubicBezTo>
                  <a:pt x="318" y="130"/>
                  <a:pt x="318" y="130"/>
                  <a:pt x="317" y="130"/>
                </a:cubicBezTo>
                <a:cubicBezTo>
                  <a:pt x="317" y="130"/>
                  <a:pt x="316" y="131"/>
                  <a:pt x="316" y="131"/>
                </a:cubicBezTo>
                <a:cubicBezTo>
                  <a:pt x="315" y="131"/>
                  <a:pt x="315" y="130"/>
                  <a:pt x="315" y="130"/>
                </a:cubicBezTo>
                <a:cubicBezTo>
                  <a:pt x="315" y="130"/>
                  <a:pt x="314" y="130"/>
                  <a:pt x="314" y="130"/>
                </a:cubicBezTo>
                <a:cubicBezTo>
                  <a:pt x="314" y="131"/>
                  <a:pt x="314" y="131"/>
                  <a:pt x="315" y="132"/>
                </a:cubicBezTo>
                <a:cubicBezTo>
                  <a:pt x="314" y="131"/>
                  <a:pt x="314" y="131"/>
                  <a:pt x="313" y="130"/>
                </a:cubicBezTo>
                <a:cubicBezTo>
                  <a:pt x="313" y="130"/>
                  <a:pt x="313" y="130"/>
                  <a:pt x="312" y="130"/>
                </a:cubicBezTo>
                <a:cubicBezTo>
                  <a:pt x="312" y="130"/>
                  <a:pt x="311" y="130"/>
                  <a:pt x="311" y="131"/>
                </a:cubicBezTo>
                <a:cubicBezTo>
                  <a:pt x="311" y="131"/>
                  <a:pt x="311" y="131"/>
                  <a:pt x="311" y="131"/>
                </a:cubicBezTo>
                <a:cubicBezTo>
                  <a:pt x="311" y="131"/>
                  <a:pt x="311" y="131"/>
                  <a:pt x="311" y="131"/>
                </a:cubicBezTo>
                <a:cubicBezTo>
                  <a:pt x="311" y="131"/>
                  <a:pt x="311" y="131"/>
                  <a:pt x="311" y="131"/>
                </a:cubicBezTo>
                <a:cubicBezTo>
                  <a:pt x="311" y="131"/>
                  <a:pt x="311" y="132"/>
                  <a:pt x="311" y="132"/>
                </a:cubicBezTo>
                <a:cubicBezTo>
                  <a:pt x="311" y="132"/>
                  <a:pt x="311" y="132"/>
                  <a:pt x="311" y="131"/>
                </a:cubicBezTo>
                <a:cubicBezTo>
                  <a:pt x="310" y="131"/>
                  <a:pt x="310" y="131"/>
                  <a:pt x="310" y="130"/>
                </a:cubicBezTo>
                <a:cubicBezTo>
                  <a:pt x="309" y="130"/>
                  <a:pt x="309" y="130"/>
                  <a:pt x="309" y="130"/>
                </a:cubicBezTo>
                <a:cubicBezTo>
                  <a:pt x="309" y="130"/>
                  <a:pt x="309" y="130"/>
                  <a:pt x="309" y="131"/>
                </a:cubicBezTo>
                <a:cubicBezTo>
                  <a:pt x="309" y="131"/>
                  <a:pt x="309" y="131"/>
                  <a:pt x="309" y="132"/>
                </a:cubicBezTo>
                <a:cubicBezTo>
                  <a:pt x="309" y="132"/>
                  <a:pt x="309" y="133"/>
                  <a:pt x="309" y="133"/>
                </a:cubicBezTo>
                <a:cubicBezTo>
                  <a:pt x="308" y="133"/>
                  <a:pt x="308" y="132"/>
                  <a:pt x="308" y="133"/>
                </a:cubicBezTo>
                <a:cubicBezTo>
                  <a:pt x="308" y="132"/>
                  <a:pt x="308" y="132"/>
                  <a:pt x="308" y="132"/>
                </a:cubicBezTo>
                <a:cubicBezTo>
                  <a:pt x="308" y="132"/>
                  <a:pt x="308" y="132"/>
                  <a:pt x="308" y="132"/>
                </a:cubicBezTo>
                <a:cubicBezTo>
                  <a:pt x="307" y="133"/>
                  <a:pt x="308" y="133"/>
                  <a:pt x="307" y="133"/>
                </a:cubicBezTo>
                <a:cubicBezTo>
                  <a:pt x="307" y="133"/>
                  <a:pt x="307" y="133"/>
                  <a:pt x="307" y="133"/>
                </a:cubicBezTo>
                <a:cubicBezTo>
                  <a:pt x="307" y="133"/>
                  <a:pt x="307" y="134"/>
                  <a:pt x="307" y="134"/>
                </a:cubicBezTo>
                <a:cubicBezTo>
                  <a:pt x="307" y="134"/>
                  <a:pt x="306" y="133"/>
                  <a:pt x="306" y="133"/>
                </a:cubicBezTo>
                <a:cubicBezTo>
                  <a:pt x="306" y="133"/>
                  <a:pt x="306" y="133"/>
                  <a:pt x="306" y="133"/>
                </a:cubicBezTo>
                <a:cubicBezTo>
                  <a:pt x="307" y="132"/>
                  <a:pt x="306" y="132"/>
                  <a:pt x="306" y="133"/>
                </a:cubicBezTo>
                <a:cubicBezTo>
                  <a:pt x="306" y="132"/>
                  <a:pt x="306" y="132"/>
                  <a:pt x="306" y="132"/>
                </a:cubicBezTo>
                <a:cubicBezTo>
                  <a:pt x="306" y="132"/>
                  <a:pt x="305" y="132"/>
                  <a:pt x="305" y="132"/>
                </a:cubicBezTo>
                <a:cubicBezTo>
                  <a:pt x="306" y="132"/>
                  <a:pt x="306" y="132"/>
                  <a:pt x="306" y="132"/>
                </a:cubicBezTo>
                <a:cubicBezTo>
                  <a:pt x="306" y="132"/>
                  <a:pt x="306" y="132"/>
                  <a:pt x="307" y="131"/>
                </a:cubicBezTo>
                <a:cubicBezTo>
                  <a:pt x="307" y="131"/>
                  <a:pt x="306" y="131"/>
                  <a:pt x="306" y="131"/>
                </a:cubicBezTo>
                <a:cubicBezTo>
                  <a:pt x="306" y="131"/>
                  <a:pt x="306" y="131"/>
                  <a:pt x="306" y="131"/>
                </a:cubicBezTo>
                <a:cubicBezTo>
                  <a:pt x="306" y="131"/>
                  <a:pt x="306" y="131"/>
                  <a:pt x="305" y="130"/>
                </a:cubicBezTo>
                <a:cubicBezTo>
                  <a:pt x="305" y="130"/>
                  <a:pt x="305" y="130"/>
                  <a:pt x="304" y="129"/>
                </a:cubicBezTo>
                <a:cubicBezTo>
                  <a:pt x="304" y="129"/>
                  <a:pt x="304" y="129"/>
                  <a:pt x="303" y="129"/>
                </a:cubicBezTo>
                <a:cubicBezTo>
                  <a:pt x="303" y="129"/>
                  <a:pt x="302" y="129"/>
                  <a:pt x="302" y="129"/>
                </a:cubicBezTo>
                <a:cubicBezTo>
                  <a:pt x="302" y="129"/>
                  <a:pt x="302" y="129"/>
                  <a:pt x="302" y="130"/>
                </a:cubicBezTo>
                <a:cubicBezTo>
                  <a:pt x="302" y="130"/>
                  <a:pt x="303" y="129"/>
                  <a:pt x="303" y="129"/>
                </a:cubicBezTo>
                <a:cubicBezTo>
                  <a:pt x="302" y="130"/>
                  <a:pt x="303" y="129"/>
                  <a:pt x="303" y="129"/>
                </a:cubicBezTo>
                <a:cubicBezTo>
                  <a:pt x="303" y="129"/>
                  <a:pt x="303" y="130"/>
                  <a:pt x="303" y="130"/>
                </a:cubicBezTo>
                <a:cubicBezTo>
                  <a:pt x="303" y="130"/>
                  <a:pt x="304" y="129"/>
                  <a:pt x="303" y="130"/>
                </a:cubicBezTo>
                <a:cubicBezTo>
                  <a:pt x="304" y="130"/>
                  <a:pt x="304" y="130"/>
                  <a:pt x="304" y="130"/>
                </a:cubicBezTo>
                <a:cubicBezTo>
                  <a:pt x="304" y="130"/>
                  <a:pt x="303" y="130"/>
                  <a:pt x="303" y="130"/>
                </a:cubicBezTo>
                <a:cubicBezTo>
                  <a:pt x="303" y="130"/>
                  <a:pt x="303" y="131"/>
                  <a:pt x="304" y="130"/>
                </a:cubicBezTo>
                <a:cubicBezTo>
                  <a:pt x="304" y="131"/>
                  <a:pt x="304" y="131"/>
                  <a:pt x="304" y="131"/>
                </a:cubicBezTo>
                <a:cubicBezTo>
                  <a:pt x="304" y="131"/>
                  <a:pt x="304" y="131"/>
                  <a:pt x="304" y="131"/>
                </a:cubicBezTo>
                <a:cubicBezTo>
                  <a:pt x="304" y="131"/>
                  <a:pt x="303" y="131"/>
                  <a:pt x="303" y="131"/>
                </a:cubicBezTo>
                <a:cubicBezTo>
                  <a:pt x="303" y="131"/>
                  <a:pt x="303" y="131"/>
                  <a:pt x="303" y="131"/>
                </a:cubicBezTo>
                <a:cubicBezTo>
                  <a:pt x="303" y="131"/>
                  <a:pt x="303" y="131"/>
                  <a:pt x="303" y="131"/>
                </a:cubicBezTo>
                <a:cubicBezTo>
                  <a:pt x="303" y="131"/>
                  <a:pt x="303" y="131"/>
                  <a:pt x="303" y="131"/>
                </a:cubicBezTo>
                <a:cubicBezTo>
                  <a:pt x="303" y="131"/>
                  <a:pt x="302" y="131"/>
                  <a:pt x="302" y="130"/>
                </a:cubicBezTo>
                <a:cubicBezTo>
                  <a:pt x="302" y="130"/>
                  <a:pt x="301" y="130"/>
                  <a:pt x="301" y="130"/>
                </a:cubicBezTo>
                <a:cubicBezTo>
                  <a:pt x="301" y="130"/>
                  <a:pt x="301" y="130"/>
                  <a:pt x="301" y="130"/>
                </a:cubicBezTo>
                <a:cubicBezTo>
                  <a:pt x="301" y="130"/>
                  <a:pt x="301" y="130"/>
                  <a:pt x="301" y="130"/>
                </a:cubicBezTo>
                <a:cubicBezTo>
                  <a:pt x="301" y="131"/>
                  <a:pt x="301" y="130"/>
                  <a:pt x="301" y="131"/>
                </a:cubicBezTo>
                <a:cubicBezTo>
                  <a:pt x="301" y="131"/>
                  <a:pt x="300" y="130"/>
                  <a:pt x="300" y="131"/>
                </a:cubicBezTo>
                <a:cubicBezTo>
                  <a:pt x="300" y="131"/>
                  <a:pt x="301" y="131"/>
                  <a:pt x="301" y="131"/>
                </a:cubicBezTo>
                <a:cubicBezTo>
                  <a:pt x="301" y="131"/>
                  <a:pt x="301" y="131"/>
                  <a:pt x="302" y="131"/>
                </a:cubicBezTo>
                <a:cubicBezTo>
                  <a:pt x="301" y="131"/>
                  <a:pt x="301" y="131"/>
                  <a:pt x="301" y="131"/>
                </a:cubicBezTo>
                <a:cubicBezTo>
                  <a:pt x="301" y="131"/>
                  <a:pt x="301" y="131"/>
                  <a:pt x="300" y="131"/>
                </a:cubicBezTo>
                <a:cubicBezTo>
                  <a:pt x="300" y="131"/>
                  <a:pt x="300" y="131"/>
                  <a:pt x="300" y="131"/>
                </a:cubicBezTo>
                <a:cubicBezTo>
                  <a:pt x="300" y="131"/>
                  <a:pt x="301" y="132"/>
                  <a:pt x="301" y="132"/>
                </a:cubicBezTo>
                <a:cubicBezTo>
                  <a:pt x="301" y="132"/>
                  <a:pt x="301" y="132"/>
                  <a:pt x="302" y="132"/>
                </a:cubicBezTo>
                <a:cubicBezTo>
                  <a:pt x="301" y="132"/>
                  <a:pt x="301" y="132"/>
                  <a:pt x="301" y="132"/>
                </a:cubicBezTo>
                <a:cubicBezTo>
                  <a:pt x="301" y="132"/>
                  <a:pt x="301" y="133"/>
                  <a:pt x="301" y="132"/>
                </a:cubicBezTo>
                <a:cubicBezTo>
                  <a:pt x="301" y="132"/>
                  <a:pt x="300" y="132"/>
                  <a:pt x="300" y="132"/>
                </a:cubicBezTo>
                <a:cubicBezTo>
                  <a:pt x="300" y="132"/>
                  <a:pt x="300" y="132"/>
                  <a:pt x="300" y="132"/>
                </a:cubicBezTo>
                <a:cubicBezTo>
                  <a:pt x="299" y="132"/>
                  <a:pt x="300" y="132"/>
                  <a:pt x="300" y="132"/>
                </a:cubicBezTo>
                <a:cubicBezTo>
                  <a:pt x="300" y="132"/>
                  <a:pt x="300" y="132"/>
                  <a:pt x="300" y="132"/>
                </a:cubicBezTo>
                <a:cubicBezTo>
                  <a:pt x="300" y="132"/>
                  <a:pt x="300" y="133"/>
                  <a:pt x="300" y="133"/>
                </a:cubicBezTo>
                <a:cubicBezTo>
                  <a:pt x="300" y="133"/>
                  <a:pt x="299" y="132"/>
                  <a:pt x="299" y="132"/>
                </a:cubicBezTo>
                <a:cubicBezTo>
                  <a:pt x="299" y="132"/>
                  <a:pt x="299" y="133"/>
                  <a:pt x="299" y="133"/>
                </a:cubicBezTo>
                <a:cubicBezTo>
                  <a:pt x="299" y="133"/>
                  <a:pt x="298" y="133"/>
                  <a:pt x="298" y="133"/>
                </a:cubicBezTo>
                <a:cubicBezTo>
                  <a:pt x="299" y="133"/>
                  <a:pt x="299" y="133"/>
                  <a:pt x="300" y="133"/>
                </a:cubicBezTo>
                <a:cubicBezTo>
                  <a:pt x="300" y="133"/>
                  <a:pt x="301" y="133"/>
                  <a:pt x="301" y="133"/>
                </a:cubicBezTo>
                <a:cubicBezTo>
                  <a:pt x="302" y="133"/>
                  <a:pt x="302" y="132"/>
                  <a:pt x="302" y="132"/>
                </a:cubicBezTo>
                <a:cubicBezTo>
                  <a:pt x="303" y="132"/>
                  <a:pt x="303" y="133"/>
                  <a:pt x="303" y="133"/>
                </a:cubicBezTo>
                <a:cubicBezTo>
                  <a:pt x="304" y="133"/>
                  <a:pt x="305" y="133"/>
                  <a:pt x="306" y="133"/>
                </a:cubicBezTo>
                <a:cubicBezTo>
                  <a:pt x="305" y="133"/>
                  <a:pt x="305" y="133"/>
                  <a:pt x="304" y="134"/>
                </a:cubicBezTo>
                <a:cubicBezTo>
                  <a:pt x="304" y="134"/>
                  <a:pt x="304" y="134"/>
                  <a:pt x="303" y="134"/>
                </a:cubicBezTo>
                <a:cubicBezTo>
                  <a:pt x="304" y="134"/>
                  <a:pt x="305" y="134"/>
                  <a:pt x="305" y="134"/>
                </a:cubicBezTo>
                <a:cubicBezTo>
                  <a:pt x="305" y="134"/>
                  <a:pt x="305" y="134"/>
                  <a:pt x="305" y="134"/>
                </a:cubicBezTo>
                <a:cubicBezTo>
                  <a:pt x="306" y="134"/>
                  <a:pt x="305" y="135"/>
                  <a:pt x="305" y="135"/>
                </a:cubicBezTo>
                <a:cubicBezTo>
                  <a:pt x="305" y="135"/>
                  <a:pt x="305" y="135"/>
                  <a:pt x="304" y="135"/>
                </a:cubicBezTo>
                <a:cubicBezTo>
                  <a:pt x="304" y="135"/>
                  <a:pt x="304" y="135"/>
                  <a:pt x="303" y="135"/>
                </a:cubicBezTo>
                <a:cubicBezTo>
                  <a:pt x="303" y="135"/>
                  <a:pt x="303" y="135"/>
                  <a:pt x="303" y="135"/>
                </a:cubicBezTo>
                <a:cubicBezTo>
                  <a:pt x="303" y="135"/>
                  <a:pt x="303" y="135"/>
                  <a:pt x="303" y="135"/>
                </a:cubicBezTo>
                <a:cubicBezTo>
                  <a:pt x="303" y="135"/>
                  <a:pt x="303" y="135"/>
                  <a:pt x="303" y="135"/>
                </a:cubicBezTo>
                <a:cubicBezTo>
                  <a:pt x="303" y="135"/>
                  <a:pt x="303" y="135"/>
                  <a:pt x="302" y="135"/>
                </a:cubicBezTo>
                <a:cubicBezTo>
                  <a:pt x="302" y="135"/>
                  <a:pt x="302" y="135"/>
                  <a:pt x="302" y="135"/>
                </a:cubicBezTo>
                <a:cubicBezTo>
                  <a:pt x="302" y="135"/>
                  <a:pt x="302" y="135"/>
                  <a:pt x="302" y="135"/>
                </a:cubicBezTo>
                <a:cubicBezTo>
                  <a:pt x="302" y="135"/>
                  <a:pt x="302" y="135"/>
                  <a:pt x="302" y="135"/>
                </a:cubicBezTo>
                <a:cubicBezTo>
                  <a:pt x="302" y="135"/>
                  <a:pt x="302" y="135"/>
                  <a:pt x="301" y="135"/>
                </a:cubicBezTo>
                <a:cubicBezTo>
                  <a:pt x="301" y="135"/>
                  <a:pt x="301" y="135"/>
                  <a:pt x="301" y="135"/>
                </a:cubicBezTo>
                <a:cubicBezTo>
                  <a:pt x="300" y="135"/>
                  <a:pt x="300" y="135"/>
                  <a:pt x="300" y="135"/>
                </a:cubicBezTo>
                <a:cubicBezTo>
                  <a:pt x="300" y="135"/>
                  <a:pt x="300" y="135"/>
                  <a:pt x="300" y="135"/>
                </a:cubicBezTo>
                <a:cubicBezTo>
                  <a:pt x="300" y="136"/>
                  <a:pt x="300" y="136"/>
                  <a:pt x="301" y="136"/>
                </a:cubicBezTo>
                <a:cubicBezTo>
                  <a:pt x="302" y="136"/>
                  <a:pt x="303" y="136"/>
                  <a:pt x="304" y="136"/>
                </a:cubicBezTo>
                <a:cubicBezTo>
                  <a:pt x="304" y="136"/>
                  <a:pt x="304" y="136"/>
                  <a:pt x="304" y="136"/>
                </a:cubicBezTo>
                <a:cubicBezTo>
                  <a:pt x="304" y="136"/>
                  <a:pt x="304" y="136"/>
                  <a:pt x="304" y="137"/>
                </a:cubicBezTo>
                <a:cubicBezTo>
                  <a:pt x="304" y="137"/>
                  <a:pt x="304" y="137"/>
                  <a:pt x="304" y="137"/>
                </a:cubicBezTo>
                <a:cubicBezTo>
                  <a:pt x="304" y="137"/>
                  <a:pt x="304" y="137"/>
                  <a:pt x="304" y="137"/>
                </a:cubicBezTo>
                <a:cubicBezTo>
                  <a:pt x="304" y="137"/>
                  <a:pt x="305" y="137"/>
                  <a:pt x="305" y="137"/>
                </a:cubicBezTo>
                <a:cubicBezTo>
                  <a:pt x="305" y="137"/>
                  <a:pt x="305" y="137"/>
                  <a:pt x="305" y="137"/>
                </a:cubicBezTo>
                <a:cubicBezTo>
                  <a:pt x="305" y="137"/>
                  <a:pt x="305" y="138"/>
                  <a:pt x="305" y="138"/>
                </a:cubicBezTo>
                <a:cubicBezTo>
                  <a:pt x="305" y="138"/>
                  <a:pt x="305" y="138"/>
                  <a:pt x="306" y="137"/>
                </a:cubicBezTo>
                <a:cubicBezTo>
                  <a:pt x="305" y="138"/>
                  <a:pt x="305" y="138"/>
                  <a:pt x="305" y="138"/>
                </a:cubicBezTo>
                <a:cubicBezTo>
                  <a:pt x="305" y="138"/>
                  <a:pt x="305" y="138"/>
                  <a:pt x="305" y="138"/>
                </a:cubicBezTo>
                <a:cubicBezTo>
                  <a:pt x="305" y="138"/>
                  <a:pt x="304" y="139"/>
                  <a:pt x="304" y="139"/>
                </a:cubicBezTo>
                <a:cubicBezTo>
                  <a:pt x="304" y="139"/>
                  <a:pt x="303" y="139"/>
                  <a:pt x="303" y="139"/>
                </a:cubicBezTo>
                <a:cubicBezTo>
                  <a:pt x="303" y="139"/>
                  <a:pt x="303" y="139"/>
                  <a:pt x="303" y="139"/>
                </a:cubicBezTo>
                <a:cubicBezTo>
                  <a:pt x="303" y="139"/>
                  <a:pt x="303" y="139"/>
                  <a:pt x="303" y="140"/>
                </a:cubicBezTo>
                <a:cubicBezTo>
                  <a:pt x="305" y="140"/>
                  <a:pt x="306" y="139"/>
                  <a:pt x="308" y="139"/>
                </a:cubicBezTo>
                <a:cubicBezTo>
                  <a:pt x="308" y="140"/>
                  <a:pt x="308" y="140"/>
                  <a:pt x="308" y="140"/>
                </a:cubicBezTo>
                <a:cubicBezTo>
                  <a:pt x="308" y="140"/>
                  <a:pt x="308" y="140"/>
                  <a:pt x="309" y="140"/>
                </a:cubicBezTo>
                <a:cubicBezTo>
                  <a:pt x="308" y="140"/>
                  <a:pt x="308" y="140"/>
                  <a:pt x="309" y="140"/>
                </a:cubicBezTo>
                <a:cubicBezTo>
                  <a:pt x="309" y="141"/>
                  <a:pt x="309" y="141"/>
                  <a:pt x="310" y="141"/>
                </a:cubicBezTo>
                <a:cubicBezTo>
                  <a:pt x="311" y="141"/>
                  <a:pt x="312" y="141"/>
                  <a:pt x="313" y="141"/>
                </a:cubicBezTo>
                <a:cubicBezTo>
                  <a:pt x="313" y="141"/>
                  <a:pt x="314" y="141"/>
                  <a:pt x="314" y="141"/>
                </a:cubicBezTo>
                <a:cubicBezTo>
                  <a:pt x="314" y="141"/>
                  <a:pt x="314" y="141"/>
                  <a:pt x="314" y="141"/>
                </a:cubicBezTo>
                <a:cubicBezTo>
                  <a:pt x="314" y="141"/>
                  <a:pt x="314" y="141"/>
                  <a:pt x="315" y="141"/>
                </a:cubicBezTo>
                <a:cubicBezTo>
                  <a:pt x="315" y="141"/>
                  <a:pt x="315" y="140"/>
                  <a:pt x="315" y="140"/>
                </a:cubicBezTo>
                <a:cubicBezTo>
                  <a:pt x="315" y="140"/>
                  <a:pt x="316" y="140"/>
                  <a:pt x="317" y="140"/>
                </a:cubicBezTo>
                <a:cubicBezTo>
                  <a:pt x="317" y="140"/>
                  <a:pt x="318" y="140"/>
                  <a:pt x="318" y="139"/>
                </a:cubicBezTo>
                <a:close/>
                <a:moveTo>
                  <a:pt x="320" y="297"/>
                </a:moveTo>
                <a:cubicBezTo>
                  <a:pt x="320" y="297"/>
                  <a:pt x="319" y="296"/>
                  <a:pt x="319" y="297"/>
                </a:cubicBezTo>
                <a:cubicBezTo>
                  <a:pt x="319" y="297"/>
                  <a:pt x="320" y="297"/>
                  <a:pt x="320" y="297"/>
                </a:cubicBezTo>
                <a:close/>
                <a:moveTo>
                  <a:pt x="320" y="298"/>
                </a:moveTo>
                <a:cubicBezTo>
                  <a:pt x="320" y="298"/>
                  <a:pt x="321" y="298"/>
                  <a:pt x="321" y="298"/>
                </a:cubicBezTo>
                <a:cubicBezTo>
                  <a:pt x="321" y="298"/>
                  <a:pt x="321" y="298"/>
                  <a:pt x="321" y="298"/>
                </a:cubicBezTo>
                <a:cubicBezTo>
                  <a:pt x="321" y="298"/>
                  <a:pt x="320" y="298"/>
                  <a:pt x="320" y="298"/>
                </a:cubicBezTo>
                <a:close/>
                <a:moveTo>
                  <a:pt x="301" y="99"/>
                </a:moveTo>
                <a:cubicBezTo>
                  <a:pt x="301" y="99"/>
                  <a:pt x="301" y="99"/>
                  <a:pt x="302" y="99"/>
                </a:cubicBezTo>
                <a:cubicBezTo>
                  <a:pt x="300" y="98"/>
                  <a:pt x="298" y="97"/>
                  <a:pt x="297" y="98"/>
                </a:cubicBezTo>
                <a:cubicBezTo>
                  <a:pt x="297" y="98"/>
                  <a:pt x="297" y="98"/>
                  <a:pt x="297" y="98"/>
                </a:cubicBezTo>
                <a:cubicBezTo>
                  <a:pt x="298" y="98"/>
                  <a:pt x="298" y="98"/>
                  <a:pt x="298" y="98"/>
                </a:cubicBezTo>
                <a:cubicBezTo>
                  <a:pt x="299" y="98"/>
                  <a:pt x="299" y="98"/>
                  <a:pt x="300" y="98"/>
                </a:cubicBezTo>
                <a:cubicBezTo>
                  <a:pt x="300" y="98"/>
                  <a:pt x="300" y="99"/>
                  <a:pt x="301" y="99"/>
                </a:cubicBezTo>
                <a:close/>
                <a:moveTo>
                  <a:pt x="309" y="93"/>
                </a:moveTo>
                <a:cubicBezTo>
                  <a:pt x="308" y="93"/>
                  <a:pt x="308" y="93"/>
                  <a:pt x="307" y="93"/>
                </a:cubicBezTo>
                <a:cubicBezTo>
                  <a:pt x="306" y="93"/>
                  <a:pt x="306" y="93"/>
                  <a:pt x="305" y="94"/>
                </a:cubicBezTo>
                <a:cubicBezTo>
                  <a:pt x="305" y="94"/>
                  <a:pt x="306" y="94"/>
                  <a:pt x="306" y="94"/>
                </a:cubicBezTo>
                <a:cubicBezTo>
                  <a:pt x="306" y="94"/>
                  <a:pt x="306" y="94"/>
                  <a:pt x="306" y="94"/>
                </a:cubicBezTo>
                <a:cubicBezTo>
                  <a:pt x="307" y="94"/>
                  <a:pt x="307" y="94"/>
                  <a:pt x="307" y="94"/>
                </a:cubicBezTo>
                <a:cubicBezTo>
                  <a:pt x="307" y="94"/>
                  <a:pt x="308" y="94"/>
                  <a:pt x="308" y="94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93"/>
                  <a:pt x="309" y="93"/>
                  <a:pt x="309" y="93"/>
                </a:cubicBezTo>
                <a:close/>
                <a:moveTo>
                  <a:pt x="244" y="152"/>
                </a:moveTo>
                <a:cubicBezTo>
                  <a:pt x="244" y="152"/>
                  <a:pt x="244" y="152"/>
                  <a:pt x="244" y="152"/>
                </a:cubicBezTo>
                <a:cubicBezTo>
                  <a:pt x="244" y="152"/>
                  <a:pt x="244" y="152"/>
                  <a:pt x="243" y="152"/>
                </a:cubicBezTo>
                <a:cubicBezTo>
                  <a:pt x="243" y="152"/>
                  <a:pt x="243" y="152"/>
                  <a:pt x="243" y="152"/>
                </a:cubicBezTo>
                <a:cubicBezTo>
                  <a:pt x="243" y="152"/>
                  <a:pt x="243" y="152"/>
                  <a:pt x="243" y="152"/>
                </a:cubicBezTo>
                <a:cubicBezTo>
                  <a:pt x="243" y="152"/>
                  <a:pt x="244" y="152"/>
                  <a:pt x="244" y="151"/>
                </a:cubicBezTo>
                <a:cubicBezTo>
                  <a:pt x="244" y="152"/>
                  <a:pt x="244" y="152"/>
                  <a:pt x="244" y="152"/>
                </a:cubicBezTo>
                <a:cubicBezTo>
                  <a:pt x="244" y="152"/>
                  <a:pt x="244" y="152"/>
                  <a:pt x="244" y="152"/>
                </a:cubicBezTo>
                <a:close/>
                <a:moveTo>
                  <a:pt x="309" y="75"/>
                </a:moveTo>
                <a:cubicBezTo>
                  <a:pt x="309" y="75"/>
                  <a:pt x="309" y="75"/>
                  <a:pt x="309" y="75"/>
                </a:cubicBezTo>
                <a:cubicBezTo>
                  <a:pt x="309" y="75"/>
                  <a:pt x="309" y="75"/>
                  <a:pt x="309" y="75"/>
                </a:cubicBezTo>
                <a:cubicBezTo>
                  <a:pt x="309" y="75"/>
                  <a:pt x="310" y="75"/>
                  <a:pt x="310" y="75"/>
                </a:cubicBezTo>
                <a:cubicBezTo>
                  <a:pt x="310" y="75"/>
                  <a:pt x="310" y="75"/>
                  <a:pt x="310" y="75"/>
                </a:cubicBezTo>
                <a:cubicBezTo>
                  <a:pt x="310" y="75"/>
                  <a:pt x="310" y="75"/>
                  <a:pt x="310" y="75"/>
                </a:cubicBezTo>
                <a:cubicBezTo>
                  <a:pt x="310" y="75"/>
                  <a:pt x="310" y="75"/>
                  <a:pt x="310" y="75"/>
                </a:cubicBezTo>
                <a:cubicBezTo>
                  <a:pt x="310" y="75"/>
                  <a:pt x="310" y="75"/>
                  <a:pt x="311" y="75"/>
                </a:cubicBezTo>
                <a:cubicBezTo>
                  <a:pt x="311" y="75"/>
                  <a:pt x="311" y="75"/>
                  <a:pt x="311" y="75"/>
                </a:cubicBezTo>
                <a:cubicBezTo>
                  <a:pt x="311" y="75"/>
                  <a:pt x="310" y="75"/>
                  <a:pt x="309" y="75"/>
                </a:cubicBezTo>
                <a:cubicBezTo>
                  <a:pt x="309" y="74"/>
                  <a:pt x="309" y="74"/>
                  <a:pt x="309" y="74"/>
                </a:cubicBezTo>
                <a:cubicBezTo>
                  <a:pt x="309" y="74"/>
                  <a:pt x="309" y="74"/>
                  <a:pt x="309" y="74"/>
                </a:cubicBezTo>
                <a:cubicBezTo>
                  <a:pt x="309" y="74"/>
                  <a:pt x="309" y="74"/>
                  <a:pt x="309" y="74"/>
                </a:cubicBezTo>
                <a:cubicBezTo>
                  <a:pt x="309" y="74"/>
                  <a:pt x="309" y="74"/>
                  <a:pt x="309" y="74"/>
                </a:cubicBezTo>
                <a:cubicBezTo>
                  <a:pt x="309" y="74"/>
                  <a:pt x="309" y="74"/>
                  <a:pt x="309" y="75"/>
                </a:cubicBezTo>
                <a:close/>
                <a:moveTo>
                  <a:pt x="308" y="91"/>
                </a:moveTo>
                <a:cubicBezTo>
                  <a:pt x="309" y="91"/>
                  <a:pt x="309" y="91"/>
                  <a:pt x="309" y="91"/>
                </a:cubicBezTo>
                <a:cubicBezTo>
                  <a:pt x="310" y="91"/>
                  <a:pt x="310" y="91"/>
                  <a:pt x="310" y="90"/>
                </a:cubicBezTo>
                <a:cubicBezTo>
                  <a:pt x="310" y="90"/>
                  <a:pt x="310" y="90"/>
                  <a:pt x="309" y="90"/>
                </a:cubicBezTo>
                <a:cubicBezTo>
                  <a:pt x="309" y="90"/>
                  <a:pt x="310" y="90"/>
                  <a:pt x="310" y="90"/>
                </a:cubicBezTo>
                <a:cubicBezTo>
                  <a:pt x="309" y="90"/>
                  <a:pt x="309" y="90"/>
                  <a:pt x="309" y="90"/>
                </a:cubicBezTo>
                <a:cubicBezTo>
                  <a:pt x="309" y="90"/>
                  <a:pt x="309" y="90"/>
                  <a:pt x="308" y="90"/>
                </a:cubicBezTo>
                <a:cubicBezTo>
                  <a:pt x="308" y="90"/>
                  <a:pt x="308" y="90"/>
                  <a:pt x="308" y="90"/>
                </a:cubicBezTo>
                <a:cubicBezTo>
                  <a:pt x="308" y="90"/>
                  <a:pt x="308" y="90"/>
                  <a:pt x="308" y="90"/>
                </a:cubicBezTo>
                <a:cubicBezTo>
                  <a:pt x="308" y="91"/>
                  <a:pt x="308" y="91"/>
                  <a:pt x="308" y="91"/>
                </a:cubicBezTo>
                <a:close/>
                <a:moveTo>
                  <a:pt x="305" y="100"/>
                </a:moveTo>
                <a:cubicBezTo>
                  <a:pt x="305" y="100"/>
                  <a:pt x="304" y="100"/>
                  <a:pt x="304" y="100"/>
                </a:cubicBezTo>
                <a:cubicBezTo>
                  <a:pt x="303" y="100"/>
                  <a:pt x="303" y="99"/>
                  <a:pt x="302" y="99"/>
                </a:cubicBezTo>
                <a:cubicBezTo>
                  <a:pt x="302" y="99"/>
                  <a:pt x="302" y="99"/>
                  <a:pt x="301" y="99"/>
                </a:cubicBezTo>
                <a:cubicBezTo>
                  <a:pt x="301" y="100"/>
                  <a:pt x="300" y="100"/>
                  <a:pt x="300" y="100"/>
                </a:cubicBezTo>
                <a:cubicBezTo>
                  <a:pt x="299" y="100"/>
                  <a:pt x="298" y="100"/>
                  <a:pt x="298" y="100"/>
                </a:cubicBezTo>
                <a:cubicBezTo>
                  <a:pt x="300" y="100"/>
                  <a:pt x="301" y="100"/>
                  <a:pt x="302" y="100"/>
                </a:cubicBezTo>
                <a:cubicBezTo>
                  <a:pt x="303" y="100"/>
                  <a:pt x="303" y="100"/>
                  <a:pt x="303" y="101"/>
                </a:cubicBezTo>
                <a:cubicBezTo>
                  <a:pt x="303" y="101"/>
                  <a:pt x="303" y="101"/>
                  <a:pt x="303" y="101"/>
                </a:cubicBezTo>
                <a:cubicBezTo>
                  <a:pt x="303" y="101"/>
                  <a:pt x="303" y="101"/>
                  <a:pt x="303" y="101"/>
                </a:cubicBezTo>
                <a:cubicBezTo>
                  <a:pt x="303" y="101"/>
                  <a:pt x="303" y="101"/>
                  <a:pt x="303" y="101"/>
                </a:cubicBezTo>
                <a:cubicBezTo>
                  <a:pt x="303" y="101"/>
                  <a:pt x="304" y="101"/>
                  <a:pt x="305" y="101"/>
                </a:cubicBezTo>
                <a:cubicBezTo>
                  <a:pt x="305" y="101"/>
                  <a:pt x="305" y="101"/>
                  <a:pt x="305" y="101"/>
                </a:cubicBezTo>
                <a:cubicBezTo>
                  <a:pt x="305" y="101"/>
                  <a:pt x="305" y="101"/>
                  <a:pt x="305" y="101"/>
                </a:cubicBezTo>
                <a:cubicBezTo>
                  <a:pt x="305" y="101"/>
                  <a:pt x="305" y="100"/>
                  <a:pt x="304" y="101"/>
                </a:cubicBezTo>
                <a:cubicBezTo>
                  <a:pt x="304" y="100"/>
                  <a:pt x="305" y="100"/>
                  <a:pt x="305" y="100"/>
                </a:cubicBezTo>
                <a:close/>
                <a:moveTo>
                  <a:pt x="303" y="102"/>
                </a:moveTo>
                <a:cubicBezTo>
                  <a:pt x="304" y="102"/>
                  <a:pt x="304" y="102"/>
                  <a:pt x="305" y="102"/>
                </a:cubicBezTo>
                <a:cubicBezTo>
                  <a:pt x="305" y="102"/>
                  <a:pt x="305" y="102"/>
                  <a:pt x="304" y="102"/>
                </a:cubicBezTo>
                <a:cubicBezTo>
                  <a:pt x="304" y="102"/>
                  <a:pt x="304" y="102"/>
                  <a:pt x="304" y="102"/>
                </a:cubicBezTo>
                <a:cubicBezTo>
                  <a:pt x="304" y="102"/>
                  <a:pt x="304" y="101"/>
                  <a:pt x="304" y="101"/>
                </a:cubicBezTo>
                <a:cubicBezTo>
                  <a:pt x="303" y="101"/>
                  <a:pt x="303" y="101"/>
                  <a:pt x="303" y="101"/>
                </a:cubicBezTo>
                <a:cubicBezTo>
                  <a:pt x="303" y="101"/>
                  <a:pt x="302" y="101"/>
                  <a:pt x="302" y="100"/>
                </a:cubicBezTo>
                <a:cubicBezTo>
                  <a:pt x="301" y="100"/>
                  <a:pt x="301" y="100"/>
                  <a:pt x="301" y="100"/>
                </a:cubicBezTo>
                <a:cubicBezTo>
                  <a:pt x="301" y="100"/>
                  <a:pt x="300" y="100"/>
                  <a:pt x="300" y="100"/>
                </a:cubicBezTo>
                <a:cubicBezTo>
                  <a:pt x="299" y="100"/>
                  <a:pt x="299" y="100"/>
                  <a:pt x="299" y="100"/>
                </a:cubicBezTo>
                <a:cubicBezTo>
                  <a:pt x="299" y="100"/>
                  <a:pt x="299" y="100"/>
                  <a:pt x="299" y="101"/>
                </a:cubicBezTo>
                <a:cubicBezTo>
                  <a:pt x="299" y="101"/>
                  <a:pt x="299" y="101"/>
                  <a:pt x="299" y="101"/>
                </a:cubicBezTo>
                <a:cubicBezTo>
                  <a:pt x="299" y="102"/>
                  <a:pt x="299" y="102"/>
                  <a:pt x="299" y="102"/>
                </a:cubicBezTo>
                <a:cubicBezTo>
                  <a:pt x="299" y="102"/>
                  <a:pt x="299" y="102"/>
                  <a:pt x="299" y="102"/>
                </a:cubicBezTo>
                <a:cubicBezTo>
                  <a:pt x="300" y="102"/>
                  <a:pt x="299" y="102"/>
                  <a:pt x="300" y="102"/>
                </a:cubicBezTo>
                <a:cubicBezTo>
                  <a:pt x="300" y="102"/>
                  <a:pt x="300" y="102"/>
                  <a:pt x="300" y="102"/>
                </a:cubicBezTo>
                <a:cubicBezTo>
                  <a:pt x="300" y="102"/>
                  <a:pt x="302" y="103"/>
                  <a:pt x="302" y="103"/>
                </a:cubicBezTo>
                <a:cubicBezTo>
                  <a:pt x="303" y="103"/>
                  <a:pt x="303" y="104"/>
                  <a:pt x="304" y="104"/>
                </a:cubicBezTo>
                <a:cubicBezTo>
                  <a:pt x="304" y="104"/>
                  <a:pt x="304" y="104"/>
                  <a:pt x="305" y="103"/>
                </a:cubicBezTo>
                <a:cubicBezTo>
                  <a:pt x="305" y="103"/>
                  <a:pt x="304" y="103"/>
                  <a:pt x="304" y="103"/>
                </a:cubicBezTo>
                <a:cubicBezTo>
                  <a:pt x="304" y="103"/>
                  <a:pt x="304" y="103"/>
                  <a:pt x="304" y="103"/>
                </a:cubicBezTo>
                <a:cubicBezTo>
                  <a:pt x="304" y="103"/>
                  <a:pt x="304" y="103"/>
                  <a:pt x="304" y="103"/>
                </a:cubicBezTo>
                <a:cubicBezTo>
                  <a:pt x="304" y="103"/>
                  <a:pt x="304" y="103"/>
                  <a:pt x="304" y="103"/>
                </a:cubicBezTo>
                <a:cubicBezTo>
                  <a:pt x="303" y="103"/>
                  <a:pt x="303" y="103"/>
                  <a:pt x="303" y="102"/>
                </a:cubicBezTo>
                <a:cubicBezTo>
                  <a:pt x="303" y="102"/>
                  <a:pt x="303" y="102"/>
                  <a:pt x="303" y="102"/>
                </a:cubicBezTo>
                <a:close/>
                <a:moveTo>
                  <a:pt x="520" y="248"/>
                </a:moveTo>
                <a:cubicBezTo>
                  <a:pt x="520" y="247"/>
                  <a:pt x="520" y="246"/>
                  <a:pt x="520" y="245"/>
                </a:cubicBezTo>
                <a:cubicBezTo>
                  <a:pt x="520" y="242"/>
                  <a:pt x="520" y="238"/>
                  <a:pt x="519" y="235"/>
                </a:cubicBezTo>
                <a:cubicBezTo>
                  <a:pt x="519" y="234"/>
                  <a:pt x="519" y="234"/>
                  <a:pt x="519" y="233"/>
                </a:cubicBezTo>
                <a:cubicBezTo>
                  <a:pt x="519" y="229"/>
                  <a:pt x="518" y="225"/>
                  <a:pt x="518" y="222"/>
                </a:cubicBezTo>
                <a:cubicBezTo>
                  <a:pt x="517" y="221"/>
                  <a:pt x="517" y="219"/>
                  <a:pt x="517" y="218"/>
                </a:cubicBezTo>
                <a:cubicBezTo>
                  <a:pt x="517" y="215"/>
                  <a:pt x="516" y="213"/>
                  <a:pt x="516" y="210"/>
                </a:cubicBezTo>
                <a:cubicBezTo>
                  <a:pt x="515" y="209"/>
                  <a:pt x="515" y="208"/>
                  <a:pt x="515" y="206"/>
                </a:cubicBezTo>
                <a:cubicBezTo>
                  <a:pt x="514" y="203"/>
                  <a:pt x="513" y="200"/>
                  <a:pt x="512" y="196"/>
                </a:cubicBezTo>
                <a:cubicBezTo>
                  <a:pt x="512" y="195"/>
                  <a:pt x="512" y="194"/>
                  <a:pt x="511" y="192"/>
                </a:cubicBezTo>
                <a:cubicBezTo>
                  <a:pt x="511" y="190"/>
                  <a:pt x="510" y="188"/>
                  <a:pt x="509" y="185"/>
                </a:cubicBezTo>
                <a:cubicBezTo>
                  <a:pt x="509" y="184"/>
                  <a:pt x="509" y="182"/>
                  <a:pt x="508" y="181"/>
                </a:cubicBezTo>
                <a:cubicBezTo>
                  <a:pt x="507" y="178"/>
                  <a:pt x="506" y="176"/>
                  <a:pt x="505" y="173"/>
                </a:cubicBezTo>
                <a:cubicBezTo>
                  <a:pt x="505" y="171"/>
                  <a:pt x="504" y="169"/>
                  <a:pt x="503" y="167"/>
                </a:cubicBezTo>
                <a:cubicBezTo>
                  <a:pt x="503" y="165"/>
                  <a:pt x="502" y="163"/>
                  <a:pt x="501" y="161"/>
                </a:cubicBezTo>
                <a:cubicBezTo>
                  <a:pt x="500" y="160"/>
                  <a:pt x="500" y="158"/>
                  <a:pt x="499" y="156"/>
                </a:cubicBezTo>
                <a:cubicBezTo>
                  <a:pt x="498" y="155"/>
                  <a:pt x="497" y="153"/>
                  <a:pt x="497" y="151"/>
                </a:cubicBezTo>
                <a:cubicBezTo>
                  <a:pt x="495" y="148"/>
                  <a:pt x="494" y="146"/>
                  <a:pt x="493" y="143"/>
                </a:cubicBezTo>
                <a:cubicBezTo>
                  <a:pt x="492" y="141"/>
                  <a:pt x="491" y="140"/>
                  <a:pt x="490" y="138"/>
                </a:cubicBezTo>
                <a:cubicBezTo>
                  <a:pt x="489" y="136"/>
                  <a:pt x="488" y="135"/>
                  <a:pt x="487" y="133"/>
                </a:cubicBezTo>
                <a:cubicBezTo>
                  <a:pt x="486" y="132"/>
                  <a:pt x="486" y="130"/>
                  <a:pt x="485" y="129"/>
                </a:cubicBezTo>
                <a:cubicBezTo>
                  <a:pt x="440" y="52"/>
                  <a:pt x="356" y="0"/>
                  <a:pt x="260" y="0"/>
                </a:cubicBezTo>
                <a:cubicBezTo>
                  <a:pt x="190" y="0"/>
                  <a:pt x="125" y="28"/>
                  <a:pt x="79" y="74"/>
                </a:cubicBezTo>
                <a:cubicBezTo>
                  <a:pt x="78" y="74"/>
                  <a:pt x="78" y="74"/>
                  <a:pt x="78" y="74"/>
                </a:cubicBezTo>
                <a:cubicBezTo>
                  <a:pt x="78" y="75"/>
                  <a:pt x="77" y="76"/>
                  <a:pt x="76" y="77"/>
                </a:cubicBezTo>
                <a:cubicBezTo>
                  <a:pt x="76" y="77"/>
                  <a:pt x="76" y="77"/>
                  <a:pt x="76" y="77"/>
                </a:cubicBezTo>
                <a:cubicBezTo>
                  <a:pt x="74" y="79"/>
                  <a:pt x="72" y="80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83"/>
                  <a:pt x="70" y="83"/>
                  <a:pt x="70" y="83"/>
                </a:cubicBezTo>
                <a:cubicBezTo>
                  <a:pt x="68" y="85"/>
                  <a:pt x="67" y="87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2" y="92"/>
                  <a:pt x="59" y="95"/>
                  <a:pt x="57" y="98"/>
                </a:cubicBezTo>
                <a:cubicBezTo>
                  <a:pt x="56" y="99"/>
                  <a:pt x="55" y="100"/>
                  <a:pt x="54" y="101"/>
                </a:cubicBezTo>
                <a:cubicBezTo>
                  <a:pt x="51" y="106"/>
                  <a:pt x="47" y="111"/>
                  <a:pt x="44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34" y="130"/>
                  <a:pt x="26" y="146"/>
                  <a:pt x="20" y="162"/>
                </a:cubicBezTo>
                <a:cubicBezTo>
                  <a:pt x="20" y="162"/>
                  <a:pt x="19" y="162"/>
                  <a:pt x="19" y="162"/>
                </a:cubicBezTo>
                <a:cubicBezTo>
                  <a:pt x="7" y="193"/>
                  <a:pt x="0" y="225"/>
                  <a:pt x="0" y="260"/>
                </a:cubicBezTo>
                <a:cubicBezTo>
                  <a:pt x="0" y="404"/>
                  <a:pt x="117" y="520"/>
                  <a:pt x="260" y="520"/>
                </a:cubicBezTo>
                <a:cubicBezTo>
                  <a:pt x="404" y="520"/>
                  <a:pt x="520" y="404"/>
                  <a:pt x="520" y="260"/>
                </a:cubicBezTo>
                <a:cubicBezTo>
                  <a:pt x="520" y="256"/>
                  <a:pt x="520" y="252"/>
                  <a:pt x="520" y="248"/>
                </a:cubicBezTo>
                <a:close/>
                <a:moveTo>
                  <a:pt x="478" y="206"/>
                </a:moveTo>
                <a:cubicBezTo>
                  <a:pt x="478" y="205"/>
                  <a:pt x="478" y="205"/>
                  <a:pt x="479" y="205"/>
                </a:cubicBezTo>
                <a:cubicBezTo>
                  <a:pt x="479" y="204"/>
                  <a:pt x="479" y="204"/>
                  <a:pt x="479" y="204"/>
                </a:cubicBezTo>
                <a:cubicBezTo>
                  <a:pt x="479" y="204"/>
                  <a:pt x="479" y="204"/>
                  <a:pt x="479" y="203"/>
                </a:cubicBezTo>
                <a:cubicBezTo>
                  <a:pt x="479" y="203"/>
                  <a:pt x="479" y="203"/>
                  <a:pt x="479" y="204"/>
                </a:cubicBezTo>
                <a:cubicBezTo>
                  <a:pt x="479" y="203"/>
                  <a:pt x="479" y="203"/>
                  <a:pt x="479" y="203"/>
                </a:cubicBezTo>
                <a:cubicBezTo>
                  <a:pt x="479" y="203"/>
                  <a:pt x="479" y="203"/>
                  <a:pt x="479" y="203"/>
                </a:cubicBezTo>
                <a:cubicBezTo>
                  <a:pt x="479" y="203"/>
                  <a:pt x="479" y="203"/>
                  <a:pt x="480" y="204"/>
                </a:cubicBezTo>
                <a:cubicBezTo>
                  <a:pt x="480" y="203"/>
                  <a:pt x="479" y="203"/>
                  <a:pt x="479" y="203"/>
                </a:cubicBezTo>
                <a:cubicBezTo>
                  <a:pt x="480" y="203"/>
                  <a:pt x="480" y="203"/>
                  <a:pt x="480" y="203"/>
                </a:cubicBezTo>
                <a:cubicBezTo>
                  <a:pt x="480" y="203"/>
                  <a:pt x="480" y="203"/>
                  <a:pt x="481" y="203"/>
                </a:cubicBezTo>
                <a:cubicBezTo>
                  <a:pt x="481" y="203"/>
                  <a:pt x="481" y="203"/>
                  <a:pt x="481" y="203"/>
                </a:cubicBezTo>
                <a:cubicBezTo>
                  <a:pt x="481" y="203"/>
                  <a:pt x="482" y="203"/>
                  <a:pt x="482" y="202"/>
                </a:cubicBezTo>
                <a:cubicBezTo>
                  <a:pt x="482" y="202"/>
                  <a:pt x="482" y="203"/>
                  <a:pt x="482" y="203"/>
                </a:cubicBezTo>
                <a:cubicBezTo>
                  <a:pt x="482" y="203"/>
                  <a:pt x="482" y="202"/>
                  <a:pt x="482" y="202"/>
                </a:cubicBezTo>
                <a:cubicBezTo>
                  <a:pt x="482" y="202"/>
                  <a:pt x="483" y="202"/>
                  <a:pt x="483" y="202"/>
                </a:cubicBezTo>
                <a:cubicBezTo>
                  <a:pt x="483" y="202"/>
                  <a:pt x="483" y="201"/>
                  <a:pt x="483" y="201"/>
                </a:cubicBezTo>
                <a:cubicBezTo>
                  <a:pt x="483" y="201"/>
                  <a:pt x="483" y="201"/>
                  <a:pt x="484" y="201"/>
                </a:cubicBezTo>
                <a:cubicBezTo>
                  <a:pt x="484" y="201"/>
                  <a:pt x="483" y="201"/>
                  <a:pt x="483" y="201"/>
                </a:cubicBezTo>
                <a:cubicBezTo>
                  <a:pt x="483" y="201"/>
                  <a:pt x="483" y="201"/>
                  <a:pt x="483" y="201"/>
                </a:cubicBezTo>
                <a:cubicBezTo>
                  <a:pt x="484" y="201"/>
                  <a:pt x="484" y="201"/>
                  <a:pt x="483" y="201"/>
                </a:cubicBezTo>
                <a:cubicBezTo>
                  <a:pt x="484" y="201"/>
                  <a:pt x="484" y="201"/>
                  <a:pt x="484" y="201"/>
                </a:cubicBezTo>
                <a:cubicBezTo>
                  <a:pt x="484" y="201"/>
                  <a:pt x="484" y="201"/>
                  <a:pt x="484" y="201"/>
                </a:cubicBezTo>
                <a:cubicBezTo>
                  <a:pt x="484" y="200"/>
                  <a:pt x="484" y="200"/>
                  <a:pt x="484" y="200"/>
                </a:cubicBezTo>
                <a:cubicBezTo>
                  <a:pt x="484" y="200"/>
                  <a:pt x="485" y="200"/>
                  <a:pt x="485" y="200"/>
                </a:cubicBezTo>
                <a:cubicBezTo>
                  <a:pt x="485" y="200"/>
                  <a:pt x="486" y="200"/>
                  <a:pt x="486" y="200"/>
                </a:cubicBezTo>
                <a:cubicBezTo>
                  <a:pt x="486" y="200"/>
                  <a:pt x="486" y="200"/>
                  <a:pt x="486" y="200"/>
                </a:cubicBezTo>
                <a:cubicBezTo>
                  <a:pt x="486" y="200"/>
                  <a:pt x="486" y="200"/>
                  <a:pt x="486" y="199"/>
                </a:cubicBezTo>
                <a:cubicBezTo>
                  <a:pt x="487" y="199"/>
                  <a:pt x="487" y="199"/>
                  <a:pt x="487" y="199"/>
                </a:cubicBezTo>
                <a:cubicBezTo>
                  <a:pt x="487" y="199"/>
                  <a:pt x="487" y="199"/>
                  <a:pt x="488" y="199"/>
                </a:cubicBezTo>
                <a:cubicBezTo>
                  <a:pt x="488" y="199"/>
                  <a:pt x="488" y="199"/>
                  <a:pt x="488" y="199"/>
                </a:cubicBezTo>
                <a:cubicBezTo>
                  <a:pt x="488" y="199"/>
                  <a:pt x="488" y="199"/>
                  <a:pt x="488" y="199"/>
                </a:cubicBezTo>
                <a:cubicBezTo>
                  <a:pt x="488" y="199"/>
                  <a:pt x="488" y="199"/>
                  <a:pt x="488" y="199"/>
                </a:cubicBezTo>
                <a:cubicBezTo>
                  <a:pt x="488" y="199"/>
                  <a:pt x="488" y="199"/>
                  <a:pt x="488" y="199"/>
                </a:cubicBezTo>
                <a:cubicBezTo>
                  <a:pt x="489" y="199"/>
                  <a:pt x="489" y="199"/>
                  <a:pt x="490" y="199"/>
                </a:cubicBezTo>
                <a:cubicBezTo>
                  <a:pt x="490" y="199"/>
                  <a:pt x="491" y="199"/>
                  <a:pt x="491" y="200"/>
                </a:cubicBezTo>
                <a:cubicBezTo>
                  <a:pt x="491" y="200"/>
                  <a:pt x="491" y="199"/>
                  <a:pt x="491" y="199"/>
                </a:cubicBezTo>
                <a:cubicBezTo>
                  <a:pt x="491" y="200"/>
                  <a:pt x="491" y="199"/>
                  <a:pt x="492" y="199"/>
                </a:cubicBezTo>
                <a:cubicBezTo>
                  <a:pt x="492" y="199"/>
                  <a:pt x="492" y="199"/>
                  <a:pt x="492" y="199"/>
                </a:cubicBezTo>
                <a:cubicBezTo>
                  <a:pt x="493" y="199"/>
                  <a:pt x="493" y="199"/>
                  <a:pt x="493" y="200"/>
                </a:cubicBezTo>
                <a:cubicBezTo>
                  <a:pt x="493" y="200"/>
                  <a:pt x="494" y="201"/>
                  <a:pt x="494" y="202"/>
                </a:cubicBezTo>
                <a:cubicBezTo>
                  <a:pt x="494" y="202"/>
                  <a:pt x="493" y="203"/>
                  <a:pt x="493" y="203"/>
                </a:cubicBezTo>
                <a:cubicBezTo>
                  <a:pt x="493" y="203"/>
                  <a:pt x="493" y="204"/>
                  <a:pt x="493" y="204"/>
                </a:cubicBezTo>
                <a:cubicBezTo>
                  <a:pt x="493" y="204"/>
                  <a:pt x="493" y="204"/>
                  <a:pt x="494" y="204"/>
                </a:cubicBezTo>
                <a:cubicBezTo>
                  <a:pt x="494" y="204"/>
                  <a:pt x="494" y="204"/>
                  <a:pt x="495" y="204"/>
                </a:cubicBezTo>
                <a:cubicBezTo>
                  <a:pt x="495" y="204"/>
                  <a:pt x="495" y="204"/>
                  <a:pt x="495" y="204"/>
                </a:cubicBezTo>
                <a:cubicBezTo>
                  <a:pt x="495" y="204"/>
                  <a:pt x="495" y="204"/>
                  <a:pt x="495" y="204"/>
                </a:cubicBezTo>
                <a:cubicBezTo>
                  <a:pt x="496" y="204"/>
                  <a:pt x="496" y="204"/>
                  <a:pt x="496" y="205"/>
                </a:cubicBezTo>
                <a:cubicBezTo>
                  <a:pt x="496" y="205"/>
                  <a:pt x="496" y="205"/>
                  <a:pt x="496" y="205"/>
                </a:cubicBezTo>
                <a:cubicBezTo>
                  <a:pt x="496" y="205"/>
                  <a:pt x="496" y="205"/>
                  <a:pt x="496" y="205"/>
                </a:cubicBezTo>
                <a:cubicBezTo>
                  <a:pt x="496" y="205"/>
                  <a:pt x="495" y="205"/>
                  <a:pt x="495" y="205"/>
                </a:cubicBezTo>
                <a:cubicBezTo>
                  <a:pt x="495" y="205"/>
                  <a:pt x="495" y="205"/>
                  <a:pt x="495" y="205"/>
                </a:cubicBezTo>
                <a:cubicBezTo>
                  <a:pt x="494" y="206"/>
                  <a:pt x="494" y="206"/>
                  <a:pt x="494" y="206"/>
                </a:cubicBezTo>
                <a:cubicBezTo>
                  <a:pt x="494" y="206"/>
                  <a:pt x="494" y="207"/>
                  <a:pt x="494" y="207"/>
                </a:cubicBezTo>
                <a:cubicBezTo>
                  <a:pt x="493" y="207"/>
                  <a:pt x="493" y="207"/>
                  <a:pt x="493" y="207"/>
                </a:cubicBezTo>
                <a:cubicBezTo>
                  <a:pt x="494" y="206"/>
                  <a:pt x="494" y="206"/>
                  <a:pt x="494" y="205"/>
                </a:cubicBezTo>
                <a:cubicBezTo>
                  <a:pt x="495" y="205"/>
                  <a:pt x="495" y="205"/>
                  <a:pt x="495" y="205"/>
                </a:cubicBezTo>
                <a:cubicBezTo>
                  <a:pt x="496" y="205"/>
                  <a:pt x="496" y="204"/>
                  <a:pt x="495" y="205"/>
                </a:cubicBezTo>
                <a:cubicBezTo>
                  <a:pt x="495" y="205"/>
                  <a:pt x="495" y="205"/>
                  <a:pt x="494" y="205"/>
                </a:cubicBezTo>
                <a:cubicBezTo>
                  <a:pt x="494" y="205"/>
                  <a:pt x="493" y="205"/>
                  <a:pt x="493" y="205"/>
                </a:cubicBezTo>
                <a:cubicBezTo>
                  <a:pt x="493" y="204"/>
                  <a:pt x="492" y="204"/>
                  <a:pt x="492" y="204"/>
                </a:cubicBezTo>
                <a:cubicBezTo>
                  <a:pt x="491" y="204"/>
                  <a:pt x="491" y="204"/>
                  <a:pt x="490" y="204"/>
                </a:cubicBezTo>
                <a:cubicBezTo>
                  <a:pt x="490" y="204"/>
                  <a:pt x="490" y="204"/>
                  <a:pt x="490" y="204"/>
                </a:cubicBezTo>
                <a:cubicBezTo>
                  <a:pt x="490" y="204"/>
                  <a:pt x="489" y="204"/>
                  <a:pt x="489" y="204"/>
                </a:cubicBezTo>
                <a:cubicBezTo>
                  <a:pt x="489" y="204"/>
                  <a:pt x="489" y="204"/>
                  <a:pt x="489" y="204"/>
                </a:cubicBezTo>
                <a:cubicBezTo>
                  <a:pt x="489" y="204"/>
                  <a:pt x="489" y="204"/>
                  <a:pt x="489" y="204"/>
                </a:cubicBezTo>
                <a:cubicBezTo>
                  <a:pt x="489" y="205"/>
                  <a:pt x="489" y="205"/>
                  <a:pt x="488" y="205"/>
                </a:cubicBezTo>
                <a:cubicBezTo>
                  <a:pt x="488" y="205"/>
                  <a:pt x="488" y="205"/>
                  <a:pt x="488" y="205"/>
                </a:cubicBezTo>
                <a:cubicBezTo>
                  <a:pt x="488" y="205"/>
                  <a:pt x="488" y="205"/>
                  <a:pt x="488" y="206"/>
                </a:cubicBezTo>
                <a:cubicBezTo>
                  <a:pt x="488" y="206"/>
                  <a:pt x="488" y="206"/>
                  <a:pt x="489" y="206"/>
                </a:cubicBezTo>
                <a:cubicBezTo>
                  <a:pt x="489" y="206"/>
                  <a:pt x="489" y="206"/>
                  <a:pt x="489" y="207"/>
                </a:cubicBezTo>
                <a:cubicBezTo>
                  <a:pt x="489" y="207"/>
                  <a:pt x="489" y="206"/>
                  <a:pt x="489" y="207"/>
                </a:cubicBezTo>
                <a:cubicBezTo>
                  <a:pt x="489" y="207"/>
                  <a:pt x="489" y="207"/>
                  <a:pt x="489" y="207"/>
                </a:cubicBezTo>
                <a:cubicBezTo>
                  <a:pt x="489" y="207"/>
                  <a:pt x="489" y="207"/>
                  <a:pt x="489" y="207"/>
                </a:cubicBezTo>
                <a:cubicBezTo>
                  <a:pt x="489" y="207"/>
                  <a:pt x="489" y="207"/>
                  <a:pt x="489" y="207"/>
                </a:cubicBezTo>
                <a:cubicBezTo>
                  <a:pt x="489" y="207"/>
                  <a:pt x="489" y="207"/>
                  <a:pt x="489" y="207"/>
                </a:cubicBezTo>
                <a:cubicBezTo>
                  <a:pt x="488" y="207"/>
                  <a:pt x="488" y="207"/>
                  <a:pt x="488" y="207"/>
                </a:cubicBezTo>
                <a:cubicBezTo>
                  <a:pt x="487" y="206"/>
                  <a:pt x="487" y="206"/>
                  <a:pt x="487" y="206"/>
                </a:cubicBezTo>
                <a:cubicBezTo>
                  <a:pt x="487" y="206"/>
                  <a:pt x="486" y="206"/>
                  <a:pt x="486" y="206"/>
                </a:cubicBezTo>
                <a:cubicBezTo>
                  <a:pt x="486" y="206"/>
                  <a:pt x="486" y="207"/>
                  <a:pt x="486" y="207"/>
                </a:cubicBezTo>
                <a:cubicBezTo>
                  <a:pt x="486" y="207"/>
                  <a:pt x="486" y="207"/>
                  <a:pt x="486" y="207"/>
                </a:cubicBezTo>
                <a:cubicBezTo>
                  <a:pt x="486" y="207"/>
                  <a:pt x="486" y="207"/>
                  <a:pt x="487" y="207"/>
                </a:cubicBezTo>
                <a:cubicBezTo>
                  <a:pt x="487" y="208"/>
                  <a:pt x="487" y="208"/>
                  <a:pt x="487" y="208"/>
                </a:cubicBezTo>
                <a:cubicBezTo>
                  <a:pt x="488" y="208"/>
                  <a:pt x="488" y="209"/>
                  <a:pt x="488" y="209"/>
                </a:cubicBezTo>
                <a:cubicBezTo>
                  <a:pt x="488" y="210"/>
                  <a:pt x="489" y="210"/>
                  <a:pt x="489" y="210"/>
                </a:cubicBezTo>
                <a:cubicBezTo>
                  <a:pt x="489" y="211"/>
                  <a:pt x="489" y="211"/>
                  <a:pt x="489" y="211"/>
                </a:cubicBezTo>
                <a:cubicBezTo>
                  <a:pt x="489" y="211"/>
                  <a:pt x="489" y="211"/>
                  <a:pt x="489" y="211"/>
                </a:cubicBezTo>
                <a:cubicBezTo>
                  <a:pt x="489" y="211"/>
                  <a:pt x="489" y="211"/>
                  <a:pt x="489" y="211"/>
                </a:cubicBezTo>
                <a:cubicBezTo>
                  <a:pt x="489" y="211"/>
                  <a:pt x="489" y="211"/>
                  <a:pt x="489" y="211"/>
                </a:cubicBezTo>
                <a:cubicBezTo>
                  <a:pt x="490" y="211"/>
                  <a:pt x="490" y="212"/>
                  <a:pt x="490" y="212"/>
                </a:cubicBezTo>
                <a:cubicBezTo>
                  <a:pt x="490" y="212"/>
                  <a:pt x="490" y="212"/>
                  <a:pt x="491" y="212"/>
                </a:cubicBezTo>
                <a:cubicBezTo>
                  <a:pt x="491" y="212"/>
                  <a:pt x="491" y="212"/>
                  <a:pt x="491" y="212"/>
                </a:cubicBezTo>
                <a:cubicBezTo>
                  <a:pt x="491" y="212"/>
                  <a:pt x="491" y="212"/>
                  <a:pt x="491" y="212"/>
                </a:cubicBezTo>
                <a:cubicBezTo>
                  <a:pt x="491" y="212"/>
                  <a:pt x="491" y="212"/>
                  <a:pt x="491" y="212"/>
                </a:cubicBezTo>
                <a:cubicBezTo>
                  <a:pt x="491" y="212"/>
                  <a:pt x="492" y="212"/>
                  <a:pt x="492" y="212"/>
                </a:cubicBezTo>
                <a:cubicBezTo>
                  <a:pt x="492" y="212"/>
                  <a:pt x="492" y="212"/>
                  <a:pt x="492" y="212"/>
                </a:cubicBezTo>
                <a:cubicBezTo>
                  <a:pt x="492" y="212"/>
                  <a:pt x="492" y="212"/>
                  <a:pt x="492" y="212"/>
                </a:cubicBezTo>
                <a:cubicBezTo>
                  <a:pt x="492" y="213"/>
                  <a:pt x="492" y="213"/>
                  <a:pt x="492" y="213"/>
                </a:cubicBezTo>
                <a:cubicBezTo>
                  <a:pt x="492" y="214"/>
                  <a:pt x="492" y="214"/>
                  <a:pt x="491" y="214"/>
                </a:cubicBezTo>
                <a:cubicBezTo>
                  <a:pt x="491" y="214"/>
                  <a:pt x="492" y="215"/>
                  <a:pt x="492" y="215"/>
                </a:cubicBezTo>
                <a:cubicBezTo>
                  <a:pt x="492" y="215"/>
                  <a:pt x="492" y="215"/>
                  <a:pt x="492" y="215"/>
                </a:cubicBezTo>
                <a:cubicBezTo>
                  <a:pt x="492" y="215"/>
                  <a:pt x="492" y="215"/>
                  <a:pt x="492" y="215"/>
                </a:cubicBezTo>
                <a:cubicBezTo>
                  <a:pt x="492" y="216"/>
                  <a:pt x="492" y="217"/>
                  <a:pt x="493" y="217"/>
                </a:cubicBezTo>
                <a:cubicBezTo>
                  <a:pt x="493" y="217"/>
                  <a:pt x="493" y="217"/>
                  <a:pt x="492" y="216"/>
                </a:cubicBezTo>
                <a:cubicBezTo>
                  <a:pt x="492" y="216"/>
                  <a:pt x="493" y="216"/>
                  <a:pt x="493" y="216"/>
                </a:cubicBezTo>
                <a:cubicBezTo>
                  <a:pt x="493" y="216"/>
                  <a:pt x="493" y="215"/>
                  <a:pt x="492" y="215"/>
                </a:cubicBezTo>
                <a:cubicBezTo>
                  <a:pt x="492" y="216"/>
                  <a:pt x="493" y="215"/>
                  <a:pt x="493" y="215"/>
                </a:cubicBezTo>
                <a:cubicBezTo>
                  <a:pt x="493" y="215"/>
                  <a:pt x="493" y="215"/>
                  <a:pt x="493" y="214"/>
                </a:cubicBezTo>
                <a:cubicBezTo>
                  <a:pt x="493" y="214"/>
                  <a:pt x="494" y="214"/>
                  <a:pt x="494" y="214"/>
                </a:cubicBezTo>
                <a:cubicBezTo>
                  <a:pt x="494" y="214"/>
                  <a:pt x="495" y="214"/>
                  <a:pt x="495" y="214"/>
                </a:cubicBezTo>
                <a:cubicBezTo>
                  <a:pt x="495" y="214"/>
                  <a:pt x="495" y="214"/>
                  <a:pt x="495" y="215"/>
                </a:cubicBezTo>
                <a:cubicBezTo>
                  <a:pt x="495" y="215"/>
                  <a:pt x="495" y="215"/>
                  <a:pt x="495" y="215"/>
                </a:cubicBezTo>
                <a:cubicBezTo>
                  <a:pt x="496" y="216"/>
                  <a:pt x="496" y="216"/>
                  <a:pt x="496" y="216"/>
                </a:cubicBezTo>
                <a:cubicBezTo>
                  <a:pt x="496" y="216"/>
                  <a:pt x="497" y="217"/>
                  <a:pt x="497" y="217"/>
                </a:cubicBezTo>
                <a:cubicBezTo>
                  <a:pt x="497" y="217"/>
                  <a:pt x="497" y="217"/>
                  <a:pt x="497" y="218"/>
                </a:cubicBezTo>
                <a:cubicBezTo>
                  <a:pt x="497" y="218"/>
                  <a:pt x="496" y="218"/>
                  <a:pt x="496" y="218"/>
                </a:cubicBezTo>
                <a:cubicBezTo>
                  <a:pt x="496" y="218"/>
                  <a:pt x="496" y="218"/>
                  <a:pt x="496" y="218"/>
                </a:cubicBezTo>
                <a:cubicBezTo>
                  <a:pt x="496" y="218"/>
                  <a:pt x="496" y="218"/>
                  <a:pt x="496" y="218"/>
                </a:cubicBezTo>
                <a:cubicBezTo>
                  <a:pt x="496" y="218"/>
                  <a:pt x="496" y="218"/>
                  <a:pt x="496" y="218"/>
                </a:cubicBezTo>
                <a:cubicBezTo>
                  <a:pt x="496" y="218"/>
                  <a:pt x="496" y="218"/>
                  <a:pt x="495" y="218"/>
                </a:cubicBezTo>
                <a:cubicBezTo>
                  <a:pt x="495" y="218"/>
                  <a:pt x="495" y="219"/>
                  <a:pt x="495" y="219"/>
                </a:cubicBezTo>
                <a:cubicBezTo>
                  <a:pt x="495" y="218"/>
                  <a:pt x="495" y="218"/>
                  <a:pt x="495" y="218"/>
                </a:cubicBezTo>
                <a:cubicBezTo>
                  <a:pt x="494" y="218"/>
                  <a:pt x="495" y="218"/>
                  <a:pt x="494" y="218"/>
                </a:cubicBezTo>
                <a:cubicBezTo>
                  <a:pt x="494" y="218"/>
                  <a:pt x="494" y="218"/>
                  <a:pt x="494" y="218"/>
                </a:cubicBezTo>
                <a:cubicBezTo>
                  <a:pt x="494" y="218"/>
                  <a:pt x="494" y="218"/>
                  <a:pt x="493" y="218"/>
                </a:cubicBezTo>
                <a:cubicBezTo>
                  <a:pt x="493" y="218"/>
                  <a:pt x="493" y="218"/>
                  <a:pt x="493" y="217"/>
                </a:cubicBezTo>
                <a:cubicBezTo>
                  <a:pt x="493" y="218"/>
                  <a:pt x="493" y="218"/>
                  <a:pt x="492" y="219"/>
                </a:cubicBezTo>
                <a:cubicBezTo>
                  <a:pt x="492" y="219"/>
                  <a:pt x="492" y="219"/>
                  <a:pt x="492" y="219"/>
                </a:cubicBezTo>
                <a:cubicBezTo>
                  <a:pt x="492" y="220"/>
                  <a:pt x="492" y="220"/>
                  <a:pt x="492" y="220"/>
                </a:cubicBezTo>
                <a:cubicBezTo>
                  <a:pt x="492" y="220"/>
                  <a:pt x="492" y="220"/>
                  <a:pt x="493" y="220"/>
                </a:cubicBezTo>
                <a:cubicBezTo>
                  <a:pt x="493" y="220"/>
                  <a:pt x="493" y="220"/>
                  <a:pt x="493" y="220"/>
                </a:cubicBezTo>
                <a:cubicBezTo>
                  <a:pt x="493" y="220"/>
                  <a:pt x="493" y="220"/>
                  <a:pt x="494" y="221"/>
                </a:cubicBezTo>
                <a:cubicBezTo>
                  <a:pt x="494" y="221"/>
                  <a:pt x="494" y="220"/>
                  <a:pt x="494" y="220"/>
                </a:cubicBezTo>
                <a:cubicBezTo>
                  <a:pt x="494" y="221"/>
                  <a:pt x="494" y="220"/>
                  <a:pt x="494" y="220"/>
                </a:cubicBezTo>
                <a:cubicBezTo>
                  <a:pt x="494" y="221"/>
                  <a:pt x="494" y="221"/>
                  <a:pt x="494" y="221"/>
                </a:cubicBezTo>
                <a:cubicBezTo>
                  <a:pt x="494" y="221"/>
                  <a:pt x="494" y="222"/>
                  <a:pt x="495" y="222"/>
                </a:cubicBezTo>
                <a:cubicBezTo>
                  <a:pt x="495" y="222"/>
                  <a:pt x="494" y="222"/>
                  <a:pt x="494" y="222"/>
                </a:cubicBezTo>
                <a:cubicBezTo>
                  <a:pt x="494" y="222"/>
                  <a:pt x="494" y="222"/>
                  <a:pt x="494" y="222"/>
                </a:cubicBezTo>
                <a:cubicBezTo>
                  <a:pt x="494" y="222"/>
                  <a:pt x="494" y="222"/>
                  <a:pt x="494" y="222"/>
                </a:cubicBezTo>
                <a:cubicBezTo>
                  <a:pt x="493" y="222"/>
                  <a:pt x="494" y="221"/>
                  <a:pt x="494" y="221"/>
                </a:cubicBezTo>
                <a:cubicBezTo>
                  <a:pt x="494" y="221"/>
                  <a:pt x="493" y="222"/>
                  <a:pt x="493" y="222"/>
                </a:cubicBezTo>
                <a:cubicBezTo>
                  <a:pt x="493" y="222"/>
                  <a:pt x="493" y="222"/>
                  <a:pt x="493" y="223"/>
                </a:cubicBezTo>
                <a:cubicBezTo>
                  <a:pt x="493" y="223"/>
                  <a:pt x="493" y="222"/>
                  <a:pt x="493" y="222"/>
                </a:cubicBezTo>
                <a:cubicBezTo>
                  <a:pt x="494" y="222"/>
                  <a:pt x="494" y="223"/>
                  <a:pt x="495" y="223"/>
                </a:cubicBezTo>
                <a:cubicBezTo>
                  <a:pt x="495" y="223"/>
                  <a:pt x="495" y="223"/>
                  <a:pt x="495" y="224"/>
                </a:cubicBezTo>
                <a:cubicBezTo>
                  <a:pt x="495" y="224"/>
                  <a:pt x="495" y="224"/>
                  <a:pt x="495" y="225"/>
                </a:cubicBezTo>
                <a:cubicBezTo>
                  <a:pt x="495" y="225"/>
                  <a:pt x="495" y="226"/>
                  <a:pt x="495" y="227"/>
                </a:cubicBezTo>
                <a:cubicBezTo>
                  <a:pt x="495" y="227"/>
                  <a:pt x="495" y="228"/>
                  <a:pt x="495" y="228"/>
                </a:cubicBezTo>
                <a:cubicBezTo>
                  <a:pt x="495" y="229"/>
                  <a:pt x="495" y="229"/>
                  <a:pt x="496" y="230"/>
                </a:cubicBezTo>
                <a:cubicBezTo>
                  <a:pt x="495" y="230"/>
                  <a:pt x="495" y="230"/>
                  <a:pt x="495" y="230"/>
                </a:cubicBezTo>
                <a:cubicBezTo>
                  <a:pt x="495" y="230"/>
                  <a:pt x="495" y="230"/>
                  <a:pt x="495" y="229"/>
                </a:cubicBezTo>
                <a:cubicBezTo>
                  <a:pt x="494" y="230"/>
                  <a:pt x="493" y="230"/>
                  <a:pt x="492" y="230"/>
                </a:cubicBezTo>
                <a:cubicBezTo>
                  <a:pt x="491" y="230"/>
                  <a:pt x="490" y="230"/>
                  <a:pt x="489" y="230"/>
                </a:cubicBezTo>
                <a:cubicBezTo>
                  <a:pt x="489" y="230"/>
                  <a:pt x="488" y="230"/>
                  <a:pt x="488" y="230"/>
                </a:cubicBezTo>
                <a:cubicBezTo>
                  <a:pt x="487" y="229"/>
                  <a:pt x="486" y="229"/>
                  <a:pt x="486" y="229"/>
                </a:cubicBezTo>
                <a:cubicBezTo>
                  <a:pt x="486" y="228"/>
                  <a:pt x="485" y="228"/>
                  <a:pt x="485" y="228"/>
                </a:cubicBezTo>
                <a:cubicBezTo>
                  <a:pt x="484" y="228"/>
                  <a:pt x="483" y="228"/>
                  <a:pt x="483" y="227"/>
                </a:cubicBezTo>
                <a:cubicBezTo>
                  <a:pt x="483" y="226"/>
                  <a:pt x="483" y="226"/>
                  <a:pt x="483" y="225"/>
                </a:cubicBezTo>
                <a:cubicBezTo>
                  <a:pt x="482" y="225"/>
                  <a:pt x="482" y="225"/>
                  <a:pt x="482" y="225"/>
                </a:cubicBezTo>
                <a:cubicBezTo>
                  <a:pt x="482" y="225"/>
                  <a:pt x="482" y="225"/>
                  <a:pt x="482" y="225"/>
                </a:cubicBezTo>
                <a:cubicBezTo>
                  <a:pt x="481" y="225"/>
                  <a:pt x="481" y="225"/>
                  <a:pt x="481" y="225"/>
                </a:cubicBezTo>
                <a:cubicBezTo>
                  <a:pt x="481" y="225"/>
                  <a:pt x="482" y="225"/>
                  <a:pt x="482" y="225"/>
                </a:cubicBezTo>
                <a:cubicBezTo>
                  <a:pt x="482" y="225"/>
                  <a:pt x="482" y="225"/>
                  <a:pt x="482" y="225"/>
                </a:cubicBezTo>
                <a:cubicBezTo>
                  <a:pt x="482" y="225"/>
                  <a:pt x="482" y="225"/>
                  <a:pt x="482" y="225"/>
                </a:cubicBezTo>
                <a:cubicBezTo>
                  <a:pt x="483" y="225"/>
                  <a:pt x="483" y="225"/>
                  <a:pt x="483" y="225"/>
                </a:cubicBezTo>
                <a:cubicBezTo>
                  <a:pt x="483" y="224"/>
                  <a:pt x="483" y="224"/>
                  <a:pt x="483" y="224"/>
                </a:cubicBezTo>
                <a:cubicBezTo>
                  <a:pt x="483" y="223"/>
                  <a:pt x="483" y="223"/>
                  <a:pt x="483" y="223"/>
                </a:cubicBezTo>
                <a:cubicBezTo>
                  <a:pt x="483" y="223"/>
                  <a:pt x="483" y="223"/>
                  <a:pt x="483" y="223"/>
                </a:cubicBezTo>
                <a:cubicBezTo>
                  <a:pt x="483" y="223"/>
                  <a:pt x="483" y="222"/>
                  <a:pt x="484" y="222"/>
                </a:cubicBezTo>
                <a:cubicBezTo>
                  <a:pt x="484" y="222"/>
                  <a:pt x="484" y="223"/>
                  <a:pt x="484" y="222"/>
                </a:cubicBezTo>
                <a:cubicBezTo>
                  <a:pt x="484" y="222"/>
                  <a:pt x="484" y="222"/>
                  <a:pt x="484" y="222"/>
                </a:cubicBezTo>
                <a:cubicBezTo>
                  <a:pt x="484" y="222"/>
                  <a:pt x="484" y="222"/>
                  <a:pt x="484" y="222"/>
                </a:cubicBezTo>
                <a:cubicBezTo>
                  <a:pt x="484" y="221"/>
                  <a:pt x="484" y="221"/>
                  <a:pt x="484" y="221"/>
                </a:cubicBezTo>
                <a:cubicBezTo>
                  <a:pt x="484" y="220"/>
                  <a:pt x="484" y="220"/>
                  <a:pt x="484" y="220"/>
                </a:cubicBezTo>
                <a:cubicBezTo>
                  <a:pt x="485" y="219"/>
                  <a:pt x="485" y="219"/>
                  <a:pt x="486" y="219"/>
                </a:cubicBezTo>
                <a:cubicBezTo>
                  <a:pt x="486" y="219"/>
                  <a:pt x="486" y="219"/>
                  <a:pt x="486" y="220"/>
                </a:cubicBezTo>
                <a:cubicBezTo>
                  <a:pt x="486" y="219"/>
                  <a:pt x="486" y="219"/>
                  <a:pt x="486" y="219"/>
                </a:cubicBezTo>
                <a:cubicBezTo>
                  <a:pt x="486" y="219"/>
                  <a:pt x="486" y="219"/>
                  <a:pt x="486" y="219"/>
                </a:cubicBezTo>
                <a:cubicBezTo>
                  <a:pt x="485" y="219"/>
                  <a:pt x="485" y="219"/>
                  <a:pt x="485" y="219"/>
                </a:cubicBezTo>
                <a:cubicBezTo>
                  <a:pt x="485" y="219"/>
                  <a:pt x="485" y="219"/>
                  <a:pt x="485" y="219"/>
                </a:cubicBezTo>
                <a:cubicBezTo>
                  <a:pt x="485" y="219"/>
                  <a:pt x="484" y="218"/>
                  <a:pt x="484" y="218"/>
                </a:cubicBezTo>
                <a:cubicBezTo>
                  <a:pt x="484" y="218"/>
                  <a:pt x="483" y="217"/>
                  <a:pt x="483" y="217"/>
                </a:cubicBezTo>
                <a:cubicBezTo>
                  <a:pt x="483" y="216"/>
                  <a:pt x="482" y="215"/>
                  <a:pt x="482" y="215"/>
                </a:cubicBezTo>
                <a:cubicBezTo>
                  <a:pt x="482" y="215"/>
                  <a:pt x="482" y="215"/>
                  <a:pt x="482" y="215"/>
                </a:cubicBezTo>
                <a:cubicBezTo>
                  <a:pt x="482" y="215"/>
                  <a:pt x="482" y="215"/>
                  <a:pt x="482" y="215"/>
                </a:cubicBezTo>
                <a:cubicBezTo>
                  <a:pt x="481" y="214"/>
                  <a:pt x="481" y="214"/>
                  <a:pt x="480" y="213"/>
                </a:cubicBezTo>
                <a:cubicBezTo>
                  <a:pt x="480" y="213"/>
                  <a:pt x="480" y="213"/>
                  <a:pt x="480" y="212"/>
                </a:cubicBezTo>
                <a:cubicBezTo>
                  <a:pt x="480" y="212"/>
                  <a:pt x="480" y="212"/>
                  <a:pt x="480" y="212"/>
                </a:cubicBezTo>
                <a:cubicBezTo>
                  <a:pt x="479" y="212"/>
                  <a:pt x="479" y="212"/>
                  <a:pt x="479" y="212"/>
                </a:cubicBezTo>
                <a:cubicBezTo>
                  <a:pt x="479" y="211"/>
                  <a:pt x="479" y="210"/>
                  <a:pt x="479" y="209"/>
                </a:cubicBezTo>
                <a:cubicBezTo>
                  <a:pt x="480" y="209"/>
                  <a:pt x="480" y="209"/>
                  <a:pt x="480" y="209"/>
                </a:cubicBezTo>
                <a:cubicBezTo>
                  <a:pt x="479" y="209"/>
                  <a:pt x="479" y="209"/>
                  <a:pt x="479" y="210"/>
                </a:cubicBezTo>
                <a:cubicBezTo>
                  <a:pt x="479" y="210"/>
                  <a:pt x="479" y="210"/>
                  <a:pt x="479" y="210"/>
                </a:cubicBezTo>
                <a:cubicBezTo>
                  <a:pt x="479" y="210"/>
                  <a:pt x="479" y="209"/>
                  <a:pt x="479" y="209"/>
                </a:cubicBezTo>
                <a:cubicBezTo>
                  <a:pt x="479" y="209"/>
                  <a:pt x="479" y="209"/>
                  <a:pt x="479" y="209"/>
                </a:cubicBezTo>
                <a:cubicBezTo>
                  <a:pt x="479" y="208"/>
                  <a:pt x="478" y="208"/>
                  <a:pt x="478" y="207"/>
                </a:cubicBezTo>
                <a:cubicBezTo>
                  <a:pt x="478" y="207"/>
                  <a:pt x="477" y="207"/>
                  <a:pt x="477" y="207"/>
                </a:cubicBezTo>
                <a:cubicBezTo>
                  <a:pt x="477" y="207"/>
                  <a:pt x="477" y="206"/>
                  <a:pt x="478" y="206"/>
                </a:cubicBezTo>
                <a:close/>
                <a:moveTo>
                  <a:pt x="99" y="70"/>
                </a:moveTo>
                <a:cubicBezTo>
                  <a:pt x="99" y="70"/>
                  <a:pt x="99" y="70"/>
                  <a:pt x="99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1" y="70"/>
                  <a:pt x="101" y="70"/>
                </a:cubicBezTo>
                <a:cubicBezTo>
                  <a:pt x="101" y="70"/>
                  <a:pt x="100" y="70"/>
                  <a:pt x="100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0" y="70"/>
                  <a:pt x="100" y="71"/>
                  <a:pt x="100" y="71"/>
                </a:cubicBezTo>
                <a:cubicBezTo>
                  <a:pt x="100" y="71"/>
                  <a:pt x="100" y="71"/>
                  <a:pt x="100" y="71"/>
                </a:cubicBezTo>
                <a:cubicBezTo>
                  <a:pt x="100" y="70"/>
                  <a:pt x="99" y="71"/>
                  <a:pt x="99" y="71"/>
                </a:cubicBezTo>
                <a:cubicBezTo>
                  <a:pt x="99" y="71"/>
                  <a:pt x="101" y="71"/>
                  <a:pt x="101" y="71"/>
                </a:cubicBezTo>
                <a:cubicBezTo>
                  <a:pt x="101" y="71"/>
                  <a:pt x="100" y="71"/>
                  <a:pt x="100" y="71"/>
                </a:cubicBezTo>
                <a:cubicBezTo>
                  <a:pt x="100" y="71"/>
                  <a:pt x="100" y="71"/>
                  <a:pt x="100" y="71"/>
                </a:cubicBezTo>
                <a:cubicBezTo>
                  <a:pt x="100" y="72"/>
                  <a:pt x="100" y="71"/>
                  <a:pt x="99" y="71"/>
                </a:cubicBezTo>
                <a:cubicBezTo>
                  <a:pt x="99" y="71"/>
                  <a:pt x="98" y="71"/>
                  <a:pt x="98" y="71"/>
                </a:cubicBezTo>
                <a:cubicBezTo>
                  <a:pt x="98" y="71"/>
                  <a:pt x="99" y="70"/>
                  <a:pt x="99" y="70"/>
                </a:cubicBezTo>
                <a:close/>
                <a:moveTo>
                  <a:pt x="84" y="84"/>
                </a:moveTo>
                <a:cubicBezTo>
                  <a:pt x="84" y="84"/>
                  <a:pt x="84" y="84"/>
                  <a:pt x="84" y="84"/>
                </a:cubicBezTo>
                <a:cubicBezTo>
                  <a:pt x="85" y="84"/>
                  <a:pt x="85" y="84"/>
                  <a:pt x="86" y="85"/>
                </a:cubicBezTo>
                <a:cubicBezTo>
                  <a:pt x="86" y="84"/>
                  <a:pt x="85" y="85"/>
                  <a:pt x="85" y="85"/>
                </a:cubicBezTo>
                <a:cubicBezTo>
                  <a:pt x="85" y="85"/>
                  <a:pt x="84" y="85"/>
                  <a:pt x="84" y="85"/>
                </a:cubicBezTo>
                <a:cubicBezTo>
                  <a:pt x="84" y="85"/>
                  <a:pt x="85" y="86"/>
                  <a:pt x="85" y="86"/>
                </a:cubicBezTo>
                <a:cubicBezTo>
                  <a:pt x="85" y="86"/>
                  <a:pt x="86" y="86"/>
                  <a:pt x="86" y="86"/>
                </a:cubicBezTo>
                <a:cubicBezTo>
                  <a:pt x="87" y="86"/>
                  <a:pt x="87" y="86"/>
                  <a:pt x="87" y="87"/>
                </a:cubicBezTo>
                <a:cubicBezTo>
                  <a:pt x="87" y="87"/>
                  <a:pt x="87" y="87"/>
                  <a:pt x="87" y="87"/>
                </a:cubicBezTo>
                <a:cubicBezTo>
                  <a:pt x="86" y="87"/>
                  <a:pt x="86" y="87"/>
                  <a:pt x="85" y="87"/>
                </a:cubicBezTo>
                <a:cubicBezTo>
                  <a:pt x="85" y="87"/>
                  <a:pt x="84" y="87"/>
                  <a:pt x="84" y="87"/>
                </a:cubicBezTo>
                <a:cubicBezTo>
                  <a:pt x="83" y="87"/>
                  <a:pt x="82" y="87"/>
                  <a:pt x="81" y="87"/>
                </a:cubicBezTo>
                <a:cubicBezTo>
                  <a:pt x="82" y="86"/>
                  <a:pt x="83" y="85"/>
                  <a:pt x="84" y="84"/>
                </a:cubicBezTo>
                <a:close/>
                <a:moveTo>
                  <a:pt x="79" y="89"/>
                </a:moveTo>
                <a:cubicBezTo>
                  <a:pt x="79" y="89"/>
                  <a:pt x="79" y="89"/>
                  <a:pt x="80" y="89"/>
                </a:cubicBezTo>
                <a:cubicBezTo>
                  <a:pt x="80" y="89"/>
                  <a:pt x="80" y="89"/>
                  <a:pt x="80" y="89"/>
                </a:cubicBezTo>
                <a:cubicBezTo>
                  <a:pt x="80" y="89"/>
                  <a:pt x="81" y="88"/>
                  <a:pt x="81" y="88"/>
                </a:cubicBezTo>
                <a:cubicBezTo>
                  <a:pt x="81" y="89"/>
                  <a:pt x="80" y="90"/>
                  <a:pt x="79" y="90"/>
                </a:cubicBezTo>
                <a:cubicBezTo>
                  <a:pt x="79" y="90"/>
                  <a:pt x="79" y="90"/>
                  <a:pt x="78" y="90"/>
                </a:cubicBezTo>
                <a:cubicBezTo>
                  <a:pt x="79" y="90"/>
                  <a:pt x="79" y="89"/>
                  <a:pt x="79" y="89"/>
                </a:cubicBezTo>
                <a:close/>
                <a:moveTo>
                  <a:pt x="48" y="129"/>
                </a:moveTo>
                <a:cubicBezTo>
                  <a:pt x="48" y="129"/>
                  <a:pt x="49" y="129"/>
                  <a:pt x="49" y="129"/>
                </a:cubicBezTo>
                <a:cubicBezTo>
                  <a:pt x="49" y="129"/>
                  <a:pt x="49" y="129"/>
                  <a:pt x="49" y="129"/>
                </a:cubicBezTo>
                <a:cubicBezTo>
                  <a:pt x="49" y="129"/>
                  <a:pt x="50" y="129"/>
                  <a:pt x="50" y="129"/>
                </a:cubicBezTo>
                <a:cubicBezTo>
                  <a:pt x="50" y="129"/>
                  <a:pt x="51" y="129"/>
                  <a:pt x="51" y="129"/>
                </a:cubicBezTo>
                <a:cubicBezTo>
                  <a:pt x="51" y="129"/>
                  <a:pt x="51" y="129"/>
                  <a:pt x="51" y="129"/>
                </a:cubicBezTo>
                <a:cubicBezTo>
                  <a:pt x="51" y="129"/>
                  <a:pt x="51" y="129"/>
                  <a:pt x="51" y="129"/>
                </a:cubicBezTo>
                <a:cubicBezTo>
                  <a:pt x="51" y="129"/>
                  <a:pt x="51" y="129"/>
                  <a:pt x="52" y="128"/>
                </a:cubicBezTo>
                <a:cubicBezTo>
                  <a:pt x="52" y="128"/>
                  <a:pt x="52" y="129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3" y="128"/>
                  <a:pt x="54" y="128"/>
                  <a:pt x="54" y="128"/>
                </a:cubicBezTo>
                <a:cubicBezTo>
                  <a:pt x="54" y="128"/>
                  <a:pt x="54" y="128"/>
                  <a:pt x="54" y="128"/>
                </a:cubicBezTo>
                <a:cubicBezTo>
                  <a:pt x="55" y="128"/>
                  <a:pt x="55" y="128"/>
                  <a:pt x="55" y="128"/>
                </a:cubicBezTo>
                <a:cubicBezTo>
                  <a:pt x="55" y="128"/>
                  <a:pt x="55" y="128"/>
                  <a:pt x="55" y="128"/>
                </a:cubicBezTo>
                <a:cubicBezTo>
                  <a:pt x="55" y="128"/>
                  <a:pt x="55" y="128"/>
                  <a:pt x="55" y="128"/>
                </a:cubicBezTo>
                <a:cubicBezTo>
                  <a:pt x="55" y="127"/>
                  <a:pt x="56" y="127"/>
                  <a:pt x="56" y="127"/>
                </a:cubicBezTo>
                <a:cubicBezTo>
                  <a:pt x="56" y="127"/>
                  <a:pt x="56" y="127"/>
                  <a:pt x="56" y="127"/>
                </a:cubicBezTo>
                <a:cubicBezTo>
                  <a:pt x="57" y="127"/>
                  <a:pt x="57" y="127"/>
                  <a:pt x="58" y="127"/>
                </a:cubicBezTo>
                <a:cubicBezTo>
                  <a:pt x="58" y="127"/>
                  <a:pt x="58" y="127"/>
                  <a:pt x="58" y="127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59" y="127"/>
                  <a:pt x="61" y="127"/>
                  <a:pt x="61" y="127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60" y="127"/>
                  <a:pt x="60" y="128"/>
                  <a:pt x="60" y="128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8" y="128"/>
                  <a:pt x="58" y="128"/>
                </a:cubicBezTo>
                <a:cubicBezTo>
                  <a:pt x="58" y="129"/>
                  <a:pt x="58" y="129"/>
                  <a:pt x="58" y="129"/>
                </a:cubicBezTo>
                <a:cubicBezTo>
                  <a:pt x="58" y="129"/>
                  <a:pt x="58" y="129"/>
                  <a:pt x="58" y="129"/>
                </a:cubicBezTo>
                <a:cubicBezTo>
                  <a:pt x="58" y="129"/>
                  <a:pt x="58" y="129"/>
                  <a:pt x="58" y="129"/>
                </a:cubicBezTo>
                <a:cubicBezTo>
                  <a:pt x="58" y="129"/>
                  <a:pt x="58" y="129"/>
                  <a:pt x="59" y="129"/>
                </a:cubicBezTo>
                <a:cubicBezTo>
                  <a:pt x="59" y="129"/>
                  <a:pt x="59" y="129"/>
                  <a:pt x="59" y="129"/>
                </a:cubicBezTo>
                <a:cubicBezTo>
                  <a:pt x="59" y="129"/>
                  <a:pt x="60" y="129"/>
                  <a:pt x="60" y="129"/>
                </a:cubicBezTo>
                <a:cubicBezTo>
                  <a:pt x="60" y="129"/>
                  <a:pt x="60" y="129"/>
                  <a:pt x="59" y="129"/>
                </a:cubicBezTo>
                <a:cubicBezTo>
                  <a:pt x="60" y="129"/>
                  <a:pt x="60" y="130"/>
                  <a:pt x="60" y="129"/>
                </a:cubicBezTo>
                <a:cubicBezTo>
                  <a:pt x="60" y="129"/>
                  <a:pt x="60" y="129"/>
                  <a:pt x="60" y="129"/>
                </a:cubicBezTo>
                <a:cubicBezTo>
                  <a:pt x="61" y="129"/>
                  <a:pt x="61" y="130"/>
                  <a:pt x="62" y="129"/>
                </a:cubicBezTo>
                <a:cubicBezTo>
                  <a:pt x="62" y="129"/>
                  <a:pt x="62" y="129"/>
                  <a:pt x="63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4" y="128"/>
                  <a:pt x="64" y="128"/>
                  <a:pt x="65" y="128"/>
                </a:cubicBezTo>
                <a:cubicBezTo>
                  <a:pt x="65" y="128"/>
                  <a:pt x="65" y="128"/>
                  <a:pt x="65" y="128"/>
                </a:cubicBezTo>
                <a:cubicBezTo>
                  <a:pt x="65" y="128"/>
                  <a:pt x="64" y="129"/>
                  <a:pt x="64" y="129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65" y="129"/>
                  <a:pt x="65" y="129"/>
                  <a:pt x="65" y="129"/>
                </a:cubicBezTo>
                <a:cubicBezTo>
                  <a:pt x="65" y="129"/>
                  <a:pt x="65" y="129"/>
                  <a:pt x="65" y="130"/>
                </a:cubicBezTo>
                <a:cubicBezTo>
                  <a:pt x="65" y="130"/>
                  <a:pt x="64" y="130"/>
                  <a:pt x="64" y="130"/>
                </a:cubicBezTo>
                <a:cubicBezTo>
                  <a:pt x="64" y="131"/>
                  <a:pt x="64" y="130"/>
                  <a:pt x="64" y="131"/>
                </a:cubicBezTo>
                <a:cubicBezTo>
                  <a:pt x="64" y="131"/>
                  <a:pt x="64" y="131"/>
                  <a:pt x="63" y="131"/>
                </a:cubicBezTo>
                <a:cubicBezTo>
                  <a:pt x="63" y="131"/>
                  <a:pt x="63" y="131"/>
                  <a:pt x="63" y="131"/>
                </a:cubicBezTo>
                <a:cubicBezTo>
                  <a:pt x="63" y="131"/>
                  <a:pt x="63" y="131"/>
                  <a:pt x="63" y="131"/>
                </a:cubicBezTo>
                <a:cubicBezTo>
                  <a:pt x="63" y="131"/>
                  <a:pt x="63" y="131"/>
                  <a:pt x="63" y="132"/>
                </a:cubicBezTo>
                <a:cubicBezTo>
                  <a:pt x="64" y="132"/>
                  <a:pt x="64" y="131"/>
                  <a:pt x="64" y="131"/>
                </a:cubicBezTo>
                <a:cubicBezTo>
                  <a:pt x="64" y="132"/>
                  <a:pt x="64" y="132"/>
                  <a:pt x="64" y="132"/>
                </a:cubicBezTo>
                <a:cubicBezTo>
                  <a:pt x="64" y="132"/>
                  <a:pt x="64" y="132"/>
                  <a:pt x="64" y="132"/>
                </a:cubicBezTo>
                <a:cubicBezTo>
                  <a:pt x="64" y="132"/>
                  <a:pt x="64" y="132"/>
                  <a:pt x="64" y="132"/>
                </a:cubicBezTo>
                <a:cubicBezTo>
                  <a:pt x="64" y="132"/>
                  <a:pt x="64" y="132"/>
                  <a:pt x="63" y="132"/>
                </a:cubicBezTo>
                <a:cubicBezTo>
                  <a:pt x="63" y="132"/>
                  <a:pt x="63" y="132"/>
                  <a:pt x="63" y="132"/>
                </a:cubicBezTo>
                <a:cubicBezTo>
                  <a:pt x="63" y="132"/>
                  <a:pt x="63" y="132"/>
                  <a:pt x="63" y="132"/>
                </a:cubicBezTo>
                <a:cubicBezTo>
                  <a:pt x="63" y="132"/>
                  <a:pt x="63" y="132"/>
                  <a:pt x="63" y="132"/>
                </a:cubicBezTo>
                <a:cubicBezTo>
                  <a:pt x="63" y="132"/>
                  <a:pt x="63" y="132"/>
                  <a:pt x="62" y="132"/>
                </a:cubicBezTo>
                <a:cubicBezTo>
                  <a:pt x="62" y="132"/>
                  <a:pt x="62" y="132"/>
                  <a:pt x="62" y="132"/>
                </a:cubicBezTo>
                <a:cubicBezTo>
                  <a:pt x="62" y="132"/>
                  <a:pt x="62" y="132"/>
                  <a:pt x="62" y="132"/>
                </a:cubicBezTo>
                <a:cubicBezTo>
                  <a:pt x="62" y="132"/>
                  <a:pt x="62" y="132"/>
                  <a:pt x="62" y="132"/>
                </a:cubicBezTo>
                <a:cubicBezTo>
                  <a:pt x="61" y="132"/>
                  <a:pt x="61" y="132"/>
                  <a:pt x="60" y="132"/>
                </a:cubicBezTo>
                <a:cubicBezTo>
                  <a:pt x="60" y="132"/>
                  <a:pt x="60" y="132"/>
                  <a:pt x="60" y="132"/>
                </a:cubicBezTo>
                <a:cubicBezTo>
                  <a:pt x="59" y="132"/>
                  <a:pt x="60" y="132"/>
                  <a:pt x="60" y="132"/>
                </a:cubicBezTo>
                <a:cubicBezTo>
                  <a:pt x="60" y="132"/>
                  <a:pt x="59" y="132"/>
                  <a:pt x="59" y="132"/>
                </a:cubicBezTo>
                <a:cubicBezTo>
                  <a:pt x="59" y="132"/>
                  <a:pt x="59" y="132"/>
                  <a:pt x="59" y="132"/>
                </a:cubicBezTo>
                <a:cubicBezTo>
                  <a:pt x="59" y="132"/>
                  <a:pt x="59" y="133"/>
                  <a:pt x="59" y="133"/>
                </a:cubicBezTo>
                <a:cubicBezTo>
                  <a:pt x="59" y="133"/>
                  <a:pt x="59" y="133"/>
                  <a:pt x="60" y="133"/>
                </a:cubicBezTo>
                <a:cubicBezTo>
                  <a:pt x="60" y="133"/>
                  <a:pt x="60" y="133"/>
                  <a:pt x="60" y="134"/>
                </a:cubicBezTo>
                <a:cubicBezTo>
                  <a:pt x="60" y="134"/>
                  <a:pt x="60" y="133"/>
                  <a:pt x="59" y="133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58" y="134"/>
                  <a:pt x="58" y="134"/>
                  <a:pt x="57" y="135"/>
                </a:cubicBezTo>
                <a:cubicBezTo>
                  <a:pt x="57" y="135"/>
                  <a:pt x="56" y="136"/>
                  <a:pt x="56" y="136"/>
                </a:cubicBezTo>
                <a:cubicBezTo>
                  <a:pt x="55" y="136"/>
                  <a:pt x="55" y="135"/>
                  <a:pt x="55" y="135"/>
                </a:cubicBezTo>
                <a:cubicBezTo>
                  <a:pt x="55" y="135"/>
                  <a:pt x="55" y="135"/>
                  <a:pt x="56" y="135"/>
                </a:cubicBezTo>
                <a:cubicBezTo>
                  <a:pt x="56" y="135"/>
                  <a:pt x="56" y="135"/>
                  <a:pt x="56" y="135"/>
                </a:cubicBezTo>
                <a:cubicBezTo>
                  <a:pt x="57" y="135"/>
                  <a:pt x="56" y="135"/>
                  <a:pt x="56" y="134"/>
                </a:cubicBezTo>
                <a:cubicBezTo>
                  <a:pt x="56" y="134"/>
                  <a:pt x="57" y="134"/>
                  <a:pt x="57" y="134"/>
                </a:cubicBezTo>
                <a:cubicBezTo>
                  <a:pt x="57" y="134"/>
                  <a:pt x="57" y="134"/>
                  <a:pt x="57" y="134"/>
                </a:cubicBezTo>
                <a:cubicBezTo>
                  <a:pt x="58" y="134"/>
                  <a:pt x="58" y="133"/>
                  <a:pt x="58" y="133"/>
                </a:cubicBezTo>
                <a:cubicBezTo>
                  <a:pt x="58" y="133"/>
                  <a:pt x="58" y="133"/>
                  <a:pt x="58" y="133"/>
                </a:cubicBezTo>
                <a:cubicBezTo>
                  <a:pt x="58" y="132"/>
                  <a:pt x="57" y="132"/>
                  <a:pt x="57" y="132"/>
                </a:cubicBezTo>
                <a:cubicBezTo>
                  <a:pt x="57" y="132"/>
                  <a:pt x="56" y="133"/>
                  <a:pt x="56" y="133"/>
                </a:cubicBezTo>
                <a:cubicBezTo>
                  <a:pt x="56" y="133"/>
                  <a:pt x="55" y="133"/>
                  <a:pt x="55" y="133"/>
                </a:cubicBezTo>
                <a:cubicBezTo>
                  <a:pt x="55" y="133"/>
                  <a:pt x="55" y="133"/>
                  <a:pt x="55" y="134"/>
                </a:cubicBezTo>
                <a:cubicBezTo>
                  <a:pt x="55" y="134"/>
                  <a:pt x="55" y="134"/>
                  <a:pt x="55" y="134"/>
                </a:cubicBezTo>
                <a:cubicBezTo>
                  <a:pt x="55" y="134"/>
                  <a:pt x="55" y="134"/>
                  <a:pt x="55" y="134"/>
                </a:cubicBezTo>
                <a:cubicBezTo>
                  <a:pt x="55" y="134"/>
                  <a:pt x="54" y="135"/>
                  <a:pt x="54" y="135"/>
                </a:cubicBezTo>
                <a:cubicBezTo>
                  <a:pt x="54" y="135"/>
                  <a:pt x="54" y="135"/>
                  <a:pt x="53" y="135"/>
                </a:cubicBezTo>
                <a:cubicBezTo>
                  <a:pt x="53" y="135"/>
                  <a:pt x="53" y="135"/>
                  <a:pt x="53" y="135"/>
                </a:cubicBezTo>
                <a:cubicBezTo>
                  <a:pt x="52" y="135"/>
                  <a:pt x="50" y="135"/>
                  <a:pt x="50" y="134"/>
                </a:cubicBezTo>
                <a:cubicBezTo>
                  <a:pt x="50" y="134"/>
                  <a:pt x="51" y="134"/>
                  <a:pt x="51" y="134"/>
                </a:cubicBezTo>
                <a:cubicBezTo>
                  <a:pt x="51" y="134"/>
                  <a:pt x="52" y="134"/>
                  <a:pt x="52" y="134"/>
                </a:cubicBezTo>
                <a:cubicBezTo>
                  <a:pt x="52" y="133"/>
                  <a:pt x="52" y="133"/>
                  <a:pt x="51" y="133"/>
                </a:cubicBezTo>
                <a:cubicBezTo>
                  <a:pt x="52" y="133"/>
                  <a:pt x="52" y="133"/>
                  <a:pt x="52" y="133"/>
                </a:cubicBezTo>
                <a:cubicBezTo>
                  <a:pt x="52" y="132"/>
                  <a:pt x="52" y="132"/>
                  <a:pt x="53" y="132"/>
                </a:cubicBezTo>
                <a:cubicBezTo>
                  <a:pt x="53" y="132"/>
                  <a:pt x="53" y="132"/>
                  <a:pt x="53" y="132"/>
                </a:cubicBezTo>
                <a:cubicBezTo>
                  <a:pt x="53" y="132"/>
                  <a:pt x="52" y="131"/>
                  <a:pt x="52" y="131"/>
                </a:cubicBezTo>
                <a:cubicBezTo>
                  <a:pt x="52" y="131"/>
                  <a:pt x="53" y="131"/>
                  <a:pt x="53" y="131"/>
                </a:cubicBezTo>
                <a:cubicBezTo>
                  <a:pt x="54" y="131"/>
                  <a:pt x="54" y="131"/>
                  <a:pt x="55" y="131"/>
                </a:cubicBezTo>
                <a:cubicBezTo>
                  <a:pt x="55" y="131"/>
                  <a:pt x="56" y="131"/>
                  <a:pt x="55" y="130"/>
                </a:cubicBezTo>
                <a:cubicBezTo>
                  <a:pt x="55" y="130"/>
                  <a:pt x="54" y="130"/>
                  <a:pt x="53" y="130"/>
                </a:cubicBezTo>
                <a:cubicBezTo>
                  <a:pt x="53" y="130"/>
                  <a:pt x="52" y="130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1" y="130"/>
                  <a:pt x="51" y="130"/>
                  <a:pt x="50" y="130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49" y="130"/>
                  <a:pt x="49" y="130"/>
                  <a:pt x="49" y="130"/>
                </a:cubicBezTo>
                <a:cubicBezTo>
                  <a:pt x="48" y="130"/>
                  <a:pt x="48" y="130"/>
                  <a:pt x="48" y="130"/>
                </a:cubicBezTo>
                <a:cubicBezTo>
                  <a:pt x="48" y="130"/>
                  <a:pt x="48" y="130"/>
                  <a:pt x="48" y="129"/>
                </a:cubicBezTo>
                <a:close/>
                <a:moveTo>
                  <a:pt x="68" y="150"/>
                </a:moveTo>
                <a:cubicBezTo>
                  <a:pt x="69" y="150"/>
                  <a:pt x="69" y="150"/>
                  <a:pt x="69" y="150"/>
                </a:cubicBezTo>
                <a:cubicBezTo>
                  <a:pt x="69" y="149"/>
                  <a:pt x="69" y="149"/>
                  <a:pt x="69" y="149"/>
                </a:cubicBezTo>
                <a:cubicBezTo>
                  <a:pt x="69" y="149"/>
                  <a:pt x="69" y="149"/>
                  <a:pt x="69" y="149"/>
                </a:cubicBezTo>
                <a:cubicBezTo>
                  <a:pt x="69" y="149"/>
                  <a:pt x="69" y="149"/>
                  <a:pt x="69" y="149"/>
                </a:cubicBezTo>
                <a:cubicBezTo>
                  <a:pt x="70" y="149"/>
                  <a:pt x="69" y="149"/>
                  <a:pt x="69" y="149"/>
                </a:cubicBezTo>
                <a:cubicBezTo>
                  <a:pt x="69" y="149"/>
                  <a:pt x="70" y="148"/>
                  <a:pt x="70" y="148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71" y="148"/>
                  <a:pt x="71" y="148"/>
                  <a:pt x="71" y="148"/>
                </a:cubicBezTo>
                <a:cubicBezTo>
                  <a:pt x="71" y="148"/>
                  <a:pt x="72" y="148"/>
                  <a:pt x="72" y="147"/>
                </a:cubicBezTo>
                <a:cubicBezTo>
                  <a:pt x="72" y="147"/>
                  <a:pt x="72" y="147"/>
                  <a:pt x="72" y="147"/>
                </a:cubicBezTo>
                <a:cubicBezTo>
                  <a:pt x="72" y="147"/>
                  <a:pt x="72" y="147"/>
                  <a:pt x="72" y="147"/>
                </a:cubicBezTo>
                <a:cubicBezTo>
                  <a:pt x="72" y="147"/>
                  <a:pt x="72" y="147"/>
                  <a:pt x="72" y="147"/>
                </a:cubicBezTo>
                <a:cubicBezTo>
                  <a:pt x="72" y="147"/>
                  <a:pt x="72" y="147"/>
                  <a:pt x="72" y="147"/>
                </a:cubicBezTo>
                <a:cubicBezTo>
                  <a:pt x="72" y="147"/>
                  <a:pt x="72" y="147"/>
                  <a:pt x="71" y="146"/>
                </a:cubicBezTo>
                <a:cubicBezTo>
                  <a:pt x="71" y="146"/>
                  <a:pt x="71" y="146"/>
                  <a:pt x="71" y="146"/>
                </a:cubicBezTo>
                <a:cubicBezTo>
                  <a:pt x="71" y="146"/>
                  <a:pt x="70" y="146"/>
                  <a:pt x="71" y="146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0" y="145"/>
                  <a:pt x="69" y="145"/>
                  <a:pt x="69" y="145"/>
                </a:cubicBezTo>
                <a:cubicBezTo>
                  <a:pt x="69" y="145"/>
                  <a:pt x="69" y="144"/>
                  <a:pt x="69" y="144"/>
                </a:cubicBezTo>
                <a:cubicBezTo>
                  <a:pt x="69" y="144"/>
                  <a:pt x="69" y="144"/>
                  <a:pt x="69" y="144"/>
                </a:cubicBezTo>
                <a:cubicBezTo>
                  <a:pt x="69" y="144"/>
                  <a:pt x="69" y="144"/>
                  <a:pt x="69" y="144"/>
                </a:cubicBezTo>
                <a:cubicBezTo>
                  <a:pt x="69" y="144"/>
                  <a:pt x="70" y="144"/>
                  <a:pt x="70" y="144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1" y="144"/>
                  <a:pt x="71" y="145"/>
                  <a:pt x="71" y="145"/>
                </a:cubicBezTo>
                <a:cubicBezTo>
                  <a:pt x="71" y="145"/>
                  <a:pt x="71" y="145"/>
                  <a:pt x="72" y="145"/>
                </a:cubicBezTo>
                <a:cubicBezTo>
                  <a:pt x="72" y="145"/>
                  <a:pt x="72" y="145"/>
                  <a:pt x="73" y="145"/>
                </a:cubicBezTo>
                <a:cubicBezTo>
                  <a:pt x="73" y="145"/>
                  <a:pt x="73" y="145"/>
                  <a:pt x="73" y="145"/>
                </a:cubicBezTo>
                <a:cubicBezTo>
                  <a:pt x="73" y="145"/>
                  <a:pt x="73" y="146"/>
                  <a:pt x="74" y="146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74" y="146"/>
                  <a:pt x="74" y="146"/>
                  <a:pt x="74" y="146"/>
                </a:cubicBezTo>
                <a:cubicBezTo>
                  <a:pt x="74" y="146"/>
                  <a:pt x="74" y="146"/>
                  <a:pt x="75" y="146"/>
                </a:cubicBezTo>
                <a:cubicBezTo>
                  <a:pt x="75" y="146"/>
                  <a:pt x="75" y="146"/>
                  <a:pt x="75" y="147"/>
                </a:cubicBezTo>
                <a:cubicBezTo>
                  <a:pt x="75" y="147"/>
                  <a:pt x="75" y="147"/>
                  <a:pt x="75" y="147"/>
                </a:cubicBezTo>
                <a:cubicBezTo>
                  <a:pt x="75" y="147"/>
                  <a:pt x="75" y="147"/>
                  <a:pt x="75" y="147"/>
                </a:cubicBezTo>
                <a:cubicBezTo>
                  <a:pt x="75" y="147"/>
                  <a:pt x="76" y="147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6" y="147"/>
                  <a:pt x="76" y="147"/>
                  <a:pt x="76" y="147"/>
                </a:cubicBezTo>
                <a:cubicBezTo>
                  <a:pt x="76" y="147"/>
                  <a:pt x="76" y="147"/>
                  <a:pt x="77" y="147"/>
                </a:cubicBezTo>
                <a:cubicBezTo>
                  <a:pt x="77" y="146"/>
                  <a:pt x="77" y="147"/>
                  <a:pt x="77" y="147"/>
                </a:cubicBezTo>
                <a:cubicBezTo>
                  <a:pt x="77" y="147"/>
                  <a:pt x="77" y="147"/>
                  <a:pt x="77" y="147"/>
                </a:cubicBezTo>
                <a:cubicBezTo>
                  <a:pt x="77" y="147"/>
                  <a:pt x="78" y="147"/>
                  <a:pt x="78" y="147"/>
                </a:cubicBezTo>
                <a:cubicBezTo>
                  <a:pt x="78" y="146"/>
                  <a:pt x="78" y="146"/>
                  <a:pt x="79" y="146"/>
                </a:cubicBezTo>
                <a:cubicBezTo>
                  <a:pt x="79" y="146"/>
                  <a:pt x="79" y="146"/>
                  <a:pt x="79" y="146"/>
                </a:cubicBezTo>
                <a:cubicBezTo>
                  <a:pt x="79" y="145"/>
                  <a:pt x="80" y="145"/>
                  <a:pt x="80" y="145"/>
                </a:cubicBezTo>
                <a:cubicBezTo>
                  <a:pt x="80" y="145"/>
                  <a:pt x="80" y="145"/>
                  <a:pt x="80" y="145"/>
                </a:cubicBezTo>
                <a:cubicBezTo>
                  <a:pt x="80" y="145"/>
                  <a:pt x="80" y="145"/>
                  <a:pt x="80" y="144"/>
                </a:cubicBezTo>
                <a:cubicBezTo>
                  <a:pt x="81" y="144"/>
                  <a:pt x="81" y="143"/>
                  <a:pt x="82" y="143"/>
                </a:cubicBezTo>
                <a:cubicBezTo>
                  <a:pt x="83" y="143"/>
                  <a:pt x="84" y="143"/>
                  <a:pt x="85" y="143"/>
                </a:cubicBezTo>
                <a:cubicBezTo>
                  <a:pt x="85" y="143"/>
                  <a:pt x="85" y="143"/>
                  <a:pt x="85" y="143"/>
                </a:cubicBezTo>
                <a:cubicBezTo>
                  <a:pt x="85" y="143"/>
                  <a:pt x="85" y="143"/>
                  <a:pt x="86" y="143"/>
                </a:cubicBezTo>
                <a:cubicBezTo>
                  <a:pt x="86" y="143"/>
                  <a:pt x="86" y="144"/>
                  <a:pt x="87" y="144"/>
                </a:cubicBezTo>
                <a:cubicBezTo>
                  <a:pt x="86" y="144"/>
                  <a:pt x="86" y="144"/>
                  <a:pt x="86" y="145"/>
                </a:cubicBezTo>
                <a:cubicBezTo>
                  <a:pt x="86" y="144"/>
                  <a:pt x="86" y="144"/>
                  <a:pt x="85" y="144"/>
                </a:cubicBezTo>
                <a:cubicBezTo>
                  <a:pt x="85" y="144"/>
                  <a:pt x="85" y="144"/>
                  <a:pt x="85" y="144"/>
                </a:cubicBezTo>
                <a:cubicBezTo>
                  <a:pt x="84" y="144"/>
                  <a:pt x="84" y="144"/>
                  <a:pt x="83" y="144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1" y="144"/>
                  <a:pt x="80" y="144"/>
                  <a:pt x="80" y="145"/>
                </a:cubicBezTo>
                <a:cubicBezTo>
                  <a:pt x="80" y="145"/>
                  <a:pt x="81" y="144"/>
                  <a:pt x="82" y="144"/>
                </a:cubicBezTo>
                <a:cubicBezTo>
                  <a:pt x="82" y="144"/>
                  <a:pt x="83" y="144"/>
                  <a:pt x="83" y="144"/>
                </a:cubicBezTo>
                <a:cubicBezTo>
                  <a:pt x="83" y="144"/>
                  <a:pt x="82" y="144"/>
                  <a:pt x="83" y="144"/>
                </a:cubicBezTo>
                <a:cubicBezTo>
                  <a:pt x="83" y="144"/>
                  <a:pt x="83" y="144"/>
                  <a:pt x="84" y="144"/>
                </a:cubicBezTo>
                <a:cubicBezTo>
                  <a:pt x="84" y="144"/>
                  <a:pt x="84" y="144"/>
                  <a:pt x="85" y="144"/>
                </a:cubicBezTo>
                <a:cubicBezTo>
                  <a:pt x="84" y="144"/>
                  <a:pt x="84" y="144"/>
                  <a:pt x="83" y="144"/>
                </a:cubicBezTo>
                <a:cubicBezTo>
                  <a:pt x="83" y="144"/>
                  <a:pt x="84" y="144"/>
                  <a:pt x="85" y="144"/>
                </a:cubicBezTo>
                <a:cubicBezTo>
                  <a:pt x="84" y="144"/>
                  <a:pt x="83" y="144"/>
                  <a:pt x="83" y="145"/>
                </a:cubicBezTo>
                <a:cubicBezTo>
                  <a:pt x="83" y="145"/>
                  <a:pt x="82" y="145"/>
                  <a:pt x="82" y="145"/>
                </a:cubicBezTo>
                <a:cubicBezTo>
                  <a:pt x="83" y="145"/>
                  <a:pt x="83" y="145"/>
                  <a:pt x="83" y="145"/>
                </a:cubicBezTo>
                <a:cubicBezTo>
                  <a:pt x="83" y="145"/>
                  <a:pt x="83" y="145"/>
                  <a:pt x="83" y="145"/>
                </a:cubicBezTo>
                <a:cubicBezTo>
                  <a:pt x="83" y="145"/>
                  <a:pt x="83" y="145"/>
                  <a:pt x="83" y="145"/>
                </a:cubicBezTo>
                <a:cubicBezTo>
                  <a:pt x="83" y="145"/>
                  <a:pt x="83" y="145"/>
                  <a:pt x="83" y="145"/>
                </a:cubicBezTo>
                <a:cubicBezTo>
                  <a:pt x="84" y="145"/>
                  <a:pt x="84" y="145"/>
                  <a:pt x="84" y="145"/>
                </a:cubicBezTo>
                <a:cubicBezTo>
                  <a:pt x="84" y="145"/>
                  <a:pt x="83" y="145"/>
                  <a:pt x="82" y="145"/>
                </a:cubicBezTo>
                <a:cubicBezTo>
                  <a:pt x="82" y="145"/>
                  <a:pt x="82" y="145"/>
                  <a:pt x="81" y="145"/>
                </a:cubicBezTo>
                <a:cubicBezTo>
                  <a:pt x="81" y="145"/>
                  <a:pt x="81" y="146"/>
                  <a:pt x="80" y="146"/>
                </a:cubicBezTo>
                <a:cubicBezTo>
                  <a:pt x="80" y="146"/>
                  <a:pt x="80" y="146"/>
                  <a:pt x="80" y="147"/>
                </a:cubicBezTo>
                <a:cubicBezTo>
                  <a:pt x="80" y="147"/>
                  <a:pt x="80" y="146"/>
                  <a:pt x="80" y="146"/>
                </a:cubicBezTo>
                <a:cubicBezTo>
                  <a:pt x="80" y="147"/>
                  <a:pt x="80" y="147"/>
                  <a:pt x="80" y="147"/>
                </a:cubicBezTo>
                <a:cubicBezTo>
                  <a:pt x="80" y="147"/>
                  <a:pt x="79" y="148"/>
                  <a:pt x="79" y="148"/>
                </a:cubicBezTo>
                <a:cubicBezTo>
                  <a:pt x="78" y="148"/>
                  <a:pt x="78" y="148"/>
                  <a:pt x="78" y="148"/>
                </a:cubicBezTo>
                <a:cubicBezTo>
                  <a:pt x="78" y="149"/>
                  <a:pt x="77" y="149"/>
                  <a:pt x="76" y="149"/>
                </a:cubicBezTo>
                <a:cubicBezTo>
                  <a:pt x="76" y="149"/>
                  <a:pt x="76" y="149"/>
                  <a:pt x="75" y="149"/>
                </a:cubicBezTo>
                <a:cubicBezTo>
                  <a:pt x="75" y="149"/>
                  <a:pt x="75" y="150"/>
                  <a:pt x="75" y="150"/>
                </a:cubicBezTo>
                <a:cubicBezTo>
                  <a:pt x="75" y="150"/>
                  <a:pt x="75" y="150"/>
                  <a:pt x="75" y="150"/>
                </a:cubicBezTo>
                <a:cubicBezTo>
                  <a:pt x="75" y="150"/>
                  <a:pt x="75" y="151"/>
                  <a:pt x="74" y="151"/>
                </a:cubicBezTo>
                <a:cubicBezTo>
                  <a:pt x="74" y="151"/>
                  <a:pt x="73" y="151"/>
                  <a:pt x="72" y="151"/>
                </a:cubicBezTo>
                <a:cubicBezTo>
                  <a:pt x="71" y="151"/>
                  <a:pt x="70" y="151"/>
                  <a:pt x="70" y="151"/>
                </a:cubicBezTo>
                <a:cubicBezTo>
                  <a:pt x="69" y="151"/>
                  <a:pt x="69" y="151"/>
                  <a:pt x="69" y="151"/>
                </a:cubicBezTo>
                <a:cubicBezTo>
                  <a:pt x="68" y="151"/>
                  <a:pt x="68" y="151"/>
                  <a:pt x="68" y="151"/>
                </a:cubicBezTo>
                <a:cubicBezTo>
                  <a:pt x="68" y="151"/>
                  <a:pt x="68" y="151"/>
                  <a:pt x="68" y="151"/>
                </a:cubicBezTo>
                <a:cubicBezTo>
                  <a:pt x="67" y="150"/>
                  <a:pt x="66" y="151"/>
                  <a:pt x="66" y="150"/>
                </a:cubicBezTo>
                <a:cubicBezTo>
                  <a:pt x="66" y="150"/>
                  <a:pt x="65" y="150"/>
                  <a:pt x="65" y="150"/>
                </a:cubicBezTo>
                <a:cubicBezTo>
                  <a:pt x="65" y="150"/>
                  <a:pt x="65" y="150"/>
                  <a:pt x="65" y="150"/>
                </a:cubicBezTo>
                <a:cubicBezTo>
                  <a:pt x="65" y="150"/>
                  <a:pt x="65" y="150"/>
                  <a:pt x="65" y="149"/>
                </a:cubicBezTo>
                <a:cubicBezTo>
                  <a:pt x="65" y="150"/>
                  <a:pt x="65" y="150"/>
                  <a:pt x="65" y="150"/>
                </a:cubicBezTo>
                <a:cubicBezTo>
                  <a:pt x="66" y="150"/>
                  <a:pt x="67" y="150"/>
                  <a:pt x="67" y="150"/>
                </a:cubicBezTo>
                <a:cubicBezTo>
                  <a:pt x="66" y="149"/>
                  <a:pt x="68" y="150"/>
                  <a:pt x="68" y="150"/>
                </a:cubicBezTo>
                <a:close/>
                <a:moveTo>
                  <a:pt x="485" y="369"/>
                </a:moveTo>
                <a:cubicBezTo>
                  <a:pt x="485" y="369"/>
                  <a:pt x="485" y="369"/>
                  <a:pt x="485" y="369"/>
                </a:cubicBezTo>
                <a:cubicBezTo>
                  <a:pt x="485" y="368"/>
                  <a:pt x="485" y="368"/>
                  <a:pt x="485" y="367"/>
                </a:cubicBezTo>
                <a:cubicBezTo>
                  <a:pt x="485" y="367"/>
                  <a:pt x="485" y="367"/>
                  <a:pt x="485" y="367"/>
                </a:cubicBezTo>
                <a:cubicBezTo>
                  <a:pt x="485" y="367"/>
                  <a:pt x="485" y="366"/>
                  <a:pt x="485" y="366"/>
                </a:cubicBezTo>
                <a:cubicBezTo>
                  <a:pt x="484" y="366"/>
                  <a:pt x="484" y="366"/>
                  <a:pt x="485" y="366"/>
                </a:cubicBezTo>
                <a:cubicBezTo>
                  <a:pt x="485" y="365"/>
                  <a:pt x="485" y="366"/>
                  <a:pt x="485" y="366"/>
                </a:cubicBezTo>
                <a:cubicBezTo>
                  <a:pt x="486" y="366"/>
                  <a:pt x="486" y="367"/>
                  <a:pt x="486" y="367"/>
                </a:cubicBezTo>
                <a:cubicBezTo>
                  <a:pt x="485" y="367"/>
                  <a:pt x="485" y="368"/>
                  <a:pt x="485" y="369"/>
                </a:cubicBezTo>
                <a:close/>
                <a:moveTo>
                  <a:pt x="487" y="365"/>
                </a:moveTo>
                <a:cubicBezTo>
                  <a:pt x="487" y="364"/>
                  <a:pt x="486" y="364"/>
                  <a:pt x="486" y="363"/>
                </a:cubicBezTo>
                <a:cubicBezTo>
                  <a:pt x="486" y="363"/>
                  <a:pt x="486" y="362"/>
                  <a:pt x="486" y="362"/>
                </a:cubicBezTo>
                <a:cubicBezTo>
                  <a:pt x="486" y="361"/>
                  <a:pt x="486" y="360"/>
                  <a:pt x="485" y="360"/>
                </a:cubicBezTo>
                <a:cubicBezTo>
                  <a:pt x="485" y="359"/>
                  <a:pt x="485" y="359"/>
                  <a:pt x="485" y="359"/>
                </a:cubicBezTo>
                <a:cubicBezTo>
                  <a:pt x="484" y="359"/>
                  <a:pt x="484" y="358"/>
                  <a:pt x="484" y="358"/>
                </a:cubicBezTo>
                <a:cubicBezTo>
                  <a:pt x="484" y="358"/>
                  <a:pt x="484" y="357"/>
                  <a:pt x="483" y="357"/>
                </a:cubicBezTo>
                <a:cubicBezTo>
                  <a:pt x="484" y="357"/>
                  <a:pt x="484" y="357"/>
                  <a:pt x="484" y="357"/>
                </a:cubicBezTo>
                <a:cubicBezTo>
                  <a:pt x="484" y="357"/>
                  <a:pt x="484" y="357"/>
                  <a:pt x="484" y="357"/>
                </a:cubicBezTo>
                <a:cubicBezTo>
                  <a:pt x="483" y="357"/>
                  <a:pt x="483" y="357"/>
                  <a:pt x="483" y="358"/>
                </a:cubicBezTo>
                <a:cubicBezTo>
                  <a:pt x="483" y="358"/>
                  <a:pt x="482" y="358"/>
                  <a:pt x="482" y="358"/>
                </a:cubicBezTo>
                <a:cubicBezTo>
                  <a:pt x="483" y="358"/>
                  <a:pt x="483" y="358"/>
                  <a:pt x="483" y="359"/>
                </a:cubicBezTo>
                <a:cubicBezTo>
                  <a:pt x="483" y="359"/>
                  <a:pt x="483" y="359"/>
                  <a:pt x="482" y="360"/>
                </a:cubicBezTo>
                <a:cubicBezTo>
                  <a:pt x="482" y="360"/>
                  <a:pt x="483" y="360"/>
                  <a:pt x="482" y="360"/>
                </a:cubicBezTo>
                <a:cubicBezTo>
                  <a:pt x="482" y="360"/>
                  <a:pt x="482" y="360"/>
                  <a:pt x="482" y="360"/>
                </a:cubicBezTo>
                <a:cubicBezTo>
                  <a:pt x="482" y="360"/>
                  <a:pt x="482" y="361"/>
                  <a:pt x="482" y="361"/>
                </a:cubicBezTo>
                <a:cubicBezTo>
                  <a:pt x="482" y="361"/>
                  <a:pt x="481" y="361"/>
                  <a:pt x="481" y="361"/>
                </a:cubicBezTo>
                <a:cubicBezTo>
                  <a:pt x="481" y="361"/>
                  <a:pt x="481" y="362"/>
                  <a:pt x="481" y="361"/>
                </a:cubicBezTo>
                <a:cubicBezTo>
                  <a:pt x="481" y="361"/>
                  <a:pt x="481" y="361"/>
                  <a:pt x="481" y="361"/>
                </a:cubicBezTo>
                <a:cubicBezTo>
                  <a:pt x="481" y="361"/>
                  <a:pt x="481" y="361"/>
                  <a:pt x="481" y="361"/>
                </a:cubicBezTo>
                <a:cubicBezTo>
                  <a:pt x="480" y="361"/>
                  <a:pt x="481" y="361"/>
                  <a:pt x="480" y="361"/>
                </a:cubicBezTo>
                <a:cubicBezTo>
                  <a:pt x="480" y="361"/>
                  <a:pt x="481" y="362"/>
                  <a:pt x="480" y="363"/>
                </a:cubicBezTo>
                <a:cubicBezTo>
                  <a:pt x="480" y="362"/>
                  <a:pt x="480" y="362"/>
                  <a:pt x="480" y="362"/>
                </a:cubicBezTo>
                <a:cubicBezTo>
                  <a:pt x="480" y="362"/>
                  <a:pt x="480" y="362"/>
                  <a:pt x="480" y="362"/>
                </a:cubicBezTo>
                <a:cubicBezTo>
                  <a:pt x="480" y="362"/>
                  <a:pt x="480" y="362"/>
                  <a:pt x="480" y="363"/>
                </a:cubicBezTo>
                <a:cubicBezTo>
                  <a:pt x="480" y="363"/>
                  <a:pt x="480" y="363"/>
                  <a:pt x="480" y="363"/>
                </a:cubicBezTo>
                <a:cubicBezTo>
                  <a:pt x="480" y="363"/>
                  <a:pt x="480" y="363"/>
                  <a:pt x="480" y="363"/>
                </a:cubicBezTo>
                <a:cubicBezTo>
                  <a:pt x="480" y="363"/>
                  <a:pt x="480" y="363"/>
                  <a:pt x="480" y="363"/>
                </a:cubicBezTo>
                <a:cubicBezTo>
                  <a:pt x="480" y="363"/>
                  <a:pt x="480" y="363"/>
                  <a:pt x="480" y="363"/>
                </a:cubicBezTo>
                <a:cubicBezTo>
                  <a:pt x="480" y="363"/>
                  <a:pt x="480" y="363"/>
                  <a:pt x="480" y="363"/>
                </a:cubicBezTo>
                <a:cubicBezTo>
                  <a:pt x="480" y="363"/>
                  <a:pt x="479" y="364"/>
                  <a:pt x="479" y="364"/>
                </a:cubicBezTo>
                <a:cubicBezTo>
                  <a:pt x="479" y="364"/>
                  <a:pt x="479" y="364"/>
                  <a:pt x="479" y="364"/>
                </a:cubicBezTo>
                <a:cubicBezTo>
                  <a:pt x="479" y="363"/>
                  <a:pt x="479" y="364"/>
                  <a:pt x="479" y="364"/>
                </a:cubicBezTo>
                <a:cubicBezTo>
                  <a:pt x="479" y="364"/>
                  <a:pt x="478" y="365"/>
                  <a:pt x="478" y="365"/>
                </a:cubicBezTo>
                <a:cubicBezTo>
                  <a:pt x="478" y="365"/>
                  <a:pt x="478" y="365"/>
                  <a:pt x="478" y="365"/>
                </a:cubicBezTo>
                <a:cubicBezTo>
                  <a:pt x="478" y="366"/>
                  <a:pt x="478" y="366"/>
                  <a:pt x="478" y="366"/>
                </a:cubicBezTo>
                <a:cubicBezTo>
                  <a:pt x="478" y="365"/>
                  <a:pt x="478" y="365"/>
                  <a:pt x="478" y="365"/>
                </a:cubicBezTo>
                <a:cubicBezTo>
                  <a:pt x="478" y="365"/>
                  <a:pt x="477" y="365"/>
                  <a:pt x="477" y="365"/>
                </a:cubicBezTo>
                <a:cubicBezTo>
                  <a:pt x="477" y="365"/>
                  <a:pt x="477" y="366"/>
                  <a:pt x="476" y="366"/>
                </a:cubicBezTo>
                <a:cubicBezTo>
                  <a:pt x="476" y="366"/>
                  <a:pt x="476" y="366"/>
                  <a:pt x="476" y="367"/>
                </a:cubicBezTo>
                <a:cubicBezTo>
                  <a:pt x="476" y="367"/>
                  <a:pt x="477" y="367"/>
                  <a:pt x="477" y="367"/>
                </a:cubicBezTo>
                <a:cubicBezTo>
                  <a:pt x="476" y="367"/>
                  <a:pt x="476" y="367"/>
                  <a:pt x="476" y="367"/>
                </a:cubicBezTo>
                <a:cubicBezTo>
                  <a:pt x="476" y="367"/>
                  <a:pt x="476" y="366"/>
                  <a:pt x="476" y="366"/>
                </a:cubicBezTo>
                <a:cubicBezTo>
                  <a:pt x="476" y="366"/>
                  <a:pt x="475" y="366"/>
                  <a:pt x="475" y="367"/>
                </a:cubicBezTo>
                <a:cubicBezTo>
                  <a:pt x="475" y="366"/>
                  <a:pt x="475" y="366"/>
                  <a:pt x="475" y="366"/>
                </a:cubicBezTo>
                <a:cubicBezTo>
                  <a:pt x="475" y="366"/>
                  <a:pt x="475" y="366"/>
                  <a:pt x="475" y="366"/>
                </a:cubicBezTo>
                <a:cubicBezTo>
                  <a:pt x="474" y="367"/>
                  <a:pt x="474" y="367"/>
                  <a:pt x="474" y="367"/>
                </a:cubicBezTo>
                <a:cubicBezTo>
                  <a:pt x="474" y="367"/>
                  <a:pt x="474" y="367"/>
                  <a:pt x="474" y="367"/>
                </a:cubicBezTo>
                <a:cubicBezTo>
                  <a:pt x="474" y="367"/>
                  <a:pt x="474" y="367"/>
                  <a:pt x="473" y="367"/>
                </a:cubicBezTo>
                <a:cubicBezTo>
                  <a:pt x="473" y="367"/>
                  <a:pt x="473" y="367"/>
                  <a:pt x="472" y="368"/>
                </a:cubicBezTo>
                <a:cubicBezTo>
                  <a:pt x="472" y="368"/>
                  <a:pt x="472" y="367"/>
                  <a:pt x="472" y="367"/>
                </a:cubicBezTo>
                <a:cubicBezTo>
                  <a:pt x="471" y="368"/>
                  <a:pt x="471" y="369"/>
                  <a:pt x="471" y="369"/>
                </a:cubicBezTo>
                <a:cubicBezTo>
                  <a:pt x="471" y="370"/>
                  <a:pt x="471" y="370"/>
                  <a:pt x="470" y="370"/>
                </a:cubicBezTo>
                <a:cubicBezTo>
                  <a:pt x="470" y="371"/>
                  <a:pt x="470" y="371"/>
                  <a:pt x="470" y="371"/>
                </a:cubicBezTo>
                <a:cubicBezTo>
                  <a:pt x="470" y="372"/>
                  <a:pt x="471" y="373"/>
                  <a:pt x="471" y="374"/>
                </a:cubicBezTo>
                <a:cubicBezTo>
                  <a:pt x="471" y="374"/>
                  <a:pt x="471" y="375"/>
                  <a:pt x="471" y="375"/>
                </a:cubicBezTo>
                <a:cubicBezTo>
                  <a:pt x="472" y="376"/>
                  <a:pt x="472" y="376"/>
                  <a:pt x="471" y="376"/>
                </a:cubicBezTo>
                <a:cubicBezTo>
                  <a:pt x="471" y="377"/>
                  <a:pt x="471" y="377"/>
                  <a:pt x="471" y="378"/>
                </a:cubicBezTo>
                <a:cubicBezTo>
                  <a:pt x="471" y="378"/>
                  <a:pt x="471" y="378"/>
                  <a:pt x="471" y="378"/>
                </a:cubicBezTo>
                <a:cubicBezTo>
                  <a:pt x="471" y="379"/>
                  <a:pt x="471" y="379"/>
                  <a:pt x="471" y="379"/>
                </a:cubicBezTo>
                <a:cubicBezTo>
                  <a:pt x="471" y="379"/>
                  <a:pt x="470" y="379"/>
                  <a:pt x="470" y="379"/>
                </a:cubicBezTo>
                <a:cubicBezTo>
                  <a:pt x="470" y="380"/>
                  <a:pt x="470" y="380"/>
                  <a:pt x="470" y="381"/>
                </a:cubicBezTo>
                <a:cubicBezTo>
                  <a:pt x="470" y="381"/>
                  <a:pt x="469" y="380"/>
                  <a:pt x="469" y="381"/>
                </a:cubicBezTo>
                <a:cubicBezTo>
                  <a:pt x="469" y="381"/>
                  <a:pt x="469" y="381"/>
                  <a:pt x="469" y="382"/>
                </a:cubicBezTo>
                <a:cubicBezTo>
                  <a:pt x="469" y="382"/>
                  <a:pt x="469" y="382"/>
                  <a:pt x="469" y="382"/>
                </a:cubicBezTo>
                <a:cubicBezTo>
                  <a:pt x="469" y="382"/>
                  <a:pt x="469" y="382"/>
                  <a:pt x="469" y="382"/>
                </a:cubicBezTo>
                <a:cubicBezTo>
                  <a:pt x="469" y="382"/>
                  <a:pt x="469" y="382"/>
                  <a:pt x="469" y="382"/>
                </a:cubicBezTo>
                <a:cubicBezTo>
                  <a:pt x="468" y="383"/>
                  <a:pt x="468" y="383"/>
                  <a:pt x="468" y="384"/>
                </a:cubicBezTo>
                <a:cubicBezTo>
                  <a:pt x="469" y="385"/>
                  <a:pt x="469" y="385"/>
                  <a:pt x="469" y="386"/>
                </a:cubicBezTo>
                <a:cubicBezTo>
                  <a:pt x="469" y="386"/>
                  <a:pt x="470" y="386"/>
                  <a:pt x="470" y="387"/>
                </a:cubicBezTo>
                <a:cubicBezTo>
                  <a:pt x="470" y="387"/>
                  <a:pt x="470" y="387"/>
                  <a:pt x="469" y="387"/>
                </a:cubicBezTo>
                <a:cubicBezTo>
                  <a:pt x="469" y="387"/>
                  <a:pt x="469" y="387"/>
                  <a:pt x="470" y="388"/>
                </a:cubicBezTo>
                <a:cubicBezTo>
                  <a:pt x="470" y="388"/>
                  <a:pt x="469" y="388"/>
                  <a:pt x="470" y="389"/>
                </a:cubicBezTo>
                <a:cubicBezTo>
                  <a:pt x="470" y="389"/>
                  <a:pt x="470" y="390"/>
                  <a:pt x="470" y="390"/>
                </a:cubicBezTo>
                <a:cubicBezTo>
                  <a:pt x="470" y="390"/>
                  <a:pt x="470" y="391"/>
                  <a:pt x="471" y="391"/>
                </a:cubicBezTo>
                <a:cubicBezTo>
                  <a:pt x="471" y="391"/>
                  <a:pt x="472" y="391"/>
                  <a:pt x="472" y="392"/>
                </a:cubicBezTo>
                <a:cubicBezTo>
                  <a:pt x="428" y="462"/>
                  <a:pt x="350" y="509"/>
                  <a:pt x="260" y="509"/>
                </a:cubicBezTo>
                <a:cubicBezTo>
                  <a:pt x="123" y="509"/>
                  <a:pt x="11" y="398"/>
                  <a:pt x="11" y="260"/>
                </a:cubicBezTo>
                <a:cubicBezTo>
                  <a:pt x="11" y="230"/>
                  <a:pt x="17" y="200"/>
                  <a:pt x="27" y="173"/>
                </a:cubicBezTo>
                <a:cubicBezTo>
                  <a:pt x="27" y="173"/>
                  <a:pt x="27" y="173"/>
                  <a:pt x="27" y="173"/>
                </a:cubicBezTo>
                <a:cubicBezTo>
                  <a:pt x="27" y="174"/>
                  <a:pt x="27" y="174"/>
                  <a:pt x="27" y="174"/>
                </a:cubicBezTo>
                <a:cubicBezTo>
                  <a:pt x="27" y="173"/>
                  <a:pt x="27" y="173"/>
                  <a:pt x="27" y="173"/>
                </a:cubicBezTo>
                <a:cubicBezTo>
                  <a:pt x="27" y="173"/>
                  <a:pt x="27" y="172"/>
                  <a:pt x="27" y="172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2"/>
                  <a:pt x="27" y="172"/>
                  <a:pt x="27" y="172"/>
                </a:cubicBezTo>
                <a:cubicBezTo>
                  <a:pt x="27" y="173"/>
                  <a:pt x="27" y="173"/>
                  <a:pt x="28" y="173"/>
                </a:cubicBezTo>
                <a:cubicBezTo>
                  <a:pt x="28" y="173"/>
                  <a:pt x="28" y="173"/>
                  <a:pt x="28" y="173"/>
                </a:cubicBezTo>
                <a:cubicBezTo>
                  <a:pt x="28" y="173"/>
                  <a:pt x="29" y="174"/>
                  <a:pt x="29" y="173"/>
                </a:cubicBezTo>
                <a:cubicBezTo>
                  <a:pt x="29" y="173"/>
                  <a:pt x="29" y="173"/>
                  <a:pt x="29" y="172"/>
                </a:cubicBezTo>
                <a:cubicBezTo>
                  <a:pt x="29" y="172"/>
                  <a:pt x="28" y="173"/>
                  <a:pt x="28" y="173"/>
                </a:cubicBezTo>
                <a:cubicBezTo>
                  <a:pt x="28" y="172"/>
                  <a:pt x="29" y="172"/>
                  <a:pt x="29" y="172"/>
                </a:cubicBezTo>
                <a:cubicBezTo>
                  <a:pt x="29" y="172"/>
                  <a:pt x="29" y="171"/>
                  <a:pt x="29" y="172"/>
                </a:cubicBezTo>
                <a:cubicBezTo>
                  <a:pt x="28" y="171"/>
                  <a:pt x="28" y="171"/>
                  <a:pt x="28" y="171"/>
                </a:cubicBezTo>
                <a:cubicBezTo>
                  <a:pt x="28" y="171"/>
                  <a:pt x="28" y="171"/>
                  <a:pt x="28" y="171"/>
                </a:cubicBezTo>
                <a:cubicBezTo>
                  <a:pt x="28" y="171"/>
                  <a:pt x="28" y="171"/>
                  <a:pt x="28" y="171"/>
                </a:cubicBezTo>
                <a:cubicBezTo>
                  <a:pt x="28" y="171"/>
                  <a:pt x="28" y="171"/>
                  <a:pt x="28" y="171"/>
                </a:cubicBezTo>
                <a:cubicBezTo>
                  <a:pt x="28" y="171"/>
                  <a:pt x="28" y="171"/>
                  <a:pt x="28" y="171"/>
                </a:cubicBezTo>
                <a:cubicBezTo>
                  <a:pt x="28" y="171"/>
                  <a:pt x="28" y="171"/>
                  <a:pt x="28" y="171"/>
                </a:cubicBezTo>
                <a:cubicBezTo>
                  <a:pt x="28" y="171"/>
                  <a:pt x="28" y="171"/>
                  <a:pt x="28" y="171"/>
                </a:cubicBezTo>
                <a:cubicBezTo>
                  <a:pt x="28" y="171"/>
                  <a:pt x="28" y="171"/>
                  <a:pt x="28" y="171"/>
                </a:cubicBezTo>
                <a:cubicBezTo>
                  <a:pt x="28" y="170"/>
                  <a:pt x="28" y="170"/>
                  <a:pt x="28" y="170"/>
                </a:cubicBezTo>
                <a:cubicBezTo>
                  <a:pt x="28" y="170"/>
                  <a:pt x="28" y="170"/>
                  <a:pt x="28" y="169"/>
                </a:cubicBezTo>
                <a:cubicBezTo>
                  <a:pt x="28" y="169"/>
                  <a:pt x="28" y="169"/>
                  <a:pt x="28" y="169"/>
                </a:cubicBezTo>
                <a:cubicBezTo>
                  <a:pt x="28" y="169"/>
                  <a:pt x="28" y="169"/>
                  <a:pt x="28" y="169"/>
                </a:cubicBezTo>
                <a:cubicBezTo>
                  <a:pt x="28" y="169"/>
                  <a:pt x="29" y="169"/>
                  <a:pt x="29" y="168"/>
                </a:cubicBezTo>
                <a:cubicBezTo>
                  <a:pt x="29" y="169"/>
                  <a:pt x="29" y="169"/>
                  <a:pt x="29" y="169"/>
                </a:cubicBezTo>
                <a:cubicBezTo>
                  <a:pt x="29" y="169"/>
                  <a:pt x="29" y="168"/>
                  <a:pt x="29" y="168"/>
                </a:cubicBezTo>
                <a:cubicBezTo>
                  <a:pt x="29" y="168"/>
                  <a:pt x="29" y="168"/>
                  <a:pt x="29" y="168"/>
                </a:cubicBezTo>
                <a:cubicBezTo>
                  <a:pt x="29" y="168"/>
                  <a:pt x="29" y="168"/>
                  <a:pt x="29" y="168"/>
                </a:cubicBezTo>
                <a:cubicBezTo>
                  <a:pt x="29" y="168"/>
                  <a:pt x="29" y="168"/>
                  <a:pt x="29" y="168"/>
                </a:cubicBezTo>
                <a:cubicBezTo>
                  <a:pt x="29" y="168"/>
                  <a:pt x="29" y="168"/>
                  <a:pt x="29" y="168"/>
                </a:cubicBezTo>
                <a:cubicBezTo>
                  <a:pt x="29" y="168"/>
                  <a:pt x="29" y="169"/>
                  <a:pt x="29" y="169"/>
                </a:cubicBezTo>
                <a:cubicBezTo>
                  <a:pt x="29" y="169"/>
                  <a:pt x="29" y="169"/>
                  <a:pt x="29" y="169"/>
                </a:cubicBezTo>
                <a:cubicBezTo>
                  <a:pt x="29" y="169"/>
                  <a:pt x="29" y="170"/>
                  <a:pt x="29" y="170"/>
                </a:cubicBezTo>
                <a:cubicBezTo>
                  <a:pt x="28" y="170"/>
                  <a:pt x="28" y="170"/>
                  <a:pt x="28" y="170"/>
                </a:cubicBezTo>
                <a:cubicBezTo>
                  <a:pt x="28" y="170"/>
                  <a:pt x="28" y="170"/>
                  <a:pt x="28" y="170"/>
                </a:cubicBezTo>
                <a:cubicBezTo>
                  <a:pt x="28" y="170"/>
                  <a:pt x="29" y="171"/>
                  <a:pt x="29" y="171"/>
                </a:cubicBezTo>
                <a:cubicBezTo>
                  <a:pt x="29" y="170"/>
                  <a:pt x="29" y="170"/>
                  <a:pt x="29" y="170"/>
                </a:cubicBezTo>
                <a:cubicBezTo>
                  <a:pt x="29" y="170"/>
                  <a:pt x="29" y="170"/>
                  <a:pt x="29" y="170"/>
                </a:cubicBezTo>
                <a:cubicBezTo>
                  <a:pt x="29" y="170"/>
                  <a:pt x="29" y="170"/>
                  <a:pt x="29" y="169"/>
                </a:cubicBezTo>
                <a:cubicBezTo>
                  <a:pt x="29" y="169"/>
                  <a:pt x="30" y="169"/>
                  <a:pt x="30" y="169"/>
                </a:cubicBezTo>
                <a:cubicBezTo>
                  <a:pt x="30" y="169"/>
                  <a:pt x="31" y="169"/>
                  <a:pt x="31" y="169"/>
                </a:cubicBezTo>
                <a:cubicBezTo>
                  <a:pt x="31" y="169"/>
                  <a:pt x="31" y="169"/>
                  <a:pt x="31" y="169"/>
                </a:cubicBezTo>
                <a:cubicBezTo>
                  <a:pt x="31" y="169"/>
                  <a:pt x="31" y="169"/>
                  <a:pt x="31" y="169"/>
                </a:cubicBezTo>
                <a:cubicBezTo>
                  <a:pt x="31" y="170"/>
                  <a:pt x="31" y="170"/>
                  <a:pt x="31" y="170"/>
                </a:cubicBezTo>
                <a:cubicBezTo>
                  <a:pt x="32" y="170"/>
                  <a:pt x="32" y="171"/>
                  <a:pt x="32" y="171"/>
                </a:cubicBezTo>
                <a:cubicBezTo>
                  <a:pt x="32" y="172"/>
                  <a:pt x="32" y="171"/>
                  <a:pt x="32" y="171"/>
                </a:cubicBezTo>
                <a:cubicBezTo>
                  <a:pt x="32" y="172"/>
                  <a:pt x="31" y="171"/>
                  <a:pt x="31" y="172"/>
                </a:cubicBezTo>
                <a:cubicBezTo>
                  <a:pt x="31" y="172"/>
                  <a:pt x="31" y="172"/>
                  <a:pt x="32" y="172"/>
                </a:cubicBezTo>
                <a:cubicBezTo>
                  <a:pt x="31" y="172"/>
                  <a:pt x="31" y="172"/>
                  <a:pt x="31" y="172"/>
                </a:cubicBezTo>
                <a:cubicBezTo>
                  <a:pt x="31" y="173"/>
                  <a:pt x="31" y="173"/>
                  <a:pt x="31" y="173"/>
                </a:cubicBezTo>
                <a:cubicBezTo>
                  <a:pt x="32" y="173"/>
                  <a:pt x="31" y="173"/>
                  <a:pt x="32" y="173"/>
                </a:cubicBezTo>
                <a:cubicBezTo>
                  <a:pt x="32" y="173"/>
                  <a:pt x="33" y="173"/>
                  <a:pt x="33" y="173"/>
                </a:cubicBezTo>
                <a:cubicBezTo>
                  <a:pt x="33" y="172"/>
                  <a:pt x="33" y="172"/>
                  <a:pt x="33" y="172"/>
                </a:cubicBezTo>
                <a:cubicBezTo>
                  <a:pt x="34" y="171"/>
                  <a:pt x="34" y="172"/>
                  <a:pt x="34" y="171"/>
                </a:cubicBezTo>
                <a:cubicBezTo>
                  <a:pt x="33" y="171"/>
                  <a:pt x="33" y="170"/>
                  <a:pt x="33" y="170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4" y="169"/>
                  <a:pt x="34" y="169"/>
                  <a:pt x="34" y="169"/>
                </a:cubicBezTo>
                <a:cubicBezTo>
                  <a:pt x="34" y="169"/>
                  <a:pt x="34" y="169"/>
                  <a:pt x="34" y="170"/>
                </a:cubicBezTo>
                <a:cubicBezTo>
                  <a:pt x="34" y="170"/>
                  <a:pt x="33" y="170"/>
                  <a:pt x="33" y="170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33" y="170"/>
                  <a:pt x="34" y="170"/>
                  <a:pt x="34" y="170"/>
                </a:cubicBezTo>
                <a:cubicBezTo>
                  <a:pt x="34" y="171"/>
                  <a:pt x="34" y="171"/>
                  <a:pt x="34" y="171"/>
                </a:cubicBezTo>
                <a:cubicBezTo>
                  <a:pt x="34" y="171"/>
                  <a:pt x="34" y="171"/>
                  <a:pt x="34" y="171"/>
                </a:cubicBezTo>
                <a:cubicBezTo>
                  <a:pt x="34" y="171"/>
                  <a:pt x="34" y="171"/>
                  <a:pt x="34" y="172"/>
                </a:cubicBezTo>
                <a:cubicBezTo>
                  <a:pt x="34" y="172"/>
                  <a:pt x="34" y="172"/>
                  <a:pt x="34" y="172"/>
                </a:cubicBezTo>
                <a:cubicBezTo>
                  <a:pt x="33" y="172"/>
                  <a:pt x="33" y="172"/>
                  <a:pt x="33" y="172"/>
                </a:cubicBezTo>
                <a:cubicBezTo>
                  <a:pt x="33" y="172"/>
                  <a:pt x="33" y="172"/>
                  <a:pt x="33" y="172"/>
                </a:cubicBezTo>
                <a:cubicBezTo>
                  <a:pt x="34" y="172"/>
                  <a:pt x="34" y="172"/>
                  <a:pt x="34" y="172"/>
                </a:cubicBezTo>
                <a:cubicBezTo>
                  <a:pt x="34" y="172"/>
                  <a:pt x="34" y="172"/>
                  <a:pt x="34" y="172"/>
                </a:cubicBezTo>
                <a:cubicBezTo>
                  <a:pt x="34" y="172"/>
                  <a:pt x="34" y="172"/>
                  <a:pt x="34" y="171"/>
                </a:cubicBezTo>
                <a:cubicBezTo>
                  <a:pt x="34" y="171"/>
                  <a:pt x="34" y="171"/>
                  <a:pt x="34" y="170"/>
                </a:cubicBezTo>
                <a:cubicBezTo>
                  <a:pt x="34" y="170"/>
                  <a:pt x="34" y="170"/>
                  <a:pt x="34" y="170"/>
                </a:cubicBezTo>
                <a:cubicBezTo>
                  <a:pt x="34" y="171"/>
                  <a:pt x="35" y="171"/>
                  <a:pt x="35" y="171"/>
                </a:cubicBezTo>
                <a:cubicBezTo>
                  <a:pt x="35" y="171"/>
                  <a:pt x="35" y="171"/>
                  <a:pt x="35" y="171"/>
                </a:cubicBezTo>
                <a:cubicBezTo>
                  <a:pt x="35" y="171"/>
                  <a:pt x="34" y="172"/>
                  <a:pt x="34" y="172"/>
                </a:cubicBezTo>
                <a:cubicBezTo>
                  <a:pt x="34" y="172"/>
                  <a:pt x="34" y="172"/>
                  <a:pt x="34" y="172"/>
                </a:cubicBezTo>
                <a:cubicBezTo>
                  <a:pt x="34" y="172"/>
                  <a:pt x="34" y="172"/>
                  <a:pt x="34" y="172"/>
                </a:cubicBezTo>
                <a:cubicBezTo>
                  <a:pt x="34" y="172"/>
                  <a:pt x="34" y="172"/>
                  <a:pt x="34" y="172"/>
                </a:cubicBezTo>
                <a:cubicBezTo>
                  <a:pt x="34" y="172"/>
                  <a:pt x="34" y="172"/>
                  <a:pt x="34" y="172"/>
                </a:cubicBezTo>
                <a:cubicBezTo>
                  <a:pt x="34" y="172"/>
                  <a:pt x="34" y="172"/>
                  <a:pt x="34" y="172"/>
                </a:cubicBezTo>
                <a:cubicBezTo>
                  <a:pt x="34" y="172"/>
                  <a:pt x="34" y="172"/>
                  <a:pt x="34" y="172"/>
                </a:cubicBezTo>
                <a:cubicBezTo>
                  <a:pt x="34" y="172"/>
                  <a:pt x="34" y="172"/>
                  <a:pt x="34" y="172"/>
                </a:cubicBezTo>
                <a:cubicBezTo>
                  <a:pt x="34" y="172"/>
                  <a:pt x="34" y="172"/>
                  <a:pt x="35" y="172"/>
                </a:cubicBezTo>
                <a:cubicBezTo>
                  <a:pt x="34" y="172"/>
                  <a:pt x="34" y="172"/>
                  <a:pt x="34" y="173"/>
                </a:cubicBezTo>
                <a:cubicBezTo>
                  <a:pt x="34" y="173"/>
                  <a:pt x="34" y="173"/>
                  <a:pt x="34" y="173"/>
                </a:cubicBezTo>
                <a:cubicBezTo>
                  <a:pt x="34" y="173"/>
                  <a:pt x="34" y="173"/>
                  <a:pt x="34" y="173"/>
                </a:cubicBezTo>
                <a:cubicBezTo>
                  <a:pt x="33" y="173"/>
                  <a:pt x="33" y="173"/>
                  <a:pt x="33" y="173"/>
                </a:cubicBezTo>
                <a:cubicBezTo>
                  <a:pt x="33" y="173"/>
                  <a:pt x="33" y="173"/>
                  <a:pt x="34" y="173"/>
                </a:cubicBezTo>
                <a:cubicBezTo>
                  <a:pt x="33" y="173"/>
                  <a:pt x="33" y="173"/>
                  <a:pt x="33" y="173"/>
                </a:cubicBezTo>
                <a:cubicBezTo>
                  <a:pt x="33" y="174"/>
                  <a:pt x="34" y="174"/>
                  <a:pt x="34" y="174"/>
                </a:cubicBezTo>
                <a:cubicBezTo>
                  <a:pt x="34" y="174"/>
                  <a:pt x="34" y="174"/>
                  <a:pt x="34" y="174"/>
                </a:cubicBezTo>
                <a:cubicBezTo>
                  <a:pt x="34" y="174"/>
                  <a:pt x="34" y="174"/>
                  <a:pt x="34" y="174"/>
                </a:cubicBezTo>
                <a:cubicBezTo>
                  <a:pt x="34" y="174"/>
                  <a:pt x="34" y="174"/>
                  <a:pt x="33" y="174"/>
                </a:cubicBezTo>
                <a:cubicBezTo>
                  <a:pt x="33" y="174"/>
                  <a:pt x="33" y="173"/>
                  <a:pt x="33" y="173"/>
                </a:cubicBezTo>
                <a:cubicBezTo>
                  <a:pt x="33" y="173"/>
                  <a:pt x="33" y="173"/>
                  <a:pt x="33" y="173"/>
                </a:cubicBezTo>
                <a:cubicBezTo>
                  <a:pt x="33" y="173"/>
                  <a:pt x="33" y="173"/>
                  <a:pt x="33" y="174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33" y="174"/>
                  <a:pt x="33" y="174"/>
                  <a:pt x="34" y="174"/>
                </a:cubicBezTo>
                <a:cubicBezTo>
                  <a:pt x="34" y="174"/>
                  <a:pt x="34" y="174"/>
                  <a:pt x="34" y="174"/>
                </a:cubicBezTo>
                <a:cubicBezTo>
                  <a:pt x="34" y="174"/>
                  <a:pt x="34" y="174"/>
                  <a:pt x="34" y="174"/>
                </a:cubicBezTo>
                <a:cubicBezTo>
                  <a:pt x="34" y="174"/>
                  <a:pt x="34" y="174"/>
                  <a:pt x="34" y="174"/>
                </a:cubicBezTo>
                <a:cubicBezTo>
                  <a:pt x="34" y="174"/>
                  <a:pt x="34" y="175"/>
                  <a:pt x="34" y="175"/>
                </a:cubicBezTo>
                <a:cubicBezTo>
                  <a:pt x="33" y="175"/>
                  <a:pt x="33" y="174"/>
                  <a:pt x="33" y="174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4" y="175"/>
                  <a:pt x="34" y="175"/>
                  <a:pt x="34" y="175"/>
                </a:cubicBezTo>
                <a:cubicBezTo>
                  <a:pt x="34" y="175"/>
                  <a:pt x="34" y="175"/>
                  <a:pt x="34" y="175"/>
                </a:cubicBezTo>
                <a:cubicBezTo>
                  <a:pt x="34" y="175"/>
                  <a:pt x="34" y="175"/>
                  <a:pt x="34" y="175"/>
                </a:cubicBezTo>
                <a:cubicBezTo>
                  <a:pt x="34" y="175"/>
                  <a:pt x="34" y="175"/>
                  <a:pt x="34" y="175"/>
                </a:cubicBezTo>
                <a:cubicBezTo>
                  <a:pt x="34" y="175"/>
                  <a:pt x="34" y="175"/>
                  <a:pt x="34" y="175"/>
                </a:cubicBezTo>
                <a:cubicBezTo>
                  <a:pt x="34" y="175"/>
                  <a:pt x="34" y="175"/>
                  <a:pt x="34" y="175"/>
                </a:cubicBezTo>
                <a:cubicBezTo>
                  <a:pt x="34" y="175"/>
                  <a:pt x="34" y="175"/>
                  <a:pt x="34" y="175"/>
                </a:cubicBezTo>
                <a:cubicBezTo>
                  <a:pt x="34" y="175"/>
                  <a:pt x="34" y="175"/>
                  <a:pt x="34" y="175"/>
                </a:cubicBezTo>
                <a:cubicBezTo>
                  <a:pt x="34" y="175"/>
                  <a:pt x="34" y="175"/>
                  <a:pt x="34" y="175"/>
                </a:cubicBezTo>
                <a:cubicBezTo>
                  <a:pt x="34" y="175"/>
                  <a:pt x="34" y="175"/>
                  <a:pt x="34" y="175"/>
                </a:cubicBezTo>
                <a:cubicBezTo>
                  <a:pt x="34" y="175"/>
                  <a:pt x="34" y="176"/>
                  <a:pt x="34" y="176"/>
                </a:cubicBezTo>
                <a:cubicBezTo>
                  <a:pt x="34" y="176"/>
                  <a:pt x="34" y="176"/>
                  <a:pt x="34" y="176"/>
                </a:cubicBezTo>
                <a:cubicBezTo>
                  <a:pt x="34" y="176"/>
                  <a:pt x="34" y="176"/>
                  <a:pt x="34" y="176"/>
                </a:cubicBezTo>
                <a:cubicBezTo>
                  <a:pt x="34" y="176"/>
                  <a:pt x="34" y="176"/>
                  <a:pt x="34" y="176"/>
                </a:cubicBezTo>
                <a:cubicBezTo>
                  <a:pt x="34" y="176"/>
                  <a:pt x="34" y="176"/>
                  <a:pt x="34" y="176"/>
                </a:cubicBezTo>
                <a:cubicBezTo>
                  <a:pt x="34" y="176"/>
                  <a:pt x="34" y="175"/>
                  <a:pt x="34" y="175"/>
                </a:cubicBezTo>
                <a:cubicBezTo>
                  <a:pt x="33" y="175"/>
                  <a:pt x="34" y="176"/>
                  <a:pt x="34" y="176"/>
                </a:cubicBezTo>
                <a:cubicBezTo>
                  <a:pt x="34" y="176"/>
                  <a:pt x="34" y="176"/>
                  <a:pt x="34" y="176"/>
                </a:cubicBezTo>
                <a:cubicBezTo>
                  <a:pt x="34" y="176"/>
                  <a:pt x="34" y="176"/>
                  <a:pt x="34" y="176"/>
                </a:cubicBezTo>
                <a:cubicBezTo>
                  <a:pt x="34" y="176"/>
                  <a:pt x="34" y="176"/>
                  <a:pt x="34" y="176"/>
                </a:cubicBezTo>
                <a:cubicBezTo>
                  <a:pt x="34" y="176"/>
                  <a:pt x="34" y="176"/>
                  <a:pt x="34" y="176"/>
                </a:cubicBezTo>
                <a:cubicBezTo>
                  <a:pt x="34" y="176"/>
                  <a:pt x="34" y="176"/>
                  <a:pt x="34" y="176"/>
                </a:cubicBezTo>
                <a:cubicBezTo>
                  <a:pt x="34" y="176"/>
                  <a:pt x="34" y="176"/>
                  <a:pt x="34" y="177"/>
                </a:cubicBezTo>
                <a:cubicBezTo>
                  <a:pt x="34" y="177"/>
                  <a:pt x="34" y="177"/>
                  <a:pt x="34" y="177"/>
                </a:cubicBezTo>
                <a:cubicBezTo>
                  <a:pt x="34" y="177"/>
                  <a:pt x="35" y="177"/>
                  <a:pt x="35" y="177"/>
                </a:cubicBezTo>
                <a:cubicBezTo>
                  <a:pt x="35" y="177"/>
                  <a:pt x="35" y="178"/>
                  <a:pt x="36" y="178"/>
                </a:cubicBezTo>
                <a:cubicBezTo>
                  <a:pt x="36" y="178"/>
                  <a:pt x="36" y="178"/>
                  <a:pt x="36" y="178"/>
                </a:cubicBezTo>
                <a:cubicBezTo>
                  <a:pt x="36" y="177"/>
                  <a:pt x="36" y="177"/>
                  <a:pt x="36" y="177"/>
                </a:cubicBezTo>
                <a:cubicBezTo>
                  <a:pt x="36" y="177"/>
                  <a:pt x="36" y="177"/>
                  <a:pt x="36" y="177"/>
                </a:cubicBezTo>
                <a:cubicBezTo>
                  <a:pt x="36" y="177"/>
                  <a:pt x="36" y="177"/>
                  <a:pt x="36" y="177"/>
                </a:cubicBezTo>
                <a:cubicBezTo>
                  <a:pt x="36" y="177"/>
                  <a:pt x="36" y="177"/>
                  <a:pt x="36" y="177"/>
                </a:cubicBezTo>
                <a:cubicBezTo>
                  <a:pt x="36" y="177"/>
                  <a:pt x="36" y="177"/>
                  <a:pt x="36" y="177"/>
                </a:cubicBezTo>
                <a:cubicBezTo>
                  <a:pt x="36" y="177"/>
                  <a:pt x="36" y="177"/>
                  <a:pt x="36" y="177"/>
                </a:cubicBezTo>
                <a:cubicBezTo>
                  <a:pt x="36" y="177"/>
                  <a:pt x="36" y="177"/>
                  <a:pt x="36" y="177"/>
                </a:cubicBezTo>
                <a:cubicBezTo>
                  <a:pt x="36" y="177"/>
                  <a:pt x="36" y="177"/>
                  <a:pt x="36" y="176"/>
                </a:cubicBezTo>
                <a:cubicBezTo>
                  <a:pt x="36" y="176"/>
                  <a:pt x="36" y="176"/>
                  <a:pt x="36" y="176"/>
                </a:cubicBezTo>
                <a:cubicBezTo>
                  <a:pt x="36" y="176"/>
                  <a:pt x="36" y="176"/>
                  <a:pt x="36" y="176"/>
                </a:cubicBezTo>
                <a:cubicBezTo>
                  <a:pt x="36" y="176"/>
                  <a:pt x="36" y="176"/>
                  <a:pt x="36" y="176"/>
                </a:cubicBezTo>
                <a:cubicBezTo>
                  <a:pt x="36" y="176"/>
                  <a:pt x="36" y="176"/>
                  <a:pt x="36" y="176"/>
                </a:cubicBezTo>
                <a:cubicBezTo>
                  <a:pt x="37" y="176"/>
                  <a:pt x="37" y="176"/>
                  <a:pt x="37" y="176"/>
                </a:cubicBezTo>
                <a:cubicBezTo>
                  <a:pt x="37" y="176"/>
                  <a:pt x="37" y="176"/>
                  <a:pt x="37" y="176"/>
                </a:cubicBezTo>
                <a:cubicBezTo>
                  <a:pt x="37" y="176"/>
                  <a:pt x="37" y="176"/>
                  <a:pt x="37" y="176"/>
                </a:cubicBezTo>
                <a:cubicBezTo>
                  <a:pt x="37" y="176"/>
                  <a:pt x="37" y="176"/>
                  <a:pt x="37" y="176"/>
                </a:cubicBezTo>
                <a:cubicBezTo>
                  <a:pt x="37" y="176"/>
                  <a:pt x="37" y="176"/>
                  <a:pt x="37" y="176"/>
                </a:cubicBezTo>
                <a:cubicBezTo>
                  <a:pt x="37" y="176"/>
                  <a:pt x="37" y="177"/>
                  <a:pt x="37" y="177"/>
                </a:cubicBezTo>
                <a:cubicBezTo>
                  <a:pt x="37" y="177"/>
                  <a:pt x="37" y="177"/>
                  <a:pt x="37" y="177"/>
                </a:cubicBezTo>
                <a:cubicBezTo>
                  <a:pt x="37" y="177"/>
                  <a:pt x="37" y="177"/>
                  <a:pt x="37" y="177"/>
                </a:cubicBezTo>
                <a:cubicBezTo>
                  <a:pt x="37" y="177"/>
                  <a:pt x="37" y="177"/>
                  <a:pt x="37" y="177"/>
                </a:cubicBezTo>
                <a:cubicBezTo>
                  <a:pt x="37" y="177"/>
                  <a:pt x="37" y="177"/>
                  <a:pt x="37" y="177"/>
                </a:cubicBezTo>
                <a:cubicBezTo>
                  <a:pt x="37" y="177"/>
                  <a:pt x="37" y="177"/>
                  <a:pt x="37" y="177"/>
                </a:cubicBezTo>
                <a:cubicBezTo>
                  <a:pt x="37" y="177"/>
                  <a:pt x="37" y="177"/>
                  <a:pt x="37" y="177"/>
                </a:cubicBezTo>
                <a:cubicBezTo>
                  <a:pt x="37" y="178"/>
                  <a:pt x="37" y="178"/>
                  <a:pt x="37" y="178"/>
                </a:cubicBezTo>
                <a:cubicBezTo>
                  <a:pt x="37" y="178"/>
                  <a:pt x="38" y="178"/>
                  <a:pt x="38" y="178"/>
                </a:cubicBezTo>
                <a:cubicBezTo>
                  <a:pt x="38" y="178"/>
                  <a:pt x="38" y="178"/>
                  <a:pt x="38" y="178"/>
                </a:cubicBezTo>
                <a:cubicBezTo>
                  <a:pt x="38" y="178"/>
                  <a:pt x="38" y="178"/>
                  <a:pt x="38" y="178"/>
                </a:cubicBezTo>
                <a:cubicBezTo>
                  <a:pt x="38" y="178"/>
                  <a:pt x="38" y="178"/>
                  <a:pt x="38" y="178"/>
                </a:cubicBezTo>
                <a:cubicBezTo>
                  <a:pt x="38" y="178"/>
                  <a:pt x="39" y="178"/>
                  <a:pt x="38" y="178"/>
                </a:cubicBezTo>
                <a:cubicBezTo>
                  <a:pt x="38" y="178"/>
                  <a:pt x="38" y="178"/>
                  <a:pt x="38" y="178"/>
                </a:cubicBezTo>
                <a:cubicBezTo>
                  <a:pt x="38" y="178"/>
                  <a:pt x="38" y="178"/>
                  <a:pt x="38" y="178"/>
                </a:cubicBezTo>
                <a:cubicBezTo>
                  <a:pt x="38" y="178"/>
                  <a:pt x="37" y="178"/>
                  <a:pt x="38" y="178"/>
                </a:cubicBezTo>
                <a:cubicBezTo>
                  <a:pt x="37" y="178"/>
                  <a:pt x="37" y="178"/>
                  <a:pt x="37" y="178"/>
                </a:cubicBezTo>
                <a:cubicBezTo>
                  <a:pt x="37" y="178"/>
                  <a:pt x="37" y="178"/>
                  <a:pt x="37" y="178"/>
                </a:cubicBezTo>
                <a:cubicBezTo>
                  <a:pt x="37" y="178"/>
                  <a:pt x="37" y="178"/>
                  <a:pt x="37" y="178"/>
                </a:cubicBezTo>
                <a:cubicBezTo>
                  <a:pt x="37" y="178"/>
                  <a:pt x="37" y="178"/>
                  <a:pt x="37" y="177"/>
                </a:cubicBezTo>
                <a:cubicBezTo>
                  <a:pt x="37" y="177"/>
                  <a:pt x="37" y="177"/>
                  <a:pt x="36" y="177"/>
                </a:cubicBezTo>
                <a:cubicBezTo>
                  <a:pt x="36" y="177"/>
                  <a:pt x="36" y="177"/>
                  <a:pt x="36" y="177"/>
                </a:cubicBezTo>
                <a:cubicBezTo>
                  <a:pt x="36" y="177"/>
                  <a:pt x="36" y="177"/>
                  <a:pt x="36" y="178"/>
                </a:cubicBezTo>
                <a:cubicBezTo>
                  <a:pt x="36" y="178"/>
                  <a:pt x="36" y="178"/>
                  <a:pt x="36" y="178"/>
                </a:cubicBezTo>
                <a:cubicBezTo>
                  <a:pt x="36" y="178"/>
                  <a:pt x="36" y="178"/>
                  <a:pt x="36" y="178"/>
                </a:cubicBezTo>
                <a:cubicBezTo>
                  <a:pt x="36" y="178"/>
                  <a:pt x="36" y="178"/>
                  <a:pt x="36" y="178"/>
                </a:cubicBezTo>
                <a:cubicBezTo>
                  <a:pt x="36" y="178"/>
                  <a:pt x="36" y="178"/>
                  <a:pt x="36" y="178"/>
                </a:cubicBezTo>
                <a:cubicBezTo>
                  <a:pt x="36" y="178"/>
                  <a:pt x="36" y="178"/>
                  <a:pt x="36" y="178"/>
                </a:cubicBezTo>
                <a:cubicBezTo>
                  <a:pt x="36" y="178"/>
                  <a:pt x="36" y="178"/>
                  <a:pt x="36" y="178"/>
                </a:cubicBezTo>
                <a:cubicBezTo>
                  <a:pt x="36" y="178"/>
                  <a:pt x="36" y="178"/>
                  <a:pt x="36" y="178"/>
                </a:cubicBezTo>
                <a:cubicBezTo>
                  <a:pt x="36" y="178"/>
                  <a:pt x="36" y="178"/>
                  <a:pt x="37" y="178"/>
                </a:cubicBezTo>
                <a:cubicBezTo>
                  <a:pt x="37" y="178"/>
                  <a:pt x="37" y="178"/>
                  <a:pt x="37" y="178"/>
                </a:cubicBezTo>
                <a:cubicBezTo>
                  <a:pt x="37" y="178"/>
                  <a:pt x="37" y="178"/>
                  <a:pt x="37" y="178"/>
                </a:cubicBezTo>
                <a:cubicBezTo>
                  <a:pt x="37" y="178"/>
                  <a:pt x="37" y="178"/>
                  <a:pt x="37" y="178"/>
                </a:cubicBezTo>
                <a:cubicBezTo>
                  <a:pt x="37" y="178"/>
                  <a:pt x="37" y="179"/>
                  <a:pt x="37" y="179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7" y="179"/>
                  <a:pt x="37" y="179"/>
                  <a:pt x="37" y="179"/>
                </a:cubicBezTo>
                <a:cubicBezTo>
                  <a:pt x="37" y="179"/>
                  <a:pt x="37" y="180"/>
                  <a:pt x="38" y="180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38" y="180"/>
                  <a:pt x="39" y="180"/>
                  <a:pt x="39" y="180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38" y="180"/>
                  <a:pt x="38" y="180"/>
                  <a:pt x="38" y="180"/>
                </a:cubicBezTo>
                <a:cubicBezTo>
                  <a:pt x="38" y="180"/>
                  <a:pt x="38" y="181"/>
                  <a:pt x="38" y="181"/>
                </a:cubicBezTo>
                <a:cubicBezTo>
                  <a:pt x="38" y="181"/>
                  <a:pt x="38" y="181"/>
                  <a:pt x="38" y="181"/>
                </a:cubicBezTo>
                <a:cubicBezTo>
                  <a:pt x="38" y="181"/>
                  <a:pt x="38" y="181"/>
                  <a:pt x="38" y="181"/>
                </a:cubicBezTo>
                <a:cubicBezTo>
                  <a:pt x="38" y="181"/>
                  <a:pt x="38" y="181"/>
                  <a:pt x="38" y="181"/>
                </a:cubicBezTo>
                <a:cubicBezTo>
                  <a:pt x="38" y="182"/>
                  <a:pt x="38" y="182"/>
                  <a:pt x="38" y="182"/>
                </a:cubicBezTo>
                <a:cubicBezTo>
                  <a:pt x="38" y="182"/>
                  <a:pt x="38" y="182"/>
                  <a:pt x="38" y="182"/>
                </a:cubicBezTo>
                <a:cubicBezTo>
                  <a:pt x="38" y="182"/>
                  <a:pt x="38" y="182"/>
                  <a:pt x="38" y="182"/>
                </a:cubicBezTo>
                <a:cubicBezTo>
                  <a:pt x="38" y="182"/>
                  <a:pt x="38" y="182"/>
                  <a:pt x="38" y="182"/>
                </a:cubicBezTo>
                <a:cubicBezTo>
                  <a:pt x="38" y="182"/>
                  <a:pt x="38" y="182"/>
                  <a:pt x="38" y="182"/>
                </a:cubicBezTo>
                <a:cubicBezTo>
                  <a:pt x="38" y="182"/>
                  <a:pt x="38" y="181"/>
                  <a:pt x="38" y="181"/>
                </a:cubicBezTo>
                <a:cubicBezTo>
                  <a:pt x="39" y="181"/>
                  <a:pt x="39" y="181"/>
                  <a:pt x="39" y="181"/>
                </a:cubicBezTo>
                <a:cubicBezTo>
                  <a:pt x="39" y="181"/>
                  <a:pt x="38" y="181"/>
                  <a:pt x="39" y="181"/>
                </a:cubicBezTo>
                <a:cubicBezTo>
                  <a:pt x="39" y="182"/>
                  <a:pt x="39" y="182"/>
                  <a:pt x="39" y="181"/>
                </a:cubicBezTo>
                <a:cubicBezTo>
                  <a:pt x="39" y="181"/>
                  <a:pt x="39" y="181"/>
                  <a:pt x="39" y="181"/>
                </a:cubicBezTo>
                <a:cubicBezTo>
                  <a:pt x="39" y="181"/>
                  <a:pt x="39" y="181"/>
                  <a:pt x="39" y="181"/>
                </a:cubicBezTo>
                <a:cubicBezTo>
                  <a:pt x="39" y="181"/>
                  <a:pt x="39" y="181"/>
                  <a:pt x="39" y="181"/>
                </a:cubicBezTo>
                <a:cubicBezTo>
                  <a:pt x="39" y="182"/>
                  <a:pt x="39" y="182"/>
                  <a:pt x="39" y="182"/>
                </a:cubicBezTo>
                <a:cubicBezTo>
                  <a:pt x="39" y="182"/>
                  <a:pt x="39" y="182"/>
                  <a:pt x="39" y="182"/>
                </a:cubicBezTo>
                <a:cubicBezTo>
                  <a:pt x="39" y="182"/>
                  <a:pt x="39" y="181"/>
                  <a:pt x="40" y="182"/>
                </a:cubicBezTo>
                <a:cubicBezTo>
                  <a:pt x="40" y="182"/>
                  <a:pt x="40" y="182"/>
                  <a:pt x="40" y="182"/>
                </a:cubicBezTo>
                <a:cubicBezTo>
                  <a:pt x="40" y="182"/>
                  <a:pt x="40" y="182"/>
                  <a:pt x="40" y="182"/>
                </a:cubicBezTo>
                <a:cubicBezTo>
                  <a:pt x="40" y="181"/>
                  <a:pt x="40" y="181"/>
                  <a:pt x="40" y="181"/>
                </a:cubicBezTo>
                <a:cubicBezTo>
                  <a:pt x="40" y="181"/>
                  <a:pt x="40" y="181"/>
                  <a:pt x="40" y="181"/>
                </a:cubicBezTo>
                <a:cubicBezTo>
                  <a:pt x="40" y="181"/>
                  <a:pt x="41" y="181"/>
                  <a:pt x="41" y="181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1" y="180"/>
                  <a:pt x="41" y="180"/>
                  <a:pt x="41" y="180"/>
                </a:cubicBezTo>
                <a:cubicBezTo>
                  <a:pt x="41" y="180"/>
                  <a:pt x="41" y="180"/>
                  <a:pt x="41" y="180"/>
                </a:cubicBezTo>
                <a:cubicBezTo>
                  <a:pt x="41" y="180"/>
                  <a:pt x="41" y="180"/>
                  <a:pt x="41" y="180"/>
                </a:cubicBezTo>
                <a:cubicBezTo>
                  <a:pt x="41" y="180"/>
                  <a:pt x="41" y="180"/>
                  <a:pt x="41" y="180"/>
                </a:cubicBezTo>
                <a:cubicBezTo>
                  <a:pt x="41" y="180"/>
                  <a:pt x="41" y="180"/>
                  <a:pt x="41" y="180"/>
                </a:cubicBezTo>
                <a:cubicBezTo>
                  <a:pt x="41" y="180"/>
                  <a:pt x="41" y="180"/>
                  <a:pt x="41" y="180"/>
                </a:cubicBezTo>
                <a:cubicBezTo>
                  <a:pt x="41" y="180"/>
                  <a:pt x="41" y="180"/>
                  <a:pt x="41" y="180"/>
                </a:cubicBezTo>
                <a:cubicBezTo>
                  <a:pt x="41" y="180"/>
                  <a:pt x="41" y="180"/>
                  <a:pt x="41" y="180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1" y="181"/>
                  <a:pt x="41" y="182"/>
                  <a:pt x="41" y="182"/>
                </a:cubicBezTo>
                <a:cubicBezTo>
                  <a:pt x="41" y="182"/>
                  <a:pt x="42" y="181"/>
                  <a:pt x="42" y="181"/>
                </a:cubicBezTo>
                <a:cubicBezTo>
                  <a:pt x="42" y="181"/>
                  <a:pt x="42" y="181"/>
                  <a:pt x="42" y="181"/>
                </a:cubicBezTo>
                <a:cubicBezTo>
                  <a:pt x="42" y="181"/>
                  <a:pt x="42" y="182"/>
                  <a:pt x="42" y="182"/>
                </a:cubicBezTo>
                <a:cubicBezTo>
                  <a:pt x="42" y="182"/>
                  <a:pt x="42" y="182"/>
                  <a:pt x="42" y="182"/>
                </a:cubicBezTo>
                <a:cubicBezTo>
                  <a:pt x="42" y="182"/>
                  <a:pt x="41" y="182"/>
                  <a:pt x="41" y="182"/>
                </a:cubicBezTo>
                <a:cubicBezTo>
                  <a:pt x="41" y="182"/>
                  <a:pt x="41" y="182"/>
                  <a:pt x="42" y="182"/>
                </a:cubicBezTo>
                <a:cubicBezTo>
                  <a:pt x="42" y="182"/>
                  <a:pt x="42" y="182"/>
                  <a:pt x="42" y="182"/>
                </a:cubicBezTo>
                <a:cubicBezTo>
                  <a:pt x="41" y="182"/>
                  <a:pt x="41" y="182"/>
                  <a:pt x="41" y="182"/>
                </a:cubicBezTo>
                <a:cubicBezTo>
                  <a:pt x="41" y="182"/>
                  <a:pt x="41" y="182"/>
                  <a:pt x="41" y="182"/>
                </a:cubicBezTo>
                <a:cubicBezTo>
                  <a:pt x="40" y="182"/>
                  <a:pt x="40" y="182"/>
                  <a:pt x="40" y="182"/>
                </a:cubicBezTo>
                <a:cubicBezTo>
                  <a:pt x="40" y="182"/>
                  <a:pt x="40" y="182"/>
                  <a:pt x="40" y="182"/>
                </a:cubicBezTo>
                <a:cubicBezTo>
                  <a:pt x="40" y="182"/>
                  <a:pt x="40" y="182"/>
                  <a:pt x="40" y="182"/>
                </a:cubicBezTo>
                <a:cubicBezTo>
                  <a:pt x="40" y="183"/>
                  <a:pt x="40" y="182"/>
                  <a:pt x="40" y="183"/>
                </a:cubicBezTo>
                <a:cubicBezTo>
                  <a:pt x="40" y="182"/>
                  <a:pt x="40" y="182"/>
                  <a:pt x="40" y="182"/>
                </a:cubicBezTo>
                <a:cubicBezTo>
                  <a:pt x="40" y="182"/>
                  <a:pt x="40" y="183"/>
                  <a:pt x="40" y="183"/>
                </a:cubicBezTo>
                <a:cubicBezTo>
                  <a:pt x="39" y="183"/>
                  <a:pt x="40" y="183"/>
                  <a:pt x="39" y="18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0" y="183"/>
                  <a:pt x="40" y="183"/>
                  <a:pt x="40" y="183"/>
                </a:cubicBezTo>
                <a:cubicBezTo>
                  <a:pt x="40" y="183"/>
                  <a:pt x="40" y="183"/>
                  <a:pt x="40" y="183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1" y="184"/>
                  <a:pt x="41" y="184"/>
                  <a:pt x="41" y="184"/>
                </a:cubicBezTo>
                <a:cubicBezTo>
                  <a:pt x="41" y="184"/>
                  <a:pt x="41" y="184"/>
                  <a:pt x="41" y="184"/>
                </a:cubicBezTo>
                <a:cubicBezTo>
                  <a:pt x="41" y="184"/>
                  <a:pt x="41" y="184"/>
                  <a:pt x="41" y="184"/>
                </a:cubicBezTo>
                <a:cubicBezTo>
                  <a:pt x="41" y="184"/>
                  <a:pt x="41" y="184"/>
                  <a:pt x="41" y="184"/>
                </a:cubicBezTo>
                <a:cubicBezTo>
                  <a:pt x="41" y="184"/>
                  <a:pt x="42" y="184"/>
                  <a:pt x="42" y="184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1" y="184"/>
                  <a:pt x="41" y="184"/>
                  <a:pt x="41" y="184"/>
                </a:cubicBezTo>
                <a:cubicBezTo>
                  <a:pt x="41" y="184"/>
                  <a:pt x="40" y="184"/>
                  <a:pt x="40" y="184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0" y="184"/>
                  <a:pt x="40" y="184"/>
                  <a:pt x="40" y="184"/>
                </a:cubicBezTo>
                <a:cubicBezTo>
                  <a:pt x="40" y="184"/>
                  <a:pt x="40" y="184"/>
                  <a:pt x="40" y="185"/>
                </a:cubicBezTo>
                <a:cubicBezTo>
                  <a:pt x="40" y="185"/>
                  <a:pt x="40" y="185"/>
                  <a:pt x="39" y="185"/>
                </a:cubicBezTo>
                <a:cubicBezTo>
                  <a:pt x="39" y="185"/>
                  <a:pt x="39" y="185"/>
                  <a:pt x="39" y="185"/>
                </a:cubicBezTo>
                <a:cubicBezTo>
                  <a:pt x="39" y="185"/>
                  <a:pt x="39" y="185"/>
                  <a:pt x="39" y="185"/>
                </a:cubicBezTo>
                <a:cubicBezTo>
                  <a:pt x="39" y="185"/>
                  <a:pt x="39" y="185"/>
                  <a:pt x="39" y="185"/>
                </a:cubicBezTo>
                <a:cubicBezTo>
                  <a:pt x="40" y="185"/>
                  <a:pt x="40" y="185"/>
                  <a:pt x="40" y="185"/>
                </a:cubicBezTo>
                <a:cubicBezTo>
                  <a:pt x="40" y="185"/>
                  <a:pt x="40" y="185"/>
                  <a:pt x="40" y="185"/>
                </a:cubicBezTo>
                <a:cubicBezTo>
                  <a:pt x="40" y="185"/>
                  <a:pt x="40" y="185"/>
                  <a:pt x="40" y="185"/>
                </a:cubicBezTo>
                <a:cubicBezTo>
                  <a:pt x="40" y="185"/>
                  <a:pt x="40" y="185"/>
                  <a:pt x="40" y="185"/>
                </a:cubicBezTo>
                <a:cubicBezTo>
                  <a:pt x="41" y="185"/>
                  <a:pt x="41" y="185"/>
                  <a:pt x="41" y="185"/>
                </a:cubicBezTo>
                <a:cubicBezTo>
                  <a:pt x="41" y="185"/>
                  <a:pt x="41" y="185"/>
                  <a:pt x="41" y="185"/>
                </a:cubicBezTo>
                <a:cubicBezTo>
                  <a:pt x="41" y="185"/>
                  <a:pt x="41" y="185"/>
                  <a:pt x="41" y="185"/>
                </a:cubicBezTo>
                <a:cubicBezTo>
                  <a:pt x="41" y="185"/>
                  <a:pt x="41" y="185"/>
                  <a:pt x="41" y="185"/>
                </a:cubicBezTo>
                <a:cubicBezTo>
                  <a:pt x="41" y="185"/>
                  <a:pt x="41" y="185"/>
                  <a:pt x="41" y="185"/>
                </a:cubicBezTo>
                <a:cubicBezTo>
                  <a:pt x="41" y="185"/>
                  <a:pt x="41" y="185"/>
                  <a:pt x="41" y="185"/>
                </a:cubicBezTo>
                <a:cubicBezTo>
                  <a:pt x="41" y="185"/>
                  <a:pt x="41" y="185"/>
                  <a:pt x="41" y="185"/>
                </a:cubicBezTo>
                <a:cubicBezTo>
                  <a:pt x="40" y="185"/>
                  <a:pt x="40" y="185"/>
                  <a:pt x="40" y="185"/>
                </a:cubicBezTo>
                <a:cubicBezTo>
                  <a:pt x="40" y="185"/>
                  <a:pt x="40" y="185"/>
                  <a:pt x="40" y="185"/>
                </a:cubicBezTo>
                <a:cubicBezTo>
                  <a:pt x="40" y="185"/>
                  <a:pt x="40" y="185"/>
                  <a:pt x="39" y="185"/>
                </a:cubicBezTo>
                <a:cubicBezTo>
                  <a:pt x="39" y="185"/>
                  <a:pt x="39" y="185"/>
                  <a:pt x="39" y="185"/>
                </a:cubicBezTo>
                <a:cubicBezTo>
                  <a:pt x="39" y="185"/>
                  <a:pt x="39" y="185"/>
                  <a:pt x="39" y="185"/>
                </a:cubicBezTo>
                <a:cubicBezTo>
                  <a:pt x="39" y="185"/>
                  <a:pt x="39" y="185"/>
                  <a:pt x="39" y="185"/>
                </a:cubicBezTo>
                <a:cubicBezTo>
                  <a:pt x="39" y="185"/>
                  <a:pt x="39" y="185"/>
                  <a:pt x="39" y="185"/>
                </a:cubicBezTo>
                <a:cubicBezTo>
                  <a:pt x="39" y="185"/>
                  <a:pt x="39" y="185"/>
                  <a:pt x="39" y="185"/>
                </a:cubicBezTo>
                <a:cubicBezTo>
                  <a:pt x="39" y="185"/>
                  <a:pt x="39" y="185"/>
                  <a:pt x="39" y="185"/>
                </a:cubicBezTo>
                <a:cubicBezTo>
                  <a:pt x="39" y="186"/>
                  <a:pt x="39" y="186"/>
                  <a:pt x="39" y="186"/>
                </a:cubicBezTo>
                <a:cubicBezTo>
                  <a:pt x="40" y="186"/>
                  <a:pt x="40" y="186"/>
                  <a:pt x="41" y="186"/>
                </a:cubicBezTo>
                <a:cubicBezTo>
                  <a:pt x="41" y="186"/>
                  <a:pt x="41" y="186"/>
                  <a:pt x="41" y="186"/>
                </a:cubicBezTo>
                <a:cubicBezTo>
                  <a:pt x="41" y="186"/>
                  <a:pt x="41" y="186"/>
                  <a:pt x="41" y="186"/>
                </a:cubicBezTo>
                <a:cubicBezTo>
                  <a:pt x="41" y="186"/>
                  <a:pt x="40" y="186"/>
                  <a:pt x="40" y="186"/>
                </a:cubicBezTo>
                <a:cubicBezTo>
                  <a:pt x="40" y="186"/>
                  <a:pt x="40" y="186"/>
                  <a:pt x="40" y="186"/>
                </a:cubicBezTo>
                <a:cubicBezTo>
                  <a:pt x="40" y="186"/>
                  <a:pt x="40" y="186"/>
                  <a:pt x="40" y="186"/>
                </a:cubicBezTo>
                <a:cubicBezTo>
                  <a:pt x="40" y="186"/>
                  <a:pt x="40" y="186"/>
                  <a:pt x="40" y="186"/>
                </a:cubicBezTo>
                <a:cubicBezTo>
                  <a:pt x="40" y="186"/>
                  <a:pt x="40" y="186"/>
                  <a:pt x="40" y="186"/>
                </a:cubicBezTo>
                <a:cubicBezTo>
                  <a:pt x="40" y="186"/>
                  <a:pt x="40" y="186"/>
                  <a:pt x="40" y="186"/>
                </a:cubicBezTo>
                <a:cubicBezTo>
                  <a:pt x="40" y="186"/>
                  <a:pt x="40" y="186"/>
                  <a:pt x="40" y="186"/>
                </a:cubicBezTo>
                <a:cubicBezTo>
                  <a:pt x="40" y="186"/>
                  <a:pt x="41" y="186"/>
                  <a:pt x="41" y="186"/>
                </a:cubicBezTo>
                <a:cubicBezTo>
                  <a:pt x="41" y="186"/>
                  <a:pt x="42" y="187"/>
                  <a:pt x="41" y="186"/>
                </a:cubicBezTo>
                <a:cubicBezTo>
                  <a:pt x="41" y="186"/>
                  <a:pt x="41" y="186"/>
                  <a:pt x="41" y="186"/>
                </a:cubicBezTo>
                <a:cubicBezTo>
                  <a:pt x="42" y="186"/>
                  <a:pt x="42" y="186"/>
                  <a:pt x="42" y="186"/>
                </a:cubicBezTo>
                <a:cubicBezTo>
                  <a:pt x="42" y="186"/>
                  <a:pt x="42" y="186"/>
                  <a:pt x="42" y="186"/>
                </a:cubicBezTo>
                <a:cubicBezTo>
                  <a:pt x="42" y="186"/>
                  <a:pt x="42" y="186"/>
                  <a:pt x="42" y="186"/>
                </a:cubicBezTo>
                <a:cubicBezTo>
                  <a:pt x="42" y="186"/>
                  <a:pt x="42" y="186"/>
                  <a:pt x="42" y="186"/>
                </a:cubicBezTo>
                <a:cubicBezTo>
                  <a:pt x="42" y="186"/>
                  <a:pt x="42" y="186"/>
                  <a:pt x="42" y="186"/>
                </a:cubicBezTo>
                <a:cubicBezTo>
                  <a:pt x="42" y="186"/>
                  <a:pt x="42" y="186"/>
                  <a:pt x="42" y="186"/>
                </a:cubicBezTo>
                <a:cubicBezTo>
                  <a:pt x="42" y="186"/>
                  <a:pt x="42" y="186"/>
                  <a:pt x="42" y="186"/>
                </a:cubicBezTo>
                <a:cubicBezTo>
                  <a:pt x="42" y="186"/>
                  <a:pt x="42" y="186"/>
                  <a:pt x="42" y="186"/>
                </a:cubicBezTo>
                <a:cubicBezTo>
                  <a:pt x="42" y="186"/>
                  <a:pt x="42" y="186"/>
                  <a:pt x="42" y="186"/>
                </a:cubicBezTo>
                <a:cubicBezTo>
                  <a:pt x="42" y="186"/>
                  <a:pt x="42" y="186"/>
                  <a:pt x="42" y="186"/>
                </a:cubicBezTo>
                <a:cubicBezTo>
                  <a:pt x="42" y="186"/>
                  <a:pt x="42" y="186"/>
                  <a:pt x="42" y="186"/>
                </a:cubicBezTo>
                <a:cubicBezTo>
                  <a:pt x="42" y="186"/>
                  <a:pt x="43" y="186"/>
                  <a:pt x="43" y="186"/>
                </a:cubicBezTo>
                <a:cubicBezTo>
                  <a:pt x="43" y="186"/>
                  <a:pt x="43" y="186"/>
                  <a:pt x="43" y="186"/>
                </a:cubicBezTo>
                <a:cubicBezTo>
                  <a:pt x="43" y="186"/>
                  <a:pt x="43" y="186"/>
                  <a:pt x="43" y="186"/>
                </a:cubicBezTo>
                <a:cubicBezTo>
                  <a:pt x="43" y="186"/>
                  <a:pt x="43" y="186"/>
                  <a:pt x="43" y="186"/>
                </a:cubicBezTo>
                <a:cubicBezTo>
                  <a:pt x="43" y="186"/>
                  <a:pt x="43" y="186"/>
                  <a:pt x="43" y="186"/>
                </a:cubicBezTo>
                <a:cubicBezTo>
                  <a:pt x="43" y="186"/>
                  <a:pt x="43" y="186"/>
                  <a:pt x="43" y="186"/>
                </a:cubicBezTo>
                <a:cubicBezTo>
                  <a:pt x="43" y="186"/>
                  <a:pt x="43" y="186"/>
                  <a:pt x="43" y="186"/>
                </a:cubicBezTo>
                <a:cubicBezTo>
                  <a:pt x="43" y="186"/>
                  <a:pt x="42" y="186"/>
                  <a:pt x="42" y="186"/>
                </a:cubicBezTo>
                <a:cubicBezTo>
                  <a:pt x="42" y="186"/>
                  <a:pt x="42" y="186"/>
                  <a:pt x="42" y="186"/>
                </a:cubicBezTo>
                <a:cubicBezTo>
                  <a:pt x="42" y="186"/>
                  <a:pt x="42" y="186"/>
                  <a:pt x="42" y="186"/>
                </a:cubicBezTo>
                <a:cubicBezTo>
                  <a:pt x="42" y="186"/>
                  <a:pt x="42" y="186"/>
                  <a:pt x="42" y="186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3" y="187"/>
                  <a:pt x="43" y="187"/>
                  <a:pt x="43" y="187"/>
                </a:cubicBezTo>
                <a:cubicBezTo>
                  <a:pt x="43" y="187"/>
                  <a:pt x="43" y="187"/>
                  <a:pt x="43" y="187"/>
                </a:cubicBezTo>
                <a:cubicBezTo>
                  <a:pt x="43" y="187"/>
                  <a:pt x="43" y="187"/>
                  <a:pt x="44" y="187"/>
                </a:cubicBezTo>
                <a:cubicBezTo>
                  <a:pt x="44" y="187"/>
                  <a:pt x="44" y="187"/>
                  <a:pt x="44" y="187"/>
                </a:cubicBezTo>
                <a:cubicBezTo>
                  <a:pt x="44" y="187"/>
                  <a:pt x="44" y="187"/>
                  <a:pt x="44" y="187"/>
                </a:cubicBezTo>
                <a:cubicBezTo>
                  <a:pt x="43" y="187"/>
                  <a:pt x="43" y="187"/>
                  <a:pt x="43" y="187"/>
                </a:cubicBezTo>
                <a:cubicBezTo>
                  <a:pt x="43" y="187"/>
                  <a:pt x="44" y="187"/>
                  <a:pt x="44" y="187"/>
                </a:cubicBezTo>
                <a:cubicBezTo>
                  <a:pt x="44" y="187"/>
                  <a:pt x="44" y="187"/>
                  <a:pt x="44" y="187"/>
                </a:cubicBezTo>
                <a:cubicBezTo>
                  <a:pt x="44" y="187"/>
                  <a:pt x="45" y="187"/>
                  <a:pt x="45" y="187"/>
                </a:cubicBezTo>
                <a:cubicBezTo>
                  <a:pt x="45" y="187"/>
                  <a:pt x="45" y="187"/>
                  <a:pt x="45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45" y="186"/>
                  <a:pt x="45" y="186"/>
                  <a:pt x="45" y="187"/>
                </a:cubicBezTo>
                <a:cubicBezTo>
                  <a:pt x="45" y="187"/>
                  <a:pt x="45" y="187"/>
                  <a:pt x="45" y="187"/>
                </a:cubicBezTo>
                <a:cubicBezTo>
                  <a:pt x="45" y="187"/>
                  <a:pt x="45" y="187"/>
                  <a:pt x="45" y="187"/>
                </a:cubicBezTo>
                <a:cubicBezTo>
                  <a:pt x="45" y="187"/>
                  <a:pt x="45" y="186"/>
                  <a:pt x="45" y="187"/>
                </a:cubicBezTo>
                <a:cubicBezTo>
                  <a:pt x="45" y="187"/>
                  <a:pt x="45" y="187"/>
                  <a:pt x="45" y="187"/>
                </a:cubicBezTo>
                <a:cubicBezTo>
                  <a:pt x="45" y="187"/>
                  <a:pt x="45" y="187"/>
                  <a:pt x="45" y="187"/>
                </a:cubicBezTo>
                <a:cubicBezTo>
                  <a:pt x="45" y="187"/>
                  <a:pt x="45" y="187"/>
                  <a:pt x="45" y="187"/>
                </a:cubicBezTo>
                <a:cubicBezTo>
                  <a:pt x="45" y="187"/>
                  <a:pt x="45" y="187"/>
                  <a:pt x="45" y="187"/>
                </a:cubicBezTo>
                <a:cubicBezTo>
                  <a:pt x="45" y="187"/>
                  <a:pt x="45" y="187"/>
                  <a:pt x="45" y="187"/>
                </a:cubicBezTo>
                <a:cubicBezTo>
                  <a:pt x="45" y="187"/>
                  <a:pt x="45" y="187"/>
                  <a:pt x="45" y="187"/>
                </a:cubicBezTo>
                <a:cubicBezTo>
                  <a:pt x="44" y="187"/>
                  <a:pt x="44" y="187"/>
                  <a:pt x="44" y="187"/>
                </a:cubicBezTo>
                <a:cubicBezTo>
                  <a:pt x="44" y="187"/>
                  <a:pt x="44" y="187"/>
                  <a:pt x="44" y="187"/>
                </a:cubicBezTo>
                <a:cubicBezTo>
                  <a:pt x="44" y="187"/>
                  <a:pt x="43" y="187"/>
                  <a:pt x="43" y="187"/>
                </a:cubicBezTo>
                <a:cubicBezTo>
                  <a:pt x="43" y="187"/>
                  <a:pt x="43" y="187"/>
                  <a:pt x="43" y="187"/>
                </a:cubicBezTo>
                <a:cubicBezTo>
                  <a:pt x="43" y="187"/>
                  <a:pt x="43" y="187"/>
                  <a:pt x="43" y="187"/>
                </a:cubicBezTo>
                <a:cubicBezTo>
                  <a:pt x="43" y="187"/>
                  <a:pt x="44" y="187"/>
                  <a:pt x="44" y="187"/>
                </a:cubicBezTo>
                <a:cubicBezTo>
                  <a:pt x="44" y="187"/>
                  <a:pt x="43" y="187"/>
                  <a:pt x="43" y="188"/>
                </a:cubicBezTo>
                <a:cubicBezTo>
                  <a:pt x="43" y="188"/>
                  <a:pt x="43" y="188"/>
                  <a:pt x="43" y="188"/>
                </a:cubicBezTo>
                <a:cubicBezTo>
                  <a:pt x="43" y="188"/>
                  <a:pt x="43" y="188"/>
                  <a:pt x="43" y="188"/>
                </a:cubicBezTo>
                <a:cubicBezTo>
                  <a:pt x="43" y="188"/>
                  <a:pt x="44" y="188"/>
                  <a:pt x="44" y="188"/>
                </a:cubicBezTo>
                <a:cubicBezTo>
                  <a:pt x="44" y="188"/>
                  <a:pt x="44" y="188"/>
                  <a:pt x="44" y="188"/>
                </a:cubicBezTo>
                <a:cubicBezTo>
                  <a:pt x="44" y="188"/>
                  <a:pt x="44" y="188"/>
                  <a:pt x="44" y="188"/>
                </a:cubicBezTo>
                <a:cubicBezTo>
                  <a:pt x="44" y="188"/>
                  <a:pt x="44" y="188"/>
                  <a:pt x="44" y="188"/>
                </a:cubicBezTo>
                <a:cubicBezTo>
                  <a:pt x="44" y="188"/>
                  <a:pt x="45" y="188"/>
                  <a:pt x="45" y="188"/>
                </a:cubicBezTo>
                <a:cubicBezTo>
                  <a:pt x="45" y="188"/>
                  <a:pt x="45" y="187"/>
                  <a:pt x="45" y="187"/>
                </a:cubicBezTo>
                <a:cubicBezTo>
                  <a:pt x="45" y="187"/>
                  <a:pt x="45" y="187"/>
                  <a:pt x="45" y="187"/>
                </a:cubicBezTo>
                <a:cubicBezTo>
                  <a:pt x="45" y="188"/>
                  <a:pt x="45" y="188"/>
                  <a:pt x="45" y="188"/>
                </a:cubicBezTo>
                <a:cubicBezTo>
                  <a:pt x="45" y="188"/>
                  <a:pt x="45" y="188"/>
                  <a:pt x="45" y="188"/>
                </a:cubicBezTo>
                <a:cubicBezTo>
                  <a:pt x="45" y="188"/>
                  <a:pt x="45" y="188"/>
                  <a:pt x="45" y="188"/>
                </a:cubicBezTo>
                <a:cubicBezTo>
                  <a:pt x="45" y="188"/>
                  <a:pt x="45" y="188"/>
                  <a:pt x="45" y="188"/>
                </a:cubicBezTo>
                <a:cubicBezTo>
                  <a:pt x="45" y="188"/>
                  <a:pt x="45" y="188"/>
                  <a:pt x="45" y="188"/>
                </a:cubicBezTo>
                <a:cubicBezTo>
                  <a:pt x="45" y="188"/>
                  <a:pt x="45" y="188"/>
                  <a:pt x="45" y="188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46" y="188"/>
                  <a:pt x="46" y="187"/>
                  <a:pt x="47" y="187"/>
                </a:cubicBezTo>
                <a:cubicBezTo>
                  <a:pt x="47" y="187"/>
                  <a:pt x="47" y="187"/>
                  <a:pt x="47" y="187"/>
                </a:cubicBezTo>
                <a:cubicBezTo>
                  <a:pt x="46" y="187"/>
                  <a:pt x="46" y="187"/>
                  <a:pt x="47" y="187"/>
                </a:cubicBezTo>
                <a:cubicBezTo>
                  <a:pt x="47" y="187"/>
                  <a:pt x="47" y="187"/>
                  <a:pt x="47" y="187"/>
                </a:cubicBezTo>
                <a:cubicBezTo>
                  <a:pt x="47" y="186"/>
                  <a:pt x="47" y="186"/>
                  <a:pt x="47" y="186"/>
                </a:cubicBezTo>
                <a:cubicBezTo>
                  <a:pt x="47" y="186"/>
                  <a:pt x="47" y="186"/>
                  <a:pt x="47" y="186"/>
                </a:cubicBezTo>
                <a:cubicBezTo>
                  <a:pt x="47" y="186"/>
                  <a:pt x="47" y="186"/>
                  <a:pt x="47" y="187"/>
                </a:cubicBezTo>
                <a:cubicBezTo>
                  <a:pt x="47" y="187"/>
                  <a:pt x="47" y="187"/>
                  <a:pt x="47" y="187"/>
                </a:cubicBezTo>
                <a:cubicBezTo>
                  <a:pt x="47" y="187"/>
                  <a:pt x="47" y="187"/>
                  <a:pt x="47" y="187"/>
                </a:cubicBezTo>
                <a:cubicBezTo>
                  <a:pt x="47" y="187"/>
                  <a:pt x="47" y="187"/>
                  <a:pt x="47" y="187"/>
                </a:cubicBezTo>
                <a:cubicBezTo>
                  <a:pt x="47" y="187"/>
                  <a:pt x="47" y="187"/>
                  <a:pt x="46" y="188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47" y="188"/>
                  <a:pt x="47" y="188"/>
                  <a:pt x="47" y="188"/>
                </a:cubicBezTo>
                <a:cubicBezTo>
                  <a:pt x="47" y="188"/>
                  <a:pt x="47" y="188"/>
                  <a:pt x="47" y="188"/>
                </a:cubicBezTo>
                <a:cubicBezTo>
                  <a:pt x="47" y="188"/>
                  <a:pt x="47" y="188"/>
                  <a:pt x="48" y="188"/>
                </a:cubicBezTo>
                <a:cubicBezTo>
                  <a:pt x="48" y="188"/>
                  <a:pt x="48" y="188"/>
                  <a:pt x="48" y="188"/>
                </a:cubicBezTo>
                <a:cubicBezTo>
                  <a:pt x="48" y="188"/>
                  <a:pt x="48" y="188"/>
                  <a:pt x="47" y="188"/>
                </a:cubicBezTo>
                <a:cubicBezTo>
                  <a:pt x="47" y="188"/>
                  <a:pt x="47" y="188"/>
                  <a:pt x="47" y="188"/>
                </a:cubicBezTo>
                <a:cubicBezTo>
                  <a:pt x="47" y="188"/>
                  <a:pt x="47" y="188"/>
                  <a:pt x="47" y="188"/>
                </a:cubicBezTo>
                <a:cubicBezTo>
                  <a:pt x="47" y="189"/>
                  <a:pt x="47" y="189"/>
                  <a:pt x="47" y="189"/>
                </a:cubicBezTo>
                <a:cubicBezTo>
                  <a:pt x="47" y="189"/>
                  <a:pt x="47" y="189"/>
                  <a:pt x="47" y="189"/>
                </a:cubicBezTo>
                <a:cubicBezTo>
                  <a:pt x="47" y="189"/>
                  <a:pt x="47" y="189"/>
                  <a:pt x="47" y="189"/>
                </a:cubicBezTo>
                <a:cubicBezTo>
                  <a:pt x="47" y="189"/>
                  <a:pt x="47" y="189"/>
                  <a:pt x="47" y="189"/>
                </a:cubicBezTo>
                <a:cubicBezTo>
                  <a:pt x="47" y="189"/>
                  <a:pt x="47" y="189"/>
                  <a:pt x="47" y="189"/>
                </a:cubicBezTo>
                <a:cubicBezTo>
                  <a:pt x="47" y="189"/>
                  <a:pt x="48" y="190"/>
                  <a:pt x="48" y="190"/>
                </a:cubicBezTo>
                <a:cubicBezTo>
                  <a:pt x="48" y="190"/>
                  <a:pt x="48" y="190"/>
                  <a:pt x="48" y="190"/>
                </a:cubicBezTo>
                <a:cubicBezTo>
                  <a:pt x="48" y="190"/>
                  <a:pt x="48" y="190"/>
                  <a:pt x="48" y="190"/>
                </a:cubicBezTo>
                <a:cubicBezTo>
                  <a:pt x="48" y="190"/>
                  <a:pt x="48" y="190"/>
                  <a:pt x="49" y="190"/>
                </a:cubicBezTo>
                <a:cubicBezTo>
                  <a:pt x="49" y="190"/>
                  <a:pt x="49" y="190"/>
                  <a:pt x="49" y="190"/>
                </a:cubicBezTo>
                <a:cubicBezTo>
                  <a:pt x="49" y="190"/>
                  <a:pt x="49" y="190"/>
                  <a:pt x="49" y="190"/>
                </a:cubicBezTo>
                <a:cubicBezTo>
                  <a:pt x="49" y="190"/>
                  <a:pt x="49" y="190"/>
                  <a:pt x="49" y="190"/>
                </a:cubicBezTo>
                <a:cubicBezTo>
                  <a:pt x="49" y="190"/>
                  <a:pt x="49" y="190"/>
                  <a:pt x="49" y="190"/>
                </a:cubicBezTo>
                <a:cubicBezTo>
                  <a:pt x="49" y="190"/>
                  <a:pt x="49" y="190"/>
                  <a:pt x="49" y="190"/>
                </a:cubicBezTo>
                <a:cubicBezTo>
                  <a:pt x="49" y="190"/>
                  <a:pt x="49" y="190"/>
                  <a:pt x="49" y="190"/>
                </a:cubicBezTo>
                <a:cubicBezTo>
                  <a:pt x="49" y="190"/>
                  <a:pt x="49" y="190"/>
                  <a:pt x="49" y="190"/>
                </a:cubicBezTo>
                <a:cubicBezTo>
                  <a:pt x="49" y="190"/>
                  <a:pt x="49" y="190"/>
                  <a:pt x="49" y="190"/>
                </a:cubicBezTo>
                <a:cubicBezTo>
                  <a:pt x="49" y="190"/>
                  <a:pt x="49" y="190"/>
                  <a:pt x="49" y="190"/>
                </a:cubicBezTo>
                <a:cubicBezTo>
                  <a:pt x="49" y="190"/>
                  <a:pt x="49" y="190"/>
                  <a:pt x="49" y="190"/>
                </a:cubicBezTo>
                <a:cubicBezTo>
                  <a:pt x="49" y="190"/>
                  <a:pt x="49" y="190"/>
                  <a:pt x="49" y="190"/>
                </a:cubicBezTo>
                <a:cubicBezTo>
                  <a:pt x="49" y="190"/>
                  <a:pt x="49" y="190"/>
                  <a:pt x="49" y="190"/>
                </a:cubicBezTo>
                <a:cubicBezTo>
                  <a:pt x="49" y="190"/>
                  <a:pt x="49" y="190"/>
                  <a:pt x="49" y="190"/>
                </a:cubicBezTo>
                <a:cubicBezTo>
                  <a:pt x="49" y="190"/>
                  <a:pt x="49" y="190"/>
                  <a:pt x="50" y="190"/>
                </a:cubicBezTo>
                <a:cubicBezTo>
                  <a:pt x="50" y="190"/>
                  <a:pt x="50" y="190"/>
                  <a:pt x="50" y="190"/>
                </a:cubicBezTo>
                <a:cubicBezTo>
                  <a:pt x="50" y="190"/>
                  <a:pt x="50" y="190"/>
                  <a:pt x="50" y="190"/>
                </a:cubicBezTo>
                <a:cubicBezTo>
                  <a:pt x="50" y="190"/>
                  <a:pt x="50" y="190"/>
                  <a:pt x="50" y="190"/>
                </a:cubicBezTo>
                <a:cubicBezTo>
                  <a:pt x="50" y="190"/>
                  <a:pt x="50" y="190"/>
                  <a:pt x="50" y="190"/>
                </a:cubicBezTo>
                <a:cubicBezTo>
                  <a:pt x="50" y="191"/>
                  <a:pt x="50" y="191"/>
                  <a:pt x="49" y="191"/>
                </a:cubicBezTo>
                <a:cubicBezTo>
                  <a:pt x="49" y="191"/>
                  <a:pt x="49" y="191"/>
                  <a:pt x="49" y="191"/>
                </a:cubicBezTo>
                <a:cubicBezTo>
                  <a:pt x="49" y="191"/>
                  <a:pt x="50" y="191"/>
                  <a:pt x="50" y="191"/>
                </a:cubicBezTo>
                <a:cubicBezTo>
                  <a:pt x="50" y="191"/>
                  <a:pt x="50" y="191"/>
                  <a:pt x="50" y="191"/>
                </a:cubicBezTo>
                <a:cubicBezTo>
                  <a:pt x="50" y="191"/>
                  <a:pt x="50" y="191"/>
                  <a:pt x="50" y="191"/>
                </a:cubicBezTo>
                <a:cubicBezTo>
                  <a:pt x="50" y="191"/>
                  <a:pt x="50" y="191"/>
                  <a:pt x="50" y="191"/>
                </a:cubicBezTo>
                <a:cubicBezTo>
                  <a:pt x="50" y="191"/>
                  <a:pt x="50" y="191"/>
                  <a:pt x="50" y="191"/>
                </a:cubicBezTo>
                <a:cubicBezTo>
                  <a:pt x="50" y="191"/>
                  <a:pt x="50" y="191"/>
                  <a:pt x="50" y="191"/>
                </a:cubicBezTo>
                <a:cubicBezTo>
                  <a:pt x="50" y="191"/>
                  <a:pt x="50" y="191"/>
                  <a:pt x="50" y="191"/>
                </a:cubicBezTo>
                <a:cubicBezTo>
                  <a:pt x="50" y="191"/>
                  <a:pt x="50" y="191"/>
                  <a:pt x="50" y="191"/>
                </a:cubicBezTo>
                <a:cubicBezTo>
                  <a:pt x="50" y="191"/>
                  <a:pt x="50" y="191"/>
                  <a:pt x="50" y="191"/>
                </a:cubicBezTo>
                <a:cubicBezTo>
                  <a:pt x="50" y="191"/>
                  <a:pt x="50" y="191"/>
                  <a:pt x="50" y="191"/>
                </a:cubicBezTo>
                <a:cubicBezTo>
                  <a:pt x="50" y="191"/>
                  <a:pt x="50" y="191"/>
                  <a:pt x="50" y="191"/>
                </a:cubicBezTo>
                <a:cubicBezTo>
                  <a:pt x="50" y="191"/>
                  <a:pt x="51" y="191"/>
                  <a:pt x="51" y="191"/>
                </a:cubicBezTo>
                <a:cubicBezTo>
                  <a:pt x="51" y="191"/>
                  <a:pt x="51" y="191"/>
                  <a:pt x="51" y="191"/>
                </a:cubicBezTo>
                <a:cubicBezTo>
                  <a:pt x="51" y="191"/>
                  <a:pt x="51" y="191"/>
                  <a:pt x="51" y="191"/>
                </a:cubicBezTo>
                <a:cubicBezTo>
                  <a:pt x="51" y="190"/>
                  <a:pt x="51" y="190"/>
                  <a:pt x="51" y="190"/>
                </a:cubicBezTo>
                <a:cubicBezTo>
                  <a:pt x="51" y="190"/>
                  <a:pt x="51" y="190"/>
                  <a:pt x="51" y="190"/>
                </a:cubicBezTo>
                <a:cubicBezTo>
                  <a:pt x="51" y="190"/>
                  <a:pt x="51" y="191"/>
                  <a:pt x="51" y="191"/>
                </a:cubicBezTo>
                <a:cubicBezTo>
                  <a:pt x="51" y="191"/>
                  <a:pt x="51" y="191"/>
                  <a:pt x="51" y="192"/>
                </a:cubicBezTo>
                <a:cubicBezTo>
                  <a:pt x="51" y="192"/>
                  <a:pt x="51" y="192"/>
                  <a:pt x="51" y="192"/>
                </a:cubicBezTo>
                <a:cubicBezTo>
                  <a:pt x="51" y="192"/>
                  <a:pt x="51" y="192"/>
                  <a:pt x="51" y="192"/>
                </a:cubicBezTo>
                <a:cubicBezTo>
                  <a:pt x="51" y="192"/>
                  <a:pt x="51" y="192"/>
                  <a:pt x="51" y="192"/>
                </a:cubicBezTo>
                <a:cubicBezTo>
                  <a:pt x="51" y="192"/>
                  <a:pt x="51" y="192"/>
                  <a:pt x="51" y="192"/>
                </a:cubicBezTo>
                <a:cubicBezTo>
                  <a:pt x="51" y="192"/>
                  <a:pt x="51" y="192"/>
                  <a:pt x="51" y="192"/>
                </a:cubicBezTo>
                <a:cubicBezTo>
                  <a:pt x="51" y="192"/>
                  <a:pt x="51" y="192"/>
                  <a:pt x="51" y="192"/>
                </a:cubicBezTo>
                <a:cubicBezTo>
                  <a:pt x="51" y="192"/>
                  <a:pt x="51" y="192"/>
                  <a:pt x="51" y="192"/>
                </a:cubicBezTo>
                <a:cubicBezTo>
                  <a:pt x="51" y="192"/>
                  <a:pt x="51" y="192"/>
                  <a:pt x="51" y="192"/>
                </a:cubicBezTo>
                <a:cubicBezTo>
                  <a:pt x="51" y="192"/>
                  <a:pt x="51" y="192"/>
                  <a:pt x="51" y="193"/>
                </a:cubicBezTo>
                <a:cubicBezTo>
                  <a:pt x="52" y="193"/>
                  <a:pt x="52" y="193"/>
                  <a:pt x="52" y="193"/>
                </a:cubicBezTo>
                <a:cubicBezTo>
                  <a:pt x="52" y="193"/>
                  <a:pt x="52" y="193"/>
                  <a:pt x="52" y="193"/>
                </a:cubicBezTo>
                <a:cubicBezTo>
                  <a:pt x="52" y="193"/>
                  <a:pt x="52" y="193"/>
                  <a:pt x="52" y="193"/>
                </a:cubicBezTo>
                <a:cubicBezTo>
                  <a:pt x="52" y="194"/>
                  <a:pt x="52" y="194"/>
                  <a:pt x="53" y="193"/>
                </a:cubicBezTo>
                <a:cubicBezTo>
                  <a:pt x="52" y="194"/>
                  <a:pt x="53" y="194"/>
                  <a:pt x="53" y="194"/>
                </a:cubicBezTo>
                <a:cubicBezTo>
                  <a:pt x="53" y="194"/>
                  <a:pt x="53" y="194"/>
                  <a:pt x="53" y="194"/>
                </a:cubicBezTo>
                <a:cubicBezTo>
                  <a:pt x="53" y="194"/>
                  <a:pt x="53" y="194"/>
                  <a:pt x="53" y="194"/>
                </a:cubicBezTo>
                <a:cubicBezTo>
                  <a:pt x="53" y="194"/>
                  <a:pt x="52" y="194"/>
                  <a:pt x="52" y="195"/>
                </a:cubicBezTo>
                <a:cubicBezTo>
                  <a:pt x="52" y="194"/>
                  <a:pt x="53" y="195"/>
                  <a:pt x="53" y="195"/>
                </a:cubicBezTo>
                <a:cubicBezTo>
                  <a:pt x="53" y="195"/>
                  <a:pt x="53" y="195"/>
                  <a:pt x="53" y="196"/>
                </a:cubicBezTo>
                <a:cubicBezTo>
                  <a:pt x="53" y="196"/>
                  <a:pt x="53" y="196"/>
                  <a:pt x="53" y="196"/>
                </a:cubicBezTo>
                <a:cubicBezTo>
                  <a:pt x="53" y="196"/>
                  <a:pt x="53" y="196"/>
                  <a:pt x="53" y="196"/>
                </a:cubicBezTo>
                <a:cubicBezTo>
                  <a:pt x="53" y="196"/>
                  <a:pt x="53" y="196"/>
                  <a:pt x="53" y="196"/>
                </a:cubicBezTo>
                <a:cubicBezTo>
                  <a:pt x="53" y="196"/>
                  <a:pt x="53" y="196"/>
                  <a:pt x="53" y="196"/>
                </a:cubicBezTo>
                <a:cubicBezTo>
                  <a:pt x="53" y="197"/>
                  <a:pt x="53" y="197"/>
                  <a:pt x="53" y="197"/>
                </a:cubicBezTo>
                <a:cubicBezTo>
                  <a:pt x="53" y="197"/>
                  <a:pt x="53" y="197"/>
                  <a:pt x="53" y="197"/>
                </a:cubicBezTo>
                <a:cubicBezTo>
                  <a:pt x="53" y="197"/>
                  <a:pt x="53" y="197"/>
                  <a:pt x="53" y="197"/>
                </a:cubicBezTo>
                <a:cubicBezTo>
                  <a:pt x="53" y="197"/>
                  <a:pt x="53" y="197"/>
                  <a:pt x="53" y="197"/>
                </a:cubicBezTo>
                <a:cubicBezTo>
                  <a:pt x="53" y="197"/>
                  <a:pt x="53" y="197"/>
                  <a:pt x="53" y="197"/>
                </a:cubicBezTo>
                <a:cubicBezTo>
                  <a:pt x="53" y="197"/>
                  <a:pt x="53" y="197"/>
                  <a:pt x="53" y="197"/>
                </a:cubicBezTo>
                <a:cubicBezTo>
                  <a:pt x="53" y="197"/>
                  <a:pt x="53" y="198"/>
                  <a:pt x="53" y="198"/>
                </a:cubicBezTo>
                <a:cubicBezTo>
                  <a:pt x="53" y="198"/>
                  <a:pt x="53" y="198"/>
                  <a:pt x="53" y="198"/>
                </a:cubicBezTo>
                <a:cubicBezTo>
                  <a:pt x="53" y="198"/>
                  <a:pt x="53" y="198"/>
                  <a:pt x="52" y="198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1" y="199"/>
                  <a:pt x="51" y="199"/>
                  <a:pt x="52" y="198"/>
                </a:cubicBezTo>
                <a:cubicBezTo>
                  <a:pt x="51" y="198"/>
                  <a:pt x="51" y="199"/>
                  <a:pt x="51" y="199"/>
                </a:cubicBezTo>
                <a:cubicBezTo>
                  <a:pt x="51" y="199"/>
                  <a:pt x="51" y="198"/>
                  <a:pt x="51" y="198"/>
                </a:cubicBezTo>
                <a:cubicBezTo>
                  <a:pt x="52" y="198"/>
                  <a:pt x="51" y="198"/>
                  <a:pt x="52" y="198"/>
                </a:cubicBezTo>
                <a:cubicBezTo>
                  <a:pt x="52" y="198"/>
                  <a:pt x="52" y="198"/>
                  <a:pt x="52" y="198"/>
                </a:cubicBezTo>
                <a:cubicBezTo>
                  <a:pt x="52" y="198"/>
                  <a:pt x="52" y="198"/>
                  <a:pt x="52" y="198"/>
                </a:cubicBezTo>
                <a:cubicBezTo>
                  <a:pt x="52" y="198"/>
                  <a:pt x="52" y="198"/>
                  <a:pt x="52" y="198"/>
                </a:cubicBezTo>
                <a:cubicBezTo>
                  <a:pt x="52" y="198"/>
                  <a:pt x="52" y="198"/>
                  <a:pt x="52" y="198"/>
                </a:cubicBezTo>
                <a:cubicBezTo>
                  <a:pt x="52" y="198"/>
                  <a:pt x="52" y="198"/>
                  <a:pt x="52" y="198"/>
                </a:cubicBezTo>
                <a:cubicBezTo>
                  <a:pt x="52" y="198"/>
                  <a:pt x="52" y="198"/>
                  <a:pt x="52" y="198"/>
                </a:cubicBezTo>
                <a:cubicBezTo>
                  <a:pt x="52" y="198"/>
                  <a:pt x="52" y="198"/>
                  <a:pt x="52" y="198"/>
                </a:cubicBezTo>
                <a:cubicBezTo>
                  <a:pt x="53" y="198"/>
                  <a:pt x="52" y="197"/>
                  <a:pt x="52" y="197"/>
                </a:cubicBezTo>
                <a:cubicBezTo>
                  <a:pt x="52" y="197"/>
                  <a:pt x="53" y="197"/>
                  <a:pt x="53" y="197"/>
                </a:cubicBezTo>
                <a:cubicBezTo>
                  <a:pt x="53" y="196"/>
                  <a:pt x="53" y="196"/>
                  <a:pt x="53" y="196"/>
                </a:cubicBezTo>
                <a:cubicBezTo>
                  <a:pt x="52" y="196"/>
                  <a:pt x="52" y="196"/>
                  <a:pt x="52" y="197"/>
                </a:cubicBezTo>
                <a:cubicBezTo>
                  <a:pt x="52" y="197"/>
                  <a:pt x="52" y="197"/>
                  <a:pt x="51" y="197"/>
                </a:cubicBezTo>
                <a:cubicBezTo>
                  <a:pt x="51" y="197"/>
                  <a:pt x="51" y="197"/>
                  <a:pt x="51" y="198"/>
                </a:cubicBezTo>
                <a:cubicBezTo>
                  <a:pt x="51" y="198"/>
                  <a:pt x="51" y="198"/>
                  <a:pt x="51" y="198"/>
                </a:cubicBezTo>
                <a:cubicBezTo>
                  <a:pt x="51" y="197"/>
                  <a:pt x="51" y="197"/>
                  <a:pt x="51" y="197"/>
                </a:cubicBezTo>
                <a:cubicBezTo>
                  <a:pt x="51" y="197"/>
                  <a:pt x="52" y="197"/>
                  <a:pt x="52" y="197"/>
                </a:cubicBezTo>
                <a:cubicBezTo>
                  <a:pt x="52" y="197"/>
                  <a:pt x="52" y="196"/>
                  <a:pt x="52" y="196"/>
                </a:cubicBezTo>
                <a:cubicBezTo>
                  <a:pt x="52" y="196"/>
                  <a:pt x="52" y="197"/>
                  <a:pt x="52" y="197"/>
                </a:cubicBezTo>
                <a:cubicBezTo>
                  <a:pt x="52" y="197"/>
                  <a:pt x="52" y="196"/>
                  <a:pt x="52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52" y="196"/>
                  <a:pt x="52" y="196"/>
                  <a:pt x="52" y="195"/>
                </a:cubicBezTo>
                <a:cubicBezTo>
                  <a:pt x="52" y="195"/>
                  <a:pt x="52" y="196"/>
                  <a:pt x="52" y="196"/>
                </a:cubicBezTo>
                <a:cubicBezTo>
                  <a:pt x="52" y="196"/>
                  <a:pt x="51" y="195"/>
                  <a:pt x="51" y="195"/>
                </a:cubicBezTo>
                <a:cubicBezTo>
                  <a:pt x="50" y="195"/>
                  <a:pt x="50" y="195"/>
                  <a:pt x="49" y="195"/>
                </a:cubicBezTo>
                <a:cubicBezTo>
                  <a:pt x="48" y="195"/>
                  <a:pt x="48" y="195"/>
                  <a:pt x="47" y="195"/>
                </a:cubicBezTo>
                <a:cubicBezTo>
                  <a:pt x="47" y="195"/>
                  <a:pt x="47" y="195"/>
                  <a:pt x="47" y="196"/>
                </a:cubicBezTo>
                <a:cubicBezTo>
                  <a:pt x="47" y="196"/>
                  <a:pt x="48" y="197"/>
                  <a:pt x="48" y="197"/>
                </a:cubicBezTo>
                <a:cubicBezTo>
                  <a:pt x="48" y="198"/>
                  <a:pt x="48" y="198"/>
                  <a:pt x="48" y="198"/>
                </a:cubicBezTo>
                <a:cubicBezTo>
                  <a:pt x="48" y="198"/>
                  <a:pt x="48" y="198"/>
                  <a:pt x="48" y="199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49" y="198"/>
                  <a:pt x="49" y="199"/>
                  <a:pt x="49" y="199"/>
                </a:cubicBezTo>
                <a:cubicBezTo>
                  <a:pt x="49" y="199"/>
                  <a:pt x="49" y="199"/>
                  <a:pt x="49" y="199"/>
                </a:cubicBezTo>
                <a:cubicBezTo>
                  <a:pt x="49" y="199"/>
                  <a:pt x="49" y="199"/>
                  <a:pt x="49" y="199"/>
                </a:cubicBezTo>
                <a:cubicBezTo>
                  <a:pt x="49" y="199"/>
                  <a:pt x="49" y="200"/>
                  <a:pt x="49" y="200"/>
                </a:cubicBezTo>
                <a:cubicBezTo>
                  <a:pt x="49" y="200"/>
                  <a:pt x="49" y="200"/>
                  <a:pt x="49" y="200"/>
                </a:cubicBezTo>
                <a:cubicBezTo>
                  <a:pt x="49" y="200"/>
                  <a:pt x="49" y="200"/>
                  <a:pt x="49" y="200"/>
                </a:cubicBezTo>
                <a:cubicBezTo>
                  <a:pt x="49" y="200"/>
                  <a:pt x="49" y="200"/>
                  <a:pt x="49" y="200"/>
                </a:cubicBezTo>
                <a:cubicBezTo>
                  <a:pt x="49" y="200"/>
                  <a:pt x="49" y="200"/>
                  <a:pt x="49" y="200"/>
                </a:cubicBezTo>
                <a:cubicBezTo>
                  <a:pt x="49" y="200"/>
                  <a:pt x="49" y="201"/>
                  <a:pt x="49" y="201"/>
                </a:cubicBezTo>
                <a:cubicBezTo>
                  <a:pt x="49" y="201"/>
                  <a:pt x="49" y="200"/>
                  <a:pt x="49" y="200"/>
                </a:cubicBezTo>
                <a:cubicBezTo>
                  <a:pt x="49" y="201"/>
                  <a:pt x="49" y="201"/>
                  <a:pt x="49" y="201"/>
                </a:cubicBezTo>
                <a:cubicBezTo>
                  <a:pt x="49" y="201"/>
                  <a:pt x="50" y="201"/>
                  <a:pt x="51" y="202"/>
                </a:cubicBezTo>
                <a:cubicBezTo>
                  <a:pt x="50" y="202"/>
                  <a:pt x="50" y="202"/>
                  <a:pt x="50" y="202"/>
                </a:cubicBezTo>
                <a:cubicBezTo>
                  <a:pt x="49" y="202"/>
                  <a:pt x="49" y="202"/>
                  <a:pt x="49" y="201"/>
                </a:cubicBezTo>
                <a:cubicBezTo>
                  <a:pt x="49" y="202"/>
                  <a:pt x="49" y="202"/>
                  <a:pt x="49" y="203"/>
                </a:cubicBezTo>
                <a:cubicBezTo>
                  <a:pt x="49" y="203"/>
                  <a:pt x="49" y="203"/>
                  <a:pt x="49" y="203"/>
                </a:cubicBezTo>
                <a:cubicBezTo>
                  <a:pt x="49" y="204"/>
                  <a:pt x="49" y="204"/>
                  <a:pt x="49" y="204"/>
                </a:cubicBezTo>
                <a:cubicBezTo>
                  <a:pt x="49" y="204"/>
                  <a:pt x="49" y="204"/>
                  <a:pt x="49" y="204"/>
                </a:cubicBezTo>
                <a:cubicBezTo>
                  <a:pt x="49" y="205"/>
                  <a:pt x="49" y="205"/>
                  <a:pt x="49" y="206"/>
                </a:cubicBezTo>
                <a:cubicBezTo>
                  <a:pt x="49" y="206"/>
                  <a:pt x="49" y="207"/>
                  <a:pt x="49" y="207"/>
                </a:cubicBezTo>
                <a:cubicBezTo>
                  <a:pt x="49" y="207"/>
                  <a:pt x="49" y="208"/>
                  <a:pt x="48" y="208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8" y="210"/>
                  <a:pt x="48" y="210"/>
                  <a:pt x="48" y="210"/>
                </a:cubicBezTo>
                <a:cubicBezTo>
                  <a:pt x="48" y="210"/>
                  <a:pt x="48" y="210"/>
                  <a:pt x="48" y="210"/>
                </a:cubicBezTo>
                <a:cubicBezTo>
                  <a:pt x="48" y="210"/>
                  <a:pt x="48" y="210"/>
                  <a:pt x="48" y="210"/>
                </a:cubicBezTo>
                <a:cubicBezTo>
                  <a:pt x="48" y="210"/>
                  <a:pt x="48" y="210"/>
                  <a:pt x="48" y="210"/>
                </a:cubicBezTo>
                <a:cubicBezTo>
                  <a:pt x="48" y="211"/>
                  <a:pt x="47" y="211"/>
                  <a:pt x="47" y="212"/>
                </a:cubicBezTo>
                <a:cubicBezTo>
                  <a:pt x="47" y="212"/>
                  <a:pt x="48" y="212"/>
                  <a:pt x="48" y="212"/>
                </a:cubicBezTo>
                <a:cubicBezTo>
                  <a:pt x="48" y="213"/>
                  <a:pt x="48" y="212"/>
                  <a:pt x="48" y="213"/>
                </a:cubicBezTo>
                <a:cubicBezTo>
                  <a:pt x="48" y="213"/>
                  <a:pt x="48" y="213"/>
                  <a:pt x="48" y="214"/>
                </a:cubicBezTo>
                <a:cubicBezTo>
                  <a:pt x="48" y="214"/>
                  <a:pt x="48" y="214"/>
                  <a:pt x="48" y="214"/>
                </a:cubicBezTo>
                <a:cubicBezTo>
                  <a:pt x="48" y="215"/>
                  <a:pt x="48" y="215"/>
                  <a:pt x="48" y="215"/>
                </a:cubicBezTo>
                <a:cubicBezTo>
                  <a:pt x="48" y="216"/>
                  <a:pt x="48" y="216"/>
                  <a:pt x="48" y="217"/>
                </a:cubicBezTo>
                <a:cubicBezTo>
                  <a:pt x="48" y="217"/>
                  <a:pt x="48" y="218"/>
                  <a:pt x="48" y="218"/>
                </a:cubicBezTo>
                <a:cubicBezTo>
                  <a:pt x="48" y="218"/>
                  <a:pt x="48" y="218"/>
                  <a:pt x="49" y="218"/>
                </a:cubicBezTo>
                <a:cubicBezTo>
                  <a:pt x="48" y="218"/>
                  <a:pt x="48" y="218"/>
                  <a:pt x="48" y="218"/>
                </a:cubicBezTo>
                <a:cubicBezTo>
                  <a:pt x="48" y="219"/>
                  <a:pt x="48" y="219"/>
                  <a:pt x="48" y="219"/>
                </a:cubicBezTo>
                <a:cubicBezTo>
                  <a:pt x="48" y="219"/>
                  <a:pt x="49" y="220"/>
                  <a:pt x="49" y="220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49" y="221"/>
                  <a:pt x="49" y="221"/>
                  <a:pt x="49" y="222"/>
                </a:cubicBezTo>
                <a:cubicBezTo>
                  <a:pt x="49" y="222"/>
                  <a:pt x="49" y="222"/>
                  <a:pt x="49" y="222"/>
                </a:cubicBezTo>
                <a:cubicBezTo>
                  <a:pt x="49" y="222"/>
                  <a:pt x="49" y="223"/>
                  <a:pt x="50" y="223"/>
                </a:cubicBezTo>
                <a:cubicBezTo>
                  <a:pt x="50" y="223"/>
                  <a:pt x="49" y="223"/>
                  <a:pt x="50" y="224"/>
                </a:cubicBezTo>
                <a:cubicBezTo>
                  <a:pt x="50" y="224"/>
                  <a:pt x="51" y="225"/>
                  <a:pt x="51" y="226"/>
                </a:cubicBezTo>
                <a:cubicBezTo>
                  <a:pt x="51" y="226"/>
                  <a:pt x="51" y="226"/>
                  <a:pt x="51" y="226"/>
                </a:cubicBezTo>
                <a:cubicBezTo>
                  <a:pt x="52" y="226"/>
                  <a:pt x="52" y="226"/>
                  <a:pt x="52" y="227"/>
                </a:cubicBezTo>
                <a:cubicBezTo>
                  <a:pt x="52" y="227"/>
                  <a:pt x="52" y="227"/>
                  <a:pt x="52" y="226"/>
                </a:cubicBezTo>
                <a:cubicBezTo>
                  <a:pt x="52" y="227"/>
                  <a:pt x="53" y="227"/>
                  <a:pt x="53" y="227"/>
                </a:cubicBezTo>
                <a:cubicBezTo>
                  <a:pt x="53" y="227"/>
                  <a:pt x="53" y="227"/>
                  <a:pt x="53" y="227"/>
                </a:cubicBezTo>
                <a:cubicBezTo>
                  <a:pt x="53" y="227"/>
                  <a:pt x="53" y="226"/>
                  <a:pt x="53" y="226"/>
                </a:cubicBezTo>
                <a:cubicBezTo>
                  <a:pt x="53" y="226"/>
                  <a:pt x="53" y="226"/>
                  <a:pt x="53" y="226"/>
                </a:cubicBezTo>
                <a:cubicBezTo>
                  <a:pt x="53" y="226"/>
                  <a:pt x="53" y="226"/>
                  <a:pt x="53" y="226"/>
                </a:cubicBezTo>
                <a:cubicBezTo>
                  <a:pt x="53" y="226"/>
                  <a:pt x="53" y="226"/>
                  <a:pt x="53" y="226"/>
                </a:cubicBezTo>
                <a:cubicBezTo>
                  <a:pt x="54" y="226"/>
                  <a:pt x="53" y="226"/>
                  <a:pt x="54" y="226"/>
                </a:cubicBezTo>
                <a:cubicBezTo>
                  <a:pt x="54" y="226"/>
                  <a:pt x="54" y="226"/>
                  <a:pt x="54" y="226"/>
                </a:cubicBezTo>
                <a:cubicBezTo>
                  <a:pt x="54" y="226"/>
                  <a:pt x="54" y="226"/>
                  <a:pt x="54" y="226"/>
                </a:cubicBezTo>
                <a:cubicBezTo>
                  <a:pt x="54" y="226"/>
                  <a:pt x="55" y="226"/>
                  <a:pt x="55" y="226"/>
                </a:cubicBezTo>
                <a:cubicBezTo>
                  <a:pt x="55" y="226"/>
                  <a:pt x="54" y="226"/>
                  <a:pt x="54" y="226"/>
                </a:cubicBezTo>
                <a:cubicBezTo>
                  <a:pt x="55" y="226"/>
                  <a:pt x="55" y="226"/>
                  <a:pt x="55" y="226"/>
                </a:cubicBezTo>
                <a:cubicBezTo>
                  <a:pt x="55" y="226"/>
                  <a:pt x="55" y="226"/>
                  <a:pt x="55" y="226"/>
                </a:cubicBezTo>
                <a:cubicBezTo>
                  <a:pt x="55" y="226"/>
                  <a:pt x="55" y="226"/>
                  <a:pt x="54" y="226"/>
                </a:cubicBezTo>
                <a:cubicBezTo>
                  <a:pt x="54" y="226"/>
                  <a:pt x="54" y="226"/>
                  <a:pt x="54" y="226"/>
                </a:cubicBezTo>
                <a:cubicBezTo>
                  <a:pt x="54" y="226"/>
                  <a:pt x="54" y="226"/>
                  <a:pt x="54" y="226"/>
                </a:cubicBezTo>
                <a:cubicBezTo>
                  <a:pt x="53" y="226"/>
                  <a:pt x="53" y="226"/>
                  <a:pt x="53" y="226"/>
                </a:cubicBezTo>
                <a:cubicBezTo>
                  <a:pt x="53" y="227"/>
                  <a:pt x="54" y="227"/>
                  <a:pt x="54" y="228"/>
                </a:cubicBezTo>
                <a:cubicBezTo>
                  <a:pt x="54" y="228"/>
                  <a:pt x="53" y="228"/>
                  <a:pt x="53" y="228"/>
                </a:cubicBezTo>
                <a:cubicBezTo>
                  <a:pt x="53" y="227"/>
                  <a:pt x="53" y="227"/>
                  <a:pt x="53" y="227"/>
                </a:cubicBezTo>
                <a:cubicBezTo>
                  <a:pt x="53" y="227"/>
                  <a:pt x="53" y="227"/>
                  <a:pt x="53" y="227"/>
                </a:cubicBezTo>
                <a:cubicBezTo>
                  <a:pt x="53" y="227"/>
                  <a:pt x="53" y="227"/>
                  <a:pt x="53" y="228"/>
                </a:cubicBezTo>
                <a:cubicBezTo>
                  <a:pt x="53" y="228"/>
                  <a:pt x="53" y="228"/>
                  <a:pt x="53" y="228"/>
                </a:cubicBezTo>
                <a:cubicBezTo>
                  <a:pt x="53" y="229"/>
                  <a:pt x="53" y="229"/>
                  <a:pt x="53" y="229"/>
                </a:cubicBezTo>
                <a:cubicBezTo>
                  <a:pt x="53" y="229"/>
                  <a:pt x="54" y="229"/>
                  <a:pt x="54" y="229"/>
                </a:cubicBezTo>
                <a:cubicBezTo>
                  <a:pt x="54" y="229"/>
                  <a:pt x="54" y="229"/>
                  <a:pt x="54" y="229"/>
                </a:cubicBezTo>
                <a:cubicBezTo>
                  <a:pt x="54" y="229"/>
                  <a:pt x="54" y="230"/>
                  <a:pt x="54" y="230"/>
                </a:cubicBezTo>
                <a:cubicBezTo>
                  <a:pt x="54" y="230"/>
                  <a:pt x="54" y="230"/>
                  <a:pt x="54" y="230"/>
                </a:cubicBezTo>
                <a:cubicBezTo>
                  <a:pt x="54" y="230"/>
                  <a:pt x="54" y="231"/>
                  <a:pt x="54" y="231"/>
                </a:cubicBezTo>
                <a:cubicBezTo>
                  <a:pt x="54" y="231"/>
                  <a:pt x="54" y="231"/>
                  <a:pt x="54" y="231"/>
                </a:cubicBezTo>
                <a:cubicBezTo>
                  <a:pt x="54" y="232"/>
                  <a:pt x="55" y="232"/>
                  <a:pt x="55" y="232"/>
                </a:cubicBezTo>
                <a:cubicBezTo>
                  <a:pt x="56" y="233"/>
                  <a:pt x="56" y="233"/>
                  <a:pt x="56" y="234"/>
                </a:cubicBezTo>
                <a:cubicBezTo>
                  <a:pt x="57" y="234"/>
                  <a:pt x="57" y="234"/>
                  <a:pt x="57" y="234"/>
                </a:cubicBezTo>
                <a:cubicBezTo>
                  <a:pt x="57" y="234"/>
                  <a:pt x="57" y="234"/>
                  <a:pt x="57" y="234"/>
                </a:cubicBezTo>
                <a:cubicBezTo>
                  <a:pt x="57" y="235"/>
                  <a:pt x="57" y="235"/>
                  <a:pt x="57" y="235"/>
                </a:cubicBezTo>
                <a:cubicBezTo>
                  <a:pt x="57" y="235"/>
                  <a:pt x="57" y="235"/>
                  <a:pt x="57" y="235"/>
                </a:cubicBezTo>
                <a:cubicBezTo>
                  <a:pt x="57" y="235"/>
                  <a:pt x="57" y="235"/>
                  <a:pt x="57" y="236"/>
                </a:cubicBezTo>
                <a:cubicBezTo>
                  <a:pt x="57" y="236"/>
                  <a:pt x="57" y="236"/>
                  <a:pt x="57" y="236"/>
                </a:cubicBezTo>
                <a:cubicBezTo>
                  <a:pt x="57" y="236"/>
                  <a:pt x="57" y="236"/>
                  <a:pt x="57" y="236"/>
                </a:cubicBezTo>
                <a:cubicBezTo>
                  <a:pt x="58" y="236"/>
                  <a:pt x="58" y="236"/>
                  <a:pt x="58" y="236"/>
                </a:cubicBezTo>
                <a:cubicBezTo>
                  <a:pt x="59" y="236"/>
                  <a:pt x="59" y="236"/>
                  <a:pt x="59" y="237"/>
                </a:cubicBezTo>
                <a:cubicBezTo>
                  <a:pt x="60" y="237"/>
                  <a:pt x="60" y="237"/>
                  <a:pt x="60" y="237"/>
                </a:cubicBezTo>
                <a:cubicBezTo>
                  <a:pt x="61" y="237"/>
                  <a:pt x="61" y="237"/>
                  <a:pt x="61" y="237"/>
                </a:cubicBezTo>
                <a:cubicBezTo>
                  <a:pt x="61" y="237"/>
                  <a:pt x="62" y="238"/>
                  <a:pt x="62" y="238"/>
                </a:cubicBezTo>
                <a:cubicBezTo>
                  <a:pt x="62" y="238"/>
                  <a:pt x="62" y="238"/>
                  <a:pt x="62" y="238"/>
                </a:cubicBezTo>
                <a:cubicBezTo>
                  <a:pt x="62" y="238"/>
                  <a:pt x="62" y="238"/>
                  <a:pt x="63" y="238"/>
                </a:cubicBezTo>
                <a:cubicBezTo>
                  <a:pt x="63" y="238"/>
                  <a:pt x="63" y="238"/>
                  <a:pt x="63" y="238"/>
                </a:cubicBezTo>
                <a:cubicBezTo>
                  <a:pt x="63" y="238"/>
                  <a:pt x="63" y="238"/>
                  <a:pt x="63" y="238"/>
                </a:cubicBezTo>
                <a:cubicBezTo>
                  <a:pt x="64" y="238"/>
                  <a:pt x="64" y="239"/>
                  <a:pt x="64" y="239"/>
                </a:cubicBezTo>
                <a:cubicBezTo>
                  <a:pt x="64" y="239"/>
                  <a:pt x="64" y="239"/>
                  <a:pt x="65" y="239"/>
                </a:cubicBezTo>
                <a:cubicBezTo>
                  <a:pt x="65" y="240"/>
                  <a:pt x="65" y="240"/>
                  <a:pt x="65" y="240"/>
                </a:cubicBezTo>
                <a:cubicBezTo>
                  <a:pt x="66" y="241"/>
                  <a:pt x="66" y="241"/>
                  <a:pt x="66" y="242"/>
                </a:cubicBezTo>
                <a:cubicBezTo>
                  <a:pt x="66" y="242"/>
                  <a:pt x="66" y="242"/>
                  <a:pt x="66" y="242"/>
                </a:cubicBezTo>
                <a:cubicBezTo>
                  <a:pt x="66" y="242"/>
                  <a:pt x="66" y="242"/>
                  <a:pt x="66" y="242"/>
                </a:cubicBezTo>
                <a:cubicBezTo>
                  <a:pt x="66" y="243"/>
                  <a:pt x="67" y="243"/>
                  <a:pt x="67" y="244"/>
                </a:cubicBezTo>
                <a:cubicBezTo>
                  <a:pt x="67" y="245"/>
                  <a:pt x="68" y="246"/>
                  <a:pt x="68" y="246"/>
                </a:cubicBezTo>
                <a:cubicBezTo>
                  <a:pt x="68" y="246"/>
                  <a:pt x="69" y="246"/>
                  <a:pt x="69" y="247"/>
                </a:cubicBezTo>
                <a:cubicBezTo>
                  <a:pt x="69" y="247"/>
                  <a:pt x="69" y="247"/>
                  <a:pt x="69" y="247"/>
                </a:cubicBezTo>
                <a:cubicBezTo>
                  <a:pt x="69" y="248"/>
                  <a:pt x="69" y="248"/>
                  <a:pt x="69" y="248"/>
                </a:cubicBezTo>
                <a:cubicBezTo>
                  <a:pt x="69" y="247"/>
                  <a:pt x="69" y="248"/>
                  <a:pt x="69" y="248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0"/>
                  <a:pt x="70" y="250"/>
                  <a:pt x="71" y="250"/>
                </a:cubicBezTo>
                <a:cubicBezTo>
                  <a:pt x="71" y="250"/>
                  <a:pt x="71" y="250"/>
                  <a:pt x="71" y="250"/>
                </a:cubicBezTo>
                <a:cubicBezTo>
                  <a:pt x="71" y="251"/>
                  <a:pt x="71" y="251"/>
                  <a:pt x="72" y="251"/>
                </a:cubicBezTo>
                <a:cubicBezTo>
                  <a:pt x="72" y="251"/>
                  <a:pt x="72" y="252"/>
                  <a:pt x="73" y="252"/>
                </a:cubicBezTo>
                <a:cubicBezTo>
                  <a:pt x="73" y="252"/>
                  <a:pt x="73" y="252"/>
                  <a:pt x="73" y="253"/>
                </a:cubicBezTo>
                <a:cubicBezTo>
                  <a:pt x="74" y="253"/>
                  <a:pt x="74" y="254"/>
                  <a:pt x="73" y="254"/>
                </a:cubicBezTo>
                <a:cubicBezTo>
                  <a:pt x="73" y="254"/>
                  <a:pt x="74" y="254"/>
                  <a:pt x="74" y="254"/>
                </a:cubicBezTo>
                <a:cubicBezTo>
                  <a:pt x="73" y="254"/>
                  <a:pt x="73" y="254"/>
                  <a:pt x="73" y="255"/>
                </a:cubicBezTo>
                <a:cubicBezTo>
                  <a:pt x="73" y="255"/>
                  <a:pt x="73" y="255"/>
                  <a:pt x="73" y="254"/>
                </a:cubicBezTo>
                <a:cubicBezTo>
                  <a:pt x="74" y="255"/>
                  <a:pt x="73" y="255"/>
                  <a:pt x="74" y="255"/>
                </a:cubicBezTo>
                <a:cubicBezTo>
                  <a:pt x="74" y="255"/>
                  <a:pt x="74" y="255"/>
                  <a:pt x="74" y="255"/>
                </a:cubicBezTo>
                <a:cubicBezTo>
                  <a:pt x="74" y="255"/>
                  <a:pt x="74" y="255"/>
                  <a:pt x="74" y="255"/>
                </a:cubicBezTo>
                <a:cubicBezTo>
                  <a:pt x="74" y="255"/>
                  <a:pt x="74" y="255"/>
                  <a:pt x="74" y="255"/>
                </a:cubicBezTo>
                <a:cubicBezTo>
                  <a:pt x="74" y="254"/>
                  <a:pt x="74" y="255"/>
                  <a:pt x="74" y="255"/>
                </a:cubicBezTo>
                <a:cubicBezTo>
                  <a:pt x="74" y="255"/>
                  <a:pt x="74" y="256"/>
                  <a:pt x="74" y="256"/>
                </a:cubicBezTo>
                <a:cubicBezTo>
                  <a:pt x="74" y="256"/>
                  <a:pt x="74" y="255"/>
                  <a:pt x="74" y="255"/>
                </a:cubicBezTo>
                <a:cubicBezTo>
                  <a:pt x="74" y="255"/>
                  <a:pt x="74" y="255"/>
                  <a:pt x="73" y="255"/>
                </a:cubicBezTo>
                <a:cubicBezTo>
                  <a:pt x="73" y="255"/>
                  <a:pt x="73" y="255"/>
                  <a:pt x="73" y="255"/>
                </a:cubicBezTo>
                <a:cubicBezTo>
                  <a:pt x="73" y="255"/>
                  <a:pt x="73" y="255"/>
                  <a:pt x="73" y="255"/>
                </a:cubicBezTo>
                <a:cubicBezTo>
                  <a:pt x="72" y="255"/>
                  <a:pt x="72" y="255"/>
                  <a:pt x="71" y="255"/>
                </a:cubicBezTo>
                <a:cubicBezTo>
                  <a:pt x="71" y="255"/>
                  <a:pt x="71" y="255"/>
                  <a:pt x="71" y="255"/>
                </a:cubicBezTo>
                <a:cubicBezTo>
                  <a:pt x="72" y="256"/>
                  <a:pt x="72" y="256"/>
                  <a:pt x="73" y="256"/>
                </a:cubicBezTo>
                <a:cubicBezTo>
                  <a:pt x="73" y="257"/>
                  <a:pt x="73" y="257"/>
                  <a:pt x="74" y="257"/>
                </a:cubicBezTo>
                <a:cubicBezTo>
                  <a:pt x="74" y="257"/>
                  <a:pt x="74" y="258"/>
                  <a:pt x="75" y="258"/>
                </a:cubicBezTo>
                <a:cubicBezTo>
                  <a:pt x="75" y="258"/>
                  <a:pt x="75" y="258"/>
                  <a:pt x="75" y="258"/>
                </a:cubicBezTo>
                <a:cubicBezTo>
                  <a:pt x="75" y="258"/>
                  <a:pt x="75" y="258"/>
                  <a:pt x="75" y="258"/>
                </a:cubicBezTo>
                <a:cubicBezTo>
                  <a:pt x="76" y="258"/>
                  <a:pt x="76" y="258"/>
                  <a:pt x="76" y="258"/>
                </a:cubicBezTo>
                <a:cubicBezTo>
                  <a:pt x="76" y="257"/>
                  <a:pt x="76" y="257"/>
                  <a:pt x="76" y="257"/>
                </a:cubicBezTo>
                <a:cubicBezTo>
                  <a:pt x="76" y="257"/>
                  <a:pt x="76" y="258"/>
                  <a:pt x="76" y="258"/>
                </a:cubicBezTo>
                <a:cubicBezTo>
                  <a:pt x="76" y="258"/>
                  <a:pt x="77" y="258"/>
                  <a:pt x="77" y="259"/>
                </a:cubicBezTo>
                <a:cubicBezTo>
                  <a:pt x="78" y="259"/>
                  <a:pt x="78" y="259"/>
                  <a:pt x="78" y="260"/>
                </a:cubicBezTo>
                <a:cubicBezTo>
                  <a:pt x="79" y="260"/>
                  <a:pt x="79" y="261"/>
                  <a:pt x="79" y="261"/>
                </a:cubicBezTo>
                <a:cubicBezTo>
                  <a:pt x="79" y="262"/>
                  <a:pt x="79" y="262"/>
                  <a:pt x="79" y="262"/>
                </a:cubicBezTo>
                <a:cubicBezTo>
                  <a:pt x="79" y="262"/>
                  <a:pt x="79" y="263"/>
                  <a:pt x="78" y="263"/>
                </a:cubicBezTo>
                <a:cubicBezTo>
                  <a:pt x="79" y="263"/>
                  <a:pt x="79" y="263"/>
                  <a:pt x="79" y="262"/>
                </a:cubicBezTo>
                <a:cubicBezTo>
                  <a:pt x="79" y="263"/>
                  <a:pt x="79" y="263"/>
                  <a:pt x="79" y="263"/>
                </a:cubicBezTo>
                <a:cubicBezTo>
                  <a:pt x="79" y="263"/>
                  <a:pt x="80" y="263"/>
                  <a:pt x="80" y="264"/>
                </a:cubicBezTo>
                <a:cubicBezTo>
                  <a:pt x="81" y="264"/>
                  <a:pt x="81" y="265"/>
                  <a:pt x="82" y="265"/>
                </a:cubicBezTo>
                <a:cubicBezTo>
                  <a:pt x="82" y="266"/>
                  <a:pt x="83" y="266"/>
                  <a:pt x="83" y="266"/>
                </a:cubicBezTo>
                <a:cubicBezTo>
                  <a:pt x="84" y="267"/>
                  <a:pt x="84" y="267"/>
                  <a:pt x="84" y="268"/>
                </a:cubicBezTo>
                <a:cubicBezTo>
                  <a:pt x="84" y="268"/>
                  <a:pt x="85" y="268"/>
                  <a:pt x="85" y="268"/>
                </a:cubicBezTo>
                <a:cubicBezTo>
                  <a:pt x="85" y="267"/>
                  <a:pt x="85" y="268"/>
                  <a:pt x="85" y="267"/>
                </a:cubicBezTo>
                <a:cubicBezTo>
                  <a:pt x="85" y="267"/>
                  <a:pt x="85" y="267"/>
                  <a:pt x="85" y="267"/>
                </a:cubicBezTo>
                <a:cubicBezTo>
                  <a:pt x="85" y="266"/>
                  <a:pt x="85" y="266"/>
                  <a:pt x="85" y="266"/>
                </a:cubicBezTo>
                <a:cubicBezTo>
                  <a:pt x="85" y="266"/>
                  <a:pt x="85" y="265"/>
                  <a:pt x="84" y="265"/>
                </a:cubicBezTo>
                <a:cubicBezTo>
                  <a:pt x="84" y="265"/>
                  <a:pt x="84" y="265"/>
                  <a:pt x="84" y="265"/>
                </a:cubicBezTo>
                <a:cubicBezTo>
                  <a:pt x="84" y="265"/>
                  <a:pt x="84" y="264"/>
                  <a:pt x="83" y="264"/>
                </a:cubicBezTo>
                <a:cubicBezTo>
                  <a:pt x="83" y="264"/>
                  <a:pt x="83" y="264"/>
                  <a:pt x="83" y="265"/>
                </a:cubicBezTo>
                <a:cubicBezTo>
                  <a:pt x="83" y="265"/>
                  <a:pt x="83" y="265"/>
                  <a:pt x="82" y="264"/>
                </a:cubicBezTo>
                <a:cubicBezTo>
                  <a:pt x="82" y="264"/>
                  <a:pt x="82" y="264"/>
                  <a:pt x="82" y="263"/>
                </a:cubicBezTo>
                <a:cubicBezTo>
                  <a:pt x="82" y="263"/>
                  <a:pt x="82" y="262"/>
                  <a:pt x="82" y="262"/>
                </a:cubicBezTo>
                <a:cubicBezTo>
                  <a:pt x="81" y="261"/>
                  <a:pt x="81" y="261"/>
                  <a:pt x="81" y="260"/>
                </a:cubicBezTo>
                <a:cubicBezTo>
                  <a:pt x="81" y="260"/>
                  <a:pt x="81" y="260"/>
                  <a:pt x="81" y="260"/>
                </a:cubicBezTo>
                <a:cubicBezTo>
                  <a:pt x="81" y="260"/>
                  <a:pt x="81" y="260"/>
                  <a:pt x="80" y="259"/>
                </a:cubicBezTo>
                <a:cubicBezTo>
                  <a:pt x="80" y="259"/>
                  <a:pt x="80" y="259"/>
                  <a:pt x="80" y="258"/>
                </a:cubicBezTo>
                <a:cubicBezTo>
                  <a:pt x="80" y="258"/>
                  <a:pt x="80" y="258"/>
                  <a:pt x="79" y="257"/>
                </a:cubicBezTo>
                <a:cubicBezTo>
                  <a:pt x="79" y="258"/>
                  <a:pt x="80" y="258"/>
                  <a:pt x="80" y="258"/>
                </a:cubicBezTo>
                <a:cubicBezTo>
                  <a:pt x="79" y="258"/>
                  <a:pt x="79" y="257"/>
                  <a:pt x="79" y="257"/>
                </a:cubicBezTo>
                <a:cubicBezTo>
                  <a:pt x="79" y="257"/>
                  <a:pt x="79" y="257"/>
                  <a:pt x="79" y="257"/>
                </a:cubicBezTo>
                <a:cubicBezTo>
                  <a:pt x="78" y="256"/>
                  <a:pt x="78" y="256"/>
                  <a:pt x="78" y="256"/>
                </a:cubicBezTo>
                <a:cubicBezTo>
                  <a:pt x="78" y="255"/>
                  <a:pt x="77" y="255"/>
                  <a:pt x="77" y="254"/>
                </a:cubicBezTo>
                <a:cubicBezTo>
                  <a:pt x="77" y="254"/>
                  <a:pt x="77" y="254"/>
                  <a:pt x="77" y="254"/>
                </a:cubicBezTo>
                <a:cubicBezTo>
                  <a:pt x="77" y="254"/>
                  <a:pt x="77" y="254"/>
                  <a:pt x="77" y="254"/>
                </a:cubicBezTo>
                <a:cubicBezTo>
                  <a:pt x="77" y="253"/>
                  <a:pt x="77" y="253"/>
                  <a:pt x="77" y="253"/>
                </a:cubicBezTo>
                <a:cubicBezTo>
                  <a:pt x="77" y="253"/>
                  <a:pt x="76" y="253"/>
                  <a:pt x="76" y="253"/>
                </a:cubicBezTo>
                <a:cubicBezTo>
                  <a:pt x="76" y="253"/>
                  <a:pt x="76" y="252"/>
                  <a:pt x="75" y="252"/>
                </a:cubicBezTo>
                <a:cubicBezTo>
                  <a:pt x="75" y="252"/>
                  <a:pt x="75" y="251"/>
                  <a:pt x="75" y="251"/>
                </a:cubicBezTo>
                <a:cubicBezTo>
                  <a:pt x="74" y="251"/>
                  <a:pt x="74" y="250"/>
                  <a:pt x="74" y="250"/>
                </a:cubicBezTo>
                <a:cubicBezTo>
                  <a:pt x="73" y="250"/>
                  <a:pt x="73" y="250"/>
                  <a:pt x="73" y="250"/>
                </a:cubicBezTo>
                <a:cubicBezTo>
                  <a:pt x="73" y="249"/>
                  <a:pt x="73" y="249"/>
                  <a:pt x="73" y="249"/>
                </a:cubicBezTo>
                <a:cubicBezTo>
                  <a:pt x="72" y="249"/>
                  <a:pt x="72" y="248"/>
                  <a:pt x="72" y="248"/>
                </a:cubicBezTo>
                <a:cubicBezTo>
                  <a:pt x="72" y="247"/>
                  <a:pt x="72" y="246"/>
                  <a:pt x="72" y="246"/>
                </a:cubicBezTo>
                <a:cubicBezTo>
                  <a:pt x="72" y="245"/>
                  <a:pt x="72" y="245"/>
                  <a:pt x="72" y="245"/>
                </a:cubicBezTo>
                <a:cubicBezTo>
                  <a:pt x="72" y="244"/>
                  <a:pt x="72" y="244"/>
                  <a:pt x="72" y="244"/>
                </a:cubicBezTo>
                <a:cubicBezTo>
                  <a:pt x="72" y="244"/>
                  <a:pt x="72" y="244"/>
                  <a:pt x="72" y="244"/>
                </a:cubicBezTo>
                <a:cubicBezTo>
                  <a:pt x="72" y="244"/>
                  <a:pt x="72" y="244"/>
                  <a:pt x="72" y="244"/>
                </a:cubicBezTo>
                <a:cubicBezTo>
                  <a:pt x="72" y="244"/>
                  <a:pt x="73" y="244"/>
                  <a:pt x="73" y="245"/>
                </a:cubicBezTo>
                <a:cubicBezTo>
                  <a:pt x="73" y="245"/>
                  <a:pt x="74" y="245"/>
                  <a:pt x="74" y="245"/>
                </a:cubicBezTo>
                <a:cubicBezTo>
                  <a:pt x="74" y="245"/>
                  <a:pt x="74" y="244"/>
                  <a:pt x="74" y="244"/>
                </a:cubicBezTo>
                <a:cubicBezTo>
                  <a:pt x="74" y="244"/>
                  <a:pt x="74" y="244"/>
                  <a:pt x="74" y="244"/>
                </a:cubicBezTo>
                <a:cubicBezTo>
                  <a:pt x="74" y="244"/>
                  <a:pt x="75" y="245"/>
                  <a:pt x="75" y="245"/>
                </a:cubicBezTo>
                <a:cubicBezTo>
                  <a:pt x="76" y="246"/>
                  <a:pt x="76" y="246"/>
                  <a:pt x="76" y="246"/>
                </a:cubicBezTo>
                <a:cubicBezTo>
                  <a:pt x="76" y="246"/>
                  <a:pt x="76" y="246"/>
                  <a:pt x="76" y="246"/>
                </a:cubicBezTo>
                <a:cubicBezTo>
                  <a:pt x="76" y="247"/>
                  <a:pt x="76" y="247"/>
                  <a:pt x="76" y="247"/>
                </a:cubicBezTo>
                <a:cubicBezTo>
                  <a:pt x="77" y="248"/>
                  <a:pt x="77" y="248"/>
                  <a:pt x="77" y="249"/>
                </a:cubicBezTo>
                <a:cubicBezTo>
                  <a:pt x="77" y="249"/>
                  <a:pt x="78" y="250"/>
                  <a:pt x="78" y="250"/>
                </a:cubicBezTo>
                <a:cubicBezTo>
                  <a:pt x="78" y="250"/>
                  <a:pt x="78" y="251"/>
                  <a:pt x="78" y="251"/>
                </a:cubicBezTo>
                <a:cubicBezTo>
                  <a:pt x="78" y="251"/>
                  <a:pt x="78" y="251"/>
                  <a:pt x="78" y="251"/>
                </a:cubicBezTo>
                <a:cubicBezTo>
                  <a:pt x="79" y="251"/>
                  <a:pt x="78" y="252"/>
                  <a:pt x="79" y="252"/>
                </a:cubicBezTo>
                <a:cubicBezTo>
                  <a:pt x="79" y="252"/>
                  <a:pt x="80" y="253"/>
                  <a:pt x="80" y="254"/>
                </a:cubicBezTo>
                <a:cubicBezTo>
                  <a:pt x="81" y="254"/>
                  <a:pt x="81" y="255"/>
                  <a:pt x="82" y="255"/>
                </a:cubicBezTo>
                <a:cubicBezTo>
                  <a:pt x="82" y="255"/>
                  <a:pt x="82" y="255"/>
                  <a:pt x="82" y="255"/>
                </a:cubicBezTo>
                <a:cubicBezTo>
                  <a:pt x="83" y="255"/>
                  <a:pt x="82" y="255"/>
                  <a:pt x="82" y="255"/>
                </a:cubicBezTo>
                <a:cubicBezTo>
                  <a:pt x="82" y="255"/>
                  <a:pt x="82" y="255"/>
                  <a:pt x="82" y="255"/>
                </a:cubicBezTo>
                <a:cubicBezTo>
                  <a:pt x="82" y="256"/>
                  <a:pt x="83" y="256"/>
                  <a:pt x="83" y="257"/>
                </a:cubicBezTo>
                <a:cubicBezTo>
                  <a:pt x="84" y="257"/>
                  <a:pt x="84" y="257"/>
                  <a:pt x="84" y="257"/>
                </a:cubicBezTo>
                <a:cubicBezTo>
                  <a:pt x="84" y="257"/>
                  <a:pt x="84" y="257"/>
                  <a:pt x="84" y="257"/>
                </a:cubicBezTo>
                <a:cubicBezTo>
                  <a:pt x="84" y="258"/>
                  <a:pt x="85" y="258"/>
                  <a:pt x="85" y="258"/>
                </a:cubicBezTo>
                <a:cubicBezTo>
                  <a:pt x="85" y="258"/>
                  <a:pt x="86" y="258"/>
                  <a:pt x="86" y="259"/>
                </a:cubicBezTo>
                <a:cubicBezTo>
                  <a:pt x="86" y="259"/>
                  <a:pt x="86" y="259"/>
                  <a:pt x="86" y="259"/>
                </a:cubicBezTo>
                <a:cubicBezTo>
                  <a:pt x="86" y="260"/>
                  <a:pt x="85" y="260"/>
                  <a:pt x="85" y="260"/>
                </a:cubicBezTo>
                <a:cubicBezTo>
                  <a:pt x="85" y="260"/>
                  <a:pt x="85" y="260"/>
                  <a:pt x="85" y="261"/>
                </a:cubicBezTo>
                <a:cubicBezTo>
                  <a:pt x="85" y="260"/>
                  <a:pt x="86" y="260"/>
                  <a:pt x="86" y="261"/>
                </a:cubicBezTo>
                <a:cubicBezTo>
                  <a:pt x="86" y="261"/>
                  <a:pt x="86" y="261"/>
                  <a:pt x="85" y="261"/>
                </a:cubicBezTo>
                <a:cubicBezTo>
                  <a:pt x="86" y="261"/>
                  <a:pt x="86" y="261"/>
                  <a:pt x="86" y="261"/>
                </a:cubicBezTo>
                <a:cubicBezTo>
                  <a:pt x="86" y="260"/>
                  <a:pt x="86" y="261"/>
                  <a:pt x="86" y="261"/>
                </a:cubicBezTo>
                <a:cubicBezTo>
                  <a:pt x="86" y="261"/>
                  <a:pt x="86" y="261"/>
                  <a:pt x="86" y="261"/>
                </a:cubicBezTo>
                <a:cubicBezTo>
                  <a:pt x="86" y="261"/>
                  <a:pt x="87" y="261"/>
                  <a:pt x="87" y="261"/>
                </a:cubicBezTo>
                <a:cubicBezTo>
                  <a:pt x="87" y="261"/>
                  <a:pt x="86" y="261"/>
                  <a:pt x="86" y="261"/>
                </a:cubicBezTo>
                <a:cubicBezTo>
                  <a:pt x="87" y="261"/>
                  <a:pt x="88" y="262"/>
                  <a:pt x="88" y="262"/>
                </a:cubicBezTo>
                <a:cubicBezTo>
                  <a:pt x="89" y="262"/>
                  <a:pt x="89" y="262"/>
                  <a:pt x="89" y="262"/>
                </a:cubicBezTo>
                <a:cubicBezTo>
                  <a:pt x="89" y="263"/>
                  <a:pt x="89" y="263"/>
                  <a:pt x="89" y="263"/>
                </a:cubicBezTo>
                <a:cubicBezTo>
                  <a:pt x="89" y="263"/>
                  <a:pt x="89" y="263"/>
                  <a:pt x="89" y="264"/>
                </a:cubicBezTo>
                <a:cubicBezTo>
                  <a:pt x="89" y="264"/>
                  <a:pt x="90" y="264"/>
                  <a:pt x="90" y="264"/>
                </a:cubicBezTo>
                <a:cubicBezTo>
                  <a:pt x="90" y="264"/>
                  <a:pt x="90" y="264"/>
                  <a:pt x="90" y="264"/>
                </a:cubicBezTo>
                <a:cubicBezTo>
                  <a:pt x="90" y="264"/>
                  <a:pt x="90" y="264"/>
                  <a:pt x="90" y="264"/>
                </a:cubicBezTo>
                <a:cubicBezTo>
                  <a:pt x="90" y="264"/>
                  <a:pt x="90" y="264"/>
                  <a:pt x="90" y="264"/>
                </a:cubicBezTo>
                <a:cubicBezTo>
                  <a:pt x="91" y="265"/>
                  <a:pt x="91" y="265"/>
                  <a:pt x="92" y="266"/>
                </a:cubicBezTo>
                <a:cubicBezTo>
                  <a:pt x="93" y="267"/>
                  <a:pt x="94" y="268"/>
                  <a:pt x="94" y="269"/>
                </a:cubicBezTo>
                <a:cubicBezTo>
                  <a:pt x="95" y="269"/>
                  <a:pt x="95" y="270"/>
                  <a:pt x="95" y="270"/>
                </a:cubicBezTo>
                <a:cubicBezTo>
                  <a:pt x="95" y="271"/>
                  <a:pt x="95" y="271"/>
                  <a:pt x="96" y="272"/>
                </a:cubicBezTo>
                <a:cubicBezTo>
                  <a:pt x="96" y="272"/>
                  <a:pt x="96" y="272"/>
                  <a:pt x="96" y="272"/>
                </a:cubicBezTo>
                <a:cubicBezTo>
                  <a:pt x="96" y="273"/>
                  <a:pt x="96" y="273"/>
                  <a:pt x="95" y="273"/>
                </a:cubicBezTo>
                <a:cubicBezTo>
                  <a:pt x="95" y="273"/>
                  <a:pt x="95" y="273"/>
                  <a:pt x="95" y="274"/>
                </a:cubicBezTo>
                <a:cubicBezTo>
                  <a:pt x="95" y="274"/>
                  <a:pt x="95" y="274"/>
                  <a:pt x="96" y="274"/>
                </a:cubicBezTo>
                <a:cubicBezTo>
                  <a:pt x="96" y="274"/>
                  <a:pt x="96" y="274"/>
                  <a:pt x="96" y="274"/>
                </a:cubicBezTo>
                <a:cubicBezTo>
                  <a:pt x="96" y="274"/>
                  <a:pt x="96" y="274"/>
                  <a:pt x="96" y="274"/>
                </a:cubicBezTo>
                <a:cubicBezTo>
                  <a:pt x="96" y="274"/>
                  <a:pt x="96" y="274"/>
                  <a:pt x="96" y="274"/>
                </a:cubicBezTo>
                <a:cubicBezTo>
                  <a:pt x="96" y="274"/>
                  <a:pt x="95" y="274"/>
                  <a:pt x="95" y="274"/>
                </a:cubicBezTo>
                <a:cubicBezTo>
                  <a:pt x="95" y="275"/>
                  <a:pt x="96" y="276"/>
                  <a:pt x="96" y="276"/>
                </a:cubicBezTo>
                <a:cubicBezTo>
                  <a:pt x="96" y="277"/>
                  <a:pt x="97" y="277"/>
                  <a:pt x="97" y="278"/>
                </a:cubicBezTo>
                <a:cubicBezTo>
                  <a:pt x="98" y="278"/>
                  <a:pt x="99" y="278"/>
                  <a:pt x="99" y="279"/>
                </a:cubicBezTo>
                <a:cubicBezTo>
                  <a:pt x="100" y="279"/>
                  <a:pt x="100" y="279"/>
                  <a:pt x="100" y="280"/>
                </a:cubicBezTo>
                <a:cubicBezTo>
                  <a:pt x="100" y="280"/>
                  <a:pt x="101" y="280"/>
                  <a:pt x="101" y="280"/>
                </a:cubicBezTo>
                <a:cubicBezTo>
                  <a:pt x="102" y="281"/>
                  <a:pt x="103" y="281"/>
                  <a:pt x="103" y="281"/>
                </a:cubicBezTo>
                <a:cubicBezTo>
                  <a:pt x="104" y="281"/>
                  <a:pt x="104" y="281"/>
                  <a:pt x="104" y="281"/>
                </a:cubicBezTo>
                <a:cubicBezTo>
                  <a:pt x="105" y="281"/>
                  <a:pt x="105" y="282"/>
                  <a:pt x="106" y="282"/>
                </a:cubicBezTo>
                <a:cubicBezTo>
                  <a:pt x="107" y="283"/>
                  <a:pt x="108" y="283"/>
                  <a:pt x="110" y="284"/>
                </a:cubicBezTo>
                <a:cubicBezTo>
                  <a:pt x="110" y="284"/>
                  <a:pt x="111" y="284"/>
                  <a:pt x="112" y="285"/>
                </a:cubicBezTo>
                <a:cubicBezTo>
                  <a:pt x="112" y="285"/>
                  <a:pt x="112" y="285"/>
                  <a:pt x="112" y="285"/>
                </a:cubicBezTo>
                <a:cubicBezTo>
                  <a:pt x="113" y="285"/>
                  <a:pt x="113" y="285"/>
                  <a:pt x="113" y="285"/>
                </a:cubicBezTo>
                <a:cubicBezTo>
                  <a:pt x="114" y="285"/>
                  <a:pt x="114" y="286"/>
                  <a:pt x="114" y="286"/>
                </a:cubicBezTo>
                <a:cubicBezTo>
                  <a:pt x="115" y="286"/>
                  <a:pt x="115" y="286"/>
                  <a:pt x="115" y="286"/>
                </a:cubicBezTo>
                <a:cubicBezTo>
                  <a:pt x="115" y="286"/>
                  <a:pt x="116" y="286"/>
                  <a:pt x="116" y="286"/>
                </a:cubicBezTo>
                <a:cubicBezTo>
                  <a:pt x="116" y="286"/>
                  <a:pt x="117" y="287"/>
                  <a:pt x="117" y="287"/>
                </a:cubicBezTo>
                <a:cubicBezTo>
                  <a:pt x="118" y="287"/>
                  <a:pt x="118" y="287"/>
                  <a:pt x="119" y="287"/>
                </a:cubicBezTo>
                <a:cubicBezTo>
                  <a:pt x="119" y="287"/>
                  <a:pt x="120" y="286"/>
                  <a:pt x="120" y="286"/>
                </a:cubicBezTo>
                <a:cubicBezTo>
                  <a:pt x="121" y="286"/>
                  <a:pt x="121" y="286"/>
                  <a:pt x="121" y="286"/>
                </a:cubicBezTo>
                <a:cubicBezTo>
                  <a:pt x="121" y="286"/>
                  <a:pt x="121" y="286"/>
                  <a:pt x="122" y="285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22" y="285"/>
                  <a:pt x="122" y="285"/>
                  <a:pt x="121" y="285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23" y="286"/>
                  <a:pt x="123" y="286"/>
                  <a:pt x="123" y="286"/>
                </a:cubicBezTo>
                <a:cubicBezTo>
                  <a:pt x="123" y="286"/>
                  <a:pt x="124" y="286"/>
                  <a:pt x="124" y="286"/>
                </a:cubicBezTo>
                <a:cubicBezTo>
                  <a:pt x="124" y="286"/>
                  <a:pt x="123" y="286"/>
                  <a:pt x="123" y="285"/>
                </a:cubicBezTo>
                <a:cubicBezTo>
                  <a:pt x="123" y="285"/>
                  <a:pt x="124" y="286"/>
                  <a:pt x="124" y="286"/>
                </a:cubicBezTo>
                <a:cubicBezTo>
                  <a:pt x="125" y="286"/>
                  <a:pt x="125" y="287"/>
                  <a:pt x="126" y="287"/>
                </a:cubicBezTo>
                <a:cubicBezTo>
                  <a:pt x="126" y="287"/>
                  <a:pt x="126" y="288"/>
                  <a:pt x="127" y="288"/>
                </a:cubicBezTo>
                <a:cubicBezTo>
                  <a:pt x="127" y="288"/>
                  <a:pt x="127" y="288"/>
                  <a:pt x="127" y="288"/>
                </a:cubicBezTo>
                <a:cubicBezTo>
                  <a:pt x="128" y="289"/>
                  <a:pt x="128" y="289"/>
                  <a:pt x="128" y="290"/>
                </a:cubicBezTo>
                <a:cubicBezTo>
                  <a:pt x="128" y="290"/>
                  <a:pt x="129" y="290"/>
                  <a:pt x="129" y="290"/>
                </a:cubicBezTo>
                <a:cubicBezTo>
                  <a:pt x="129" y="290"/>
                  <a:pt x="129" y="290"/>
                  <a:pt x="130" y="291"/>
                </a:cubicBezTo>
                <a:cubicBezTo>
                  <a:pt x="130" y="291"/>
                  <a:pt x="131" y="291"/>
                  <a:pt x="132" y="291"/>
                </a:cubicBezTo>
                <a:cubicBezTo>
                  <a:pt x="132" y="291"/>
                  <a:pt x="132" y="291"/>
                  <a:pt x="133" y="291"/>
                </a:cubicBezTo>
                <a:cubicBezTo>
                  <a:pt x="133" y="291"/>
                  <a:pt x="133" y="291"/>
                  <a:pt x="133" y="292"/>
                </a:cubicBezTo>
                <a:cubicBezTo>
                  <a:pt x="134" y="292"/>
                  <a:pt x="134" y="292"/>
                  <a:pt x="134" y="292"/>
                </a:cubicBezTo>
                <a:cubicBezTo>
                  <a:pt x="134" y="292"/>
                  <a:pt x="134" y="292"/>
                  <a:pt x="134" y="292"/>
                </a:cubicBezTo>
                <a:cubicBezTo>
                  <a:pt x="134" y="292"/>
                  <a:pt x="134" y="292"/>
                  <a:pt x="134" y="292"/>
                </a:cubicBezTo>
                <a:cubicBezTo>
                  <a:pt x="134" y="292"/>
                  <a:pt x="135" y="292"/>
                  <a:pt x="135" y="292"/>
                </a:cubicBezTo>
                <a:cubicBezTo>
                  <a:pt x="136" y="293"/>
                  <a:pt x="136" y="293"/>
                  <a:pt x="137" y="293"/>
                </a:cubicBezTo>
                <a:cubicBezTo>
                  <a:pt x="138" y="293"/>
                  <a:pt x="138" y="293"/>
                  <a:pt x="139" y="293"/>
                </a:cubicBezTo>
                <a:cubicBezTo>
                  <a:pt x="139" y="293"/>
                  <a:pt x="139" y="293"/>
                  <a:pt x="139" y="293"/>
                </a:cubicBezTo>
                <a:cubicBezTo>
                  <a:pt x="139" y="293"/>
                  <a:pt x="140" y="293"/>
                  <a:pt x="140" y="293"/>
                </a:cubicBezTo>
                <a:cubicBezTo>
                  <a:pt x="140" y="292"/>
                  <a:pt x="140" y="293"/>
                  <a:pt x="141" y="293"/>
                </a:cubicBezTo>
                <a:cubicBezTo>
                  <a:pt x="141" y="293"/>
                  <a:pt x="140" y="293"/>
                  <a:pt x="140" y="293"/>
                </a:cubicBezTo>
                <a:cubicBezTo>
                  <a:pt x="140" y="293"/>
                  <a:pt x="141" y="293"/>
                  <a:pt x="141" y="293"/>
                </a:cubicBezTo>
                <a:cubicBezTo>
                  <a:pt x="141" y="294"/>
                  <a:pt x="141" y="294"/>
                  <a:pt x="141" y="294"/>
                </a:cubicBezTo>
                <a:cubicBezTo>
                  <a:pt x="141" y="294"/>
                  <a:pt x="141" y="294"/>
                  <a:pt x="141" y="294"/>
                </a:cubicBezTo>
                <a:cubicBezTo>
                  <a:pt x="141" y="294"/>
                  <a:pt x="141" y="294"/>
                  <a:pt x="141" y="294"/>
                </a:cubicBezTo>
                <a:cubicBezTo>
                  <a:pt x="140" y="294"/>
                  <a:pt x="141" y="294"/>
                  <a:pt x="140" y="293"/>
                </a:cubicBezTo>
                <a:cubicBezTo>
                  <a:pt x="140" y="294"/>
                  <a:pt x="140" y="294"/>
                  <a:pt x="140" y="294"/>
                </a:cubicBezTo>
                <a:cubicBezTo>
                  <a:pt x="140" y="294"/>
                  <a:pt x="141" y="295"/>
                  <a:pt x="141" y="295"/>
                </a:cubicBezTo>
                <a:cubicBezTo>
                  <a:pt x="142" y="295"/>
                  <a:pt x="142" y="295"/>
                  <a:pt x="142" y="296"/>
                </a:cubicBezTo>
                <a:cubicBezTo>
                  <a:pt x="142" y="296"/>
                  <a:pt x="142" y="296"/>
                  <a:pt x="142" y="296"/>
                </a:cubicBezTo>
                <a:cubicBezTo>
                  <a:pt x="143" y="297"/>
                  <a:pt x="144" y="298"/>
                  <a:pt x="145" y="299"/>
                </a:cubicBezTo>
                <a:cubicBezTo>
                  <a:pt x="145" y="299"/>
                  <a:pt x="145" y="299"/>
                  <a:pt x="145" y="299"/>
                </a:cubicBezTo>
                <a:cubicBezTo>
                  <a:pt x="145" y="299"/>
                  <a:pt x="144" y="299"/>
                  <a:pt x="144" y="299"/>
                </a:cubicBezTo>
                <a:cubicBezTo>
                  <a:pt x="144" y="299"/>
                  <a:pt x="145" y="299"/>
                  <a:pt x="145" y="299"/>
                </a:cubicBezTo>
                <a:cubicBezTo>
                  <a:pt x="145" y="299"/>
                  <a:pt x="145" y="300"/>
                  <a:pt x="145" y="300"/>
                </a:cubicBezTo>
                <a:cubicBezTo>
                  <a:pt x="145" y="300"/>
                  <a:pt x="145" y="300"/>
                  <a:pt x="145" y="300"/>
                </a:cubicBezTo>
                <a:cubicBezTo>
                  <a:pt x="145" y="300"/>
                  <a:pt x="145" y="301"/>
                  <a:pt x="145" y="301"/>
                </a:cubicBezTo>
                <a:cubicBezTo>
                  <a:pt x="145" y="301"/>
                  <a:pt x="145" y="302"/>
                  <a:pt x="146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02"/>
                  <a:pt x="147" y="302"/>
                  <a:pt x="147" y="302"/>
                </a:cubicBezTo>
                <a:cubicBezTo>
                  <a:pt x="147" y="302"/>
                  <a:pt x="147" y="302"/>
                  <a:pt x="147" y="302"/>
                </a:cubicBezTo>
                <a:cubicBezTo>
                  <a:pt x="147" y="302"/>
                  <a:pt x="146" y="301"/>
                  <a:pt x="146" y="301"/>
                </a:cubicBezTo>
                <a:cubicBezTo>
                  <a:pt x="146" y="301"/>
                  <a:pt x="146" y="301"/>
                  <a:pt x="146" y="301"/>
                </a:cubicBezTo>
                <a:cubicBezTo>
                  <a:pt x="146" y="301"/>
                  <a:pt x="146" y="301"/>
                  <a:pt x="146" y="301"/>
                </a:cubicBezTo>
                <a:cubicBezTo>
                  <a:pt x="147" y="301"/>
                  <a:pt x="147" y="301"/>
                  <a:pt x="147" y="301"/>
                </a:cubicBezTo>
                <a:cubicBezTo>
                  <a:pt x="147" y="301"/>
                  <a:pt x="147" y="302"/>
                  <a:pt x="147" y="302"/>
                </a:cubicBezTo>
                <a:cubicBezTo>
                  <a:pt x="148" y="302"/>
                  <a:pt x="148" y="302"/>
                  <a:pt x="148" y="303"/>
                </a:cubicBezTo>
                <a:cubicBezTo>
                  <a:pt x="148" y="303"/>
                  <a:pt x="149" y="303"/>
                  <a:pt x="149" y="303"/>
                </a:cubicBezTo>
                <a:cubicBezTo>
                  <a:pt x="149" y="303"/>
                  <a:pt x="149" y="303"/>
                  <a:pt x="149" y="303"/>
                </a:cubicBezTo>
                <a:cubicBezTo>
                  <a:pt x="149" y="303"/>
                  <a:pt x="149" y="303"/>
                  <a:pt x="150" y="303"/>
                </a:cubicBezTo>
                <a:cubicBezTo>
                  <a:pt x="150" y="303"/>
                  <a:pt x="150" y="303"/>
                  <a:pt x="150" y="304"/>
                </a:cubicBezTo>
                <a:cubicBezTo>
                  <a:pt x="150" y="304"/>
                  <a:pt x="150" y="304"/>
                  <a:pt x="150" y="304"/>
                </a:cubicBezTo>
                <a:cubicBezTo>
                  <a:pt x="150" y="305"/>
                  <a:pt x="149" y="305"/>
                  <a:pt x="150" y="305"/>
                </a:cubicBezTo>
                <a:cubicBezTo>
                  <a:pt x="150" y="305"/>
                  <a:pt x="151" y="305"/>
                  <a:pt x="151" y="305"/>
                </a:cubicBezTo>
                <a:cubicBezTo>
                  <a:pt x="151" y="305"/>
                  <a:pt x="151" y="305"/>
                  <a:pt x="151" y="305"/>
                </a:cubicBezTo>
                <a:cubicBezTo>
                  <a:pt x="151" y="305"/>
                  <a:pt x="151" y="305"/>
                  <a:pt x="151" y="305"/>
                </a:cubicBezTo>
                <a:cubicBezTo>
                  <a:pt x="151" y="306"/>
                  <a:pt x="152" y="306"/>
                  <a:pt x="152" y="306"/>
                </a:cubicBezTo>
                <a:cubicBezTo>
                  <a:pt x="152" y="306"/>
                  <a:pt x="152" y="306"/>
                  <a:pt x="153" y="306"/>
                </a:cubicBezTo>
                <a:cubicBezTo>
                  <a:pt x="153" y="306"/>
                  <a:pt x="153" y="306"/>
                  <a:pt x="154" y="305"/>
                </a:cubicBezTo>
                <a:cubicBezTo>
                  <a:pt x="154" y="306"/>
                  <a:pt x="154" y="306"/>
                  <a:pt x="154" y="306"/>
                </a:cubicBezTo>
                <a:cubicBezTo>
                  <a:pt x="154" y="306"/>
                  <a:pt x="154" y="306"/>
                  <a:pt x="154" y="306"/>
                </a:cubicBezTo>
                <a:cubicBezTo>
                  <a:pt x="154" y="306"/>
                  <a:pt x="154" y="306"/>
                  <a:pt x="154" y="306"/>
                </a:cubicBezTo>
                <a:cubicBezTo>
                  <a:pt x="155" y="306"/>
                  <a:pt x="155" y="306"/>
                  <a:pt x="155" y="306"/>
                </a:cubicBezTo>
                <a:cubicBezTo>
                  <a:pt x="155" y="306"/>
                  <a:pt x="155" y="307"/>
                  <a:pt x="155" y="307"/>
                </a:cubicBezTo>
                <a:cubicBezTo>
                  <a:pt x="155" y="307"/>
                  <a:pt x="156" y="307"/>
                  <a:pt x="156" y="307"/>
                </a:cubicBezTo>
                <a:cubicBezTo>
                  <a:pt x="156" y="307"/>
                  <a:pt x="156" y="307"/>
                  <a:pt x="156" y="307"/>
                </a:cubicBezTo>
                <a:cubicBezTo>
                  <a:pt x="156" y="307"/>
                  <a:pt x="156" y="307"/>
                  <a:pt x="156" y="307"/>
                </a:cubicBezTo>
                <a:cubicBezTo>
                  <a:pt x="157" y="307"/>
                  <a:pt x="157" y="307"/>
                  <a:pt x="157" y="307"/>
                </a:cubicBezTo>
                <a:cubicBezTo>
                  <a:pt x="157" y="307"/>
                  <a:pt x="157" y="308"/>
                  <a:pt x="157" y="308"/>
                </a:cubicBezTo>
                <a:cubicBezTo>
                  <a:pt x="157" y="308"/>
                  <a:pt x="157" y="308"/>
                  <a:pt x="157" y="308"/>
                </a:cubicBezTo>
                <a:cubicBezTo>
                  <a:pt x="157" y="308"/>
                  <a:pt x="158" y="308"/>
                  <a:pt x="158" y="308"/>
                </a:cubicBezTo>
                <a:cubicBezTo>
                  <a:pt x="158" y="308"/>
                  <a:pt x="159" y="308"/>
                  <a:pt x="159" y="308"/>
                </a:cubicBezTo>
                <a:cubicBezTo>
                  <a:pt x="159" y="307"/>
                  <a:pt x="159" y="307"/>
                  <a:pt x="158" y="307"/>
                </a:cubicBezTo>
                <a:cubicBezTo>
                  <a:pt x="158" y="306"/>
                  <a:pt x="158" y="306"/>
                  <a:pt x="158" y="306"/>
                </a:cubicBezTo>
                <a:cubicBezTo>
                  <a:pt x="159" y="306"/>
                  <a:pt x="160" y="305"/>
                  <a:pt x="160" y="305"/>
                </a:cubicBezTo>
                <a:cubicBezTo>
                  <a:pt x="160" y="305"/>
                  <a:pt x="160" y="305"/>
                  <a:pt x="160" y="305"/>
                </a:cubicBezTo>
                <a:cubicBezTo>
                  <a:pt x="160" y="305"/>
                  <a:pt x="160" y="304"/>
                  <a:pt x="160" y="304"/>
                </a:cubicBezTo>
                <a:cubicBezTo>
                  <a:pt x="160" y="304"/>
                  <a:pt x="160" y="304"/>
                  <a:pt x="160" y="304"/>
                </a:cubicBezTo>
                <a:cubicBezTo>
                  <a:pt x="161" y="304"/>
                  <a:pt x="161" y="304"/>
                  <a:pt x="161" y="304"/>
                </a:cubicBezTo>
                <a:cubicBezTo>
                  <a:pt x="161" y="304"/>
                  <a:pt x="162" y="304"/>
                  <a:pt x="162" y="304"/>
                </a:cubicBezTo>
                <a:cubicBezTo>
                  <a:pt x="162" y="304"/>
                  <a:pt x="162" y="304"/>
                  <a:pt x="163" y="304"/>
                </a:cubicBezTo>
                <a:cubicBezTo>
                  <a:pt x="163" y="304"/>
                  <a:pt x="163" y="304"/>
                  <a:pt x="163" y="304"/>
                </a:cubicBezTo>
                <a:cubicBezTo>
                  <a:pt x="163" y="305"/>
                  <a:pt x="163" y="305"/>
                  <a:pt x="163" y="305"/>
                </a:cubicBezTo>
                <a:cubicBezTo>
                  <a:pt x="163" y="306"/>
                  <a:pt x="163" y="305"/>
                  <a:pt x="163" y="305"/>
                </a:cubicBezTo>
                <a:cubicBezTo>
                  <a:pt x="163" y="305"/>
                  <a:pt x="164" y="305"/>
                  <a:pt x="164" y="305"/>
                </a:cubicBezTo>
                <a:cubicBezTo>
                  <a:pt x="164" y="305"/>
                  <a:pt x="164" y="305"/>
                  <a:pt x="164" y="305"/>
                </a:cubicBezTo>
                <a:cubicBezTo>
                  <a:pt x="164" y="305"/>
                  <a:pt x="164" y="305"/>
                  <a:pt x="164" y="305"/>
                </a:cubicBezTo>
                <a:cubicBezTo>
                  <a:pt x="164" y="305"/>
                  <a:pt x="164" y="305"/>
                  <a:pt x="164" y="305"/>
                </a:cubicBezTo>
                <a:cubicBezTo>
                  <a:pt x="164" y="305"/>
                  <a:pt x="165" y="306"/>
                  <a:pt x="165" y="306"/>
                </a:cubicBezTo>
                <a:cubicBezTo>
                  <a:pt x="165" y="306"/>
                  <a:pt x="165" y="306"/>
                  <a:pt x="164" y="306"/>
                </a:cubicBezTo>
                <a:cubicBezTo>
                  <a:pt x="164" y="306"/>
                  <a:pt x="164" y="306"/>
                  <a:pt x="164" y="306"/>
                </a:cubicBezTo>
                <a:cubicBezTo>
                  <a:pt x="164" y="306"/>
                  <a:pt x="164" y="306"/>
                  <a:pt x="164" y="305"/>
                </a:cubicBezTo>
                <a:cubicBezTo>
                  <a:pt x="164" y="305"/>
                  <a:pt x="164" y="305"/>
                  <a:pt x="164" y="305"/>
                </a:cubicBezTo>
                <a:cubicBezTo>
                  <a:pt x="164" y="305"/>
                  <a:pt x="163" y="306"/>
                  <a:pt x="163" y="306"/>
                </a:cubicBezTo>
                <a:cubicBezTo>
                  <a:pt x="163" y="307"/>
                  <a:pt x="164" y="308"/>
                  <a:pt x="165" y="308"/>
                </a:cubicBezTo>
                <a:cubicBezTo>
                  <a:pt x="165" y="308"/>
                  <a:pt x="165" y="308"/>
                  <a:pt x="165" y="308"/>
                </a:cubicBezTo>
                <a:cubicBezTo>
                  <a:pt x="165" y="308"/>
                  <a:pt x="165" y="308"/>
                  <a:pt x="165" y="308"/>
                </a:cubicBezTo>
                <a:cubicBezTo>
                  <a:pt x="165" y="309"/>
                  <a:pt x="165" y="309"/>
                  <a:pt x="165" y="309"/>
                </a:cubicBezTo>
                <a:cubicBezTo>
                  <a:pt x="166" y="310"/>
                  <a:pt x="166" y="310"/>
                  <a:pt x="166" y="310"/>
                </a:cubicBezTo>
                <a:cubicBezTo>
                  <a:pt x="166" y="310"/>
                  <a:pt x="166" y="310"/>
                  <a:pt x="166" y="311"/>
                </a:cubicBezTo>
                <a:cubicBezTo>
                  <a:pt x="166" y="311"/>
                  <a:pt x="166" y="311"/>
                  <a:pt x="166" y="312"/>
                </a:cubicBezTo>
                <a:cubicBezTo>
                  <a:pt x="166" y="312"/>
                  <a:pt x="166" y="312"/>
                  <a:pt x="166" y="312"/>
                </a:cubicBezTo>
                <a:cubicBezTo>
                  <a:pt x="166" y="312"/>
                  <a:pt x="165" y="312"/>
                  <a:pt x="165" y="313"/>
                </a:cubicBezTo>
                <a:cubicBezTo>
                  <a:pt x="166" y="313"/>
                  <a:pt x="166" y="313"/>
                  <a:pt x="166" y="313"/>
                </a:cubicBezTo>
                <a:cubicBezTo>
                  <a:pt x="166" y="314"/>
                  <a:pt x="166" y="314"/>
                  <a:pt x="166" y="315"/>
                </a:cubicBezTo>
                <a:cubicBezTo>
                  <a:pt x="166" y="315"/>
                  <a:pt x="166" y="315"/>
                  <a:pt x="166" y="315"/>
                </a:cubicBezTo>
                <a:cubicBezTo>
                  <a:pt x="166" y="316"/>
                  <a:pt x="166" y="316"/>
                  <a:pt x="166" y="316"/>
                </a:cubicBezTo>
                <a:cubicBezTo>
                  <a:pt x="166" y="316"/>
                  <a:pt x="165" y="316"/>
                  <a:pt x="166" y="316"/>
                </a:cubicBezTo>
                <a:cubicBezTo>
                  <a:pt x="166" y="316"/>
                  <a:pt x="166" y="316"/>
                  <a:pt x="166" y="316"/>
                </a:cubicBezTo>
                <a:cubicBezTo>
                  <a:pt x="166" y="316"/>
                  <a:pt x="166" y="317"/>
                  <a:pt x="166" y="317"/>
                </a:cubicBezTo>
                <a:cubicBezTo>
                  <a:pt x="166" y="317"/>
                  <a:pt x="166" y="317"/>
                  <a:pt x="167" y="317"/>
                </a:cubicBezTo>
                <a:cubicBezTo>
                  <a:pt x="166" y="317"/>
                  <a:pt x="166" y="319"/>
                  <a:pt x="165" y="319"/>
                </a:cubicBezTo>
                <a:cubicBezTo>
                  <a:pt x="165" y="319"/>
                  <a:pt x="165" y="319"/>
                  <a:pt x="165" y="320"/>
                </a:cubicBezTo>
                <a:cubicBezTo>
                  <a:pt x="165" y="320"/>
                  <a:pt x="165" y="320"/>
                  <a:pt x="164" y="320"/>
                </a:cubicBezTo>
                <a:cubicBezTo>
                  <a:pt x="164" y="320"/>
                  <a:pt x="163" y="320"/>
                  <a:pt x="163" y="321"/>
                </a:cubicBezTo>
                <a:cubicBezTo>
                  <a:pt x="163" y="321"/>
                  <a:pt x="163" y="321"/>
                  <a:pt x="163" y="321"/>
                </a:cubicBezTo>
                <a:cubicBezTo>
                  <a:pt x="162" y="321"/>
                  <a:pt x="163" y="321"/>
                  <a:pt x="163" y="322"/>
                </a:cubicBezTo>
                <a:cubicBezTo>
                  <a:pt x="163" y="322"/>
                  <a:pt x="162" y="322"/>
                  <a:pt x="162" y="322"/>
                </a:cubicBezTo>
                <a:cubicBezTo>
                  <a:pt x="162" y="322"/>
                  <a:pt x="162" y="322"/>
                  <a:pt x="162" y="322"/>
                </a:cubicBezTo>
                <a:cubicBezTo>
                  <a:pt x="162" y="323"/>
                  <a:pt x="162" y="323"/>
                  <a:pt x="162" y="323"/>
                </a:cubicBezTo>
                <a:cubicBezTo>
                  <a:pt x="162" y="323"/>
                  <a:pt x="162" y="323"/>
                  <a:pt x="162" y="323"/>
                </a:cubicBezTo>
                <a:cubicBezTo>
                  <a:pt x="162" y="323"/>
                  <a:pt x="162" y="323"/>
                  <a:pt x="162" y="323"/>
                </a:cubicBezTo>
                <a:cubicBezTo>
                  <a:pt x="162" y="323"/>
                  <a:pt x="162" y="323"/>
                  <a:pt x="162" y="324"/>
                </a:cubicBezTo>
                <a:cubicBezTo>
                  <a:pt x="162" y="324"/>
                  <a:pt x="162" y="324"/>
                  <a:pt x="162" y="324"/>
                </a:cubicBezTo>
                <a:cubicBezTo>
                  <a:pt x="161" y="324"/>
                  <a:pt x="161" y="324"/>
                  <a:pt x="161" y="324"/>
                </a:cubicBezTo>
                <a:cubicBezTo>
                  <a:pt x="161" y="324"/>
                  <a:pt x="160" y="324"/>
                  <a:pt x="160" y="324"/>
                </a:cubicBezTo>
                <a:cubicBezTo>
                  <a:pt x="160" y="324"/>
                  <a:pt x="159" y="324"/>
                  <a:pt x="159" y="325"/>
                </a:cubicBezTo>
                <a:cubicBezTo>
                  <a:pt x="159" y="325"/>
                  <a:pt x="159" y="325"/>
                  <a:pt x="159" y="325"/>
                </a:cubicBezTo>
                <a:cubicBezTo>
                  <a:pt x="159" y="325"/>
                  <a:pt x="159" y="325"/>
                  <a:pt x="159" y="325"/>
                </a:cubicBezTo>
                <a:cubicBezTo>
                  <a:pt x="159" y="325"/>
                  <a:pt x="159" y="326"/>
                  <a:pt x="159" y="326"/>
                </a:cubicBezTo>
                <a:cubicBezTo>
                  <a:pt x="159" y="326"/>
                  <a:pt x="159" y="326"/>
                  <a:pt x="159" y="327"/>
                </a:cubicBezTo>
                <a:cubicBezTo>
                  <a:pt x="159" y="327"/>
                  <a:pt x="158" y="327"/>
                  <a:pt x="158" y="328"/>
                </a:cubicBezTo>
                <a:cubicBezTo>
                  <a:pt x="158" y="328"/>
                  <a:pt x="158" y="328"/>
                  <a:pt x="159" y="328"/>
                </a:cubicBezTo>
                <a:cubicBezTo>
                  <a:pt x="158" y="328"/>
                  <a:pt x="158" y="328"/>
                  <a:pt x="158" y="328"/>
                </a:cubicBezTo>
                <a:cubicBezTo>
                  <a:pt x="158" y="329"/>
                  <a:pt x="158" y="329"/>
                  <a:pt x="158" y="329"/>
                </a:cubicBezTo>
                <a:cubicBezTo>
                  <a:pt x="157" y="329"/>
                  <a:pt x="157" y="329"/>
                  <a:pt x="157" y="329"/>
                </a:cubicBezTo>
                <a:cubicBezTo>
                  <a:pt x="157" y="330"/>
                  <a:pt x="157" y="330"/>
                  <a:pt x="157" y="330"/>
                </a:cubicBezTo>
                <a:cubicBezTo>
                  <a:pt x="157" y="331"/>
                  <a:pt x="158" y="332"/>
                  <a:pt x="157" y="332"/>
                </a:cubicBezTo>
                <a:cubicBezTo>
                  <a:pt x="157" y="332"/>
                  <a:pt x="157" y="332"/>
                  <a:pt x="157" y="332"/>
                </a:cubicBezTo>
                <a:cubicBezTo>
                  <a:pt x="158" y="333"/>
                  <a:pt x="158" y="333"/>
                  <a:pt x="158" y="333"/>
                </a:cubicBezTo>
                <a:cubicBezTo>
                  <a:pt x="158" y="333"/>
                  <a:pt x="158" y="333"/>
                  <a:pt x="159" y="333"/>
                </a:cubicBezTo>
                <a:cubicBezTo>
                  <a:pt x="159" y="333"/>
                  <a:pt x="158" y="333"/>
                  <a:pt x="159" y="333"/>
                </a:cubicBezTo>
                <a:cubicBezTo>
                  <a:pt x="159" y="333"/>
                  <a:pt x="159" y="333"/>
                  <a:pt x="159" y="333"/>
                </a:cubicBezTo>
                <a:cubicBezTo>
                  <a:pt x="159" y="333"/>
                  <a:pt x="159" y="333"/>
                  <a:pt x="159" y="332"/>
                </a:cubicBezTo>
                <a:cubicBezTo>
                  <a:pt x="159" y="333"/>
                  <a:pt x="159" y="333"/>
                  <a:pt x="159" y="333"/>
                </a:cubicBezTo>
                <a:cubicBezTo>
                  <a:pt x="160" y="333"/>
                  <a:pt x="160" y="332"/>
                  <a:pt x="160" y="332"/>
                </a:cubicBezTo>
                <a:cubicBezTo>
                  <a:pt x="160" y="332"/>
                  <a:pt x="160" y="332"/>
                  <a:pt x="160" y="332"/>
                </a:cubicBezTo>
                <a:cubicBezTo>
                  <a:pt x="160" y="332"/>
                  <a:pt x="160" y="332"/>
                  <a:pt x="160" y="332"/>
                </a:cubicBezTo>
                <a:cubicBezTo>
                  <a:pt x="160" y="332"/>
                  <a:pt x="160" y="333"/>
                  <a:pt x="160" y="333"/>
                </a:cubicBezTo>
                <a:cubicBezTo>
                  <a:pt x="160" y="333"/>
                  <a:pt x="160" y="333"/>
                  <a:pt x="160" y="333"/>
                </a:cubicBezTo>
                <a:cubicBezTo>
                  <a:pt x="160" y="333"/>
                  <a:pt x="160" y="334"/>
                  <a:pt x="159" y="334"/>
                </a:cubicBezTo>
                <a:cubicBezTo>
                  <a:pt x="159" y="335"/>
                  <a:pt x="159" y="335"/>
                  <a:pt x="158" y="335"/>
                </a:cubicBezTo>
                <a:cubicBezTo>
                  <a:pt x="158" y="335"/>
                  <a:pt x="158" y="335"/>
                  <a:pt x="158" y="335"/>
                </a:cubicBezTo>
                <a:cubicBezTo>
                  <a:pt x="158" y="335"/>
                  <a:pt x="158" y="335"/>
                  <a:pt x="158" y="335"/>
                </a:cubicBezTo>
                <a:cubicBezTo>
                  <a:pt x="158" y="335"/>
                  <a:pt x="158" y="335"/>
                  <a:pt x="157" y="336"/>
                </a:cubicBezTo>
                <a:cubicBezTo>
                  <a:pt x="157" y="336"/>
                  <a:pt x="157" y="336"/>
                  <a:pt x="156" y="337"/>
                </a:cubicBezTo>
                <a:cubicBezTo>
                  <a:pt x="156" y="337"/>
                  <a:pt x="156" y="338"/>
                  <a:pt x="156" y="338"/>
                </a:cubicBezTo>
                <a:cubicBezTo>
                  <a:pt x="156" y="339"/>
                  <a:pt x="157" y="340"/>
                  <a:pt x="157" y="341"/>
                </a:cubicBezTo>
                <a:cubicBezTo>
                  <a:pt x="157" y="341"/>
                  <a:pt x="157" y="341"/>
                  <a:pt x="157" y="341"/>
                </a:cubicBezTo>
                <a:cubicBezTo>
                  <a:pt x="157" y="341"/>
                  <a:pt x="156" y="342"/>
                  <a:pt x="156" y="342"/>
                </a:cubicBezTo>
                <a:cubicBezTo>
                  <a:pt x="157" y="342"/>
                  <a:pt x="157" y="342"/>
                  <a:pt x="157" y="342"/>
                </a:cubicBezTo>
                <a:cubicBezTo>
                  <a:pt x="158" y="343"/>
                  <a:pt x="159" y="343"/>
                  <a:pt x="160" y="344"/>
                </a:cubicBezTo>
                <a:cubicBezTo>
                  <a:pt x="160" y="345"/>
                  <a:pt x="161" y="346"/>
                  <a:pt x="161" y="347"/>
                </a:cubicBezTo>
                <a:cubicBezTo>
                  <a:pt x="161" y="347"/>
                  <a:pt x="162" y="347"/>
                  <a:pt x="162" y="348"/>
                </a:cubicBezTo>
                <a:cubicBezTo>
                  <a:pt x="162" y="348"/>
                  <a:pt x="162" y="349"/>
                  <a:pt x="163" y="349"/>
                </a:cubicBezTo>
                <a:cubicBezTo>
                  <a:pt x="163" y="350"/>
                  <a:pt x="163" y="350"/>
                  <a:pt x="164" y="351"/>
                </a:cubicBezTo>
                <a:cubicBezTo>
                  <a:pt x="164" y="352"/>
                  <a:pt x="164" y="352"/>
                  <a:pt x="164" y="353"/>
                </a:cubicBezTo>
                <a:cubicBezTo>
                  <a:pt x="165" y="353"/>
                  <a:pt x="165" y="354"/>
                  <a:pt x="165" y="354"/>
                </a:cubicBezTo>
                <a:cubicBezTo>
                  <a:pt x="165" y="354"/>
                  <a:pt x="165" y="355"/>
                  <a:pt x="165" y="355"/>
                </a:cubicBezTo>
                <a:cubicBezTo>
                  <a:pt x="165" y="355"/>
                  <a:pt x="166" y="355"/>
                  <a:pt x="166" y="355"/>
                </a:cubicBezTo>
                <a:cubicBezTo>
                  <a:pt x="166" y="356"/>
                  <a:pt x="166" y="356"/>
                  <a:pt x="166" y="356"/>
                </a:cubicBezTo>
                <a:cubicBezTo>
                  <a:pt x="166" y="357"/>
                  <a:pt x="167" y="357"/>
                  <a:pt x="167" y="358"/>
                </a:cubicBezTo>
                <a:cubicBezTo>
                  <a:pt x="168" y="359"/>
                  <a:pt x="168" y="359"/>
                  <a:pt x="169" y="360"/>
                </a:cubicBezTo>
                <a:cubicBezTo>
                  <a:pt x="169" y="360"/>
                  <a:pt x="169" y="361"/>
                  <a:pt x="169" y="361"/>
                </a:cubicBezTo>
                <a:cubicBezTo>
                  <a:pt x="169" y="361"/>
                  <a:pt x="168" y="361"/>
                  <a:pt x="168" y="362"/>
                </a:cubicBezTo>
                <a:cubicBezTo>
                  <a:pt x="168" y="362"/>
                  <a:pt x="168" y="362"/>
                  <a:pt x="168" y="362"/>
                </a:cubicBezTo>
                <a:cubicBezTo>
                  <a:pt x="168" y="362"/>
                  <a:pt x="168" y="362"/>
                  <a:pt x="169" y="362"/>
                </a:cubicBezTo>
                <a:cubicBezTo>
                  <a:pt x="169" y="362"/>
                  <a:pt x="169" y="363"/>
                  <a:pt x="169" y="363"/>
                </a:cubicBezTo>
                <a:cubicBezTo>
                  <a:pt x="169" y="363"/>
                  <a:pt x="169" y="363"/>
                  <a:pt x="169" y="364"/>
                </a:cubicBezTo>
                <a:cubicBezTo>
                  <a:pt x="170" y="364"/>
                  <a:pt x="170" y="364"/>
                  <a:pt x="170" y="364"/>
                </a:cubicBezTo>
                <a:cubicBezTo>
                  <a:pt x="171" y="364"/>
                  <a:pt x="171" y="365"/>
                  <a:pt x="171" y="365"/>
                </a:cubicBezTo>
                <a:cubicBezTo>
                  <a:pt x="172" y="366"/>
                  <a:pt x="172" y="366"/>
                  <a:pt x="173" y="366"/>
                </a:cubicBezTo>
                <a:cubicBezTo>
                  <a:pt x="174" y="367"/>
                  <a:pt x="175" y="367"/>
                  <a:pt x="176" y="368"/>
                </a:cubicBezTo>
                <a:cubicBezTo>
                  <a:pt x="177" y="368"/>
                  <a:pt x="178" y="369"/>
                  <a:pt x="179" y="369"/>
                </a:cubicBezTo>
                <a:cubicBezTo>
                  <a:pt x="180" y="370"/>
                  <a:pt x="180" y="370"/>
                  <a:pt x="180" y="370"/>
                </a:cubicBezTo>
                <a:cubicBezTo>
                  <a:pt x="181" y="370"/>
                  <a:pt x="181" y="371"/>
                  <a:pt x="181" y="371"/>
                </a:cubicBezTo>
                <a:cubicBezTo>
                  <a:pt x="181" y="372"/>
                  <a:pt x="182" y="372"/>
                  <a:pt x="182" y="372"/>
                </a:cubicBezTo>
                <a:cubicBezTo>
                  <a:pt x="182" y="372"/>
                  <a:pt x="182" y="372"/>
                  <a:pt x="182" y="372"/>
                </a:cubicBezTo>
                <a:cubicBezTo>
                  <a:pt x="182" y="373"/>
                  <a:pt x="183" y="373"/>
                  <a:pt x="183" y="373"/>
                </a:cubicBezTo>
                <a:cubicBezTo>
                  <a:pt x="183" y="373"/>
                  <a:pt x="183" y="373"/>
                  <a:pt x="183" y="373"/>
                </a:cubicBezTo>
                <a:cubicBezTo>
                  <a:pt x="183" y="374"/>
                  <a:pt x="184" y="374"/>
                  <a:pt x="184" y="375"/>
                </a:cubicBezTo>
                <a:cubicBezTo>
                  <a:pt x="184" y="376"/>
                  <a:pt x="184" y="378"/>
                  <a:pt x="184" y="380"/>
                </a:cubicBezTo>
                <a:cubicBezTo>
                  <a:pt x="184" y="380"/>
                  <a:pt x="184" y="381"/>
                  <a:pt x="184" y="381"/>
                </a:cubicBezTo>
                <a:cubicBezTo>
                  <a:pt x="184" y="382"/>
                  <a:pt x="184" y="383"/>
                  <a:pt x="184" y="384"/>
                </a:cubicBezTo>
                <a:cubicBezTo>
                  <a:pt x="184" y="385"/>
                  <a:pt x="184" y="385"/>
                  <a:pt x="183" y="385"/>
                </a:cubicBezTo>
                <a:cubicBezTo>
                  <a:pt x="183" y="386"/>
                  <a:pt x="183" y="386"/>
                  <a:pt x="183" y="387"/>
                </a:cubicBezTo>
                <a:cubicBezTo>
                  <a:pt x="183" y="387"/>
                  <a:pt x="183" y="387"/>
                  <a:pt x="183" y="386"/>
                </a:cubicBezTo>
                <a:cubicBezTo>
                  <a:pt x="183" y="387"/>
                  <a:pt x="183" y="388"/>
                  <a:pt x="183" y="389"/>
                </a:cubicBezTo>
                <a:cubicBezTo>
                  <a:pt x="183" y="390"/>
                  <a:pt x="183" y="390"/>
                  <a:pt x="183" y="390"/>
                </a:cubicBezTo>
                <a:cubicBezTo>
                  <a:pt x="183" y="390"/>
                  <a:pt x="183" y="391"/>
                  <a:pt x="183" y="391"/>
                </a:cubicBezTo>
                <a:cubicBezTo>
                  <a:pt x="183" y="392"/>
                  <a:pt x="183" y="392"/>
                  <a:pt x="183" y="392"/>
                </a:cubicBezTo>
                <a:cubicBezTo>
                  <a:pt x="183" y="392"/>
                  <a:pt x="182" y="392"/>
                  <a:pt x="183" y="393"/>
                </a:cubicBezTo>
                <a:cubicBezTo>
                  <a:pt x="183" y="393"/>
                  <a:pt x="183" y="393"/>
                  <a:pt x="183" y="393"/>
                </a:cubicBezTo>
                <a:cubicBezTo>
                  <a:pt x="183" y="394"/>
                  <a:pt x="182" y="395"/>
                  <a:pt x="182" y="396"/>
                </a:cubicBezTo>
                <a:cubicBezTo>
                  <a:pt x="182" y="396"/>
                  <a:pt x="182" y="396"/>
                  <a:pt x="182" y="397"/>
                </a:cubicBezTo>
                <a:cubicBezTo>
                  <a:pt x="182" y="397"/>
                  <a:pt x="182" y="398"/>
                  <a:pt x="182" y="398"/>
                </a:cubicBezTo>
                <a:cubicBezTo>
                  <a:pt x="182" y="398"/>
                  <a:pt x="181" y="398"/>
                  <a:pt x="181" y="399"/>
                </a:cubicBezTo>
                <a:cubicBezTo>
                  <a:pt x="181" y="399"/>
                  <a:pt x="181" y="400"/>
                  <a:pt x="181" y="400"/>
                </a:cubicBezTo>
                <a:cubicBezTo>
                  <a:pt x="181" y="401"/>
                  <a:pt x="180" y="401"/>
                  <a:pt x="181" y="401"/>
                </a:cubicBezTo>
                <a:cubicBezTo>
                  <a:pt x="181" y="402"/>
                  <a:pt x="181" y="402"/>
                  <a:pt x="181" y="402"/>
                </a:cubicBezTo>
                <a:cubicBezTo>
                  <a:pt x="181" y="402"/>
                  <a:pt x="181" y="403"/>
                  <a:pt x="181" y="403"/>
                </a:cubicBezTo>
                <a:cubicBezTo>
                  <a:pt x="181" y="403"/>
                  <a:pt x="181" y="404"/>
                  <a:pt x="181" y="404"/>
                </a:cubicBezTo>
                <a:cubicBezTo>
                  <a:pt x="181" y="404"/>
                  <a:pt x="181" y="404"/>
                  <a:pt x="181" y="404"/>
                </a:cubicBezTo>
                <a:cubicBezTo>
                  <a:pt x="181" y="404"/>
                  <a:pt x="181" y="405"/>
                  <a:pt x="181" y="404"/>
                </a:cubicBezTo>
                <a:cubicBezTo>
                  <a:pt x="181" y="405"/>
                  <a:pt x="181" y="405"/>
                  <a:pt x="180" y="405"/>
                </a:cubicBezTo>
                <a:cubicBezTo>
                  <a:pt x="180" y="405"/>
                  <a:pt x="180" y="405"/>
                  <a:pt x="180" y="405"/>
                </a:cubicBezTo>
                <a:cubicBezTo>
                  <a:pt x="180" y="406"/>
                  <a:pt x="180" y="406"/>
                  <a:pt x="180" y="407"/>
                </a:cubicBezTo>
                <a:cubicBezTo>
                  <a:pt x="180" y="408"/>
                  <a:pt x="180" y="408"/>
                  <a:pt x="180" y="409"/>
                </a:cubicBezTo>
                <a:cubicBezTo>
                  <a:pt x="180" y="409"/>
                  <a:pt x="180" y="410"/>
                  <a:pt x="180" y="410"/>
                </a:cubicBezTo>
                <a:cubicBezTo>
                  <a:pt x="181" y="410"/>
                  <a:pt x="181" y="411"/>
                  <a:pt x="181" y="411"/>
                </a:cubicBezTo>
                <a:cubicBezTo>
                  <a:pt x="181" y="411"/>
                  <a:pt x="181" y="411"/>
                  <a:pt x="181" y="412"/>
                </a:cubicBezTo>
                <a:cubicBezTo>
                  <a:pt x="180" y="412"/>
                  <a:pt x="180" y="412"/>
                  <a:pt x="180" y="413"/>
                </a:cubicBezTo>
                <a:cubicBezTo>
                  <a:pt x="180" y="413"/>
                  <a:pt x="180" y="413"/>
                  <a:pt x="180" y="413"/>
                </a:cubicBezTo>
                <a:cubicBezTo>
                  <a:pt x="180" y="414"/>
                  <a:pt x="180" y="414"/>
                  <a:pt x="180" y="415"/>
                </a:cubicBezTo>
                <a:cubicBezTo>
                  <a:pt x="179" y="415"/>
                  <a:pt x="179" y="416"/>
                  <a:pt x="179" y="417"/>
                </a:cubicBezTo>
                <a:cubicBezTo>
                  <a:pt x="179" y="418"/>
                  <a:pt x="179" y="418"/>
                  <a:pt x="178" y="419"/>
                </a:cubicBezTo>
                <a:cubicBezTo>
                  <a:pt x="178" y="420"/>
                  <a:pt x="178" y="420"/>
                  <a:pt x="178" y="420"/>
                </a:cubicBezTo>
                <a:cubicBezTo>
                  <a:pt x="178" y="420"/>
                  <a:pt x="178" y="420"/>
                  <a:pt x="178" y="420"/>
                </a:cubicBezTo>
                <a:cubicBezTo>
                  <a:pt x="178" y="421"/>
                  <a:pt x="177" y="421"/>
                  <a:pt x="177" y="421"/>
                </a:cubicBezTo>
                <a:cubicBezTo>
                  <a:pt x="177" y="421"/>
                  <a:pt x="177" y="422"/>
                  <a:pt x="177" y="422"/>
                </a:cubicBezTo>
                <a:cubicBezTo>
                  <a:pt x="177" y="423"/>
                  <a:pt x="177" y="423"/>
                  <a:pt x="176" y="423"/>
                </a:cubicBezTo>
                <a:cubicBezTo>
                  <a:pt x="176" y="423"/>
                  <a:pt x="176" y="424"/>
                  <a:pt x="176" y="424"/>
                </a:cubicBezTo>
                <a:cubicBezTo>
                  <a:pt x="176" y="424"/>
                  <a:pt x="176" y="424"/>
                  <a:pt x="176" y="424"/>
                </a:cubicBezTo>
                <a:cubicBezTo>
                  <a:pt x="176" y="424"/>
                  <a:pt x="176" y="424"/>
                  <a:pt x="176" y="424"/>
                </a:cubicBezTo>
                <a:cubicBezTo>
                  <a:pt x="175" y="424"/>
                  <a:pt x="175" y="424"/>
                  <a:pt x="175" y="424"/>
                </a:cubicBezTo>
                <a:cubicBezTo>
                  <a:pt x="175" y="424"/>
                  <a:pt x="175" y="425"/>
                  <a:pt x="175" y="425"/>
                </a:cubicBezTo>
                <a:cubicBezTo>
                  <a:pt x="175" y="425"/>
                  <a:pt x="175" y="426"/>
                  <a:pt x="175" y="426"/>
                </a:cubicBezTo>
                <a:cubicBezTo>
                  <a:pt x="176" y="427"/>
                  <a:pt x="175" y="427"/>
                  <a:pt x="175" y="428"/>
                </a:cubicBezTo>
                <a:cubicBezTo>
                  <a:pt x="176" y="429"/>
                  <a:pt x="176" y="430"/>
                  <a:pt x="176" y="430"/>
                </a:cubicBezTo>
                <a:cubicBezTo>
                  <a:pt x="176" y="431"/>
                  <a:pt x="176" y="432"/>
                  <a:pt x="176" y="432"/>
                </a:cubicBezTo>
                <a:cubicBezTo>
                  <a:pt x="176" y="432"/>
                  <a:pt x="175" y="432"/>
                  <a:pt x="175" y="432"/>
                </a:cubicBezTo>
                <a:cubicBezTo>
                  <a:pt x="175" y="433"/>
                  <a:pt x="175" y="433"/>
                  <a:pt x="175" y="433"/>
                </a:cubicBezTo>
                <a:cubicBezTo>
                  <a:pt x="175" y="434"/>
                  <a:pt x="175" y="435"/>
                  <a:pt x="174" y="435"/>
                </a:cubicBezTo>
                <a:cubicBezTo>
                  <a:pt x="174" y="436"/>
                  <a:pt x="175" y="436"/>
                  <a:pt x="175" y="437"/>
                </a:cubicBezTo>
                <a:cubicBezTo>
                  <a:pt x="175" y="437"/>
                  <a:pt x="175" y="437"/>
                  <a:pt x="175" y="437"/>
                </a:cubicBezTo>
                <a:cubicBezTo>
                  <a:pt x="175" y="437"/>
                  <a:pt x="175" y="437"/>
                  <a:pt x="176" y="437"/>
                </a:cubicBezTo>
                <a:cubicBezTo>
                  <a:pt x="175" y="437"/>
                  <a:pt x="175" y="437"/>
                  <a:pt x="175" y="438"/>
                </a:cubicBezTo>
                <a:cubicBezTo>
                  <a:pt x="175" y="438"/>
                  <a:pt x="175" y="438"/>
                  <a:pt x="176" y="438"/>
                </a:cubicBezTo>
                <a:cubicBezTo>
                  <a:pt x="176" y="438"/>
                  <a:pt x="176" y="438"/>
                  <a:pt x="176" y="438"/>
                </a:cubicBezTo>
                <a:cubicBezTo>
                  <a:pt x="177" y="438"/>
                  <a:pt x="176" y="437"/>
                  <a:pt x="177" y="437"/>
                </a:cubicBezTo>
                <a:cubicBezTo>
                  <a:pt x="177" y="437"/>
                  <a:pt x="178" y="438"/>
                  <a:pt x="178" y="438"/>
                </a:cubicBezTo>
                <a:cubicBezTo>
                  <a:pt x="178" y="438"/>
                  <a:pt x="177" y="438"/>
                  <a:pt x="177" y="438"/>
                </a:cubicBezTo>
                <a:cubicBezTo>
                  <a:pt x="177" y="438"/>
                  <a:pt x="177" y="438"/>
                  <a:pt x="177" y="439"/>
                </a:cubicBezTo>
                <a:cubicBezTo>
                  <a:pt x="178" y="439"/>
                  <a:pt x="178" y="438"/>
                  <a:pt x="178" y="438"/>
                </a:cubicBezTo>
                <a:cubicBezTo>
                  <a:pt x="178" y="439"/>
                  <a:pt x="178" y="440"/>
                  <a:pt x="178" y="440"/>
                </a:cubicBezTo>
                <a:cubicBezTo>
                  <a:pt x="178" y="440"/>
                  <a:pt x="178" y="440"/>
                  <a:pt x="178" y="439"/>
                </a:cubicBezTo>
                <a:cubicBezTo>
                  <a:pt x="178" y="439"/>
                  <a:pt x="178" y="439"/>
                  <a:pt x="178" y="439"/>
                </a:cubicBezTo>
                <a:cubicBezTo>
                  <a:pt x="178" y="439"/>
                  <a:pt x="177" y="439"/>
                  <a:pt x="177" y="439"/>
                </a:cubicBezTo>
                <a:cubicBezTo>
                  <a:pt x="177" y="439"/>
                  <a:pt x="177" y="440"/>
                  <a:pt x="177" y="440"/>
                </a:cubicBezTo>
                <a:cubicBezTo>
                  <a:pt x="178" y="440"/>
                  <a:pt x="178" y="440"/>
                  <a:pt x="178" y="440"/>
                </a:cubicBezTo>
                <a:cubicBezTo>
                  <a:pt x="178" y="440"/>
                  <a:pt x="177" y="440"/>
                  <a:pt x="177" y="440"/>
                </a:cubicBezTo>
                <a:cubicBezTo>
                  <a:pt x="177" y="441"/>
                  <a:pt x="177" y="441"/>
                  <a:pt x="177" y="442"/>
                </a:cubicBezTo>
                <a:cubicBezTo>
                  <a:pt x="177" y="442"/>
                  <a:pt x="177" y="442"/>
                  <a:pt x="177" y="442"/>
                </a:cubicBezTo>
                <a:cubicBezTo>
                  <a:pt x="177" y="442"/>
                  <a:pt x="177" y="442"/>
                  <a:pt x="177" y="442"/>
                </a:cubicBezTo>
                <a:cubicBezTo>
                  <a:pt x="177" y="442"/>
                  <a:pt x="177" y="443"/>
                  <a:pt x="177" y="443"/>
                </a:cubicBezTo>
                <a:cubicBezTo>
                  <a:pt x="176" y="443"/>
                  <a:pt x="177" y="443"/>
                  <a:pt x="177" y="443"/>
                </a:cubicBezTo>
                <a:cubicBezTo>
                  <a:pt x="177" y="443"/>
                  <a:pt x="177" y="444"/>
                  <a:pt x="177" y="444"/>
                </a:cubicBezTo>
                <a:cubicBezTo>
                  <a:pt x="177" y="444"/>
                  <a:pt x="177" y="444"/>
                  <a:pt x="177" y="444"/>
                </a:cubicBezTo>
                <a:cubicBezTo>
                  <a:pt x="177" y="444"/>
                  <a:pt x="177" y="444"/>
                  <a:pt x="177" y="444"/>
                </a:cubicBezTo>
                <a:cubicBezTo>
                  <a:pt x="177" y="444"/>
                  <a:pt x="177" y="445"/>
                  <a:pt x="177" y="445"/>
                </a:cubicBezTo>
                <a:cubicBezTo>
                  <a:pt x="176" y="445"/>
                  <a:pt x="176" y="445"/>
                  <a:pt x="176" y="445"/>
                </a:cubicBezTo>
                <a:cubicBezTo>
                  <a:pt x="176" y="445"/>
                  <a:pt x="176" y="445"/>
                  <a:pt x="177" y="445"/>
                </a:cubicBezTo>
                <a:cubicBezTo>
                  <a:pt x="177" y="445"/>
                  <a:pt x="177" y="445"/>
                  <a:pt x="177" y="446"/>
                </a:cubicBezTo>
                <a:cubicBezTo>
                  <a:pt x="177" y="446"/>
                  <a:pt x="177" y="446"/>
                  <a:pt x="178" y="446"/>
                </a:cubicBezTo>
                <a:cubicBezTo>
                  <a:pt x="178" y="446"/>
                  <a:pt x="178" y="446"/>
                  <a:pt x="178" y="447"/>
                </a:cubicBezTo>
                <a:cubicBezTo>
                  <a:pt x="177" y="447"/>
                  <a:pt x="177" y="447"/>
                  <a:pt x="177" y="447"/>
                </a:cubicBezTo>
                <a:cubicBezTo>
                  <a:pt x="177" y="447"/>
                  <a:pt x="177" y="447"/>
                  <a:pt x="177" y="447"/>
                </a:cubicBezTo>
                <a:cubicBezTo>
                  <a:pt x="177" y="447"/>
                  <a:pt x="177" y="447"/>
                  <a:pt x="176" y="447"/>
                </a:cubicBezTo>
                <a:cubicBezTo>
                  <a:pt x="176" y="448"/>
                  <a:pt x="176" y="448"/>
                  <a:pt x="176" y="448"/>
                </a:cubicBezTo>
                <a:cubicBezTo>
                  <a:pt x="175" y="448"/>
                  <a:pt x="176" y="448"/>
                  <a:pt x="176" y="448"/>
                </a:cubicBezTo>
                <a:cubicBezTo>
                  <a:pt x="176" y="448"/>
                  <a:pt x="175" y="449"/>
                  <a:pt x="176" y="449"/>
                </a:cubicBezTo>
                <a:cubicBezTo>
                  <a:pt x="176" y="449"/>
                  <a:pt x="176" y="448"/>
                  <a:pt x="176" y="448"/>
                </a:cubicBezTo>
                <a:cubicBezTo>
                  <a:pt x="176" y="448"/>
                  <a:pt x="177" y="449"/>
                  <a:pt x="177" y="449"/>
                </a:cubicBezTo>
                <a:cubicBezTo>
                  <a:pt x="177" y="449"/>
                  <a:pt x="177" y="449"/>
                  <a:pt x="177" y="449"/>
                </a:cubicBezTo>
                <a:cubicBezTo>
                  <a:pt x="177" y="449"/>
                  <a:pt x="177" y="449"/>
                  <a:pt x="177" y="449"/>
                </a:cubicBezTo>
                <a:cubicBezTo>
                  <a:pt x="176" y="449"/>
                  <a:pt x="176" y="448"/>
                  <a:pt x="176" y="449"/>
                </a:cubicBezTo>
                <a:cubicBezTo>
                  <a:pt x="176" y="449"/>
                  <a:pt x="176" y="449"/>
                  <a:pt x="176" y="449"/>
                </a:cubicBezTo>
                <a:cubicBezTo>
                  <a:pt x="176" y="449"/>
                  <a:pt x="175" y="450"/>
                  <a:pt x="175" y="450"/>
                </a:cubicBezTo>
                <a:cubicBezTo>
                  <a:pt x="175" y="450"/>
                  <a:pt x="176" y="450"/>
                  <a:pt x="176" y="450"/>
                </a:cubicBezTo>
                <a:cubicBezTo>
                  <a:pt x="176" y="450"/>
                  <a:pt x="176" y="450"/>
                  <a:pt x="176" y="450"/>
                </a:cubicBezTo>
                <a:cubicBezTo>
                  <a:pt x="176" y="450"/>
                  <a:pt x="176" y="450"/>
                  <a:pt x="176" y="450"/>
                </a:cubicBezTo>
                <a:cubicBezTo>
                  <a:pt x="176" y="450"/>
                  <a:pt x="176" y="450"/>
                  <a:pt x="176" y="450"/>
                </a:cubicBezTo>
                <a:cubicBezTo>
                  <a:pt x="175" y="450"/>
                  <a:pt x="175" y="451"/>
                  <a:pt x="175" y="451"/>
                </a:cubicBezTo>
                <a:cubicBezTo>
                  <a:pt x="175" y="451"/>
                  <a:pt x="175" y="452"/>
                  <a:pt x="175" y="452"/>
                </a:cubicBezTo>
                <a:cubicBezTo>
                  <a:pt x="175" y="452"/>
                  <a:pt x="175" y="451"/>
                  <a:pt x="175" y="451"/>
                </a:cubicBezTo>
                <a:cubicBezTo>
                  <a:pt x="175" y="451"/>
                  <a:pt x="175" y="452"/>
                  <a:pt x="175" y="452"/>
                </a:cubicBezTo>
                <a:cubicBezTo>
                  <a:pt x="175" y="452"/>
                  <a:pt x="175" y="452"/>
                  <a:pt x="175" y="452"/>
                </a:cubicBezTo>
                <a:cubicBezTo>
                  <a:pt x="175" y="452"/>
                  <a:pt x="175" y="453"/>
                  <a:pt x="174" y="453"/>
                </a:cubicBezTo>
                <a:cubicBezTo>
                  <a:pt x="174" y="452"/>
                  <a:pt x="175" y="452"/>
                  <a:pt x="175" y="452"/>
                </a:cubicBezTo>
                <a:cubicBezTo>
                  <a:pt x="175" y="451"/>
                  <a:pt x="175" y="451"/>
                  <a:pt x="174" y="451"/>
                </a:cubicBezTo>
                <a:cubicBezTo>
                  <a:pt x="174" y="451"/>
                  <a:pt x="175" y="452"/>
                  <a:pt x="175" y="452"/>
                </a:cubicBezTo>
                <a:cubicBezTo>
                  <a:pt x="174" y="452"/>
                  <a:pt x="174" y="452"/>
                  <a:pt x="174" y="452"/>
                </a:cubicBezTo>
                <a:cubicBezTo>
                  <a:pt x="174" y="452"/>
                  <a:pt x="174" y="451"/>
                  <a:pt x="174" y="451"/>
                </a:cubicBezTo>
                <a:cubicBezTo>
                  <a:pt x="174" y="451"/>
                  <a:pt x="173" y="452"/>
                  <a:pt x="173" y="451"/>
                </a:cubicBezTo>
                <a:cubicBezTo>
                  <a:pt x="173" y="452"/>
                  <a:pt x="174" y="452"/>
                  <a:pt x="174" y="451"/>
                </a:cubicBezTo>
                <a:cubicBezTo>
                  <a:pt x="174" y="451"/>
                  <a:pt x="174" y="451"/>
                  <a:pt x="174" y="451"/>
                </a:cubicBezTo>
                <a:cubicBezTo>
                  <a:pt x="174" y="451"/>
                  <a:pt x="174" y="451"/>
                  <a:pt x="174" y="451"/>
                </a:cubicBezTo>
                <a:cubicBezTo>
                  <a:pt x="174" y="451"/>
                  <a:pt x="174" y="451"/>
                  <a:pt x="174" y="451"/>
                </a:cubicBezTo>
                <a:cubicBezTo>
                  <a:pt x="174" y="451"/>
                  <a:pt x="174" y="451"/>
                  <a:pt x="174" y="451"/>
                </a:cubicBezTo>
                <a:cubicBezTo>
                  <a:pt x="174" y="450"/>
                  <a:pt x="174" y="450"/>
                  <a:pt x="174" y="450"/>
                </a:cubicBezTo>
                <a:cubicBezTo>
                  <a:pt x="174" y="450"/>
                  <a:pt x="174" y="450"/>
                  <a:pt x="174" y="450"/>
                </a:cubicBezTo>
                <a:cubicBezTo>
                  <a:pt x="173" y="450"/>
                  <a:pt x="173" y="450"/>
                  <a:pt x="173" y="451"/>
                </a:cubicBezTo>
                <a:cubicBezTo>
                  <a:pt x="173" y="451"/>
                  <a:pt x="173" y="450"/>
                  <a:pt x="172" y="450"/>
                </a:cubicBezTo>
                <a:cubicBezTo>
                  <a:pt x="173" y="450"/>
                  <a:pt x="172" y="450"/>
                  <a:pt x="172" y="450"/>
                </a:cubicBezTo>
                <a:cubicBezTo>
                  <a:pt x="172" y="450"/>
                  <a:pt x="172" y="450"/>
                  <a:pt x="172" y="451"/>
                </a:cubicBezTo>
                <a:cubicBezTo>
                  <a:pt x="172" y="450"/>
                  <a:pt x="172" y="450"/>
                  <a:pt x="171" y="450"/>
                </a:cubicBezTo>
                <a:cubicBezTo>
                  <a:pt x="172" y="451"/>
                  <a:pt x="172" y="451"/>
                  <a:pt x="172" y="451"/>
                </a:cubicBezTo>
                <a:cubicBezTo>
                  <a:pt x="172" y="451"/>
                  <a:pt x="171" y="451"/>
                  <a:pt x="172" y="451"/>
                </a:cubicBezTo>
                <a:cubicBezTo>
                  <a:pt x="172" y="451"/>
                  <a:pt x="172" y="451"/>
                  <a:pt x="172" y="450"/>
                </a:cubicBezTo>
                <a:cubicBezTo>
                  <a:pt x="172" y="451"/>
                  <a:pt x="172" y="451"/>
                  <a:pt x="172" y="451"/>
                </a:cubicBezTo>
                <a:cubicBezTo>
                  <a:pt x="172" y="451"/>
                  <a:pt x="172" y="452"/>
                  <a:pt x="172" y="452"/>
                </a:cubicBezTo>
                <a:cubicBezTo>
                  <a:pt x="172" y="452"/>
                  <a:pt x="172" y="451"/>
                  <a:pt x="171" y="452"/>
                </a:cubicBezTo>
                <a:cubicBezTo>
                  <a:pt x="171" y="452"/>
                  <a:pt x="172" y="452"/>
                  <a:pt x="172" y="452"/>
                </a:cubicBezTo>
                <a:cubicBezTo>
                  <a:pt x="171" y="452"/>
                  <a:pt x="171" y="452"/>
                  <a:pt x="171" y="452"/>
                </a:cubicBezTo>
                <a:cubicBezTo>
                  <a:pt x="171" y="452"/>
                  <a:pt x="171" y="452"/>
                  <a:pt x="171" y="452"/>
                </a:cubicBezTo>
                <a:cubicBezTo>
                  <a:pt x="171" y="452"/>
                  <a:pt x="171" y="452"/>
                  <a:pt x="171" y="452"/>
                </a:cubicBezTo>
                <a:cubicBezTo>
                  <a:pt x="171" y="453"/>
                  <a:pt x="170" y="453"/>
                  <a:pt x="170" y="453"/>
                </a:cubicBezTo>
                <a:cubicBezTo>
                  <a:pt x="170" y="453"/>
                  <a:pt x="170" y="454"/>
                  <a:pt x="170" y="454"/>
                </a:cubicBezTo>
                <a:cubicBezTo>
                  <a:pt x="171" y="454"/>
                  <a:pt x="171" y="453"/>
                  <a:pt x="171" y="453"/>
                </a:cubicBezTo>
                <a:cubicBezTo>
                  <a:pt x="171" y="453"/>
                  <a:pt x="171" y="453"/>
                  <a:pt x="171" y="453"/>
                </a:cubicBezTo>
                <a:cubicBezTo>
                  <a:pt x="171" y="453"/>
                  <a:pt x="171" y="453"/>
                  <a:pt x="171" y="453"/>
                </a:cubicBezTo>
                <a:cubicBezTo>
                  <a:pt x="171" y="453"/>
                  <a:pt x="170" y="453"/>
                  <a:pt x="170" y="453"/>
                </a:cubicBezTo>
                <a:cubicBezTo>
                  <a:pt x="170" y="453"/>
                  <a:pt x="170" y="453"/>
                  <a:pt x="171" y="453"/>
                </a:cubicBezTo>
                <a:cubicBezTo>
                  <a:pt x="171" y="453"/>
                  <a:pt x="171" y="453"/>
                  <a:pt x="171" y="453"/>
                </a:cubicBezTo>
                <a:cubicBezTo>
                  <a:pt x="171" y="453"/>
                  <a:pt x="172" y="453"/>
                  <a:pt x="172" y="452"/>
                </a:cubicBezTo>
                <a:cubicBezTo>
                  <a:pt x="172" y="453"/>
                  <a:pt x="172" y="453"/>
                  <a:pt x="172" y="453"/>
                </a:cubicBezTo>
                <a:cubicBezTo>
                  <a:pt x="172" y="453"/>
                  <a:pt x="172" y="453"/>
                  <a:pt x="172" y="453"/>
                </a:cubicBezTo>
                <a:cubicBezTo>
                  <a:pt x="172" y="453"/>
                  <a:pt x="172" y="453"/>
                  <a:pt x="172" y="453"/>
                </a:cubicBezTo>
                <a:cubicBezTo>
                  <a:pt x="172" y="453"/>
                  <a:pt x="172" y="453"/>
                  <a:pt x="172" y="453"/>
                </a:cubicBezTo>
                <a:cubicBezTo>
                  <a:pt x="173" y="454"/>
                  <a:pt x="173" y="454"/>
                  <a:pt x="173" y="453"/>
                </a:cubicBezTo>
                <a:cubicBezTo>
                  <a:pt x="173" y="453"/>
                  <a:pt x="173" y="453"/>
                  <a:pt x="173" y="453"/>
                </a:cubicBezTo>
                <a:cubicBezTo>
                  <a:pt x="173" y="453"/>
                  <a:pt x="173" y="453"/>
                  <a:pt x="173" y="453"/>
                </a:cubicBezTo>
                <a:cubicBezTo>
                  <a:pt x="173" y="453"/>
                  <a:pt x="173" y="453"/>
                  <a:pt x="173" y="453"/>
                </a:cubicBezTo>
                <a:cubicBezTo>
                  <a:pt x="173" y="453"/>
                  <a:pt x="173" y="453"/>
                  <a:pt x="174" y="453"/>
                </a:cubicBezTo>
                <a:cubicBezTo>
                  <a:pt x="174" y="453"/>
                  <a:pt x="174" y="453"/>
                  <a:pt x="174" y="453"/>
                </a:cubicBezTo>
                <a:cubicBezTo>
                  <a:pt x="174" y="454"/>
                  <a:pt x="174" y="454"/>
                  <a:pt x="174" y="454"/>
                </a:cubicBezTo>
                <a:cubicBezTo>
                  <a:pt x="174" y="454"/>
                  <a:pt x="174" y="455"/>
                  <a:pt x="174" y="455"/>
                </a:cubicBezTo>
                <a:cubicBezTo>
                  <a:pt x="174" y="455"/>
                  <a:pt x="174" y="455"/>
                  <a:pt x="174" y="454"/>
                </a:cubicBezTo>
                <a:cubicBezTo>
                  <a:pt x="174" y="455"/>
                  <a:pt x="174" y="455"/>
                  <a:pt x="174" y="455"/>
                </a:cubicBezTo>
                <a:cubicBezTo>
                  <a:pt x="174" y="455"/>
                  <a:pt x="174" y="455"/>
                  <a:pt x="174" y="455"/>
                </a:cubicBezTo>
                <a:cubicBezTo>
                  <a:pt x="174" y="455"/>
                  <a:pt x="173" y="455"/>
                  <a:pt x="173" y="455"/>
                </a:cubicBezTo>
                <a:cubicBezTo>
                  <a:pt x="173" y="455"/>
                  <a:pt x="173" y="455"/>
                  <a:pt x="173" y="455"/>
                </a:cubicBezTo>
                <a:cubicBezTo>
                  <a:pt x="173" y="455"/>
                  <a:pt x="173" y="455"/>
                  <a:pt x="173" y="456"/>
                </a:cubicBezTo>
                <a:cubicBezTo>
                  <a:pt x="173" y="456"/>
                  <a:pt x="173" y="456"/>
                  <a:pt x="173" y="456"/>
                </a:cubicBezTo>
                <a:cubicBezTo>
                  <a:pt x="174" y="456"/>
                  <a:pt x="174" y="456"/>
                  <a:pt x="174" y="456"/>
                </a:cubicBezTo>
                <a:cubicBezTo>
                  <a:pt x="174" y="456"/>
                  <a:pt x="174" y="456"/>
                  <a:pt x="174" y="456"/>
                </a:cubicBezTo>
                <a:cubicBezTo>
                  <a:pt x="174" y="456"/>
                  <a:pt x="174" y="456"/>
                  <a:pt x="174" y="456"/>
                </a:cubicBezTo>
                <a:cubicBezTo>
                  <a:pt x="174" y="456"/>
                  <a:pt x="173" y="456"/>
                  <a:pt x="174" y="456"/>
                </a:cubicBezTo>
                <a:cubicBezTo>
                  <a:pt x="174" y="456"/>
                  <a:pt x="174" y="456"/>
                  <a:pt x="173" y="456"/>
                </a:cubicBezTo>
                <a:cubicBezTo>
                  <a:pt x="173" y="456"/>
                  <a:pt x="173" y="456"/>
                  <a:pt x="173" y="456"/>
                </a:cubicBezTo>
                <a:cubicBezTo>
                  <a:pt x="173" y="456"/>
                  <a:pt x="173" y="456"/>
                  <a:pt x="173" y="456"/>
                </a:cubicBezTo>
                <a:cubicBezTo>
                  <a:pt x="173" y="456"/>
                  <a:pt x="173" y="456"/>
                  <a:pt x="173" y="456"/>
                </a:cubicBezTo>
                <a:cubicBezTo>
                  <a:pt x="173" y="456"/>
                  <a:pt x="173" y="456"/>
                  <a:pt x="173" y="456"/>
                </a:cubicBezTo>
                <a:cubicBezTo>
                  <a:pt x="173" y="456"/>
                  <a:pt x="173" y="456"/>
                  <a:pt x="173" y="456"/>
                </a:cubicBezTo>
                <a:cubicBezTo>
                  <a:pt x="173" y="456"/>
                  <a:pt x="172" y="456"/>
                  <a:pt x="173" y="456"/>
                </a:cubicBezTo>
                <a:cubicBezTo>
                  <a:pt x="173" y="456"/>
                  <a:pt x="173" y="456"/>
                  <a:pt x="173" y="456"/>
                </a:cubicBezTo>
                <a:cubicBezTo>
                  <a:pt x="173" y="456"/>
                  <a:pt x="173" y="456"/>
                  <a:pt x="174" y="456"/>
                </a:cubicBezTo>
                <a:cubicBezTo>
                  <a:pt x="174" y="456"/>
                  <a:pt x="174" y="457"/>
                  <a:pt x="175" y="457"/>
                </a:cubicBezTo>
                <a:cubicBezTo>
                  <a:pt x="175" y="456"/>
                  <a:pt x="175" y="456"/>
                  <a:pt x="175" y="456"/>
                </a:cubicBezTo>
                <a:cubicBezTo>
                  <a:pt x="175" y="456"/>
                  <a:pt x="175" y="456"/>
                  <a:pt x="175" y="456"/>
                </a:cubicBezTo>
                <a:cubicBezTo>
                  <a:pt x="175" y="457"/>
                  <a:pt x="175" y="457"/>
                  <a:pt x="175" y="457"/>
                </a:cubicBezTo>
                <a:cubicBezTo>
                  <a:pt x="176" y="457"/>
                  <a:pt x="176" y="457"/>
                  <a:pt x="176" y="457"/>
                </a:cubicBezTo>
                <a:cubicBezTo>
                  <a:pt x="176" y="457"/>
                  <a:pt x="176" y="457"/>
                  <a:pt x="176" y="457"/>
                </a:cubicBezTo>
                <a:cubicBezTo>
                  <a:pt x="176" y="457"/>
                  <a:pt x="175" y="457"/>
                  <a:pt x="175" y="457"/>
                </a:cubicBezTo>
                <a:cubicBezTo>
                  <a:pt x="175" y="457"/>
                  <a:pt x="175" y="457"/>
                  <a:pt x="176" y="458"/>
                </a:cubicBezTo>
                <a:cubicBezTo>
                  <a:pt x="176" y="458"/>
                  <a:pt x="176" y="458"/>
                  <a:pt x="176" y="457"/>
                </a:cubicBezTo>
                <a:cubicBezTo>
                  <a:pt x="176" y="458"/>
                  <a:pt x="176" y="458"/>
                  <a:pt x="176" y="458"/>
                </a:cubicBezTo>
                <a:cubicBezTo>
                  <a:pt x="176" y="458"/>
                  <a:pt x="175" y="458"/>
                  <a:pt x="175" y="458"/>
                </a:cubicBezTo>
                <a:cubicBezTo>
                  <a:pt x="175" y="458"/>
                  <a:pt x="175" y="458"/>
                  <a:pt x="175" y="457"/>
                </a:cubicBezTo>
                <a:cubicBezTo>
                  <a:pt x="175" y="457"/>
                  <a:pt x="175" y="457"/>
                  <a:pt x="175" y="457"/>
                </a:cubicBezTo>
                <a:cubicBezTo>
                  <a:pt x="175" y="457"/>
                  <a:pt x="175" y="457"/>
                  <a:pt x="175" y="457"/>
                </a:cubicBezTo>
                <a:cubicBezTo>
                  <a:pt x="175" y="457"/>
                  <a:pt x="174" y="457"/>
                  <a:pt x="173" y="457"/>
                </a:cubicBezTo>
                <a:cubicBezTo>
                  <a:pt x="174" y="457"/>
                  <a:pt x="174" y="458"/>
                  <a:pt x="174" y="458"/>
                </a:cubicBezTo>
                <a:cubicBezTo>
                  <a:pt x="174" y="458"/>
                  <a:pt x="174" y="457"/>
                  <a:pt x="173" y="457"/>
                </a:cubicBezTo>
                <a:cubicBezTo>
                  <a:pt x="173" y="457"/>
                  <a:pt x="173" y="457"/>
                  <a:pt x="173" y="457"/>
                </a:cubicBezTo>
                <a:cubicBezTo>
                  <a:pt x="172" y="457"/>
                  <a:pt x="173" y="458"/>
                  <a:pt x="173" y="457"/>
                </a:cubicBezTo>
                <a:cubicBezTo>
                  <a:pt x="173" y="458"/>
                  <a:pt x="173" y="458"/>
                  <a:pt x="173" y="458"/>
                </a:cubicBezTo>
                <a:cubicBezTo>
                  <a:pt x="173" y="458"/>
                  <a:pt x="174" y="458"/>
                  <a:pt x="174" y="458"/>
                </a:cubicBezTo>
                <a:cubicBezTo>
                  <a:pt x="174" y="458"/>
                  <a:pt x="174" y="458"/>
                  <a:pt x="174" y="458"/>
                </a:cubicBezTo>
                <a:cubicBezTo>
                  <a:pt x="174" y="458"/>
                  <a:pt x="174" y="458"/>
                  <a:pt x="174" y="458"/>
                </a:cubicBezTo>
                <a:cubicBezTo>
                  <a:pt x="174" y="458"/>
                  <a:pt x="174" y="458"/>
                  <a:pt x="175" y="458"/>
                </a:cubicBezTo>
                <a:cubicBezTo>
                  <a:pt x="174" y="459"/>
                  <a:pt x="174" y="459"/>
                  <a:pt x="174" y="459"/>
                </a:cubicBezTo>
                <a:cubicBezTo>
                  <a:pt x="174" y="459"/>
                  <a:pt x="174" y="459"/>
                  <a:pt x="174" y="459"/>
                </a:cubicBezTo>
                <a:cubicBezTo>
                  <a:pt x="174" y="459"/>
                  <a:pt x="174" y="459"/>
                  <a:pt x="174" y="459"/>
                </a:cubicBezTo>
                <a:cubicBezTo>
                  <a:pt x="173" y="459"/>
                  <a:pt x="173" y="459"/>
                  <a:pt x="173" y="459"/>
                </a:cubicBezTo>
                <a:cubicBezTo>
                  <a:pt x="174" y="460"/>
                  <a:pt x="174" y="459"/>
                  <a:pt x="174" y="459"/>
                </a:cubicBezTo>
                <a:cubicBezTo>
                  <a:pt x="174" y="460"/>
                  <a:pt x="173" y="460"/>
                  <a:pt x="173" y="460"/>
                </a:cubicBezTo>
                <a:cubicBezTo>
                  <a:pt x="173" y="460"/>
                  <a:pt x="173" y="460"/>
                  <a:pt x="173" y="460"/>
                </a:cubicBezTo>
                <a:cubicBezTo>
                  <a:pt x="173" y="460"/>
                  <a:pt x="173" y="460"/>
                  <a:pt x="173" y="460"/>
                </a:cubicBezTo>
                <a:cubicBezTo>
                  <a:pt x="173" y="460"/>
                  <a:pt x="173" y="460"/>
                  <a:pt x="173" y="460"/>
                </a:cubicBezTo>
                <a:cubicBezTo>
                  <a:pt x="173" y="461"/>
                  <a:pt x="173" y="461"/>
                  <a:pt x="173" y="461"/>
                </a:cubicBezTo>
                <a:cubicBezTo>
                  <a:pt x="173" y="461"/>
                  <a:pt x="173" y="461"/>
                  <a:pt x="173" y="461"/>
                </a:cubicBezTo>
                <a:cubicBezTo>
                  <a:pt x="173" y="461"/>
                  <a:pt x="173" y="461"/>
                  <a:pt x="173" y="462"/>
                </a:cubicBezTo>
                <a:cubicBezTo>
                  <a:pt x="173" y="462"/>
                  <a:pt x="174" y="462"/>
                  <a:pt x="174" y="462"/>
                </a:cubicBezTo>
                <a:cubicBezTo>
                  <a:pt x="174" y="462"/>
                  <a:pt x="174" y="461"/>
                  <a:pt x="174" y="461"/>
                </a:cubicBezTo>
                <a:cubicBezTo>
                  <a:pt x="174" y="461"/>
                  <a:pt x="174" y="461"/>
                  <a:pt x="174" y="461"/>
                </a:cubicBezTo>
                <a:cubicBezTo>
                  <a:pt x="174" y="460"/>
                  <a:pt x="174" y="460"/>
                  <a:pt x="174" y="460"/>
                </a:cubicBezTo>
                <a:cubicBezTo>
                  <a:pt x="174" y="461"/>
                  <a:pt x="174" y="461"/>
                  <a:pt x="174" y="461"/>
                </a:cubicBezTo>
                <a:cubicBezTo>
                  <a:pt x="174" y="461"/>
                  <a:pt x="175" y="461"/>
                  <a:pt x="175" y="461"/>
                </a:cubicBezTo>
                <a:cubicBezTo>
                  <a:pt x="174" y="461"/>
                  <a:pt x="174" y="461"/>
                  <a:pt x="174" y="461"/>
                </a:cubicBezTo>
                <a:cubicBezTo>
                  <a:pt x="174" y="461"/>
                  <a:pt x="174" y="462"/>
                  <a:pt x="174" y="462"/>
                </a:cubicBezTo>
                <a:cubicBezTo>
                  <a:pt x="174" y="462"/>
                  <a:pt x="174" y="462"/>
                  <a:pt x="174" y="462"/>
                </a:cubicBezTo>
                <a:cubicBezTo>
                  <a:pt x="175" y="462"/>
                  <a:pt x="175" y="462"/>
                  <a:pt x="175" y="462"/>
                </a:cubicBezTo>
                <a:cubicBezTo>
                  <a:pt x="175" y="463"/>
                  <a:pt x="175" y="463"/>
                  <a:pt x="175" y="463"/>
                </a:cubicBezTo>
                <a:cubicBezTo>
                  <a:pt x="175" y="463"/>
                  <a:pt x="175" y="463"/>
                  <a:pt x="175" y="462"/>
                </a:cubicBezTo>
                <a:cubicBezTo>
                  <a:pt x="174" y="462"/>
                  <a:pt x="174" y="462"/>
                  <a:pt x="174" y="462"/>
                </a:cubicBezTo>
                <a:cubicBezTo>
                  <a:pt x="174" y="462"/>
                  <a:pt x="174" y="462"/>
                  <a:pt x="173" y="462"/>
                </a:cubicBezTo>
                <a:cubicBezTo>
                  <a:pt x="173" y="463"/>
                  <a:pt x="174" y="463"/>
                  <a:pt x="174" y="463"/>
                </a:cubicBezTo>
                <a:cubicBezTo>
                  <a:pt x="174" y="463"/>
                  <a:pt x="173" y="463"/>
                  <a:pt x="174" y="463"/>
                </a:cubicBezTo>
                <a:cubicBezTo>
                  <a:pt x="174" y="463"/>
                  <a:pt x="174" y="463"/>
                  <a:pt x="174" y="463"/>
                </a:cubicBezTo>
                <a:cubicBezTo>
                  <a:pt x="174" y="463"/>
                  <a:pt x="174" y="463"/>
                  <a:pt x="174" y="463"/>
                </a:cubicBezTo>
                <a:cubicBezTo>
                  <a:pt x="174" y="463"/>
                  <a:pt x="174" y="463"/>
                  <a:pt x="174" y="463"/>
                </a:cubicBezTo>
                <a:cubicBezTo>
                  <a:pt x="174" y="463"/>
                  <a:pt x="174" y="464"/>
                  <a:pt x="174" y="464"/>
                </a:cubicBezTo>
                <a:cubicBezTo>
                  <a:pt x="174" y="464"/>
                  <a:pt x="174" y="464"/>
                  <a:pt x="174" y="464"/>
                </a:cubicBezTo>
                <a:cubicBezTo>
                  <a:pt x="174" y="464"/>
                  <a:pt x="174" y="463"/>
                  <a:pt x="174" y="463"/>
                </a:cubicBezTo>
                <a:cubicBezTo>
                  <a:pt x="173" y="463"/>
                  <a:pt x="173" y="464"/>
                  <a:pt x="173" y="464"/>
                </a:cubicBezTo>
                <a:cubicBezTo>
                  <a:pt x="174" y="464"/>
                  <a:pt x="174" y="464"/>
                  <a:pt x="174" y="464"/>
                </a:cubicBezTo>
                <a:cubicBezTo>
                  <a:pt x="174" y="464"/>
                  <a:pt x="174" y="464"/>
                  <a:pt x="174" y="464"/>
                </a:cubicBezTo>
                <a:cubicBezTo>
                  <a:pt x="174" y="464"/>
                  <a:pt x="174" y="464"/>
                  <a:pt x="174" y="464"/>
                </a:cubicBezTo>
                <a:cubicBezTo>
                  <a:pt x="174" y="464"/>
                  <a:pt x="174" y="464"/>
                  <a:pt x="175" y="465"/>
                </a:cubicBezTo>
                <a:cubicBezTo>
                  <a:pt x="174" y="465"/>
                  <a:pt x="174" y="464"/>
                  <a:pt x="174" y="464"/>
                </a:cubicBezTo>
                <a:cubicBezTo>
                  <a:pt x="174" y="464"/>
                  <a:pt x="174" y="464"/>
                  <a:pt x="174" y="464"/>
                </a:cubicBezTo>
                <a:cubicBezTo>
                  <a:pt x="174" y="464"/>
                  <a:pt x="173" y="464"/>
                  <a:pt x="173" y="464"/>
                </a:cubicBezTo>
                <a:cubicBezTo>
                  <a:pt x="173" y="464"/>
                  <a:pt x="173" y="464"/>
                  <a:pt x="173" y="464"/>
                </a:cubicBezTo>
                <a:cubicBezTo>
                  <a:pt x="173" y="464"/>
                  <a:pt x="173" y="464"/>
                  <a:pt x="173" y="464"/>
                </a:cubicBezTo>
                <a:cubicBezTo>
                  <a:pt x="173" y="464"/>
                  <a:pt x="173" y="464"/>
                  <a:pt x="173" y="465"/>
                </a:cubicBezTo>
                <a:cubicBezTo>
                  <a:pt x="173" y="465"/>
                  <a:pt x="173" y="465"/>
                  <a:pt x="173" y="465"/>
                </a:cubicBezTo>
                <a:cubicBezTo>
                  <a:pt x="173" y="465"/>
                  <a:pt x="174" y="465"/>
                  <a:pt x="174" y="465"/>
                </a:cubicBezTo>
                <a:cubicBezTo>
                  <a:pt x="174" y="465"/>
                  <a:pt x="174" y="465"/>
                  <a:pt x="174" y="465"/>
                </a:cubicBezTo>
                <a:cubicBezTo>
                  <a:pt x="174" y="465"/>
                  <a:pt x="174" y="465"/>
                  <a:pt x="175" y="465"/>
                </a:cubicBezTo>
                <a:cubicBezTo>
                  <a:pt x="174" y="465"/>
                  <a:pt x="174" y="465"/>
                  <a:pt x="174" y="465"/>
                </a:cubicBezTo>
                <a:cubicBezTo>
                  <a:pt x="174" y="466"/>
                  <a:pt x="174" y="465"/>
                  <a:pt x="174" y="465"/>
                </a:cubicBezTo>
                <a:cubicBezTo>
                  <a:pt x="174" y="466"/>
                  <a:pt x="174" y="467"/>
                  <a:pt x="175" y="466"/>
                </a:cubicBezTo>
                <a:cubicBezTo>
                  <a:pt x="175" y="466"/>
                  <a:pt x="175" y="466"/>
                  <a:pt x="175" y="465"/>
                </a:cubicBezTo>
                <a:cubicBezTo>
                  <a:pt x="175" y="465"/>
                  <a:pt x="175" y="465"/>
                  <a:pt x="175" y="465"/>
                </a:cubicBezTo>
                <a:cubicBezTo>
                  <a:pt x="175" y="465"/>
                  <a:pt x="175" y="465"/>
                  <a:pt x="175" y="465"/>
                </a:cubicBezTo>
                <a:cubicBezTo>
                  <a:pt x="175" y="466"/>
                  <a:pt x="175" y="466"/>
                  <a:pt x="176" y="466"/>
                </a:cubicBezTo>
                <a:cubicBezTo>
                  <a:pt x="175" y="466"/>
                  <a:pt x="175" y="465"/>
                  <a:pt x="175" y="466"/>
                </a:cubicBezTo>
                <a:cubicBezTo>
                  <a:pt x="175" y="466"/>
                  <a:pt x="175" y="467"/>
                  <a:pt x="175" y="467"/>
                </a:cubicBezTo>
                <a:cubicBezTo>
                  <a:pt x="175" y="467"/>
                  <a:pt x="175" y="466"/>
                  <a:pt x="174" y="466"/>
                </a:cubicBezTo>
                <a:cubicBezTo>
                  <a:pt x="175" y="466"/>
                  <a:pt x="174" y="466"/>
                  <a:pt x="174" y="466"/>
                </a:cubicBezTo>
                <a:cubicBezTo>
                  <a:pt x="174" y="467"/>
                  <a:pt x="174" y="467"/>
                  <a:pt x="174" y="467"/>
                </a:cubicBezTo>
                <a:cubicBezTo>
                  <a:pt x="174" y="467"/>
                  <a:pt x="174" y="468"/>
                  <a:pt x="174" y="468"/>
                </a:cubicBezTo>
                <a:cubicBezTo>
                  <a:pt x="174" y="468"/>
                  <a:pt x="174" y="467"/>
                  <a:pt x="174" y="467"/>
                </a:cubicBezTo>
                <a:cubicBezTo>
                  <a:pt x="174" y="467"/>
                  <a:pt x="174" y="468"/>
                  <a:pt x="174" y="468"/>
                </a:cubicBezTo>
                <a:cubicBezTo>
                  <a:pt x="175" y="468"/>
                  <a:pt x="175" y="467"/>
                  <a:pt x="175" y="468"/>
                </a:cubicBezTo>
                <a:cubicBezTo>
                  <a:pt x="175" y="468"/>
                  <a:pt x="175" y="468"/>
                  <a:pt x="175" y="468"/>
                </a:cubicBezTo>
                <a:cubicBezTo>
                  <a:pt x="175" y="468"/>
                  <a:pt x="175" y="468"/>
                  <a:pt x="175" y="468"/>
                </a:cubicBezTo>
                <a:cubicBezTo>
                  <a:pt x="175" y="468"/>
                  <a:pt x="175" y="468"/>
                  <a:pt x="175" y="468"/>
                </a:cubicBezTo>
                <a:cubicBezTo>
                  <a:pt x="175" y="469"/>
                  <a:pt x="175" y="469"/>
                  <a:pt x="175" y="469"/>
                </a:cubicBezTo>
                <a:cubicBezTo>
                  <a:pt x="175" y="469"/>
                  <a:pt x="175" y="469"/>
                  <a:pt x="175" y="469"/>
                </a:cubicBezTo>
                <a:cubicBezTo>
                  <a:pt x="175" y="468"/>
                  <a:pt x="175" y="468"/>
                  <a:pt x="175" y="468"/>
                </a:cubicBezTo>
                <a:cubicBezTo>
                  <a:pt x="175" y="468"/>
                  <a:pt x="175" y="469"/>
                  <a:pt x="175" y="469"/>
                </a:cubicBezTo>
                <a:cubicBezTo>
                  <a:pt x="175" y="469"/>
                  <a:pt x="175" y="469"/>
                  <a:pt x="175" y="469"/>
                </a:cubicBezTo>
                <a:cubicBezTo>
                  <a:pt x="175" y="469"/>
                  <a:pt x="175" y="469"/>
                  <a:pt x="175" y="469"/>
                </a:cubicBezTo>
                <a:cubicBezTo>
                  <a:pt x="175" y="469"/>
                  <a:pt x="175" y="469"/>
                  <a:pt x="175" y="469"/>
                </a:cubicBezTo>
                <a:cubicBezTo>
                  <a:pt x="175" y="469"/>
                  <a:pt x="175" y="469"/>
                  <a:pt x="175" y="469"/>
                </a:cubicBezTo>
                <a:cubicBezTo>
                  <a:pt x="175" y="469"/>
                  <a:pt x="176" y="469"/>
                  <a:pt x="176" y="469"/>
                </a:cubicBezTo>
                <a:cubicBezTo>
                  <a:pt x="175" y="469"/>
                  <a:pt x="175" y="469"/>
                  <a:pt x="175" y="469"/>
                </a:cubicBezTo>
                <a:cubicBezTo>
                  <a:pt x="175" y="470"/>
                  <a:pt x="176" y="470"/>
                  <a:pt x="176" y="470"/>
                </a:cubicBezTo>
                <a:cubicBezTo>
                  <a:pt x="176" y="470"/>
                  <a:pt x="175" y="470"/>
                  <a:pt x="175" y="470"/>
                </a:cubicBezTo>
                <a:cubicBezTo>
                  <a:pt x="175" y="470"/>
                  <a:pt x="176" y="471"/>
                  <a:pt x="176" y="471"/>
                </a:cubicBezTo>
                <a:cubicBezTo>
                  <a:pt x="175" y="470"/>
                  <a:pt x="175" y="470"/>
                  <a:pt x="175" y="471"/>
                </a:cubicBezTo>
                <a:cubicBezTo>
                  <a:pt x="175" y="471"/>
                  <a:pt x="175" y="471"/>
                  <a:pt x="175" y="471"/>
                </a:cubicBezTo>
                <a:cubicBezTo>
                  <a:pt x="175" y="471"/>
                  <a:pt x="175" y="471"/>
                  <a:pt x="175" y="471"/>
                </a:cubicBezTo>
                <a:cubicBezTo>
                  <a:pt x="175" y="471"/>
                  <a:pt x="175" y="471"/>
                  <a:pt x="175" y="471"/>
                </a:cubicBezTo>
                <a:cubicBezTo>
                  <a:pt x="175" y="471"/>
                  <a:pt x="175" y="471"/>
                  <a:pt x="175" y="472"/>
                </a:cubicBezTo>
                <a:cubicBezTo>
                  <a:pt x="175" y="472"/>
                  <a:pt x="175" y="472"/>
                  <a:pt x="175" y="472"/>
                </a:cubicBezTo>
                <a:cubicBezTo>
                  <a:pt x="175" y="472"/>
                  <a:pt x="175" y="472"/>
                  <a:pt x="175" y="472"/>
                </a:cubicBezTo>
                <a:cubicBezTo>
                  <a:pt x="175" y="472"/>
                  <a:pt x="175" y="473"/>
                  <a:pt x="175" y="473"/>
                </a:cubicBezTo>
                <a:cubicBezTo>
                  <a:pt x="175" y="473"/>
                  <a:pt x="175" y="473"/>
                  <a:pt x="175" y="473"/>
                </a:cubicBezTo>
                <a:cubicBezTo>
                  <a:pt x="176" y="472"/>
                  <a:pt x="176" y="472"/>
                  <a:pt x="176" y="472"/>
                </a:cubicBezTo>
                <a:cubicBezTo>
                  <a:pt x="176" y="472"/>
                  <a:pt x="176" y="472"/>
                  <a:pt x="176" y="472"/>
                </a:cubicBezTo>
                <a:cubicBezTo>
                  <a:pt x="176" y="472"/>
                  <a:pt x="176" y="472"/>
                  <a:pt x="176" y="472"/>
                </a:cubicBezTo>
                <a:cubicBezTo>
                  <a:pt x="177" y="472"/>
                  <a:pt x="177" y="472"/>
                  <a:pt x="177" y="472"/>
                </a:cubicBezTo>
                <a:cubicBezTo>
                  <a:pt x="177" y="472"/>
                  <a:pt x="176" y="473"/>
                  <a:pt x="176" y="473"/>
                </a:cubicBezTo>
                <a:cubicBezTo>
                  <a:pt x="176" y="473"/>
                  <a:pt x="176" y="473"/>
                  <a:pt x="175" y="473"/>
                </a:cubicBezTo>
                <a:cubicBezTo>
                  <a:pt x="176" y="473"/>
                  <a:pt x="176" y="473"/>
                  <a:pt x="176" y="473"/>
                </a:cubicBezTo>
                <a:cubicBezTo>
                  <a:pt x="176" y="473"/>
                  <a:pt x="176" y="473"/>
                  <a:pt x="176" y="473"/>
                </a:cubicBezTo>
                <a:cubicBezTo>
                  <a:pt x="176" y="473"/>
                  <a:pt x="176" y="474"/>
                  <a:pt x="176" y="474"/>
                </a:cubicBezTo>
                <a:cubicBezTo>
                  <a:pt x="176" y="474"/>
                  <a:pt x="176" y="474"/>
                  <a:pt x="177" y="474"/>
                </a:cubicBezTo>
                <a:cubicBezTo>
                  <a:pt x="177" y="474"/>
                  <a:pt x="177" y="474"/>
                  <a:pt x="177" y="473"/>
                </a:cubicBezTo>
                <a:cubicBezTo>
                  <a:pt x="177" y="473"/>
                  <a:pt x="177" y="473"/>
                  <a:pt x="177" y="473"/>
                </a:cubicBezTo>
                <a:cubicBezTo>
                  <a:pt x="177" y="473"/>
                  <a:pt x="177" y="473"/>
                  <a:pt x="177" y="473"/>
                </a:cubicBezTo>
                <a:cubicBezTo>
                  <a:pt x="178" y="472"/>
                  <a:pt x="178" y="472"/>
                  <a:pt x="177" y="472"/>
                </a:cubicBezTo>
                <a:cubicBezTo>
                  <a:pt x="177" y="472"/>
                  <a:pt x="177" y="472"/>
                  <a:pt x="177" y="472"/>
                </a:cubicBezTo>
                <a:cubicBezTo>
                  <a:pt x="178" y="472"/>
                  <a:pt x="178" y="472"/>
                  <a:pt x="178" y="472"/>
                </a:cubicBezTo>
                <a:cubicBezTo>
                  <a:pt x="178" y="472"/>
                  <a:pt x="178" y="472"/>
                  <a:pt x="178" y="472"/>
                </a:cubicBezTo>
                <a:cubicBezTo>
                  <a:pt x="178" y="472"/>
                  <a:pt x="179" y="472"/>
                  <a:pt x="179" y="472"/>
                </a:cubicBezTo>
                <a:cubicBezTo>
                  <a:pt x="179" y="473"/>
                  <a:pt x="178" y="473"/>
                  <a:pt x="178" y="473"/>
                </a:cubicBezTo>
                <a:cubicBezTo>
                  <a:pt x="178" y="473"/>
                  <a:pt x="178" y="473"/>
                  <a:pt x="178" y="473"/>
                </a:cubicBezTo>
                <a:cubicBezTo>
                  <a:pt x="178" y="473"/>
                  <a:pt x="178" y="473"/>
                  <a:pt x="177" y="473"/>
                </a:cubicBezTo>
                <a:cubicBezTo>
                  <a:pt x="178" y="473"/>
                  <a:pt x="178" y="473"/>
                  <a:pt x="178" y="473"/>
                </a:cubicBezTo>
                <a:cubicBezTo>
                  <a:pt x="178" y="473"/>
                  <a:pt x="177" y="473"/>
                  <a:pt x="177" y="473"/>
                </a:cubicBezTo>
                <a:cubicBezTo>
                  <a:pt x="177" y="473"/>
                  <a:pt x="177" y="474"/>
                  <a:pt x="177" y="474"/>
                </a:cubicBezTo>
                <a:cubicBezTo>
                  <a:pt x="177" y="474"/>
                  <a:pt x="177" y="474"/>
                  <a:pt x="177" y="475"/>
                </a:cubicBezTo>
                <a:cubicBezTo>
                  <a:pt x="177" y="475"/>
                  <a:pt x="177" y="474"/>
                  <a:pt x="177" y="474"/>
                </a:cubicBezTo>
                <a:cubicBezTo>
                  <a:pt x="177" y="474"/>
                  <a:pt x="177" y="474"/>
                  <a:pt x="177" y="474"/>
                </a:cubicBezTo>
                <a:cubicBezTo>
                  <a:pt x="176" y="474"/>
                  <a:pt x="176" y="474"/>
                  <a:pt x="176" y="474"/>
                </a:cubicBezTo>
                <a:cubicBezTo>
                  <a:pt x="176" y="474"/>
                  <a:pt x="176" y="475"/>
                  <a:pt x="177" y="475"/>
                </a:cubicBezTo>
                <a:cubicBezTo>
                  <a:pt x="177" y="475"/>
                  <a:pt x="177" y="475"/>
                  <a:pt x="177" y="475"/>
                </a:cubicBezTo>
                <a:cubicBezTo>
                  <a:pt x="177" y="475"/>
                  <a:pt x="177" y="475"/>
                  <a:pt x="177" y="475"/>
                </a:cubicBezTo>
                <a:cubicBezTo>
                  <a:pt x="178" y="475"/>
                  <a:pt x="178" y="475"/>
                  <a:pt x="178" y="475"/>
                </a:cubicBezTo>
                <a:cubicBezTo>
                  <a:pt x="178" y="475"/>
                  <a:pt x="178" y="475"/>
                  <a:pt x="178" y="475"/>
                </a:cubicBezTo>
                <a:cubicBezTo>
                  <a:pt x="178" y="475"/>
                  <a:pt x="178" y="475"/>
                  <a:pt x="178" y="475"/>
                </a:cubicBezTo>
                <a:cubicBezTo>
                  <a:pt x="178" y="475"/>
                  <a:pt x="178" y="474"/>
                  <a:pt x="178" y="474"/>
                </a:cubicBezTo>
                <a:cubicBezTo>
                  <a:pt x="178" y="474"/>
                  <a:pt x="179" y="474"/>
                  <a:pt x="178" y="474"/>
                </a:cubicBezTo>
                <a:cubicBezTo>
                  <a:pt x="178" y="474"/>
                  <a:pt x="179" y="474"/>
                  <a:pt x="179" y="474"/>
                </a:cubicBezTo>
                <a:cubicBezTo>
                  <a:pt x="179" y="474"/>
                  <a:pt x="179" y="474"/>
                  <a:pt x="178" y="474"/>
                </a:cubicBezTo>
                <a:cubicBezTo>
                  <a:pt x="178" y="474"/>
                  <a:pt x="178" y="474"/>
                  <a:pt x="178" y="474"/>
                </a:cubicBezTo>
                <a:cubicBezTo>
                  <a:pt x="178" y="474"/>
                  <a:pt x="178" y="474"/>
                  <a:pt x="178" y="474"/>
                </a:cubicBezTo>
                <a:cubicBezTo>
                  <a:pt x="178" y="474"/>
                  <a:pt x="179" y="474"/>
                  <a:pt x="179" y="474"/>
                </a:cubicBezTo>
                <a:cubicBezTo>
                  <a:pt x="179" y="474"/>
                  <a:pt x="179" y="474"/>
                  <a:pt x="179" y="474"/>
                </a:cubicBezTo>
                <a:cubicBezTo>
                  <a:pt x="180" y="474"/>
                  <a:pt x="180" y="473"/>
                  <a:pt x="180" y="473"/>
                </a:cubicBezTo>
                <a:cubicBezTo>
                  <a:pt x="180" y="473"/>
                  <a:pt x="181" y="473"/>
                  <a:pt x="181" y="473"/>
                </a:cubicBezTo>
                <a:cubicBezTo>
                  <a:pt x="182" y="473"/>
                  <a:pt x="181" y="473"/>
                  <a:pt x="181" y="473"/>
                </a:cubicBezTo>
                <a:cubicBezTo>
                  <a:pt x="181" y="474"/>
                  <a:pt x="181" y="474"/>
                  <a:pt x="181" y="474"/>
                </a:cubicBezTo>
                <a:cubicBezTo>
                  <a:pt x="181" y="474"/>
                  <a:pt x="180" y="474"/>
                  <a:pt x="180" y="474"/>
                </a:cubicBezTo>
                <a:cubicBezTo>
                  <a:pt x="180" y="474"/>
                  <a:pt x="180" y="474"/>
                  <a:pt x="180" y="474"/>
                </a:cubicBezTo>
                <a:cubicBezTo>
                  <a:pt x="180" y="475"/>
                  <a:pt x="180" y="475"/>
                  <a:pt x="180" y="475"/>
                </a:cubicBezTo>
                <a:cubicBezTo>
                  <a:pt x="180" y="475"/>
                  <a:pt x="179" y="476"/>
                  <a:pt x="179" y="475"/>
                </a:cubicBezTo>
                <a:cubicBezTo>
                  <a:pt x="179" y="475"/>
                  <a:pt x="180" y="475"/>
                  <a:pt x="180" y="475"/>
                </a:cubicBezTo>
                <a:cubicBezTo>
                  <a:pt x="180" y="475"/>
                  <a:pt x="180" y="475"/>
                  <a:pt x="180" y="474"/>
                </a:cubicBezTo>
                <a:cubicBezTo>
                  <a:pt x="180" y="474"/>
                  <a:pt x="179" y="474"/>
                  <a:pt x="179" y="474"/>
                </a:cubicBezTo>
                <a:cubicBezTo>
                  <a:pt x="179" y="474"/>
                  <a:pt x="179" y="475"/>
                  <a:pt x="179" y="475"/>
                </a:cubicBezTo>
                <a:cubicBezTo>
                  <a:pt x="179" y="475"/>
                  <a:pt x="179" y="475"/>
                  <a:pt x="179" y="475"/>
                </a:cubicBezTo>
                <a:cubicBezTo>
                  <a:pt x="179" y="475"/>
                  <a:pt x="179" y="474"/>
                  <a:pt x="179" y="474"/>
                </a:cubicBezTo>
                <a:cubicBezTo>
                  <a:pt x="178" y="475"/>
                  <a:pt x="179" y="476"/>
                  <a:pt x="179" y="476"/>
                </a:cubicBezTo>
                <a:cubicBezTo>
                  <a:pt x="179" y="476"/>
                  <a:pt x="179" y="476"/>
                  <a:pt x="179" y="476"/>
                </a:cubicBezTo>
                <a:cubicBezTo>
                  <a:pt x="179" y="476"/>
                  <a:pt x="179" y="476"/>
                  <a:pt x="179" y="476"/>
                </a:cubicBezTo>
                <a:cubicBezTo>
                  <a:pt x="180" y="476"/>
                  <a:pt x="180" y="476"/>
                  <a:pt x="180" y="476"/>
                </a:cubicBezTo>
                <a:cubicBezTo>
                  <a:pt x="180" y="476"/>
                  <a:pt x="181" y="477"/>
                  <a:pt x="181" y="477"/>
                </a:cubicBezTo>
                <a:cubicBezTo>
                  <a:pt x="182" y="476"/>
                  <a:pt x="182" y="476"/>
                  <a:pt x="182" y="476"/>
                </a:cubicBezTo>
                <a:cubicBezTo>
                  <a:pt x="182" y="476"/>
                  <a:pt x="182" y="476"/>
                  <a:pt x="182" y="475"/>
                </a:cubicBezTo>
                <a:cubicBezTo>
                  <a:pt x="182" y="475"/>
                  <a:pt x="182" y="475"/>
                  <a:pt x="182" y="475"/>
                </a:cubicBezTo>
                <a:cubicBezTo>
                  <a:pt x="182" y="475"/>
                  <a:pt x="182" y="474"/>
                  <a:pt x="182" y="474"/>
                </a:cubicBezTo>
                <a:cubicBezTo>
                  <a:pt x="182" y="474"/>
                  <a:pt x="182" y="473"/>
                  <a:pt x="182" y="473"/>
                </a:cubicBezTo>
                <a:cubicBezTo>
                  <a:pt x="182" y="473"/>
                  <a:pt x="182" y="473"/>
                  <a:pt x="182" y="473"/>
                </a:cubicBezTo>
                <a:cubicBezTo>
                  <a:pt x="182" y="473"/>
                  <a:pt x="182" y="473"/>
                  <a:pt x="182" y="473"/>
                </a:cubicBezTo>
                <a:cubicBezTo>
                  <a:pt x="183" y="473"/>
                  <a:pt x="183" y="473"/>
                  <a:pt x="183" y="472"/>
                </a:cubicBezTo>
                <a:cubicBezTo>
                  <a:pt x="184" y="472"/>
                  <a:pt x="185" y="472"/>
                  <a:pt x="185" y="472"/>
                </a:cubicBezTo>
                <a:cubicBezTo>
                  <a:pt x="186" y="471"/>
                  <a:pt x="186" y="471"/>
                  <a:pt x="187" y="471"/>
                </a:cubicBezTo>
                <a:cubicBezTo>
                  <a:pt x="187" y="471"/>
                  <a:pt x="187" y="471"/>
                  <a:pt x="187" y="471"/>
                </a:cubicBezTo>
                <a:cubicBezTo>
                  <a:pt x="188" y="471"/>
                  <a:pt x="188" y="471"/>
                  <a:pt x="188" y="471"/>
                </a:cubicBezTo>
                <a:cubicBezTo>
                  <a:pt x="188" y="471"/>
                  <a:pt x="187" y="470"/>
                  <a:pt x="187" y="469"/>
                </a:cubicBezTo>
                <a:cubicBezTo>
                  <a:pt x="187" y="469"/>
                  <a:pt x="187" y="469"/>
                  <a:pt x="187" y="469"/>
                </a:cubicBezTo>
                <a:cubicBezTo>
                  <a:pt x="187" y="469"/>
                  <a:pt x="187" y="469"/>
                  <a:pt x="187" y="469"/>
                </a:cubicBezTo>
                <a:cubicBezTo>
                  <a:pt x="186" y="469"/>
                  <a:pt x="186" y="469"/>
                  <a:pt x="186" y="469"/>
                </a:cubicBezTo>
                <a:cubicBezTo>
                  <a:pt x="186" y="469"/>
                  <a:pt x="186" y="469"/>
                  <a:pt x="185" y="469"/>
                </a:cubicBezTo>
                <a:cubicBezTo>
                  <a:pt x="186" y="469"/>
                  <a:pt x="186" y="469"/>
                  <a:pt x="186" y="469"/>
                </a:cubicBezTo>
                <a:cubicBezTo>
                  <a:pt x="186" y="469"/>
                  <a:pt x="186" y="469"/>
                  <a:pt x="187" y="469"/>
                </a:cubicBezTo>
                <a:cubicBezTo>
                  <a:pt x="187" y="469"/>
                  <a:pt x="187" y="469"/>
                  <a:pt x="187" y="469"/>
                </a:cubicBezTo>
                <a:cubicBezTo>
                  <a:pt x="187" y="468"/>
                  <a:pt x="187" y="467"/>
                  <a:pt x="186" y="467"/>
                </a:cubicBezTo>
                <a:cubicBezTo>
                  <a:pt x="186" y="467"/>
                  <a:pt x="186" y="467"/>
                  <a:pt x="186" y="467"/>
                </a:cubicBezTo>
                <a:cubicBezTo>
                  <a:pt x="186" y="467"/>
                  <a:pt x="186" y="467"/>
                  <a:pt x="186" y="467"/>
                </a:cubicBezTo>
                <a:cubicBezTo>
                  <a:pt x="186" y="467"/>
                  <a:pt x="186" y="467"/>
                  <a:pt x="186" y="467"/>
                </a:cubicBezTo>
                <a:cubicBezTo>
                  <a:pt x="187" y="466"/>
                  <a:pt x="186" y="466"/>
                  <a:pt x="187" y="466"/>
                </a:cubicBezTo>
                <a:cubicBezTo>
                  <a:pt x="187" y="465"/>
                  <a:pt x="187" y="465"/>
                  <a:pt x="187" y="465"/>
                </a:cubicBezTo>
                <a:cubicBezTo>
                  <a:pt x="187" y="465"/>
                  <a:pt x="187" y="464"/>
                  <a:pt x="188" y="464"/>
                </a:cubicBezTo>
                <a:cubicBezTo>
                  <a:pt x="188" y="464"/>
                  <a:pt x="188" y="464"/>
                  <a:pt x="188" y="464"/>
                </a:cubicBezTo>
                <a:cubicBezTo>
                  <a:pt x="188" y="464"/>
                  <a:pt x="188" y="464"/>
                  <a:pt x="188" y="464"/>
                </a:cubicBezTo>
                <a:cubicBezTo>
                  <a:pt x="188" y="464"/>
                  <a:pt x="188" y="464"/>
                  <a:pt x="188" y="464"/>
                </a:cubicBezTo>
                <a:cubicBezTo>
                  <a:pt x="188" y="463"/>
                  <a:pt x="187" y="464"/>
                  <a:pt x="187" y="464"/>
                </a:cubicBezTo>
                <a:cubicBezTo>
                  <a:pt x="187" y="463"/>
                  <a:pt x="187" y="464"/>
                  <a:pt x="188" y="463"/>
                </a:cubicBezTo>
                <a:cubicBezTo>
                  <a:pt x="188" y="463"/>
                  <a:pt x="188" y="463"/>
                  <a:pt x="187" y="463"/>
                </a:cubicBezTo>
                <a:cubicBezTo>
                  <a:pt x="188" y="463"/>
                  <a:pt x="188" y="464"/>
                  <a:pt x="188" y="464"/>
                </a:cubicBezTo>
                <a:cubicBezTo>
                  <a:pt x="189" y="464"/>
                  <a:pt x="190" y="463"/>
                  <a:pt x="190" y="463"/>
                </a:cubicBezTo>
                <a:cubicBezTo>
                  <a:pt x="190" y="463"/>
                  <a:pt x="190" y="463"/>
                  <a:pt x="190" y="463"/>
                </a:cubicBezTo>
                <a:cubicBezTo>
                  <a:pt x="190" y="462"/>
                  <a:pt x="190" y="462"/>
                  <a:pt x="190" y="461"/>
                </a:cubicBezTo>
                <a:cubicBezTo>
                  <a:pt x="190" y="461"/>
                  <a:pt x="190" y="461"/>
                  <a:pt x="190" y="462"/>
                </a:cubicBezTo>
                <a:cubicBezTo>
                  <a:pt x="190" y="461"/>
                  <a:pt x="190" y="461"/>
                  <a:pt x="190" y="461"/>
                </a:cubicBezTo>
                <a:cubicBezTo>
                  <a:pt x="191" y="460"/>
                  <a:pt x="191" y="460"/>
                  <a:pt x="192" y="459"/>
                </a:cubicBezTo>
                <a:cubicBezTo>
                  <a:pt x="192" y="459"/>
                  <a:pt x="193" y="459"/>
                  <a:pt x="193" y="458"/>
                </a:cubicBezTo>
                <a:cubicBezTo>
                  <a:pt x="194" y="458"/>
                  <a:pt x="194" y="458"/>
                  <a:pt x="195" y="457"/>
                </a:cubicBezTo>
                <a:cubicBezTo>
                  <a:pt x="195" y="457"/>
                  <a:pt x="195" y="457"/>
                  <a:pt x="195" y="457"/>
                </a:cubicBezTo>
                <a:cubicBezTo>
                  <a:pt x="195" y="457"/>
                  <a:pt x="195" y="456"/>
                  <a:pt x="194" y="456"/>
                </a:cubicBezTo>
                <a:cubicBezTo>
                  <a:pt x="194" y="456"/>
                  <a:pt x="194" y="456"/>
                  <a:pt x="194" y="456"/>
                </a:cubicBezTo>
                <a:cubicBezTo>
                  <a:pt x="195" y="456"/>
                  <a:pt x="195" y="456"/>
                  <a:pt x="195" y="456"/>
                </a:cubicBezTo>
                <a:cubicBezTo>
                  <a:pt x="195" y="456"/>
                  <a:pt x="195" y="456"/>
                  <a:pt x="195" y="455"/>
                </a:cubicBezTo>
                <a:cubicBezTo>
                  <a:pt x="195" y="455"/>
                  <a:pt x="195" y="455"/>
                  <a:pt x="195" y="455"/>
                </a:cubicBezTo>
                <a:cubicBezTo>
                  <a:pt x="195" y="455"/>
                  <a:pt x="195" y="455"/>
                  <a:pt x="195" y="455"/>
                </a:cubicBezTo>
                <a:cubicBezTo>
                  <a:pt x="194" y="454"/>
                  <a:pt x="194" y="454"/>
                  <a:pt x="193" y="454"/>
                </a:cubicBezTo>
                <a:cubicBezTo>
                  <a:pt x="193" y="454"/>
                  <a:pt x="193" y="454"/>
                  <a:pt x="192" y="454"/>
                </a:cubicBezTo>
                <a:cubicBezTo>
                  <a:pt x="192" y="454"/>
                  <a:pt x="192" y="453"/>
                  <a:pt x="191" y="453"/>
                </a:cubicBezTo>
                <a:cubicBezTo>
                  <a:pt x="191" y="453"/>
                  <a:pt x="190" y="452"/>
                  <a:pt x="190" y="451"/>
                </a:cubicBezTo>
                <a:cubicBezTo>
                  <a:pt x="190" y="451"/>
                  <a:pt x="191" y="450"/>
                  <a:pt x="191" y="450"/>
                </a:cubicBezTo>
                <a:cubicBezTo>
                  <a:pt x="191" y="450"/>
                  <a:pt x="191" y="449"/>
                  <a:pt x="192" y="448"/>
                </a:cubicBezTo>
                <a:cubicBezTo>
                  <a:pt x="192" y="448"/>
                  <a:pt x="192" y="448"/>
                  <a:pt x="192" y="448"/>
                </a:cubicBezTo>
                <a:cubicBezTo>
                  <a:pt x="193" y="448"/>
                  <a:pt x="193" y="448"/>
                  <a:pt x="193" y="448"/>
                </a:cubicBezTo>
                <a:cubicBezTo>
                  <a:pt x="194" y="448"/>
                  <a:pt x="194" y="448"/>
                  <a:pt x="194" y="448"/>
                </a:cubicBezTo>
                <a:cubicBezTo>
                  <a:pt x="195" y="448"/>
                  <a:pt x="195" y="448"/>
                  <a:pt x="195" y="447"/>
                </a:cubicBezTo>
                <a:cubicBezTo>
                  <a:pt x="196" y="447"/>
                  <a:pt x="195" y="447"/>
                  <a:pt x="195" y="447"/>
                </a:cubicBezTo>
                <a:cubicBezTo>
                  <a:pt x="195" y="447"/>
                  <a:pt x="195" y="447"/>
                  <a:pt x="195" y="446"/>
                </a:cubicBezTo>
                <a:cubicBezTo>
                  <a:pt x="196" y="446"/>
                  <a:pt x="196" y="446"/>
                  <a:pt x="196" y="446"/>
                </a:cubicBezTo>
                <a:cubicBezTo>
                  <a:pt x="196" y="445"/>
                  <a:pt x="196" y="445"/>
                  <a:pt x="196" y="444"/>
                </a:cubicBezTo>
                <a:cubicBezTo>
                  <a:pt x="196" y="444"/>
                  <a:pt x="196" y="444"/>
                  <a:pt x="196" y="444"/>
                </a:cubicBezTo>
                <a:cubicBezTo>
                  <a:pt x="196" y="443"/>
                  <a:pt x="197" y="443"/>
                  <a:pt x="197" y="442"/>
                </a:cubicBezTo>
                <a:cubicBezTo>
                  <a:pt x="197" y="442"/>
                  <a:pt x="197" y="442"/>
                  <a:pt x="198" y="442"/>
                </a:cubicBezTo>
                <a:cubicBezTo>
                  <a:pt x="198" y="442"/>
                  <a:pt x="199" y="441"/>
                  <a:pt x="199" y="441"/>
                </a:cubicBezTo>
                <a:cubicBezTo>
                  <a:pt x="199" y="441"/>
                  <a:pt x="198" y="441"/>
                  <a:pt x="198" y="441"/>
                </a:cubicBezTo>
                <a:cubicBezTo>
                  <a:pt x="198" y="441"/>
                  <a:pt x="197" y="441"/>
                  <a:pt x="197" y="441"/>
                </a:cubicBezTo>
                <a:cubicBezTo>
                  <a:pt x="197" y="440"/>
                  <a:pt x="198" y="440"/>
                  <a:pt x="198" y="440"/>
                </a:cubicBezTo>
                <a:cubicBezTo>
                  <a:pt x="198" y="440"/>
                  <a:pt x="199" y="440"/>
                  <a:pt x="199" y="441"/>
                </a:cubicBezTo>
                <a:cubicBezTo>
                  <a:pt x="199" y="441"/>
                  <a:pt x="200" y="441"/>
                  <a:pt x="200" y="441"/>
                </a:cubicBezTo>
                <a:cubicBezTo>
                  <a:pt x="200" y="440"/>
                  <a:pt x="201" y="438"/>
                  <a:pt x="200" y="439"/>
                </a:cubicBezTo>
                <a:cubicBezTo>
                  <a:pt x="199" y="439"/>
                  <a:pt x="199" y="439"/>
                  <a:pt x="199" y="439"/>
                </a:cubicBezTo>
                <a:cubicBezTo>
                  <a:pt x="199" y="439"/>
                  <a:pt x="200" y="439"/>
                  <a:pt x="199" y="440"/>
                </a:cubicBezTo>
                <a:cubicBezTo>
                  <a:pt x="199" y="440"/>
                  <a:pt x="199" y="440"/>
                  <a:pt x="199" y="440"/>
                </a:cubicBezTo>
                <a:cubicBezTo>
                  <a:pt x="199" y="440"/>
                  <a:pt x="198" y="440"/>
                  <a:pt x="198" y="440"/>
                </a:cubicBezTo>
                <a:cubicBezTo>
                  <a:pt x="198" y="440"/>
                  <a:pt x="198" y="439"/>
                  <a:pt x="198" y="439"/>
                </a:cubicBezTo>
                <a:cubicBezTo>
                  <a:pt x="197" y="439"/>
                  <a:pt x="197" y="439"/>
                  <a:pt x="197" y="439"/>
                </a:cubicBezTo>
                <a:cubicBezTo>
                  <a:pt x="197" y="438"/>
                  <a:pt x="197" y="438"/>
                  <a:pt x="197" y="438"/>
                </a:cubicBezTo>
                <a:cubicBezTo>
                  <a:pt x="197" y="438"/>
                  <a:pt x="197" y="437"/>
                  <a:pt x="197" y="437"/>
                </a:cubicBezTo>
                <a:cubicBezTo>
                  <a:pt x="197" y="437"/>
                  <a:pt x="197" y="436"/>
                  <a:pt x="197" y="436"/>
                </a:cubicBezTo>
                <a:cubicBezTo>
                  <a:pt x="196" y="435"/>
                  <a:pt x="196" y="435"/>
                  <a:pt x="197" y="435"/>
                </a:cubicBezTo>
                <a:cubicBezTo>
                  <a:pt x="197" y="435"/>
                  <a:pt x="197" y="434"/>
                  <a:pt x="197" y="435"/>
                </a:cubicBezTo>
                <a:cubicBezTo>
                  <a:pt x="197" y="435"/>
                  <a:pt x="197" y="435"/>
                  <a:pt x="197" y="435"/>
                </a:cubicBezTo>
                <a:cubicBezTo>
                  <a:pt x="197" y="435"/>
                  <a:pt x="197" y="435"/>
                  <a:pt x="197" y="435"/>
                </a:cubicBezTo>
                <a:cubicBezTo>
                  <a:pt x="198" y="435"/>
                  <a:pt x="199" y="435"/>
                  <a:pt x="199" y="436"/>
                </a:cubicBezTo>
                <a:cubicBezTo>
                  <a:pt x="200" y="436"/>
                  <a:pt x="200" y="436"/>
                  <a:pt x="201" y="436"/>
                </a:cubicBezTo>
                <a:cubicBezTo>
                  <a:pt x="201" y="436"/>
                  <a:pt x="201" y="436"/>
                  <a:pt x="202" y="436"/>
                </a:cubicBezTo>
                <a:cubicBezTo>
                  <a:pt x="202" y="436"/>
                  <a:pt x="202" y="436"/>
                  <a:pt x="203" y="436"/>
                </a:cubicBezTo>
                <a:cubicBezTo>
                  <a:pt x="203" y="435"/>
                  <a:pt x="204" y="435"/>
                  <a:pt x="204" y="434"/>
                </a:cubicBezTo>
                <a:cubicBezTo>
                  <a:pt x="204" y="434"/>
                  <a:pt x="204" y="434"/>
                  <a:pt x="203" y="434"/>
                </a:cubicBezTo>
                <a:cubicBezTo>
                  <a:pt x="203" y="433"/>
                  <a:pt x="203" y="433"/>
                  <a:pt x="203" y="433"/>
                </a:cubicBezTo>
                <a:cubicBezTo>
                  <a:pt x="203" y="433"/>
                  <a:pt x="204" y="432"/>
                  <a:pt x="204" y="432"/>
                </a:cubicBezTo>
                <a:cubicBezTo>
                  <a:pt x="204" y="432"/>
                  <a:pt x="204" y="432"/>
                  <a:pt x="204" y="432"/>
                </a:cubicBezTo>
                <a:cubicBezTo>
                  <a:pt x="204" y="432"/>
                  <a:pt x="204" y="431"/>
                  <a:pt x="204" y="431"/>
                </a:cubicBezTo>
                <a:cubicBezTo>
                  <a:pt x="204" y="431"/>
                  <a:pt x="204" y="431"/>
                  <a:pt x="204" y="430"/>
                </a:cubicBezTo>
                <a:cubicBezTo>
                  <a:pt x="204" y="430"/>
                  <a:pt x="204" y="431"/>
                  <a:pt x="204" y="431"/>
                </a:cubicBezTo>
                <a:cubicBezTo>
                  <a:pt x="204" y="431"/>
                  <a:pt x="204" y="430"/>
                  <a:pt x="204" y="430"/>
                </a:cubicBezTo>
                <a:cubicBezTo>
                  <a:pt x="204" y="430"/>
                  <a:pt x="204" y="430"/>
                  <a:pt x="204" y="430"/>
                </a:cubicBezTo>
                <a:cubicBezTo>
                  <a:pt x="203" y="430"/>
                  <a:pt x="203" y="429"/>
                  <a:pt x="203" y="429"/>
                </a:cubicBezTo>
                <a:cubicBezTo>
                  <a:pt x="204" y="429"/>
                  <a:pt x="204" y="429"/>
                  <a:pt x="205" y="429"/>
                </a:cubicBezTo>
                <a:cubicBezTo>
                  <a:pt x="206" y="429"/>
                  <a:pt x="206" y="430"/>
                  <a:pt x="207" y="429"/>
                </a:cubicBezTo>
                <a:cubicBezTo>
                  <a:pt x="208" y="429"/>
                  <a:pt x="209" y="429"/>
                  <a:pt x="209" y="429"/>
                </a:cubicBezTo>
                <a:cubicBezTo>
                  <a:pt x="211" y="429"/>
                  <a:pt x="212" y="428"/>
                  <a:pt x="214" y="428"/>
                </a:cubicBezTo>
                <a:cubicBezTo>
                  <a:pt x="214" y="428"/>
                  <a:pt x="215" y="427"/>
                  <a:pt x="215" y="427"/>
                </a:cubicBezTo>
                <a:cubicBezTo>
                  <a:pt x="216" y="426"/>
                  <a:pt x="216" y="426"/>
                  <a:pt x="216" y="425"/>
                </a:cubicBezTo>
                <a:cubicBezTo>
                  <a:pt x="217" y="425"/>
                  <a:pt x="217" y="424"/>
                  <a:pt x="217" y="424"/>
                </a:cubicBezTo>
                <a:cubicBezTo>
                  <a:pt x="217" y="424"/>
                  <a:pt x="218" y="424"/>
                  <a:pt x="218" y="423"/>
                </a:cubicBezTo>
                <a:cubicBezTo>
                  <a:pt x="218" y="423"/>
                  <a:pt x="218" y="422"/>
                  <a:pt x="217" y="422"/>
                </a:cubicBezTo>
                <a:cubicBezTo>
                  <a:pt x="218" y="422"/>
                  <a:pt x="217" y="422"/>
                  <a:pt x="217" y="422"/>
                </a:cubicBezTo>
                <a:cubicBezTo>
                  <a:pt x="216" y="421"/>
                  <a:pt x="216" y="421"/>
                  <a:pt x="216" y="420"/>
                </a:cubicBezTo>
                <a:cubicBezTo>
                  <a:pt x="216" y="420"/>
                  <a:pt x="216" y="420"/>
                  <a:pt x="216" y="419"/>
                </a:cubicBezTo>
                <a:cubicBezTo>
                  <a:pt x="217" y="419"/>
                  <a:pt x="216" y="419"/>
                  <a:pt x="216" y="419"/>
                </a:cubicBezTo>
                <a:cubicBezTo>
                  <a:pt x="216" y="418"/>
                  <a:pt x="216" y="418"/>
                  <a:pt x="216" y="418"/>
                </a:cubicBezTo>
                <a:cubicBezTo>
                  <a:pt x="215" y="418"/>
                  <a:pt x="214" y="417"/>
                  <a:pt x="214" y="417"/>
                </a:cubicBezTo>
                <a:cubicBezTo>
                  <a:pt x="214" y="417"/>
                  <a:pt x="213" y="417"/>
                  <a:pt x="213" y="417"/>
                </a:cubicBezTo>
                <a:cubicBezTo>
                  <a:pt x="213" y="416"/>
                  <a:pt x="213" y="416"/>
                  <a:pt x="213" y="416"/>
                </a:cubicBezTo>
                <a:cubicBezTo>
                  <a:pt x="213" y="415"/>
                  <a:pt x="213" y="415"/>
                  <a:pt x="213" y="414"/>
                </a:cubicBezTo>
                <a:cubicBezTo>
                  <a:pt x="213" y="414"/>
                  <a:pt x="213" y="414"/>
                  <a:pt x="213" y="413"/>
                </a:cubicBezTo>
                <a:cubicBezTo>
                  <a:pt x="213" y="413"/>
                  <a:pt x="213" y="413"/>
                  <a:pt x="214" y="413"/>
                </a:cubicBezTo>
                <a:cubicBezTo>
                  <a:pt x="214" y="412"/>
                  <a:pt x="214" y="412"/>
                  <a:pt x="214" y="412"/>
                </a:cubicBezTo>
                <a:cubicBezTo>
                  <a:pt x="214" y="411"/>
                  <a:pt x="214" y="411"/>
                  <a:pt x="214" y="410"/>
                </a:cubicBezTo>
                <a:cubicBezTo>
                  <a:pt x="214" y="410"/>
                  <a:pt x="214" y="410"/>
                  <a:pt x="214" y="410"/>
                </a:cubicBezTo>
                <a:cubicBezTo>
                  <a:pt x="214" y="411"/>
                  <a:pt x="214" y="411"/>
                  <a:pt x="214" y="411"/>
                </a:cubicBezTo>
                <a:cubicBezTo>
                  <a:pt x="214" y="412"/>
                  <a:pt x="214" y="412"/>
                  <a:pt x="214" y="413"/>
                </a:cubicBezTo>
                <a:cubicBezTo>
                  <a:pt x="214" y="413"/>
                  <a:pt x="214" y="413"/>
                  <a:pt x="214" y="413"/>
                </a:cubicBezTo>
                <a:cubicBezTo>
                  <a:pt x="214" y="413"/>
                  <a:pt x="213" y="413"/>
                  <a:pt x="213" y="414"/>
                </a:cubicBezTo>
                <a:cubicBezTo>
                  <a:pt x="213" y="414"/>
                  <a:pt x="213" y="415"/>
                  <a:pt x="213" y="415"/>
                </a:cubicBezTo>
                <a:cubicBezTo>
                  <a:pt x="213" y="415"/>
                  <a:pt x="214" y="416"/>
                  <a:pt x="214" y="416"/>
                </a:cubicBezTo>
                <a:cubicBezTo>
                  <a:pt x="214" y="416"/>
                  <a:pt x="215" y="416"/>
                  <a:pt x="215" y="417"/>
                </a:cubicBezTo>
                <a:cubicBezTo>
                  <a:pt x="215" y="417"/>
                  <a:pt x="216" y="416"/>
                  <a:pt x="216" y="416"/>
                </a:cubicBezTo>
                <a:cubicBezTo>
                  <a:pt x="216" y="416"/>
                  <a:pt x="216" y="416"/>
                  <a:pt x="217" y="417"/>
                </a:cubicBezTo>
                <a:cubicBezTo>
                  <a:pt x="217" y="417"/>
                  <a:pt x="218" y="417"/>
                  <a:pt x="219" y="418"/>
                </a:cubicBezTo>
                <a:cubicBezTo>
                  <a:pt x="219" y="418"/>
                  <a:pt x="220" y="418"/>
                  <a:pt x="220" y="418"/>
                </a:cubicBezTo>
                <a:cubicBezTo>
                  <a:pt x="220" y="418"/>
                  <a:pt x="221" y="417"/>
                  <a:pt x="221" y="417"/>
                </a:cubicBezTo>
                <a:cubicBezTo>
                  <a:pt x="221" y="418"/>
                  <a:pt x="222" y="418"/>
                  <a:pt x="222" y="418"/>
                </a:cubicBezTo>
                <a:cubicBezTo>
                  <a:pt x="222" y="418"/>
                  <a:pt x="223" y="418"/>
                  <a:pt x="223" y="417"/>
                </a:cubicBezTo>
                <a:cubicBezTo>
                  <a:pt x="223" y="417"/>
                  <a:pt x="224" y="417"/>
                  <a:pt x="224" y="417"/>
                </a:cubicBezTo>
                <a:cubicBezTo>
                  <a:pt x="224" y="417"/>
                  <a:pt x="224" y="417"/>
                  <a:pt x="224" y="417"/>
                </a:cubicBezTo>
                <a:cubicBezTo>
                  <a:pt x="224" y="417"/>
                  <a:pt x="224" y="417"/>
                  <a:pt x="224" y="417"/>
                </a:cubicBezTo>
                <a:cubicBezTo>
                  <a:pt x="224" y="417"/>
                  <a:pt x="225" y="416"/>
                  <a:pt x="225" y="416"/>
                </a:cubicBezTo>
                <a:cubicBezTo>
                  <a:pt x="225" y="416"/>
                  <a:pt x="225" y="416"/>
                  <a:pt x="225" y="416"/>
                </a:cubicBezTo>
                <a:cubicBezTo>
                  <a:pt x="225" y="416"/>
                  <a:pt x="226" y="416"/>
                  <a:pt x="226" y="415"/>
                </a:cubicBezTo>
                <a:cubicBezTo>
                  <a:pt x="226" y="415"/>
                  <a:pt x="226" y="415"/>
                  <a:pt x="226" y="414"/>
                </a:cubicBezTo>
                <a:cubicBezTo>
                  <a:pt x="226" y="414"/>
                  <a:pt x="226" y="414"/>
                  <a:pt x="226" y="414"/>
                </a:cubicBezTo>
                <a:cubicBezTo>
                  <a:pt x="226" y="414"/>
                  <a:pt x="226" y="414"/>
                  <a:pt x="226" y="414"/>
                </a:cubicBezTo>
                <a:cubicBezTo>
                  <a:pt x="227" y="414"/>
                  <a:pt x="227" y="414"/>
                  <a:pt x="227" y="414"/>
                </a:cubicBezTo>
                <a:cubicBezTo>
                  <a:pt x="227" y="413"/>
                  <a:pt x="228" y="413"/>
                  <a:pt x="228" y="413"/>
                </a:cubicBezTo>
                <a:cubicBezTo>
                  <a:pt x="228" y="412"/>
                  <a:pt x="228" y="412"/>
                  <a:pt x="229" y="411"/>
                </a:cubicBezTo>
                <a:cubicBezTo>
                  <a:pt x="229" y="411"/>
                  <a:pt x="229" y="410"/>
                  <a:pt x="229" y="410"/>
                </a:cubicBezTo>
                <a:cubicBezTo>
                  <a:pt x="229" y="410"/>
                  <a:pt x="229" y="410"/>
                  <a:pt x="229" y="410"/>
                </a:cubicBezTo>
                <a:cubicBezTo>
                  <a:pt x="229" y="410"/>
                  <a:pt x="229" y="410"/>
                  <a:pt x="229" y="409"/>
                </a:cubicBezTo>
                <a:cubicBezTo>
                  <a:pt x="229" y="409"/>
                  <a:pt x="229" y="409"/>
                  <a:pt x="229" y="409"/>
                </a:cubicBezTo>
                <a:cubicBezTo>
                  <a:pt x="229" y="409"/>
                  <a:pt x="229" y="408"/>
                  <a:pt x="229" y="409"/>
                </a:cubicBezTo>
                <a:cubicBezTo>
                  <a:pt x="230" y="408"/>
                  <a:pt x="229" y="408"/>
                  <a:pt x="230" y="408"/>
                </a:cubicBezTo>
                <a:cubicBezTo>
                  <a:pt x="230" y="407"/>
                  <a:pt x="231" y="407"/>
                  <a:pt x="231" y="407"/>
                </a:cubicBezTo>
                <a:cubicBezTo>
                  <a:pt x="231" y="407"/>
                  <a:pt x="231" y="406"/>
                  <a:pt x="231" y="406"/>
                </a:cubicBezTo>
                <a:cubicBezTo>
                  <a:pt x="231" y="406"/>
                  <a:pt x="231" y="406"/>
                  <a:pt x="231" y="406"/>
                </a:cubicBezTo>
                <a:cubicBezTo>
                  <a:pt x="231" y="406"/>
                  <a:pt x="231" y="406"/>
                  <a:pt x="231" y="406"/>
                </a:cubicBezTo>
                <a:cubicBezTo>
                  <a:pt x="231" y="406"/>
                  <a:pt x="231" y="405"/>
                  <a:pt x="231" y="405"/>
                </a:cubicBezTo>
                <a:cubicBezTo>
                  <a:pt x="231" y="405"/>
                  <a:pt x="232" y="405"/>
                  <a:pt x="232" y="405"/>
                </a:cubicBezTo>
                <a:cubicBezTo>
                  <a:pt x="232" y="405"/>
                  <a:pt x="232" y="405"/>
                  <a:pt x="232" y="405"/>
                </a:cubicBezTo>
                <a:cubicBezTo>
                  <a:pt x="232" y="405"/>
                  <a:pt x="231" y="405"/>
                  <a:pt x="231" y="404"/>
                </a:cubicBezTo>
                <a:cubicBezTo>
                  <a:pt x="231" y="404"/>
                  <a:pt x="231" y="405"/>
                  <a:pt x="232" y="405"/>
                </a:cubicBezTo>
                <a:cubicBezTo>
                  <a:pt x="232" y="405"/>
                  <a:pt x="233" y="405"/>
                  <a:pt x="233" y="405"/>
                </a:cubicBezTo>
                <a:cubicBezTo>
                  <a:pt x="233" y="405"/>
                  <a:pt x="233" y="405"/>
                  <a:pt x="233" y="405"/>
                </a:cubicBezTo>
                <a:cubicBezTo>
                  <a:pt x="233" y="405"/>
                  <a:pt x="233" y="405"/>
                  <a:pt x="233" y="405"/>
                </a:cubicBezTo>
                <a:cubicBezTo>
                  <a:pt x="233" y="405"/>
                  <a:pt x="233" y="406"/>
                  <a:pt x="232" y="406"/>
                </a:cubicBezTo>
                <a:cubicBezTo>
                  <a:pt x="232" y="407"/>
                  <a:pt x="232" y="407"/>
                  <a:pt x="232" y="407"/>
                </a:cubicBezTo>
                <a:cubicBezTo>
                  <a:pt x="232" y="407"/>
                  <a:pt x="232" y="407"/>
                  <a:pt x="232" y="407"/>
                </a:cubicBezTo>
                <a:cubicBezTo>
                  <a:pt x="231" y="407"/>
                  <a:pt x="232" y="408"/>
                  <a:pt x="231" y="408"/>
                </a:cubicBezTo>
                <a:cubicBezTo>
                  <a:pt x="231" y="408"/>
                  <a:pt x="231" y="408"/>
                  <a:pt x="231" y="409"/>
                </a:cubicBezTo>
                <a:cubicBezTo>
                  <a:pt x="230" y="409"/>
                  <a:pt x="230" y="409"/>
                  <a:pt x="230" y="409"/>
                </a:cubicBezTo>
                <a:cubicBezTo>
                  <a:pt x="230" y="409"/>
                  <a:pt x="230" y="409"/>
                  <a:pt x="229" y="409"/>
                </a:cubicBezTo>
                <a:cubicBezTo>
                  <a:pt x="229" y="409"/>
                  <a:pt x="229" y="409"/>
                  <a:pt x="229" y="409"/>
                </a:cubicBezTo>
                <a:cubicBezTo>
                  <a:pt x="229" y="410"/>
                  <a:pt x="229" y="410"/>
                  <a:pt x="229" y="410"/>
                </a:cubicBezTo>
                <a:cubicBezTo>
                  <a:pt x="229" y="410"/>
                  <a:pt x="230" y="409"/>
                  <a:pt x="230" y="409"/>
                </a:cubicBezTo>
                <a:cubicBezTo>
                  <a:pt x="231" y="409"/>
                  <a:pt x="231" y="409"/>
                  <a:pt x="231" y="408"/>
                </a:cubicBezTo>
                <a:cubicBezTo>
                  <a:pt x="232" y="408"/>
                  <a:pt x="233" y="407"/>
                  <a:pt x="233" y="406"/>
                </a:cubicBezTo>
                <a:cubicBezTo>
                  <a:pt x="233" y="406"/>
                  <a:pt x="234" y="405"/>
                  <a:pt x="234" y="405"/>
                </a:cubicBezTo>
                <a:cubicBezTo>
                  <a:pt x="234" y="404"/>
                  <a:pt x="234" y="404"/>
                  <a:pt x="235" y="403"/>
                </a:cubicBezTo>
                <a:cubicBezTo>
                  <a:pt x="235" y="403"/>
                  <a:pt x="235" y="402"/>
                  <a:pt x="235" y="402"/>
                </a:cubicBezTo>
                <a:cubicBezTo>
                  <a:pt x="236" y="402"/>
                  <a:pt x="237" y="401"/>
                  <a:pt x="237" y="401"/>
                </a:cubicBezTo>
                <a:cubicBezTo>
                  <a:pt x="237" y="400"/>
                  <a:pt x="238" y="400"/>
                  <a:pt x="238" y="400"/>
                </a:cubicBezTo>
                <a:cubicBezTo>
                  <a:pt x="237" y="400"/>
                  <a:pt x="237" y="400"/>
                  <a:pt x="237" y="399"/>
                </a:cubicBezTo>
                <a:cubicBezTo>
                  <a:pt x="238" y="400"/>
                  <a:pt x="238" y="400"/>
                  <a:pt x="238" y="400"/>
                </a:cubicBezTo>
                <a:cubicBezTo>
                  <a:pt x="238" y="399"/>
                  <a:pt x="238" y="399"/>
                  <a:pt x="238" y="399"/>
                </a:cubicBezTo>
                <a:cubicBezTo>
                  <a:pt x="238" y="398"/>
                  <a:pt x="238" y="397"/>
                  <a:pt x="238" y="397"/>
                </a:cubicBezTo>
                <a:cubicBezTo>
                  <a:pt x="238" y="396"/>
                  <a:pt x="238" y="397"/>
                  <a:pt x="238" y="396"/>
                </a:cubicBezTo>
                <a:cubicBezTo>
                  <a:pt x="238" y="396"/>
                  <a:pt x="238" y="396"/>
                  <a:pt x="238" y="395"/>
                </a:cubicBezTo>
                <a:cubicBezTo>
                  <a:pt x="238" y="395"/>
                  <a:pt x="238" y="395"/>
                  <a:pt x="238" y="394"/>
                </a:cubicBezTo>
                <a:cubicBezTo>
                  <a:pt x="238" y="394"/>
                  <a:pt x="238" y="394"/>
                  <a:pt x="238" y="394"/>
                </a:cubicBezTo>
                <a:cubicBezTo>
                  <a:pt x="238" y="394"/>
                  <a:pt x="238" y="394"/>
                  <a:pt x="238" y="394"/>
                </a:cubicBezTo>
                <a:cubicBezTo>
                  <a:pt x="238" y="394"/>
                  <a:pt x="238" y="394"/>
                  <a:pt x="238" y="394"/>
                </a:cubicBezTo>
                <a:cubicBezTo>
                  <a:pt x="238" y="394"/>
                  <a:pt x="238" y="394"/>
                  <a:pt x="238" y="394"/>
                </a:cubicBezTo>
                <a:cubicBezTo>
                  <a:pt x="238" y="394"/>
                  <a:pt x="238" y="394"/>
                  <a:pt x="238" y="394"/>
                </a:cubicBezTo>
                <a:cubicBezTo>
                  <a:pt x="238" y="394"/>
                  <a:pt x="238" y="394"/>
                  <a:pt x="238" y="394"/>
                </a:cubicBezTo>
                <a:cubicBezTo>
                  <a:pt x="238" y="394"/>
                  <a:pt x="238" y="394"/>
                  <a:pt x="238" y="394"/>
                </a:cubicBezTo>
                <a:cubicBezTo>
                  <a:pt x="238" y="394"/>
                  <a:pt x="238" y="393"/>
                  <a:pt x="238" y="393"/>
                </a:cubicBezTo>
                <a:cubicBezTo>
                  <a:pt x="238" y="393"/>
                  <a:pt x="238" y="393"/>
                  <a:pt x="238" y="393"/>
                </a:cubicBezTo>
                <a:cubicBezTo>
                  <a:pt x="238" y="393"/>
                  <a:pt x="238" y="393"/>
                  <a:pt x="238" y="393"/>
                </a:cubicBezTo>
                <a:cubicBezTo>
                  <a:pt x="238" y="393"/>
                  <a:pt x="239" y="392"/>
                  <a:pt x="239" y="392"/>
                </a:cubicBezTo>
                <a:cubicBezTo>
                  <a:pt x="239" y="392"/>
                  <a:pt x="238" y="392"/>
                  <a:pt x="238" y="392"/>
                </a:cubicBezTo>
                <a:cubicBezTo>
                  <a:pt x="238" y="392"/>
                  <a:pt x="238" y="392"/>
                  <a:pt x="238" y="392"/>
                </a:cubicBezTo>
                <a:cubicBezTo>
                  <a:pt x="238" y="392"/>
                  <a:pt x="238" y="392"/>
                  <a:pt x="238" y="392"/>
                </a:cubicBezTo>
                <a:cubicBezTo>
                  <a:pt x="238" y="392"/>
                  <a:pt x="238" y="392"/>
                  <a:pt x="238" y="392"/>
                </a:cubicBezTo>
                <a:cubicBezTo>
                  <a:pt x="238" y="391"/>
                  <a:pt x="238" y="391"/>
                  <a:pt x="238" y="391"/>
                </a:cubicBezTo>
                <a:cubicBezTo>
                  <a:pt x="238" y="391"/>
                  <a:pt x="239" y="391"/>
                  <a:pt x="239" y="391"/>
                </a:cubicBezTo>
                <a:cubicBezTo>
                  <a:pt x="239" y="391"/>
                  <a:pt x="239" y="391"/>
                  <a:pt x="239" y="391"/>
                </a:cubicBezTo>
                <a:cubicBezTo>
                  <a:pt x="239" y="391"/>
                  <a:pt x="239" y="391"/>
                  <a:pt x="239" y="391"/>
                </a:cubicBezTo>
                <a:cubicBezTo>
                  <a:pt x="239" y="391"/>
                  <a:pt x="240" y="391"/>
                  <a:pt x="240" y="391"/>
                </a:cubicBezTo>
                <a:cubicBezTo>
                  <a:pt x="240" y="391"/>
                  <a:pt x="240" y="391"/>
                  <a:pt x="240" y="391"/>
                </a:cubicBezTo>
                <a:cubicBezTo>
                  <a:pt x="240" y="390"/>
                  <a:pt x="240" y="390"/>
                  <a:pt x="241" y="390"/>
                </a:cubicBezTo>
                <a:cubicBezTo>
                  <a:pt x="241" y="389"/>
                  <a:pt x="242" y="389"/>
                  <a:pt x="243" y="389"/>
                </a:cubicBezTo>
                <a:cubicBezTo>
                  <a:pt x="243" y="388"/>
                  <a:pt x="243" y="388"/>
                  <a:pt x="244" y="388"/>
                </a:cubicBezTo>
                <a:cubicBezTo>
                  <a:pt x="244" y="388"/>
                  <a:pt x="244" y="388"/>
                  <a:pt x="244" y="388"/>
                </a:cubicBezTo>
                <a:cubicBezTo>
                  <a:pt x="244" y="388"/>
                  <a:pt x="244" y="388"/>
                  <a:pt x="244" y="387"/>
                </a:cubicBezTo>
                <a:cubicBezTo>
                  <a:pt x="245" y="387"/>
                  <a:pt x="245" y="387"/>
                  <a:pt x="245" y="387"/>
                </a:cubicBezTo>
                <a:cubicBezTo>
                  <a:pt x="245" y="387"/>
                  <a:pt x="246" y="387"/>
                  <a:pt x="246" y="387"/>
                </a:cubicBezTo>
                <a:cubicBezTo>
                  <a:pt x="246" y="387"/>
                  <a:pt x="246" y="387"/>
                  <a:pt x="246" y="387"/>
                </a:cubicBezTo>
                <a:cubicBezTo>
                  <a:pt x="246" y="387"/>
                  <a:pt x="246" y="387"/>
                  <a:pt x="246" y="387"/>
                </a:cubicBezTo>
                <a:cubicBezTo>
                  <a:pt x="247" y="386"/>
                  <a:pt x="248" y="386"/>
                  <a:pt x="248" y="386"/>
                </a:cubicBezTo>
                <a:cubicBezTo>
                  <a:pt x="248" y="386"/>
                  <a:pt x="248" y="386"/>
                  <a:pt x="248" y="386"/>
                </a:cubicBezTo>
                <a:cubicBezTo>
                  <a:pt x="248" y="386"/>
                  <a:pt x="248" y="386"/>
                  <a:pt x="248" y="385"/>
                </a:cubicBezTo>
                <a:cubicBezTo>
                  <a:pt x="248" y="385"/>
                  <a:pt x="248" y="385"/>
                  <a:pt x="248" y="385"/>
                </a:cubicBezTo>
                <a:cubicBezTo>
                  <a:pt x="248" y="385"/>
                  <a:pt x="249" y="385"/>
                  <a:pt x="249" y="385"/>
                </a:cubicBezTo>
                <a:cubicBezTo>
                  <a:pt x="249" y="385"/>
                  <a:pt x="249" y="385"/>
                  <a:pt x="249" y="385"/>
                </a:cubicBezTo>
                <a:cubicBezTo>
                  <a:pt x="249" y="385"/>
                  <a:pt x="249" y="385"/>
                  <a:pt x="249" y="385"/>
                </a:cubicBezTo>
                <a:cubicBezTo>
                  <a:pt x="249" y="385"/>
                  <a:pt x="250" y="385"/>
                  <a:pt x="250" y="385"/>
                </a:cubicBezTo>
                <a:cubicBezTo>
                  <a:pt x="250" y="385"/>
                  <a:pt x="251" y="385"/>
                  <a:pt x="251" y="385"/>
                </a:cubicBezTo>
                <a:cubicBezTo>
                  <a:pt x="251" y="385"/>
                  <a:pt x="252" y="385"/>
                  <a:pt x="252" y="385"/>
                </a:cubicBezTo>
                <a:cubicBezTo>
                  <a:pt x="252" y="385"/>
                  <a:pt x="252" y="385"/>
                  <a:pt x="252" y="385"/>
                </a:cubicBezTo>
                <a:cubicBezTo>
                  <a:pt x="251" y="385"/>
                  <a:pt x="252" y="385"/>
                  <a:pt x="251" y="385"/>
                </a:cubicBezTo>
                <a:cubicBezTo>
                  <a:pt x="252" y="385"/>
                  <a:pt x="252" y="384"/>
                  <a:pt x="252" y="384"/>
                </a:cubicBezTo>
                <a:cubicBezTo>
                  <a:pt x="252" y="384"/>
                  <a:pt x="252" y="385"/>
                  <a:pt x="252" y="385"/>
                </a:cubicBezTo>
                <a:cubicBezTo>
                  <a:pt x="252" y="385"/>
                  <a:pt x="252" y="385"/>
                  <a:pt x="252" y="385"/>
                </a:cubicBezTo>
                <a:cubicBezTo>
                  <a:pt x="252" y="385"/>
                  <a:pt x="253" y="385"/>
                  <a:pt x="253" y="385"/>
                </a:cubicBezTo>
                <a:cubicBezTo>
                  <a:pt x="253" y="385"/>
                  <a:pt x="254" y="385"/>
                  <a:pt x="255" y="385"/>
                </a:cubicBezTo>
                <a:cubicBezTo>
                  <a:pt x="255" y="385"/>
                  <a:pt x="255" y="385"/>
                  <a:pt x="255" y="385"/>
                </a:cubicBezTo>
                <a:cubicBezTo>
                  <a:pt x="255" y="385"/>
                  <a:pt x="255" y="385"/>
                  <a:pt x="255" y="385"/>
                </a:cubicBezTo>
                <a:cubicBezTo>
                  <a:pt x="255" y="385"/>
                  <a:pt x="255" y="384"/>
                  <a:pt x="255" y="384"/>
                </a:cubicBezTo>
                <a:cubicBezTo>
                  <a:pt x="255" y="384"/>
                  <a:pt x="256" y="383"/>
                  <a:pt x="256" y="383"/>
                </a:cubicBezTo>
                <a:cubicBezTo>
                  <a:pt x="256" y="383"/>
                  <a:pt x="257" y="383"/>
                  <a:pt x="257" y="382"/>
                </a:cubicBezTo>
                <a:cubicBezTo>
                  <a:pt x="257" y="382"/>
                  <a:pt x="257" y="382"/>
                  <a:pt x="257" y="382"/>
                </a:cubicBezTo>
                <a:cubicBezTo>
                  <a:pt x="257" y="382"/>
                  <a:pt x="257" y="381"/>
                  <a:pt x="257" y="381"/>
                </a:cubicBezTo>
                <a:cubicBezTo>
                  <a:pt x="257" y="381"/>
                  <a:pt x="257" y="380"/>
                  <a:pt x="258" y="380"/>
                </a:cubicBezTo>
                <a:cubicBezTo>
                  <a:pt x="258" y="379"/>
                  <a:pt x="258" y="379"/>
                  <a:pt x="259" y="379"/>
                </a:cubicBezTo>
                <a:cubicBezTo>
                  <a:pt x="259" y="379"/>
                  <a:pt x="259" y="378"/>
                  <a:pt x="259" y="378"/>
                </a:cubicBezTo>
                <a:cubicBezTo>
                  <a:pt x="259" y="378"/>
                  <a:pt x="259" y="378"/>
                  <a:pt x="259" y="377"/>
                </a:cubicBezTo>
                <a:cubicBezTo>
                  <a:pt x="260" y="377"/>
                  <a:pt x="260" y="376"/>
                  <a:pt x="260" y="376"/>
                </a:cubicBezTo>
                <a:cubicBezTo>
                  <a:pt x="260" y="375"/>
                  <a:pt x="260" y="375"/>
                  <a:pt x="260" y="375"/>
                </a:cubicBezTo>
                <a:cubicBezTo>
                  <a:pt x="260" y="375"/>
                  <a:pt x="260" y="375"/>
                  <a:pt x="260" y="375"/>
                </a:cubicBezTo>
                <a:cubicBezTo>
                  <a:pt x="260" y="374"/>
                  <a:pt x="260" y="373"/>
                  <a:pt x="261" y="373"/>
                </a:cubicBezTo>
                <a:cubicBezTo>
                  <a:pt x="261" y="372"/>
                  <a:pt x="262" y="372"/>
                  <a:pt x="262" y="371"/>
                </a:cubicBezTo>
                <a:cubicBezTo>
                  <a:pt x="262" y="371"/>
                  <a:pt x="262" y="371"/>
                  <a:pt x="262" y="371"/>
                </a:cubicBezTo>
                <a:cubicBezTo>
                  <a:pt x="261" y="370"/>
                  <a:pt x="262" y="368"/>
                  <a:pt x="262" y="367"/>
                </a:cubicBezTo>
                <a:cubicBezTo>
                  <a:pt x="262" y="367"/>
                  <a:pt x="262" y="366"/>
                  <a:pt x="262" y="366"/>
                </a:cubicBezTo>
                <a:cubicBezTo>
                  <a:pt x="262" y="365"/>
                  <a:pt x="262" y="364"/>
                  <a:pt x="262" y="363"/>
                </a:cubicBezTo>
                <a:cubicBezTo>
                  <a:pt x="262" y="363"/>
                  <a:pt x="262" y="362"/>
                  <a:pt x="262" y="362"/>
                </a:cubicBezTo>
                <a:cubicBezTo>
                  <a:pt x="262" y="362"/>
                  <a:pt x="262" y="361"/>
                  <a:pt x="262" y="362"/>
                </a:cubicBezTo>
                <a:cubicBezTo>
                  <a:pt x="262" y="362"/>
                  <a:pt x="262" y="361"/>
                  <a:pt x="262" y="361"/>
                </a:cubicBezTo>
                <a:cubicBezTo>
                  <a:pt x="262" y="361"/>
                  <a:pt x="262" y="361"/>
                  <a:pt x="262" y="361"/>
                </a:cubicBezTo>
                <a:cubicBezTo>
                  <a:pt x="262" y="361"/>
                  <a:pt x="262" y="360"/>
                  <a:pt x="262" y="361"/>
                </a:cubicBezTo>
                <a:cubicBezTo>
                  <a:pt x="262" y="361"/>
                  <a:pt x="262" y="360"/>
                  <a:pt x="262" y="360"/>
                </a:cubicBezTo>
                <a:cubicBezTo>
                  <a:pt x="262" y="360"/>
                  <a:pt x="262" y="360"/>
                  <a:pt x="262" y="360"/>
                </a:cubicBezTo>
                <a:cubicBezTo>
                  <a:pt x="262" y="360"/>
                  <a:pt x="263" y="359"/>
                  <a:pt x="263" y="359"/>
                </a:cubicBezTo>
                <a:cubicBezTo>
                  <a:pt x="263" y="359"/>
                  <a:pt x="263" y="359"/>
                  <a:pt x="262" y="359"/>
                </a:cubicBezTo>
                <a:cubicBezTo>
                  <a:pt x="263" y="358"/>
                  <a:pt x="263" y="358"/>
                  <a:pt x="263" y="358"/>
                </a:cubicBezTo>
                <a:cubicBezTo>
                  <a:pt x="263" y="359"/>
                  <a:pt x="263" y="359"/>
                  <a:pt x="263" y="359"/>
                </a:cubicBezTo>
                <a:cubicBezTo>
                  <a:pt x="264" y="359"/>
                  <a:pt x="264" y="359"/>
                  <a:pt x="264" y="359"/>
                </a:cubicBezTo>
                <a:cubicBezTo>
                  <a:pt x="264" y="358"/>
                  <a:pt x="265" y="358"/>
                  <a:pt x="265" y="358"/>
                </a:cubicBezTo>
                <a:cubicBezTo>
                  <a:pt x="265" y="358"/>
                  <a:pt x="265" y="357"/>
                  <a:pt x="265" y="357"/>
                </a:cubicBezTo>
                <a:cubicBezTo>
                  <a:pt x="266" y="357"/>
                  <a:pt x="266" y="356"/>
                  <a:pt x="266" y="355"/>
                </a:cubicBezTo>
                <a:cubicBezTo>
                  <a:pt x="266" y="355"/>
                  <a:pt x="266" y="355"/>
                  <a:pt x="266" y="355"/>
                </a:cubicBezTo>
                <a:cubicBezTo>
                  <a:pt x="266" y="355"/>
                  <a:pt x="266" y="355"/>
                  <a:pt x="266" y="355"/>
                </a:cubicBezTo>
                <a:cubicBezTo>
                  <a:pt x="266" y="355"/>
                  <a:pt x="266" y="355"/>
                  <a:pt x="267" y="355"/>
                </a:cubicBezTo>
                <a:cubicBezTo>
                  <a:pt x="267" y="355"/>
                  <a:pt x="267" y="354"/>
                  <a:pt x="266" y="354"/>
                </a:cubicBezTo>
                <a:cubicBezTo>
                  <a:pt x="267" y="354"/>
                  <a:pt x="267" y="354"/>
                  <a:pt x="267" y="354"/>
                </a:cubicBezTo>
                <a:cubicBezTo>
                  <a:pt x="267" y="354"/>
                  <a:pt x="267" y="354"/>
                  <a:pt x="267" y="354"/>
                </a:cubicBezTo>
                <a:cubicBezTo>
                  <a:pt x="267" y="354"/>
                  <a:pt x="267" y="354"/>
                  <a:pt x="267" y="354"/>
                </a:cubicBezTo>
                <a:cubicBezTo>
                  <a:pt x="267" y="354"/>
                  <a:pt x="268" y="354"/>
                  <a:pt x="268" y="353"/>
                </a:cubicBezTo>
                <a:cubicBezTo>
                  <a:pt x="268" y="353"/>
                  <a:pt x="268" y="353"/>
                  <a:pt x="268" y="353"/>
                </a:cubicBezTo>
                <a:cubicBezTo>
                  <a:pt x="269" y="353"/>
                  <a:pt x="269" y="353"/>
                  <a:pt x="269" y="352"/>
                </a:cubicBezTo>
                <a:cubicBezTo>
                  <a:pt x="269" y="352"/>
                  <a:pt x="270" y="352"/>
                  <a:pt x="270" y="351"/>
                </a:cubicBezTo>
                <a:cubicBezTo>
                  <a:pt x="270" y="351"/>
                  <a:pt x="270" y="351"/>
                  <a:pt x="270" y="351"/>
                </a:cubicBezTo>
                <a:cubicBezTo>
                  <a:pt x="270" y="351"/>
                  <a:pt x="271" y="350"/>
                  <a:pt x="271" y="350"/>
                </a:cubicBezTo>
                <a:cubicBezTo>
                  <a:pt x="271" y="350"/>
                  <a:pt x="272" y="349"/>
                  <a:pt x="272" y="348"/>
                </a:cubicBezTo>
                <a:cubicBezTo>
                  <a:pt x="272" y="348"/>
                  <a:pt x="272" y="347"/>
                  <a:pt x="273" y="346"/>
                </a:cubicBezTo>
                <a:cubicBezTo>
                  <a:pt x="273" y="346"/>
                  <a:pt x="272" y="346"/>
                  <a:pt x="272" y="345"/>
                </a:cubicBezTo>
                <a:cubicBezTo>
                  <a:pt x="273" y="345"/>
                  <a:pt x="273" y="345"/>
                  <a:pt x="273" y="344"/>
                </a:cubicBezTo>
                <a:cubicBezTo>
                  <a:pt x="272" y="343"/>
                  <a:pt x="272" y="341"/>
                  <a:pt x="271" y="340"/>
                </a:cubicBezTo>
                <a:cubicBezTo>
                  <a:pt x="271" y="339"/>
                  <a:pt x="269" y="339"/>
                  <a:pt x="268" y="339"/>
                </a:cubicBezTo>
                <a:cubicBezTo>
                  <a:pt x="268" y="339"/>
                  <a:pt x="267" y="339"/>
                  <a:pt x="266" y="338"/>
                </a:cubicBezTo>
                <a:cubicBezTo>
                  <a:pt x="266" y="338"/>
                  <a:pt x="265" y="338"/>
                  <a:pt x="265" y="337"/>
                </a:cubicBezTo>
                <a:cubicBezTo>
                  <a:pt x="264" y="336"/>
                  <a:pt x="262" y="335"/>
                  <a:pt x="261" y="334"/>
                </a:cubicBezTo>
                <a:cubicBezTo>
                  <a:pt x="260" y="334"/>
                  <a:pt x="260" y="334"/>
                  <a:pt x="259" y="334"/>
                </a:cubicBezTo>
                <a:cubicBezTo>
                  <a:pt x="258" y="333"/>
                  <a:pt x="258" y="334"/>
                  <a:pt x="258" y="334"/>
                </a:cubicBezTo>
                <a:cubicBezTo>
                  <a:pt x="258" y="334"/>
                  <a:pt x="258" y="334"/>
                  <a:pt x="257" y="334"/>
                </a:cubicBezTo>
                <a:cubicBezTo>
                  <a:pt x="257" y="334"/>
                  <a:pt x="257" y="334"/>
                  <a:pt x="256" y="334"/>
                </a:cubicBezTo>
                <a:cubicBezTo>
                  <a:pt x="256" y="334"/>
                  <a:pt x="256" y="334"/>
                  <a:pt x="256" y="334"/>
                </a:cubicBezTo>
                <a:cubicBezTo>
                  <a:pt x="256" y="334"/>
                  <a:pt x="255" y="333"/>
                  <a:pt x="255" y="333"/>
                </a:cubicBezTo>
                <a:cubicBezTo>
                  <a:pt x="255" y="333"/>
                  <a:pt x="254" y="334"/>
                  <a:pt x="254" y="334"/>
                </a:cubicBezTo>
                <a:cubicBezTo>
                  <a:pt x="254" y="334"/>
                  <a:pt x="253" y="333"/>
                  <a:pt x="253" y="333"/>
                </a:cubicBezTo>
                <a:cubicBezTo>
                  <a:pt x="253" y="333"/>
                  <a:pt x="252" y="333"/>
                  <a:pt x="251" y="333"/>
                </a:cubicBezTo>
                <a:cubicBezTo>
                  <a:pt x="251" y="333"/>
                  <a:pt x="251" y="332"/>
                  <a:pt x="251" y="333"/>
                </a:cubicBezTo>
                <a:cubicBezTo>
                  <a:pt x="251" y="333"/>
                  <a:pt x="250" y="333"/>
                  <a:pt x="250" y="333"/>
                </a:cubicBezTo>
                <a:cubicBezTo>
                  <a:pt x="250" y="333"/>
                  <a:pt x="250" y="333"/>
                  <a:pt x="250" y="333"/>
                </a:cubicBezTo>
                <a:cubicBezTo>
                  <a:pt x="249" y="333"/>
                  <a:pt x="249" y="334"/>
                  <a:pt x="249" y="333"/>
                </a:cubicBezTo>
                <a:cubicBezTo>
                  <a:pt x="249" y="333"/>
                  <a:pt x="249" y="333"/>
                  <a:pt x="249" y="333"/>
                </a:cubicBezTo>
                <a:cubicBezTo>
                  <a:pt x="249" y="332"/>
                  <a:pt x="249" y="333"/>
                  <a:pt x="249" y="333"/>
                </a:cubicBezTo>
                <a:cubicBezTo>
                  <a:pt x="249" y="333"/>
                  <a:pt x="249" y="333"/>
                  <a:pt x="249" y="333"/>
                </a:cubicBezTo>
                <a:cubicBezTo>
                  <a:pt x="248" y="334"/>
                  <a:pt x="248" y="334"/>
                  <a:pt x="248" y="335"/>
                </a:cubicBezTo>
                <a:cubicBezTo>
                  <a:pt x="248" y="335"/>
                  <a:pt x="248" y="335"/>
                  <a:pt x="248" y="334"/>
                </a:cubicBezTo>
                <a:cubicBezTo>
                  <a:pt x="248" y="334"/>
                  <a:pt x="248" y="334"/>
                  <a:pt x="248" y="334"/>
                </a:cubicBezTo>
                <a:cubicBezTo>
                  <a:pt x="248" y="334"/>
                  <a:pt x="248" y="333"/>
                  <a:pt x="248" y="333"/>
                </a:cubicBezTo>
                <a:cubicBezTo>
                  <a:pt x="248" y="333"/>
                  <a:pt x="248" y="333"/>
                  <a:pt x="248" y="333"/>
                </a:cubicBezTo>
                <a:cubicBezTo>
                  <a:pt x="248" y="333"/>
                  <a:pt x="248" y="333"/>
                  <a:pt x="248" y="333"/>
                </a:cubicBezTo>
                <a:cubicBezTo>
                  <a:pt x="248" y="333"/>
                  <a:pt x="249" y="332"/>
                  <a:pt x="249" y="332"/>
                </a:cubicBezTo>
                <a:cubicBezTo>
                  <a:pt x="248" y="332"/>
                  <a:pt x="248" y="332"/>
                  <a:pt x="248" y="332"/>
                </a:cubicBezTo>
                <a:cubicBezTo>
                  <a:pt x="248" y="332"/>
                  <a:pt x="248" y="332"/>
                  <a:pt x="248" y="332"/>
                </a:cubicBezTo>
                <a:cubicBezTo>
                  <a:pt x="248" y="332"/>
                  <a:pt x="248" y="332"/>
                  <a:pt x="247" y="332"/>
                </a:cubicBezTo>
                <a:cubicBezTo>
                  <a:pt x="248" y="332"/>
                  <a:pt x="248" y="332"/>
                  <a:pt x="248" y="332"/>
                </a:cubicBezTo>
                <a:cubicBezTo>
                  <a:pt x="248" y="332"/>
                  <a:pt x="248" y="331"/>
                  <a:pt x="248" y="331"/>
                </a:cubicBezTo>
                <a:cubicBezTo>
                  <a:pt x="248" y="331"/>
                  <a:pt x="248" y="331"/>
                  <a:pt x="248" y="331"/>
                </a:cubicBezTo>
                <a:cubicBezTo>
                  <a:pt x="248" y="331"/>
                  <a:pt x="248" y="331"/>
                  <a:pt x="248" y="331"/>
                </a:cubicBezTo>
                <a:cubicBezTo>
                  <a:pt x="248" y="331"/>
                  <a:pt x="248" y="331"/>
                  <a:pt x="248" y="331"/>
                </a:cubicBezTo>
                <a:cubicBezTo>
                  <a:pt x="248" y="331"/>
                  <a:pt x="248" y="331"/>
                  <a:pt x="248" y="330"/>
                </a:cubicBezTo>
                <a:cubicBezTo>
                  <a:pt x="248" y="330"/>
                  <a:pt x="248" y="331"/>
                  <a:pt x="248" y="331"/>
                </a:cubicBezTo>
                <a:cubicBezTo>
                  <a:pt x="247" y="330"/>
                  <a:pt x="247" y="331"/>
                  <a:pt x="247" y="330"/>
                </a:cubicBezTo>
                <a:cubicBezTo>
                  <a:pt x="247" y="330"/>
                  <a:pt x="247" y="330"/>
                  <a:pt x="247" y="330"/>
                </a:cubicBezTo>
                <a:cubicBezTo>
                  <a:pt x="247" y="330"/>
                  <a:pt x="247" y="330"/>
                  <a:pt x="247" y="330"/>
                </a:cubicBezTo>
                <a:cubicBezTo>
                  <a:pt x="247" y="330"/>
                  <a:pt x="247" y="330"/>
                  <a:pt x="247" y="330"/>
                </a:cubicBezTo>
                <a:cubicBezTo>
                  <a:pt x="247" y="330"/>
                  <a:pt x="247" y="330"/>
                  <a:pt x="247" y="330"/>
                </a:cubicBezTo>
                <a:cubicBezTo>
                  <a:pt x="247" y="330"/>
                  <a:pt x="247" y="330"/>
                  <a:pt x="247" y="330"/>
                </a:cubicBezTo>
                <a:cubicBezTo>
                  <a:pt x="246" y="330"/>
                  <a:pt x="246" y="331"/>
                  <a:pt x="246" y="331"/>
                </a:cubicBezTo>
                <a:cubicBezTo>
                  <a:pt x="246" y="330"/>
                  <a:pt x="246" y="330"/>
                  <a:pt x="246" y="330"/>
                </a:cubicBezTo>
                <a:cubicBezTo>
                  <a:pt x="246" y="330"/>
                  <a:pt x="246" y="330"/>
                  <a:pt x="246" y="330"/>
                </a:cubicBezTo>
                <a:cubicBezTo>
                  <a:pt x="246" y="330"/>
                  <a:pt x="246" y="330"/>
                  <a:pt x="246" y="330"/>
                </a:cubicBezTo>
                <a:cubicBezTo>
                  <a:pt x="246" y="330"/>
                  <a:pt x="246" y="330"/>
                  <a:pt x="246" y="330"/>
                </a:cubicBezTo>
                <a:cubicBezTo>
                  <a:pt x="245" y="330"/>
                  <a:pt x="245" y="330"/>
                  <a:pt x="245" y="330"/>
                </a:cubicBezTo>
                <a:cubicBezTo>
                  <a:pt x="245" y="330"/>
                  <a:pt x="245" y="329"/>
                  <a:pt x="245" y="329"/>
                </a:cubicBezTo>
                <a:cubicBezTo>
                  <a:pt x="245" y="329"/>
                  <a:pt x="245" y="330"/>
                  <a:pt x="245" y="330"/>
                </a:cubicBezTo>
                <a:cubicBezTo>
                  <a:pt x="245" y="330"/>
                  <a:pt x="245" y="329"/>
                  <a:pt x="245" y="329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5" y="329"/>
                  <a:pt x="245" y="330"/>
                  <a:pt x="245" y="329"/>
                </a:cubicBezTo>
                <a:cubicBezTo>
                  <a:pt x="245" y="329"/>
                  <a:pt x="245" y="329"/>
                  <a:pt x="245" y="329"/>
                </a:cubicBezTo>
                <a:cubicBezTo>
                  <a:pt x="244" y="329"/>
                  <a:pt x="244" y="329"/>
                  <a:pt x="244" y="330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4" y="329"/>
                  <a:pt x="244" y="329"/>
                  <a:pt x="244" y="329"/>
                </a:cubicBezTo>
                <a:cubicBezTo>
                  <a:pt x="243" y="329"/>
                  <a:pt x="243" y="329"/>
                  <a:pt x="243" y="329"/>
                </a:cubicBezTo>
                <a:cubicBezTo>
                  <a:pt x="243" y="329"/>
                  <a:pt x="243" y="329"/>
                  <a:pt x="243" y="329"/>
                </a:cubicBezTo>
                <a:cubicBezTo>
                  <a:pt x="243" y="329"/>
                  <a:pt x="243" y="329"/>
                  <a:pt x="243" y="329"/>
                </a:cubicBezTo>
                <a:cubicBezTo>
                  <a:pt x="242" y="329"/>
                  <a:pt x="242" y="328"/>
                  <a:pt x="242" y="328"/>
                </a:cubicBezTo>
                <a:cubicBezTo>
                  <a:pt x="242" y="328"/>
                  <a:pt x="242" y="329"/>
                  <a:pt x="242" y="329"/>
                </a:cubicBezTo>
                <a:cubicBezTo>
                  <a:pt x="242" y="329"/>
                  <a:pt x="242" y="328"/>
                  <a:pt x="242" y="328"/>
                </a:cubicBezTo>
                <a:cubicBezTo>
                  <a:pt x="242" y="329"/>
                  <a:pt x="241" y="328"/>
                  <a:pt x="241" y="328"/>
                </a:cubicBezTo>
                <a:cubicBezTo>
                  <a:pt x="241" y="328"/>
                  <a:pt x="241" y="328"/>
                  <a:pt x="240" y="328"/>
                </a:cubicBezTo>
                <a:cubicBezTo>
                  <a:pt x="240" y="328"/>
                  <a:pt x="239" y="328"/>
                  <a:pt x="239" y="329"/>
                </a:cubicBezTo>
                <a:cubicBezTo>
                  <a:pt x="239" y="329"/>
                  <a:pt x="239" y="329"/>
                  <a:pt x="239" y="329"/>
                </a:cubicBezTo>
                <a:cubicBezTo>
                  <a:pt x="239" y="329"/>
                  <a:pt x="239" y="329"/>
                  <a:pt x="239" y="329"/>
                </a:cubicBezTo>
                <a:cubicBezTo>
                  <a:pt x="239" y="329"/>
                  <a:pt x="239" y="329"/>
                  <a:pt x="239" y="329"/>
                </a:cubicBezTo>
                <a:cubicBezTo>
                  <a:pt x="239" y="330"/>
                  <a:pt x="239" y="330"/>
                  <a:pt x="238" y="330"/>
                </a:cubicBezTo>
                <a:cubicBezTo>
                  <a:pt x="238" y="330"/>
                  <a:pt x="238" y="330"/>
                  <a:pt x="238" y="330"/>
                </a:cubicBezTo>
                <a:cubicBezTo>
                  <a:pt x="238" y="330"/>
                  <a:pt x="239" y="330"/>
                  <a:pt x="239" y="330"/>
                </a:cubicBezTo>
                <a:cubicBezTo>
                  <a:pt x="239" y="330"/>
                  <a:pt x="238" y="330"/>
                  <a:pt x="238" y="331"/>
                </a:cubicBezTo>
                <a:cubicBezTo>
                  <a:pt x="238" y="331"/>
                  <a:pt x="238" y="330"/>
                  <a:pt x="238" y="330"/>
                </a:cubicBezTo>
                <a:cubicBezTo>
                  <a:pt x="237" y="331"/>
                  <a:pt x="237" y="331"/>
                  <a:pt x="236" y="331"/>
                </a:cubicBezTo>
                <a:cubicBezTo>
                  <a:pt x="236" y="332"/>
                  <a:pt x="236" y="332"/>
                  <a:pt x="236" y="333"/>
                </a:cubicBezTo>
                <a:cubicBezTo>
                  <a:pt x="236" y="333"/>
                  <a:pt x="236" y="332"/>
                  <a:pt x="236" y="332"/>
                </a:cubicBezTo>
                <a:cubicBezTo>
                  <a:pt x="236" y="331"/>
                  <a:pt x="236" y="331"/>
                  <a:pt x="236" y="331"/>
                </a:cubicBezTo>
                <a:cubicBezTo>
                  <a:pt x="236" y="331"/>
                  <a:pt x="236" y="331"/>
                  <a:pt x="236" y="331"/>
                </a:cubicBezTo>
                <a:cubicBezTo>
                  <a:pt x="235" y="331"/>
                  <a:pt x="235" y="331"/>
                  <a:pt x="235" y="331"/>
                </a:cubicBezTo>
                <a:cubicBezTo>
                  <a:pt x="235" y="331"/>
                  <a:pt x="235" y="331"/>
                  <a:pt x="235" y="331"/>
                </a:cubicBezTo>
                <a:cubicBezTo>
                  <a:pt x="235" y="331"/>
                  <a:pt x="234" y="331"/>
                  <a:pt x="234" y="331"/>
                </a:cubicBezTo>
                <a:cubicBezTo>
                  <a:pt x="234" y="331"/>
                  <a:pt x="233" y="331"/>
                  <a:pt x="233" y="331"/>
                </a:cubicBezTo>
                <a:cubicBezTo>
                  <a:pt x="233" y="330"/>
                  <a:pt x="232" y="330"/>
                  <a:pt x="232" y="330"/>
                </a:cubicBezTo>
                <a:cubicBezTo>
                  <a:pt x="232" y="329"/>
                  <a:pt x="232" y="329"/>
                  <a:pt x="232" y="329"/>
                </a:cubicBezTo>
                <a:cubicBezTo>
                  <a:pt x="232" y="329"/>
                  <a:pt x="232" y="329"/>
                  <a:pt x="232" y="329"/>
                </a:cubicBezTo>
                <a:cubicBezTo>
                  <a:pt x="231" y="329"/>
                  <a:pt x="231" y="329"/>
                  <a:pt x="231" y="330"/>
                </a:cubicBezTo>
                <a:cubicBezTo>
                  <a:pt x="231" y="330"/>
                  <a:pt x="231" y="330"/>
                  <a:pt x="230" y="330"/>
                </a:cubicBezTo>
                <a:cubicBezTo>
                  <a:pt x="230" y="330"/>
                  <a:pt x="229" y="331"/>
                  <a:pt x="229" y="331"/>
                </a:cubicBezTo>
                <a:cubicBezTo>
                  <a:pt x="229" y="331"/>
                  <a:pt x="229" y="330"/>
                  <a:pt x="229" y="330"/>
                </a:cubicBezTo>
                <a:cubicBezTo>
                  <a:pt x="228" y="330"/>
                  <a:pt x="228" y="330"/>
                  <a:pt x="228" y="330"/>
                </a:cubicBezTo>
                <a:cubicBezTo>
                  <a:pt x="228" y="330"/>
                  <a:pt x="229" y="330"/>
                  <a:pt x="229" y="330"/>
                </a:cubicBezTo>
                <a:cubicBezTo>
                  <a:pt x="229" y="330"/>
                  <a:pt x="229" y="330"/>
                  <a:pt x="229" y="330"/>
                </a:cubicBezTo>
                <a:cubicBezTo>
                  <a:pt x="229" y="330"/>
                  <a:pt x="229" y="330"/>
                  <a:pt x="229" y="330"/>
                </a:cubicBezTo>
                <a:cubicBezTo>
                  <a:pt x="230" y="330"/>
                  <a:pt x="230" y="329"/>
                  <a:pt x="230" y="329"/>
                </a:cubicBezTo>
                <a:cubicBezTo>
                  <a:pt x="230" y="329"/>
                  <a:pt x="231" y="328"/>
                  <a:pt x="231" y="327"/>
                </a:cubicBezTo>
                <a:cubicBezTo>
                  <a:pt x="231" y="327"/>
                  <a:pt x="231" y="327"/>
                  <a:pt x="232" y="326"/>
                </a:cubicBezTo>
                <a:cubicBezTo>
                  <a:pt x="233" y="326"/>
                  <a:pt x="233" y="325"/>
                  <a:pt x="234" y="324"/>
                </a:cubicBezTo>
                <a:cubicBezTo>
                  <a:pt x="234" y="324"/>
                  <a:pt x="235" y="324"/>
                  <a:pt x="235" y="323"/>
                </a:cubicBezTo>
                <a:cubicBezTo>
                  <a:pt x="235" y="323"/>
                  <a:pt x="234" y="323"/>
                  <a:pt x="234" y="323"/>
                </a:cubicBezTo>
                <a:cubicBezTo>
                  <a:pt x="235" y="323"/>
                  <a:pt x="235" y="323"/>
                  <a:pt x="235" y="323"/>
                </a:cubicBezTo>
                <a:cubicBezTo>
                  <a:pt x="235" y="322"/>
                  <a:pt x="235" y="322"/>
                  <a:pt x="234" y="322"/>
                </a:cubicBezTo>
                <a:cubicBezTo>
                  <a:pt x="234" y="322"/>
                  <a:pt x="234" y="322"/>
                  <a:pt x="234" y="322"/>
                </a:cubicBezTo>
                <a:cubicBezTo>
                  <a:pt x="234" y="322"/>
                  <a:pt x="233" y="322"/>
                  <a:pt x="233" y="322"/>
                </a:cubicBezTo>
                <a:cubicBezTo>
                  <a:pt x="233" y="322"/>
                  <a:pt x="234" y="322"/>
                  <a:pt x="234" y="322"/>
                </a:cubicBezTo>
                <a:cubicBezTo>
                  <a:pt x="234" y="322"/>
                  <a:pt x="234" y="322"/>
                  <a:pt x="234" y="321"/>
                </a:cubicBezTo>
                <a:cubicBezTo>
                  <a:pt x="234" y="321"/>
                  <a:pt x="234" y="321"/>
                  <a:pt x="234" y="321"/>
                </a:cubicBezTo>
                <a:cubicBezTo>
                  <a:pt x="234" y="321"/>
                  <a:pt x="233" y="321"/>
                  <a:pt x="233" y="321"/>
                </a:cubicBezTo>
                <a:cubicBezTo>
                  <a:pt x="233" y="321"/>
                  <a:pt x="233" y="321"/>
                  <a:pt x="233" y="321"/>
                </a:cubicBezTo>
                <a:cubicBezTo>
                  <a:pt x="233" y="321"/>
                  <a:pt x="233" y="321"/>
                  <a:pt x="233" y="321"/>
                </a:cubicBezTo>
                <a:cubicBezTo>
                  <a:pt x="233" y="321"/>
                  <a:pt x="233" y="321"/>
                  <a:pt x="233" y="321"/>
                </a:cubicBezTo>
                <a:cubicBezTo>
                  <a:pt x="233" y="321"/>
                  <a:pt x="233" y="321"/>
                  <a:pt x="233" y="321"/>
                </a:cubicBezTo>
                <a:cubicBezTo>
                  <a:pt x="233" y="322"/>
                  <a:pt x="233" y="322"/>
                  <a:pt x="233" y="322"/>
                </a:cubicBezTo>
                <a:cubicBezTo>
                  <a:pt x="233" y="322"/>
                  <a:pt x="233" y="321"/>
                  <a:pt x="233" y="321"/>
                </a:cubicBezTo>
                <a:cubicBezTo>
                  <a:pt x="233" y="321"/>
                  <a:pt x="233" y="321"/>
                  <a:pt x="233" y="321"/>
                </a:cubicBezTo>
                <a:cubicBezTo>
                  <a:pt x="233" y="321"/>
                  <a:pt x="233" y="321"/>
                  <a:pt x="233" y="321"/>
                </a:cubicBezTo>
                <a:cubicBezTo>
                  <a:pt x="233" y="320"/>
                  <a:pt x="232" y="319"/>
                  <a:pt x="232" y="318"/>
                </a:cubicBezTo>
                <a:cubicBezTo>
                  <a:pt x="232" y="318"/>
                  <a:pt x="232" y="317"/>
                  <a:pt x="232" y="317"/>
                </a:cubicBezTo>
                <a:cubicBezTo>
                  <a:pt x="232" y="317"/>
                  <a:pt x="232" y="317"/>
                  <a:pt x="232" y="317"/>
                </a:cubicBezTo>
                <a:cubicBezTo>
                  <a:pt x="232" y="317"/>
                  <a:pt x="232" y="316"/>
                  <a:pt x="231" y="316"/>
                </a:cubicBezTo>
                <a:cubicBezTo>
                  <a:pt x="231" y="316"/>
                  <a:pt x="231" y="315"/>
                  <a:pt x="231" y="315"/>
                </a:cubicBezTo>
                <a:cubicBezTo>
                  <a:pt x="230" y="316"/>
                  <a:pt x="231" y="316"/>
                  <a:pt x="231" y="316"/>
                </a:cubicBezTo>
                <a:cubicBezTo>
                  <a:pt x="231" y="316"/>
                  <a:pt x="231" y="316"/>
                  <a:pt x="231" y="316"/>
                </a:cubicBezTo>
                <a:cubicBezTo>
                  <a:pt x="230" y="316"/>
                  <a:pt x="230" y="317"/>
                  <a:pt x="230" y="317"/>
                </a:cubicBezTo>
                <a:cubicBezTo>
                  <a:pt x="230" y="316"/>
                  <a:pt x="230" y="316"/>
                  <a:pt x="230" y="316"/>
                </a:cubicBezTo>
                <a:cubicBezTo>
                  <a:pt x="230" y="316"/>
                  <a:pt x="230" y="316"/>
                  <a:pt x="230" y="315"/>
                </a:cubicBezTo>
                <a:cubicBezTo>
                  <a:pt x="230" y="315"/>
                  <a:pt x="230" y="315"/>
                  <a:pt x="230" y="315"/>
                </a:cubicBezTo>
                <a:cubicBezTo>
                  <a:pt x="230" y="315"/>
                  <a:pt x="230" y="315"/>
                  <a:pt x="230" y="315"/>
                </a:cubicBezTo>
                <a:cubicBezTo>
                  <a:pt x="230" y="315"/>
                  <a:pt x="229" y="315"/>
                  <a:pt x="229" y="315"/>
                </a:cubicBezTo>
                <a:cubicBezTo>
                  <a:pt x="229" y="314"/>
                  <a:pt x="229" y="314"/>
                  <a:pt x="229" y="315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29" y="314"/>
                  <a:pt x="229" y="314"/>
                  <a:pt x="229" y="314"/>
                </a:cubicBezTo>
                <a:cubicBezTo>
                  <a:pt x="228" y="313"/>
                  <a:pt x="227" y="313"/>
                  <a:pt x="226" y="313"/>
                </a:cubicBezTo>
                <a:cubicBezTo>
                  <a:pt x="226" y="312"/>
                  <a:pt x="225" y="312"/>
                  <a:pt x="224" y="312"/>
                </a:cubicBezTo>
                <a:cubicBezTo>
                  <a:pt x="224" y="313"/>
                  <a:pt x="224" y="313"/>
                  <a:pt x="224" y="313"/>
                </a:cubicBezTo>
                <a:cubicBezTo>
                  <a:pt x="224" y="313"/>
                  <a:pt x="224" y="313"/>
                  <a:pt x="224" y="313"/>
                </a:cubicBezTo>
                <a:cubicBezTo>
                  <a:pt x="224" y="312"/>
                  <a:pt x="224" y="312"/>
                  <a:pt x="224" y="312"/>
                </a:cubicBezTo>
                <a:cubicBezTo>
                  <a:pt x="224" y="312"/>
                  <a:pt x="224" y="312"/>
                  <a:pt x="224" y="312"/>
                </a:cubicBezTo>
                <a:cubicBezTo>
                  <a:pt x="224" y="312"/>
                  <a:pt x="224" y="312"/>
                  <a:pt x="223" y="312"/>
                </a:cubicBezTo>
                <a:cubicBezTo>
                  <a:pt x="223" y="312"/>
                  <a:pt x="223" y="311"/>
                  <a:pt x="222" y="311"/>
                </a:cubicBezTo>
                <a:cubicBezTo>
                  <a:pt x="222" y="311"/>
                  <a:pt x="222" y="311"/>
                  <a:pt x="222" y="311"/>
                </a:cubicBezTo>
                <a:cubicBezTo>
                  <a:pt x="222" y="311"/>
                  <a:pt x="222" y="312"/>
                  <a:pt x="222" y="312"/>
                </a:cubicBezTo>
                <a:cubicBezTo>
                  <a:pt x="221" y="312"/>
                  <a:pt x="221" y="312"/>
                  <a:pt x="220" y="312"/>
                </a:cubicBezTo>
                <a:cubicBezTo>
                  <a:pt x="220" y="312"/>
                  <a:pt x="220" y="311"/>
                  <a:pt x="220" y="312"/>
                </a:cubicBezTo>
                <a:cubicBezTo>
                  <a:pt x="220" y="312"/>
                  <a:pt x="220" y="312"/>
                  <a:pt x="220" y="312"/>
                </a:cubicBezTo>
                <a:cubicBezTo>
                  <a:pt x="219" y="312"/>
                  <a:pt x="218" y="312"/>
                  <a:pt x="218" y="312"/>
                </a:cubicBezTo>
                <a:cubicBezTo>
                  <a:pt x="217" y="312"/>
                  <a:pt x="217" y="311"/>
                  <a:pt x="217" y="312"/>
                </a:cubicBezTo>
                <a:cubicBezTo>
                  <a:pt x="217" y="312"/>
                  <a:pt x="217" y="312"/>
                  <a:pt x="217" y="312"/>
                </a:cubicBezTo>
                <a:cubicBezTo>
                  <a:pt x="217" y="312"/>
                  <a:pt x="216" y="313"/>
                  <a:pt x="216" y="313"/>
                </a:cubicBezTo>
                <a:cubicBezTo>
                  <a:pt x="216" y="313"/>
                  <a:pt x="216" y="313"/>
                  <a:pt x="216" y="313"/>
                </a:cubicBezTo>
                <a:cubicBezTo>
                  <a:pt x="216" y="313"/>
                  <a:pt x="216" y="312"/>
                  <a:pt x="217" y="312"/>
                </a:cubicBezTo>
                <a:cubicBezTo>
                  <a:pt x="217" y="312"/>
                  <a:pt x="216" y="311"/>
                  <a:pt x="216" y="311"/>
                </a:cubicBezTo>
                <a:cubicBezTo>
                  <a:pt x="216" y="311"/>
                  <a:pt x="216" y="311"/>
                  <a:pt x="216" y="311"/>
                </a:cubicBezTo>
                <a:cubicBezTo>
                  <a:pt x="216" y="311"/>
                  <a:pt x="215" y="311"/>
                  <a:pt x="215" y="310"/>
                </a:cubicBezTo>
                <a:cubicBezTo>
                  <a:pt x="215" y="310"/>
                  <a:pt x="215" y="310"/>
                  <a:pt x="215" y="310"/>
                </a:cubicBezTo>
                <a:cubicBezTo>
                  <a:pt x="214" y="309"/>
                  <a:pt x="214" y="309"/>
                  <a:pt x="214" y="309"/>
                </a:cubicBezTo>
                <a:cubicBezTo>
                  <a:pt x="213" y="309"/>
                  <a:pt x="213" y="310"/>
                  <a:pt x="213" y="310"/>
                </a:cubicBezTo>
                <a:cubicBezTo>
                  <a:pt x="213" y="310"/>
                  <a:pt x="213" y="309"/>
                  <a:pt x="213" y="309"/>
                </a:cubicBezTo>
                <a:cubicBezTo>
                  <a:pt x="213" y="308"/>
                  <a:pt x="213" y="307"/>
                  <a:pt x="212" y="307"/>
                </a:cubicBezTo>
                <a:cubicBezTo>
                  <a:pt x="212" y="307"/>
                  <a:pt x="212" y="306"/>
                  <a:pt x="211" y="306"/>
                </a:cubicBezTo>
                <a:cubicBezTo>
                  <a:pt x="211" y="306"/>
                  <a:pt x="211" y="306"/>
                  <a:pt x="210" y="306"/>
                </a:cubicBezTo>
                <a:cubicBezTo>
                  <a:pt x="210" y="305"/>
                  <a:pt x="210" y="305"/>
                  <a:pt x="210" y="305"/>
                </a:cubicBezTo>
                <a:cubicBezTo>
                  <a:pt x="210" y="304"/>
                  <a:pt x="208" y="305"/>
                  <a:pt x="207" y="305"/>
                </a:cubicBezTo>
                <a:cubicBezTo>
                  <a:pt x="206" y="305"/>
                  <a:pt x="207" y="304"/>
                  <a:pt x="207" y="304"/>
                </a:cubicBezTo>
                <a:cubicBezTo>
                  <a:pt x="207" y="303"/>
                  <a:pt x="208" y="303"/>
                  <a:pt x="208" y="303"/>
                </a:cubicBezTo>
                <a:cubicBezTo>
                  <a:pt x="208" y="302"/>
                  <a:pt x="207" y="302"/>
                  <a:pt x="207" y="302"/>
                </a:cubicBezTo>
                <a:cubicBezTo>
                  <a:pt x="207" y="302"/>
                  <a:pt x="206" y="302"/>
                  <a:pt x="206" y="302"/>
                </a:cubicBezTo>
                <a:cubicBezTo>
                  <a:pt x="206" y="301"/>
                  <a:pt x="205" y="302"/>
                  <a:pt x="205" y="301"/>
                </a:cubicBezTo>
                <a:cubicBezTo>
                  <a:pt x="205" y="301"/>
                  <a:pt x="204" y="301"/>
                  <a:pt x="20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01"/>
                  <a:pt x="204" y="301"/>
                  <a:pt x="203" y="301"/>
                </a:cubicBezTo>
                <a:cubicBezTo>
                  <a:pt x="203" y="301"/>
                  <a:pt x="203" y="301"/>
                  <a:pt x="203" y="301"/>
                </a:cubicBezTo>
                <a:cubicBezTo>
                  <a:pt x="203" y="301"/>
                  <a:pt x="203" y="300"/>
                  <a:pt x="204" y="300"/>
                </a:cubicBezTo>
                <a:cubicBezTo>
                  <a:pt x="205" y="300"/>
                  <a:pt x="205" y="300"/>
                  <a:pt x="204" y="300"/>
                </a:cubicBezTo>
                <a:cubicBezTo>
                  <a:pt x="204" y="300"/>
                  <a:pt x="205" y="300"/>
                  <a:pt x="205" y="299"/>
                </a:cubicBezTo>
                <a:cubicBezTo>
                  <a:pt x="204" y="299"/>
                  <a:pt x="204" y="299"/>
                  <a:pt x="204" y="299"/>
                </a:cubicBezTo>
                <a:cubicBezTo>
                  <a:pt x="204" y="299"/>
                  <a:pt x="204" y="299"/>
                  <a:pt x="204" y="299"/>
                </a:cubicBezTo>
                <a:cubicBezTo>
                  <a:pt x="203" y="299"/>
                  <a:pt x="202" y="300"/>
                  <a:pt x="201" y="299"/>
                </a:cubicBezTo>
                <a:cubicBezTo>
                  <a:pt x="200" y="299"/>
                  <a:pt x="200" y="299"/>
                  <a:pt x="199" y="299"/>
                </a:cubicBezTo>
                <a:cubicBezTo>
                  <a:pt x="197" y="299"/>
                  <a:pt x="199" y="300"/>
                  <a:pt x="198" y="301"/>
                </a:cubicBezTo>
                <a:cubicBezTo>
                  <a:pt x="198" y="301"/>
                  <a:pt x="198" y="301"/>
                  <a:pt x="198" y="301"/>
                </a:cubicBezTo>
                <a:cubicBezTo>
                  <a:pt x="198" y="301"/>
                  <a:pt x="198" y="301"/>
                  <a:pt x="198" y="301"/>
                </a:cubicBezTo>
                <a:cubicBezTo>
                  <a:pt x="198" y="301"/>
                  <a:pt x="197" y="301"/>
                  <a:pt x="197" y="301"/>
                </a:cubicBezTo>
                <a:cubicBezTo>
                  <a:pt x="196" y="301"/>
                  <a:pt x="195" y="301"/>
                  <a:pt x="195" y="300"/>
                </a:cubicBezTo>
                <a:cubicBezTo>
                  <a:pt x="194" y="299"/>
                  <a:pt x="193" y="300"/>
                  <a:pt x="192" y="299"/>
                </a:cubicBezTo>
                <a:cubicBezTo>
                  <a:pt x="192" y="299"/>
                  <a:pt x="190" y="300"/>
                  <a:pt x="189" y="300"/>
                </a:cubicBezTo>
                <a:cubicBezTo>
                  <a:pt x="189" y="299"/>
                  <a:pt x="189" y="298"/>
                  <a:pt x="188" y="298"/>
                </a:cubicBezTo>
                <a:cubicBezTo>
                  <a:pt x="187" y="297"/>
                  <a:pt x="186" y="297"/>
                  <a:pt x="185" y="297"/>
                </a:cubicBezTo>
                <a:cubicBezTo>
                  <a:pt x="185" y="297"/>
                  <a:pt x="185" y="297"/>
                  <a:pt x="185" y="297"/>
                </a:cubicBezTo>
                <a:cubicBezTo>
                  <a:pt x="185" y="297"/>
                  <a:pt x="185" y="296"/>
                  <a:pt x="185" y="296"/>
                </a:cubicBezTo>
                <a:cubicBezTo>
                  <a:pt x="185" y="296"/>
                  <a:pt x="185" y="296"/>
                  <a:pt x="184" y="296"/>
                </a:cubicBezTo>
                <a:cubicBezTo>
                  <a:pt x="184" y="296"/>
                  <a:pt x="184" y="296"/>
                  <a:pt x="184" y="296"/>
                </a:cubicBezTo>
                <a:cubicBezTo>
                  <a:pt x="184" y="295"/>
                  <a:pt x="183" y="296"/>
                  <a:pt x="183" y="296"/>
                </a:cubicBezTo>
                <a:cubicBezTo>
                  <a:pt x="184" y="297"/>
                  <a:pt x="184" y="298"/>
                  <a:pt x="183" y="298"/>
                </a:cubicBezTo>
                <a:cubicBezTo>
                  <a:pt x="182" y="298"/>
                  <a:pt x="182" y="299"/>
                  <a:pt x="181" y="299"/>
                </a:cubicBezTo>
                <a:cubicBezTo>
                  <a:pt x="181" y="299"/>
                  <a:pt x="181" y="299"/>
                  <a:pt x="181" y="299"/>
                </a:cubicBezTo>
                <a:cubicBezTo>
                  <a:pt x="181" y="299"/>
                  <a:pt x="181" y="299"/>
                  <a:pt x="181" y="299"/>
                </a:cubicBezTo>
                <a:cubicBezTo>
                  <a:pt x="181" y="298"/>
                  <a:pt x="179" y="298"/>
                  <a:pt x="179" y="298"/>
                </a:cubicBezTo>
                <a:cubicBezTo>
                  <a:pt x="179" y="297"/>
                  <a:pt x="179" y="297"/>
                  <a:pt x="179" y="297"/>
                </a:cubicBezTo>
                <a:cubicBezTo>
                  <a:pt x="179" y="297"/>
                  <a:pt x="180" y="297"/>
                  <a:pt x="180" y="297"/>
                </a:cubicBezTo>
                <a:cubicBezTo>
                  <a:pt x="180" y="297"/>
                  <a:pt x="181" y="297"/>
                  <a:pt x="181" y="297"/>
                </a:cubicBezTo>
                <a:cubicBezTo>
                  <a:pt x="181" y="297"/>
                  <a:pt x="181" y="297"/>
                  <a:pt x="180" y="297"/>
                </a:cubicBezTo>
                <a:cubicBezTo>
                  <a:pt x="181" y="297"/>
                  <a:pt x="181" y="297"/>
                  <a:pt x="181" y="296"/>
                </a:cubicBezTo>
                <a:cubicBezTo>
                  <a:pt x="181" y="296"/>
                  <a:pt x="182" y="296"/>
                  <a:pt x="181" y="296"/>
                </a:cubicBezTo>
                <a:cubicBezTo>
                  <a:pt x="181" y="296"/>
                  <a:pt x="181" y="295"/>
                  <a:pt x="181" y="295"/>
                </a:cubicBezTo>
                <a:cubicBezTo>
                  <a:pt x="181" y="295"/>
                  <a:pt x="180" y="295"/>
                  <a:pt x="180" y="295"/>
                </a:cubicBezTo>
                <a:cubicBezTo>
                  <a:pt x="180" y="295"/>
                  <a:pt x="179" y="295"/>
                  <a:pt x="179" y="296"/>
                </a:cubicBezTo>
                <a:cubicBezTo>
                  <a:pt x="179" y="296"/>
                  <a:pt x="179" y="296"/>
                  <a:pt x="178" y="297"/>
                </a:cubicBezTo>
                <a:cubicBezTo>
                  <a:pt x="178" y="297"/>
                  <a:pt x="178" y="297"/>
                  <a:pt x="177" y="297"/>
                </a:cubicBezTo>
                <a:cubicBezTo>
                  <a:pt x="177" y="297"/>
                  <a:pt x="177" y="298"/>
                  <a:pt x="176" y="298"/>
                </a:cubicBezTo>
                <a:cubicBezTo>
                  <a:pt x="176" y="298"/>
                  <a:pt x="175" y="298"/>
                  <a:pt x="174" y="298"/>
                </a:cubicBezTo>
                <a:cubicBezTo>
                  <a:pt x="174" y="298"/>
                  <a:pt x="174" y="298"/>
                  <a:pt x="174" y="298"/>
                </a:cubicBezTo>
                <a:cubicBezTo>
                  <a:pt x="174" y="298"/>
                  <a:pt x="174" y="299"/>
                  <a:pt x="174" y="299"/>
                </a:cubicBezTo>
                <a:cubicBezTo>
                  <a:pt x="173" y="299"/>
                  <a:pt x="173" y="299"/>
                  <a:pt x="173" y="299"/>
                </a:cubicBezTo>
                <a:cubicBezTo>
                  <a:pt x="173" y="299"/>
                  <a:pt x="173" y="299"/>
                  <a:pt x="173" y="299"/>
                </a:cubicBezTo>
                <a:cubicBezTo>
                  <a:pt x="173" y="299"/>
                  <a:pt x="173" y="299"/>
                  <a:pt x="173" y="299"/>
                </a:cubicBezTo>
                <a:cubicBezTo>
                  <a:pt x="173" y="299"/>
                  <a:pt x="173" y="299"/>
                  <a:pt x="173" y="299"/>
                </a:cubicBezTo>
                <a:cubicBezTo>
                  <a:pt x="173" y="299"/>
                  <a:pt x="174" y="299"/>
                  <a:pt x="174" y="299"/>
                </a:cubicBezTo>
                <a:cubicBezTo>
                  <a:pt x="173" y="299"/>
                  <a:pt x="173" y="299"/>
                  <a:pt x="173" y="299"/>
                </a:cubicBezTo>
                <a:cubicBezTo>
                  <a:pt x="173" y="299"/>
                  <a:pt x="172" y="298"/>
                  <a:pt x="172" y="298"/>
                </a:cubicBezTo>
                <a:cubicBezTo>
                  <a:pt x="172" y="299"/>
                  <a:pt x="172" y="299"/>
                  <a:pt x="172" y="299"/>
                </a:cubicBezTo>
                <a:cubicBezTo>
                  <a:pt x="171" y="299"/>
                  <a:pt x="171" y="299"/>
                  <a:pt x="171" y="299"/>
                </a:cubicBezTo>
                <a:cubicBezTo>
                  <a:pt x="171" y="299"/>
                  <a:pt x="171" y="299"/>
                  <a:pt x="171" y="299"/>
                </a:cubicBezTo>
                <a:cubicBezTo>
                  <a:pt x="171" y="300"/>
                  <a:pt x="171" y="300"/>
                  <a:pt x="170" y="300"/>
                </a:cubicBezTo>
                <a:cubicBezTo>
                  <a:pt x="170" y="300"/>
                  <a:pt x="170" y="301"/>
                  <a:pt x="170" y="301"/>
                </a:cubicBezTo>
                <a:cubicBezTo>
                  <a:pt x="170" y="301"/>
                  <a:pt x="170" y="301"/>
                  <a:pt x="170" y="301"/>
                </a:cubicBezTo>
                <a:cubicBezTo>
                  <a:pt x="170" y="301"/>
                  <a:pt x="170" y="302"/>
                  <a:pt x="170" y="302"/>
                </a:cubicBezTo>
                <a:cubicBezTo>
                  <a:pt x="170" y="302"/>
                  <a:pt x="170" y="302"/>
                  <a:pt x="170" y="302"/>
                </a:cubicBezTo>
                <a:cubicBezTo>
                  <a:pt x="170" y="302"/>
                  <a:pt x="170" y="303"/>
                  <a:pt x="170" y="303"/>
                </a:cubicBezTo>
                <a:cubicBezTo>
                  <a:pt x="170" y="303"/>
                  <a:pt x="169" y="303"/>
                  <a:pt x="169" y="303"/>
                </a:cubicBezTo>
                <a:cubicBezTo>
                  <a:pt x="169" y="303"/>
                  <a:pt x="169" y="304"/>
                  <a:pt x="168" y="304"/>
                </a:cubicBezTo>
                <a:cubicBezTo>
                  <a:pt x="168" y="304"/>
                  <a:pt x="168" y="305"/>
                  <a:pt x="167" y="305"/>
                </a:cubicBezTo>
                <a:cubicBezTo>
                  <a:pt x="167" y="305"/>
                  <a:pt x="167" y="305"/>
                  <a:pt x="167" y="305"/>
                </a:cubicBezTo>
                <a:cubicBezTo>
                  <a:pt x="167" y="305"/>
                  <a:pt x="167" y="305"/>
                  <a:pt x="167" y="306"/>
                </a:cubicBezTo>
                <a:cubicBezTo>
                  <a:pt x="167" y="306"/>
                  <a:pt x="167" y="306"/>
                  <a:pt x="167" y="306"/>
                </a:cubicBezTo>
                <a:cubicBezTo>
                  <a:pt x="167" y="306"/>
                  <a:pt x="167" y="307"/>
                  <a:pt x="167" y="307"/>
                </a:cubicBezTo>
                <a:cubicBezTo>
                  <a:pt x="167" y="307"/>
                  <a:pt x="167" y="306"/>
                  <a:pt x="167" y="306"/>
                </a:cubicBezTo>
                <a:cubicBezTo>
                  <a:pt x="167" y="306"/>
                  <a:pt x="166" y="305"/>
                  <a:pt x="166" y="305"/>
                </a:cubicBezTo>
                <a:cubicBezTo>
                  <a:pt x="165" y="305"/>
                  <a:pt x="165" y="304"/>
                  <a:pt x="164" y="304"/>
                </a:cubicBezTo>
                <a:cubicBezTo>
                  <a:pt x="164" y="303"/>
                  <a:pt x="163" y="303"/>
                  <a:pt x="162" y="303"/>
                </a:cubicBezTo>
                <a:cubicBezTo>
                  <a:pt x="162" y="303"/>
                  <a:pt x="161" y="302"/>
                  <a:pt x="161" y="302"/>
                </a:cubicBezTo>
                <a:cubicBezTo>
                  <a:pt x="160" y="302"/>
                  <a:pt x="159" y="303"/>
                  <a:pt x="159" y="303"/>
                </a:cubicBezTo>
                <a:cubicBezTo>
                  <a:pt x="159" y="304"/>
                  <a:pt x="158" y="304"/>
                  <a:pt x="157" y="304"/>
                </a:cubicBezTo>
                <a:cubicBezTo>
                  <a:pt x="157" y="304"/>
                  <a:pt x="156" y="304"/>
                  <a:pt x="156" y="304"/>
                </a:cubicBezTo>
                <a:cubicBezTo>
                  <a:pt x="156" y="304"/>
                  <a:pt x="155" y="304"/>
                  <a:pt x="155" y="303"/>
                </a:cubicBezTo>
                <a:cubicBezTo>
                  <a:pt x="155" y="304"/>
                  <a:pt x="155" y="304"/>
                  <a:pt x="155" y="304"/>
                </a:cubicBezTo>
                <a:cubicBezTo>
                  <a:pt x="155" y="304"/>
                  <a:pt x="154" y="304"/>
                  <a:pt x="154" y="304"/>
                </a:cubicBezTo>
                <a:cubicBezTo>
                  <a:pt x="154" y="304"/>
                  <a:pt x="153" y="304"/>
                  <a:pt x="154" y="303"/>
                </a:cubicBezTo>
                <a:cubicBezTo>
                  <a:pt x="153" y="303"/>
                  <a:pt x="153" y="303"/>
                  <a:pt x="153" y="303"/>
                </a:cubicBezTo>
                <a:cubicBezTo>
                  <a:pt x="153" y="302"/>
                  <a:pt x="153" y="302"/>
                  <a:pt x="152" y="302"/>
                </a:cubicBezTo>
                <a:cubicBezTo>
                  <a:pt x="152" y="302"/>
                  <a:pt x="152" y="302"/>
                  <a:pt x="152" y="302"/>
                </a:cubicBezTo>
                <a:cubicBezTo>
                  <a:pt x="152" y="302"/>
                  <a:pt x="153" y="302"/>
                  <a:pt x="153" y="302"/>
                </a:cubicBezTo>
                <a:cubicBezTo>
                  <a:pt x="152" y="302"/>
                  <a:pt x="152" y="302"/>
                  <a:pt x="151" y="301"/>
                </a:cubicBezTo>
                <a:cubicBezTo>
                  <a:pt x="151" y="300"/>
                  <a:pt x="150" y="300"/>
                  <a:pt x="150" y="299"/>
                </a:cubicBezTo>
                <a:cubicBezTo>
                  <a:pt x="150" y="299"/>
                  <a:pt x="150" y="298"/>
                  <a:pt x="150" y="298"/>
                </a:cubicBezTo>
                <a:cubicBezTo>
                  <a:pt x="150" y="298"/>
                  <a:pt x="150" y="297"/>
                  <a:pt x="150" y="297"/>
                </a:cubicBezTo>
                <a:cubicBezTo>
                  <a:pt x="150" y="297"/>
                  <a:pt x="150" y="297"/>
                  <a:pt x="150" y="296"/>
                </a:cubicBezTo>
                <a:cubicBezTo>
                  <a:pt x="150" y="296"/>
                  <a:pt x="150" y="296"/>
                  <a:pt x="150" y="296"/>
                </a:cubicBezTo>
                <a:cubicBezTo>
                  <a:pt x="150" y="296"/>
                  <a:pt x="150" y="295"/>
                  <a:pt x="150" y="295"/>
                </a:cubicBezTo>
                <a:cubicBezTo>
                  <a:pt x="150" y="295"/>
                  <a:pt x="150" y="295"/>
                  <a:pt x="150" y="295"/>
                </a:cubicBezTo>
                <a:cubicBezTo>
                  <a:pt x="150" y="295"/>
                  <a:pt x="150" y="295"/>
                  <a:pt x="150" y="294"/>
                </a:cubicBezTo>
                <a:cubicBezTo>
                  <a:pt x="150" y="295"/>
                  <a:pt x="150" y="295"/>
                  <a:pt x="150" y="295"/>
                </a:cubicBezTo>
                <a:cubicBezTo>
                  <a:pt x="150" y="295"/>
                  <a:pt x="150" y="295"/>
                  <a:pt x="150" y="295"/>
                </a:cubicBezTo>
                <a:cubicBezTo>
                  <a:pt x="151" y="295"/>
                  <a:pt x="150" y="295"/>
                  <a:pt x="150" y="294"/>
                </a:cubicBezTo>
                <a:cubicBezTo>
                  <a:pt x="150" y="294"/>
                  <a:pt x="150" y="293"/>
                  <a:pt x="151" y="292"/>
                </a:cubicBezTo>
                <a:cubicBezTo>
                  <a:pt x="151" y="292"/>
                  <a:pt x="151" y="291"/>
                  <a:pt x="151" y="291"/>
                </a:cubicBezTo>
                <a:cubicBezTo>
                  <a:pt x="151" y="291"/>
                  <a:pt x="151" y="291"/>
                  <a:pt x="151" y="290"/>
                </a:cubicBezTo>
                <a:cubicBezTo>
                  <a:pt x="151" y="290"/>
                  <a:pt x="151" y="289"/>
                  <a:pt x="151" y="289"/>
                </a:cubicBezTo>
                <a:cubicBezTo>
                  <a:pt x="151" y="289"/>
                  <a:pt x="151" y="289"/>
                  <a:pt x="151" y="289"/>
                </a:cubicBezTo>
                <a:cubicBezTo>
                  <a:pt x="151" y="288"/>
                  <a:pt x="151" y="288"/>
                  <a:pt x="150" y="288"/>
                </a:cubicBezTo>
                <a:cubicBezTo>
                  <a:pt x="150" y="288"/>
                  <a:pt x="150" y="288"/>
                  <a:pt x="150" y="288"/>
                </a:cubicBezTo>
                <a:cubicBezTo>
                  <a:pt x="150" y="288"/>
                  <a:pt x="150" y="288"/>
                  <a:pt x="150" y="288"/>
                </a:cubicBezTo>
                <a:cubicBezTo>
                  <a:pt x="150" y="288"/>
                  <a:pt x="150" y="288"/>
                  <a:pt x="150" y="288"/>
                </a:cubicBezTo>
                <a:cubicBezTo>
                  <a:pt x="149" y="288"/>
                  <a:pt x="149" y="288"/>
                  <a:pt x="149" y="288"/>
                </a:cubicBezTo>
                <a:cubicBezTo>
                  <a:pt x="149" y="288"/>
                  <a:pt x="149" y="287"/>
                  <a:pt x="149" y="287"/>
                </a:cubicBezTo>
                <a:cubicBezTo>
                  <a:pt x="149" y="287"/>
                  <a:pt x="149" y="287"/>
                  <a:pt x="149" y="287"/>
                </a:cubicBezTo>
                <a:cubicBezTo>
                  <a:pt x="149" y="287"/>
                  <a:pt x="150" y="288"/>
                  <a:pt x="150" y="288"/>
                </a:cubicBezTo>
                <a:cubicBezTo>
                  <a:pt x="150" y="287"/>
                  <a:pt x="149" y="287"/>
                  <a:pt x="149" y="287"/>
                </a:cubicBezTo>
                <a:cubicBezTo>
                  <a:pt x="149" y="287"/>
                  <a:pt x="149" y="286"/>
                  <a:pt x="148" y="286"/>
                </a:cubicBezTo>
                <a:cubicBezTo>
                  <a:pt x="148" y="287"/>
                  <a:pt x="147" y="286"/>
                  <a:pt x="147" y="286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145" y="286"/>
                  <a:pt x="145" y="286"/>
                  <a:pt x="145" y="286"/>
                </a:cubicBezTo>
                <a:cubicBezTo>
                  <a:pt x="145" y="286"/>
                  <a:pt x="144" y="286"/>
                  <a:pt x="144" y="286"/>
                </a:cubicBezTo>
                <a:cubicBezTo>
                  <a:pt x="144" y="286"/>
                  <a:pt x="144" y="286"/>
                  <a:pt x="144" y="286"/>
                </a:cubicBezTo>
                <a:cubicBezTo>
                  <a:pt x="144" y="286"/>
                  <a:pt x="143" y="287"/>
                  <a:pt x="143" y="287"/>
                </a:cubicBezTo>
                <a:cubicBezTo>
                  <a:pt x="142" y="286"/>
                  <a:pt x="142" y="287"/>
                  <a:pt x="141" y="287"/>
                </a:cubicBezTo>
                <a:cubicBezTo>
                  <a:pt x="141" y="286"/>
                  <a:pt x="140" y="286"/>
                  <a:pt x="140" y="286"/>
                </a:cubicBezTo>
                <a:cubicBezTo>
                  <a:pt x="140" y="286"/>
                  <a:pt x="139" y="287"/>
                  <a:pt x="139" y="287"/>
                </a:cubicBezTo>
                <a:cubicBezTo>
                  <a:pt x="139" y="287"/>
                  <a:pt x="139" y="287"/>
                  <a:pt x="139" y="287"/>
                </a:cubicBezTo>
                <a:cubicBezTo>
                  <a:pt x="139" y="287"/>
                  <a:pt x="139" y="287"/>
                  <a:pt x="139" y="287"/>
                </a:cubicBezTo>
                <a:cubicBezTo>
                  <a:pt x="138" y="287"/>
                  <a:pt x="138" y="286"/>
                  <a:pt x="138" y="286"/>
                </a:cubicBezTo>
                <a:cubicBezTo>
                  <a:pt x="138" y="286"/>
                  <a:pt x="138" y="286"/>
                  <a:pt x="138" y="286"/>
                </a:cubicBezTo>
                <a:cubicBezTo>
                  <a:pt x="138" y="287"/>
                  <a:pt x="137" y="287"/>
                  <a:pt x="137" y="286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37" y="286"/>
                  <a:pt x="138" y="285"/>
                  <a:pt x="138" y="285"/>
                </a:cubicBezTo>
                <a:cubicBezTo>
                  <a:pt x="138" y="285"/>
                  <a:pt x="138" y="285"/>
                  <a:pt x="138" y="284"/>
                </a:cubicBezTo>
                <a:cubicBezTo>
                  <a:pt x="138" y="284"/>
                  <a:pt x="139" y="284"/>
                  <a:pt x="139" y="283"/>
                </a:cubicBezTo>
                <a:cubicBezTo>
                  <a:pt x="139" y="283"/>
                  <a:pt x="138" y="283"/>
                  <a:pt x="138" y="283"/>
                </a:cubicBezTo>
                <a:cubicBezTo>
                  <a:pt x="138" y="282"/>
                  <a:pt x="139" y="282"/>
                  <a:pt x="139" y="282"/>
                </a:cubicBezTo>
                <a:cubicBezTo>
                  <a:pt x="139" y="281"/>
                  <a:pt x="139" y="280"/>
                  <a:pt x="139" y="280"/>
                </a:cubicBezTo>
                <a:cubicBezTo>
                  <a:pt x="139" y="280"/>
                  <a:pt x="139" y="280"/>
                  <a:pt x="139" y="280"/>
                </a:cubicBezTo>
                <a:cubicBezTo>
                  <a:pt x="138" y="280"/>
                  <a:pt x="138" y="280"/>
                  <a:pt x="138" y="280"/>
                </a:cubicBezTo>
                <a:cubicBezTo>
                  <a:pt x="138" y="280"/>
                  <a:pt x="138" y="280"/>
                  <a:pt x="138" y="280"/>
                </a:cubicBezTo>
                <a:cubicBezTo>
                  <a:pt x="138" y="280"/>
                  <a:pt x="138" y="279"/>
                  <a:pt x="139" y="279"/>
                </a:cubicBezTo>
                <a:cubicBezTo>
                  <a:pt x="139" y="279"/>
                  <a:pt x="139" y="279"/>
                  <a:pt x="139" y="279"/>
                </a:cubicBezTo>
                <a:cubicBezTo>
                  <a:pt x="139" y="279"/>
                  <a:pt x="139" y="279"/>
                  <a:pt x="139" y="279"/>
                </a:cubicBezTo>
                <a:cubicBezTo>
                  <a:pt x="139" y="279"/>
                  <a:pt x="139" y="279"/>
                  <a:pt x="139" y="280"/>
                </a:cubicBezTo>
                <a:cubicBezTo>
                  <a:pt x="139" y="280"/>
                  <a:pt x="139" y="280"/>
                  <a:pt x="139" y="280"/>
                </a:cubicBezTo>
                <a:cubicBezTo>
                  <a:pt x="140" y="279"/>
                  <a:pt x="140" y="278"/>
                  <a:pt x="140" y="277"/>
                </a:cubicBezTo>
                <a:cubicBezTo>
                  <a:pt x="140" y="277"/>
                  <a:pt x="140" y="278"/>
                  <a:pt x="140" y="278"/>
                </a:cubicBezTo>
                <a:cubicBezTo>
                  <a:pt x="140" y="278"/>
                  <a:pt x="140" y="277"/>
                  <a:pt x="140" y="277"/>
                </a:cubicBezTo>
                <a:cubicBezTo>
                  <a:pt x="140" y="277"/>
                  <a:pt x="140" y="277"/>
                  <a:pt x="140" y="277"/>
                </a:cubicBezTo>
                <a:cubicBezTo>
                  <a:pt x="140" y="277"/>
                  <a:pt x="141" y="277"/>
                  <a:pt x="141" y="277"/>
                </a:cubicBezTo>
                <a:cubicBezTo>
                  <a:pt x="140" y="277"/>
                  <a:pt x="140" y="277"/>
                  <a:pt x="140" y="276"/>
                </a:cubicBezTo>
                <a:cubicBezTo>
                  <a:pt x="140" y="276"/>
                  <a:pt x="140" y="276"/>
                  <a:pt x="140" y="276"/>
                </a:cubicBezTo>
                <a:cubicBezTo>
                  <a:pt x="141" y="276"/>
                  <a:pt x="140" y="276"/>
                  <a:pt x="140" y="276"/>
                </a:cubicBezTo>
                <a:cubicBezTo>
                  <a:pt x="140" y="275"/>
                  <a:pt x="140" y="275"/>
                  <a:pt x="141" y="275"/>
                </a:cubicBezTo>
                <a:cubicBezTo>
                  <a:pt x="141" y="275"/>
                  <a:pt x="141" y="274"/>
                  <a:pt x="142" y="274"/>
                </a:cubicBezTo>
                <a:cubicBezTo>
                  <a:pt x="142" y="273"/>
                  <a:pt x="142" y="273"/>
                  <a:pt x="142" y="273"/>
                </a:cubicBezTo>
                <a:cubicBezTo>
                  <a:pt x="142" y="273"/>
                  <a:pt x="142" y="272"/>
                  <a:pt x="142" y="272"/>
                </a:cubicBezTo>
                <a:cubicBezTo>
                  <a:pt x="142" y="272"/>
                  <a:pt x="142" y="272"/>
                  <a:pt x="142" y="272"/>
                </a:cubicBezTo>
                <a:cubicBezTo>
                  <a:pt x="142" y="272"/>
                  <a:pt x="141" y="272"/>
                  <a:pt x="141" y="272"/>
                </a:cubicBezTo>
                <a:cubicBezTo>
                  <a:pt x="141" y="272"/>
                  <a:pt x="141" y="272"/>
                  <a:pt x="141" y="272"/>
                </a:cubicBezTo>
                <a:cubicBezTo>
                  <a:pt x="141" y="272"/>
                  <a:pt x="141" y="272"/>
                  <a:pt x="140" y="272"/>
                </a:cubicBezTo>
                <a:cubicBezTo>
                  <a:pt x="140" y="272"/>
                  <a:pt x="140" y="272"/>
                  <a:pt x="139" y="272"/>
                </a:cubicBezTo>
                <a:cubicBezTo>
                  <a:pt x="138" y="271"/>
                  <a:pt x="138" y="272"/>
                  <a:pt x="137" y="272"/>
                </a:cubicBezTo>
                <a:cubicBezTo>
                  <a:pt x="136" y="272"/>
                  <a:pt x="136" y="272"/>
                  <a:pt x="135" y="272"/>
                </a:cubicBezTo>
                <a:cubicBezTo>
                  <a:pt x="135" y="272"/>
                  <a:pt x="134" y="272"/>
                  <a:pt x="134" y="273"/>
                </a:cubicBezTo>
                <a:cubicBezTo>
                  <a:pt x="134" y="273"/>
                  <a:pt x="133" y="273"/>
                  <a:pt x="133" y="273"/>
                </a:cubicBezTo>
                <a:cubicBezTo>
                  <a:pt x="133" y="274"/>
                  <a:pt x="133" y="274"/>
                  <a:pt x="133" y="274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276"/>
                  <a:pt x="132" y="276"/>
                  <a:pt x="132" y="276"/>
                </a:cubicBezTo>
                <a:cubicBezTo>
                  <a:pt x="132" y="277"/>
                  <a:pt x="132" y="277"/>
                  <a:pt x="132" y="277"/>
                </a:cubicBezTo>
                <a:cubicBezTo>
                  <a:pt x="132" y="277"/>
                  <a:pt x="132" y="277"/>
                  <a:pt x="132" y="277"/>
                </a:cubicBezTo>
                <a:cubicBezTo>
                  <a:pt x="132" y="278"/>
                  <a:pt x="131" y="279"/>
                  <a:pt x="131" y="278"/>
                </a:cubicBezTo>
                <a:cubicBezTo>
                  <a:pt x="131" y="278"/>
                  <a:pt x="131" y="278"/>
                  <a:pt x="131" y="278"/>
                </a:cubicBezTo>
                <a:cubicBezTo>
                  <a:pt x="131" y="278"/>
                  <a:pt x="131" y="278"/>
                  <a:pt x="131" y="278"/>
                </a:cubicBezTo>
                <a:cubicBezTo>
                  <a:pt x="131" y="278"/>
                  <a:pt x="131" y="279"/>
                  <a:pt x="131" y="279"/>
                </a:cubicBezTo>
                <a:cubicBezTo>
                  <a:pt x="131" y="279"/>
                  <a:pt x="131" y="279"/>
                  <a:pt x="131" y="279"/>
                </a:cubicBezTo>
                <a:cubicBezTo>
                  <a:pt x="131" y="279"/>
                  <a:pt x="131" y="279"/>
                  <a:pt x="131" y="279"/>
                </a:cubicBezTo>
                <a:cubicBezTo>
                  <a:pt x="131" y="279"/>
                  <a:pt x="131" y="279"/>
                  <a:pt x="131" y="279"/>
                </a:cubicBezTo>
                <a:cubicBezTo>
                  <a:pt x="131" y="279"/>
                  <a:pt x="130" y="280"/>
                  <a:pt x="130" y="280"/>
                </a:cubicBezTo>
                <a:cubicBezTo>
                  <a:pt x="129" y="280"/>
                  <a:pt x="129" y="279"/>
                  <a:pt x="129" y="279"/>
                </a:cubicBezTo>
                <a:cubicBezTo>
                  <a:pt x="129" y="279"/>
                  <a:pt x="129" y="279"/>
                  <a:pt x="129" y="279"/>
                </a:cubicBezTo>
                <a:cubicBezTo>
                  <a:pt x="129" y="279"/>
                  <a:pt x="129" y="279"/>
                  <a:pt x="129" y="279"/>
                </a:cubicBezTo>
                <a:cubicBezTo>
                  <a:pt x="129" y="279"/>
                  <a:pt x="128" y="279"/>
                  <a:pt x="128" y="279"/>
                </a:cubicBezTo>
                <a:cubicBezTo>
                  <a:pt x="128" y="279"/>
                  <a:pt x="128" y="279"/>
                  <a:pt x="127" y="280"/>
                </a:cubicBezTo>
                <a:cubicBezTo>
                  <a:pt x="127" y="279"/>
                  <a:pt x="127" y="279"/>
                  <a:pt x="127" y="279"/>
                </a:cubicBezTo>
                <a:cubicBezTo>
                  <a:pt x="127" y="279"/>
                  <a:pt x="126" y="280"/>
                  <a:pt x="126" y="280"/>
                </a:cubicBezTo>
                <a:cubicBezTo>
                  <a:pt x="126" y="280"/>
                  <a:pt x="125" y="280"/>
                  <a:pt x="125" y="280"/>
                </a:cubicBezTo>
                <a:cubicBezTo>
                  <a:pt x="124" y="280"/>
                  <a:pt x="124" y="280"/>
                  <a:pt x="124" y="280"/>
                </a:cubicBezTo>
                <a:cubicBezTo>
                  <a:pt x="123" y="280"/>
                  <a:pt x="123" y="280"/>
                  <a:pt x="122" y="280"/>
                </a:cubicBezTo>
                <a:cubicBezTo>
                  <a:pt x="122" y="280"/>
                  <a:pt x="122" y="280"/>
                  <a:pt x="122" y="279"/>
                </a:cubicBezTo>
                <a:cubicBezTo>
                  <a:pt x="122" y="279"/>
                  <a:pt x="122" y="279"/>
                  <a:pt x="121" y="279"/>
                </a:cubicBezTo>
                <a:cubicBezTo>
                  <a:pt x="121" y="279"/>
                  <a:pt x="121" y="279"/>
                  <a:pt x="121" y="279"/>
                </a:cubicBezTo>
                <a:cubicBezTo>
                  <a:pt x="121" y="279"/>
                  <a:pt x="120" y="279"/>
                  <a:pt x="120" y="279"/>
                </a:cubicBezTo>
                <a:cubicBezTo>
                  <a:pt x="120" y="279"/>
                  <a:pt x="119" y="279"/>
                  <a:pt x="119" y="279"/>
                </a:cubicBezTo>
                <a:cubicBezTo>
                  <a:pt x="119" y="279"/>
                  <a:pt x="119" y="280"/>
                  <a:pt x="119" y="280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19" y="279"/>
                </a:cubicBezTo>
                <a:cubicBezTo>
                  <a:pt x="119" y="279"/>
                  <a:pt x="119" y="279"/>
                  <a:pt x="120" y="279"/>
                </a:cubicBezTo>
                <a:cubicBezTo>
                  <a:pt x="119" y="278"/>
                  <a:pt x="119" y="278"/>
                  <a:pt x="118" y="277"/>
                </a:cubicBezTo>
                <a:cubicBezTo>
                  <a:pt x="118" y="277"/>
                  <a:pt x="118" y="276"/>
                  <a:pt x="118" y="276"/>
                </a:cubicBezTo>
                <a:cubicBezTo>
                  <a:pt x="118" y="276"/>
                  <a:pt x="117" y="275"/>
                  <a:pt x="117" y="275"/>
                </a:cubicBezTo>
                <a:cubicBezTo>
                  <a:pt x="117" y="275"/>
                  <a:pt x="117" y="274"/>
                  <a:pt x="116" y="274"/>
                </a:cubicBezTo>
                <a:cubicBezTo>
                  <a:pt x="116" y="274"/>
                  <a:pt x="116" y="273"/>
                  <a:pt x="116" y="273"/>
                </a:cubicBezTo>
                <a:cubicBezTo>
                  <a:pt x="115" y="272"/>
                  <a:pt x="115" y="271"/>
                  <a:pt x="115" y="271"/>
                </a:cubicBezTo>
                <a:cubicBezTo>
                  <a:pt x="115" y="271"/>
                  <a:pt x="115" y="271"/>
                  <a:pt x="115" y="271"/>
                </a:cubicBezTo>
                <a:cubicBezTo>
                  <a:pt x="116" y="272"/>
                  <a:pt x="116" y="272"/>
                  <a:pt x="116" y="272"/>
                </a:cubicBezTo>
                <a:cubicBezTo>
                  <a:pt x="115" y="272"/>
                  <a:pt x="115" y="272"/>
                  <a:pt x="116" y="272"/>
                </a:cubicBezTo>
                <a:cubicBezTo>
                  <a:pt x="116" y="272"/>
                  <a:pt x="116" y="272"/>
                  <a:pt x="116" y="272"/>
                </a:cubicBezTo>
                <a:cubicBezTo>
                  <a:pt x="116" y="271"/>
                  <a:pt x="115" y="271"/>
                  <a:pt x="115" y="270"/>
                </a:cubicBezTo>
                <a:cubicBezTo>
                  <a:pt x="114" y="270"/>
                  <a:pt x="115" y="269"/>
                  <a:pt x="114" y="269"/>
                </a:cubicBezTo>
                <a:cubicBezTo>
                  <a:pt x="114" y="268"/>
                  <a:pt x="115" y="268"/>
                  <a:pt x="115" y="267"/>
                </a:cubicBezTo>
                <a:cubicBezTo>
                  <a:pt x="115" y="266"/>
                  <a:pt x="115" y="266"/>
                  <a:pt x="115" y="265"/>
                </a:cubicBezTo>
                <a:cubicBezTo>
                  <a:pt x="115" y="265"/>
                  <a:pt x="115" y="265"/>
                  <a:pt x="115" y="266"/>
                </a:cubicBezTo>
                <a:cubicBezTo>
                  <a:pt x="115" y="265"/>
                  <a:pt x="114" y="264"/>
                  <a:pt x="115" y="263"/>
                </a:cubicBezTo>
                <a:cubicBezTo>
                  <a:pt x="115" y="263"/>
                  <a:pt x="115" y="263"/>
                  <a:pt x="115" y="263"/>
                </a:cubicBezTo>
                <a:cubicBezTo>
                  <a:pt x="115" y="262"/>
                  <a:pt x="115" y="262"/>
                  <a:pt x="115" y="261"/>
                </a:cubicBezTo>
                <a:cubicBezTo>
                  <a:pt x="115" y="261"/>
                  <a:pt x="115" y="262"/>
                  <a:pt x="115" y="262"/>
                </a:cubicBezTo>
                <a:cubicBezTo>
                  <a:pt x="115" y="262"/>
                  <a:pt x="115" y="261"/>
                  <a:pt x="115" y="261"/>
                </a:cubicBezTo>
                <a:cubicBezTo>
                  <a:pt x="115" y="261"/>
                  <a:pt x="115" y="261"/>
                  <a:pt x="115" y="261"/>
                </a:cubicBezTo>
                <a:cubicBezTo>
                  <a:pt x="115" y="261"/>
                  <a:pt x="115" y="261"/>
                  <a:pt x="116" y="261"/>
                </a:cubicBezTo>
                <a:cubicBezTo>
                  <a:pt x="115" y="262"/>
                  <a:pt x="115" y="262"/>
                  <a:pt x="115" y="263"/>
                </a:cubicBezTo>
                <a:cubicBezTo>
                  <a:pt x="115" y="262"/>
                  <a:pt x="116" y="261"/>
                  <a:pt x="116" y="260"/>
                </a:cubicBezTo>
                <a:cubicBezTo>
                  <a:pt x="116" y="260"/>
                  <a:pt x="116" y="260"/>
                  <a:pt x="116" y="260"/>
                </a:cubicBezTo>
                <a:cubicBezTo>
                  <a:pt x="116" y="260"/>
                  <a:pt x="116" y="260"/>
                  <a:pt x="116" y="260"/>
                </a:cubicBezTo>
                <a:cubicBezTo>
                  <a:pt x="116" y="260"/>
                  <a:pt x="116" y="259"/>
                  <a:pt x="116" y="259"/>
                </a:cubicBezTo>
                <a:cubicBezTo>
                  <a:pt x="115" y="259"/>
                  <a:pt x="115" y="258"/>
                  <a:pt x="115" y="257"/>
                </a:cubicBezTo>
                <a:cubicBezTo>
                  <a:pt x="115" y="257"/>
                  <a:pt x="115" y="257"/>
                  <a:pt x="115" y="257"/>
                </a:cubicBezTo>
                <a:cubicBezTo>
                  <a:pt x="115" y="257"/>
                  <a:pt x="115" y="257"/>
                  <a:pt x="115" y="257"/>
                </a:cubicBezTo>
                <a:cubicBezTo>
                  <a:pt x="115" y="257"/>
                  <a:pt x="115" y="256"/>
                  <a:pt x="115" y="256"/>
                </a:cubicBezTo>
                <a:cubicBezTo>
                  <a:pt x="115" y="256"/>
                  <a:pt x="115" y="256"/>
                  <a:pt x="115" y="256"/>
                </a:cubicBezTo>
                <a:cubicBezTo>
                  <a:pt x="115" y="256"/>
                  <a:pt x="115" y="256"/>
                  <a:pt x="115" y="256"/>
                </a:cubicBezTo>
                <a:cubicBezTo>
                  <a:pt x="115" y="256"/>
                  <a:pt x="115" y="256"/>
                  <a:pt x="115" y="256"/>
                </a:cubicBezTo>
                <a:cubicBezTo>
                  <a:pt x="115" y="256"/>
                  <a:pt x="115" y="256"/>
                  <a:pt x="115" y="256"/>
                </a:cubicBezTo>
                <a:cubicBezTo>
                  <a:pt x="115" y="256"/>
                  <a:pt x="115" y="256"/>
                  <a:pt x="115" y="256"/>
                </a:cubicBezTo>
                <a:cubicBezTo>
                  <a:pt x="116" y="256"/>
                  <a:pt x="116" y="256"/>
                  <a:pt x="116" y="256"/>
                </a:cubicBezTo>
                <a:cubicBezTo>
                  <a:pt x="116" y="255"/>
                  <a:pt x="116" y="255"/>
                  <a:pt x="116" y="255"/>
                </a:cubicBezTo>
                <a:cubicBezTo>
                  <a:pt x="116" y="255"/>
                  <a:pt x="116" y="255"/>
                  <a:pt x="116" y="255"/>
                </a:cubicBezTo>
                <a:cubicBezTo>
                  <a:pt x="116" y="255"/>
                  <a:pt x="116" y="255"/>
                  <a:pt x="115" y="255"/>
                </a:cubicBezTo>
                <a:cubicBezTo>
                  <a:pt x="115" y="255"/>
                  <a:pt x="116" y="255"/>
                  <a:pt x="116" y="255"/>
                </a:cubicBezTo>
                <a:cubicBezTo>
                  <a:pt x="116" y="255"/>
                  <a:pt x="116" y="255"/>
                  <a:pt x="116" y="255"/>
                </a:cubicBezTo>
                <a:cubicBezTo>
                  <a:pt x="116" y="255"/>
                  <a:pt x="116" y="254"/>
                  <a:pt x="116" y="254"/>
                </a:cubicBezTo>
                <a:cubicBezTo>
                  <a:pt x="116" y="254"/>
                  <a:pt x="116" y="254"/>
                  <a:pt x="116" y="254"/>
                </a:cubicBezTo>
                <a:cubicBezTo>
                  <a:pt x="116" y="254"/>
                  <a:pt x="116" y="254"/>
                  <a:pt x="117" y="254"/>
                </a:cubicBezTo>
                <a:cubicBezTo>
                  <a:pt x="117" y="254"/>
                  <a:pt x="117" y="254"/>
                  <a:pt x="117" y="254"/>
                </a:cubicBezTo>
                <a:cubicBezTo>
                  <a:pt x="117" y="254"/>
                  <a:pt x="117" y="254"/>
                  <a:pt x="117" y="254"/>
                </a:cubicBezTo>
                <a:cubicBezTo>
                  <a:pt x="117" y="254"/>
                  <a:pt x="117" y="254"/>
                  <a:pt x="117" y="254"/>
                </a:cubicBezTo>
                <a:cubicBezTo>
                  <a:pt x="117" y="254"/>
                  <a:pt x="117" y="253"/>
                  <a:pt x="117" y="253"/>
                </a:cubicBezTo>
                <a:cubicBezTo>
                  <a:pt x="117" y="253"/>
                  <a:pt x="117" y="253"/>
                  <a:pt x="117" y="253"/>
                </a:cubicBezTo>
                <a:cubicBezTo>
                  <a:pt x="117" y="253"/>
                  <a:pt x="117" y="253"/>
                  <a:pt x="118" y="253"/>
                </a:cubicBezTo>
                <a:cubicBezTo>
                  <a:pt x="118" y="253"/>
                  <a:pt x="118" y="253"/>
                  <a:pt x="118" y="253"/>
                </a:cubicBezTo>
                <a:cubicBezTo>
                  <a:pt x="118" y="253"/>
                  <a:pt x="118" y="253"/>
                  <a:pt x="117" y="252"/>
                </a:cubicBezTo>
                <a:cubicBezTo>
                  <a:pt x="118" y="252"/>
                  <a:pt x="118" y="253"/>
                  <a:pt x="118" y="253"/>
                </a:cubicBezTo>
                <a:cubicBezTo>
                  <a:pt x="118" y="253"/>
                  <a:pt x="118" y="253"/>
                  <a:pt x="118" y="252"/>
                </a:cubicBezTo>
                <a:cubicBezTo>
                  <a:pt x="118" y="252"/>
                  <a:pt x="118" y="253"/>
                  <a:pt x="118" y="253"/>
                </a:cubicBezTo>
                <a:cubicBezTo>
                  <a:pt x="118" y="253"/>
                  <a:pt x="118" y="252"/>
                  <a:pt x="119" y="252"/>
                </a:cubicBezTo>
                <a:cubicBezTo>
                  <a:pt x="118" y="253"/>
                  <a:pt x="119" y="253"/>
                  <a:pt x="119" y="253"/>
                </a:cubicBezTo>
                <a:cubicBezTo>
                  <a:pt x="119" y="253"/>
                  <a:pt x="119" y="253"/>
                  <a:pt x="119" y="253"/>
                </a:cubicBezTo>
                <a:cubicBezTo>
                  <a:pt x="119" y="253"/>
                  <a:pt x="119" y="253"/>
                  <a:pt x="120" y="252"/>
                </a:cubicBezTo>
                <a:cubicBezTo>
                  <a:pt x="120" y="252"/>
                  <a:pt x="119" y="253"/>
                  <a:pt x="119" y="252"/>
                </a:cubicBezTo>
                <a:cubicBezTo>
                  <a:pt x="120" y="252"/>
                  <a:pt x="120" y="252"/>
                  <a:pt x="120" y="252"/>
                </a:cubicBezTo>
                <a:cubicBezTo>
                  <a:pt x="121" y="252"/>
                  <a:pt x="121" y="252"/>
                  <a:pt x="121" y="251"/>
                </a:cubicBezTo>
                <a:cubicBezTo>
                  <a:pt x="121" y="251"/>
                  <a:pt x="121" y="251"/>
                  <a:pt x="121" y="251"/>
                </a:cubicBezTo>
                <a:cubicBezTo>
                  <a:pt x="122" y="251"/>
                  <a:pt x="122" y="251"/>
                  <a:pt x="122" y="251"/>
                </a:cubicBezTo>
                <a:cubicBezTo>
                  <a:pt x="122" y="251"/>
                  <a:pt x="122" y="251"/>
                  <a:pt x="122" y="250"/>
                </a:cubicBezTo>
                <a:cubicBezTo>
                  <a:pt x="122" y="250"/>
                  <a:pt x="122" y="251"/>
                  <a:pt x="122" y="250"/>
                </a:cubicBezTo>
                <a:cubicBezTo>
                  <a:pt x="122" y="250"/>
                  <a:pt x="122" y="250"/>
                  <a:pt x="122" y="250"/>
                </a:cubicBezTo>
                <a:cubicBezTo>
                  <a:pt x="122" y="250"/>
                  <a:pt x="122" y="250"/>
                  <a:pt x="122" y="250"/>
                </a:cubicBezTo>
                <a:cubicBezTo>
                  <a:pt x="122" y="250"/>
                  <a:pt x="122" y="250"/>
                  <a:pt x="122" y="250"/>
                </a:cubicBezTo>
                <a:cubicBezTo>
                  <a:pt x="122" y="250"/>
                  <a:pt x="121" y="250"/>
                  <a:pt x="121" y="250"/>
                </a:cubicBezTo>
                <a:cubicBezTo>
                  <a:pt x="122" y="250"/>
                  <a:pt x="122" y="250"/>
                  <a:pt x="122" y="250"/>
                </a:cubicBezTo>
                <a:cubicBezTo>
                  <a:pt x="122" y="250"/>
                  <a:pt x="122" y="249"/>
                  <a:pt x="122" y="249"/>
                </a:cubicBezTo>
                <a:cubicBezTo>
                  <a:pt x="122" y="250"/>
                  <a:pt x="122" y="250"/>
                  <a:pt x="122" y="250"/>
                </a:cubicBezTo>
                <a:cubicBezTo>
                  <a:pt x="122" y="250"/>
                  <a:pt x="122" y="250"/>
                  <a:pt x="122" y="250"/>
                </a:cubicBezTo>
                <a:cubicBezTo>
                  <a:pt x="123" y="250"/>
                  <a:pt x="123" y="250"/>
                  <a:pt x="123" y="250"/>
                </a:cubicBezTo>
                <a:cubicBezTo>
                  <a:pt x="123" y="250"/>
                  <a:pt x="122" y="250"/>
                  <a:pt x="122" y="251"/>
                </a:cubicBezTo>
                <a:cubicBezTo>
                  <a:pt x="122" y="251"/>
                  <a:pt x="122" y="250"/>
                  <a:pt x="122" y="250"/>
                </a:cubicBezTo>
                <a:cubicBezTo>
                  <a:pt x="123" y="250"/>
                  <a:pt x="123" y="250"/>
                  <a:pt x="123" y="250"/>
                </a:cubicBezTo>
                <a:cubicBezTo>
                  <a:pt x="123" y="250"/>
                  <a:pt x="123" y="250"/>
                  <a:pt x="124" y="250"/>
                </a:cubicBezTo>
                <a:cubicBezTo>
                  <a:pt x="124" y="250"/>
                  <a:pt x="124" y="250"/>
                  <a:pt x="124" y="250"/>
                </a:cubicBezTo>
                <a:cubicBezTo>
                  <a:pt x="124" y="250"/>
                  <a:pt x="125" y="249"/>
                  <a:pt x="125" y="249"/>
                </a:cubicBezTo>
                <a:cubicBezTo>
                  <a:pt x="125" y="249"/>
                  <a:pt x="124" y="249"/>
                  <a:pt x="124" y="250"/>
                </a:cubicBezTo>
                <a:cubicBezTo>
                  <a:pt x="125" y="249"/>
                  <a:pt x="125" y="250"/>
                  <a:pt x="126" y="249"/>
                </a:cubicBezTo>
                <a:cubicBezTo>
                  <a:pt x="126" y="249"/>
                  <a:pt x="126" y="249"/>
                  <a:pt x="126" y="249"/>
                </a:cubicBezTo>
                <a:cubicBezTo>
                  <a:pt x="126" y="249"/>
                  <a:pt x="125" y="249"/>
                  <a:pt x="125" y="249"/>
                </a:cubicBezTo>
                <a:cubicBezTo>
                  <a:pt x="125" y="249"/>
                  <a:pt x="126" y="249"/>
                  <a:pt x="126" y="249"/>
                </a:cubicBezTo>
                <a:cubicBezTo>
                  <a:pt x="126" y="249"/>
                  <a:pt x="126" y="249"/>
                  <a:pt x="126" y="249"/>
                </a:cubicBezTo>
                <a:cubicBezTo>
                  <a:pt x="126" y="249"/>
                  <a:pt x="126" y="249"/>
                  <a:pt x="126" y="249"/>
                </a:cubicBezTo>
                <a:cubicBezTo>
                  <a:pt x="126" y="249"/>
                  <a:pt x="126" y="249"/>
                  <a:pt x="126" y="249"/>
                </a:cubicBezTo>
                <a:cubicBezTo>
                  <a:pt x="126" y="249"/>
                  <a:pt x="127" y="249"/>
                  <a:pt x="127" y="250"/>
                </a:cubicBezTo>
                <a:cubicBezTo>
                  <a:pt x="128" y="250"/>
                  <a:pt x="128" y="250"/>
                  <a:pt x="129" y="250"/>
                </a:cubicBezTo>
                <a:cubicBezTo>
                  <a:pt x="129" y="250"/>
                  <a:pt x="129" y="250"/>
                  <a:pt x="129" y="250"/>
                </a:cubicBezTo>
                <a:cubicBezTo>
                  <a:pt x="129" y="250"/>
                  <a:pt x="129" y="250"/>
                  <a:pt x="129" y="250"/>
                </a:cubicBezTo>
                <a:cubicBezTo>
                  <a:pt x="129" y="250"/>
                  <a:pt x="129" y="250"/>
                  <a:pt x="129" y="250"/>
                </a:cubicBezTo>
                <a:cubicBezTo>
                  <a:pt x="129" y="249"/>
                  <a:pt x="129" y="249"/>
                  <a:pt x="130" y="249"/>
                </a:cubicBezTo>
                <a:cubicBezTo>
                  <a:pt x="130" y="249"/>
                  <a:pt x="130" y="250"/>
                  <a:pt x="130" y="250"/>
                </a:cubicBezTo>
                <a:cubicBezTo>
                  <a:pt x="130" y="250"/>
                  <a:pt x="130" y="250"/>
                  <a:pt x="130" y="250"/>
                </a:cubicBezTo>
                <a:cubicBezTo>
                  <a:pt x="130" y="250"/>
                  <a:pt x="131" y="250"/>
                  <a:pt x="131" y="250"/>
                </a:cubicBezTo>
                <a:cubicBezTo>
                  <a:pt x="131" y="250"/>
                  <a:pt x="131" y="250"/>
                  <a:pt x="131" y="250"/>
                </a:cubicBezTo>
                <a:cubicBezTo>
                  <a:pt x="131" y="250"/>
                  <a:pt x="131" y="250"/>
                  <a:pt x="131" y="250"/>
                </a:cubicBezTo>
                <a:cubicBezTo>
                  <a:pt x="131" y="250"/>
                  <a:pt x="131" y="251"/>
                  <a:pt x="131" y="251"/>
                </a:cubicBezTo>
                <a:cubicBezTo>
                  <a:pt x="132" y="251"/>
                  <a:pt x="132" y="251"/>
                  <a:pt x="132" y="251"/>
                </a:cubicBezTo>
                <a:cubicBezTo>
                  <a:pt x="133" y="251"/>
                  <a:pt x="133" y="251"/>
                  <a:pt x="133" y="251"/>
                </a:cubicBezTo>
                <a:cubicBezTo>
                  <a:pt x="133" y="251"/>
                  <a:pt x="133" y="251"/>
                  <a:pt x="133" y="251"/>
                </a:cubicBezTo>
                <a:cubicBezTo>
                  <a:pt x="134" y="251"/>
                  <a:pt x="133" y="251"/>
                  <a:pt x="134" y="251"/>
                </a:cubicBezTo>
                <a:cubicBezTo>
                  <a:pt x="134" y="251"/>
                  <a:pt x="134" y="251"/>
                  <a:pt x="134" y="251"/>
                </a:cubicBezTo>
                <a:cubicBezTo>
                  <a:pt x="134" y="251"/>
                  <a:pt x="134" y="251"/>
                  <a:pt x="134" y="251"/>
                </a:cubicBezTo>
                <a:cubicBezTo>
                  <a:pt x="134" y="250"/>
                  <a:pt x="134" y="250"/>
                  <a:pt x="134" y="250"/>
                </a:cubicBezTo>
                <a:cubicBezTo>
                  <a:pt x="134" y="250"/>
                  <a:pt x="134" y="250"/>
                  <a:pt x="134" y="250"/>
                </a:cubicBezTo>
                <a:cubicBezTo>
                  <a:pt x="134" y="250"/>
                  <a:pt x="135" y="250"/>
                  <a:pt x="135" y="250"/>
                </a:cubicBezTo>
                <a:cubicBezTo>
                  <a:pt x="135" y="251"/>
                  <a:pt x="135" y="251"/>
                  <a:pt x="135" y="251"/>
                </a:cubicBezTo>
                <a:cubicBezTo>
                  <a:pt x="135" y="251"/>
                  <a:pt x="136" y="251"/>
                  <a:pt x="136" y="251"/>
                </a:cubicBezTo>
                <a:cubicBezTo>
                  <a:pt x="136" y="251"/>
                  <a:pt x="136" y="251"/>
                  <a:pt x="136" y="251"/>
                </a:cubicBezTo>
                <a:cubicBezTo>
                  <a:pt x="136" y="251"/>
                  <a:pt x="136" y="252"/>
                  <a:pt x="136" y="252"/>
                </a:cubicBezTo>
                <a:cubicBezTo>
                  <a:pt x="136" y="252"/>
                  <a:pt x="136" y="252"/>
                  <a:pt x="136" y="252"/>
                </a:cubicBezTo>
                <a:cubicBezTo>
                  <a:pt x="136" y="251"/>
                  <a:pt x="137" y="251"/>
                  <a:pt x="136" y="251"/>
                </a:cubicBezTo>
                <a:cubicBezTo>
                  <a:pt x="137" y="251"/>
                  <a:pt x="137" y="251"/>
                  <a:pt x="137" y="251"/>
                </a:cubicBezTo>
                <a:cubicBezTo>
                  <a:pt x="136" y="251"/>
                  <a:pt x="136" y="251"/>
                  <a:pt x="136" y="251"/>
                </a:cubicBezTo>
                <a:cubicBezTo>
                  <a:pt x="137" y="251"/>
                  <a:pt x="136" y="251"/>
                  <a:pt x="136" y="251"/>
                </a:cubicBezTo>
                <a:cubicBezTo>
                  <a:pt x="136" y="251"/>
                  <a:pt x="136" y="251"/>
                  <a:pt x="136" y="251"/>
                </a:cubicBezTo>
                <a:cubicBezTo>
                  <a:pt x="136" y="251"/>
                  <a:pt x="135" y="251"/>
                  <a:pt x="135" y="251"/>
                </a:cubicBezTo>
                <a:cubicBezTo>
                  <a:pt x="135" y="251"/>
                  <a:pt x="135" y="251"/>
                  <a:pt x="135" y="250"/>
                </a:cubicBezTo>
                <a:cubicBezTo>
                  <a:pt x="135" y="250"/>
                  <a:pt x="135" y="250"/>
                  <a:pt x="135" y="250"/>
                </a:cubicBezTo>
                <a:cubicBezTo>
                  <a:pt x="135" y="250"/>
                  <a:pt x="135" y="250"/>
                  <a:pt x="135" y="250"/>
                </a:cubicBezTo>
                <a:cubicBezTo>
                  <a:pt x="135" y="250"/>
                  <a:pt x="135" y="250"/>
                  <a:pt x="135" y="250"/>
                </a:cubicBezTo>
                <a:cubicBezTo>
                  <a:pt x="135" y="250"/>
                  <a:pt x="135" y="250"/>
                  <a:pt x="135" y="250"/>
                </a:cubicBezTo>
                <a:cubicBezTo>
                  <a:pt x="135" y="250"/>
                  <a:pt x="135" y="250"/>
                  <a:pt x="135" y="250"/>
                </a:cubicBezTo>
                <a:cubicBezTo>
                  <a:pt x="135" y="250"/>
                  <a:pt x="135" y="250"/>
                  <a:pt x="135" y="250"/>
                </a:cubicBezTo>
                <a:cubicBezTo>
                  <a:pt x="135" y="250"/>
                  <a:pt x="136" y="250"/>
                  <a:pt x="136" y="249"/>
                </a:cubicBezTo>
                <a:cubicBezTo>
                  <a:pt x="136" y="249"/>
                  <a:pt x="136" y="249"/>
                  <a:pt x="136" y="249"/>
                </a:cubicBezTo>
                <a:cubicBezTo>
                  <a:pt x="136" y="249"/>
                  <a:pt x="136" y="249"/>
                  <a:pt x="136" y="249"/>
                </a:cubicBezTo>
                <a:cubicBezTo>
                  <a:pt x="136" y="249"/>
                  <a:pt x="136" y="249"/>
                  <a:pt x="136" y="249"/>
                </a:cubicBezTo>
                <a:cubicBezTo>
                  <a:pt x="136" y="249"/>
                  <a:pt x="136" y="249"/>
                  <a:pt x="136" y="249"/>
                </a:cubicBezTo>
                <a:cubicBezTo>
                  <a:pt x="136" y="249"/>
                  <a:pt x="135" y="249"/>
                  <a:pt x="135" y="24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5" y="249"/>
                  <a:pt x="133" y="249"/>
                  <a:pt x="133" y="249"/>
                </a:cubicBezTo>
                <a:cubicBezTo>
                  <a:pt x="133" y="248"/>
                  <a:pt x="134" y="248"/>
                  <a:pt x="134" y="248"/>
                </a:cubicBezTo>
                <a:cubicBezTo>
                  <a:pt x="135" y="248"/>
                  <a:pt x="135" y="248"/>
                  <a:pt x="135" y="248"/>
                </a:cubicBezTo>
                <a:cubicBezTo>
                  <a:pt x="136" y="248"/>
                  <a:pt x="136" y="248"/>
                  <a:pt x="136" y="248"/>
                </a:cubicBezTo>
                <a:cubicBezTo>
                  <a:pt x="136" y="248"/>
                  <a:pt x="137" y="248"/>
                  <a:pt x="137" y="248"/>
                </a:cubicBezTo>
                <a:cubicBezTo>
                  <a:pt x="138" y="248"/>
                  <a:pt x="138" y="248"/>
                  <a:pt x="139" y="248"/>
                </a:cubicBezTo>
                <a:cubicBezTo>
                  <a:pt x="139" y="248"/>
                  <a:pt x="139" y="247"/>
                  <a:pt x="139" y="247"/>
                </a:cubicBezTo>
                <a:cubicBezTo>
                  <a:pt x="139" y="247"/>
                  <a:pt x="139" y="247"/>
                  <a:pt x="139" y="247"/>
                </a:cubicBezTo>
                <a:cubicBezTo>
                  <a:pt x="139" y="247"/>
                  <a:pt x="139" y="247"/>
                  <a:pt x="139" y="247"/>
                </a:cubicBezTo>
                <a:cubicBezTo>
                  <a:pt x="139" y="247"/>
                  <a:pt x="139" y="247"/>
                  <a:pt x="139" y="248"/>
                </a:cubicBezTo>
                <a:cubicBezTo>
                  <a:pt x="139" y="248"/>
                  <a:pt x="139" y="248"/>
                  <a:pt x="140" y="248"/>
                </a:cubicBezTo>
                <a:cubicBezTo>
                  <a:pt x="140" y="248"/>
                  <a:pt x="140" y="248"/>
                  <a:pt x="140" y="248"/>
                </a:cubicBezTo>
                <a:cubicBezTo>
                  <a:pt x="140" y="248"/>
                  <a:pt x="140" y="248"/>
                  <a:pt x="140" y="248"/>
                </a:cubicBezTo>
                <a:cubicBezTo>
                  <a:pt x="140" y="248"/>
                  <a:pt x="140" y="248"/>
                  <a:pt x="140" y="248"/>
                </a:cubicBezTo>
                <a:cubicBezTo>
                  <a:pt x="140" y="248"/>
                  <a:pt x="140" y="248"/>
                  <a:pt x="141" y="248"/>
                </a:cubicBezTo>
                <a:cubicBezTo>
                  <a:pt x="141" y="248"/>
                  <a:pt x="140" y="248"/>
                  <a:pt x="140" y="248"/>
                </a:cubicBezTo>
                <a:cubicBezTo>
                  <a:pt x="141" y="248"/>
                  <a:pt x="141" y="248"/>
                  <a:pt x="141" y="248"/>
                </a:cubicBezTo>
                <a:cubicBezTo>
                  <a:pt x="141" y="248"/>
                  <a:pt x="141" y="247"/>
                  <a:pt x="141" y="247"/>
                </a:cubicBezTo>
                <a:cubicBezTo>
                  <a:pt x="141" y="247"/>
                  <a:pt x="141" y="247"/>
                  <a:pt x="141" y="248"/>
                </a:cubicBezTo>
                <a:cubicBezTo>
                  <a:pt x="142" y="247"/>
                  <a:pt x="142" y="247"/>
                  <a:pt x="142" y="248"/>
                </a:cubicBezTo>
                <a:cubicBezTo>
                  <a:pt x="142" y="248"/>
                  <a:pt x="141" y="248"/>
                  <a:pt x="141" y="248"/>
                </a:cubicBezTo>
                <a:cubicBezTo>
                  <a:pt x="142" y="248"/>
                  <a:pt x="143" y="248"/>
                  <a:pt x="144" y="248"/>
                </a:cubicBezTo>
                <a:cubicBezTo>
                  <a:pt x="144" y="248"/>
                  <a:pt x="144" y="248"/>
                  <a:pt x="144" y="248"/>
                </a:cubicBezTo>
                <a:cubicBezTo>
                  <a:pt x="144" y="248"/>
                  <a:pt x="144" y="248"/>
                  <a:pt x="144" y="248"/>
                </a:cubicBezTo>
                <a:cubicBezTo>
                  <a:pt x="144" y="248"/>
                  <a:pt x="144" y="248"/>
                  <a:pt x="144" y="248"/>
                </a:cubicBezTo>
                <a:cubicBezTo>
                  <a:pt x="143" y="248"/>
                  <a:pt x="144" y="248"/>
                  <a:pt x="144" y="248"/>
                </a:cubicBezTo>
                <a:cubicBezTo>
                  <a:pt x="144" y="248"/>
                  <a:pt x="145" y="249"/>
                  <a:pt x="145" y="249"/>
                </a:cubicBezTo>
                <a:cubicBezTo>
                  <a:pt x="145" y="248"/>
                  <a:pt x="145" y="248"/>
                  <a:pt x="145" y="248"/>
                </a:cubicBezTo>
                <a:cubicBezTo>
                  <a:pt x="145" y="248"/>
                  <a:pt x="145" y="248"/>
                  <a:pt x="145" y="248"/>
                </a:cubicBezTo>
                <a:cubicBezTo>
                  <a:pt x="145" y="248"/>
                  <a:pt x="145" y="248"/>
                  <a:pt x="145" y="248"/>
                </a:cubicBezTo>
                <a:cubicBezTo>
                  <a:pt x="145" y="248"/>
                  <a:pt x="146" y="249"/>
                  <a:pt x="146" y="249"/>
                </a:cubicBezTo>
                <a:cubicBezTo>
                  <a:pt x="146" y="249"/>
                  <a:pt x="145" y="248"/>
                  <a:pt x="145" y="249"/>
                </a:cubicBezTo>
                <a:cubicBezTo>
                  <a:pt x="145" y="249"/>
                  <a:pt x="145" y="249"/>
                  <a:pt x="145" y="249"/>
                </a:cubicBezTo>
                <a:cubicBezTo>
                  <a:pt x="145" y="249"/>
                  <a:pt x="145" y="249"/>
                  <a:pt x="145" y="249"/>
                </a:cubicBezTo>
                <a:cubicBezTo>
                  <a:pt x="145" y="249"/>
                  <a:pt x="146" y="249"/>
                  <a:pt x="146" y="249"/>
                </a:cubicBezTo>
                <a:cubicBezTo>
                  <a:pt x="146" y="249"/>
                  <a:pt x="146" y="249"/>
                  <a:pt x="146" y="249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6" y="250"/>
                  <a:pt x="146" y="250"/>
                  <a:pt x="146" y="250"/>
                </a:cubicBezTo>
                <a:cubicBezTo>
                  <a:pt x="147" y="249"/>
                  <a:pt x="148" y="249"/>
                  <a:pt x="148" y="249"/>
                </a:cubicBezTo>
                <a:cubicBezTo>
                  <a:pt x="149" y="249"/>
                  <a:pt x="149" y="249"/>
                  <a:pt x="149" y="249"/>
                </a:cubicBezTo>
                <a:cubicBezTo>
                  <a:pt x="150" y="249"/>
                  <a:pt x="150" y="249"/>
                  <a:pt x="150" y="249"/>
                </a:cubicBezTo>
                <a:cubicBezTo>
                  <a:pt x="150" y="249"/>
                  <a:pt x="150" y="250"/>
                  <a:pt x="150" y="250"/>
                </a:cubicBezTo>
                <a:cubicBezTo>
                  <a:pt x="151" y="250"/>
                  <a:pt x="151" y="250"/>
                  <a:pt x="151" y="250"/>
                </a:cubicBezTo>
                <a:cubicBezTo>
                  <a:pt x="151" y="250"/>
                  <a:pt x="151" y="250"/>
                  <a:pt x="151" y="250"/>
                </a:cubicBezTo>
                <a:cubicBezTo>
                  <a:pt x="151" y="251"/>
                  <a:pt x="152" y="251"/>
                  <a:pt x="152" y="251"/>
                </a:cubicBezTo>
                <a:cubicBezTo>
                  <a:pt x="152" y="251"/>
                  <a:pt x="153" y="252"/>
                  <a:pt x="153" y="252"/>
                </a:cubicBezTo>
                <a:cubicBezTo>
                  <a:pt x="152" y="252"/>
                  <a:pt x="153" y="252"/>
                  <a:pt x="153" y="252"/>
                </a:cubicBezTo>
                <a:cubicBezTo>
                  <a:pt x="153" y="252"/>
                  <a:pt x="153" y="253"/>
                  <a:pt x="153" y="253"/>
                </a:cubicBezTo>
                <a:cubicBezTo>
                  <a:pt x="153" y="253"/>
                  <a:pt x="153" y="253"/>
                  <a:pt x="152" y="253"/>
                </a:cubicBezTo>
                <a:cubicBezTo>
                  <a:pt x="152" y="253"/>
                  <a:pt x="152" y="254"/>
                  <a:pt x="152" y="254"/>
                </a:cubicBezTo>
                <a:cubicBezTo>
                  <a:pt x="152" y="254"/>
                  <a:pt x="152" y="254"/>
                  <a:pt x="152" y="254"/>
                </a:cubicBezTo>
                <a:cubicBezTo>
                  <a:pt x="152" y="254"/>
                  <a:pt x="152" y="255"/>
                  <a:pt x="152" y="255"/>
                </a:cubicBezTo>
                <a:cubicBezTo>
                  <a:pt x="152" y="255"/>
                  <a:pt x="152" y="255"/>
                  <a:pt x="152" y="255"/>
                </a:cubicBezTo>
                <a:cubicBezTo>
                  <a:pt x="152" y="255"/>
                  <a:pt x="152" y="255"/>
                  <a:pt x="152" y="255"/>
                </a:cubicBezTo>
                <a:cubicBezTo>
                  <a:pt x="153" y="255"/>
                  <a:pt x="153" y="255"/>
                  <a:pt x="153" y="255"/>
                </a:cubicBezTo>
                <a:cubicBezTo>
                  <a:pt x="153" y="255"/>
                  <a:pt x="153" y="255"/>
                  <a:pt x="152" y="255"/>
                </a:cubicBezTo>
                <a:cubicBezTo>
                  <a:pt x="153" y="255"/>
                  <a:pt x="153" y="255"/>
                  <a:pt x="153" y="255"/>
                </a:cubicBezTo>
                <a:cubicBezTo>
                  <a:pt x="153" y="255"/>
                  <a:pt x="153" y="255"/>
                  <a:pt x="153" y="256"/>
                </a:cubicBezTo>
                <a:cubicBezTo>
                  <a:pt x="153" y="256"/>
                  <a:pt x="153" y="256"/>
                  <a:pt x="153" y="256"/>
                </a:cubicBezTo>
                <a:cubicBezTo>
                  <a:pt x="153" y="256"/>
                  <a:pt x="153" y="256"/>
                  <a:pt x="153" y="256"/>
                </a:cubicBezTo>
                <a:cubicBezTo>
                  <a:pt x="153" y="257"/>
                  <a:pt x="153" y="257"/>
                  <a:pt x="154" y="258"/>
                </a:cubicBezTo>
                <a:cubicBezTo>
                  <a:pt x="154" y="258"/>
                  <a:pt x="154" y="257"/>
                  <a:pt x="154" y="257"/>
                </a:cubicBezTo>
                <a:cubicBezTo>
                  <a:pt x="154" y="257"/>
                  <a:pt x="154" y="257"/>
                  <a:pt x="154" y="257"/>
                </a:cubicBezTo>
                <a:cubicBezTo>
                  <a:pt x="154" y="257"/>
                  <a:pt x="154" y="257"/>
                  <a:pt x="154" y="257"/>
                </a:cubicBezTo>
                <a:cubicBezTo>
                  <a:pt x="154" y="257"/>
                  <a:pt x="154" y="257"/>
                  <a:pt x="154" y="257"/>
                </a:cubicBezTo>
                <a:cubicBezTo>
                  <a:pt x="154" y="257"/>
                  <a:pt x="154" y="257"/>
                  <a:pt x="154" y="257"/>
                </a:cubicBezTo>
                <a:cubicBezTo>
                  <a:pt x="154" y="258"/>
                  <a:pt x="154" y="258"/>
                  <a:pt x="154" y="258"/>
                </a:cubicBezTo>
                <a:cubicBezTo>
                  <a:pt x="154" y="258"/>
                  <a:pt x="154" y="258"/>
                  <a:pt x="155" y="258"/>
                </a:cubicBezTo>
                <a:cubicBezTo>
                  <a:pt x="155" y="258"/>
                  <a:pt x="154" y="258"/>
                  <a:pt x="154" y="258"/>
                </a:cubicBezTo>
                <a:cubicBezTo>
                  <a:pt x="155" y="258"/>
                  <a:pt x="155" y="260"/>
                  <a:pt x="155" y="260"/>
                </a:cubicBezTo>
                <a:cubicBezTo>
                  <a:pt x="155" y="260"/>
                  <a:pt x="155" y="260"/>
                  <a:pt x="155" y="260"/>
                </a:cubicBezTo>
                <a:cubicBezTo>
                  <a:pt x="155" y="260"/>
                  <a:pt x="156" y="261"/>
                  <a:pt x="156" y="261"/>
                </a:cubicBezTo>
                <a:cubicBezTo>
                  <a:pt x="156" y="261"/>
                  <a:pt x="157" y="262"/>
                  <a:pt x="157" y="262"/>
                </a:cubicBezTo>
                <a:cubicBezTo>
                  <a:pt x="157" y="262"/>
                  <a:pt x="157" y="262"/>
                  <a:pt x="156" y="262"/>
                </a:cubicBezTo>
                <a:cubicBezTo>
                  <a:pt x="156" y="262"/>
                  <a:pt x="156" y="262"/>
                  <a:pt x="156" y="262"/>
                </a:cubicBezTo>
                <a:cubicBezTo>
                  <a:pt x="157" y="262"/>
                  <a:pt x="157" y="262"/>
                  <a:pt x="157" y="262"/>
                </a:cubicBezTo>
                <a:cubicBezTo>
                  <a:pt x="157" y="262"/>
                  <a:pt x="157" y="262"/>
                  <a:pt x="157" y="262"/>
                </a:cubicBezTo>
                <a:cubicBezTo>
                  <a:pt x="157" y="262"/>
                  <a:pt x="157" y="262"/>
                  <a:pt x="157" y="262"/>
                </a:cubicBezTo>
                <a:cubicBezTo>
                  <a:pt x="157" y="262"/>
                  <a:pt x="157" y="262"/>
                  <a:pt x="158" y="262"/>
                </a:cubicBezTo>
                <a:cubicBezTo>
                  <a:pt x="158" y="262"/>
                  <a:pt x="158" y="262"/>
                  <a:pt x="158" y="262"/>
                </a:cubicBezTo>
                <a:cubicBezTo>
                  <a:pt x="158" y="262"/>
                  <a:pt x="158" y="262"/>
                  <a:pt x="158" y="262"/>
                </a:cubicBezTo>
                <a:cubicBezTo>
                  <a:pt x="158" y="262"/>
                  <a:pt x="158" y="262"/>
                  <a:pt x="158" y="262"/>
                </a:cubicBezTo>
                <a:cubicBezTo>
                  <a:pt x="158" y="262"/>
                  <a:pt x="158" y="262"/>
                  <a:pt x="158" y="262"/>
                </a:cubicBezTo>
                <a:cubicBezTo>
                  <a:pt x="158" y="261"/>
                  <a:pt x="159" y="261"/>
                  <a:pt x="159" y="261"/>
                </a:cubicBezTo>
                <a:cubicBezTo>
                  <a:pt x="159" y="260"/>
                  <a:pt x="159" y="259"/>
                  <a:pt x="159" y="258"/>
                </a:cubicBezTo>
                <a:cubicBezTo>
                  <a:pt x="159" y="257"/>
                  <a:pt x="159" y="257"/>
                  <a:pt x="158" y="256"/>
                </a:cubicBezTo>
                <a:cubicBezTo>
                  <a:pt x="159" y="256"/>
                  <a:pt x="159" y="256"/>
                  <a:pt x="159" y="257"/>
                </a:cubicBezTo>
                <a:cubicBezTo>
                  <a:pt x="158" y="256"/>
                  <a:pt x="158" y="256"/>
                  <a:pt x="158" y="255"/>
                </a:cubicBezTo>
                <a:cubicBezTo>
                  <a:pt x="158" y="255"/>
                  <a:pt x="158" y="254"/>
                  <a:pt x="158" y="254"/>
                </a:cubicBezTo>
                <a:cubicBezTo>
                  <a:pt x="157" y="253"/>
                  <a:pt x="157" y="253"/>
                  <a:pt x="157" y="252"/>
                </a:cubicBezTo>
                <a:cubicBezTo>
                  <a:pt x="157" y="252"/>
                  <a:pt x="157" y="253"/>
                  <a:pt x="158" y="253"/>
                </a:cubicBezTo>
                <a:cubicBezTo>
                  <a:pt x="158" y="253"/>
                  <a:pt x="158" y="253"/>
                  <a:pt x="158" y="254"/>
                </a:cubicBezTo>
                <a:cubicBezTo>
                  <a:pt x="158" y="253"/>
                  <a:pt x="158" y="253"/>
                  <a:pt x="157" y="252"/>
                </a:cubicBezTo>
                <a:cubicBezTo>
                  <a:pt x="157" y="252"/>
                  <a:pt x="157" y="251"/>
                  <a:pt x="157" y="251"/>
                </a:cubicBezTo>
                <a:cubicBezTo>
                  <a:pt x="157" y="251"/>
                  <a:pt x="156" y="250"/>
                  <a:pt x="156" y="250"/>
                </a:cubicBezTo>
                <a:cubicBezTo>
                  <a:pt x="156" y="250"/>
                  <a:pt x="156" y="249"/>
                  <a:pt x="156" y="249"/>
                </a:cubicBezTo>
                <a:cubicBezTo>
                  <a:pt x="156" y="248"/>
                  <a:pt x="155" y="248"/>
                  <a:pt x="155" y="247"/>
                </a:cubicBezTo>
                <a:cubicBezTo>
                  <a:pt x="155" y="247"/>
                  <a:pt x="155" y="246"/>
                  <a:pt x="155" y="246"/>
                </a:cubicBezTo>
                <a:cubicBezTo>
                  <a:pt x="156" y="246"/>
                  <a:pt x="156" y="245"/>
                  <a:pt x="156" y="246"/>
                </a:cubicBezTo>
                <a:cubicBezTo>
                  <a:pt x="156" y="245"/>
                  <a:pt x="156" y="245"/>
                  <a:pt x="155" y="245"/>
                </a:cubicBezTo>
                <a:cubicBezTo>
                  <a:pt x="156" y="245"/>
                  <a:pt x="156" y="245"/>
                  <a:pt x="156" y="245"/>
                </a:cubicBezTo>
                <a:cubicBezTo>
                  <a:pt x="156" y="245"/>
                  <a:pt x="156" y="245"/>
                  <a:pt x="156" y="245"/>
                </a:cubicBezTo>
                <a:cubicBezTo>
                  <a:pt x="156" y="245"/>
                  <a:pt x="156" y="245"/>
                  <a:pt x="156" y="245"/>
                </a:cubicBezTo>
                <a:cubicBezTo>
                  <a:pt x="156" y="245"/>
                  <a:pt x="156" y="245"/>
                  <a:pt x="156" y="245"/>
                </a:cubicBezTo>
                <a:cubicBezTo>
                  <a:pt x="156" y="245"/>
                  <a:pt x="156" y="244"/>
                  <a:pt x="156" y="244"/>
                </a:cubicBezTo>
                <a:cubicBezTo>
                  <a:pt x="156" y="244"/>
                  <a:pt x="156" y="244"/>
                  <a:pt x="156" y="244"/>
                </a:cubicBezTo>
                <a:cubicBezTo>
                  <a:pt x="157" y="244"/>
                  <a:pt x="157" y="244"/>
                  <a:pt x="157" y="244"/>
                </a:cubicBezTo>
                <a:cubicBezTo>
                  <a:pt x="157" y="243"/>
                  <a:pt x="158" y="243"/>
                  <a:pt x="157" y="243"/>
                </a:cubicBezTo>
                <a:cubicBezTo>
                  <a:pt x="157" y="243"/>
                  <a:pt x="157" y="243"/>
                  <a:pt x="157" y="243"/>
                </a:cubicBezTo>
                <a:cubicBezTo>
                  <a:pt x="157" y="242"/>
                  <a:pt x="157" y="242"/>
                  <a:pt x="157" y="242"/>
                </a:cubicBezTo>
                <a:cubicBezTo>
                  <a:pt x="157" y="242"/>
                  <a:pt x="157" y="242"/>
                  <a:pt x="157" y="242"/>
                </a:cubicBezTo>
                <a:cubicBezTo>
                  <a:pt x="157" y="242"/>
                  <a:pt x="158" y="242"/>
                  <a:pt x="158" y="242"/>
                </a:cubicBezTo>
                <a:cubicBezTo>
                  <a:pt x="158" y="242"/>
                  <a:pt x="158" y="242"/>
                  <a:pt x="158" y="242"/>
                </a:cubicBezTo>
                <a:cubicBezTo>
                  <a:pt x="158" y="242"/>
                  <a:pt x="158" y="242"/>
                  <a:pt x="158" y="242"/>
                </a:cubicBezTo>
                <a:cubicBezTo>
                  <a:pt x="158" y="242"/>
                  <a:pt x="158" y="242"/>
                  <a:pt x="158" y="242"/>
                </a:cubicBezTo>
                <a:cubicBezTo>
                  <a:pt x="158" y="242"/>
                  <a:pt x="158" y="242"/>
                  <a:pt x="158" y="242"/>
                </a:cubicBezTo>
                <a:cubicBezTo>
                  <a:pt x="158" y="242"/>
                  <a:pt x="158" y="242"/>
                  <a:pt x="158" y="242"/>
                </a:cubicBezTo>
                <a:cubicBezTo>
                  <a:pt x="158" y="242"/>
                  <a:pt x="158" y="242"/>
                  <a:pt x="158" y="242"/>
                </a:cubicBezTo>
                <a:cubicBezTo>
                  <a:pt x="158" y="242"/>
                  <a:pt x="158" y="242"/>
                  <a:pt x="158" y="242"/>
                </a:cubicBezTo>
                <a:cubicBezTo>
                  <a:pt x="158" y="242"/>
                  <a:pt x="158" y="242"/>
                  <a:pt x="159" y="242"/>
                </a:cubicBezTo>
                <a:cubicBezTo>
                  <a:pt x="159" y="242"/>
                  <a:pt x="159" y="242"/>
                  <a:pt x="159" y="242"/>
                </a:cubicBezTo>
                <a:cubicBezTo>
                  <a:pt x="159" y="242"/>
                  <a:pt x="159" y="242"/>
                  <a:pt x="159" y="241"/>
                </a:cubicBezTo>
                <a:cubicBezTo>
                  <a:pt x="159" y="242"/>
                  <a:pt x="159" y="242"/>
                  <a:pt x="159" y="242"/>
                </a:cubicBezTo>
                <a:cubicBezTo>
                  <a:pt x="159" y="241"/>
                  <a:pt x="159" y="241"/>
                  <a:pt x="159" y="241"/>
                </a:cubicBezTo>
                <a:cubicBezTo>
                  <a:pt x="160" y="241"/>
                  <a:pt x="159" y="241"/>
                  <a:pt x="160" y="241"/>
                </a:cubicBezTo>
                <a:cubicBezTo>
                  <a:pt x="160" y="241"/>
                  <a:pt x="160" y="241"/>
                  <a:pt x="161" y="241"/>
                </a:cubicBezTo>
                <a:cubicBezTo>
                  <a:pt x="161" y="240"/>
                  <a:pt x="161" y="240"/>
                  <a:pt x="161" y="240"/>
                </a:cubicBezTo>
                <a:cubicBezTo>
                  <a:pt x="161" y="240"/>
                  <a:pt x="161" y="240"/>
                  <a:pt x="161" y="240"/>
                </a:cubicBezTo>
                <a:cubicBezTo>
                  <a:pt x="161" y="240"/>
                  <a:pt x="161" y="240"/>
                  <a:pt x="161" y="240"/>
                </a:cubicBezTo>
                <a:cubicBezTo>
                  <a:pt x="161" y="239"/>
                  <a:pt x="161" y="239"/>
                  <a:pt x="162" y="239"/>
                </a:cubicBezTo>
                <a:cubicBezTo>
                  <a:pt x="162" y="239"/>
                  <a:pt x="162" y="238"/>
                  <a:pt x="163" y="238"/>
                </a:cubicBezTo>
                <a:cubicBezTo>
                  <a:pt x="163" y="238"/>
                  <a:pt x="164" y="238"/>
                  <a:pt x="164" y="238"/>
                </a:cubicBezTo>
                <a:cubicBezTo>
                  <a:pt x="164" y="238"/>
                  <a:pt x="164" y="238"/>
                  <a:pt x="164" y="237"/>
                </a:cubicBezTo>
                <a:cubicBezTo>
                  <a:pt x="164" y="237"/>
                  <a:pt x="164" y="238"/>
                  <a:pt x="164" y="238"/>
                </a:cubicBezTo>
                <a:cubicBezTo>
                  <a:pt x="164" y="238"/>
                  <a:pt x="164" y="238"/>
                  <a:pt x="165" y="238"/>
                </a:cubicBezTo>
                <a:cubicBezTo>
                  <a:pt x="165" y="237"/>
                  <a:pt x="165" y="237"/>
                  <a:pt x="166" y="236"/>
                </a:cubicBezTo>
                <a:cubicBezTo>
                  <a:pt x="165" y="237"/>
                  <a:pt x="165" y="237"/>
                  <a:pt x="165" y="237"/>
                </a:cubicBezTo>
                <a:cubicBezTo>
                  <a:pt x="165" y="237"/>
                  <a:pt x="166" y="236"/>
                  <a:pt x="166" y="236"/>
                </a:cubicBezTo>
                <a:cubicBezTo>
                  <a:pt x="166" y="236"/>
                  <a:pt x="166" y="236"/>
                  <a:pt x="166" y="236"/>
                </a:cubicBezTo>
                <a:cubicBezTo>
                  <a:pt x="166" y="236"/>
                  <a:pt x="166" y="236"/>
                  <a:pt x="166" y="236"/>
                </a:cubicBezTo>
                <a:cubicBezTo>
                  <a:pt x="166" y="236"/>
                  <a:pt x="166" y="236"/>
                  <a:pt x="166" y="236"/>
                </a:cubicBezTo>
                <a:cubicBezTo>
                  <a:pt x="167" y="236"/>
                  <a:pt x="166" y="236"/>
                  <a:pt x="167" y="236"/>
                </a:cubicBezTo>
                <a:cubicBezTo>
                  <a:pt x="167" y="236"/>
                  <a:pt x="167" y="236"/>
                  <a:pt x="167" y="236"/>
                </a:cubicBezTo>
                <a:cubicBezTo>
                  <a:pt x="168" y="235"/>
                  <a:pt x="168" y="235"/>
                  <a:pt x="169" y="235"/>
                </a:cubicBezTo>
                <a:cubicBezTo>
                  <a:pt x="169" y="235"/>
                  <a:pt x="168" y="235"/>
                  <a:pt x="168" y="235"/>
                </a:cubicBezTo>
                <a:cubicBezTo>
                  <a:pt x="168" y="235"/>
                  <a:pt x="168" y="235"/>
                  <a:pt x="168" y="235"/>
                </a:cubicBezTo>
                <a:cubicBezTo>
                  <a:pt x="168" y="235"/>
                  <a:pt x="168" y="235"/>
                  <a:pt x="168" y="235"/>
                </a:cubicBezTo>
                <a:cubicBezTo>
                  <a:pt x="168" y="235"/>
                  <a:pt x="167" y="235"/>
                  <a:pt x="167" y="235"/>
                </a:cubicBezTo>
                <a:cubicBezTo>
                  <a:pt x="167" y="235"/>
                  <a:pt x="167" y="235"/>
                  <a:pt x="167" y="234"/>
                </a:cubicBezTo>
                <a:cubicBezTo>
                  <a:pt x="167" y="235"/>
                  <a:pt x="167" y="235"/>
                  <a:pt x="167" y="235"/>
                </a:cubicBezTo>
                <a:cubicBezTo>
                  <a:pt x="168" y="235"/>
                  <a:pt x="168" y="234"/>
                  <a:pt x="168" y="234"/>
                </a:cubicBezTo>
                <a:cubicBezTo>
                  <a:pt x="167" y="234"/>
                  <a:pt x="167" y="234"/>
                  <a:pt x="167" y="233"/>
                </a:cubicBezTo>
                <a:cubicBezTo>
                  <a:pt x="167" y="234"/>
                  <a:pt x="167" y="234"/>
                  <a:pt x="168" y="234"/>
                </a:cubicBezTo>
                <a:cubicBezTo>
                  <a:pt x="168" y="234"/>
                  <a:pt x="168" y="234"/>
                  <a:pt x="168" y="234"/>
                </a:cubicBezTo>
                <a:cubicBezTo>
                  <a:pt x="168" y="234"/>
                  <a:pt x="168" y="234"/>
                  <a:pt x="168" y="234"/>
                </a:cubicBezTo>
                <a:cubicBezTo>
                  <a:pt x="168" y="234"/>
                  <a:pt x="168" y="234"/>
                  <a:pt x="168" y="234"/>
                </a:cubicBezTo>
                <a:cubicBezTo>
                  <a:pt x="169" y="234"/>
                  <a:pt x="170" y="233"/>
                  <a:pt x="170" y="233"/>
                </a:cubicBezTo>
                <a:cubicBezTo>
                  <a:pt x="170" y="232"/>
                  <a:pt x="170" y="232"/>
                  <a:pt x="169" y="232"/>
                </a:cubicBezTo>
                <a:cubicBezTo>
                  <a:pt x="169" y="232"/>
                  <a:pt x="169" y="233"/>
                  <a:pt x="169" y="233"/>
                </a:cubicBezTo>
                <a:cubicBezTo>
                  <a:pt x="169" y="233"/>
                  <a:pt x="169" y="232"/>
                  <a:pt x="169" y="232"/>
                </a:cubicBezTo>
                <a:cubicBezTo>
                  <a:pt x="169" y="232"/>
                  <a:pt x="169" y="232"/>
                  <a:pt x="169" y="232"/>
                </a:cubicBezTo>
                <a:cubicBezTo>
                  <a:pt x="169" y="232"/>
                  <a:pt x="169" y="232"/>
                  <a:pt x="169" y="232"/>
                </a:cubicBezTo>
                <a:cubicBezTo>
                  <a:pt x="169" y="232"/>
                  <a:pt x="169" y="232"/>
                  <a:pt x="169" y="232"/>
                </a:cubicBezTo>
                <a:cubicBezTo>
                  <a:pt x="168" y="232"/>
                  <a:pt x="168" y="232"/>
                  <a:pt x="168" y="232"/>
                </a:cubicBezTo>
                <a:cubicBezTo>
                  <a:pt x="168" y="232"/>
                  <a:pt x="168" y="232"/>
                  <a:pt x="167" y="232"/>
                </a:cubicBezTo>
                <a:cubicBezTo>
                  <a:pt x="168" y="232"/>
                  <a:pt x="167" y="232"/>
                  <a:pt x="167" y="232"/>
                </a:cubicBezTo>
                <a:cubicBezTo>
                  <a:pt x="167" y="232"/>
                  <a:pt x="167" y="231"/>
                  <a:pt x="168" y="231"/>
                </a:cubicBezTo>
                <a:cubicBezTo>
                  <a:pt x="168" y="231"/>
                  <a:pt x="167" y="231"/>
                  <a:pt x="167" y="231"/>
                </a:cubicBezTo>
                <a:cubicBezTo>
                  <a:pt x="167" y="232"/>
                  <a:pt x="168" y="232"/>
                  <a:pt x="168" y="232"/>
                </a:cubicBezTo>
                <a:cubicBezTo>
                  <a:pt x="168" y="232"/>
                  <a:pt x="168" y="232"/>
                  <a:pt x="168" y="231"/>
                </a:cubicBezTo>
                <a:cubicBezTo>
                  <a:pt x="168" y="232"/>
                  <a:pt x="168" y="232"/>
                  <a:pt x="169" y="232"/>
                </a:cubicBezTo>
                <a:cubicBezTo>
                  <a:pt x="169" y="232"/>
                  <a:pt x="169" y="232"/>
                  <a:pt x="169" y="231"/>
                </a:cubicBezTo>
                <a:cubicBezTo>
                  <a:pt x="169" y="232"/>
                  <a:pt x="169" y="232"/>
                  <a:pt x="169" y="232"/>
                </a:cubicBezTo>
                <a:cubicBezTo>
                  <a:pt x="169" y="231"/>
                  <a:pt x="169" y="231"/>
                  <a:pt x="169" y="231"/>
                </a:cubicBezTo>
                <a:cubicBezTo>
                  <a:pt x="169" y="231"/>
                  <a:pt x="169" y="232"/>
                  <a:pt x="169" y="232"/>
                </a:cubicBezTo>
                <a:cubicBezTo>
                  <a:pt x="169" y="231"/>
                  <a:pt x="169" y="231"/>
                  <a:pt x="169" y="231"/>
                </a:cubicBezTo>
                <a:cubicBezTo>
                  <a:pt x="169" y="231"/>
                  <a:pt x="170" y="232"/>
                  <a:pt x="170" y="232"/>
                </a:cubicBezTo>
                <a:cubicBezTo>
                  <a:pt x="170" y="231"/>
                  <a:pt x="169" y="231"/>
                  <a:pt x="169" y="230"/>
                </a:cubicBezTo>
                <a:cubicBezTo>
                  <a:pt x="169" y="231"/>
                  <a:pt x="169" y="230"/>
                  <a:pt x="169" y="230"/>
                </a:cubicBezTo>
                <a:cubicBezTo>
                  <a:pt x="170" y="230"/>
                  <a:pt x="170" y="231"/>
                  <a:pt x="170" y="231"/>
                </a:cubicBezTo>
                <a:cubicBezTo>
                  <a:pt x="170" y="231"/>
                  <a:pt x="169" y="230"/>
                  <a:pt x="169" y="229"/>
                </a:cubicBezTo>
                <a:cubicBezTo>
                  <a:pt x="169" y="229"/>
                  <a:pt x="169" y="229"/>
                  <a:pt x="169" y="229"/>
                </a:cubicBezTo>
                <a:cubicBezTo>
                  <a:pt x="169" y="229"/>
                  <a:pt x="169" y="229"/>
                  <a:pt x="168" y="229"/>
                </a:cubicBezTo>
                <a:cubicBezTo>
                  <a:pt x="169" y="229"/>
                  <a:pt x="168" y="230"/>
                  <a:pt x="168" y="230"/>
                </a:cubicBezTo>
                <a:cubicBezTo>
                  <a:pt x="168" y="230"/>
                  <a:pt x="168" y="230"/>
                  <a:pt x="168" y="230"/>
                </a:cubicBezTo>
                <a:cubicBezTo>
                  <a:pt x="168" y="229"/>
                  <a:pt x="168" y="229"/>
                  <a:pt x="168" y="229"/>
                </a:cubicBezTo>
                <a:cubicBezTo>
                  <a:pt x="168" y="229"/>
                  <a:pt x="168" y="229"/>
                  <a:pt x="168" y="229"/>
                </a:cubicBezTo>
                <a:cubicBezTo>
                  <a:pt x="168" y="229"/>
                  <a:pt x="168" y="229"/>
                  <a:pt x="168" y="229"/>
                </a:cubicBezTo>
                <a:cubicBezTo>
                  <a:pt x="168" y="229"/>
                  <a:pt x="168" y="229"/>
                  <a:pt x="168" y="228"/>
                </a:cubicBezTo>
                <a:cubicBezTo>
                  <a:pt x="168" y="228"/>
                  <a:pt x="168" y="228"/>
                  <a:pt x="168" y="228"/>
                </a:cubicBezTo>
                <a:cubicBezTo>
                  <a:pt x="168" y="228"/>
                  <a:pt x="168" y="228"/>
                  <a:pt x="168" y="228"/>
                </a:cubicBezTo>
                <a:cubicBezTo>
                  <a:pt x="168" y="228"/>
                  <a:pt x="168" y="228"/>
                  <a:pt x="168" y="228"/>
                </a:cubicBezTo>
                <a:cubicBezTo>
                  <a:pt x="168" y="228"/>
                  <a:pt x="168" y="228"/>
                  <a:pt x="168" y="228"/>
                </a:cubicBezTo>
                <a:cubicBezTo>
                  <a:pt x="168" y="228"/>
                  <a:pt x="168" y="228"/>
                  <a:pt x="168" y="228"/>
                </a:cubicBezTo>
                <a:cubicBezTo>
                  <a:pt x="169" y="228"/>
                  <a:pt x="169" y="228"/>
                  <a:pt x="169" y="228"/>
                </a:cubicBezTo>
                <a:cubicBezTo>
                  <a:pt x="169" y="228"/>
                  <a:pt x="168" y="228"/>
                  <a:pt x="168" y="227"/>
                </a:cubicBezTo>
                <a:cubicBezTo>
                  <a:pt x="168" y="227"/>
                  <a:pt x="168" y="227"/>
                  <a:pt x="168" y="227"/>
                </a:cubicBezTo>
                <a:cubicBezTo>
                  <a:pt x="168" y="227"/>
                  <a:pt x="168" y="227"/>
                  <a:pt x="168" y="227"/>
                </a:cubicBezTo>
                <a:cubicBezTo>
                  <a:pt x="168" y="227"/>
                  <a:pt x="168" y="227"/>
                  <a:pt x="168" y="227"/>
                </a:cubicBezTo>
                <a:cubicBezTo>
                  <a:pt x="168" y="227"/>
                  <a:pt x="169" y="227"/>
                  <a:pt x="169" y="227"/>
                </a:cubicBezTo>
                <a:cubicBezTo>
                  <a:pt x="169" y="227"/>
                  <a:pt x="169" y="227"/>
                  <a:pt x="169" y="226"/>
                </a:cubicBezTo>
                <a:cubicBezTo>
                  <a:pt x="168" y="226"/>
                  <a:pt x="168" y="226"/>
                  <a:pt x="167" y="226"/>
                </a:cubicBezTo>
                <a:cubicBezTo>
                  <a:pt x="167" y="226"/>
                  <a:pt x="167" y="226"/>
                  <a:pt x="167" y="226"/>
                </a:cubicBezTo>
                <a:cubicBezTo>
                  <a:pt x="167" y="226"/>
                  <a:pt x="167" y="225"/>
                  <a:pt x="167" y="225"/>
                </a:cubicBezTo>
                <a:cubicBezTo>
                  <a:pt x="166" y="225"/>
                  <a:pt x="166" y="225"/>
                  <a:pt x="166" y="225"/>
                </a:cubicBezTo>
                <a:cubicBezTo>
                  <a:pt x="166" y="225"/>
                  <a:pt x="166" y="225"/>
                  <a:pt x="166" y="225"/>
                </a:cubicBezTo>
                <a:cubicBezTo>
                  <a:pt x="166" y="225"/>
                  <a:pt x="166" y="225"/>
                  <a:pt x="166" y="225"/>
                </a:cubicBezTo>
                <a:cubicBezTo>
                  <a:pt x="166" y="225"/>
                  <a:pt x="167" y="224"/>
                  <a:pt x="167" y="224"/>
                </a:cubicBezTo>
                <a:cubicBezTo>
                  <a:pt x="167" y="224"/>
                  <a:pt x="166" y="224"/>
                  <a:pt x="166" y="225"/>
                </a:cubicBezTo>
                <a:cubicBezTo>
                  <a:pt x="166" y="225"/>
                  <a:pt x="166" y="225"/>
                  <a:pt x="166" y="225"/>
                </a:cubicBezTo>
                <a:cubicBezTo>
                  <a:pt x="166" y="225"/>
                  <a:pt x="166" y="225"/>
                  <a:pt x="166" y="225"/>
                </a:cubicBezTo>
                <a:cubicBezTo>
                  <a:pt x="167" y="225"/>
                  <a:pt x="167" y="225"/>
                  <a:pt x="167" y="225"/>
                </a:cubicBezTo>
                <a:cubicBezTo>
                  <a:pt x="167" y="225"/>
                  <a:pt x="167" y="225"/>
                  <a:pt x="167" y="225"/>
                </a:cubicBezTo>
                <a:cubicBezTo>
                  <a:pt x="167" y="225"/>
                  <a:pt x="167" y="225"/>
                  <a:pt x="167" y="225"/>
                </a:cubicBezTo>
                <a:cubicBezTo>
                  <a:pt x="167" y="225"/>
                  <a:pt x="168" y="225"/>
                  <a:pt x="168" y="226"/>
                </a:cubicBezTo>
                <a:cubicBezTo>
                  <a:pt x="168" y="226"/>
                  <a:pt x="168" y="226"/>
                  <a:pt x="168" y="226"/>
                </a:cubicBezTo>
                <a:cubicBezTo>
                  <a:pt x="168" y="226"/>
                  <a:pt x="168" y="226"/>
                  <a:pt x="168" y="226"/>
                </a:cubicBezTo>
                <a:cubicBezTo>
                  <a:pt x="168" y="226"/>
                  <a:pt x="168" y="225"/>
                  <a:pt x="168" y="225"/>
                </a:cubicBezTo>
                <a:cubicBezTo>
                  <a:pt x="168" y="225"/>
                  <a:pt x="168" y="225"/>
                  <a:pt x="168" y="225"/>
                </a:cubicBezTo>
                <a:cubicBezTo>
                  <a:pt x="168" y="225"/>
                  <a:pt x="168" y="225"/>
                  <a:pt x="168" y="224"/>
                </a:cubicBezTo>
                <a:cubicBezTo>
                  <a:pt x="168" y="225"/>
                  <a:pt x="168" y="225"/>
                  <a:pt x="168" y="225"/>
                </a:cubicBezTo>
                <a:cubicBezTo>
                  <a:pt x="168" y="225"/>
                  <a:pt x="168" y="225"/>
                  <a:pt x="168" y="225"/>
                </a:cubicBezTo>
                <a:cubicBezTo>
                  <a:pt x="168" y="224"/>
                  <a:pt x="168" y="224"/>
                  <a:pt x="168" y="224"/>
                </a:cubicBezTo>
                <a:cubicBezTo>
                  <a:pt x="168" y="224"/>
                  <a:pt x="168" y="224"/>
                  <a:pt x="168" y="223"/>
                </a:cubicBezTo>
                <a:cubicBezTo>
                  <a:pt x="168" y="223"/>
                  <a:pt x="168" y="223"/>
                  <a:pt x="168" y="223"/>
                </a:cubicBezTo>
                <a:cubicBezTo>
                  <a:pt x="168" y="223"/>
                  <a:pt x="168" y="223"/>
                  <a:pt x="168" y="223"/>
                </a:cubicBezTo>
                <a:cubicBezTo>
                  <a:pt x="168" y="223"/>
                  <a:pt x="168" y="222"/>
                  <a:pt x="168" y="222"/>
                </a:cubicBezTo>
                <a:cubicBezTo>
                  <a:pt x="168" y="222"/>
                  <a:pt x="168" y="222"/>
                  <a:pt x="169" y="222"/>
                </a:cubicBezTo>
                <a:cubicBezTo>
                  <a:pt x="169" y="222"/>
                  <a:pt x="169" y="222"/>
                  <a:pt x="169" y="222"/>
                </a:cubicBezTo>
                <a:cubicBezTo>
                  <a:pt x="169" y="222"/>
                  <a:pt x="169" y="222"/>
                  <a:pt x="169" y="222"/>
                </a:cubicBezTo>
                <a:cubicBezTo>
                  <a:pt x="170" y="222"/>
                  <a:pt x="169" y="222"/>
                  <a:pt x="170" y="222"/>
                </a:cubicBezTo>
                <a:cubicBezTo>
                  <a:pt x="170" y="222"/>
                  <a:pt x="169" y="222"/>
                  <a:pt x="169" y="222"/>
                </a:cubicBezTo>
                <a:cubicBezTo>
                  <a:pt x="169" y="222"/>
                  <a:pt x="170" y="222"/>
                  <a:pt x="170" y="222"/>
                </a:cubicBezTo>
                <a:cubicBezTo>
                  <a:pt x="169" y="222"/>
                  <a:pt x="169" y="222"/>
                  <a:pt x="169" y="222"/>
                </a:cubicBezTo>
                <a:cubicBezTo>
                  <a:pt x="169" y="223"/>
                  <a:pt x="169" y="223"/>
                  <a:pt x="169" y="223"/>
                </a:cubicBezTo>
                <a:cubicBezTo>
                  <a:pt x="169" y="223"/>
                  <a:pt x="169" y="223"/>
                  <a:pt x="169" y="223"/>
                </a:cubicBezTo>
                <a:cubicBezTo>
                  <a:pt x="169" y="223"/>
                  <a:pt x="169" y="223"/>
                  <a:pt x="169" y="223"/>
                </a:cubicBezTo>
                <a:cubicBezTo>
                  <a:pt x="169" y="223"/>
                  <a:pt x="168" y="223"/>
                  <a:pt x="168" y="223"/>
                </a:cubicBezTo>
                <a:cubicBezTo>
                  <a:pt x="168" y="223"/>
                  <a:pt x="168" y="224"/>
                  <a:pt x="168" y="224"/>
                </a:cubicBezTo>
                <a:cubicBezTo>
                  <a:pt x="168" y="224"/>
                  <a:pt x="169" y="224"/>
                  <a:pt x="169" y="224"/>
                </a:cubicBezTo>
                <a:cubicBezTo>
                  <a:pt x="169" y="224"/>
                  <a:pt x="169" y="224"/>
                  <a:pt x="169" y="224"/>
                </a:cubicBezTo>
                <a:cubicBezTo>
                  <a:pt x="169" y="224"/>
                  <a:pt x="169" y="224"/>
                  <a:pt x="169" y="224"/>
                </a:cubicBezTo>
                <a:cubicBezTo>
                  <a:pt x="169" y="224"/>
                  <a:pt x="169" y="224"/>
                  <a:pt x="169" y="225"/>
                </a:cubicBezTo>
                <a:cubicBezTo>
                  <a:pt x="169" y="225"/>
                  <a:pt x="169" y="225"/>
                  <a:pt x="169" y="225"/>
                </a:cubicBezTo>
                <a:cubicBezTo>
                  <a:pt x="169" y="225"/>
                  <a:pt x="169" y="224"/>
                  <a:pt x="169" y="225"/>
                </a:cubicBezTo>
                <a:cubicBezTo>
                  <a:pt x="168" y="225"/>
                  <a:pt x="169" y="225"/>
                  <a:pt x="169" y="225"/>
                </a:cubicBezTo>
                <a:cubicBezTo>
                  <a:pt x="169" y="225"/>
                  <a:pt x="168" y="225"/>
                  <a:pt x="168" y="225"/>
                </a:cubicBezTo>
                <a:cubicBezTo>
                  <a:pt x="169" y="225"/>
                  <a:pt x="169" y="225"/>
                  <a:pt x="169" y="225"/>
                </a:cubicBezTo>
                <a:cubicBezTo>
                  <a:pt x="169" y="225"/>
                  <a:pt x="169" y="225"/>
                  <a:pt x="169" y="225"/>
                </a:cubicBezTo>
                <a:cubicBezTo>
                  <a:pt x="169" y="225"/>
                  <a:pt x="169" y="226"/>
                  <a:pt x="169" y="225"/>
                </a:cubicBezTo>
                <a:cubicBezTo>
                  <a:pt x="169" y="225"/>
                  <a:pt x="169" y="226"/>
                  <a:pt x="169" y="226"/>
                </a:cubicBezTo>
                <a:cubicBezTo>
                  <a:pt x="169" y="225"/>
                  <a:pt x="169" y="225"/>
                  <a:pt x="170" y="225"/>
                </a:cubicBezTo>
                <a:cubicBezTo>
                  <a:pt x="170" y="225"/>
                  <a:pt x="170" y="225"/>
                  <a:pt x="170" y="226"/>
                </a:cubicBezTo>
                <a:cubicBezTo>
                  <a:pt x="170" y="226"/>
                  <a:pt x="169" y="226"/>
                  <a:pt x="169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170" y="226"/>
                  <a:pt x="169" y="226"/>
                  <a:pt x="170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170" y="227"/>
                  <a:pt x="169" y="228"/>
                  <a:pt x="169" y="228"/>
                </a:cubicBezTo>
                <a:cubicBezTo>
                  <a:pt x="169" y="228"/>
                  <a:pt x="169" y="229"/>
                  <a:pt x="170" y="229"/>
                </a:cubicBezTo>
                <a:cubicBezTo>
                  <a:pt x="170" y="229"/>
                  <a:pt x="170" y="228"/>
                  <a:pt x="170" y="228"/>
                </a:cubicBezTo>
                <a:cubicBezTo>
                  <a:pt x="170" y="228"/>
                  <a:pt x="170" y="228"/>
                  <a:pt x="170" y="228"/>
                </a:cubicBezTo>
                <a:cubicBezTo>
                  <a:pt x="170" y="228"/>
                  <a:pt x="170" y="227"/>
                  <a:pt x="170" y="227"/>
                </a:cubicBezTo>
                <a:cubicBezTo>
                  <a:pt x="170" y="227"/>
                  <a:pt x="170" y="227"/>
                  <a:pt x="171" y="227"/>
                </a:cubicBezTo>
                <a:cubicBezTo>
                  <a:pt x="171" y="227"/>
                  <a:pt x="171" y="226"/>
                  <a:pt x="171" y="226"/>
                </a:cubicBezTo>
                <a:cubicBezTo>
                  <a:pt x="171" y="226"/>
                  <a:pt x="171" y="225"/>
                  <a:pt x="172" y="225"/>
                </a:cubicBezTo>
                <a:cubicBezTo>
                  <a:pt x="172" y="225"/>
                  <a:pt x="172" y="225"/>
                  <a:pt x="172" y="225"/>
                </a:cubicBezTo>
                <a:cubicBezTo>
                  <a:pt x="172" y="225"/>
                  <a:pt x="171" y="225"/>
                  <a:pt x="171" y="225"/>
                </a:cubicBezTo>
                <a:cubicBezTo>
                  <a:pt x="171" y="224"/>
                  <a:pt x="171" y="224"/>
                  <a:pt x="172" y="224"/>
                </a:cubicBezTo>
                <a:cubicBezTo>
                  <a:pt x="171" y="224"/>
                  <a:pt x="171" y="223"/>
                  <a:pt x="170" y="222"/>
                </a:cubicBezTo>
                <a:cubicBezTo>
                  <a:pt x="170" y="222"/>
                  <a:pt x="170" y="222"/>
                  <a:pt x="170" y="222"/>
                </a:cubicBezTo>
                <a:cubicBezTo>
                  <a:pt x="170" y="221"/>
                  <a:pt x="171" y="221"/>
                  <a:pt x="172" y="220"/>
                </a:cubicBezTo>
                <a:cubicBezTo>
                  <a:pt x="172" y="220"/>
                  <a:pt x="172" y="220"/>
                  <a:pt x="172" y="220"/>
                </a:cubicBezTo>
                <a:cubicBezTo>
                  <a:pt x="172" y="220"/>
                  <a:pt x="172" y="220"/>
                  <a:pt x="172" y="220"/>
                </a:cubicBezTo>
                <a:cubicBezTo>
                  <a:pt x="171" y="221"/>
                  <a:pt x="171" y="221"/>
                  <a:pt x="171" y="221"/>
                </a:cubicBezTo>
                <a:cubicBezTo>
                  <a:pt x="170" y="222"/>
                  <a:pt x="171" y="222"/>
                  <a:pt x="171" y="223"/>
                </a:cubicBezTo>
                <a:cubicBezTo>
                  <a:pt x="171" y="223"/>
                  <a:pt x="172" y="223"/>
                  <a:pt x="172" y="223"/>
                </a:cubicBezTo>
                <a:cubicBezTo>
                  <a:pt x="172" y="223"/>
                  <a:pt x="172" y="223"/>
                  <a:pt x="172" y="224"/>
                </a:cubicBezTo>
                <a:cubicBezTo>
                  <a:pt x="172" y="224"/>
                  <a:pt x="173" y="223"/>
                  <a:pt x="172" y="223"/>
                </a:cubicBezTo>
                <a:cubicBezTo>
                  <a:pt x="173" y="223"/>
                  <a:pt x="173" y="223"/>
                  <a:pt x="173" y="223"/>
                </a:cubicBezTo>
                <a:cubicBezTo>
                  <a:pt x="173" y="223"/>
                  <a:pt x="173" y="223"/>
                  <a:pt x="173" y="223"/>
                </a:cubicBezTo>
                <a:cubicBezTo>
                  <a:pt x="173" y="222"/>
                  <a:pt x="173" y="222"/>
                  <a:pt x="173" y="222"/>
                </a:cubicBezTo>
                <a:cubicBezTo>
                  <a:pt x="173" y="222"/>
                  <a:pt x="173" y="222"/>
                  <a:pt x="174" y="222"/>
                </a:cubicBezTo>
                <a:cubicBezTo>
                  <a:pt x="174" y="222"/>
                  <a:pt x="174" y="222"/>
                  <a:pt x="174" y="221"/>
                </a:cubicBezTo>
                <a:cubicBezTo>
                  <a:pt x="174" y="221"/>
                  <a:pt x="174" y="221"/>
                  <a:pt x="174" y="221"/>
                </a:cubicBezTo>
                <a:cubicBezTo>
                  <a:pt x="174" y="221"/>
                  <a:pt x="174" y="221"/>
                  <a:pt x="174" y="221"/>
                </a:cubicBezTo>
                <a:cubicBezTo>
                  <a:pt x="174" y="221"/>
                  <a:pt x="174" y="220"/>
                  <a:pt x="174" y="220"/>
                </a:cubicBezTo>
                <a:cubicBezTo>
                  <a:pt x="174" y="221"/>
                  <a:pt x="174" y="221"/>
                  <a:pt x="174" y="221"/>
                </a:cubicBezTo>
                <a:cubicBezTo>
                  <a:pt x="174" y="221"/>
                  <a:pt x="174" y="220"/>
                  <a:pt x="174" y="220"/>
                </a:cubicBezTo>
                <a:cubicBezTo>
                  <a:pt x="174" y="220"/>
                  <a:pt x="174" y="219"/>
                  <a:pt x="174" y="219"/>
                </a:cubicBezTo>
                <a:cubicBezTo>
                  <a:pt x="174" y="219"/>
                  <a:pt x="174" y="219"/>
                  <a:pt x="174" y="219"/>
                </a:cubicBezTo>
                <a:cubicBezTo>
                  <a:pt x="174" y="219"/>
                  <a:pt x="174" y="218"/>
                  <a:pt x="174" y="218"/>
                </a:cubicBezTo>
                <a:cubicBezTo>
                  <a:pt x="174" y="218"/>
                  <a:pt x="174" y="218"/>
                  <a:pt x="174" y="218"/>
                </a:cubicBezTo>
                <a:cubicBezTo>
                  <a:pt x="174" y="218"/>
                  <a:pt x="174" y="218"/>
                  <a:pt x="174" y="218"/>
                </a:cubicBezTo>
                <a:cubicBezTo>
                  <a:pt x="175" y="217"/>
                  <a:pt x="174" y="217"/>
                  <a:pt x="174" y="217"/>
                </a:cubicBezTo>
                <a:cubicBezTo>
                  <a:pt x="174" y="217"/>
                  <a:pt x="174" y="217"/>
                  <a:pt x="174" y="217"/>
                </a:cubicBezTo>
                <a:cubicBezTo>
                  <a:pt x="175" y="218"/>
                  <a:pt x="174" y="218"/>
                  <a:pt x="174" y="218"/>
                </a:cubicBezTo>
                <a:cubicBezTo>
                  <a:pt x="174" y="218"/>
                  <a:pt x="174" y="218"/>
                  <a:pt x="174" y="219"/>
                </a:cubicBezTo>
                <a:cubicBezTo>
                  <a:pt x="174" y="219"/>
                  <a:pt x="175" y="219"/>
                  <a:pt x="175" y="219"/>
                </a:cubicBezTo>
                <a:cubicBezTo>
                  <a:pt x="175" y="219"/>
                  <a:pt x="175" y="219"/>
                  <a:pt x="175" y="219"/>
                </a:cubicBezTo>
                <a:cubicBezTo>
                  <a:pt x="175" y="219"/>
                  <a:pt x="175" y="218"/>
                  <a:pt x="176" y="218"/>
                </a:cubicBezTo>
                <a:cubicBezTo>
                  <a:pt x="176" y="218"/>
                  <a:pt x="176" y="218"/>
                  <a:pt x="176" y="218"/>
                </a:cubicBezTo>
                <a:cubicBezTo>
                  <a:pt x="176" y="218"/>
                  <a:pt x="176" y="218"/>
                  <a:pt x="176" y="218"/>
                </a:cubicBezTo>
                <a:cubicBezTo>
                  <a:pt x="177" y="218"/>
                  <a:pt x="177" y="218"/>
                  <a:pt x="177" y="218"/>
                </a:cubicBezTo>
                <a:cubicBezTo>
                  <a:pt x="177" y="218"/>
                  <a:pt x="177" y="218"/>
                  <a:pt x="177" y="218"/>
                </a:cubicBezTo>
                <a:cubicBezTo>
                  <a:pt x="178" y="218"/>
                  <a:pt x="178" y="218"/>
                  <a:pt x="178" y="218"/>
                </a:cubicBezTo>
                <a:cubicBezTo>
                  <a:pt x="178" y="218"/>
                  <a:pt x="178" y="218"/>
                  <a:pt x="178" y="218"/>
                </a:cubicBezTo>
                <a:cubicBezTo>
                  <a:pt x="178" y="218"/>
                  <a:pt x="178" y="218"/>
                  <a:pt x="178" y="218"/>
                </a:cubicBezTo>
                <a:cubicBezTo>
                  <a:pt x="178" y="218"/>
                  <a:pt x="178" y="218"/>
                  <a:pt x="178" y="218"/>
                </a:cubicBezTo>
                <a:cubicBezTo>
                  <a:pt x="178" y="218"/>
                  <a:pt x="178" y="218"/>
                  <a:pt x="178" y="218"/>
                </a:cubicBezTo>
                <a:cubicBezTo>
                  <a:pt x="178" y="218"/>
                  <a:pt x="179" y="218"/>
                  <a:pt x="179" y="218"/>
                </a:cubicBezTo>
                <a:cubicBezTo>
                  <a:pt x="179" y="218"/>
                  <a:pt x="179" y="217"/>
                  <a:pt x="180" y="217"/>
                </a:cubicBezTo>
                <a:cubicBezTo>
                  <a:pt x="179" y="217"/>
                  <a:pt x="179" y="217"/>
                  <a:pt x="178" y="217"/>
                </a:cubicBezTo>
                <a:cubicBezTo>
                  <a:pt x="178" y="217"/>
                  <a:pt x="178" y="217"/>
                  <a:pt x="179" y="217"/>
                </a:cubicBezTo>
                <a:cubicBezTo>
                  <a:pt x="178" y="217"/>
                  <a:pt x="178" y="217"/>
                  <a:pt x="177" y="217"/>
                </a:cubicBezTo>
                <a:cubicBezTo>
                  <a:pt x="177" y="218"/>
                  <a:pt x="176" y="218"/>
                  <a:pt x="176" y="218"/>
                </a:cubicBezTo>
                <a:cubicBezTo>
                  <a:pt x="176" y="218"/>
                  <a:pt x="175" y="217"/>
                  <a:pt x="175" y="218"/>
                </a:cubicBezTo>
                <a:cubicBezTo>
                  <a:pt x="175" y="218"/>
                  <a:pt x="175" y="218"/>
                  <a:pt x="175" y="218"/>
                </a:cubicBezTo>
                <a:cubicBezTo>
                  <a:pt x="175" y="218"/>
                  <a:pt x="175" y="218"/>
                  <a:pt x="175" y="218"/>
                </a:cubicBezTo>
                <a:cubicBezTo>
                  <a:pt x="175" y="218"/>
                  <a:pt x="175" y="218"/>
                  <a:pt x="175" y="218"/>
                </a:cubicBezTo>
                <a:cubicBezTo>
                  <a:pt x="175" y="218"/>
                  <a:pt x="175" y="218"/>
                  <a:pt x="175" y="218"/>
                </a:cubicBezTo>
                <a:cubicBezTo>
                  <a:pt x="175" y="218"/>
                  <a:pt x="175" y="218"/>
                  <a:pt x="174" y="218"/>
                </a:cubicBezTo>
                <a:cubicBezTo>
                  <a:pt x="174" y="218"/>
                  <a:pt x="174" y="218"/>
                  <a:pt x="174" y="218"/>
                </a:cubicBezTo>
                <a:cubicBezTo>
                  <a:pt x="174" y="218"/>
                  <a:pt x="174" y="218"/>
                  <a:pt x="174" y="218"/>
                </a:cubicBezTo>
                <a:cubicBezTo>
                  <a:pt x="175" y="218"/>
                  <a:pt x="175" y="218"/>
                  <a:pt x="175" y="218"/>
                </a:cubicBezTo>
                <a:cubicBezTo>
                  <a:pt x="175" y="218"/>
                  <a:pt x="175" y="218"/>
                  <a:pt x="175" y="218"/>
                </a:cubicBezTo>
                <a:cubicBezTo>
                  <a:pt x="175" y="218"/>
                  <a:pt x="175" y="217"/>
                  <a:pt x="175" y="217"/>
                </a:cubicBezTo>
                <a:cubicBezTo>
                  <a:pt x="176" y="217"/>
                  <a:pt x="176" y="217"/>
                  <a:pt x="177" y="217"/>
                </a:cubicBezTo>
                <a:cubicBezTo>
                  <a:pt x="177" y="217"/>
                  <a:pt x="178" y="216"/>
                  <a:pt x="178" y="216"/>
                </a:cubicBezTo>
                <a:cubicBezTo>
                  <a:pt x="179" y="217"/>
                  <a:pt x="180" y="217"/>
                  <a:pt x="181" y="216"/>
                </a:cubicBezTo>
                <a:cubicBezTo>
                  <a:pt x="181" y="216"/>
                  <a:pt x="181" y="215"/>
                  <a:pt x="181" y="215"/>
                </a:cubicBezTo>
                <a:cubicBezTo>
                  <a:pt x="181" y="215"/>
                  <a:pt x="181" y="215"/>
                  <a:pt x="182" y="215"/>
                </a:cubicBezTo>
                <a:cubicBezTo>
                  <a:pt x="181" y="215"/>
                  <a:pt x="181" y="216"/>
                  <a:pt x="181" y="216"/>
                </a:cubicBezTo>
                <a:cubicBezTo>
                  <a:pt x="182" y="216"/>
                  <a:pt x="182" y="215"/>
                  <a:pt x="183" y="215"/>
                </a:cubicBezTo>
                <a:cubicBezTo>
                  <a:pt x="183" y="215"/>
                  <a:pt x="183" y="215"/>
                  <a:pt x="183" y="215"/>
                </a:cubicBezTo>
                <a:cubicBezTo>
                  <a:pt x="183" y="215"/>
                  <a:pt x="184" y="216"/>
                  <a:pt x="184" y="215"/>
                </a:cubicBezTo>
                <a:cubicBezTo>
                  <a:pt x="185" y="215"/>
                  <a:pt x="184" y="215"/>
                  <a:pt x="184" y="215"/>
                </a:cubicBezTo>
                <a:cubicBezTo>
                  <a:pt x="184" y="215"/>
                  <a:pt x="184" y="214"/>
                  <a:pt x="184" y="214"/>
                </a:cubicBezTo>
                <a:cubicBezTo>
                  <a:pt x="184" y="214"/>
                  <a:pt x="184" y="214"/>
                  <a:pt x="184" y="214"/>
                </a:cubicBezTo>
                <a:cubicBezTo>
                  <a:pt x="184" y="214"/>
                  <a:pt x="184" y="214"/>
                  <a:pt x="184" y="214"/>
                </a:cubicBezTo>
                <a:cubicBezTo>
                  <a:pt x="184" y="214"/>
                  <a:pt x="184" y="214"/>
                  <a:pt x="184" y="215"/>
                </a:cubicBezTo>
                <a:cubicBezTo>
                  <a:pt x="184" y="215"/>
                  <a:pt x="184" y="215"/>
                  <a:pt x="184" y="215"/>
                </a:cubicBezTo>
                <a:cubicBezTo>
                  <a:pt x="184" y="215"/>
                  <a:pt x="183" y="215"/>
                  <a:pt x="183" y="215"/>
                </a:cubicBezTo>
                <a:cubicBezTo>
                  <a:pt x="183" y="215"/>
                  <a:pt x="183" y="215"/>
                  <a:pt x="183" y="214"/>
                </a:cubicBezTo>
                <a:cubicBezTo>
                  <a:pt x="183" y="214"/>
                  <a:pt x="183" y="214"/>
                  <a:pt x="182" y="214"/>
                </a:cubicBezTo>
                <a:cubicBezTo>
                  <a:pt x="182" y="213"/>
                  <a:pt x="182" y="214"/>
                  <a:pt x="182" y="213"/>
                </a:cubicBezTo>
                <a:cubicBezTo>
                  <a:pt x="182" y="213"/>
                  <a:pt x="182" y="213"/>
                  <a:pt x="182" y="213"/>
                </a:cubicBezTo>
                <a:cubicBezTo>
                  <a:pt x="182" y="213"/>
                  <a:pt x="183" y="213"/>
                  <a:pt x="183" y="212"/>
                </a:cubicBezTo>
                <a:cubicBezTo>
                  <a:pt x="183" y="213"/>
                  <a:pt x="183" y="213"/>
                  <a:pt x="182" y="212"/>
                </a:cubicBezTo>
                <a:cubicBezTo>
                  <a:pt x="182" y="212"/>
                  <a:pt x="182" y="211"/>
                  <a:pt x="183" y="211"/>
                </a:cubicBezTo>
                <a:cubicBezTo>
                  <a:pt x="183" y="211"/>
                  <a:pt x="184" y="210"/>
                  <a:pt x="184" y="209"/>
                </a:cubicBezTo>
                <a:cubicBezTo>
                  <a:pt x="184" y="209"/>
                  <a:pt x="184" y="209"/>
                  <a:pt x="184" y="209"/>
                </a:cubicBezTo>
                <a:cubicBezTo>
                  <a:pt x="184" y="209"/>
                  <a:pt x="184" y="209"/>
                  <a:pt x="184" y="209"/>
                </a:cubicBezTo>
                <a:cubicBezTo>
                  <a:pt x="185" y="209"/>
                  <a:pt x="185" y="209"/>
                  <a:pt x="185" y="209"/>
                </a:cubicBezTo>
                <a:cubicBezTo>
                  <a:pt x="185" y="209"/>
                  <a:pt x="185" y="209"/>
                  <a:pt x="185" y="208"/>
                </a:cubicBezTo>
                <a:cubicBezTo>
                  <a:pt x="185" y="209"/>
                  <a:pt x="185" y="209"/>
                  <a:pt x="185" y="209"/>
                </a:cubicBezTo>
                <a:cubicBezTo>
                  <a:pt x="185" y="209"/>
                  <a:pt x="185" y="209"/>
                  <a:pt x="185" y="208"/>
                </a:cubicBezTo>
                <a:cubicBezTo>
                  <a:pt x="185" y="208"/>
                  <a:pt x="185" y="208"/>
                  <a:pt x="185" y="208"/>
                </a:cubicBezTo>
                <a:cubicBezTo>
                  <a:pt x="185" y="208"/>
                  <a:pt x="185" y="209"/>
                  <a:pt x="185" y="209"/>
                </a:cubicBezTo>
                <a:cubicBezTo>
                  <a:pt x="185" y="209"/>
                  <a:pt x="185" y="209"/>
                  <a:pt x="185" y="209"/>
                </a:cubicBezTo>
                <a:cubicBezTo>
                  <a:pt x="185" y="209"/>
                  <a:pt x="185" y="209"/>
                  <a:pt x="185" y="209"/>
                </a:cubicBezTo>
                <a:cubicBezTo>
                  <a:pt x="185" y="209"/>
                  <a:pt x="185" y="209"/>
                  <a:pt x="185" y="209"/>
                </a:cubicBezTo>
                <a:cubicBezTo>
                  <a:pt x="185" y="209"/>
                  <a:pt x="185" y="209"/>
                  <a:pt x="185" y="209"/>
                </a:cubicBezTo>
                <a:cubicBezTo>
                  <a:pt x="186" y="209"/>
                  <a:pt x="186" y="208"/>
                  <a:pt x="186" y="208"/>
                </a:cubicBezTo>
                <a:cubicBezTo>
                  <a:pt x="186" y="208"/>
                  <a:pt x="186" y="208"/>
                  <a:pt x="186" y="208"/>
                </a:cubicBezTo>
                <a:cubicBezTo>
                  <a:pt x="186" y="208"/>
                  <a:pt x="187" y="208"/>
                  <a:pt x="187" y="208"/>
                </a:cubicBezTo>
                <a:cubicBezTo>
                  <a:pt x="186" y="208"/>
                  <a:pt x="187" y="207"/>
                  <a:pt x="187" y="207"/>
                </a:cubicBezTo>
                <a:cubicBezTo>
                  <a:pt x="187" y="207"/>
                  <a:pt x="187" y="206"/>
                  <a:pt x="187" y="207"/>
                </a:cubicBezTo>
                <a:cubicBezTo>
                  <a:pt x="187" y="207"/>
                  <a:pt x="187" y="207"/>
                  <a:pt x="187" y="207"/>
                </a:cubicBezTo>
                <a:cubicBezTo>
                  <a:pt x="187" y="207"/>
                  <a:pt x="187" y="207"/>
                  <a:pt x="188" y="207"/>
                </a:cubicBezTo>
                <a:cubicBezTo>
                  <a:pt x="187" y="207"/>
                  <a:pt x="187" y="207"/>
                  <a:pt x="187" y="207"/>
                </a:cubicBezTo>
                <a:cubicBezTo>
                  <a:pt x="187" y="207"/>
                  <a:pt x="188" y="208"/>
                  <a:pt x="188" y="208"/>
                </a:cubicBezTo>
                <a:cubicBezTo>
                  <a:pt x="188" y="207"/>
                  <a:pt x="188" y="207"/>
                  <a:pt x="188" y="207"/>
                </a:cubicBezTo>
                <a:cubicBezTo>
                  <a:pt x="188" y="207"/>
                  <a:pt x="189" y="207"/>
                  <a:pt x="189" y="207"/>
                </a:cubicBezTo>
                <a:cubicBezTo>
                  <a:pt x="189" y="207"/>
                  <a:pt x="189" y="207"/>
                  <a:pt x="189" y="207"/>
                </a:cubicBezTo>
                <a:cubicBezTo>
                  <a:pt x="189" y="207"/>
                  <a:pt x="189" y="207"/>
                  <a:pt x="189" y="207"/>
                </a:cubicBezTo>
                <a:cubicBezTo>
                  <a:pt x="189" y="207"/>
                  <a:pt x="190" y="207"/>
                  <a:pt x="190" y="207"/>
                </a:cubicBezTo>
                <a:cubicBezTo>
                  <a:pt x="190" y="207"/>
                  <a:pt x="190" y="207"/>
                  <a:pt x="190" y="206"/>
                </a:cubicBezTo>
                <a:cubicBezTo>
                  <a:pt x="190" y="207"/>
                  <a:pt x="191" y="206"/>
                  <a:pt x="191" y="206"/>
                </a:cubicBezTo>
                <a:cubicBezTo>
                  <a:pt x="191" y="206"/>
                  <a:pt x="191" y="206"/>
                  <a:pt x="191" y="206"/>
                </a:cubicBezTo>
                <a:cubicBezTo>
                  <a:pt x="191" y="206"/>
                  <a:pt x="192" y="206"/>
                  <a:pt x="192" y="206"/>
                </a:cubicBezTo>
                <a:cubicBezTo>
                  <a:pt x="192" y="206"/>
                  <a:pt x="192" y="206"/>
                  <a:pt x="192" y="206"/>
                </a:cubicBezTo>
                <a:cubicBezTo>
                  <a:pt x="192" y="206"/>
                  <a:pt x="192" y="206"/>
                  <a:pt x="192" y="206"/>
                </a:cubicBezTo>
                <a:cubicBezTo>
                  <a:pt x="192" y="206"/>
                  <a:pt x="192" y="206"/>
                  <a:pt x="192" y="206"/>
                </a:cubicBezTo>
                <a:cubicBezTo>
                  <a:pt x="192" y="206"/>
                  <a:pt x="191" y="206"/>
                  <a:pt x="192" y="205"/>
                </a:cubicBezTo>
                <a:cubicBezTo>
                  <a:pt x="192" y="205"/>
                  <a:pt x="192" y="205"/>
                  <a:pt x="192" y="205"/>
                </a:cubicBezTo>
                <a:cubicBezTo>
                  <a:pt x="192" y="205"/>
                  <a:pt x="191" y="205"/>
                  <a:pt x="191" y="205"/>
                </a:cubicBezTo>
                <a:cubicBezTo>
                  <a:pt x="191" y="205"/>
                  <a:pt x="191" y="205"/>
                  <a:pt x="191" y="205"/>
                </a:cubicBezTo>
                <a:cubicBezTo>
                  <a:pt x="191" y="205"/>
                  <a:pt x="191" y="205"/>
                  <a:pt x="191" y="205"/>
                </a:cubicBezTo>
                <a:cubicBezTo>
                  <a:pt x="191" y="205"/>
                  <a:pt x="191" y="205"/>
                  <a:pt x="191" y="205"/>
                </a:cubicBezTo>
                <a:cubicBezTo>
                  <a:pt x="191" y="205"/>
                  <a:pt x="191" y="205"/>
                  <a:pt x="191" y="205"/>
                </a:cubicBezTo>
                <a:cubicBezTo>
                  <a:pt x="191" y="205"/>
                  <a:pt x="191" y="205"/>
                  <a:pt x="191" y="205"/>
                </a:cubicBezTo>
                <a:cubicBezTo>
                  <a:pt x="192" y="205"/>
                  <a:pt x="192" y="205"/>
                  <a:pt x="192" y="205"/>
                </a:cubicBezTo>
                <a:cubicBezTo>
                  <a:pt x="192" y="205"/>
                  <a:pt x="193" y="205"/>
                  <a:pt x="193" y="205"/>
                </a:cubicBezTo>
                <a:cubicBezTo>
                  <a:pt x="193" y="205"/>
                  <a:pt x="193" y="205"/>
                  <a:pt x="193" y="205"/>
                </a:cubicBezTo>
                <a:cubicBezTo>
                  <a:pt x="193" y="205"/>
                  <a:pt x="194" y="205"/>
                  <a:pt x="194" y="205"/>
                </a:cubicBezTo>
                <a:cubicBezTo>
                  <a:pt x="194" y="204"/>
                  <a:pt x="194" y="204"/>
                  <a:pt x="194" y="204"/>
                </a:cubicBezTo>
                <a:cubicBezTo>
                  <a:pt x="194" y="204"/>
                  <a:pt x="194" y="204"/>
                  <a:pt x="194" y="204"/>
                </a:cubicBezTo>
                <a:cubicBezTo>
                  <a:pt x="194" y="204"/>
                  <a:pt x="194" y="204"/>
                  <a:pt x="194" y="204"/>
                </a:cubicBezTo>
                <a:cubicBezTo>
                  <a:pt x="194" y="204"/>
                  <a:pt x="194" y="205"/>
                  <a:pt x="194" y="205"/>
                </a:cubicBezTo>
                <a:cubicBezTo>
                  <a:pt x="194" y="205"/>
                  <a:pt x="194" y="205"/>
                  <a:pt x="195" y="205"/>
                </a:cubicBezTo>
                <a:cubicBezTo>
                  <a:pt x="195" y="205"/>
                  <a:pt x="196" y="204"/>
                  <a:pt x="196" y="204"/>
                </a:cubicBezTo>
                <a:cubicBezTo>
                  <a:pt x="196" y="204"/>
                  <a:pt x="197" y="203"/>
                  <a:pt x="198" y="203"/>
                </a:cubicBezTo>
                <a:cubicBezTo>
                  <a:pt x="198" y="203"/>
                  <a:pt x="198" y="203"/>
                  <a:pt x="198" y="203"/>
                </a:cubicBezTo>
                <a:cubicBezTo>
                  <a:pt x="198" y="202"/>
                  <a:pt x="198" y="202"/>
                  <a:pt x="197" y="202"/>
                </a:cubicBezTo>
                <a:cubicBezTo>
                  <a:pt x="198" y="202"/>
                  <a:pt x="198" y="203"/>
                  <a:pt x="198" y="203"/>
                </a:cubicBezTo>
                <a:cubicBezTo>
                  <a:pt x="198" y="203"/>
                  <a:pt x="198" y="203"/>
                  <a:pt x="199" y="203"/>
                </a:cubicBezTo>
                <a:cubicBezTo>
                  <a:pt x="198" y="203"/>
                  <a:pt x="198" y="203"/>
                  <a:pt x="198" y="204"/>
                </a:cubicBezTo>
                <a:cubicBezTo>
                  <a:pt x="198" y="204"/>
                  <a:pt x="197" y="204"/>
                  <a:pt x="197" y="204"/>
                </a:cubicBezTo>
                <a:cubicBezTo>
                  <a:pt x="197" y="204"/>
                  <a:pt x="198" y="204"/>
                  <a:pt x="198" y="204"/>
                </a:cubicBezTo>
                <a:cubicBezTo>
                  <a:pt x="198" y="204"/>
                  <a:pt x="198" y="204"/>
                  <a:pt x="198" y="204"/>
                </a:cubicBezTo>
                <a:cubicBezTo>
                  <a:pt x="199" y="204"/>
                  <a:pt x="199" y="204"/>
                  <a:pt x="199" y="204"/>
                </a:cubicBezTo>
                <a:cubicBezTo>
                  <a:pt x="199" y="204"/>
                  <a:pt x="199" y="204"/>
                  <a:pt x="199" y="204"/>
                </a:cubicBezTo>
                <a:cubicBezTo>
                  <a:pt x="200" y="204"/>
                  <a:pt x="200" y="204"/>
                  <a:pt x="200" y="204"/>
                </a:cubicBezTo>
                <a:cubicBezTo>
                  <a:pt x="200" y="204"/>
                  <a:pt x="201" y="204"/>
                  <a:pt x="201" y="204"/>
                </a:cubicBezTo>
                <a:cubicBezTo>
                  <a:pt x="201" y="204"/>
                  <a:pt x="201" y="204"/>
                  <a:pt x="201" y="204"/>
                </a:cubicBezTo>
                <a:cubicBezTo>
                  <a:pt x="200" y="205"/>
                  <a:pt x="200" y="205"/>
                  <a:pt x="19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8" y="205"/>
                  <a:pt x="198" y="205"/>
                  <a:pt x="198" y="205"/>
                </a:cubicBezTo>
                <a:cubicBezTo>
                  <a:pt x="198" y="204"/>
                  <a:pt x="199" y="204"/>
                  <a:pt x="198" y="204"/>
                </a:cubicBezTo>
                <a:cubicBezTo>
                  <a:pt x="198" y="204"/>
                  <a:pt x="198" y="204"/>
                  <a:pt x="198" y="204"/>
                </a:cubicBezTo>
                <a:cubicBezTo>
                  <a:pt x="197" y="205"/>
                  <a:pt x="196" y="206"/>
                  <a:pt x="195" y="206"/>
                </a:cubicBezTo>
                <a:cubicBezTo>
                  <a:pt x="195" y="206"/>
                  <a:pt x="195" y="207"/>
                  <a:pt x="194" y="207"/>
                </a:cubicBezTo>
                <a:cubicBezTo>
                  <a:pt x="194" y="207"/>
                  <a:pt x="194" y="207"/>
                  <a:pt x="194" y="208"/>
                </a:cubicBezTo>
                <a:cubicBezTo>
                  <a:pt x="194" y="208"/>
                  <a:pt x="194" y="208"/>
                  <a:pt x="194" y="208"/>
                </a:cubicBezTo>
                <a:cubicBezTo>
                  <a:pt x="194" y="208"/>
                  <a:pt x="194" y="208"/>
                  <a:pt x="194" y="208"/>
                </a:cubicBezTo>
                <a:cubicBezTo>
                  <a:pt x="194" y="209"/>
                  <a:pt x="194" y="209"/>
                  <a:pt x="194" y="209"/>
                </a:cubicBezTo>
                <a:cubicBezTo>
                  <a:pt x="194" y="209"/>
                  <a:pt x="194" y="209"/>
                  <a:pt x="194" y="209"/>
                </a:cubicBezTo>
                <a:cubicBezTo>
                  <a:pt x="194" y="209"/>
                  <a:pt x="194" y="209"/>
                  <a:pt x="194" y="209"/>
                </a:cubicBezTo>
                <a:cubicBezTo>
                  <a:pt x="195" y="209"/>
                  <a:pt x="195" y="209"/>
                  <a:pt x="195" y="210"/>
                </a:cubicBezTo>
                <a:cubicBezTo>
                  <a:pt x="195" y="210"/>
                  <a:pt x="195" y="210"/>
                  <a:pt x="195" y="210"/>
                </a:cubicBezTo>
                <a:cubicBezTo>
                  <a:pt x="195" y="210"/>
                  <a:pt x="196" y="210"/>
                  <a:pt x="196" y="210"/>
                </a:cubicBezTo>
                <a:cubicBezTo>
                  <a:pt x="196" y="210"/>
                  <a:pt x="196" y="210"/>
                  <a:pt x="196" y="209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96" y="209"/>
                  <a:pt x="196" y="209"/>
                  <a:pt x="197" y="209"/>
                </a:cubicBezTo>
                <a:cubicBezTo>
                  <a:pt x="197" y="209"/>
                  <a:pt x="197" y="209"/>
                  <a:pt x="197" y="209"/>
                </a:cubicBezTo>
                <a:cubicBezTo>
                  <a:pt x="197" y="209"/>
                  <a:pt x="198" y="208"/>
                  <a:pt x="198" y="208"/>
                </a:cubicBezTo>
                <a:cubicBezTo>
                  <a:pt x="198" y="208"/>
                  <a:pt x="198" y="208"/>
                  <a:pt x="198" y="208"/>
                </a:cubicBezTo>
                <a:cubicBezTo>
                  <a:pt x="198" y="208"/>
                  <a:pt x="198" y="208"/>
                  <a:pt x="198" y="208"/>
                </a:cubicBezTo>
                <a:cubicBezTo>
                  <a:pt x="198" y="208"/>
                  <a:pt x="199" y="208"/>
                  <a:pt x="198" y="207"/>
                </a:cubicBezTo>
                <a:cubicBezTo>
                  <a:pt x="198" y="207"/>
                  <a:pt x="199" y="208"/>
                  <a:pt x="199" y="208"/>
                </a:cubicBezTo>
                <a:cubicBezTo>
                  <a:pt x="199" y="207"/>
                  <a:pt x="198" y="207"/>
                  <a:pt x="199" y="207"/>
                </a:cubicBezTo>
                <a:cubicBezTo>
                  <a:pt x="198" y="207"/>
                  <a:pt x="199" y="207"/>
                  <a:pt x="199" y="207"/>
                </a:cubicBezTo>
                <a:cubicBezTo>
                  <a:pt x="199" y="207"/>
                  <a:pt x="199" y="207"/>
                  <a:pt x="199" y="207"/>
                </a:cubicBezTo>
                <a:cubicBezTo>
                  <a:pt x="199" y="207"/>
                  <a:pt x="199" y="207"/>
                  <a:pt x="199" y="206"/>
                </a:cubicBezTo>
                <a:cubicBezTo>
                  <a:pt x="199" y="206"/>
                  <a:pt x="199" y="206"/>
                  <a:pt x="199" y="206"/>
                </a:cubicBezTo>
                <a:cubicBezTo>
                  <a:pt x="200" y="206"/>
                  <a:pt x="200" y="206"/>
                  <a:pt x="200" y="207"/>
                </a:cubicBezTo>
                <a:cubicBezTo>
                  <a:pt x="200" y="207"/>
                  <a:pt x="199" y="207"/>
                  <a:pt x="200" y="207"/>
                </a:cubicBezTo>
                <a:cubicBezTo>
                  <a:pt x="200" y="207"/>
                  <a:pt x="200" y="207"/>
                  <a:pt x="200" y="207"/>
                </a:cubicBezTo>
                <a:cubicBezTo>
                  <a:pt x="201" y="207"/>
                  <a:pt x="200" y="207"/>
                  <a:pt x="200" y="206"/>
                </a:cubicBezTo>
                <a:cubicBezTo>
                  <a:pt x="201" y="206"/>
                  <a:pt x="201" y="207"/>
                  <a:pt x="201" y="206"/>
                </a:cubicBezTo>
                <a:cubicBezTo>
                  <a:pt x="201" y="206"/>
                  <a:pt x="202" y="206"/>
                  <a:pt x="202" y="206"/>
                </a:cubicBezTo>
                <a:cubicBezTo>
                  <a:pt x="204" y="206"/>
                  <a:pt x="205" y="205"/>
                  <a:pt x="207" y="204"/>
                </a:cubicBezTo>
                <a:cubicBezTo>
                  <a:pt x="207" y="204"/>
                  <a:pt x="206" y="204"/>
                  <a:pt x="206" y="203"/>
                </a:cubicBezTo>
                <a:cubicBezTo>
                  <a:pt x="206" y="203"/>
                  <a:pt x="206" y="203"/>
                  <a:pt x="206" y="203"/>
                </a:cubicBezTo>
                <a:cubicBezTo>
                  <a:pt x="206" y="203"/>
                  <a:pt x="205" y="203"/>
                  <a:pt x="205" y="203"/>
                </a:cubicBezTo>
                <a:cubicBezTo>
                  <a:pt x="205" y="203"/>
                  <a:pt x="205" y="203"/>
                  <a:pt x="205" y="203"/>
                </a:cubicBezTo>
                <a:cubicBezTo>
                  <a:pt x="204" y="203"/>
                  <a:pt x="204" y="203"/>
                  <a:pt x="204" y="203"/>
                </a:cubicBezTo>
                <a:cubicBezTo>
                  <a:pt x="204" y="203"/>
                  <a:pt x="203" y="203"/>
                  <a:pt x="203" y="203"/>
                </a:cubicBezTo>
                <a:cubicBezTo>
                  <a:pt x="203" y="203"/>
                  <a:pt x="203" y="203"/>
                  <a:pt x="203" y="203"/>
                </a:cubicBezTo>
                <a:cubicBezTo>
                  <a:pt x="202" y="203"/>
                  <a:pt x="203" y="203"/>
                  <a:pt x="203" y="203"/>
                </a:cubicBezTo>
                <a:cubicBezTo>
                  <a:pt x="203" y="203"/>
                  <a:pt x="203" y="203"/>
                  <a:pt x="203" y="203"/>
                </a:cubicBezTo>
                <a:cubicBezTo>
                  <a:pt x="202" y="203"/>
                  <a:pt x="202" y="203"/>
                  <a:pt x="201" y="203"/>
                </a:cubicBezTo>
                <a:cubicBezTo>
                  <a:pt x="201" y="203"/>
                  <a:pt x="200" y="202"/>
                  <a:pt x="199" y="202"/>
                </a:cubicBezTo>
                <a:cubicBezTo>
                  <a:pt x="199" y="202"/>
                  <a:pt x="200" y="202"/>
                  <a:pt x="200" y="202"/>
                </a:cubicBezTo>
                <a:cubicBezTo>
                  <a:pt x="200" y="202"/>
                  <a:pt x="199" y="202"/>
                  <a:pt x="199" y="202"/>
                </a:cubicBezTo>
                <a:cubicBezTo>
                  <a:pt x="199" y="202"/>
                  <a:pt x="199" y="202"/>
                  <a:pt x="199" y="201"/>
                </a:cubicBezTo>
                <a:cubicBezTo>
                  <a:pt x="198" y="201"/>
                  <a:pt x="198" y="201"/>
                  <a:pt x="198" y="201"/>
                </a:cubicBezTo>
                <a:cubicBezTo>
                  <a:pt x="198" y="201"/>
                  <a:pt x="198" y="201"/>
                  <a:pt x="198" y="201"/>
                </a:cubicBezTo>
                <a:cubicBezTo>
                  <a:pt x="198" y="201"/>
                  <a:pt x="198" y="201"/>
                  <a:pt x="198" y="201"/>
                </a:cubicBezTo>
                <a:cubicBezTo>
                  <a:pt x="198" y="200"/>
                  <a:pt x="198" y="200"/>
                  <a:pt x="198" y="200"/>
                </a:cubicBezTo>
                <a:cubicBezTo>
                  <a:pt x="197" y="200"/>
                  <a:pt x="197" y="200"/>
                  <a:pt x="197" y="199"/>
                </a:cubicBezTo>
                <a:cubicBezTo>
                  <a:pt x="197" y="199"/>
                  <a:pt x="197" y="199"/>
                  <a:pt x="197" y="199"/>
                </a:cubicBezTo>
                <a:cubicBezTo>
                  <a:pt x="197" y="199"/>
                  <a:pt x="197" y="199"/>
                  <a:pt x="197" y="199"/>
                </a:cubicBezTo>
                <a:cubicBezTo>
                  <a:pt x="197" y="199"/>
                  <a:pt x="196" y="199"/>
                  <a:pt x="196" y="199"/>
                </a:cubicBezTo>
                <a:cubicBezTo>
                  <a:pt x="196" y="198"/>
                  <a:pt x="197" y="198"/>
                  <a:pt x="197" y="198"/>
                </a:cubicBezTo>
                <a:cubicBezTo>
                  <a:pt x="197" y="198"/>
                  <a:pt x="197" y="197"/>
                  <a:pt x="197" y="197"/>
                </a:cubicBezTo>
                <a:cubicBezTo>
                  <a:pt x="197" y="197"/>
                  <a:pt x="197" y="197"/>
                  <a:pt x="198" y="197"/>
                </a:cubicBezTo>
                <a:cubicBezTo>
                  <a:pt x="197" y="197"/>
                  <a:pt x="196" y="197"/>
                  <a:pt x="196" y="197"/>
                </a:cubicBezTo>
                <a:cubicBezTo>
                  <a:pt x="196" y="197"/>
                  <a:pt x="195" y="197"/>
                  <a:pt x="195" y="197"/>
                </a:cubicBezTo>
                <a:cubicBezTo>
                  <a:pt x="195" y="197"/>
                  <a:pt x="195" y="197"/>
                  <a:pt x="195" y="196"/>
                </a:cubicBezTo>
                <a:cubicBezTo>
                  <a:pt x="195" y="196"/>
                  <a:pt x="194" y="196"/>
                  <a:pt x="194" y="196"/>
                </a:cubicBezTo>
                <a:cubicBezTo>
                  <a:pt x="194" y="196"/>
                  <a:pt x="193" y="196"/>
                  <a:pt x="193" y="196"/>
                </a:cubicBezTo>
                <a:cubicBezTo>
                  <a:pt x="193" y="196"/>
                  <a:pt x="193" y="196"/>
                  <a:pt x="193" y="196"/>
                </a:cubicBezTo>
                <a:cubicBezTo>
                  <a:pt x="193" y="196"/>
                  <a:pt x="193" y="196"/>
                  <a:pt x="194" y="196"/>
                </a:cubicBezTo>
                <a:cubicBezTo>
                  <a:pt x="194" y="196"/>
                  <a:pt x="194" y="196"/>
                  <a:pt x="194" y="196"/>
                </a:cubicBezTo>
                <a:cubicBezTo>
                  <a:pt x="194" y="196"/>
                  <a:pt x="194" y="196"/>
                  <a:pt x="194" y="196"/>
                </a:cubicBezTo>
                <a:cubicBezTo>
                  <a:pt x="194" y="196"/>
                  <a:pt x="194" y="196"/>
                  <a:pt x="194" y="196"/>
                </a:cubicBezTo>
                <a:cubicBezTo>
                  <a:pt x="194" y="196"/>
                  <a:pt x="194" y="196"/>
                  <a:pt x="194" y="196"/>
                </a:cubicBezTo>
                <a:cubicBezTo>
                  <a:pt x="194" y="196"/>
                  <a:pt x="194" y="196"/>
                  <a:pt x="194" y="196"/>
                </a:cubicBezTo>
                <a:cubicBezTo>
                  <a:pt x="194" y="195"/>
                  <a:pt x="194" y="195"/>
                  <a:pt x="194" y="195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7" y="195"/>
                  <a:pt x="197" y="195"/>
                  <a:pt x="197" y="195"/>
                </a:cubicBezTo>
                <a:cubicBezTo>
                  <a:pt x="197" y="195"/>
                  <a:pt x="197" y="195"/>
                  <a:pt x="197" y="195"/>
                </a:cubicBezTo>
                <a:cubicBezTo>
                  <a:pt x="197" y="195"/>
                  <a:pt x="197" y="195"/>
                  <a:pt x="197" y="195"/>
                </a:cubicBezTo>
                <a:cubicBezTo>
                  <a:pt x="197" y="195"/>
                  <a:pt x="197" y="195"/>
                  <a:pt x="197" y="195"/>
                </a:cubicBezTo>
                <a:cubicBezTo>
                  <a:pt x="197" y="195"/>
                  <a:pt x="197" y="195"/>
                  <a:pt x="197" y="195"/>
                </a:cubicBezTo>
                <a:cubicBezTo>
                  <a:pt x="197" y="195"/>
                  <a:pt x="197" y="195"/>
                  <a:pt x="197" y="195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98" y="195"/>
                  <a:pt x="198" y="195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3"/>
                  <a:pt x="199" y="193"/>
                  <a:pt x="199" y="193"/>
                </a:cubicBezTo>
                <a:cubicBezTo>
                  <a:pt x="199" y="193"/>
                  <a:pt x="199" y="193"/>
                  <a:pt x="199" y="193"/>
                </a:cubicBezTo>
                <a:cubicBezTo>
                  <a:pt x="199" y="193"/>
                  <a:pt x="199" y="193"/>
                  <a:pt x="198" y="19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198" y="193"/>
                  <a:pt x="199" y="193"/>
                  <a:pt x="199" y="193"/>
                </a:cubicBezTo>
                <a:cubicBezTo>
                  <a:pt x="199" y="193"/>
                  <a:pt x="199" y="193"/>
                  <a:pt x="199" y="193"/>
                </a:cubicBezTo>
                <a:cubicBezTo>
                  <a:pt x="199" y="193"/>
                  <a:pt x="199" y="193"/>
                  <a:pt x="199" y="193"/>
                </a:cubicBezTo>
                <a:cubicBezTo>
                  <a:pt x="199" y="193"/>
                  <a:pt x="199" y="193"/>
                  <a:pt x="199" y="193"/>
                </a:cubicBezTo>
                <a:cubicBezTo>
                  <a:pt x="199" y="193"/>
                  <a:pt x="199" y="193"/>
                  <a:pt x="199" y="193"/>
                </a:cubicBezTo>
                <a:cubicBezTo>
                  <a:pt x="199" y="193"/>
                  <a:pt x="199" y="193"/>
                  <a:pt x="199" y="193"/>
                </a:cubicBezTo>
                <a:cubicBezTo>
                  <a:pt x="199" y="193"/>
                  <a:pt x="199" y="193"/>
                  <a:pt x="199" y="193"/>
                </a:cubicBezTo>
                <a:cubicBezTo>
                  <a:pt x="199" y="193"/>
                  <a:pt x="199" y="193"/>
                  <a:pt x="199" y="193"/>
                </a:cubicBezTo>
                <a:cubicBezTo>
                  <a:pt x="199" y="193"/>
                  <a:pt x="199" y="193"/>
                  <a:pt x="199" y="193"/>
                </a:cubicBezTo>
                <a:cubicBezTo>
                  <a:pt x="199" y="193"/>
                  <a:pt x="199" y="193"/>
                  <a:pt x="199" y="193"/>
                </a:cubicBezTo>
                <a:cubicBezTo>
                  <a:pt x="199" y="193"/>
                  <a:pt x="199" y="193"/>
                  <a:pt x="199" y="193"/>
                </a:cubicBezTo>
                <a:cubicBezTo>
                  <a:pt x="199" y="193"/>
                  <a:pt x="199" y="193"/>
                  <a:pt x="199" y="193"/>
                </a:cubicBezTo>
                <a:cubicBezTo>
                  <a:pt x="199" y="193"/>
                  <a:pt x="199" y="193"/>
                  <a:pt x="199" y="193"/>
                </a:cubicBezTo>
                <a:cubicBezTo>
                  <a:pt x="199" y="193"/>
                  <a:pt x="199" y="193"/>
                  <a:pt x="199" y="19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198" y="193"/>
                  <a:pt x="198" y="193"/>
                  <a:pt x="198" y="193"/>
                </a:cubicBezTo>
                <a:cubicBezTo>
                  <a:pt x="198" y="193"/>
                  <a:pt x="198" y="193"/>
                  <a:pt x="198" y="192"/>
                </a:cubicBezTo>
                <a:cubicBezTo>
                  <a:pt x="198" y="192"/>
                  <a:pt x="198" y="192"/>
                  <a:pt x="198" y="192"/>
                </a:cubicBezTo>
                <a:cubicBezTo>
                  <a:pt x="198" y="192"/>
                  <a:pt x="198" y="192"/>
                  <a:pt x="198" y="192"/>
                </a:cubicBezTo>
                <a:cubicBezTo>
                  <a:pt x="198" y="192"/>
                  <a:pt x="198" y="192"/>
                  <a:pt x="198" y="192"/>
                </a:cubicBezTo>
                <a:cubicBezTo>
                  <a:pt x="198" y="192"/>
                  <a:pt x="198" y="192"/>
                  <a:pt x="198" y="192"/>
                </a:cubicBezTo>
                <a:cubicBezTo>
                  <a:pt x="198" y="192"/>
                  <a:pt x="198" y="192"/>
                  <a:pt x="198" y="192"/>
                </a:cubicBezTo>
                <a:cubicBezTo>
                  <a:pt x="198" y="192"/>
                  <a:pt x="198" y="192"/>
                  <a:pt x="198" y="192"/>
                </a:cubicBezTo>
                <a:cubicBezTo>
                  <a:pt x="198" y="192"/>
                  <a:pt x="198" y="192"/>
                  <a:pt x="198" y="192"/>
                </a:cubicBezTo>
                <a:cubicBezTo>
                  <a:pt x="198" y="192"/>
                  <a:pt x="198" y="192"/>
                  <a:pt x="198" y="192"/>
                </a:cubicBezTo>
                <a:cubicBezTo>
                  <a:pt x="197" y="192"/>
                  <a:pt x="197" y="192"/>
                  <a:pt x="197" y="192"/>
                </a:cubicBezTo>
                <a:cubicBezTo>
                  <a:pt x="197" y="192"/>
                  <a:pt x="197" y="192"/>
                  <a:pt x="197" y="192"/>
                </a:cubicBezTo>
                <a:cubicBezTo>
                  <a:pt x="197" y="192"/>
                  <a:pt x="197" y="192"/>
                  <a:pt x="197" y="192"/>
                </a:cubicBezTo>
                <a:cubicBezTo>
                  <a:pt x="197" y="192"/>
                  <a:pt x="197" y="192"/>
                  <a:pt x="197" y="192"/>
                </a:cubicBezTo>
                <a:cubicBezTo>
                  <a:pt x="197" y="192"/>
                  <a:pt x="197" y="192"/>
                  <a:pt x="197" y="192"/>
                </a:cubicBezTo>
                <a:cubicBezTo>
                  <a:pt x="197" y="192"/>
                  <a:pt x="197" y="192"/>
                  <a:pt x="197" y="192"/>
                </a:cubicBezTo>
                <a:cubicBezTo>
                  <a:pt x="197" y="192"/>
                  <a:pt x="197" y="192"/>
                  <a:pt x="197" y="192"/>
                </a:cubicBezTo>
                <a:cubicBezTo>
                  <a:pt x="197" y="192"/>
                  <a:pt x="197" y="192"/>
                  <a:pt x="196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5" y="192"/>
                  <a:pt x="195" y="192"/>
                  <a:pt x="195" y="192"/>
                </a:cubicBezTo>
                <a:cubicBezTo>
                  <a:pt x="195" y="192"/>
                  <a:pt x="195" y="192"/>
                  <a:pt x="195" y="192"/>
                </a:cubicBezTo>
                <a:cubicBezTo>
                  <a:pt x="195" y="192"/>
                  <a:pt x="195" y="192"/>
                  <a:pt x="195" y="192"/>
                </a:cubicBezTo>
                <a:cubicBezTo>
                  <a:pt x="195" y="192"/>
                  <a:pt x="194" y="192"/>
                  <a:pt x="194" y="192"/>
                </a:cubicBezTo>
                <a:cubicBezTo>
                  <a:pt x="194" y="192"/>
                  <a:pt x="194" y="192"/>
                  <a:pt x="194" y="192"/>
                </a:cubicBezTo>
                <a:cubicBezTo>
                  <a:pt x="194" y="192"/>
                  <a:pt x="194" y="192"/>
                  <a:pt x="194" y="192"/>
                </a:cubicBezTo>
                <a:cubicBezTo>
                  <a:pt x="194" y="192"/>
                  <a:pt x="194" y="192"/>
                  <a:pt x="194" y="192"/>
                </a:cubicBezTo>
                <a:cubicBezTo>
                  <a:pt x="194" y="192"/>
                  <a:pt x="194" y="192"/>
                  <a:pt x="194" y="192"/>
                </a:cubicBezTo>
                <a:cubicBezTo>
                  <a:pt x="194" y="192"/>
                  <a:pt x="194" y="192"/>
                  <a:pt x="194" y="192"/>
                </a:cubicBezTo>
                <a:cubicBezTo>
                  <a:pt x="193" y="192"/>
                  <a:pt x="192" y="193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1" y="193"/>
                  <a:pt x="191" y="193"/>
                  <a:pt x="191" y="193"/>
                </a:cubicBezTo>
                <a:cubicBezTo>
                  <a:pt x="190" y="193"/>
                  <a:pt x="190" y="193"/>
                  <a:pt x="190" y="193"/>
                </a:cubicBezTo>
                <a:cubicBezTo>
                  <a:pt x="190" y="193"/>
                  <a:pt x="190" y="193"/>
                  <a:pt x="190" y="193"/>
                </a:cubicBezTo>
                <a:cubicBezTo>
                  <a:pt x="190" y="193"/>
                  <a:pt x="190" y="193"/>
                  <a:pt x="190" y="193"/>
                </a:cubicBezTo>
                <a:cubicBezTo>
                  <a:pt x="190" y="193"/>
                  <a:pt x="190" y="193"/>
                  <a:pt x="190" y="193"/>
                </a:cubicBezTo>
                <a:cubicBezTo>
                  <a:pt x="190" y="193"/>
                  <a:pt x="190" y="193"/>
                  <a:pt x="190" y="193"/>
                </a:cubicBezTo>
                <a:cubicBezTo>
                  <a:pt x="190" y="193"/>
                  <a:pt x="190" y="193"/>
                  <a:pt x="190" y="193"/>
                </a:cubicBezTo>
                <a:cubicBezTo>
                  <a:pt x="190" y="193"/>
                  <a:pt x="190" y="193"/>
                  <a:pt x="190" y="193"/>
                </a:cubicBezTo>
                <a:cubicBezTo>
                  <a:pt x="190" y="193"/>
                  <a:pt x="190" y="193"/>
                  <a:pt x="190" y="193"/>
                </a:cubicBezTo>
                <a:cubicBezTo>
                  <a:pt x="190" y="193"/>
                  <a:pt x="190" y="193"/>
                  <a:pt x="190" y="193"/>
                </a:cubicBezTo>
                <a:cubicBezTo>
                  <a:pt x="190" y="193"/>
                  <a:pt x="190" y="193"/>
                  <a:pt x="190" y="193"/>
                </a:cubicBezTo>
                <a:cubicBezTo>
                  <a:pt x="190" y="193"/>
                  <a:pt x="190" y="193"/>
                  <a:pt x="190" y="193"/>
                </a:cubicBezTo>
                <a:cubicBezTo>
                  <a:pt x="189" y="194"/>
                  <a:pt x="189" y="194"/>
                  <a:pt x="189" y="194"/>
                </a:cubicBezTo>
                <a:cubicBezTo>
                  <a:pt x="189" y="194"/>
                  <a:pt x="189" y="194"/>
                  <a:pt x="189" y="194"/>
                </a:cubicBezTo>
                <a:cubicBezTo>
                  <a:pt x="189" y="194"/>
                  <a:pt x="189" y="194"/>
                  <a:pt x="189" y="194"/>
                </a:cubicBezTo>
                <a:cubicBezTo>
                  <a:pt x="189" y="194"/>
                  <a:pt x="189" y="194"/>
                  <a:pt x="189" y="194"/>
                </a:cubicBezTo>
                <a:cubicBezTo>
                  <a:pt x="189" y="194"/>
                  <a:pt x="189" y="194"/>
                  <a:pt x="189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88" y="194"/>
                  <a:pt x="188" y="194"/>
                  <a:pt x="188" y="194"/>
                </a:cubicBezTo>
                <a:cubicBezTo>
                  <a:pt x="188" y="195"/>
                  <a:pt x="188" y="195"/>
                  <a:pt x="188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7" y="195"/>
                  <a:pt x="187" y="195"/>
                  <a:pt x="187" y="195"/>
                </a:cubicBezTo>
                <a:cubicBezTo>
                  <a:pt x="184" y="198"/>
                  <a:pt x="184" y="198"/>
                  <a:pt x="184" y="198"/>
                </a:cubicBezTo>
                <a:cubicBezTo>
                  <a:pt x="184" y="198"/>
                  <a:pt x="184" y="198"/>
                  <a:pt x="184" y="198"/>
                </a:cubicBezTo>
                <a:cubicBezTo>
                  <a:pt x="184" y="198"/>
                  <a:pt x="184" y="198"/>
                  <a:pt x="184" y="198"/>
                </a:cubicBezTo>
                <a:cubicBezTo>
                  <a:pt x="184" y="198"/>
                  <a:pt x="184" y="198"/>
                  <a:pt x="184" y="198"/>
                </a:cubicBezTo>
                <a:cubicBezTo>
                  <a:pt x="184" y="198"/>
                  <a:pt x="184" y="198"/>
                  <a:pt x="184" y="198"/>
                </a:cubicBezTo>
                <a:cubicBezTo>
                  <a:pt x="184" y="198"/>
                  <a:pt x="184" y="198"/>
                  <a:pt x="184" y="198"/>
                </a:cubicBezTo>
                <a:cubicBezTo>
                  <a:pt x="184" y="198"/>
                  <a:pt x="184" y="198"/>
                  <a:pt x="184" y="198"/>
                </a:cubicBezTo>
                <a:cubicBezTo>
                  <a:pt x="184" y="198"/>
                  <a:pt x="184" y="198"/>
                  <a:pt x="184" y="198"/>
                </a:cubicBezTo>
                <a:cubicBezTo>
                  <a:pt x="184" y="198"/>
                  <a:pt x="184" y="198"/>
                  <a:pt x="184" y="198"/>
                </a:cubicBezTo>
                <a:cubicBezTo>
                  <a:pt x="184" y="198"/>
                  <a:pt x="184" y="198"/>
                  <a:pt x="184" y="198"/>
                </a:cubicBezTo>
                <a:cubicBezTo>
                  <a:pt x="184" y="198"/>
                  <a:pt x="184" y="198"/>
                  <a:pt x="184" y="198"/>
                </a:cubicBezTo>
                <a:cubicBezTo>
                  <a:pt x="184" y="198"/>
                  <a:pt x="184" y="198"/>
                  <a:pt x="184" y="198"/>
                </a:cubicBezTo>
                <a:cubicBezTo>
                  <a:pt x="184" y="198"/>
                  <a:pt x="184" y="198"/>
                  <a:pt x="184" y="198"/>
                </a:cubicBezTo>
                <a:cubicBezTo>
                  <a:pt x="184" y="198"/>
                  <a:pt x="184" y="198"/>
                  <a:pt x="184" y="198"/>
                </a:cubicBezTo>
                <a:cubicBezTo>
                  <a:pt x="184" y="198"/>
                  <a:pt x="184" y="198"/>
                  <a:pt x="184" y="198"/>
                </a:cubicBezTo>
                <a:cubicBezTo>
                  <a:pt x="184" y="198"/>
                  <a:pt x="184" y="198"/>
                  <a:pt x="184" y="198"/>
                </a:cubicBezTo>
                <a:cubicBezTo>
                  <a:pt x="184" y="198"/>
                  <a:pt x="184" y="198"/>
                  <a:pt x="184" y="198"/>
                </a:cubicBezTo>
                <a:cubicBezTo>
                  <a:pt x="184" y="198"/>
                  <a:pt x="184" y="198"/>
                  <a:pt x="184" y="198"/>
                </a:cubicBezTo>
                <a:cubicBezTo>
                  <a:pt x="183" y="199"/>
                  <a:pt x="183" y="199"/>
                  <a:pt x="183" y="199"/>
                </a:cubicBezTo>
                <a:cubicBezTo>
                  <a:pt x="183" y="199"/>
                  <a:pt x="183" y="199"/>
                  <a:pt x="183" y="199"/>
                </a:cubicBezTo>
                <a:cubicBezTo>
                  <a:pt x="183" y="199"/>
                  <a:pt x="183" y="199"/>
                  <a:pt x="183" y="199"/>
                </a:cubicBezTo>
                <a:cubicBezTo>
                  <a:pt x="183" y="199"/>
                  <a:pt x="183" y="199"/>
                  <a:pt x="183" y="199"/>
                </a:cubicBezTo>
                <a:cubicBezTo>
                  <a:pt x="181" y="200"/>
                  <a:pt x="181" y="200"/>
                  <a:pt x="181" y="200"/>
                </a:cubicBezTo>
                <a:cubicBezTo>
                  <a:pt x="181" y="200"/>
                  <a:pt x="181" y="200"/>
                  <a:pt x="181" y="200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3" y="198"/>
                </a:cubicBezTo>
                <a:cubicBezTo>
                  <a:pt x="183" y="198"/>
                  <a:pt x="183" y="198"/>
                  <a:pt x="183" y="198"/>
                </a:cubicBezTo>
                <a:cubicBezTo>
                  <a:pt x="183" y="198"/>
                  <a:pt x="183" y="198"/>
                  <a:pt x="183" y="198"/>
                </a:cubicBezTo>
                <a:cubicBezTo>
                  <a:pt x="183" y="198"/>
                  <a:pt x="183" y="198"/>
                  <a:pt x="183" y="198"/>
                </a:cubicBezTo>
                <a:cubicBezTo>
                  <a:pt x="183" y="198"/>
                  <a:pt x="183" y="198"/>
                  <a:pt x="183" y="198"/>
                </a:cubicBezTo>
                <a:cubicBezTo>
                  <a:pt x="183" y="198"/>
                  <a:pt x="183" y="198"/>
                  <a:pt x="183" y="198"/>
                </a:cubicBezTo>
                <a:cubicBezTo>
                  <a:pt x="183" y="198"/>
                  <a:pt x="183" y="198"/>
                  <a:pt x="183" y="198"/>
                </a:cubicBezTo>
                <a:cubicBezTo>
                  <a:pt x="183" y="198"/>
                  <a:pt x="183" y="198"/>
                  <a:pt x="183" y="198"/>
                </a:cubicBezTo>
                <a:cubicBezTo>
                  <a:pt x="183" y="198"/>
                  <a:pt x="183" y="198"/>
                  <a:pt x="183" y="198"/>
                </a:cubicBezTo>
                <a:cubicBezTo>
                  <a:pt x="183" y="198"/>
                  <a:pt x="183" y="198"/>
                  <a:pt x="183" y="198"/>
                </a:cubicBezTo>
                <a:cubicBezTo>
                  <a:pt x="183" y="198"/>
                  <a:pt x="183" y="198"/>
                  <a:pt x="183" y="198"/>
                </a:cubicBezTo>
                <a:cubicBezTo>
                  <a:pt x="183" y="198"/>
                  <a:pt x="183" y="198"/>
                  <a:pt x="183" y="198"/>
                </a:cubicBezTo>
                <a:cubicBezTo>
                  <a:pt x="183" y="198"/>
                  <a:pt x="183" y="198"/>
                  <a:pt x="183" y="198"/>
                </a:cubicBezTo>
                <a:cubicBezTo>
                  <a:pt x="183" y="198"/>
                  <a:pt x="183" y="198"/>
                  <a:pt x="183" y="198"/>
                </a:cubicBezTo>
                <a:cubicBezTo>
                  <a:pt x="183" y="198"/>
                  <a:pt x="183" y="198"/>
                  <a:pt x="183" y="198"/>
                </a:cubicBezTo>
                <a:cubicBezTo>
                  <a:pt x="183" y="198"/>
                  <a:pt x="183" y="198"/>
                  <a:pt x="183" y="198"/>
                </a:cubicBezTo>
                <a:cubicBezTo>
                  <a:pt x="183" y="198"/>
                  <a:pt x="183" y="198"/>
                  <a:pt x="183" y="198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4" y="197"/>
                  <a:pt x="184" y="197"/>
                  <a:pt x="184" y="197"/>
                </a:cubicBezTo>
                <a:cubicBezTo>
                  <a:pt x="185" y="196"/>
                  <a:pt x="185" y="196"/>
                  <a:pt x="185" y="196"/>
                </a:cubicBezTo>
                <a:cubicBezTo>
                  <a:pt x="185" y="196"/>
                  <a:pt x="185" y="196"/>
                  <a:pt x="185" y="196"/>
                </a:cubicBezTo>
                <a:cubicBezTo>
                  <a:pt x="185" y="196"/>
                  <a:pt x="185" y="196"/>
                  <a:pt x="185" y="196"/>
                </a:cubicBezTo>
                <a:cubicBezTo>
                  <a:pt x="185" y="196"/>
                  <a:pt x="185" y="196"/>
                  <a:pt x="185" y="196"/>
                </a:cubicBezTo>
                <a:cubicBezTo>
                  <a:pt x="185" y="196"/>
                  <a:pt x="185" y="196"/>
                  <a:pt x="185" y="196"/>
                </a:cubicBezTo>
                <a:cubicBezTo>
                  <a:pt x="185" y="196"/>
                  <a:pt x="185" y="196"/>
                  <a:pt x="185" y="196"/>
                </a:cubicBezTo>
                <a:cubicBezTo>
                  <a:pt x="185" y="196"/>
                  <a:pt x="185" y="196"/>
                  <a:pt x="185" y="196"/>
                </a:cubicBezTo>
                <a:cubicBezTo>
                  <a:pt x="185" y="196"/>
                  <a:pt x="185" y="196"/>
                  <a:pt x="185" y="196"/>
                </a:cubicBezTo>
                <a:cubicBezTo>
                  <a:pt x="185" y="196"/>
                  <a:pt x="185" y="196"/>
                  <a:pt x="185" y="196"/>
                </a:cubicBezTo>
                <a:cubicBezTo>
                  <a:pt x="185" y="196"/>
                  <a:pt x="185" y="196"/>
                  <a:pt x="185" y="196"/>
                </a:cubicBezTo>
                <a:cubicBezTo>
                  <a:pt x="185" y="196"/>
                  <a:pt x="185" y="196"/>
                  <a:pt x="185" y="196"/>
                </a:cubicBezTo>
                <a:cubicBezTo>
                  <a:pt x="185" y="196"/>
                  <a:pt x="185" y="196"/>
                  <a:pt x="185" y="196"/>
                </a:cubicBezTo>
                <a:cubicBezTo>
                  <a:pt x="185" y="196"/>
                  <a:pt x="185" y="196"/>
                  <a:pt x="185" y="196"/>
                </a:cubicBezTo>
                <a:cubicBezTo>
                  <a:pt x="185" y="196"/>
                  <a:pt x="185" y="196"/>
                  <a:pt x="185" y="195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5" y="195"/>
                  <a:pt x="185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2" y="195"/>
                  <a:pt x="1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82" y="195"/>
                  <a:pt x="182" y="195"/>
                  <a:pt x="182" y="194"/>
                </a:cubicBezTo>
                <a:cubicBezTo>
                  <a:pt x="182" y="194"/>
                  <a:pt x="182" y="194"/>
                  <a:pt x="182" y="194"/>
                </a:cubicBezTo>
                <a:cubicBezTo>
                  <a:pt x="182" y="194"/>
                  <a:pt x="182" y="194"/>
                  <a:pt x="182" y="194"/>
                </a:cubicBezTo>
                <a:cubicBezTo>
                  <a:pt x="182" y="194"/>
                  <a:pt x="182" y="194"/>
                  <a:pt x="182" y="194"/>
                </a:cubicBezTo>
                <a:cubicBezTo>
                  <a:pt x="182" y="194"/>
                  <a:pt x="182" y="194"/>
                  <a:pt x="182" y="194"/>
                </a:cubicBezTo>
                <a:cubicBezTo>
                  <a:pt x="182" y="194"/>
                  <a:pt x="182" y="194"/>
                  <a:pt x="182" y="194"/>
                </a:cubicBezTo>
                <a:cubicBezTo>
                  <a:pt x="182" y="194"/>
                  <a:pt x="182" y="194"/>
                  <a:pt x="182" y="194"/>
                </a:cubicBezTo>
                <a:cubicBezTo>
                  <a:pt x="182" y="194"/>
                  <a:pt x="182" y="194"/>
                  <a:pt x="182" y="194"/>
                </a:cubicBezTo>
                <a:cubicBezTo>
                  <a:pt x="182" y="194"/>
                  <a:pt x="182" y="194"/>
                  <a:pt x="182" y="194"/>
                </a:cubicBezTo>
                <a:cubicBezTo>
                  <a:pt x="182" y="194"/>
                  <a:pt x="182" y="194"/>
                  <a:pt x="182" y="194"/>
                </a:cubicBezTo>
                <a:cubicBezTo>
                  <a:pt x="182" y="194"/>
                  <a:pt x="182" y="194"/>
                  <a:pt x="182" y="194"/>
                </a:cubicBezTo>
                <a:cubicBezTo>
                  <a:pt x="182" y="194"/>
                  <a:pt x="182" y="194"/>
                  <a:pt x="182" y="194"/>
                </a:cubicBezTo>
                <a:cubicBezTo>
                  <a:pt x="182" y="194"/>
                  <a:pt x="182" y="194"/>
                  <a:pt x="182" y="194"/>
                </a:cubicBezTo>
                <a:cubicBezTo>
                  <a:pt x="182" y="194"/>
                  <a:pt x="182" y="194"/>
                  <a:pt x="1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3" y="195"/>
                  <a:pt x="183" y="195"/>
                </a:cubicBezTo>
                <a:cubicBezTo>
                  <a:pt x="183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5" y="195"/>
                  <a:pt x="185" y="195"/>
                  <a:pt x="185" y="195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6" y="194"/>
                  <a:pt x="186" y="194"/>
                  <a:pt x="186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94"/>
                  <a:pt x="187" y="194"/>
                  <a:pt x="187" y="193"/>
                </a:cubicBezTo>
                <a:cubicBezTo>
                  <a:pt x="187" y="193"/>
                  <a:pt x="187" y="193"/>
                  <a:pt x="187" y="193"/>
                </a:cubicBezTo>
                <a:cubicBezTo>
                  <a:pt x="187" y="193"/>
                  <a:pt x="187" y="193"/>
                  <a:pt x="187" y="193"/>
                </a:cubicBezTo>
                <a:cubicBezTo>
                  <a:pt x="187" y="193"/>
                  <a:pt x="187" y="193"/>
                  <a:pt x="187" y="193"/>
                </a:cubicBezTo>
                <a:cubicBezTo>
                  <a:pt x="187" y="193"/>
                  <a:pt x="187" y="193"/>
                  <a:pt x="187" y="193"/>
                </a:cubicBezTo>
                <a:cubicBezTo>
                  <a:pt x="187" y="193"/>
                  <a:pt x="187" y="193"/>
                  <a:pt x="187" y="193"/>
                </a:cubicBezTo>
                <a:cubicBezTo>
                  <a:pt x="187" y="193"/>
                  <a:pt x="187" y="193"/>
                  <a:pt x="187" y="193"/>
                </a:cubicBezTo>
                <a:cubicBezTo>
                  <a:pt x="187" y="193"/>
                  <a:pt x="187" y="193"/>
                  <a:pt x="187" y="193"/>
                </a:cubicBezTo>
                <a:cubicBezTo>
                  <a:pt x="187" y="193"/>
                  <a:pt x="187" y="193"/>
                  <a:pt x="187" y="193"/>
                </a:cubicBezTo>
                <a:cubicBezTo>
                  <a:pt x="187" y="193"/>
                  <a:pt x="187" y="193"/>
                  <a:pt x="187" y="193"/>
                </a:cubicBezTo>
                <a:cubicBezTo>
                  <a:pt x="187" y="193"/>
                  <a:pt x="187" y="193"/>
                  <a:pt x="187" y="193"/>
                </a:cubicBezTo>
                <a:cubicBezTo>
                  <a:pt x="187" y="193"/>
                  <a:pt x="187" y="193"/>
                  <a:pt x="187" y="193"/>
                </a:cubicBezTo>
                <a:cubicBezTo>
                  <a:pt x="187" y="193"/>
                  <a:pt x="187" y="193"/>
                  <a:pt x="187" y="193"/>
                </a:cubicBezTo>
                <a:cubicBezTo>
                  <a:pt x="187" y="193"/>
                  <a:pt x="187" y="193"/>
                  <a:pt x="187" y="193"/>
                </a:cubicBezTo>
                <a:cubicBezTo>
                  <a:pt x="187" y="193"/>
                  <a:pt x="187" y="193"/>
                  <a:pt x="187" y="193"/>
                </a:cubicBezTo>
                <a:cubicBezTo>
                  <a:pt x="187" y="193"/>
                  <a:pt x="187" y="193"/>
                  <a:pt x="187" y="193"/>
                </a:cubicBezTo>
                <a:cubicBezTo>
                  <a:pt x="187" y="193"/>
                  <a:pt x="187" y="193"/>
                  <a:pt x="187" y="193"/>
                </a:cubicBezTo>
                <a:cubicBezTo>
                  <a:pt x="187" y="193"/>
                  <a:pt x="187" y="193"/>
                  <a:pt x="187" y="193"/>
                </a:cubicBezTo>
                <a:cubicBezTo>
                  <a:pt x="187" y="193"/>
                  <a:pt x="187" y="193"/>
                  <a:pt x="187" y="193"/>
                </a:cubicBezTo>
                <a:cubicBezTo>
                  <a:pt x="187" y="193"/>
                  <a:pt x="187" y="193"/>
                  <a:pt x="187" y="193"/>
                </a:cubicBezTo>
                <a:cubicBezTo>
                  <a:pt x="187" y="193"/>
                  <a:pt x="187" y="193"/>
                  <a:pt x="187" y="193"/>
                </a:cubicBezTo>
                <a:cubicBezTo>
                  <a:pt x="188" y="193"/>
                  <a:pt x="188" y="193"/>
                  <a:pt x="188" y="193"/>
                </a:cubicBezTo>
                <a:cubicBezTo>
                  <a:pt x="188" y="193"/>
                  <a:pt x="188" y="193"/>
                  <a:pt x="188" y="193"/>
                </a:cubicBezTo>
                <a:cubicBezTo>
                  <a:pt x="188" y="193"/>
                  <a:pt x="188" y="193"/>
                  <a:pt x="188" y="193"/>
                </a:cubicBezTo>
                <a:cubicBezTo>
                  <a:pt x="188" y="193"/>
                  <a:pt x="188" y="193"/>
                  <a:pt x="188" y="193"/>
                </a:cubicBezTo>
                <a:cubicBezTo>
                  <a:pt x="188" y="193"/>
                  <a:pt x="188" y="193"/>
                  <a:pt x="188" y="193"/>
                </a:cubicBezTo>
                <a:cubicBezTo>
                  <a:pt x="188" y="193"/>
                  <a:pt x="188" y="193"/>
                  <a:pt x="188" y="193"/>
                </a:cubicBezTo>
                <a:cubicBezTo>
                  <a:pt x="188" y="193"/>
                  <a:pt x="188" y="193"/>
                  <a:pt x="188" y="193"/>
                </a:cubicBezTo>
                <a:cubicBezTo>
                  <a:pt x="188" y="193"/>
                  <a:pt x="188" y="193"/>
                  <a:pt x="188" y="193"/>
                </a:cubicBezTo>
                <a:cubicBezTo>
                  <a:pt x="188" y="193"/>
                  <a:pt x="188" y="192"/>
                  <a:pt x="188" y="192"/>
                </a:cubicBezTo>
                <a:cubicBezTo>
                  <a:pt x="188" y="192"/>
                  <a:pt x="188" y="192"/>
                  <a:pt x="188" y="192"/>
                </a:cubicBezTo>
                <a:cubicBezTo>
                  <a:pt x="188" y="192"/>
                  <a:pt x="188" y="192"/>
                  <a:pt x="188" y="192"/>
                </a:cubicBezTo>
                <a:cubicBezTo>
                  <a:pt x="188" y="192"/>
                  <a:pt x="188" y="192"/>
                  <a:pt x="188" y="192"/>
                </a:cubicBezTo>
                <a:cubicBezTo>
                  <a:pt x="188" y="192"/>
                  <a:pt x="188" y="192"/>
                  <a:pt x="188" y="192"/>
                </a:cubicBezTo>
                <a:cubicBezTo>
                  <a:pt x="188" y="192"/>
                  <a:pt x="188" y="192"/>
                  <a:pt x="188" y="192"/>
                </a:cubicBezTo>
                <a:cubicBezTo>
                  <a:pt x="188" y="192"/>
                  <a:pt x="188" y="192"/>
                  <a:pt x="188" y="192"/>
                </a:cubicBezTo>
                <a:cubicBezTo>
                  <a:pt x="188" y="192"/>
                  <a:pt x="188" y="192"/>
                  <a:pt x="188" y="192"/>
                </a:cubicBezTo>
                <a:cubicBezTo>
                  <a:pt x="188" y="192"/>
                  <a:pt x="188" y="192"/>
                  <a:pt x="188" y="192"/>
                </a:cubicBezTo>
                <a:cubicBezTo>
                  <a:pt x="188" y="192"/>
                  <a:pt x="188" y="192"/>
                  <a:pt x="188" y="192"/>
                </a:cubicBezTo>
                <a:cubicBezTo>
                  <a:pt x="188" y="192"/>
                  <a:pt x="188" y="192"/>
                  <a:pt x="188" y="192"/>
                </a:cubicBezTo>
                <a:cubicBezTo>
                  <a:pt x="188" y="192"/>
                  <a:pt x="188" y="192"/>
                  <a:pt x="188" y="192"/>
                </a:cubicBezTo>
                <a:cubicBezTo>
                  <a:pt x="188" y="192"/>
                  <a:pt x="188" y="192"/>
                  <a:pt x="188" y="192"/>
                </a:cubicBezTo>
                <a:cubicBezTo>
                  <a:pt x="188" y="192"/>
                  <a:pt x="188" y="192"/>
                  <a:pt x="188" y="192"/>
                </a:cubicBezTo>
                <a:cubicBezTo>
                  <a:pt x="188" y="192"/>
                  <a:pt x="188" y="192"/>
                  <a:pt x="188" y="192"/>
                </a:cubicBezTo>
                <a:cubicBezTo>
                  <a:pt x="188" y="192"/>
                  <a:pt x="188" y="192"/>
                  <a:pt x="188" y="192"/>
                </a:cubicBezTo>
                <a:cubicBezTo>
                  <a:pt x="188" y="192"/>
                  <a:pt x="188" y="192"/>
                  <a:pt x="188" y="192"/>
                </a:cubicBezTo>
                <a:cubicBezTo>
                  <a:pt x="188" y="192"/>
                  <a:pt x="188" y="192"/>
                  <a:pt x="188" y="192"/>
                </a:cubicBezTo>
                <a:cubicBezTo>
                  <a:pt x="188" y="192"/>
                  <a:pt x="188" y="192"/>
                  <a:pt x="188" y="192"/>
                </a:cubicBezTo>
                <a:cubicBezTo>
                  <a:pt x="188" y="192"/>
                  <a:pt x="188" y="192"/>
                  <a:pt x="188" y="192"/>
                </a:cubicBezTo>
                <a:cubicBezTo>
                  <a:pt x="188" y="192"/>
                  <a:pt x="188" y="192"/>
                  <a:pt x="188" y="192"/>
                </a:cubicBezTo>
                <a:cubicBezTo>
                  <a:pt x="189" y="192"/>
                  <a:pt x="188" y="192"/>
                  <a:pt x="189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0" y="192"/>
                  <a:pt x="190" y="192"/>
                  <a:pt x="190" y="192"/>
                </a:cubicBezTo>
                <a:cubicBezTo>
                  <a:pt x="191" y="191"/>
                  <a:pt x="191" y="191"/>
                  <a:pt x="191" y="191"/>
                </a:cubicBezTo>
                <a:cubicBezTo>
                  <a:pt x="191" y="191"/>
                  <a:pt x="191" y="191"/>
                  <a:pt x="191" y="191"/>
                </a:cubicBezTo>
                <a:cubicBezTo>
                  <a:pt x="191" y="191"/>
                  <a:pt x="191" y="191"/>
                  <a:pt x="191" y="191"/>
                </a:cubicBezTo>
                <a:cubicBezTo>
                  <a:pt x="191" y="191"/>
                  <a:pt x="191" y="191"/>
                  <a:pt x="191" y="191"/>
                </a:cubicBezTo>
                <a:cubicBezTo>
                  <a:pt x="191" y="191"/>
                  <a:pt x="191" y="191"/>
                  <a:pt x="191" y="191"/>
                </a:cubicBezTo>
                <a:cubicBezTo>
                  <a:pt x="191" y="191"/>
                  <a:pt x="191" y="191"/>
                  <a:pt x="191" y="191"/>
                </a:cubicBezTo>
                <a:cubicBezTo>
                  <a:pt x="191" y="191"/>
                  <a:pt x="191" y="191"/>
                  <a:pt x="191" y="191"/>
                </a:cubicBezTo>
                <a:cubicBezTo>
                  <a:pt x="191" y="191"/>
                  <a:pt x="191" y="191"/>
                  <a:pt x="191" y="191"/>
                </a:cubicBezTo>
                <a:cubicBezTo>
                  <a:pt x="191" y="191"/>
                  <a:pt x="191" y="191"/>
                  <a:pt x="191" y="191"/>
                </a:cubicBezTo>
                <a:cubicBezTo>
                  <a:pt x="191" y="191"/>
                  <a:pt x="191" y="191"/>
                  <a:pt x="191" y="191"/>
                </a:cubicBezTo>
                <a:cubicBezTo>
                  <a:pt x="191" y="191"/>
                  <a:pt x="191" y="191"/>
                  <a:pt x="191" y="191"/>
                </a:cubicBezTo>
                <a:cubicBezTo>
                  <a:pt x="191" y="191"/>
                  <a:pt x="191" y="191"/>
                  <a:pt x="191" y="191"/>
                </a:cubicBezTo>
                <a:cubicBezTo>
                  <a:pt x="191" y="191"/>
                  <a:pt x="191" y="191"/>
                  <a:pt x="191" y="191"/>
                </a:cubicBezTo>
                <a:cubicBezTo>
                  <a:pt x="191" y="191"/>
                  <a:pt x="191" y="191"/>
                  <a:pt x="191" y="191"/>
                </a:cubicBezTo>
                <a:cubicBezTo>
                  <a:pt x="191" y="191"/>
                  <a:pt x="191" y="191"/>
                  <a:pt x="191" y="191"/>
                </a:cubicBezTo>
                <a:cubicBezTo>
                  <a:pt x="191" y="191"/>
                  <a:pt x="191" y="191"/>
                  <a:pt x="191" y="191"/>
                </a:cubicBezTo>
                <a:cubicBezTo>
                  <a:pt x="191" y="191"/>
                  <a:pt x="191" y="191"/>
                  <a:pt x="191" y="191"/>
                </a:cubicBezTo>
                <a:cubicBezTo>
                  <a:pt x="191" y="190"/>
                  <a:pt x="191" y="190"/>
                  <a:pt x="191" y="190"/>
                </a:cubicBezTo>
                <a:cubicBezTo>
                  <a:pt x="191" y="190"/>
                  <a:pt x="191" y="190"/>
                  <a:pt x="191" y="190"/>
                </a:cubicBezTo>
                <a:cubicBezTo>
                  <a:pt x="191" y="190"/>
                  <a:pt x="191" y="190"/>
                  <a:pt x="191" y="190"/>
                </a:cubicBezTo>
                <a:cubicBezTo>
                  <a:pt x="191" y="190"/>
                  <a:pt x="191" y="190"/>
                  <a:pt x="191" y="190"/>
                </a:cubicBezTo>
                <a:cubicBezTo>
                  <a:pt x="191" y="190"/>
                  <a:pt x="191" y="190"/>
                  <a:pt x="191" y="190"/>
                </a:cubicBezTo>
                <a:cubicBezTo>
                  <a:pt x="191" y="190"/>
                  <a:pt x="191" y="190"/>
                  <a:pt x="191" y="190"/>
                </a:cubicBezTo>
                <a:cubicBezTo>
                  <a:pt x="191" y="190"/>
                  <a:pt x="191" y="190"/>
                  <a:pt x="192" y="190"/>
                </a:cubicBezTo>
                <a:cubicBezTo>
                  <a:pt x="192" y="190"/>
                  <a:pt x="192" y="190"/>
                  <a:pt x="192" y="190"/>
                </a:cubicBezTo>
                <a:cubicBezTo>
                  <a:pt x="192" y="190"/>
                  <a:pt x="192" y="190"/>
                  <a:pt x="192" y="190"/>
                </a:cubicBezTo>
                <a:cubicBezTo>
                  <a:pt x="192" y="190"/>
                  <a:pt x="192" y="190"/>
                  <a:pt x="192" y="190"/>
                </a:cubicBezTo>
                <a:cubicBezTo>
                  <a:pt x="192" y="190"/>
                  <a:pt x="192" y="190"/>
                  <a:pt x="192" y="190"/>
                </a:cubicBezTo>
                <a:cubicBezTo>
                  <a:pt x="192" y="190"/>
                  <a:pt x="192" y="190"/>
                  <a:pt x="192" y="190"/>
                </a:cubicBezTo>
                <a:cubicBezTo>
                  <a:pt x="192" y="190"/>
                  <a:pt x="192" y="190"/>
                  <a:pt x="192" y="190"/>
                </a:cubicBezTo>
                <a:cubicBezTo>
                  <a:pt x="192" y="190"/>
                  <a:pt x="192" y="190"/>
                  <a:pt x="192" y="190"/>
                </a:cubicBezTo>
                <a:cubicBezTo>
                  <a:pt x="192" y="190"/>
                  <a:pt x="192" y="190"/>
                  <a:pt x="192" y="190"/>
                </a:cubicBezTo>
                <a:cubicBezTo>
                  <a:pt x="192" y="190"/>
                  <a:pt x="192" y="190"/>
                  <a:pt x="192" y="190"/>
                </a:cubicBezTo>
                <a:cubicBezTo>
                  <a:pt x="192" y="190"/>
                  <a:pt x="192" y="190"/>
                  <a:pt x="192" y="190"/>
                </a:cubicBezTo>
                <a:cubicBezTo>
                  <a:pt x="192" y="190"/>
                  <a:pt x="192" y="190"/>
                  <a:pt x="192" y="190"/>
                </a:cubicBezTo>
                <a:cubicBezTo>
                  <a:pt x="192" y="189"/>
                  <a:pt x="192" y="189"/>
                  <a:pt x="192" y="189"/>
                </a:cubicBezTo>
                <a:cubicBezTo>
                  <a:pt x="192" y="189"/>
                  <a:pt x="192" y="189"/>
                  <a:pt x="192" y="189"/>
                </a:cubicBezTo>
                <a:cubicBezTo>
                  <a:pt x="192" y="189"/>
                  <a:pt x="192" y="189"/>
                  <a:pt x="192" y="189"/>
                </a:cubicBezTo>
                <a:cubicBezTo>
                  <a:pt x="193" y="189"/>
                  <a:pt x="192" y="189"/>
                  <a:pt x="193" y="189"/>
                </a:cubicBezTo>
                <a:cubicBezTo>
                  <a:pt x="193" y="189"/>
                  <a:pt x="193" y="189"/>
                  <a:pt x="193" y="189"/>
                </a:cubicBezTo>
                <a:cubicBezTo>
                  <a:pt x="193" y="189"/>
                  <a:pt x="193" y="189"/>
                  <a:pt x="193" y="189"/>
                </a:cubicBezTo>
                <a:cubicBezTo>
                  <a:pt x="193" y="189"/>
                  <a:pt x="193" y="189"/>
                  <a:pt x="193" y="189"/>
                </a:cubicBezTo>
                <a:cubicBezTo>
                  <a:pt x="193" y="189"/>
                  <a:pt x="193" y="189"/>
                  <a:pt x="193" y="189"/>
                </a:cubicBezTo>
                <a:cubicBezTo>
                  <a:pt x="193" y="189"/>
                  <a:pt x="193" y="189"/>
                  <a:pt x="193" y="189"/>
                </a:cubicBezTo>
                <a:cubicBezTo>
                  <a:pt x="193" y="189"/>
                  <a:pt x="193" y="189"/>
                  <a:pt x="193" y="189"/>
                </a:cubicBezTo>
                <a:cubicBezTo>
                  <a:pt x="193" y="189"/>
                  <a:pt x="193" y="189"/>
                  <a:pt x="193" y="189"/>
                </a:cubicBezTo>
                <a:cubicBezTo>
                  <a:pt x="193" y="189"/>
                  <a:pt x="193" y="189"/>
                  <a:pt x="193" y="189"/>
                </a:cubicBezTo>
                <a:cubicBezTo>
                  <a:pt x="193" y="189"/>
                  <a:pt x="193" y="189"/>
                  <a:pt x="193" y="189"/>
                </a:cubicBezTo>
                <a:cubicBezTo>
                  <a:pt x="193" y="189"/>
                  <a:pt x="193" y="189"/>
                  <a:pt x="193" y="189"/>
                </a:cubicBezTo>
                <a:cubicBezTo>
                  <a:pt x="193" y="189"/>
                  <a:pt x="193" y="189"/>
                  <a:pt x="193" y="189"/>
                </a:cubicBezTo>
                <a:cubicBezTo>
                  <a:pt x="193" y="189"/>
                  <a:pt x="193" y="189"/>
                  <a:pt x="193" y="189"/>
                </a:cubicBezTo>
                <a:cubicBezTo>
                  <a:pt x="193" y="189"/>
                  <a:pt x="194" y="189"/>
                  <a:pt x="194" y="189"/>
                </a:cubicBezTo>
                <a:cubicBezTo>
                  <a:pt x="194" y="189"/>
                  <a:pt x="194" y="189"/>
                  <a:pt x="194" y="189"/>
                </a:cubicBezTo>
                <a:cubicBezTo>
                  <a:pt x="194" y="189"/>
                  <a:pt x="194" y="189"/>
                  <a:pt x="194" y="189"/>
                </a:cubicBezTo>
                <a:cubicBezTo>
                  <a:pt x="194" y="189"/>
                  <a:pt x="194" y="189"/>
                  <a:pt x="194" y="189"/>
                </a:cubicBezTo>
                <a:cubicBezTo>
                  <a:pt x="194" y="189"/>
                  <a:pt x="194" y="189"/>
                  <a:pt x="194" y="189"/>
                </a:cubicBezTo>
                <a:cubicBezTo>
                  <a:pt x="195" y="189"/>
                  <a:pt x="195" y="189"/>
                  <a:pt x="195" y="189"/>
                </a:cubicBezTo>
                <a:cubicBezTo>
                  <a:pt x="196" y="188"/>
                  <a:pt x="196" y="188"/>
                  <a:pt x="196" y="188"/>
                </a:cubicBezTo>
                <a:cubicBezTo>
                  <a:pt x="196" y="188"/>
                  <a:pt x="196" y="188"/>
                  <a:pt x="196" y="188"/>
                </a:cubicBezTo>
                <a:cubicBezTo>
                  <a:pt x="196" y="188"/>
                  <a:pt x="196" y="188"/>
                  <a:pt x="196" y="188"/>
                </a:cubicBezTo>
                <a:cubicBezTo>
                  <a:pt x="196" y="188"/>
                  <a:pt x="196" y="188"/>
                  <a:pt x="196" y="188"/>
                </a:cubicBezTo>
                <a:cubicBezTo>
                  <a:pt x="196" y="188"/>
                  <a:pt x="196" y="188"/>
                  <a:pt x="196" y="188"/>
                </a:cubicBezTo>
                <a:cubicBezTo>
                  <a:pt x="197" y="188"/>
                  <a:pt x="197" y="188"/>
                  <a:pt x="197" y="188"/>
                </a:cubicBezTo>
                <a:cubicBezTo>
                  <a:pt x="197" y="188"/>
                  <a:pt x="197" y="188"/>
                  <a:pt x="197" y="188"/>
                </a:cubicBezTo>
                <a:cubicBezTo>
                  <a:pt x="197" y="188"/>
                  <a:pt x="197" y="188"/>
                  <a:pt x="197" y="188"/>
                </a:cubicBezTo>
                <a:cubicBezTo>
                  <a:pt x="197" y="188"/>
                  <a:pt x="197" y="188"/>
                  <a:pt x="197" y="188"/>
                </a:cubicBezTo>
                <a:cubicBezTo>
                  <a:pt x="197" y="188"/>
                  <a:pt x="197" y="188"/>
                  <a:pt x="197" y="188"/>
                </a:cubicBezTo>
                <a:cubicBezTo>
                  <a:pt x="197" y="188"/>
                  <a:pt x="197" y="188"/>
                  <a:pt x="198" y="188"/>
                </a:cubicBezTo>
                <a:cubicBezTo>
                  <a:pt x="198" y="188"/>
                  <a:pt x="198" y="188"/>
                  <a:pt x="198" y="188"/>
                </a:cubicBezTo>
                <a:cubicBezTo>
                  <a:pt x="198" y="188"/>
                  <a:pt x="198" y="188"/>
                  <a:pt x="198" y="188"/>
                </a:cubicBezTo>
                <a:cubicBezTo>
                  <a:pt x="198" y="188"/>
                  <a:pt x="198" y="188"/>
                  <a:pt x="198" y="188"/>
                </a:cubicBezTo>
                <a:cubicBezTo>
                  <a:pt x="198" y="188"/>
                  <a:pt x="198" y="188"/>
                  <a:pt x="198" y="188"/>
                </a:cubicBezTo>
                <a:cubicBezTo>
                  <a:pt x="198" y="188"/>
                  <a:pt x="198" y="188"/>
                  <a:pt x="198" y="188"/>
                </a:cubicBezTo>
                <a:cubicBezTo>
                  <a:pt x="198" y="188"/>
                  <a:pt x="198" y="188"/>
                  <a:pt x="198" y="188"/>
                </a:cubicBezTo>
                <a:cubicBezTo>
                  <a:pt x="198" y="188"/>
                  <a:pt x="198" y="188"/>
                  <a:pt x="198" y="188"/>
                </a:cubicBezTo>
                <a:cubicBezTo>
                  <a:pt x="198" y="188"/>
                  <a:pt x="198" y="188"/>
                  <a:pt x="198" y="188"/>
                </a:cubicBezTo>
                <a:cubicBezTo>
                  <a:pt x="198" y="188"/>
                  <a:pt x="198" y="188"/>
                  <a:pt x="198" y="188"/>
                </a:cubicBezTo>
                <a:cubicBezTo>
                  <a:pt x="198" y="188"/>
                  <a:pt x="198" y="188"/>
                  <a:pt x="198" y="188"/>
                </a:cubicBezTo>
                <a:cubicBezTo>
                  <a:pt x="198" y="188"/>
                  <a:pt x="198" y="188"/>
                  <a:pt x="198" y="188"/>
                </a:cubicBezTo>
                <a:cubicBezTo>
                  <a:pt x="199" y="188"/>
                  <a:pt x="199" y="188"/>
                  <a:pt x="199" y="188"/>
                </a:cubicBezTo>
                <a:cubicBezTo>
                  <a:pt x="199" y="188"/>
                  <a:pt x="199" y="188"/>
                  <a:pt x="199" y="188"/>
                </a:cubicBezTo>
                <a:cubicBezTo>
                  <a:pt x="199" y="188"/>
                  <a:pt x="199" y="188"/>
                  <a:pt x="199" y="188"/>
                </a:cubicBezTo>
                <a:cubicBezTo>
                  <a:pt x="199" y="188"/>
                  <a:pt x="199" y="188"/>
                  <a:pt x="199" y="188"/>
                </a:cubicBezTo>
                <a:cubicBezTo>
                  <a:pt x="199" y="188"/>
                  <a:pt x="199" y="188"/>
                  <a:pt x="199" y="188"/>
                </a:cubicBezTo>
                <a:cubicBezTo>
                  <a:pt x="199" y="189"/>
                  <a:pt x="200" y="188"/>
                  <a:pt x="200" y="188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00" y="188"/>
                  <a:pt x="200" y="189"/>
                  <a:pt x="200" y="188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00" y="189"/>
                  <a:pt x="200" y="189"/>
                  <a:pt x="200" y="189"/>
                </a:cubicBezTo>
                <a:cubicBezTo>
                  <a:pt x="200" y="189"/>
                  <a:pt x="200" y="189"/>
                  <a:pt x="200" y="189"/>
                </a:cubicBezTo>
                <a:cubicBezTo>
                  <a:pt x="200" y="189"/>
                  <a:pt x="201" y="188"/>
                  <a:pt x="201" y="189"/>
                </a:cubicBezTo>
                <a:cubicBezTo>
                  <a:pt x="201" y="189"/>
                  <a:pt x="201" y="189"/>
                  <a:pt x="201" y="189"/>
                </a:cubicBezTo>
                <a:cubicBezTo>
                  <a:pt x="201" y="189"/>
                  <a:pt x="201" y="189"/>
                  <a:pt x="201" y="189"/>
                </a:cubicBezTo>
                <a:cubicBezTo>
                  <a:pt x="201" y="189"/>
                  <a:pt x="201" y="189"/>
                  <a:pt x="201" y="189"/>
                </a:cubicBezTo>
                <a:cubicBezTo>
                  <a:pt x="201" y="189"/>
                  <a:pt x="201" y="189"/>
                  <a:pt x="201" y="189"/>
                </a:cubicBezTo>
                <a:cubicBezTo>
                  <a:pt x="201" y="189"/>
                  <a:pt x="201" y="189"/>
                  <a:pt x="201" y="189"/>
                </a:cubicBezTo>
                <a:cubicBezTo>
                  <a:pt x="201" y="189"/>
                  <a:pt x="201" y="189"/>
                  <a:pt x="201" y="189"/>
                </a:cubicBezTo>
                <a:cubicBezTo>
                  <a:pt x="201" y="189"/>
                  <a:pt x="201" y="189"/>
                  <a:pt x="201" y="189"/>
                </a:cubicBezTo>
                <a:cubicBezTo>
                  <a:pt x="201" y="189"/>
                  <a:pt x="201" y="189"/>
                  <a:pt x="201" y="189"/>
                </a:cubicBezTo>
                <a:cubicBezTo>
                  <a:pt x="201" y="189"/>
                  <a:pt x="202" y="188"/>
                  <a:pt x="203" y="188"/>
                </a:cubicBezTo>
                <a:cubicBezTo>
                  <a:pt x="203" y="188"/>
                  <a:pt x="203" y="189"/>
                  <a:pt x="203" y="189"/>
                </a:cubicBezTo>
                <a:cubicBezTo>
                  <a:pt x="204" y="188"/>
                  <a:pt x="204" y="189"/>
                  <a:pt x="204" y="189"/>
                </a:cubicBezTo>
                <a:cubicBezTo>
                  <a:pt x="204" y="189"/>
                  <a:pt x="205" y="189"/>
                  <a:pt x="205" y="189"/>
                </a:cubicBezTo>
                <a:cubicBezTo>
                  <a:pt x="205" y="189"/>
                  <a:pt x="205" y="189"/>
                  <a:pt x="205" y="189"/>
                </a:cubicBezTo>
                <a:cubicBezTo>
                  <a:pt x="205" y="189"/>
                  <a:pt x="205" y="189"/>
                  <a:pt x="205" y="189"/>
                </a:cubicBezTo>
                <a:cubicBezTo>
                  <a:pt x="205" y="189"/>
                  <a:pt x="206" y="189"/>
                  <a:pt x="206" y="189"/>
                </a:cubicBezTo>
                <a:cubicBezTo>
                  <a:pt x="207" y="189"/>
                  <a:pt x="207" y="189"/>
                  <a:pt x="207" y="189"/>
                </a:cubicBezTo>
                <a:cubicBezTo>
                  <a:pt x="208" y="189"/>
                  <a:pt x="209" y="188"/>
                  <a:pt x="209" y="189"/>
                </a:cubicBezTo>
                <a:cubicBezTo>
                  <a:pt x="210" y="188"/>
                  <a:pt x="210" y="188"/>
                  <a:pt x="211" y="187"/>
                </a:cubicBezTo>
                <a:cubicBezTo>
                  <a:pt x="211" y="187"/>
                  <a:pt x="212" y="187"/>
                  <a:pt x="212" y="186"/>
                </a:cubicBezTo>
                <a:cubicBezTo>
                  <a:pt x="212" y="187"/>
                  <a:pt x="212" y="187"/>
                  <a:pt x="212" y="186"/>
                </a:cubicBezTo>
                <a:cubicBezTo>
                  <a:pt x="212" y="186"/>
                  <a:pt x="212" y="186"/>
                  <a:pt x="212" y="186"/>
                </a:cubicBezTo>
                <a:cubicBezTo>
                  <a:pt x="212" y="186"/>
                  <a:pt x="213" y="186"/>
                  <a:pt x="213" y="185"/>
                </a:cubicBezTo>
                <a:cubicBezTo>
                  <a:pt x="212" y="185"/>
                  <a:pt x="214" y="185"/>
                  <a:pt x="214" y="185"/>
                </a:cubicBezTo>
                <a:cubicBezTo>
                  <a:pt x="214" y="185"/>
                  <a:pt x="215" y="185"/>
                  <a:pt x="215" y="185"/>
                </a:cubicBezTo>
                <a:cubicBezTo>
                  <a:pt x="216" y="185"/>
                  <a:pt x="216" y="185"/>
                  <a:pt x="217" y="185"/>
                </a:cubicBezTo>
                <a:cubicBezTo>
                  <a:pt x="217" y="185"/>
                  <a:pt x="217" y="184"/>
                  <a:pt x="218" y="184"/>
                </a:cubicBezTo>
                <a:cubicBezTo>
                  <a:pt x="218" y="184"/>
                  <a:pt x="219" y="183"/>
                  <a:pt x="219" y="183"/>
                </a:cubicBezTo>
                <a:cubicBezTo>
                  <a:pt x="220" y="183"/>
                  <a:pt x="220" y="182"/>
                  <a:pt x="220" y="182"/>
                </a:cubicBezTo>
                <a:cubicBezTo>
                  <a:pt x="220" y="182"/>
                  <a:pt x="220" y="182"/>
                  <a:pt x="220" y="182"/>
                </a:cubicBezTo>
                <a:cubicBezTo>
                  <a:pt x="220" y="182"/>
                  <a:pt x="219" y="181"/>
                  <a:pt x="219" y="181"/>
                </a:cubicBezTo>
                <a:cubicBezTo>
                  <a:pt x="219" y="181"/>
                  <a:pt x="219" y="181"/>
                  <a:pt x="220" y="182"/>
                </a:cubicBezTo>
                <a:cubicBezTo>
                  <a:pt x="220" y="182"/>
                  <a:pt x="220" y="182"/>
                  <a:pt x="220" y="181"/>
                </a:cubicBezTo>
                <a:cubicBezTo>
                  <a:pt x="220" y="181"/>
                  <a:pt x="220" y="182"/>
                  <a:pt x="220" y="181"/>
                </a:cubicBezTo>
                <a:cubicBezTo>
                  <a:pt x="220" y="181"/>
                  <a:pt x="220" y="181"/>
                  <a:pt x="219" y="181"/>
                </a:cubicBezTo>
                <a:cubicBezTo>
                  <a:pt x="219" y="181"/>
                  <a:pt x="218" y="181"/>
                  <a:pt x="218" y="181"/>
                </a:cubicBezTo>
                <a:cubicBezTo>
                  <a:pt x="218" y="181"/>
                  <a:pt x="219" y="181"/>
                  <a:pt x="219" y="181"/>
                </a:cubicBezTo>
                <a:cubicBezTo>
                  <a:pt x="219" y="181"/>
                  <a:pt x="219" y="181"/>
                  <a:pt x="219" y="181"/>
                </a:cubicBezTo>
                <a:cubicBezTo>
                  <a:pt x="220" y="181"/>
                  <a:pt x="219" y="181"/>
                  <a:pt x="219" y="181"/>
                </a:cubicBezTo>
                <a:cubicBezTo>
                  <a:pt x="220" y="181"/>
                  <a:pt x="220" y="181"/>
                  <a:pt x="220" y="181"/>
                </a:cubicBezTo>
                <a:cubicBezTo>
                  <a:pt x="220" y="180"/>
                  <a:pt x="220" y="180"/>
                  <a:pt x="220" y="180"/>
                </a:cubicBezTo>
                <a:cubicBezTo>
                  <a:pt x="219" y="180"/>
                  <a:pt x="219" y="180"/>
                  <a:pt x="219" y="180"/>
                </a:cubicBezTo>
                <a:cubicBezTo>
                  <a:pt x="219" y="180"/>
                  <a:pt x="220" y="180"/>
                  <a:pt x="220" y="180"/>
                </a:cubicBezTo>
                <a:cubicBezTo>
                  <a:pt x="220" y="180"/>
                  <a:pt x="220" y="179"/>
                  <a:pt x="219" y="179"/>
                </a:cubicBezTo>
                <a:cubicBezTo>
                  <a:pt x="219" y="179"/>
                  <a:pt x="219" y="179"/>
                  <a:pt x="220" y="179"/>
                </a:cubicBezTo>
                <a:cubicBezTo>
                  <a:pt x="220" y="179"/>
                  <a:pt x="220" y="179"/>
                  <a:pt x="220" y="179"/>
                </a:cubicBezTo>
                <a:cubicBezTo>
                  <a:pt x="220" y="179"/>
                  <a:pt x="220" y="178"/>
                  <a:pt x="220" y="178"/>
                </a:cubicBezTo>
                <a:cubicBezTo>
                  <a:pt x="220" y="178"/>
                  <a:pt x="219" y="178"/>
                  <a:pt x="219" y="178"/>
                </a:cubicBezTo>
                <a:cubicBezTo>
                  <a:pt x="219" y="178"/>
                  <a:pt x="219" y="178"/>
                  <a:pt x="219" y="178"/>
                </a:cubicBezTo>
                <a:cubicBezTo>
                  <a:pt x="219" y="178"/>
                  <a:pt x="219" y="178"/>
                  <a:pt x="219" y="178"/>
                </a:cubicBezTo>
                <a:cubicBezTo>
                  <a:pt x="219" y="177"/>
                  <a:pt x="219" y="177"/>
                  <a:pt x="218" y="177"/>
                </a:cubicBezTo>
                <a:cubicBezTo>
                  <a:pt x="218" y="177"/>
                  <a:pt x="218" y="177"/>
                  <a:pt x="218" y="177"/>
                </a:cubicBezTo>
                <a:cubicBezTo>
                  <a:pt x="218" y="177"/>
                  <a:pt x="218" y="177"/>
                  <a:pt x="218" y="177"/>
                </a:cubicBezTo>
                <a:cubicBezTo>
                  <a:pt x="219" y="177"/>
                  <a:pt x="218" y="177"/>
                  <a:pt x="218" y="177"/>
                </a:cubicBezTo>
                <a:cubicBezTo>
                  <a:pt x="218" y="177"/>
                  <a:pt x="218" y="177"/>
                  <a:pt x="218" y="177"/>
                </a:cubicBezTo>
                <a:cubicBezTo>
                  <a:pt x="218" y="177"/>
                  <a:pt x="217" y="177"/>
                  <a:pt x="217" y="177"/>
                </a:cubicBezTo>
                <a:cubicBezTo>
                  <a:pt x="217" y="177"/>
                  <a:pt x="217" y="177"/>
                  <a:pt x="217" y="178"/>
                </a:cubicBezTo>
                <a:cubicBezTo>
                  <a:pt x="216" y="178"/>
                  <a:pt x="216" y="178"/>
                  <a:pt x="216" y="178"/>
                </a:cubicBezTo>
                <a:cubicBezTo>
                  <a:pt x="216" y="178"/>
                  <a:pt x="216" y="177"/>
                  <a:pt x="216" y="177"/>
                </a:cubicBezTo>
                <a:cubicBezTo>
                  <a:pt x="216" y="177"/>
                  <a:pt x="216" y="177"/>
                  <a:pt x="216" y="177"/>
                </a:cubicBezTo>
                <a:cubicBezTo>
                  <a:pt x="216" y="177"/>
                  <a:pt x="217" y="177"/>
                  <a:pt x="217" y="177"/>
                </a:cubicBezTo>
                <a:cubicBezTo>
                  <a:pt x="217" y="177"/>
                  <a:pt x="217" y="177"/>
                  <a:pt x="217" y="177"/>
                </a:cubicBezTo>
                <a:cubicBezTo>
                  <a:pt x="217" y="176"/>
                  <a:pt x="217" y="176"/>
                  <a:pt x="216" y="176"/>
                </a:cubicBezTo>
                <a:cubicBezTo>
                  <a:pt x="217" y="176"/>
                  <a:pt x="217" y="176"/>
                  <a:pt x="217" y="176"/>
                </a:cubicBezTo>
                <a:cubicBezTo>
                  <a:pt x="216" y="176"/>
                  <a:pt x="216" y="175"/>
                  <a:pt x="215" y="175"/>
                </a:cubicBezTo>
                <a:cubicBezTo>
                  <a:pt x="215" y="175"/>
                  <a:pt x="215" y="175"/>
                  <a:pt x="214" y="175"/>
                </a:cubicBezTo>
                <a:cubicBezTo>
                  <a:pt x="214" y="175"/>
                  <a:pt x="213" y="175"/>
                  <a:pt x="213" y="175"/>
                </a:cubicBezTo>
                <a:cubicBezTo>
                  <a:pt x="214" y="176"/>
                  <a:pt x="214" y="175"/>
                  <a:pt x="215" y="176"/>
                </a:cubicBezTo>
                <a:cubicBezTo>
                  <a:pt x="215" y="176"/>
                  <a:pt x="214" y="176"/>
                  <a:pt x="214" y="176"/>
                </a:cubicBezTo>
                <a:cubicBezTo>
                  <a:pt x="214" y="176"/>
                  <a:pt x="214" y="176"/>
                  <a:pt x="214" y="176"/>
                </a:cubicBezTo>
                <a:cubicBezTo>
                  <a:pt x="214" y="176"/>
                  <a:pt x="213" y="176"/>
                  <a:pt x="213" y="176"/>
                </a:cubicBezTo>
                <a:cubicBezTo>
                  <a:pt x="213" y="176"/>
                  <a:pt x="212" y="176"/>
                  <a:pt x="212" y="176"/>
                </a:cubicBezTo>
                <a:cubicBezTo>
                  <a:pt x="212" y="176"/>
                  <a:pt x="212" y="176"/>
                  <a:pt x="212" y="176"/>
                </a:cubicBezTo>
                <a:cubicBezTo>
                  <a:pt x="212" y="177"/>
                  <a:pt x="212" y="177"/>
                  <a:pt x="212" y="177"/>
                </a:cubicBezTo>
                <a:cubicBezTo>
                  <a:pt x="212" y="177"/>
                  <a:pt x="212" y="177"/>
                  <a:pt x="212" y="177"/>
                </a:cubicBezTo>
                <a:cubicBezTo>
                  <a:pt x="212" y="177"/>
                  <a:pt x="212" y="177"/>
                  <a:pt x="211" y="177"/>
                </a:cubicBezTo>
                <a:cubicBezTo>
                  <a:pt x="211" y="177"/>
                  <a:pt x="211" y="177"/>
                  <a:pt x="211" y="177"/>
                </a:cubicBezTo>
                <a:cubicBezTo>
                  <a:pt x="211" y="177"/>
                  <a:pt x="210" y="178"/>
                  <a:pt x="210" y="178"/>
                </a:cubicBezTo>
                <a:cubicBezTo>
                  <a:pt x="210" y="178"/>
                  <a:pt x="210" y="177"/>
                  <a:pt x="210" y="178"/>
                </a:cubicBezTo>
                <a:cubicBezTo>
                  <a:pt x="210" y="178"/>
                  <a:pt x="209" y="178"/>
                  <a:pt x="209" y="178"/>
                </a:cubicBezTo>
                <a:cubicBezTo>
                  <a:pt x="209" y="178"/>
                  <a:pt x="209" y="178"/>
                  <a:pt x="209" y="178"/>
                </a:cubicBezTo>
                <a:cubicBezTo>
                  <a:pt x="209" y="178"/>
                  <a:pt x="209" y="178"/>
                  <a:pt x="208" y="178"/>
                </a:cubicBezTo>
                <a:cubicBezTo>
                  <a:pt x="209" y="178"/>
                  <a:pt x="209" y="178"/>
                  <a:pt x="209" y="178"/>
                </a:cubicBezTo>
                <a:cubicBezTo>
                  <a:pt x="209" y="178"/>
                  <a:pt x="209" y="178"/>
                  <a:pt x="208" y="178"/>
                </a:cubicBezTo>
                <a:cubicBezTo>
                  <a:pt x="209" y="178"/>
                  <a:pt x="209" y="178"/>
                  <a:pt x="209" y="178"/>
                </a:cubicBezTo>
                <a:cubicBezTo>
                  <a:pt x="209" y="178"/>
                  <a:pt x="209" y="177"/>
                  <a:pt x="208" y="177"/>
                </a:cubicBezTo>
                <a:cubicBezTo>
                  <a:pt x="208" y="177"/>
                  <a:pt x="207" y="177"/>
                  <a:pt x="207" y="177"/>
                </a:cubicBezTo>
                <a:cubicBezTo>
                  <a:pt x="207" y="177"/>
                  <a:pt x="207" y="177"/>
                  <a:pt x="207" y="177"/>
                </a:cubicBezTo>
                <a:cubicBezTo>
                  <a:pt x="208" y="177"/>
                  <a:pt x="208" y="177"/>
                  <a:pt x="208" y="177"/>
                </a:cubicBezTo>
                <a:cubicBezTo>
                  <a:pt x="209" y="177"/>
                  <a:pt x="209" y="178"/>
                  <a:pt x="209" y="178"/>
                </a:cubicBezTo>
                <a:cubicBezTo>
                  <a:pt x="209" y="177"/>
                  <a:pt x="209" y="177"/>
                  <a:pt x="209" y="177"/>
                </a:cubicBezTo>
                <a:cubicBezTo>
                  <a:pt x="209" y="177"/>
                  <a:pt x="209" y="177"/>
                  <a:pt x="210" y="177"/>
                </a:cubicBezTo>
                <a:cubicBezTo>
                  <a:pt x="210" y="177"/>
                  <a:pt x="210" y="177"/>
                  <a:pt x="210" y="177"/>
                </a:cubicBezTo>
                <a:cubicBezTo>
                  <a:pt x="210" y="177"/>
                  <a:pt x="210" y="177"/>
                  <a:pt x="210" y="176"/>
                </a:cubicBezTo>
                <a:cubicBezTo>
                  <a:pt x="210" y="176"/>
                  <a:pt x="210" y="177"/>
                  <a:pt x="210" y="176"/>
                </a:cubicBezTo>
                <a:cubicBezTo>
                  <a:pt x="210" y="176"/>
                  <a:pt x="211" y="177"/>
                  <a:pt x="211" y="176"/>
                </a:cubicBezTo>
                <a:cubicBezTo>
                  <a:pt x="211" y="176"/>
                  <a:pt x="212" y="176"/>
                  <a:pt x="212" y="176"/>
                </a:cubicBezTo>
                <a:cubicBezTo>
                  <a:pt x="212" y="176"/>
                  <a:pt x="212" y="176"/>
                  <a:pt x="212" y="176"/>
                </a:cubicBezTo>
                <a:cubicBezTo>
                  <a:pt x="212" y="176"/>
                  <a:pt x="213" y="176"/>
                  <a:pt x="213" y="176"/>
                </a:cubicBezTo>
                <a:cubicBezTo>
                  <a:pt x="213" y="176"/>
                  <a:pt x="213" y="175"/>
                  <a:pt x="213" y="175"/>
                </a:cubicBezTo>
                <a:cubicBezTo>
                  <a:pt x="213" y="175"/>
                  <a:pt x="213" y="176"/>
                  <a:pt x="212" y="176"/>
                </a:cubicBezTo>
                <a:cubicBezTo>
                  <a:pt x="212" y="176"/>
                  <a:pt x="211" y="176"/>
                  <a:pt x="210" y="176"/>
                </a:cubicBezTo>
                <a:cubicBezTo>
                  <a:pt x="211" y="176"/>
                  <a:pt x="211" y="176"/>
                  <a:pt x="212" y="176"/>
                </a:cubicBezTo>
                <a:cubicBezTo>
                  <a:pt x="212" y="176"/>
                  <a:pt x="212" y="175"/>
                  <a:pt x="212" y="175"/>
                </a:cubicBezTo>
                <a:cubicBezTo>
                  <a:pt x="213" y="175"/>
                  <a:pt x="213" y="175"/>
                  <a:pt x="213" y="175"/>
                </a:cubicBezTo>
                <a:cubicBezTo>
                  <a:pt x="213" y="175"/>
                  <a:pt x="214" y="175"/>
                  <a:pt x="214" y="175"/>
                </a:cubicBezTo>
                <a:cubicBezTo>
                  <a:pt x="214" y="175"/>
                  <a:pt x="214" y="175"/>
                  <a:pt x="214" y="175"/>
                </a:cubicBezTo>
                <a:cubicBezTo>
                  <a:pt x="214" y="175"/>
                  <a:pt x="214" y="175"/>
                  <a:pt x="214" y="175"/>
                </a:cubicBezTo>
                <a:cubicBezTo>
                  <a:pt x="214" y="175"/>
                  <a:pt x="214" y="175"/>
                  <a:pt x="214" y="175"/>
                </a:cubicBezTo>
                <a:cubicBezTo>
                  <a:pt x="214" y="174"/>
                  <a:pt x="215" y="175"/>
                  <a:pt x="216" y="174"/>
                </a:cubicBezTo>
                <a:cubicBezTo>
                  <a:pt x="216" y="174"/>
                  <a:pt x="215" y="174"/>
                  <a:pt x="215" y="174"/>
                </a:cubicBezTo>
                <a:cubicBezTo>
                  <a:pt x="216" y="174"/>
                  <a:pt x="216" y="174"/>
                  <a:pt x="216" y="174"/>
                </a:cubicBezTo>
                <a:cubicBezTo>
                  <a:pt x="216" y="174"/>
                  <a:pt x="216" y="174"/>
                  <a:pt x="215" y="174"/>
                </a:cubicBezTo>
                <a:cubicBezTo>
                  <a:pt x="215" y="174"/>
                  <a:pt x="215" y="173"/>
                  <a:pt x="215" y="173"/>
                </a:cubicBezTo>
                <a:cubicBezTo>
                  <a:pt x="215" y="173"/>
                  <a:pt x="214" y="173"/>
                  <a:pt x="214" y="173"/>
                </a:cubicBezTo>
                <a:cubicBezTo>
                  <a:pt x="214" y="173"/>
                  <a:pt x="214" y="173"/>
                  <a:pt x="214" y="173"/>
                </a:cubicBezTo>
                <a:cubicBezTo>
                  <a:pt x="214" y="173"/>
                  <a:pt x="214" y="173"/>
                  <a:pt x="213" y="173"/>
                </a:cubicBezTo>
                <a:cubicBezTo>
                  <a:pt x="213" y="173"/>
                  <a:pt x="214" y="174"/>
                  <a:pt x="213" y="173"/>
                </a:cubicBezTo>
                <a:cubicBezTo>
                  <a:pt x="213" y="173"/>
                  <a:pt x="213" y="173"/>
                  <a:pt x="213" y="173"/>
                </a:cubicBezTo>
                <a:cubicBezTo>
                  <a:pt x="213" y="173"/>
                  <a:pt x="213" y="173"/>
                  <a:pt x="213" y="173"/>
                </a:cubicBezTo>
                <a:cubicBezTo>
                  <a:pt x="213" y="173"/>
                  <a:pt x="213" y="173"/>
                  <a:pt x="213" y="173"/>
                </a:cubicBezTo>
                <a:cubicBezTo>
                  <a:pt x="212" y="173"/>
                  <a:pt x="212" y="173"/>
                  <a:pt x="212" y="173"/>
                </a:cubicBezTo>
                <a:cubicBezTo>
                  <a:pt x="212" y="173"/>
                  <a:pt x="212" y="173"/>
                  <a:pt x="212" y="172"/>
                </a:cubicBezTo>
                <a:cubicBezTo>
                  <a:pt x="212" y="172"/>
                  <a:pt x="212" y="172"/>
                  <a:pt x="212" y="172"/>
                </a:cubicBezTo>
                <a:cubicBezTo>
                  <a:pt x="212" y="172"/>
                  <a:pt x="212" y="172"/>
                  <a:pt x="212" y="172"/>
                </a:cubicBezTo>
                <a:cubicBezTo>
                  <a:pt x="212" y="172"/>
                  <a:pt x="212" y="172"/>
                  <a:pt x="211" y="172"/>
                </a:cubicBezTo>
                <a:cubicBezTo>
                  <a:pt x="211" y="172"/>
                  <a:pt x="211" y="172"/>
                  <a:pt x="211" y="172"/>
                </a:cubicBezTo>
                <a:cubicBezTo>
                  <a:pt x="211" y="172"/>
                  <a:pt x="211" y="172"/>
                  <a:pt x="211" y="173"/>
                </a:cubicBezTo>
                <a:cubicBezTo>
                  <a:pt x="211" y="172"/>
                  <a:pt x="212" y="172"/>
                  <a:pt x="212" y="172"/>
                </a:cubicBezTo>
                <a:cubicBezTo>
                  <a:pt x="211" y="171"/>
                  <a:pt x="211" y="172"/>
                  <a:pt x="211" y="172"/>
                </a:cubicBezTo>
                <a:cubicBezTo>
                  <a:pt x="211" y="172"/>
                  <a:pt x="211" y="172"/>
                  <a:pt x="211" y="172"/>
                </a:cubicBezTo>
                <a:cubicBezTo>
                  <a:pt x="211" y="172"/>
                  <a:pt x="210" y="173"/>
                  <a:pt x="210" y="173"/>
                </a:cubicBezTo>
                <a:cubicBezTo>
                  <a:pt x="210" y="173"/>
                  <a:pt x="210" y="173"/>
                  <a:pt x="210" y="173"/>
                </a:cubicBezTo>
                <a:cubicBezTo>
                  <a:pt x="210" y="173"/>
                  <a:pt x="210" y="173"/>
                  <a:pt x="210" y="173"/>
                </a:cubicBezTo>
                <a:cubicBezTo>
                  <a:pt x="210" y="172"/>
                  <a:pt x="210" y="172"/>
                  <a:pt x="211" y="172"/>
                </a:cubicBezTo>
                <a:cubicBezTo>
                  <a:pt x="211" y="172"/>
                  <a:pt x="211" y="172"/>
                  <a:pt x="211" y="172"/>
                </a:cubicBezTo>
                <a:cubicBezTo>
                  <a:pt x="211" y="172"/>
                  <a:pt x="210" y="172"/>
                  <a:pt x="210" y="172"/>
                </a:cubicBezTo>
                <a:cubicBezTo>
                  <a:pt x="210" y="172"/>
                  <a:pt x="210" y="172"/>
                  <a:pt x="210" y="172"/>
                </a:cubicBezTo>
                <a:cubicBezTo>
                  <a:pt x="210" y="172"/>
                  <a:pt x="210" y="172"/>
                  <a:pt x="210" y="172"/>
                </a:cubicBezTo>
                <a:cubicBezTo>
                  <a:pt x="210" y="172"/>
                  <a:pt x="210" y="172"/>
                  <a:pt x="210" y="172"/>
                </a:cubicBezTo>
                <a:cubicBezTo>
                  <a:pt x="210" y="171"/>
                  <a:pt x="210" y="172"/>
                  <a:pt x="210" y="172"/>
                </a:cubicBezTo>
                <a:cubicBezTo>
                  <a:pt x="210" y="172"/>
                  <a:pt x="209" y="172"/>
                  <a:pt x="209" y="172"/>
                </a:cubicBezTo>
                <a:cubicBezTo>
                  <a:pt x="209" y="172"/>
                  <a:pt x="209" y="172"/>
                  <a:pt x="209" y="172"/>
                </a:cubicBezTo>
                <a:cubicBezTo>
                  <a:pt x="209" y="172"/>
                  <a:pt x="209" y="172"/>
                  <a:pt x="209" y="172"/>
                </a:cubicBezTo>
                <a:cubicBezTo>
                  <a:pt x="209" y="172"/>
                  <a:pt x="209" y="172"/>
                  <a:pt x="209" y="172"/>
                </a:cubicBezTo>
                <a:cubicBezTo>
                  <a:pt x="209" y="172"/>
                  <a:pt x="209" y="172"/>
                  <a:pt x="209" y="172"/>
                </a:cubicBezTo>
                <a:cubicBezTo>
                  <a:pt x="209" y="172"/>
                  <a:pt x="209" y="172"/>
                  <a:pt x="209" y="172"/>
                </a:cubicBezTo>
                <a:cubicBezTo>
                  <a:pt x="209" y="172"/>
                  <a:pt x="209" y="172"/>
                  <a:pt x="209" y="172"/>
                </a:cubicBezTo>
                <a:cubicBezTo>
                  <a:pt x="208" y="172"/>
                  <a:pt x="208" y="172"/>
                  <a:pt x="208" y="172"/>
                </a:cubicBezTo>
                <a:cubicBezTo>
                  <a:pt x="208" y="172"/>
                  <a:pt x="208" y="172"/>
                  <a:pt x="208" y="172"/>
                </a:cubicBezTo>
                <a:cubicBezTo>
                  <a:pt x="208" y="172"/>
                  <a:pt x="208" y="172"/>
                  <a:pt x="209" y="172"/>
                </a:cubicBezTo>
                <a:cubicBezTo>
                  <a:pt x="208" y="172"/>
                  <a:pt x="208" y="172"/>
                  <a:pt x="208" y="172"/>
                </a:cubicBezTo>
                <a:cubicBezTo>
                  <a:pt x="208" y="172"/>
                  <a:pt x="208" y="172"/>
                  <a:pt x="208" y="171"/>
                </a:cubicBezTo>
                <a:cubicBezTo>
                  <a:pt x="208" y="171"/>
                  <a:pt x="208" y="172"/>
                  <a:pt x="208" y="171"/>
                </a:cubicBezTo>
                <a:cubicBezTo>
                  <a:pt x="208" y="171"/>
                  <a:pt x="208" y="171"/>
                  <a:pt x="208" y="171"/>
                </a:cubicBezTo>
                <a:cubicBezTo>
                  <a:pt x="209" y="171"/>
                  <a:pt x="209" y="171"/>
                  <a:pt x="209" y="171"/>
                </a:cubicBezTo>
                <a:cubicBezTo>
                  <a:pt x="209" y="171"/>
                  <a:pt x="209" y="171"/>
                  <a:pt x="209" y="171"/>
                </a:cubicBezTo>
                <a:cubicBezTo>
                  <a:pt x="209" y="171"/>
                  <a:pt x="209" y="171"/>
                  <a:pt x="208" y="171"/>
                </a:cubicBezTo>
                <a:cubicBezTo>
                  <a:pt x="208" y="171"/>
                  <a:pt x="208" y="171"/>
                  <a:pt x="208" y="171"/>
                </a:cubicBezTo>
                <a:cubicBezTo>
                  <a:pt x="208" y="171"/>
                  <a:pt x="209" y="171"/>
                  <a:pt x="209" y="170"/>
                </a:cubicBezTo>
                <a:cubicBezTo>
                  <a:pt x="208" y="171"/>
                  <a:pt x="208" y="171"/>
                  <a:pt x="208" y="171"/>
                </a:cubicBezTo>
                <a:cubicBezTo>
                  <a:pt x="208" y="170"/>
                  <a:pt x="208" y="170"/>
                  <a:pt x="208" y="170"/>
                </a:cubicBezTo>
                <a:cubicBezTo>
                  <a:pt x="208" y="170"/>
                  <a:pt x="208" y="170"/>
                  <a:pt x="208" y="170"/>
                </a:cubicBezTo>
                <a:cubicBezTo>
                  <a:pt x="209" y="170"/>
                  <a:pt x="209" y="170"/>
                  <a:pt x="208" y="170"/>
                </a:cubicBezTo>
                <a:cubicBezTo>
                  <a:pt x="208" y="170"/>
                  <a:pt x="208" y="170"/>
                  <a:pt x="208" y="170"/>
                </a:cubicBezTo>
                <a:cubicBezTo>
                  <a:pt x="208" y="170"/>
                  <a:pt x="208" y="170"/>
                  <a:pt x="208" y="170"/>
                </a:cubicBezTo>
                <a:cubicBezTo>
                  <a:pt x="208" y="170"/>
                  <a:pt x="208" y="170"/>
                  <a:pt x="208" y="170"/>
                </a:cubicBezTo>
                <a:cubicBezTo>
                  <a:pt x="208" y="170"/>
                  <a:pt x="208" y="170"/>
                  <a:pt x="207" y="170"/>
                </a:cubicBezTo>
                <a:cubicBezTo>
                  <a:pt x="207" y="170"/>
                  <a:pt x="207" y="170"/>
                  <a:pt x="207" y="170"/>
                </a:cubicBezTo>
                <a:cubicBezTo>
                  <a:pt x="207" y="170"/>
                  <a:pt x="208" y="170"/>
                  <a:pt x="207" y="169"/>
                </a:cubicBezTo>
                <a:cubicBezTo>
                  <a:pt x="207" y="169"/>
                  <a:pt x="207" y="170"/>
                  <a:pt x="206" y="169"/>
                </a:cubicBezTo>
                <a:cubicBezTo>
                  <a:pt x="207" y="169"/>
                  <a:pt x="206" y="169"/>
                  <a:pt x="206" y="169"/>
                </a:cubicBezTo>
                <a:cubicBezTo>
                  <a:pt x="206" y="169"/>
                  <a:pt x="206" y="169"/>
                  <a:pt x="206" y="169"/>
                </a:cubicBezTo>
                <a:cubicBezTo>
                  <a:pt x="206" y="169"/>
                  <a:pt x="206" y="169"/>
                  <a:pt x="206" y="169"/>
                </a:cubicBezTo>
                <a:cubicBezTo>
                  <a:pt x="206" y="169"/>
                  <a:pt x="206" y="168"/>
                  <a:pt x="206" y="168"/>
                </a:cubicBezTo>
                <a:cubicBezTo>
                  <a:pt x="206" y="168"/>
                  <a:pt x="205" y="168"/>
                  <a:pt x="205" y="168"/>
                </a:cubicBezTo>
                <a:cubicBezTo>
                  <a:pt x="205" y="168"/>
                  <a:pt x="204" y="168"/>
                  <a:pt x="204" y="168"/>
                </a:cubicBezTo>
                <a:cubicBezTo>
                  <a:pt x="204" y="168"/>
                  <a:pt x="205" y="168"/>
                  <a:pt x="205" y="168"/>
                </a:cubicBezTo>
                <a:cubicBezTo>
                  <a:pt x="205" y="168"/>
                  <a:pt x="205" y="168"/>
                  <a:pt x="205" y="168"/>
                </a:cubicBezTo>
                <a:cubicBezTo>
                  <a:pt x="205" y="168"/>
                  <a:pt x="205" y="168"/>
                  <a:pt x="205" y="168"/>
                </a:cubicBezTo>
                <a:cubicBezTo>
                  <a:pt x="205" y="168"/>
                  <a:pt x="205" y="168"/>
                  <a:pt x="205" y="168"/>
                </a:cubicBezTo>
                <a:cubicBezTo>
                  <a:pt x="205" y="168"/>
                  <a:pt x="205" y="168"/>
                  <a:pt x="205" y="168"/>
                </a:cubicBezTo>
                <a:cubicBezTo>
                  <a:pt x="205" y="168"/>
                  <a:pt x="205" y="167"/>
                  <a:pt x="205" y="167"/>
                </a:cubicBezTo>
                <a:cubicBezTo>
                  <a:pt x="204" y="167"/>
                  <a:pt x="204" y="168"/>
                  <a:pt x="204" y="167"/>
                </a:cubicBezTo>
                <a:cubicBezTo>
                  <a:pt x="204" y="167"/>
                  <a:pt x="204" y="167"/>
                  <a:pt x="205" y="167"/>
                </a:cubicBezTo>
                <a:cubicBezTo>
                  <a:pt x="204" y="167"/>
                  <a:pt x="204" y="167"/>
                  <a:pt x="204" y="167"/>
                </a:cubicBezTo>
                <a:cubicBezTo>
                  <a:pt x="204" y="167"/>
                  <a:pt x="206" y="167"/>
                  <a:pt x="205" y="167"/>
                </a:cubicBezTo>
                <a:cubicBezTo>
                  <a:pt x="205" y="167"/>
                  <a:pt x="204" y="167"/>
                  <a:pt x="204" y="167"/>
                </a:cubicBezTo>
                <a:cubicBezTo>
                  <a:pt x="204" y="167"/>
                  <a:pt x="204" y="167"/>
                  <a:pt x="205" y="167"/>
                </a:cubicBezTo>
                <a:cubicBezTo>
                  <a:pt x="204" y="167"/>
                  <a:pt x="203" y="166"/>
                  <a:pt x="203" y="166"/>
                </a:cubicBezTo>
                <a:cubicBezTo>
                  <a:pt x="203" y="166"/>
                  <a:pt x="204" y="166"/>
                  <a:pt x="204" y="166"/>
                </a:cubicBezTo>
                <a:cubicBezTo>
                  <a:pt x="204" y="166"/>
                  <a:pt x="203" y="166"/>
                  <a:pt x="203" y="166"/>
                </a:cubicBezTo>
                <a:cubicBezTo>
                  <a:pt x="203" y="166"/>
                  <a:pt x="204" y="167"/>
                  <a:pt x="204" y="167"/>
                </a:cubicBezTo>
                <a:cubicBezTo>
                  <a:pt x="204" y="167"/>
                  <a:pt x="204" y="167"/>
                  <a:pt x="204" y="167"/>
                </a:cubicBezTo>
                <a:cubicBezTo>
                  <a:pt x="205" y="167"/>
                  <a:pt x="205" y="167"/>
                  <a:pt x="205" y="167"/>
                </a:cubicBezTo>
                <a:cubicBezTo>
                  <a:pt x="205" y="167"/>
                  <a:pt x="205" y="167"/>
                  <a:pt x="205" y="167"/>
                </a:cubicBezTo>
                <a:cubicBezTo>
                  <a:pt x="205" y="167"/>
                  <a:pt x="205" y="167"/>
                  <a:pt x="205" y="167"/>
                </a:cubicBezTo>
                <a:cubicBezTo>
                  <a:pt x="205" y="167"/>
                  <a:pt x="205" y="167"/>
                  <a:pt x="205" y="166"/>
                </a:cubicBezTo>
                <a:cubicBezTo>
                  <a:pt x="205" y="166"/>
                  <a:pt x="205" y="166"/>
                  <a:pt x="205" y="166"/>
                </a:cubicBezTo>
                <a:cubicBezTo>
                  <a:pt x="205" y="166"/>
                  <a:pt x="205" y="166"/>
                  <a:pt x="205" y="166"/>
                </a:cubicBezTo>
                <a:cubicBezTo>
                  <a:pt x="205" y="166"/>
                  <a:pt x="205" y="166"/>
                  <a:pt x="205" y="166"/>
                </a:cubicBezTo>
                <a:cubicBezTo>
                  <a:pt x="205" y="166"/>
                  <a:pt x="205" y="166"/>
                  <a:pt x="205" y="166"/>
                </a:cubicBezTo>
                <a:cubicBezTo>
                  <a:pt x="205" y="166"/>
                  <a:pt x="206" y="165"/>
                  <a:pt x="206" y="166"/>
                </a:cubicBezTo>
                <a:cubicBezTo>
                  <a:pt x="206" y="165"/>
                  <a:pt x="206" y="165"/>
                  <a:pt x="206" y="165"/>
                </a:cubicBezTo>
                <a:cubicBezTo>
                  <a:pt x="205" y="165"/>
                  <a:pt x="205" y="165"/>
                  <a:pt x="205" y="165"/>
                </a:cubicBezTo>
                <a:cubicBezTo>
                  <a:pt x="205" y="165"/>
                  <a:pt x="205" y="165"/>
                  <a:pt x="205" y="165"/>
                </a:cubicBezTo>
                <a:cubicBezTo>
                  <a:pt x="205" y="165"/>
                  <a:pt x="205" y="165"/>
                  <a:pt x="204" y="165"/>
                </a:cubicBezTo>
                <a:cubicBezTo>
                  <a:pt x="205" y="164"/>
                  <a:pt x="205" y="164"/>
                  <a:pt x="205" y="164"/>
                </a:cubicBezTo>
                <a:cubicBezTo>
                  <a:pt x="205" y="164"/>
                  <a:pt x="205" y="164"/>
                  <a:pt x="205" y="164"/>
                </a:cubicBezTo>
                <a:cubicBezTo>
                  <a:pt x="204" y="164"/>
                  <a:pt x="204" y="164"/>
                  <a:pt x="204" y="164"/>
                </a:cubicBezTo>
                <a:cubicBezTo>
                  <a:pt x="204" y="164"/>
                  <a:pt x="204" y="164"/>
                  <a:pt x="204" y="164"/>
                </a:cubicBezTo>
                <a:cubicBezTo>
                  <a:pt x="204" y="164"/>
                  <a:pt x="204" y="164"/>
                  <a:pt x="204" y="164"/>
                </a:cubicBezTo>
                <a:cubicBezTo>
                  <a:pt x="204" y="163"/>
                  <a:pt x="204" y="163"/>
                  <a:pt x="204" y="163"/>
                </a:cubicBezTo>
                <a:cubicBezTo>
                  <a:pt x="204" y="163"/>
                  <a:pt x="205" y="163"/>
                  <a:pt x="205" y="163"/>
                </a:cubicBezTo>
                <a:cubicBezTo>
                  <a:pt x="205" y="163"/>
                  <a:pt x="204" y="162"/>
                  <a:pt x="203" y="162"/>
                </a:cubicBezTo>
                <a:cubicBezTo>
                  <a:pt x="203" y="163"/>
                  <a:pt x="203" y="162"/>
                  <a:pt x="203" y="162"/>
                </a:cubicBezTo>
                <a:cubicBezTo>
                  <a:pt x="203" y="162"/>
                  <a:pt x="203" y="162"/>
                  <a:pt x="203" y="162"/>
                </a:cubicBezTo>
                <a:cubicBezTo>
                  <a:pt x="203" y="162"/>
                  <a:pt x="203" y="162"/>
                  <a:pt x="203" y="162"/>
                </a:cubicBezTo>
                <a:cubicBezTo>
                  <a:pt x="203" y="162"/>
                  <a:pt x="203" y="162"/>
                  <a:pt x="204" y="162"/>
                </a:cubicBezTo>
                <a:cubicBezTo>
                  <a:pt x="203" y="162"/>
                  <a:pt x="203" y="161"/>
                  <a:pt x="203" y="162"/>
                </a:cubicBezTo>
                <a:cubicBezTo>
                  <a:pt x="203" y="161"/>
                  <a:pt x="203" y="161"/>
                  <a:pt x="203" y="161"/>
                </a:cubicBezTo>
                <a:cubicBezTo>
                  <a:pt x="203" y="161"/>
                  <a:pt x="202" y="161"/>
                  <a:pt x="202" y="161"/>
                </a:cubicBezTo>
                <a:cubicBezTo>
                  <a:pt x="202" y="161"/>
                  <a:pt x="202" y="162"/>
                  <a:pt x="202" y="162"/>
                </a:cubicBezTo>
                <a:cubicBezTo>
                  <a:pt x="201" y="162"/>
                  <a:pt x="201" y="162"/>
                  <a:pt x="201" y="162"/>
                </a:cubicBezTo>
                <a:cubicBezTo>
                  <a:pt x="201" y="162"/>
                  <a:pt x="201" y="162"/>
                  <a:pt x="201" y="162"/>
                </a:cubicBezTo>
                <a:cubicBezTo>
                  <a:pt x="201" y="162"/>
                  <a:pt x="201" y="162"/>
                  <a:pt x="202" y="161"/>
                </a:cubicBezTo>
                <a:cubicBezTo>
                  <a:pt x="202" y="161"/>
                  <a:pt x="202" y="161"/>
                  <a:pt x="202" y="161"/>
                </a:cubicBezTo>
                <a:cubicBezTo>
                  <a:pt x="202" y="161"/>
                  <a:pt x="203" y="161"/>
                  <a:pt x="203" y="161"/>
                </a:cubicBezTo>
                <a:cubicBezTo>
                  <a:pt x="203" y="161"/>
                  <a:pt x="202" y="161"/>
                  <a:pt x="202" y="161"/>
                </a:cubicBezTo>
                <a:cubicBezTo>
                  <a:pt x="202" y="161"/>
                  <a:pt x="203" y="161"/>
                  <a:pt x="203" y="161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202" y="160"/>
                  <a:pt x="202" y="160"/>
                  <a:pt x="202" y="160"/>
                </a:cubicBezTo>
                <a:cubicBezTo>
                  <a:pt x="202" y="160"/>
                  <a:pt x="202" y="160"/>
                  <a:pt x="202" y="160"/>
                </a:cubicBezTo>
                <a:cubicBezTo>
                  <a:pt x="202" y="160"/>
                  <a:pt x="202" y="160"/>
                  <a:pt x="201" y="160"/>
                </a:cubicBezTo>
                <a:cubicBezTo>
                  <a:pt x="202" y="160"/>
                  <a:pt x="201" y="160"/>
                  <a:pt x="201" y="160"/>
                </a:cubicBezTo>
                <a:cubicBezTo>
                  <a:pt x="201" y="160"/>
                  <a:pt x="201" y="161"/>
                  <a:pt x="200" y="161"/>
                </a:cubicBezTo>
                <a:cubicBezTo>
                  <a:pt x="201" y="160"/>
                  <a:pt x="201" y="160"/>
                  <a:pt x="201" y="160"/>
                </a:cubicBezTo>
                <a:cubicBezTo>
                  <a:pt x="201" y="160"/>
                  <a:pt x="201" y="160"/>
                  <a:pt x="201" y="160"/>
                </a:cubicBezTo>
                <a:cubicBezTo>
                  <a:pt x="201" y="160"/>
                  <a:pt x="201" y="160"/>
                  <a:pt x="201" y="160"/>
                </a:cubicBezTo>
                <a:cubicBezTo>
                  <a:pt x="201" y="160"/>
                  <a:pt x="201" y="160"/>
                  <a:pt x="202" y="160"/>
                </a:cubicBezTo>
                <a:cubicBezTo>
                  <a:pt x="202" y="160"/>
                  <a:pt x="202" y="160"/>
                  <a:pt x="202" y="160"/>
                </a:cubicBezTo>
                <a:cubicBezTo>
                  <a:pt x="202" y="159"/>
                  <a:pt x="202" y="159"/>
                  <a:pt x="202" y="159"/>
                </a:cubicBezTo>
                <a:cubicBezTo>
                  <a:pt x="202" y="159"/>
                  <a:pt x="202" y="159"/>
                  <a:pt x="202" y="159"/>
                </a:cubicBezTo>
                <a:cubicBezTo>
                  <a:pt x="202" y="159"/>
                  <a:pt x="202" y="159"/>
                  <a:pt x="202" y="159"/>
                </a:cubicBezTo>
                <a:cubicBezTo>
                  <a:pt x="201" y="159"/>
                  <a:pt x="201" y="159"/>
                  <a:pt x="201" y="159"/>
                </a:cubicBezTo>
                <a:cubicBezTo>
                  <a:pt x="201" y="159"/>
                  <a:pt x="201" y="159"/>
                  <a:pt x="201" y="159"/>
                </a:cubicBezTo>
                <a:cubicBezTo>
                  <a:pt x="201" y="159"/>
                  <a:pt x="202" y="158"/>
                  <a:pt x="201" y="158"/>
                </a:cubicBezTo>
                <a:cubicBezTo>
                  <a:pt x="201" y="158"/>
                  <a:pt x="201" y="158"/>
                  <a:pt x="201" y="158"/>
                </a:cubicBezTo>
                <a:cubicBezTo>
                  <a:pt x="201" y="158"/>
                  <a:pt x="201" y="158"/>
                  <a:pt x="202" y="158"/>
                </a:cubicBezTo>
                <a:cubicBezTo>
                  <a:pt x="201" y="158"/>
                  <a:pt x="201" y="158"/>
                  <a:pt x="200" y="158"/>
                </a:cubicBezTo>
                <a:cubicBezTo>
                  <a:pt x="200" y="158"/>
                  <a:pt x="200" y="158"/>
                  <a:pt x="200" y="158"/>
                </a:cubicBezTo>
                <a:cubicBezTo>
                  <a:pt x="200" y="158"/>
                  <a:pt x="200" y="158"/>
                  <a:pt x="200" y="158"/>
                </a:cubicBezTo>
                <a:cubicBezTo>
                  <a:pt x="200" y="158"/>
                  <a:pt x="200" y="158"/>
                  <a:pt x="200" y="158"/>
                </a:cubicBezTo>
                <a:cubicBezTo>
                  <a:pt x="199" y="158"/>
                  <a:pt x="200" y="158"/>
                  <a:pt x="199" y="158"/>
                </a:cubicBezTo>
                <a:cubicBezTo>
                  <a:pt x="199" y="158"/>
                  <a:pt x="200" y="158"/>
                  <a:pt x="200" y="158"/>
                </a:cubicBezTo>
                <a:cubicBezTo>
                  <a:pt x="201" y="158"/>
                  <a:pt x="201" y="158"/>
                  <a:pt x="201" y="157"/>
                </a:cubicBezTo>
                <a:cubicBezTo>
                  <a:pt x="201" y="157"/>
                  <a:pt x="201" y="157"/>
                  <a:pt x="200" y="157"/>
                </a:cubicBezTo>
                <a:cubicBezTo>
                  <a:pt x="200" y="157"/>
                  <a:pt x="201" y="157"/>
                  <a:pt x="200" y="157"/>
                </a:cubicBezTo>
                <a:cubicBezTo>
                  <a:pt x="200" y="157"/>
                  <a:pt x="200" y="157"/>
                  <a:pt x="200" y="157"/>
                </a:cubicBezTo>
                <a:cubicBezTo>
                  <a:pt x="200" y="157"/>
                  <a:pt x="200" y="157"/>
                  <a:pt x="200" y="157"/>
                </a:cubicBezTo>
                <a:cubicBezTo>
                  <a:pt x="200" y="157"/>
                  <a:pt x="199" y="157"/>
                  <a:pt x="199" y="157"/>
                </a:cubicBezTo>
                <a:cubicBezTo>
                  <a:pt x="199" y="156"/>
                  <a:pt x="200" y="157"/>
                  <a:pt x="200" y="156"/>
                </a:cubicBezTo>
                <a:cubicBezTo>
                  <a:pt x="200" y="156"/>
                  <a:pt x="200" y="156"/>
                  <a:pt x="199" y="156"/>
                </a:cubicBezTo>
                <a:cubicBezTo>
                  <a:pt x="199" y="156"/>
                  <a:pt x="200" y="156"/>
                  <a:pt x="200" y="156"/>
                </a:cubicBezTo>
                <a:cubicBezTo>
                  <a:pt x="200" y="156"/>
                  <a:pt x="200" y="156"/>
                  <a:pt x="199" y="156"/>
                </a:cubicBezTo>
                <a:cubicBezTo>
                  <a:pt x="199" y="156"/>
                  <a:pt x="199" y="156"/>
                  <a:pt x="200" y="156"/>
                </a:cubicBezTo>
                <a:cubicBezTo>
                  <a:pt x="199" y="156"/>
                  <a:pt x="199" y="156"/>
                  <a:pt x="199" y="155"/>
                </a:cubicBezTo>
                <a:cubicBezTo>
                  <a:pt x="199" y="155"/>
                  <a:pt x="199" y="155"/>
                  <a:pt x="199" y="155"/>
                </a:cubicBezTo>
                <a:cubicBezTo>
                  <a:pt x="199" y="155"/>
                  <a:pt x="199" y="155"/>
                  <a:pt x="199" y="155"/>
                </a:cubicBezTo>
                <a:cubicBezTo>
                  <a:pt x="199" y="155"/>
                  <a:pt x="199" y="155"/>
                  <a:pt x="199" y="154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99" y="155"/>
                  <a:pt x="198" y="155"/>
                  <a:pt x="198" y="155"/>
                </a:cubicBezTo>
                <a:cubicBezTo>
                  <a:pt x="198" y="155"/>
                  <a:pt x="198" y="155"/>
                  <a:pt x="198" y="155"/>
                </a:cubicBezTo>
                <a:cubicBezTo>
                  <a:pt x="198" y="154"/>
                  <a:pt x="198" y="155"/>
                  <a:pt x="198" y="154"/>
                </a:cubicBezTo>
                <a:cubicBezTo>
                  <a:pt x="199" y="154"/>
                  <a:pt x="198" y="154"/>
                  <a:pt x="198" y="154"/>
                </a:cubicBezTo>
                <a:cubicBezTo>
                  <a:pt x="198" y="154"/>
                  <a:pt x="197" y="154"/>
                  <a:pt x="197" y="154"/>
                </a:cubicBezTo>
                <a:cubicBezTo>
                  <a:pt x="197" y="155"/>
                  <a:pt x="198" y="155"/>
                  <a:pt x="198" y="155"/>
                </a:cubicBezTo>
                <a:cubicBezTo>
                  <a:pt x="198" y="155"/>
                  <a:pt x="198" y="155"/>
                  <a:pt x="198" y="155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7" y="154"/>
                  <a:pt x="197" y="155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7" y="154"/>
                  <a:pt x="198" y="154"/>
                  <a:pt x="198" y="154"/>
                </a:cubicBezTo>
                <a:cubicBezTo>
                  <a:pt x="198" y="154"/>
                  <a:pt x="198" y="154"/>
                  <a:pt x="198" y="154"/>
                </a:cubicBezTo>
                <a:cubicBezTo>
                  <a:pt x="198" y="154"/>
                  <a:pt x="198" y="154"/>
                  <a:pt x="198" y="154"/>
                </a:cubicBezTo>
                <a:cubicBezTo>
                  <a:pt x="198" y="154"/>
                  <a:pt x="198" y="154"/>
                  <a:pt x="198" y="154"/>
                </a:cubicBezTo>
                <a:cubicBezTo>
                  <a:pt x="198" y="154"/>
                  <a:pt x="198" y="154"/>
                  <a:pt x="198" y="154"/>
                </a:cubicBezTo>
                <a:cubicBezTo>
                  <a:pt x="198" y="154"/>
                  <a:pt x="198" y="154"/>
                  <a:pt x="198" y="154"/>
                </a:cubicBezTo>
                <a:cubicBezTo>
                  <a:pt x="198" y="154"/>
                  <a:pt x="198" y="154"/>
                  <a:pt x="198" y="154"/>
                </a:cubicBezTo>
                <a:cubicBezTo>
                  <a:pt x="198" y="154"/>
                  <a:pt x="198" y="154"/>
                  <a:pt x="198" y="154"/>
                </a:cubicBezTo>
                <a:cubicBezTo>
                  <a:pt x="198" y="154"/>
                  <a:pt x="198" y="154"/>
                  <a:pt x="198" y="153"/>
                </a:cubicBezTo>
                <a:cubicBezTo>
                  <a:pt x="198" y="153"/>
                  <a:pt x="198" y="153"/>
                  <a:pt x="198" y="153"/>
                </a:cubicBezTo>
                <a:cubicBezTo>
                  <a:pt x="198" y="153"/>
                  <a:pt x="198" y="153"/>
                  <a:pt x="198" y="153"/>
                </a:cubicBezTo>
                <a:cubicBezTo>
                  <a:pt x="198" y="153"/>
                  <a:pt x="198" y="153"/>
                  <a:pt x="198" y="153"/>
                </a:cubicBezTo>
                <a:cubicBezTo>
                  <a:pt x="198" y="153"/>
                  <a:pt x="198" y="153"/>
                  <a:pt x="198" y="153"/>
                </a:cubicBezTo>
                <a:cubicBezTo>
                  <a:pt x="198" y="153"/>
                  <a:pt x="198" y="153"/>
                  <a:pt x="198" y="153"/>
                </a:cubicBezTo>
                <a:cubicBezTo>
                  <a:pt x="198" y="153"/>
                  <a:pt x="198" y="153"/>
                  <a:pt x="197" y="153"/>
                </a:cubicBezTo>
                <a:cubicBezTo>
                  <a:pt x="197" y="153"/>
                  <a:pt x="197" y="153"/>
                  <a:pt x="197" y="153"/>
                </a:cubicBezTo>
                <a:cubicBezTo>
                  <a:pt x="197" y="153"/>
                  <a:pt x="197" y="153"/>
                  <a:pt x="197" y="153"/>
                </a:cubicBezTo>
                <a:cubicBezTo>
                  <a:pt x="197" y="153"/>
                  <a:pt x="197" y="153"/>
                  <a:pt x="197" y="153"/>
                </a:cubicBezTo>
                <a:cubicBezTo>
                  <a:pt x="197" y="153"/>
                  <a:pt x="197" y="153"/>
                  <a:pt x="197" y="153"/>
                </a:cubicBezTo>
                <a:cubicBezTo>
                  <a:pt x="197" y="153"/>
                  <a:pt x="197" y="153"/>
                  <a:pt x="197" y="153"/>
                </a:cubicBezTo>
                <a:cubicBezTo>
                  <a:pt x="197" y="153"/>
                  <a:pt x="197" y="153"/>
                  <a:pt x="197" y="153"/>
                </a:cubicBezTo>
                <a:cubicBezTo>
                  <a:pt x="197" y="153"/>
                  <a:pt x="197" y="153"/>
                  <a:pt x="197" y="153"/>
                </a:cubicBezTo>
                <a:cubicBezTo>
                  <a:pt x="197" y="153"/>
                  <a:pt x="197" y="153"/>
                  <a:pt x="197" y="153"/>
                </a:cubicBezTo>
                <a:cubicBezTo>
                  <a:pt x="197" y="153"/>
                  <a:pt x="197" y="153"/>
                  <a:pt x="197" y="153"/>
                </a:cubicBezTo>
                <a:cubicBezTo>
                  <a:pt x="197" y="153"/>
                  <a:pt x="197" y="153"/>
                  <a:pt x="197" y="153"/>
                </a:cubicBezTo>
                <a:cubicBezTo>
                  <a:pt x="197" y="153"/>
                  <a:pt x="197" y="153"/>
                  <a:pt x="197" y="153"/>
                </a:cubicBezTo>
                <a:cubicBezTo>
                  <a:pt x="197" y="153"/>
                  <a:pt x="197" y="153"/>
                  <a:pt x="197" y="153"/>
                </a:cubicBezTo>
                <a:cubicBezTo>
                  <a:pt x="197" y="153"/>
                  <a:pt x="197" y="153"/>
                  <a:pt x="197" y="153"/>
                </a:cubicBezTo>
                <a:cubicBezTo>
                  <a:pt x="197" y="153"/>
                  <a:pt x="197" y="153"/>
                  <a:pt x="197" y="153"/>
                </a:cubicBezTo>
                <a:cubicBezTo>
                  <a:pt x="197" y="153"/>
                  <a:pt x="197" y="153"/>
                  <a:pt x="197" y="153"/>
                </a:cubicBezTo>
                <a:cubicBezTo>
                  <a:pt x="197" y="153"/>
                  <a:pt x="197" y="153"/>
                  <a:pt x="197" y="153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7" y="154"/>
                  <a:pt x="197" y="155"/>
                  <a:pt x="197" y="155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7" y="155"/>
                  <a:pt x="197" y="155"/>
                  <a:pt x="197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7" y="157"/>
                </a:cubicBezTo>
                <a:cubicBezTo>
                  <a:pt x="197" y="157"/>
                  <a:pt x="197" y="157"/>
                  <a:pt x="197" y="157"/>
                </a:cubicBezTo>
                <a:cubicBezTo>
                  <a:pt x="197" y="157"/>
                  <a:pt x="197" y="157"/>
                  <a:pt x="197" y="157"/>
                </a:cubicBezTo>
                <a:cubicBezTo>
                  <a:pt x="197" y="157"/>
                  <a:pt x="197" y="157"/>
                  <a:pt x="197" y="157"/>
                </a:cubicBezTo>
                <a:cubicBezTo>
                  <a:pt x="197" y="157"/>
                  <a:pt x="197" y="157"/>
                  <a:pt x="197" y="157"/>
                </a:cubicBezTo>
                <a:cubicBezTo>
                  <a:pt x="197" y="157"/>
                  <a:pt x="197" y="157"/>
                  <a:pt x="197" y="157"/>
                </a:cubicBezTo>
                <a:cubicBezTo>
                  <a:pt x="197" y="157"/>
                  <a:pt x="197" y="157"/>
                  <a:pt x="197" y="157"/>
                </a:cubicBezTo>
                <a:cubicBezTo>
                  <a:pt x="197" y="157"/>
                  <a:pt x="197" y="157"/>
                  <a:pt x="197" y="157"/>
                </a:cubicBezTo>
                <a:cubicBezTo>
                  <a:pt x="197" y="157"/>
                  <a:pt x="197" y="157"/>
                  <a:pt x="197" y="157"/>
                </a:cubicBezTo>
                <a:cubicBezTo>
                  <a:pt x="197" y="157"/>
                  <a:pt x="196" y="157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6" y="156"/>
                  <a:pt x="196" y="156"/>
                  <a:pt x="196" y="156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196" y="156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5" y="157"/>
                  <a:pt x="195" y="157"/>
                </a:cubicBezTo>
                <a:cubicBezTo>
                  <a:pt x="195" y="157"/>
                  <a:pt x="195" y="157"/>
                  <a:pt x="195" y="157"/>
                </a:cubicBezTo>
                <a:cubicBezTo>
                  <a:pt x="195" y="157"/>
                  <a:pt x="195" y="157"/>
                  <a:pt x="195" y="157"/>
                </a:cubicBezTo>
                <a:cubicBezTo>
                  <a:pt x="195" y="157"/>
                  <a:pt x="195" y="157"/>
                  <a:pt x="195" y="157"/>
                </a:cubicBezTo>
                <a:cubicBezTo>
                  <a:pt x="195" y="157"/>
                  <a:pt x="195" y="157"/>
                  <a:pt x="195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5" y="157"/>
                  <a:pt x="195" y="157"/>
                  <a:pt x="195" y="157"/>
                </a:cubicBezTo>
                <a:cubicBezTo>
                  <a:pt x="195" y="157"/>
                  <a:pt x="195" y="157"/>
                  <a:pt x="195" y="157"/>
                </a:cubicBezTo>
                <a:cubicBezTo>
                  <a:pt x="195" y="157"/>
                  <a:pt x="195" y="157"/>
                  <a:pt x="195" y="157"/>
                </a:cubicBezTo>
                <a:cubicBezTo>
                  <a:pt x="195" y="157"/>
                  <a:pt x="195" y="157"/>
                  <a:pt x="195" y="157"/>
                </a:cubicBezTo>
                <a:cubicBezTo>
                  <a:pt x="195" y="157"/>
                  <a:pt x="195" y="157"/>
                  <a:pt x="195" y="157"/>
                </a:cubicBezTo>
                <a:cubicBezTo>
                  <a:pt x="195" y="157"/>
                  <a:pt x="195" y="157"/>
                  <a:pt x="195" y="157"/>
                </a:cubicBezTo>
                <a:cubicBezTo>
                  <a:pt x="195" y="157"/>
                  <a:pt x="195" y="157"/>
                  <a:pt x="195" y="157"/>
                </a:cubicBezTo>
                <a:cubicBezTo>
                  <a:pt x="195" y="157"/>
                  <a:pt x="195" y="157"/>
                  <a:pt x="195" y="157"/>
                </a:cubicBezTo>
                <a:cubicBezTo>
                  <a:pt x="195" y="157"/>
                  <a:pt x="195" y="157"/>
                  <a:pt x="195" y="157"/>
                </a:cubicBezTo>
                <a:cubicBezTo>
                  <a:pt x="195" y="157"/>
                  <a:pt x="195" y="157"/>
                  <a:pt x="195" y="157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6" y="158"/>
                  <a:pt x="195" y="158"/>
                  <a:pt x="196" y="158"/>
                </a:cubicBezTo>
                <a:cubicBezTo>
                  <a:pt x="196" y="158"/>
                  <a:pt x="196" y="158"/>
                  <a:pt x="196" y="158"/>
                </a:cubicBezTo>
                <a:cubicBezTo>
                  <a:pt x="196" y="158"/>
                  <a:pt x="196" y="158"/>
                  <a:pt x="196" y="158"/>
                </a:cubicBezTo>
                <a:cubicBezTo>
                  <a:pt x="196" y="158"/>
                  <a:pt x="196" y="158"/>
                  <a:pt x="196" y="158"/>
                </a:cubicBezTo>
                <a:cubicBezTo>
                  <a:pt x="196" y="158"/>
                  <a:pt x="196" y="158"/>
                  <a:pt x="196" y="158"/>
                </a:cubicBezTo>
                <a:cubicBezTo>
                  <a:pt x="196" y="158"/>
                  <a:pt x="196" y="158"/>
                  <a:pt x="196" y="158"/>
                </a:cubicBezTo>
                <a:cubicBezTo>
                  <a:pt x="196" y="158"/>
                  <a:pt x="196" y="158"/>
                  <a:pt x="196" y="158"/>
                </a:cubicBezTo>
                <a:cubicBezTo>
                  <a:pt x="196" y="158"/>
                  <a:pt x="196" y="158"/>
                  <a:pt x="196" y="158"/>
                </a:cubicBezTo>
                <a:cubicBezTo>
                  <a:pt x="196" y="158"/>
                  <a:pt x="196" y="158"/>
                  <a:pt x="196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8"/>
                  <a:pt x="195" y="158"/>
                  <a:pt x="195" y="158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5" y="159"/>
                  <a:pt x="194" y="159"/>
                  <a:pt x="194" y="159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60"/>
                  <a:pt x="195" y="160"/>
                  <a:pt x="195" y="160"/>
                </a:cubicBezTo>
                <a:cubicBezTo>
                  <a:pt x="195" y="160"/>
                  <a:pt x="195" y="160"/>
                  <a:pt x="195" y="160"/>
                </a:cubicBezTo>
                <a:cubicBezTo>
                  <a:pt x="195" y="160"/>
                  <a:pt x="195" y="160"/>
                  <a:pt x="195" y="160"/>
                </a:cubicBezTo>
                <a:cubicBezTo>
                  <a:pt x="195" y="160"/>
                  <a:pt x="195" y="160"/>
                  <a:pt x="195" y="160"/>
                </a:cubicBezTo>
                <a:cubicBezTo>
                  <a:pt x="195" y="160"/>
                  <a:pt x="195" y="160"/>
                  <a:pt x="195" y="160"/>
                </a:cubicBezTo>
                <a:cubicBezTo>
                  <a:pt x="195" y="160"/>
                  <a:pt x="195" y="160"/>
                  <a:pt x="195" y="160"/>
                </a:cubicBezTo>
                <a:cubicBezTo>
                  <a:pt x="195" y="160"/>
                  <a:pt x="195" y="160"/>
                  <a:pt x="195" y="160"/>
                </a:cubicBezTo>
                <a:cubicBezTo>
                  <a:pt x="195" y="160"/>
                  <a:pt x="195" y="160"/>
                  <a:pt x="195" y="160"/>
                </a:cubicBezTo>
                <a:cubicBezTo>
                  <a:pt x="195" y="160"/>
                  <a:pt x="195" y="160"/>
                  <a:pt x="195" y="160"/>
                </a:cubicBezTo>
                <a:cubicBezTo>
                  <a:pt x="194" y="160"/>
                  <a:pt x="194" y="160"/>
                  <a:pt x="194" y="160"/>
                </a:cubicBezTo>
                <a:cubicBezTo>
                  <a:pt x="194" y="160"/>
                  <a:pt x="194" y="160"/>
                  <a:pt x="194" y="160"/>
                </a:cubicBezTo>
                <a:cubicBezTo>
                  <a:pt x="194" y="160"/>
                  <a:pt x="194" y="160"/>
                  <a:pt x="194" y="160"/>
                </a:cubicBezTo>
                <a:cubicBezTo>
                  <a:pt x="195" y="160"/>
                  <a:pt x="195" y="160"/>
                  <a:pt x="195" y="160"/>
                </a:cubicBezTo>
                <a:cubicBezTo>
                  <a:pt x="195" y="160"/>
                  <a:pt x="195" y="160"/>
                  <a:pt x="195" y="160"/>
                </a:cubicBezTo>
                <a:cubicBezTo>
                  <a:pt x="195" y="160"/>
                  <a:pt x="195" y="160"/>
                  <a:pt x="195" y="160"/>
                </a:cubicBezTo>
                <a:cubicBezTo>
                  <a:pt x="195" y="160"/>
                  <a:pt x="195" y="160"/>
                  <a:pt x="195" y="160"/>
                </a:cubicBezTo>
                <a:cubicBezTo>
                  <a:pt x="195" y="160"/>
                  <a:pt x="195" y="160"/>
                  <a:pt x="195" y="160"/>
                </a:cubicBezTo>
                <a:cubicBezTo>
                  <a:pt x="195" y="160"/>
                  <a:pt x="195" y="160"/>
                  <a:pt x="195" y="160"/>
                </a:cubicBezTo>
                <a:cubicBezTo>
                  <a:pt x="194" y="160"/>
                  <a:pt x="194" y="160"/>
                  <a:pt x="194" y="160"/>
                </a:cubicBezTo>
                <a:cubicBezTo>
                  <a:pt x="194" y="160"/>
                  <a:pt x="194" y="160"/>
                  <a:pt x="194" y="160"/>
                </a:cubicBezTo>
                <a:cubicBezTo>
                  <a:pt x="194" y="161"/>
                  <a:pt x="194" y="161"/>
                  <a:pt x="194" y="161"/>
                </a:cubicBezTo>
                <a:cubicBezTo>
                  <a:pt x="194" y="161"/>
                  <a:pt x="194" y="161"/>
                  <a:pt x="194" y="161"/>
                </a:cubicBezTo>
                <a:cubicBezTo>
                  <a:pt x="194" y="161"/>
                  <a:pt x="194" y="161"/>
                  <a:pt x="194" y="161"/>
                </a:cubicBezTo>
                <a:cubicBezTo>
                  <a:pt x="194" y="161"/>
                  <a:pt x="194" y="161"/>
                  <a:pt x="194" y="161"/>
                </a:cubicBezTo>
                <a:cubicBezTo>
                  <a:pt x="194" y="160"/>
                  <a:pt x="194" y="160"/>
                  <a:pt x="194" y="160"/>
                </a:cubicBezTo>
                <a:cubicBezTo>
                  <a:pt x="194" y="160"/>
                  <a:pt x="194" y="160"/>
                  <a:pt x="194" y="160"/>
                </a:cubicBezTo>
                <a:cubicBezTo>
                  <a:pt x="194" y="160"/>
                  <a:pt x="194" y="160"/>
                  <a:pt x="194" y="160"/>
                </a:cubicBezTo>
                <a:cubicBezTo>
                  <a:pt x="194" y="160"/>
                  <a:pt x="194" y="160"/>
                  <a:pt x="194" y="160"/>
                </a:cubicBezTo>
                <a:cubicBezTo>
                  <a:pt x="194" y="160"/>
                  <a:pt x="194" y="160"/>
                  <a:pt x="194" y="160"/>
                </a:cubicBezTo>
                <a:cubicBezTo>
                  <a:pt x="194" y="160"/>
                  <a:pt x="194" y="160"/>
                  <a:pt x="194" y="160"/>
                </a:cubicBezTo>
                <a:cubicBezTo>
                  <a:pt x="194" y="160"/>
                  <a:pt x="194" y="160"/>
                  <a:pt x="194" y="160"/>
                </a:cubicBezTo>
                <a:cubicBezTo>
                  <a:pt x="194" y="160"/>
                  <a:pt x="194" y="160"/>
                  <a:pt x="194" y="160"/>
                </a:cubicBezTo>
                <a:cubicBezTo>
                  <a:pt x="195" y="160"/>
                  <a:pt x="195" y="160"/>
                  <a:pt x="195" y="160"/>
                </a:cubicBezTo>
                <a:cubicBezTo>
                  <a:pt x="194" y="160"/>
                  <a:pt x="194" y="160"/>
                  <a:pt x="194" y="160"/>
                </a:cubicBezTo>
                <a:cubicBezTo>
                  <a:pt x="194" y="160"/>
                  <a:pt x="194" y="160"/>
                  <a:pt x="194" y="160"/>
                </a:cubicBezTo>
                <a:cubicBezTo>
                  <a:pt x="194" y="160"/>
                  <a:pt x="194" y="160"/>
                  <a:pt x="194" y="160"/>
                </a:cubicBezTo>
                <a:cubicBezTo>
                  <a:pt x="194" y="160"/>
                  <a:pt x="194" y="160"/>
                  <a:pt x="194" y="160"/>
                </a:cubicBezTo>
                <a:cubicBezTo>
                  <a:pt x="194" y="160"/>
                  <a:pt x="194" y="160"/>
                  <a:pt x="194" y="160"/>
                </a:cubicBezTo>
                <a:cubicBezTo>
                  <a:pt x="194" y="160"/>
                  <a:pt x="194" y="160"/>
                  <a:pt x="194" y="160"/>
                </a:cubicBezTo>
                <a:cubicBezTo>
                  <a:pt x="194" y="160"/>
                  <a:pt x="194" y="160"/>
                  <a:pt x="194" y="160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4" y="159"/>
                  <a:pt x="194" y="159"/>
                  <a:pt x="194" y="159"/>
                </a:cubicBezTo>
                <a:cubicBezTo>
                  <a:pt x="193" y="159"/>
                  <a:pt x="193" y="159"/>
                  <a:pt x="193" y="159"/>
                </a:cubicBezTo>
                <a:cubicBezTo>
                  <a:pt x="193" y="159"/>
                  <a:pt x="193" y="159"/>
                  <a:pt x="193" y="159"/>
                </a:cubicBezTo>
                <a:cubicBezTo>
                  <a:pt x="193" y="159"/>
                  <a:pt x="193" y="159"/>
                  <a:pt x="193" y="159"/>
                </a:cubicBezTo>
                <a:cubicBezTo>
                  <a:pt x="193" y="159"/>
                  <a:pt x="193" y="159"/>
                  <a:pt x="193" y="159"/>
                </a:cubicBezTo>
                <a:cubicBezTo>
                  <a:pt x="193" y="159"/>
                  <a:pt x="193" y="159"/>
                  <a:pt x="193" y="159"/>
                </a:cubicBezTo>
                <a:cubicBezTo>
                  <a:pt x="193" y="159"/>
                  <a:pt x="193" y="159"/>
                  <a:pt x="193" y="159"/>
                </a:cubicBezTo>
                <a:cubicBezTo>
                  <a:pt x="193" y="159"/>
                  <a:pt x="193" y="159"/>
                  <a:pt x="193" y="159"/>
                </a:cubicBezTo>
                <a:cubicBezTo>
                  <a:pt x="193" y="159"/>
                  <a:pt x="193" y="159"/>
                  <a:pt x="193" y="159"/>
                </a:cubicBezTo>
                <a:cubicBezTo>
                  <a:pt x="193" y="159"/>
                  <a:pt x="193" y="159"/>
                  <a:pt x="193" y="159"/>
                </a:cubicBezTo>
                <a:cubicBezTo>
                  <a:pt x="193" y="159"/>
                  <a:pt x="193" y="159"/>
                  <a:pt x="193" y="159"/>
                </a:cubicBezTo>
                <a:cubicBezTo>
                  <a:pt x="193" y="159"/>
                  <a:pt x="193" y="159"/>
                  <a:pt x="193" y="159"/>
                </a:cubicBezTo>
                <a:cubicBezTo>
                  <a:pt x="193" y="159"/>
                  <a:pt x="193" y="159"/>
                  <a:pt x="193" y="159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192" y="160"/>
                  <a:pt x="192" y="160"/>
                  <a:pt x="192" y="160"/>
                </a:cubicBezTo>
                <a:cubicBezTo>
                  <a:pt x="191" y="161"/>
                  <a:pt x="191" y="161"/>
                  <a:pt x="191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90" y="161"/>
                  <a:pt x="190" y="162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2"/>
                  <a:pt x="189" y="162"/>
                  <a:pt x="189" y="162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1"/>
                  <a:pt x="190" y="161"/>
                  <a:pt x="190" y="161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90" y="160"/>
                  <a:pt x="190" y="160"/>
                  <a:pt x="190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8" y="161"/>
                </a:cubicBezTo>
                <a:cubicBezTo>
                  <a:pt x="188" y="162"/>
                  <a:pt x="188" y="162"/>
                  <a:pt x="188" y="162"/>
                </a:cubicBezTo>
                <a:cubicBezTo>
                  <a:pt x="188" y="162"/>
                  <a:pt x="188" y="162"/>
                  <a:pt x="188" y="162"/>
                </a:cubicBezTo>
                <a:cubicBezTo>
                  <a:pt x="188" y="162"/>
                  <a:pt x="188" y="162"/>
                  <a:pt x="188" y="162"/>
                </a:cubicBezTo>
                <a:cubicBezTo>
                  <a:pt x="188" y="162"/>
                  <a:pt x="188" y="162"/>
                  <a:pt x="188" y="162"/>
                </a:cubicBezTo>
                <a:cubicBezTo>
                  <a:pt x="188" y="162"/>
                  <a:pt x="188" y="162"/>
                  <a:pt x="188" y="162"/>
                </a:cubicBezTo>
                <a:cubicBezTo>
                  <a:pt x="188" y="162"/>
                  <a:pt x="188" y="162"/>
                  <a:pt x="188" y="162"/>
                </a:cubicBezTo>
                <a:cubicBezTo>
                  <a:pt x="188" y="162"/>
                  <a:pt x="188" y="162"/>
                  <a:pt x="188" y="162"/>
                </a:cubicBezTo>
                <a:cubicBezTo>
                  <a:pt x="188" y="162"/>
                  <a:pt x="188" y="162"/>
                  <a:pt x="188" y="162"/>
                </a:cubicBezTo>
                <a:cubicBezTo>
                  <a:pt x="188" y="162"/>
                  <a:pt x="188" y="162"/>
                  <a:pt x="188" y="162"/>
                </a:cubicBezTo>
                <a:cubicBezTo>
                  <a:pt x="188" y="162"/>
                  <a:pt x="188" y="162"/>
                  <a:pt x="188" y="162"/>
                </a:cubicBezTo>
                <a:cubicBezTo>
                  <a:pt x="188" y="162"/>
                  <a:pt x="188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6" y="162"/>
                  <a:pt x="186" y="162"/>
                  <a:pt x="186" y="162"/>
                </a:cubicBezTo>
                <a:cubicBezTo>
                  <a:pt x="186" y="162"/>
                  <a:pt x="186" y="162"/>
                  <a:pt x="186" y="162"/>
                </a:cubicBezTo>
                <a:cubicBezTo>
                  <a:pt x="186" y="162"/>
                  <a:pt x="186" y="162"/>
                  <a:pt x="186" y="162"/>
                </a:cubicBezTo>
                <a:cubicBezTo>
                  <a:pt x="186" y="162"/>
                  <a:pt x="186" y="163"/>
                  <a:pt x="186" y="163"/>
                </a:cubicBezTo>
                <a:cubicBezTo>
                  <a:pt x="186" y="163"/>
                  <a:pt x="186" y="163"/>
                  <a:pt x="186" y="163"/>
                </a:cubicBezTo>
                <a:cubicBezTo>
                  <a:pt x="186" y="163"/>
                  <a:pt x="186" y="163"/>
                  <a:pt x="186" y="163"/>
                </a:cubicBezTo>
                <a:cubicBezTo>
                  <a:pt x="186" y="163"/>
                  <a:pt x="186" y="163"/>
                  <a:pt x="186" y="163"/>
                </a:cubicBezTo>
                <a:cubicBezTo>
                  <a:pt x="186" y="162"/>
                  <a:pt x="186" y="162"/>
                  <a:pt x="186" y="162"/>
                </a:cubicBezTo>
                <a:cubicBezTo>
                  <a:pt x="186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7" y="162"/>
                  <a:pt x="187" y="162"/>
                </a:cubicBezTo>
                <a:cubicBezTo>
                  <a:pt x="187" y="162"/>
                  <a:pt x="188" y="162"/>
                  <a:pt x="188" y="162"/>
                </a:cubicBezTo>
                <a:cubicBezTo>
                  <a:pt x="188" y="162"/>
                  <a:pt x="188" y="162"/>
                  <a:pt x="188" y="162"/>
                </a:cubicBezTo>
                <a:cubicBezTo>
                  <a:pt x="188" y="162"/>
                  <a:pt x="188" y="162"/>
                  <a:pt x="188" y="162"/>
                </a:cubicBezTo>
                <a:cubicBezTo>
                  <a:pt x="188" y="162"/>
                  <a:pt x="188" y="162"/>
                  <a:pt x="188" y="162"/>
                </a:cubicBezTo>
                <a:cubicBezTo>
                  <a:pt x="188" y="162"/>
                  <a:pt x="188" y="162"/>
                  <a:pt x="188" y="162"/>
                </a:cubicBezTo>
                <a:cubicBezTo>
                  <a:pt x="188" y="162"/>
                  <a:pt x="188" y="162"/>
                  <a:pt x="188" y="162"/>
                </a:cubicBezTo>
                <a:cubicBezTo>
                  <a:pt x="188" y="162"/>
                  <a:pt x="188" y="162"/>
                  <a:pt x="188" y="162"/>
                </a:cubicBezTo>
                <a:cubicBezTo>
                  <a:pt x="188" y="162"/>
                  <a:pt x="188" y="162"/>
                  <a:pt x="188" y="162"/>
                </a:cubicBezTo>
                <a:cubicBezTo>
                  <a:pt x="188" y="162"/>
                  <a:pt x="188" y="162"/>
                  <a:pt x="188" y="162"/>
                </a:cubicBezTo>
                <a:cubicBezTo>
                  <a:pt x="188" y="161"/>
                  <a:pt x="188" y="161"/>
                  <a:pt x="188" y="161"/>
                </a:cubicBezTo>
                <a:cubicBezTo>
                  <a:pt x="188" y="161"/>
                  <a:pt x="188" y="161"/>
                  <a:pt x="188" y="161"/>
                </a:cubicBezTo>
                <a:cubicBezTo>
                  <a:pt x="188" y="161"/>
                  <a:pt x="188" y="161"/>
                  <a:pt x="188" y="161"/>
                </a:cubicBezTo>
                <a:cubicBezTo>
                  <a:pt x="188" y="161"/>
                  <a:pt x="188" y="161"/>
                  <a:pt x="188" y="161"/>
                </a:cubicBezTo>
                <a:cubicBezTo>
                  <a:pt x="188" y="161"/>
                  <a:pt x="188" y="161"/>
                  <a:pt x="188" y="161"/>
                </a:cubicBezTo>
                <a:cubicBezTo>
                  <a:pt x="188" y="161"/>
                  <a:pt x="188" y="161"/>
                  <a:pt x="188" y="161"/>
                </a:cubicBezTo>
                <a:cubicBezTo>
                  <a:pt x="188" y="161"/>
                  <a:pt x="188" y="161"/>
                  <a:pt x="188" y="161"/>
                </a:cubicBezTo>
                <a:cubicBezTo>
                  <a:pt x="188" y="161"/>
                  <a:pt x="188" y="161"/>
                  <a:pt x="188" y="161"/>
                </a:cubicBezTo>
                <a:cubicBezTo>
                  <a:pt x="188" y="161"/>
                  <a:pt x="188" y="161"/>
                  <a:pt x="188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60"/>
                  <a:pt x="189" y="160"/>
                  <a:pt x="189" y="160"/>
                </a:cubicBezTo>
                <a:cubicBezTo>
                  <a:pt x="189" y="159"/>
                  <a:pt x="189" y="159"/>
                  <a:pt x="189" y="159"/>
                </a:cubicBezTo>
                <a:cubicBezTo>
                  <a:pt x="188" y="159"/>
                  <a:pt x="188" y="159"/>
                  <a:pt x="188" y="159"/>
                </a:cubicBezTo>
                <a:cubicBezTo>
                  <a:pt x="188" y="159"/>
                  <a:pt x="188" y="159"/>
                  <a:pt x="188" y="159"/>
                </a:cubicBezTo>
                <a:cubicBezTo>
                  <a:pt x="188" y="159"/>
                  <a:pt x="188" y="159"/>
                  <a:pt x="188" y="159"/>
                </a:cubicBezTo>
                <a:cubicBezTo>
                  <a:pt x="188" y="159"/>
                  <a:pt x="188" y="159"/>
                  <a:pt x="188" y="159"/>
                </a:cubicBezTo>
                <a:cubicBezTo>
                  <a:pt x="188" y="159"/>
                  <a:pt x="188" y="159"/>
                  <a:pt x="188" y="159"/>
                </a:cubicBezTo>
                <a:cubicBezTo>
                  <a:pt x="188" y="159"/>
                  <a:pt x="188" y="159"/>
                  <a:pt x="188" y="159"/>
                </a:cubicBezTo>
                <a:cubicBezTo>
                  <a:pt x="188" y="159"/>
                  <a:pt x="188" y="159"/>
                  <a:pt x="188" y="159"/>
                </a:cubicBezTo>
                <a:cubicBezTo>
                  <a:pt x="188" y="159"/>
                  <a:pt x="188" y="159"/>
                  <a:pt x="188" y="159"/>
                </a:cubicBezTo>
                <a:cubicBezTo>
                  <a:pt x="188" y="159"/>
                  <a:pt x="188" y="159"/>
                  <a:pt x="188" y="159"/>
                </a:cubicBezTo>
                <a:cubicBezTo>
                  <a:pt x="188" y="159"/>
                  <a:pt x="188" y="159"/>
                  <a:pt x="188" y="159"/>
                </a:cubicBezTo>
                <a:cubicBezTo>
                  <a:pt x="187" y="159"/>
                  <a:pt x="187" y="159"/>
                  <a:pt x="187" y="159"/>
                </a:cubicBezTo>
                <a:cubicBezTo>
                  <a:pt x="187" y="158"/>
                  <a:pt x="187" y="158"/>
                  <a:pt x="187" y="158"/>
                </a:cubicBezTo>
                <a:cubicBezTo>
                  <a:pt x="187" y="158"/>
                  <a:pt x="187" y="158"/>
                  <a:pt x="187" y="158"/>
                </a:cubicBezTo>
                <a:cubicBezTo>
                  <a:pt x="187" y="158"/>
                  <a:pt x="187" y="158"/>
                  <a:pt x="187" y="158"/>
                </a:cubicBezTo>
                <a:cubicBezTo>
                  <a:pt x="187" y="159"/>
                  <a:pt x="187" y="159"/>
                  <a:pt x="187" y="159"/>
                </a:cubicBezTo>
                <a:cubicBezTo>
                  <a:pt x="187" y="159"/>
                  <a:pt x="187" y="159"/>
                  <a:pt x="187" y="159"/>
                </a:cubicBezTo>
                <a:cubicBezTo>
                  <a:pt x="187" y="159"/>
                  <a:pt x="187" y="159"/>
                  <a:pt x="187" y="159"/>
                </a:cubicBezTo>
                <a:cubicBezTo>
                  <a:pt x="187" y="159"/>
                  <a:pt x="187" y="159"/>
                  <a:pt x="187" y="159"/>
                </a:cubicBezTo>
                <a:cubicBezTo>
                  <a:pt x="187" y="159"/>
                  <a:pt x="187" y="159"/>
                  <a:pt x="187" y="159"/>
                </a:cubicBezTo>
                <a:cubicBezTo>
                  <a:pt x="187" y="159"/>
                  <a:pt x="187" y="159"/>
                  <a:pt x="187" y="159"/>
                </a:cubicBezTo>
                <a:cubicBezTo>
                  <a:pt x="187" y="159"/>
                  <a:pt x="187" y="159"/>
                  <a:pt x="187" y="158"/>
                </a:cubicBezTo>
                <a:cubicBezTo>
                  <a:pt x="187" y="158"/>
                  <a:pt x="187" y="158"/>
                  <a:pt x="187" y="158"/>
                </a:cubicBezTo>
                <a:cubicBezTo>
                  <a:pt x="186" y="158"/>
                  <a:pt x="186" y="158"/>
                  <a:pt x="186" y="158"/>
                </a:cubicBezTo>
                <a:cubicBezTo>
                  <a:pt x="186" y="158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8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60"/>
                </a:cubicBezTo>
                <a:cubicBezTo>
                  <a:pt x="185" y="160"/>
                  <a:pt x="185" y="160"/>
                  <a:pt x="185" y="160"/>
                </a:cubicBezTo>
                <a:cubicBezTo>
                  <a:pt x="185" y="160"/>
                  <a:pt x="185" y="160"/>
                  <a:pt x="185" y="160"/>
                </a:cubicBezTo>
                <a:cubicBezTo>
                  <a:pt x="185" y="160"/>
                  <a:pt x="185" y="160"/>
                  <a:pt x="185" y="160"/>
                </a:cubicBezTo>
                <a:cubicBezTo>
                  <a:pt x="185" y="160"/>
                  <a:pt x="185" y="160"/>
                  <a:pt x="185" y="160"/>
                </a:cubicBezTo>
                <a:cubicBezTo>
                  <a:pt x="185" y="160"/>
                  <a:pt x="185" y="160"/>
                  <a:pt x="185" y="160"/>
                </a:cubicBezTo>
                <a:cubicBezTo>
                  <a:pt x="185" y="160"/>
                  <a:pt x="185" y="160"/>
                  <a:pt x="185" y="160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4" y="159"/>
                </a:cubicBezTo>
                <a:cubicBezTo>
                  <a:pt x="184" y="159"/>
                  <a:pt x="184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8"/>
                </a:cubicBezTo>
                <a:cubicBezTo>
                  <a:pt x="185" y="158"/>
                  <a:pt x="185" y="158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5" y="159"/>
                  <a:pt x="185" y="159"/>
                  <a:pt x="185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9"/>
                </a:cubicBezTo>
                <a:cubicBezTo>
                  <a:pt x="186" y="159"/>
                  <a:pt x="186" y="159"/>
                  <a:pt x="186" y="158"/>
                </a:cubicBezTo>
                <a:cubicBezTo>
                  <a:pt x="186" y="158"/>
                  <a:pt x="186" y="158"/>
                  <a:pt x="186" y="158"/>
                </a:cubicBezTo>
                <a:cubicBezTo>
                  <a:pt x="186" y="158"/>
                  <a:pt x="186" y="158"/>
                  <a:pt x="186" y="158"/>
                </a:cubicBezTo>
                <a:cubicBezTo>
                  <a:pt x="186" y="158"/>
                  <a:pt x="186" y="158"/>
                  <a:pt x="186" y="158"/>
                </a:cubicBezTo>
                <a:cubicBezTo>
                  <a:pt x="186" y="158"/>
                  <a:pt x="186" y="158"/>
                  <a:pt x="186" y="158"/>
                </a:cubicBezTo>
                <a:cubicBezTo>
                  <a:pt x="186" y="158"/>
                  <a:pt x="186" y="158"/>
                  <a:pt x="186" y="158"/>
                </a:cubicBezTo>
                <a:cubicBezTo>
                  <a:pt x="186" y="158"/>
                  <a:pt x="186" y="158"/>
                  <a:pt x="186" y="158"/>
                </a:cubicBezTo>
                <a:cubicBezTo>
                  <a:pt x="186" y="158"/>
                  <a:pt x="186" y="158"/>
                  <a:pt x="186" y="158"/>
                </a:cubicBezTo>
                <a:cubicBezTo>
                  <a:pt x="186" y="158"/>
                  <a:pt x="186" y="158"/>
                  <a:pt x="186" y="158"/>
                </a:cubicBezTo>
                <a:cubicBezTo>
                  <a:pt x="186" y="158"/>
                  <a:pt x="186" y="158"/>
                  <a:pt x="186" y="158"/>
                </a:cubicBezTo>
                <a:cubicBezTo>
                  <a:pt x="186" y="158"/>
                  <a:pt x="186" y="158"/>
                  <a:pt x="186" y="158"/>
                </a:cubicBezTo>
                <a:cubicBezTo>
                  <a:pt x="186" y="158"/>
                  <a:pt x="186" y="158"/>
                  <a:pt x="186" y="158"/>
                </a:cubicBezTo>
                <a:cubicBezTo>
                  <a:pt x="186" y="158"/>
                  <a:pt x="186" y="158"/>
                  <a:pt x="186" y="158"/>
                </a:cubicBezTo>
                <a:cubicBezTo>
                  <a:pt x="186" y="158"/>
                  <a:pt x="186" y="158"/>
                  <a:pt x="186" y="158"/>
                </a:cubicBezTo>
                <a:cubicBezTo>
                  <a:pt x="186" y="158"/>
                  <a:pt x="186" y="158"/>
                  <a:pt x="186" y="158"/>
                </a:cubicBezTo>
                <a:cubicBezTo>
                  <a:pt x="186" y="158"/>
                  <a:pt x="186" y="158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6" y="157"/>
                </a:cubicBezTo>
                <a:cubicBezTo>
                  <a:pt x="186" y="157"/>
                  <a:pt x="186" y="157"/>
                  <a:pt x="185" y="157"/>
                </a:cubicBezTo>
                <a:cubicBezTo>
                  <a:pt x="185" y="157"/>
                  <a:pt x="185" y="157"/>
                  <a:pt x="185" y="157"/>
                </a:cubicBezTo>
                <a:cubicBezTo>
                  <a:pt x="185" y="157"/>
                  <a:pt x="185" y="157"/>
                  <a:pt x="185" y="157"/>
                </a:cubicBezTo>
                <a:cubicBezTo>
                  <a:pt x="185" y="157"/>
                  <a:pt x="185" y="157"/>
                  <a:pt x="185" y="157"/>
                </a:cubicBezTo>
                <a:cubicBezTo>
                  <a:pt x="185" y="157"/>
                  <a:pt x="185" y="157"/>
                  <a:pt x="185" y="157"/>
                </a:cubicBezTo>
                <a:cubicBezTo>
                  <a:pt x="185" y="157"/>
                  <a:pt x="185" y="157"/>
                  <a:pt x="185" y="157"/>
                </a:cubicBezTo>
                <a:cubicBezTo>
                  <a:pt x="185" y="157"/>
                  <a:pt x="185" y="157"/>
                  <a:pt x="185" y="157"/>
                </a:cubicBezTo>
                <a:cubicBezTo>
                  <a:pt x="185" y="157"/>
                  <a:pt x="185" y="157"/>
                  <a:pt x="185" y="157"/>
                </a:cubicBezTo>
                <a:cubicBezTo>
                  <a:pt x="185" y="157"/>
                  <a:pt x="185" y="157"/>
                  <a:pt x="185" y="157"/>
                </a:cubicBezTo>
                <a:cubicBezTo>
                  <a:pt x="185" y="157"/>
                  <a:pt x="185" y="157"/>
                  <a:pt x="185" y="157"/>
                </a:cubicBezTo>
                <a:cubicBezTo>
                  <a:pt x="185" y="157"/>
                  <a:pt x="185" y="157"/>
                  <a:pt x="185" y="157"/>
                </a:cubicBezTo>
                <a:cubicBezTo>
                  <a:pt x="185" y="157"/>
                  <a:pt x="185" y="157"/>
                  <a:pt x="185" y="157"/>
                </a:cubicBezTo>
                <a:cubicBezTo>
                  <a:pt x="185" y="157"/>
                  <a:pt x="185" y="157"/>
                  <a:pt x="185" y="157"/>
                </a:cubicBezTo>
                <a:cubicBezTo>
                  <a:pt x="185" y="157"/>
                  <a:pt x="185" y="157"/>
                  <a:pt x="185" y="157"/>
                </a:cubicBezTo>
                <a:cubicBezTo>
                  <a:pt x="185" y="157"/>
                  <a:pt x="185" y="157"/>
                  <a:pt x="185" y="157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6" y="156"/>
                  <a:pt x="186" y="156"/>
                  <a:pt x="186" y="156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3" y="154"/>
                  <a:pt x="183" y="154"/>
                  <a:pt x="183" y="154"/>
                </a:cubicBezTo>
                <a:cubicBezTo>
                  <a:pt x="183" y="154"/>
                  <a:pt x="183" y="154"/>
                  <a:pt x="183" y="154"/>
                </a:cubicBezTo>
                <a:cubicBezTo>
                  <a:pt x="183" y="154"/>
                  <a:pt x="183" y="154"/>
                  <a:pt x="184" y="154"/>
                </a:cubicBezTo>
                <a:cubicBezTo>
                  <a:pt x="184" y="154"/>
                  <a:pt x="183" y="154"/>
                  <a:pt x="183" y="154"/>
                </a:cubicBezTo>
                <a:cubicBezTo>
                  <a:pt x="184" y="154"/>
                  <a:pt x="184" y="154"/>
                  <a:pt x="184" y="154"/>
                </a:cubicBezTo>
                <a:cubicBezTo>
                  <a:pt x="184" y="154"/>
                  <a:pt x="184" y="154"/>
                  <a:pt x="185" y="154"/>
                </a:cubicBezTo>
                <a:cubicBezTo>
                  <a:pt x="185" y="154"/>
                  <a:pt x="185" y="154"/>
                  <a:pt x="185" y="154"/>
                </a:cubicBezTo>
                <a:cubicBezTo>
                  <a:pt x="185" y="154"/>
                  <a:pt x="185" y="154"/>
                  <a:pt x="185" y="154"/>
                </a:cubicBezTo>
                <a:cubicBezTo>
                  <a:pt x="185" y="154"/>
                  <a:pt x="185" y="154"/>
                  <a:pt x="185" y="154"/>
                </a:cubicBezTo>
                <a:cubicBezTo>
                  <a:pt x="185" y="154"/>
                  <a:pt x="185" y="154"/>
                  <a:pt x="185" y="154"/>
                </a:cubicBezTo>
                <a:cubicBezTo>
                  <a:pt x="185" y="154"/>
                  <a:pt x="185" y="154"/>
                  <a:pt x="185" y="154"/>
                </a:cubicBezTo>
                <a:cubicBezTo>
                  <a:pt x="185" y="154"/>
                  <a:pt x="185" y="154"/>
                  <a:pt x="185" y="154"/>
                </a:cubicBezTo>
                <a:cubicBezTo>
                  <a:pt x="185" y="154"/>
                  <a:pt x="185" y="154"/>
                  <a:pt x="185" y="154"/>
                </a:cubicBezTo>
                <a:cubicBezTo>
                  <a:pt x="185" y="154"/>
                  <a:pt x="185" y="154"/>
                  <a:pt x="185" y="154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5" y="153"/>
                  <a:pt x="185" y="153"/>
                  <a:pt x="185" y="152"/>
                </a:cubicBezTo>
                <a:cubicBezTo>
                  <a:pt x="185" y="152"/>
                  <a:pt x="185" y="152"/>
                  <a:pt x="185" y="152"/>
                </a:cubicBezTo>
                <a:cubicBezTo>
                  <a:pt x="185" y="152"/>
                  <a:pt x="185" y="152"/>
                  <a:pt x="185" y="152"/>
                </a:cubicBezTo>
                <a:cubicBezTo>
                  <a:pt x="185" y="152"/>
                  <a:pt x="185" y="152"/>
                  <a:pt x="185" y="152"/>
                </a:cubicBezTo>
                <a:cubicBezTo>
                  <a:pt x="185" y="152"/>
                  <a:pt x="185" y="152"/>
                  <a:pt x="185" y="152"/>
                </a:cubicBezTo>
                <a:cubicBezTo>
                  <a:pt x="185" y="152"/>
                  <a:pt x="185" y="152"/>
                  <a:pt x="185" y="152"/>
                </a:cubicBezTo>
                <a:cubicBezTo>
                  <a:pt x="185" y="152"/>
                  <a:pt x="185" y="152"/>
                  <a:pt x="185" y="152"/>
                </a:cubicBezTo>
                <a:cubicBezTo>
                  <a:pt x="185" y="152"/>
                  <a:pt x="185" y="152"/>
                  <a:pt x="185" y="152"/>
                </a:cubicBezTo>
                <a:cubicBezTo>
                  <a:pt x="185" y="152"/>
                  <a:pt x="185" y="152"/>
                  <a:pt x="185" y="152"/>
                </a:cubicBezTo>
                <a:cubicBezTo>
                  <a:pt x="185" y="152"/>
                  <a:pt x="185" y="152"/>
                  <a:pt x="185" y="152"/>
                </a:cubicBezTo>
                <a:cubicBezTo>
                  <a:pt x="185" y="152"/>
                  <a:pt x="186" y="152"/>
                  <a:pt x="186" y="151"/>
                </a:cubicBezTo>
                <a:cubicBezTo>
                  <a:pt x="186" y="151"/>
                  <a:pt x="186" y="151"/>
                  <a:pt x="186" y="151"/>
                </a:cubicBezTo>
                <a:cubicBezTo>
                  <a:pt x="186" y="151"/>
                  <a:pt x="186" y="151"/>
                  <a:pt x="186" y="151"/>
                </a:cubicBezTo>
                <a:cubicBezTo>
                  <a:pt x="186" y="151"/>
                  <a:pt x="186" y="151"/>
                  <a:pt x="186" y="151"/>
                </a:cubicBezTo>
                <a:cubicBezTo>
                  <a:pt x="186" y="151"/>
                  <a:pt x="186" y="151"/>
                  <a:pt x="186" y="150"/>
                </a:cubicBezTo>
                <a:cubicBezTo>
                  <a:pt x="186" y="150"/>
                  <a:pt x="186" y="150"/>
                  <a:pt x="186" y="150"/>
                </a:cubicBezTo>
                <a:cubicBezTo>
                  <a:pt x="186" y="150"/>
                  <a:pt x="186" y="150"/>
                  <a:pt x="185" y="150"/>
                </a:cubicBezTo>
                <a:cubicBezTo>
                  <a:pt x="185" y="150"/>
                  <a:pt x="185" y="150"/>
                  <a:pt x="185" y="150"/>
                </a:cubicBezTo>
                <a:cubicBezTo>
                  <a:pt x="185" y="150"/>
                  <a:pt x="185" y="151"/>
                  <a:pt x="185" y="151"/>
                </a:cubicBezTo>
                <a:cubicBezTo>
                  <a:pt x="185" y="151"/>
                  <a:pt x="185" y="151"/>
                  <a:pt x="185" y="151"/>
                </a:cubicBezTo>
                <a:cubicBezTo>
                  <a:pt x="185" y="151"/>
                  <a:pt x="185" y="151"/>
                  <a:pt x="185" y="151"/>
                </a:cubicBezTo>
                <a:cubicBezTo>
                  <a:pt x="185" y="151"/>
                  <a:pt x="185" y="151"/>
                  <a:pt x="185" y="151"/>
                </a:cubicBezTo>
                <a:cubicBezTo>
                  <a:pt x="185" y="151"/>
                  <a:pt x="185" y="151"/>
                  <a:pt x="185" y="151"/>
                </a:cubicBezTo>
                <a:cubicBezTo>
                  <a:pt x="185" y="151"/>
                  <a:pt x="184" y="151"/>
                  <a:pt x="184" y="151"/>
                </a:cubicBezTo>
                <a:cubicBezTo>
                  <a:pt x="184" y="151"/>
                  <a:pt x="184" y="151"/>
                  <a:pt x="184" y="151"/>
                </a:cubicBezTo>
                <a:cubicBezTo>
                  <a:pt x="184" y="151"/>
                  <a:pt x="184" y="151"/>
                  <a:pt x="184" y="151"/>
                </a:cubicBezTo>
                <a:cubicBezTo>
                  <a:pt x="184" y="150"/>
                  <a:pt x="184" y="150"/>
                  <a:pt x="184" y="150"/>
                </a:cubicBezTo>
                <a:cubicBezTo>
                  <a:pt x="184" y="150"/>
                  <a:pt x="184" y="150"/>
                  <a:pt x="184" y="150"/>
                </a:cubicBezTo>
                <a:cubicBezTo>
                  <a:pt x="184" y="150"/>
                  <a:pt x="184" y="150"/>
                  <a:pt x="184" y="150"/>
                </a:cubicBezTo>
                <a:cubicBezTo>
                  <a:pt x="184" y="150"/>
                  <a:pt x="184" y="150"/>
                  <a:pt x="184" y="150"/>
                </a:cubicBezTo>
                <a:cubicBezTo>
                  <a:pt x="184" y="150"/>
                  <a:pt x="184" y="150"/>
                  <a:pt x="184" y="150"/>
                </a:cubicBezTo>
                <a:cubicBezTo>
                  <a:pt x="184" y="150"/>
                  <a:pt x="183" y="150"/>
                  <a:pt x="183" y="150"/>
                </a:cubicBezTo>
                <a:cubicBezTo>
                  <a:pt x="183" y="151"/>
                  <a:pt x="183" y="151"/>
                  <a:pt x="183" y="151"/>
                </a:cubicBezTo>
                <a:cubicBezTo>
                  <a:pt x="183" y="151"/>
                  <a:pt x="183" y="151"/>
                  <a:pt x="183" y="151"/>
                </a:cubicBezTo>
                <a:cubicBezTo>
                  <a:pt x="183" y="151"/>
                  <a:pt x="183" y="151"/>
                  <a:pt x="182" y="151"/>
                </a:cubicBezTo>
                <a:cubicBezTo>
                  <a:pt x="182" y="151"/>
                  <a:pt x="182" y="150"/>
                  <a:pt x="182" y="150"/>
                </a:cubicBezTo>
                <a:cubicBezTo>
                  <a:pt x="182" y="150"/>
                  <a:pt x="181" y="150"/>
                  <a:pt x="180" y="150"/>
                </a:cubicBezTo>
                <a:cubicBezTo>
                  <a:pt x="180" y="150"/>
                  <a:pt x="180" y="150"/>
                  <a:pt x="180" y="150"/>
                </a:cubicBezTo>
                <a:cubicBezTo>
                  <a:pt x="180" y="150"/>
                  <a:pt x="180" y="150"/>
                  <a:pt x="180" y="150"/>
                </a:cubicBezTo>
                <a:cubicBezTo>
                  <a:pt x="180" y="150"/>
                  <a:pt x="180" y="150"/>
                  <a:pt x="180" y="150"/>
                </a:cubicBezTo>
                <a:cubicBezTo>
                  <a:pt x="180" y="149"/>
                  <a:pt x="180" y="149"/>
                  <a:pt x="180" y="149"/>
                </a:cubicBezTo>
                <a:cubicBezTo>
                  <a:pt x="180" y="149"/>
                  <a:pt x="180" y="149"/>
                  <a:pt x="180" y="149"/>
                </a:cubicBezTo>
                <a:cubicBezTo>
                  <a:pt x="180" y="149"/>
                  <a:pt x="180" y="149"/>
                  <a:pt x="180" y="149"/>
                </a:cubicBezTo>
                <a:cubicBezTo>
                  <a:pt x="180" y="149"/>
                  <a:pt x="180" y="149"/>
                  <a:pt x="180" y="149"/>
                </a:cubicBezTo>
                <a:cubicBezTo>
                  <a:pt x="180" y="149"/>
                  <a:pt x="180" y="149"/>
                  <a:pt x="180" y="149"/>
                </a:cubicBezTo>
                <a:cubicBezTo>
                  <a:pt x="180" y="149"/>
                  <a:pt x="180" y="149"/>
                  <a:pt x="180" y="149"/>
                </a:cubicBezTo>
                <a:cubicBezTo>
                  <a:pt x="180" y="149"/>
                  <a:pt x="180" y="149"/>
                  <a:pt x="180" y="149"/>
                </a:cubicBezTo>
                <a:cubicBezTo>
                  <a:pt x="180" y="149"/>
                  <a:pt x="180" y="149"/>
                  <a:pt x="180" y="149"/>
                </a:cubicBezTo>
                <a:cubicBezTo>
                  <a:pt x="180" y="149"/>
                  <a:pt x="181" y="149"/>
                  <a:pt x="180" y="148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80" y="148"/>
                  <a:pt x="180" y="148"/>
                  <a:pt x="180" y="148"/>
                </a:cubicBezTo>
                <a:cubicBezTo>
                  <a:pt x="180" y="148"/>
                  <a:pt x="180" y="148"/>
                  <a:pt x="179" y="148"/>
                </a:cubicBezTo>
                <a:cubicBezTo>
                  <a:pt x="179" y="148"/>
                  <a:pt x="179" y="148"/>
                  <a:pt x="179" y="148"/>
                </a:cubicBezTo>
                <a:cubicBezTo>
                  <a:pt x="179" y="148"/>
                  <a:pt x="179" y="148"/>
                  <a:pt x="179" y="148"/>
                </a:cubicBezTo>
                <a:cubicBezTo>
                  <a:pt x="179" y="148"/>
                  <a:pt x="179" y="148"/>
                  <a:pt x="179" y="148"/>
                </a:cubicBezTo>
                <a:cubicBezTo>
                  <a:pt x="179" y="148"/>
                  <a:pt x="179" y="148"/>
                  <a:pt x="179" y="148"/>
                </a:cubicBezTo>
                <a:cubicBezTo>
                  <a:pt x="179" y="148"/>
                  <a:pt x="179" y="148"/>
                  <a:pt x="179" y="148"/>
                </a:cubicBezTo>
                <a:cubicBezTo>
                  <a:pt x="179" y="148"/>
                  <a:pt x="179" y="148"/>
                  <a:pt x="179" y="148"/>
                </a:cubicBezTo>
                <a:cubicBezTo>
                  <a:pt x="179" y="147"/>
                  <a:pt x="179" y="147"/>
                  <a:pt x="179" y="147"/>
                </a:cubicBezTo>
                <a:cubicBezTo>
                  <a:pt x="178" y="147"/>
                  <a:pt x="178" y="147"/>
                  <a:pt x="178" y="147"/>
                </a:cubicBezTo>
                <a:cubicBezTo>
                  <a:pt x="178" y="147"/>
                  <a:pt x="178" y="147"/>
                  <a:pt x="178" y="148"/>
                </a:cubicBezTo>
                <a:cubicBezTo>
                  <a:pt x="178" y="147"/>
                  <a:pt x="178" y="147"/>
                  <a:pt x="178" y="147"/>
                </a:cubicBezTo>
                <a:cubicBezTo>
                  <a:pt x="178" y="147"/>
                  <a:pt x="178" y="147"/>
                  <a:pt x="178" y="147"/>
                </a:cubicBezTo>
                <a:cubicBezTo>
                  <a:pt x="178" y="147"/>
                  <a:pt x="178" y="147"/>
                  <a:pt x="178" y="147"/>
                </a:cubicBezTo>
                <a:cubicBezTo>
                  <a:pt x="178" y="147"/>
                  <a:pt x="178" y="147"/>
                  <a:pt x="178" y="147"/>
                </a:cubicBezTo>
                <a:cubicBezTo>
                  <a:pt x="178" y="147"/>
                  <a:pt x="178" y="147"/>
                  <a:pt x="178" y="147"/>
                </a:cubicBezTo>
                <a:cubicBezTo>
                  <a:pt x="178" y="147"/>
                  <a:pt x="178" y="147"/>
                  <a:pt x="178" y="147"/>
                </a:cubicBezTo>
                <a:cubicBezTo>
                  <a:pt x="178" y="146"/>
                  <a:pt x="178" y="146"/>
                  <a:pt x="178" y="146"/>
                </a:cubicBezTo>
                <a:cubicBezTo>
                  <a:pt x="178" y="146"/>
                  <a:pt x="178" y="146"/>
                  <a:pt x="177" y="146"/>
                </a:cubicBezTo>
                <a:cubicBezTo>
                  <a:pt x="177" y="146"/>
                  <a:pt x="177" y="146"/>
                  <a:pt x="177" y="146"/>
                </a:cubicBezTo>
                <a:cubicBezTo>
                  <a:pt x="177" y="146"/>
                  <a:pt x="177" y="146"/>
                  <a:pt x="177" y="146"/>
                </a:cubicBezTo>
                <a:cubicBezTo>
                  <a:pt x="176" y="146"/>
                  <a:pt x="176" y="146"/>
                  <a:pt x="176" y="146"/>
                </a:cubicBezTo>
                <a:cubicBezTo>
                  <a:pt x="176" y="146"/>
                  <a:pt x="176" y="146"/>
                  <a:pt x="176" y="146"/>
                </a:cubicBezTo>
                <a:cubicBezTo>
                  <a:pt x="176" y="146"/>
                  <a:pt x="176" y="146"/>
                  <a:pt x="176" y="146"/>
                </a:cubicBezTo>
                <a:cubicBezTo>
                  <a:pt x="176" y="146"/>
                  <a:pt x="176" y="145"/>
                  <a:pt x="176" y="145"/>
                </a:cubicBezTo>
                <a:cubicBezTo>
                  <a:pt x="176" y="145"/>
                  <a:pt x="176" y="145"/>
                  <a:pt x="176" y="145"/>
                </a:cubicBezTo>
                <a:cubicBezTo>
                  <a:pt x="175" y="145"/>
                  <a:pt x="175" y="145"/>
                  <a:pt x="175" y="145"/>
                </a:cubicBezTo>
                <a:cubicBezTo>
                  <a:pt x="175" y="145"/>
                  <a:pt x="175" y="145"/>
                  <a:pt x="174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74" y="145"/>
                  <a:pt x="174" y="146"/>
                  <a:pt x="174" y="146"/>
                </a:cubicBezTo>
                <a:cubicBezTo>
                  <a:pt x="174" y="146"/>
                  <a:pt x="174" y="146"/>
                  <a:pt x="174" y="146"/>
                </a:cubicBezTo>
                <a:cubicBezTo>
                  <a:pt x="173" y="146"/>
                  <a:pt x="173" y="146"/>
                  <a:pt x="173" y="146"/>
                </a:cubicBezTo>
                <a:cubicBezTo>
                  <a:pt x="173" y="146"/>
                  <a:pt x="173" y="146"/>
                  <a:pt x="173" y="146"/>
                </a:cubicBezTo>
                <a:cubicBezTo>
                  <a:pt x="173" y="146"/>
                  <a:pt x="173" y="146"/>
                  <a:pt x="173" y="146"/>
                </a:cubicBezTo>
                <a:cubicBezTo>
                  <a:pt x="172" y="146"/>
                  <a:pt x="172" y="146"/>
                  <a:pt x="172" y="146"/>
                </a:cubicBezTo>
                <a:cubicBezTo>
                  <a:pt x="172" y="146"/>
                  <a:pt x="172" y="146"/>
                  <a:pt x="172" y="146"/>
                </a:cubicBezTo>
                <a:cubicBezTo>
                  <a:pt x="172" y="146"/>
                  <a:pt x="172" y="146"/>
                  <a:pt x="172" y="146"/>
                </a:cubicBezTo>
                <a:cubicBezTo>
                  <a:pt x="172" y="146"/>
                  <a:pt x="172" y="146"/>
                  <a:pt x="172" y="146"/>
                </a:cubicBezTo>
                <a:cubicBezTo>
                  <a:pt x="172" y="146"/>
                  <a:pt x="172" y="146"/>
                  <a:pt x="172" y="146"/>
                </a:cubicBezTo>
                <a:cubicBezTo>
                  <a:pt x="172" y="146"/>
                  <a:pt x="173" y="146"/>
                  <a:pt x="173" y="146"/>
                </a:cubicBezTo>
                <a:cubicBezTo>
                  <a:pt x="173" y="146"/>
                  <a:pt x="172" y="146"/>
                  <a:pt x="172" y="146"/>
                </a:cubicBezTo>
                <a:cubicBezTo>
                  <a:pt x="172" y="146"/>
                  <a:pt x="172" y="146"/>
                  <a:pt x="171" y="146"/>
                </a:cubicBezTo>
                <a:cubicBezTo>
                  <a:pt x="171" y="146"/>
                  <a:pt x="170" y="146"/>
                  <a:pt x="170" y="146"/>
                </a:cubicBezTo>
                <a:cubicBezTo>
                  <a:pt x="170" y="146"/>
                  <a:pt x="170" y="146"/>
                  <a:pt x="170" y="146"/>
                </a:cubicBezTo>
                <a:cubicBezTo>
                  <a:pt x="170" y="146"/>
                  <a:pt x="170" y="146"/>
                  <a:pt x="170" y="146"/>
                </a:cubicBezTo>
                <a:cubicBezTo>
                  <a:pt x="170" y="146"/>
                  <a:pt x="170" y="146"/>
                  <a:pt x="170" y="146"/>
                </a:cubicBezTo>
                <a:cubicBezTo>
                  <a:pt x="170" y="146"/>
                  <a:pt x="170" y="146"/>
                  <a:pt x="170" y="146"/>
                </a:cubicBezTo>
                <a:cubicBezTo>
                  <a:pt x="170" y="146"/>
                  <a:pt x="170" y="146"/>
                  <a:pt x="170" y="146"/>
                </a:cubicBezTo>
                <a:cubicBezTo>
                  <a:pt x="170" y="146"/>
                  <a:pt x="170" y="146"/>
                  <a:pt x="170" y="146"/>
                </a:cubicBezTo>
                <a:cubicBezTo>
                  <a:pt x="170" y="146"/>
                  <a:pt x="170" y="146"/>
                  <a:pt x="170" y="146"/>
                </a:cubicBezTo>
                <a:cubicBezTo>
                  <a:pt x="170" y="146"/>
                  <a:pt x="170" y="146"/>
                  <a:pt x="170" y="146"/>
                </a:cubicBezTo>
                <a:cubicBezTo>
                  <a:pt x="170" y="146"/>
                  <a:pt x="170" y="146"/>
                  <a:pt x="169" y="145"/>
                </a:cubicBezTo>
                <a:cubicBezTo>
                  <a:pt x="169" y="145"/>
                  <a:pt x="169" y="145"/>
                  <a:pt x="168" y="145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8" y="145"/>
                  <a:pt x="168" y="145"/>
                  <a:pt x="167" y="145"/>
                </a:cubicBezTo>
                <a:cubicBezTo>
                  <a:pt x="167" y="145"/>
                  <a:pt x="167" y="145"/>
                  <a:pt x="167" y="145"/>
                </a:cubicBezTo>
                <a:cubicBezTo>
                  <a:pt x="167" y="145"/>
                  <a:pt x="167" y="145"/>
                  <a:pt x="167" y="145"/>
                </a:cubicBezTo>
                <a:cubicBezTo>
                  <a:pt x="167" y="145"/>
                  <a:pt x="167" y="145"/>
                  <a:pt x="167" y="145"/>
                </a:cubicBezTo>
                <a:cubicBezTo>
                  <a:pt x="166" y="145"/>
                  <a:pt x="166" y="145"/>
                  <a:pt x="166" y="145"/>
                </a:cubicBezTo>
                <a:cubicBezTo>
                  <a:pt x="166" y="145"/>
                  <a:pt x="166" y="145"/>
                  <a:pt x="165" y="145"/>
                </a:cubicBezTo>
                <a:cubicBezTo>
                  <a:pt x="165" y="145"/>
                  <a:pt x="165" y="145"/>
                  <a:pt x="165" y="145"/>
                </a:cubicBezTo>
                <a:cubicBezTo>
                  <a:pt x="165" y="145"/>
                  <a:pt x="165" y="145"/>
                  <a:pt x="164" y="145"/>
                </a:cubicBezTo>
                <a:cubicBezTo>
                  <a:pt x="164" y="145"/>
                  <a:pt x="164" y="146"/>
                  <a:pt x="164" y="146"/>
                </a:cubicBezTo>
                <a:cubicBezTo>
                  <a:pt x="164" y="146"/>
                  <a:pt x="164" y="146"/>
                  <a:pt x="164" y="146"/>
                </a:cubicBezTo>
                <a:cubicBezTo>
                  <a:pt x="164" y="146"/>
                  <a:pt x="164" y="147"/>
                  <a:pt x="165" y="148"/>
                </a:cubicBezTo>
                <a:cubicBezTo>
                  <a:pt x="165" y="148"/>
                  <a:pt x="165" y="148"/>
                  <a:pt x="165" y="148"/>
                </a:cubicBezTo>
                <a:cubicBezTo>
                  <a:pt x="165" y="148"/>
                  <a:pt x="165" y="148"/>
                  <a:pt x="165" y="148"/>
                </a:cubicBezTo>
                <a:cubicBezTo>
                  <a:pt x="165" y="148"/>
                  <a:pt x="165" y="148"/>
                  <a:pt x="165" y="148"/>
                </a:cubicBezTo>
                <a:cubicBezTo>
                  <a:pt x="165" y="148"/>
                  <a:pt x="165" y="148"/>
                  <a:pt x="166" y="149"/>
                </a:cubicBezTo>
                <a:cubicBezTo>
                  <a:pt x="165" y="149"/>
                  <a:pt x="165" y="148"/>
                  <a:pt x="165" y="149"/>
                </a:cubicBezTo>
                <a:cubicBezTo>
                  <a:pt x="165" y="149"/>
                  <a:pt x="165" y="149"/>
                  <a:pt x="165" y="149"/>
                </a:cubicBezTo>
                <a:cubicBezTo>
                  <a:pt x="165" y="149"/>
                  <a:pt x="165" y="149"/>
                  <a:pt x="165" y="149"/>
                </a:cubicBezTo>
                <a:cubicBezTo>
                  <a:pt x="165" y="149"/>
                  <a:pt x="165" y="149"/>
                  <a:pt x="165" y="149"/>
                </a:cubicBezTo>
                <a:cubicBezTo>
                  <a:pt x="165" y="149"/>
                  <a:pt x="165" y="149"/>
                  <a:pt x="165" y="149"/>
                </a:cubicBezTo>
                <a:cubicBezTo>
                  <a:pt x="165" y="149"/>
                  <a:pt x="165" y="149"/>
                  <a:pt x="165" y="149"/>
                </a:cubicBezTo>
                <a:cubicBezTo>
                  <a:pt x="165" y="149"/>
                  <a:pt x="165" y="149"/>
                  <a:pt x="165" y="149"/>
                </a:cubicBezTo>
                <a:cubicBezTo>
                  <a:pt x="165" y="149"/>
                  <a:pt x="165" y="149"/>
                  <a:pt x="165" y="150"/>
                </a:cubicBezTo>
                <a:cubicBezTo>
                  <a:pt x="165" y="150"/>
                  <a:pt x="165" y="150"/>
                  <a:pt x="165" y="150"/>
                </a:cubicBezTo>
                <a:cubicBezTo>
                  <a:pt x="165" y="150"/>
                  <a:pt x="165" y="150"/>
                  <a:pt x="165" y="150"/>
                </a:cubicBezTo>
                <a:cubicBezTo>
                  <a:pt x="165" y="150"/>
                  <a:pt x="165" y="150"/>
                  <a:pt x="165" y="150"/>
                </a:cubicBezTo>
                <a:cubicBezTo>
                  <a:pt x="165" y="150"/>
                  <a:pt x="165" y="150"/>
                  <a:pt x="164" y="151"/>
                </a:cubicBezTo>
                <a:cubicBezTo>
                  <a:pt x="164" y="151"/>
                  <a:pt x="164" y="151"/>
                  <a:pt x="164" y="151"/>
                </a:cubicBezTo>
                <a:cubicBezTo>
                  <a:pt x="164" y="151"/>
                  <a:pt x="164" y="151"/>
                  <a:pt x="164" y="151"/>
                </a:cubicBezTo>
                <a:cubicBezTo>
                  <a:pt x="164" y="151"/>
                  <a:pt x="164" y="151"/>
                  <a:pt x="164" y="151"/>
                </a:cubicBezTo>
                <a:cubicBezTo>
                  <a:pt x="164" y="151"/>
                  <a:pt x="164" y="151"/>
                  <a:pt x="164" y="151"/>
                </a:cubicBezTo>
                <a:cubicBezTo>
                  <a:pt x="164" y="151"/>
                  <a:pt x="164" y="151"/>
                  <a:pt x="164" y="151"/>
                </a:cubicBezTo>
                <a:cubicBezTo>
                  <a:pt x="164" y="151"/>
                  <a:pt x="164" y="151"/>
                  <a:pt x="164" y="151"/>
                </a:cubicBezTo>
                <a:cubicBezTo>
                  <a:pt x="164" y="151"/>
                  <a:pt x="164" y="151"/>
                  <a:pt x="164" y="151"/>
                </a:cubicBezTo>
                <a:cubicBezTo>
                  <a:pt x="164" y="151"/>
                  <a:pt x="165" y="151"/>
                  <a:pt x="165" y="151"/>
                </a:cubicBezTo>
                <a:cubicBezTo>
                  <a:pt x="165" y="151"/>
                  <a:pt x="165" y="151"/>
                  <a:pt x="165" y="151"/>
                </a:cubicBezTo>
                <a:cubicBezTo>
                  <a:pt x="165" y="151"/>
                  <a:pt x="165" y="151"/>
                  <a:pt x="165" y="151"/>
                </a:cubicBezTo>
                <a:cubicBezTo>
                  <a:pt x="165" y="151"/>
                  <a:pt x="165" y="151"/>
                  <a:pt x="165" y="152"/>
                </a:cubicBezTo>
                <a:cubicBezTo>
                  <a:pt x="165" y="151"/>
                  <a:pt x="165" y="152"/>
                  <a:pt x="165" y="152"/>
                </a:cubicBezTo>
                <a:cubicBezTo>
                  <a:pt x="165" y="152"/>
                  <a:pt x="165" y="152"/>
                  <a:pt x="166" y="152"/>
                </a:cubicBezTo>
                <a:cubicBezTo>
                  <a:pt x="166" y="152"/>
                  <a:pt x="165" y="152"/>
                  <a:pt x="165" y="153"/>
                </a:cubicBezTo>
                <a:cubicBezTo>
                  <a:pt x="165" y="153"/>
                  <a:pt x="165" y="153"/>
                  <a:pt x="165" y="153"/>
                </a:cubicBezTo>
                <a:cubicBezTo>
                  <a:pt x="165" y="153"/>
                  <a:pt x="165" y="153"/>
                  <a:pt x="165" y="153"/>
                </a:cubicBezTo>
                <a:cubicBezTo>
                  <a:pt x="165" y="153"/>
                  <a:pt x="165" y="153"/>
                  <a:pt x="165" y="153"/>
                </a:cubicBezTo>
                <a:cubicBezTo>
                  <a:pt x="165" y="153"/>
                  <a:pt x="165" y="153"/>
                  <a:pt x="165" y="153"/>
                </a:cubicBezTo>
                <a:cubicBezTo>
                  <a:pt x="165" y="153"/>
                  <a:pt x="165" y="153"/>
                  <a:pt x="165" y="153"/>
                </a:cubicBezTo>
                <a:cubicBezTo>
                  <a:pt x="165" y="153"/>
                  <a:pt x="165" y="153"/>
                  <a:pt x="165" y="153"/>
                </a:cubicBezTo>
                <a:cubicBezTo>
                  <a:pt x="165" y="153"/>
                  <a:pt x="165" y="153"/>
                  <a:pt x="165" y="153"/>
                </a:cubicBezTo>
                <a:cubicBezTo>
                  <a:pt x="165" y="153"/>
                  <a:pt x="165" y="153"/>
                  <a:pt x="165" y="154"/>
                </a:cubicBezTo>
                <a:cubicBezTo>
                  <a:pt x="165" y="154"/>
                  <a:pt x="165" y="154"/>
                  <a:pt x="165" y="154"/>
                </a:cubicBezTo>
                <a:cubicBezTo>
                  <a:pt x="165" y="154"/>
                  <a:pt x="165" y="154"/>
                  <a:pt x="165" y="154"/>
                </a:cubicBezTo>
                <a:cubicBezTo>
                  <a:pt x="165" y="154"/>
                  <a:pt x="165" y="154"/>
                  <a:pt x="165" y="154"/>
                </a:cubicBezTo>
                <a:cubicBezTo>
                  <a:pt x="165" y="154"/>
                  <a:pt x="165" y="154"/>
                  <a:pt x="165" y="154"/>
                </a:cubicBezTo>
                <a:cubicBezTo>
                  <a:pt x="165" y="154"/>
                  <a:pt x="165" y="154"/>
                  <a:pt x="165" y="154"/>
                </a:cubicBezTo>
                <a:cubicBezTo>
                  <a:pt x="165" y="154"/>
                  <a:pt x="166" y="154"/>
                  <a:pt x="166" y="154"/>
                </a:cubicBezTo>
                <a:cubicBezTo>
                  <a:pt x="166" y="154"/>
                  <a:pt x="166" y="154"/>
                  <a:pt x="166" y="154"/>
                </a:cubicBezTo>
                <a:cubicBezTo>
                  <a:pt x="166" y="154"/>
                  <a:pt x="166" y="154"/>
                  <a:pt x="166" y="154"/>
                </a:cubicBezTo>
                <a:cubicBezTo>
                  <a:pt x="166" y="154"/>
                  <a:pt x="166" y="154"/>
                  <a:pt x="166" y="154"/>
                </a:cubicBezTo>
                <a:cubicBezTo>
                  <a:pt x="166" y="155"/>
                  <a:pt x="166" y="155"/>
                  <a:pt x="166" y="155"/>
                </a:cubicBezTo>
                <a:cubicBezTo>
                  <a:pt x="166" y="155"/>
                  <a:pt x="166" y="155"/>
                  <a:pt x="166" y="155"/>
                </a:cubicBezTo>
                <a:cubicBezTo>
                  <a:pt x="166" y="155"/>
                  <a:pt x="166" y="155"/>
                  <a:pt x="166" y="155"/>
                </a:cubicBezTo>
                <a:cubicBezTo>
                  <a:pt x="166" y="155"/>
                  <a:pt x="166" y="155"/>
                  <a:pt x="166" y="155"/>
                </a:cubicBezTo>
                <a:cubicBezTo>
                  <a:pt x="166" y="155"/>
                  <a:pt x="166" y="155"/>
                  <a:pt x="166" y="155"/>
                </a:cubicBezTo>
                <a:cubicBezTo>
                  <a:pt x="166" y="155"/>
                  <a:pt x="166" y="155"/>
                  <a:pt x="166" y="155"/>
                </a:cubicBezTo>
                <a:cubicBezTo>
                  <a:pt x="166" y="155"/>
                  <a:pt x="166" y="155"/>
                  <a:pt x="166" y="155"/>
                </a:cubicBezTo>
                <a:cubicBezTo>
                  <a:pt x="166" y="155"/>
                  <a:pt x="166" y="155"/>
                  <a:pt x="166" y="155"/>
                </a:cubicBezTo>
                <a:cubicBezTo>
                  <a:pt x="166" y="155"/>
                  <a:pt x="166" y="155"/>
                  <a:pt x="166" y="155"/>
                </a:cubicBezTo>
                <a:cubicBezTo>
                  <a:pt x="166" y="155"/>
                  <a:pt x="166" y="155"/>
                  <a:pt x="166" y="155"/>
                </a:cubicBezTo>
                <a:cubicBezTo>
                  <a:pt x="166" y="155"/>
                  <a:pt x="166" y="155"/>
                  <a:pt x="166" y="155"/>
                </a:cubicBezTo>
                <a:cubicBezTo>
                  <a:pt x="166" y="155"/>
                  <a:pt x="166" y="155"/>
                  <a:pt x="166" y="155"/>
                </a:cubicBezTo>
                <a:cubicBezTo>
                  <a:pt x="166" y="155"/>
                  <a:pt x="166" y="155"/>
                  <a:pt x="166" y="155"/>
                </a:cubicBezTo>
                <a:cubicBezTo>
                  <a:pt x="166" y="155"/>
                  <a:pt x="166" y="155"/>
                  <a:pt x="166" y="155"/>
                </a:cubicBezTo>
                <a:cubicBezTo>
                  <a:pt x="166" y="155"/>
                  <a:pt x="166" y="155"/>
                  <a:pt x="166" y="155"/>
                </a:cubicBezTo>
                <a:cubicBezTo>
                  <a:pt x="166" y="155"/>
                  <a:pt x="166" y="155"/>
                  <a:pt x="166" y="155"/>
                </a:cubicBezTo>
                <a:cubicBezTo>
                  <a:pt x="166" y="155"/>
                  <a:pt x="166" y="155"/>
                  <a:pt x="166" y="155"/>
                </a:cubicBezTo>
                <a:cubicBezTo>
                  <a:pt x="166" y="155"/>
                  <a:pt x="166" y="155"/>
                  <a:pt x="166" y="155"/>
                </a:cubicBezTo>
                <a:cubicBezTo>
                  <a:pt x="166" y="155"/>
                  <a:pt x="165" y="155"/>
                  <a:pt x="165" y="155"/>
                </a:cubicBezTo>
                <a:cubicBezTo>
                  <a:pt x="165" y="155"/>
                  <a:pt x="165" y="155"/>
                  <a:pt x="165" y="155"/>
                </a:cubicBezTo>
                <a:cubicBezTo>
                  <a:pt x="165" y="155"/>
                  <a:pt x="165" y="155"/>
                  <a:pt x="165" y="155"/>
                </a:cubicBezTo>
                <a:cubicBezTo>
                  <a:pt x="165" y="155"/>
                  <a:pt x="165" y="155"/>
                  <a:pt x="165" y="155"/>
                </a:cubicBezTo>
                <a:cubicBezTo>
                  <a:pt x="165" y="155"/>
                  <a:pt x="165" y="155"/>
                  <a:pt x="165" y="155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65" y="156"/>
                  <a:pt x="166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5"/>
                  <a:pt x="165" y="155"/>
                  <a:pt x="165" y="155"/>
                </a:cubicBezTo>
                <a:cubicBezTo>
                  <a:pt x="165" y="155"/>
                  <a:pt x="165" y="155"/>
                  <a:pt x="165" y="155"/>
                </a:cubicBezTo>
                <a:cubicBezTo>
                  <a:pt x="165" y="155"/>
                  <a:pt x="165" y="155"/>
                  <a:pt x="165" y="155"/>
                </a:cubicBezTo>
                <a:cubicBezTo>
                  <a:pt x="165" y="155"/>
                  <a:pt x="165" y="155"/>
                  <a:pt x="165" y="155"/>
                </a:cubicBezTo>
                <a:cubicBezTo>
                  <a:pt x="165" y="155"/>
                  <a:pt x="165" y="155"/>
                  <a:pt x="165" y="155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5" y="156"/>
                  <a:pt x="165" y="156"/>
                  <a:pt x="165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5" y="157"/>
                  <a:pt x="165" y="157"/>
                  <a:pt x="164" y="157"/>
                </a:cubicBezTo>
                <a:cubicBezTo>
                  <a:pt x="164" y="157"/>
                  <a:pt x="164" y="157"/>
                  <a:pt x="164" y="157"/>
                </a:cubicBezTo>
                <a:cubicBezTo>
                  <a:pt x="164" y="157"/>
                  <a:pt x="164" y="157"/>
                  <a:pt x="164" y="157"/>
                </a:cubicBezTo>
                <a:cubicBezTo>
                  <a:pt x="164" y="157"/>
                  <a:pt x="164" y="157"/>
                  <a:pt x="164" y="157"/>
                </a:cubicBezTo>
                <a:cubicBezTo>
                  <a:pt x="164" y="157"/>
                  <a:pt x="164" y="157"/>
                  <a:pt x="164" y="157"/>
                </a:cubicBezTo>
                <a:cubicBezTo>
                  <a:pt x="164" y="157"/>
                  <a:pt x="164" y="157"/>
                  <a:pt x="164" y="157"/>
                </a:cubicBezTo>
                <a:cubicBezTo>
                  <a:pt x="164" y="157"/>
                  <a:pt x="164" y="157"/>
                  <a:pt x="164" y="157"/>
                </a:cubicBezTo>
                <a:cubicBezTo>
                  <a:pt x="164" y="157"/>
                  <a:pt x="164" y="157"/>
                  <a:pt x="164" y="157"/>
                </a:cubicBezTo>
                <a:cubicBezTo>
                  <a:pt x="164" y="157"/>
                  <a:pt x="164" y="157"/>
                  <a:pt x="164" y="157"/>
                </a:cubicBezTo>
                <a:cubicBezTo>
                  <a:pt x="164" y="157"/>
                  <a:pt x="164" y="157"/>
                  <a:pt x="164" y="157"/>
                </a:cubicBezTo>
                <a:cubicBezTo>
                  <a:pt x="164" y="157"/>
                  <a:pt x="164" y="157"/>
                  <a:pt x="164" y="157"/>
                </a:cubicBezTo>
                <a:cubicBezTo>
                  <a:pt x="164" y="157"/>
                  <a:pt x="164" y="157"/>
                  <a:pt x="164" y="157"/>
                </a:cubicBezTo>
                <a:cubicBezTo>
                  <a:pt x="164" y="157"/>
                  <a:pt x="164" y="157"/>
                  <a:pt x="164" y="157"/>
                </a:cubicBezTo>
                <a:cubicBezTo>
                  <a:pt x="164" y="157"/>
                  <a:pt x="164" y="157"/>
                  <a:pt x="164" y="157"/>
                </a:cubicBezTo>
                <a:cubicBezTo>
                  <a:pt x="164" y="157"/>
                  <a:pt x="164" y="157"/>
                  <a:pt x="164" y="157"/>
                </a:cubicBezTo>
                <a:cubicBezTo>
                  <a:pt x="164" y="157"/>
                  <a:pt x="164" y="157"/>
                  <a:pt x="164" y="157"/>
                </a:cubicBezTo>
                <a:cubicBezTo>
                  <a:pt x="164" y="157"/>
                  <a:pt x="164" y="157"/>
                  <a:pt x="164" y="157"/>
                </a:cubicBezTo>
                <a:cubicBezTo>
                  <a:pt x="164" y="157"/>
                  <a:pt x="164" y="157"/>
                  <a:pt x="164" y="157"/>
                </a:cubicBezTo>
                <a:cubicBezTo>
                  <a:pt x="164" y="157"/>
                  <a:pt x="164" y="157"/>
                  <a:pt x="164" y="157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4" y="158"/>
                  <a:pt x="164" y="158"/>
                  <a:pt x="164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8"/>
                  <a:pt x="163" y="158"/>
                  <a:pt x="163" y="158"/>
                </a:cubicBezTo>
                <a:cubicBezTo>
                  <a:pt x="163" y="159"/>
                  <a:pt x="163" y="159"/>
                  <a:pt x="163" y="159"/>
                </a:cubicBezTo>
                <a:cubicBezTo>
                  <a:pt x="163" y="159"/>
                  <a:pt x="163" y="159"/>
                  <a:pt x="163" y="159"/>
                </a:cubicBezTo>
                <a:cubicBezTo>
                  <a:pt x="163" y="159"/>
                  <a:pt x="163" y="159"/>
                  <a:pt x="163" y="159"/>
                </a:cubicBezTo>
                <a:cubicBezTo>
                  <a:pt x="163" y="159"/>
                  <a:pt x="163" y="159"/>
                  <a:pt x="163" y="159"/>
                </a:cubicBezTo>
                <a:cubicBezTo>
                  <a:pt x="163" y="159"/>
                  <a:pt x="163" y="159"/>
                  <a:pt x="163" y="159"/>
                </a:cubicBezTo>
                <a:cubicBezTo>
                  <a:pt x="163" y="159"/>
                  <a:pt x="163" y="159"/>
                  <a:pt x="163" y="159"/>
                </a:cubicBezTo>
                <a:cubicBezTo>
                  <a:pt x="163" y="160"/>
                  <a:pt x="163" y="160"/>
                  <a:pt x="163" y="160"/>
                </a:cubicBezTo>
                <a:cubicBezTo>
                  <a:pt x="163" y="160"/>
                  <a:pt x="163" y="160"/>
                  <a:pt x="163" y="160"/>
                </a:cubicBezTo>
                <a:cubicBezTo>
                  <a:pt x="163" y="160"/>
                  <a:pt x="163" y="160"/>
                  <a:pt x="163" y="160"/>
                </a:cubicBezTo>
                <a:cubicBezTo>
                  <a:pt x="163" y="160"/>
                  <a:pt x="163" y="160"/>
                  <a:pt x="163" y="160"/>
                </a:cubicBezTo>
                <a:cubicBezTo>
                  <a:pt x="163" y="160"/>
                  <a:pt x="163" y="160"/>
                  <a:pt x="163" y="160"/>
                </a:cubicBezTo>
                <a:cubicBezTo>
                  <a:pt x="163" y="160"/>
                  <a:pt x="163" y="160"/>
                  <a:pt x="163" y="160"/>
                </a:cubicBezTo>
                <a:cubicBezTo>
                  <a:pt x="163" y="160"/>
                  <a:pt x="163" y="160"/>
                  <a:pt x="163" y="160"/>
                </a:cubicBezTo>
                <a:cubicBezTo>
                  <a:pt x="163" y="160"/>
                  <a:pt x="163" y="160"/>
                  <a:pt x="163" y="160"/>
                </a:cubicBezTo>
                <a:cubicBezTo>
                  <a:pt x="163" y="160"/>
                  <a:pt x="163" y="160"/>
                  <a:pt x="163" y="160"/>
                </a:cubicBezTo>
                <a:cubicBezTo>
                  <a:pt x="163" y="160"/>
                  <a:pt x="163" y="160"/>
                  <a:pt x="163" y="160"/>
                </a:cubicBezTo>
                <a:cubicBezTo>
                  <a:pt x="163" y="160"/>
                  <a:pt x="163" y="160"/>
                  <a:pt x="163" y="160"/>
                </a:cubicBezTo>
                <a:cubicBezTo>
                  <a:pt x="163" y="160"/>
                  <a:pt x="163" y="160"/>
                  <a:pt x="163" y="160"/>
                </a:cubicBezTo>
                <a:cubicBezTo>
                  <a:pt x="163" y="160"/>
                  <a:pt x="163" y="160"/>
                  <a:pt x="163" y="160"/>
                </a:cubicBezTo>
                <a:cubicBezTo>
                  <a:pt x="163" y="160"/>
                  <a:pt x="163" y="160"/>
                  <a:pt x="163" y="160"/>
                </a:cubicBezTo>
                <a:cubicBezTo>
                  <a:pt x="163" y="160"/>
                  <a:pt x="163" y="160"/>
                  <a:pt x="163" y="160"/>
                </a:cubicBezTo>
                <a:cubicBezTo>
                  <a:pt x="163" y="160"/>
                  <a:pt x="163" y="160"/>
                  <a:pt x="163" y="160"/>
                </a:cubicBezTo>
                <a:cubicBezTo>
                  <a:pt x="163" y="160"/>
                  <a:pt x="163" y="160"/>
                  <a:pt x="163" y="160"/>
                </a:cubicBezTo>
                <a:cubicBezTo>
                  <a:pt x="163" y="160"/>
                  <a:pt x="163" y="160"/>
                  <a:pt x="163" y="160"/>
                </a:cubicBezTo>
                <a:cubicBezTo>
                  <a:pt x="164" y="160"/>
                  <a:pt x="163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0"/>
                  <a:pt x="164" y="160"/>
                </a:cubicBezTo>
                <a:cubicBezTo>
                  <a:pt x="164" y="160"/>
                  <a:pt x="164" y="161"/>
                  <a:pt x="164" y="161"/>
                </a:cubicBezTo>
                <a:cubicBezTo>
                  <a:pt x="165" y="161"/>
                  <a:pt x="165" y="161"/>
                  <a:pt x="165" y="161"/>
                </a:cubicBezTo>
                <a:cubicBezTo>
                  <a:pt x="165" y="161"/>
                  <a:pt x="165" y="161"/>
                  <a:pt x="165" y="161"/>
                </a:cubicBezTo>
                <a:cubicBezTo>
                  <a:pt x="165" y="161"/>
                  <a:pt x="165" y="161"/>
                  <a:pt x="165" y="161"/>
                </a:cubicBezTo>
                <a:cubicBezTo>
                  <a:pt x="165" y="161"/>
                  <a:pt x="165" y="161"/>
                  <a:pt x="165" y="161"/>
                </a:cubicBezTo>
                <a:cubicBezTo>
                  <a:pt x="165" y="161"/>
                  <a:pt x="165" y="161"/>
                  <a:pt x="165" y="161"/>
                </a:cubicBezTo>
                <a:cubicBezTo>
                  <a:pt x="165" y="161"/>
                  <a:pt x="165" y="161"/>
                  <a:pt x="165" y="161"/>
                </a:cubicBezTo>
                <a:cubicBezTo>
                  <a:pt x="165" y="161"/>
                  <a:pt x="165" y="161"/>
                  <a:pt x="165" y="161"/>
                </a:cubicBezTo>
                <a:cubicBezTo>
                  <a:pt x="165" y="161"/>
                  <a:pt x="165" y="161"/>
                  <a:pt x="165" y="161"/>
                </a:cubicBezTo>
                <a:cubicBezTo>
                  <a:pt x="165" y="161"/>
                  <a:pt x="165" y="161"/>
                  <a:pt x="165" y="161"/>
                </a:cubicBezTo>
                <a:cubicBezTo>
                  <a:pt x="165" y="161"/>
                  <a:pt x="165" y="161"/>
                  <a:pt x="165" y="161"/>
                </a:cubicBezTo>
                <a:cubicBezTo>
                  <a:pt x="165" y="161"/>
                  <a:pt x="165" y="161"/>
                  <a:pt x="165" y="161"/>
                </a:cubicBezTo>
                <a:cubicBezTo>
                  <a:pt x="165" y="161"/>
                  <a:pt x="165" y="161"/>
                  <a:pt x="165" y="161"/>
                </a:cubicBezTo>
                <a:cubicBezTo>
                  <a:pt x="166" y="161"/>
                  <a:pt x="166" y="161"/>
                  <a:pt x="166" y="161"/>
                </a:cubicBezTo>
                <a:cubicBezTo>
                  <a:pt x="166" y="161"/>
                  <a:pt x="166" y="161"/>
                  <a:pt x="166" y="161"/>
                </a:cubicBezTo>
                <a:cubicBezTo>
                  <a:pt x="166" y="161"/>
                  <a:pt x="166" y="161"/>
                  <a:pt x="166" y="161"/>
                </a:cubicBezTo>
                <a:cubicBezTo>
                  <a:pt x="166" y="161"/>
                  <a:pt x="166" y="161"/>
                  <a:pt x="166" y="161"/>
                </a:cubicBezTo>
                <a:cubicBezTo>
                  <a:pt x="166" y="161"/>
                  <a:pt x="166" y="161"/>
                  <a:pt x="166" y="161"/>
                </a:cubicBezTo>
                <a:cubicBezTo>
                  <a:pt x="166" y="161"/>
                  <a:pt x="166" y="161"/>
                  <a:pt x="166" y="161"/>
                </a:cubicBezTo>
                <a:cubicBezTo>
                  <a:pt x="166" y="161"/>
                  <a:pt x="166" y="161"/>
                  <a:pt x="166" y="161"/>
                </a:cubicBezTo>
                <a:cubicBezTo>
                  <a:pt x="166" y="161"/>
                  <a:pt x="166" y="161"/>
                  <a:pt x="166" y="161"/>
                </a:cubicBezTo>
                <a:cubicBezTo>
                  <a:pt x="166" y="161"/>
                  <a:pt x="166" y="161"/>
                  <a:pt x="166" y="161"/>
                </a:cubicBezTo>
                <a:cubicBezTo>
                  <a:pt x="166" y="161"/>
                  <a:pt x="166" y="161"/>
                  <a:pt x="166" y="161"/>
                </a:cubicBezTo>
                <a:cubicBezTo>
                  <a:pt x="166" y="161"/>
                  <a:pt x="166" y="161"/>
                  <a:pt x="166" y="161"/>
                </a:cubicBezTo>
                <a:cubicBezTo>
                  <a:pt x="166" y="161"/>
                  <a:pt x="166" y="161"/>
                  <a:pt x="166" y="161"/>
                </a:cubicBezTo>
                <a:cubicBezTo>
                  <a:pt x="166" y="161"/>
                  <a:pt x="166" y="161"/>
                  <a:pt x="166" y="161"/>
                </a:cubicBezTo>
                <a:cubicBezTo>
                  <a:pt x="166" y="161"/>
                  <a:pt x="166" y="161"/>
                  <a:pt x="166" y="161"/>
                </a:cubicBezTo>
                <a:cubicBezTo>
                  <a:pt x="166" y="161"/>
                  <a:pt x="166" y="161"/>
                  <a:pt x="166" y="161"/>
                </a:cubicBezTo>
                <a:cubicBezTo>
                  <a:pt x="166" y="161"/>
                  <a:pt x="166" y="161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7" y="162"/>
                  <a:pt x="167" y="162"/>
                  <a:pt x="167" y="162"/>
                </a:cubicBezTo>
                <a:cubicBezTo>
                  <a:pt x="167" y="162"/>
                  <a:pt x="167" y="162"/>
                  <a:pt x="167" y="162"/>
                </a:cubicBezTo>
                <a:cubicBezTo>
                  <a:pt x="167" y="162"/>
                  <a:pt x="167" y="162"/>
                  <a:pt x="167" y="162"/>
                </a:cubicBezTo>
                <a:cubicBezTo>
                  <a:pt x="167" y="162"/>
                  <a:pt x="167" y="162"/>
                  <a:pt x="167" y="162"/>
                </a:cubicBezTo>
                <a:cubicBezTo>
                  <a:pt x="167" y="162"/>
                  <a:pt x="167" y="162"/>
                  <a:pt x="167" y="162"/>
                </a:cubicBezTo>
                <a:cubicBezTo>
                  <a:pt x="167" y="162"/>
                  <a:pt x="167" y="162"/>
                  <a:pt x="167" y="162"/>
                </a:cubicBezTo>
                <a:cubicBezTo>
                  <a:pt x="167" y="162"/>
                  <a:pt x="167" y="162"/>
                  <a:pt x="167" y="162"/>
                </a:cubicBezTo>
                <a:cubicBezTo>
                  <a:pt x="167" y="162"/>
                  <a:pt x="167" y="162"/>
                  <a:pt x="167" y="162"/>
                </a:cubicBezTo>
                <a:cubicBezTo>
                  <a:pt x="167" y="162"/>
                  <a:pt x="167" y="162"/>
                  <a:pt x="167" y="162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67" y="163"/>
                  <a:pt x="167" y="163"/>
                  <a:pt x="167" y="163"/>
                </a:cubicBezTo>
                <a:cubicBezTo>
                  <a:pt x="167" y="163"/>
                  <a:pt x="167" y="163"/>
                  <a:pt x="167" y="164"/>
                </a:cubicBezTo>
                <a:cubicBezTo>
                  <a:pt x="167" y="164"/>
                  <a:pt x="167" y="164"/>
                  <a:pt x="167" y="164"/>
                </a:cubicBezTo>
                <a:cubicBezTo>
                  <a:pt x="167" y="164"/>
                  <a:pt x="167" y="164"/>
                  <a:pt x="167" y="164"/>
                </a:cubicBezTo>
                <a:cubicBezTo>
                  <a:pt x="167" y="164"/>
                  <a:pt x="167" y="164"/>
                  <a:pt x="167" y="164"/>
                </a:cubicBezTo>
                <a:cubicBezTo>
                  <a:pt x="168" y="164"/>
                  <a:pt x="167" y="164"/>
                  <a:pt x="168" y="164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68" y="165"/>
                  <a:pt x="168" y="165"/>
                  <a:pt x="168" y="165"/>
                </a:cubicBezTo>
                <a:cubicBezTo>
                  <a:pt x="168" y="165"/>
                  <a:pt x="168" y="165"/>
                  <a:pt x="168" y="165"/>
                </a:cubicBezTo>
                <a:cubicBezTo>
                  <a:pt x="168" y="165"/>
                  <a:pt x="168" y="165"/>
                  <a:pt x="168" y="165"/>
                </a:cubicBezTo>
                <a:cubicBezTo>
                  <a:pt x="168" y="165"/>
                  <a:pt x="168" y="165"/>
                  <a:pt x="168" y="165"/>
                </a:cubicBezTo>
                <a:cubicBezTo>
                  <a:pt x="168" y="165"/>
                  <a:pt x="168" y="165"/>
                  <a:pt x="168" y="165"/>
                </a:cubicBezTo>
                <a:cubicBezTo>
                  <a:pt x="168" y="165"/>
                  <a:pt x="168" y="165"/>
                  <a:pt x="168" y="165"/>
                </a:cubicBezTo>
                <a:cubicBezTo>
                  <a:pt x="168" y="165"/>
                  <a:pt x="168" y="165"/>
                  <a:pt x="168" y="165"/>
                </a:cubicBezTo>
                <a:cubicBezTo>
                  <a:pt x="168" y="165"/>
                  <a:pt x="168" y="165"/>
                  <a:pt x="168" y="165"/>
                </a:cubicBezTo>
                <a:cubicBezTo>
                  <a:pt x="168" y="165"/>
                  <a:pt x="168" y="165"/>
                  <a:pt x="168" y="165"/>
                </a:cubicBezTo>
                <a:cubicBezTo>
                  <a:pt x="168" y="165"/>
                  <a:pt x="168" y="165"/>
                  <a:pt x="168" y="165"/>
                </a:cubicBezTo>
                <a:cubicBezTo>
                  <a:pt x="168" y="165"/>
                  <a:pt x="168" y="165"/>
                  <a:pt x="168" y="165"/>
                </a:cubicBezTo>
                <a:cubicBezTo>
                  <a:pt x="168" y="166"/>
                  <a:pt x="168" y="166"/>
                  <a:pt x="168" y="166"/>
                </a:cubicBezTo>
                <a:cubicBezTo>
                  <a:pt x="168" y="166"/>
                  <a:pt x="168" y="166"/>
                  <a:pt x="168" y="166"/>
                </a:cubicBezTo>
                <a:cubicBezTo>
                  <a:pt x="168" y="166"/>
                  <a:pt x="168" y="166"/>
                  <a:pt x="168" y="166"/>
                </a:cubicBezTo>
                <a:cubicBezTo>
                  <a:pt x="168" y="166"/>
                  <a:pt x="168" y="167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8"/>
                  <a:pt x="168" y="168"/>
                  <a:pt x="168" y="168"/>
                </a:cubicBezTo>
                <a:cubicBezTo>
                  <a:pt x="168" y="168"/>
                  <a:pt x="168" y="168"/>
                  <a:pt x="168" y="168"/>
                </a:cubicBezTo>
                <a:cubicBezTo>
                  <a:pt x="168" y="168"/>
                  <a:pt x="168" y="168"/>
                  <a:pt x="168" y="168"/>
                </a:cubicBezTo>
                <a:cubicBezTo>
                  <a:pt x="168" y="168"/>
                  <a:pt x="168" y="168"/>
                  <a:pt x="168" y="168"/>
                </a:cubicBezTo>
                <a:cubicBezTo>
                  <a:pt x="168" y="168"/>
                  <a:pt x="168" y="168"/>
                  <a:pt x="168" y="168"/>
                </a:cubicBezTo>
                <a:cubicBezTo>
                  <a:pt x="168" y="168"/>
                  <a:pt x="168" y="168"/>
                  <a:pt x="168" y="168"/>
                </a:cubicBezTo>
                <a:cubicBezTo>
                  <a:pt x="168" y="168"/>
                  <a:pt x="168" y="168"/>
                  <a:pt x="168" y="168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7" y="170"/>
                  <a:pt x="167" y="170"/>
                  <a:pt x="166" y="170"/>
                </a:cubicBezTo>
                <a:cubicBezTo>
                  <a:pt x="166" y="170"/>
                  <a:pt x="166" y="170"/>
                  <a:pt x="166" y="170"/>
                </a:cubicBezTo>
                <a:cubicBezTo>
                  <a:pt x="166" y="170"/>
                  <a:pt x="166" y="170"/>
                  <a:pt x="166" y="170"/>
                </a:cubicBezTo>
                <a:cubicBezTo>
                  <a:pt x="166" y="170"/>
                  <a:pt x="166" y="170"/>
                  <a:pt x="166" y="170"/>
                </a:cubicBezTo>
                <a:cubicBezTo>
                  <a:pt x="166" y="170"/>
                  <a:pt x="166" y="170"/>
                  <a:pt x="166" y="170"/>
                </a:cubicBezTo>
                <a:cubicBezTo>
                  <a:pt x="166" y="170"/>
                  <a:pt x="166" y="170"/>
                  <a:pt x="166" y="170"/>
                </a:cubicBezTo>
                <a:cubicBezTo>
                  <a:pt x="166" y="170"/>
                  <a:pt x="167" y="170"/>
                  <a:pt x="167" y="170"/>
                </a:cubicBezTo>
                <a:cubicBezTo>
                  <a:pt x="166" y="170"/>
                  <a:pt x="166" y="170"/>
                  <a:pt x="166" y="170"/>
                </a:cubicBezTo>
                <a:cubicBezTo>
                  <a:pt x="166" y="170"/>
                  <a:pt x="166" y="170"/>
                  <a:pt x="166" y="170"/>
                </a:cubicBezTo>
                <a:cubicBezTo>
                  <a:pt x="166" y="170"/>
                  <a:pt x="166" y="170"/>
                  <a:pt x="166" y="170"/>
                </a:cubicBezTo>
                <a:cubicBezTo>
                  <a:pt x="166" y="170"/>
                  <a:pt x="166" y="170"/>
                  <a:pt x="166" y="170"/>
                </a:cubicBezTo>
                <a:cubicBezTo>
                  <a:pt x="166" y="170"/>
                  <a:pt x="166" y="170"/>
                  <a:pt x="166" y="170"/>
                </a:cubicBezTo>
                <a:cubicBezTo>
                  <a:pt x="166" y="170"/>
                  <a:pt x="166" y="170"/>
                  <a:pt x="166" y="170"/>
                </a:cubicBezTo>
                <a:cubicBezTo>
                  <a:pt x="166" y="170"/>
                  <a:pt x="166" y="170"/>
                  <a:pt x="166" y="170"/>
                </a:cubicBezTo>
                <a:cubicBezTo>
                  <a:pt x="166" y="170"/>
                  <a:pt x="166" y="170"/>
                  <a:pt x="166" y="170"/>
                </a:cubicBezTo>
                <a:cubicBezTo>
                  <a:pt x="166" y="170"/>
                  <a:pt x="166" y="171"/>
                  <a:pt x="166" y="171"/>
                </a:cubicBezTo>
                <a:cubicBezTo>
                  <a:pt x="166" y="171"/>
                  <a:pt x="166" y="171"/>
                  <a:pt x="166" y="171"/>
                </a:cubicBezTo>
                <a:cubicBezTo>
                  <a:pt x="166" y="171"/>
                  <a:pt x="166" y="171"/>
                  <a:pt x="166" y="171"/>
                </a:cubicBezTo>
                <a:cubicBezTo>
                  <a:pt x="166" y="171"/>
                  <a:pt x="166" y="171"/>
                  <a:pt x="166" y="171"/>
                </a:cubicBezTo>
                <a:cubicBezTo>
                  <a:pt x="166" y="171"/>
                  <a:pt x="166" y="171"/>
                  <a:pt x="166" y="171"/>
                </a:cubicBezTo>
                <a:cubicBezTo>
                  <a:pt x="166" y="171"/>
                  <a:pt x="166" y="171"/>
                  <a:pt x="166" y="171"/>
                </a:cubicBezTo>
                <a:cubicBezTo>
                  <a:pt x="166" y="171"/>
                  <a:pt x="166" y="171"/>
                  <a:pt x="166" y="171"/>
                </a:cubicBezTo>
                <a:cubicBezTo>
                  <a:pt x="165" y="171"/>
                  <a:pt x="165" y="171"/>
                  <a:pt x="165" y="171"/>
                </a:cubicBezTo>
                <a:cubicBezTo>
                  <a:pt x="165" y="171"/>
                  <a:pt x="165" y="171"/>
                  <a:pt x="165" y="171"/>
                </a:cubicBezTo>
                <a:cubicBezTo>
                  <a:pt x="165" y="171"/>
                  <a:pt x="165" y="171"/>
                  <a:pt x="165" y="171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1" y="174"/>
                  <a:pt x="160" y="174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2" y="175"/>
                </a:cubicBezTo>
                <a:cubicBezTo>
                  <a:pt x="162" y="175"/>
                  <a:pt x="162" y="175"/>
                  <a:pt x="162" y="175"/>
                </a:cubicBezTo>
                <a:cubicBezTo>
                  <a:pt x="162" y="175"/>
                  <a:pt x="162" y="175"/>
                  <a:pt x="162" y="175"/>
                </a:cubicBezTo>
                <a:cubicBezTo>
                  <a:pt x="162" y="175"/>
                  <a:pt x="162" y="175"/>
                  <a:pt x="162" y="175"/>
                </a:cubicBezTo>
                <a:cubicBezTo>
                  <a:pt x="162" y="175"/>
                  <a:pt x="162" y="175"/>
                  <a:pt x="162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61" y="176"/>
                  <a:pt x="161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7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7"/>
                  <a:pt x="162" y="176"/>
                  <a:pt x="162" y="176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7"/>
                  <a:pt x="162" y="177"/>
                  <a:pt x="161" y="177"/>
                </a:cubicBezTo>
                <a:cubicBezTo>
                  <a:pt x="161" y="177"/>
                  <a:pt x="161" y="177"/>
                  <a:pt x="161" y="177"/>
                </a:cubicBezTo>
                <a:cubicBezTo>
                  <a:pt x="161" y="177"/>
                  <a:pt x="161" y="177"/>
                  <a:pt x="161" y="177"/>
                </a:cubicBezTo>
                <a:cubicBezTo>
                  <a:pt x="161" y="177"/>
                  <a:pt x="161" y="177"/>
                  <a:pt x="161" y="177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1" y="178"/>
                  <a:pt x="161" y="178"/>
                  <a:pt x="161" y="178"/>
                </a:cubicBezTo>
                <a:cubicBezTo>
                  <a:pt x="161" y="178"/>
                  <a:pt x="161" y="178"/>
                  <a:pt x="161" y="178"/>
                </a:cubicBezTo>
                <a:cubicBezTo>
                  <a:pt x="161" y="178"/>
                  <a:pt x="161" y="178"/>
                  <a:pt x="161" y="178"/>
                </a:cubicBezTo>
                <a:cubicBezTo>
                  <a:pt x="161" y="178"/>
                  <a:pt x="161" y="178"/>
                  <a:pt x="161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62" y="179"/>
                  <a:pt x="162" y="179"/>
                  <a:pt x="162" y="179"/>
                </a:cubicBezTo>
                <a:cubicBezTo>
                  <a:pt x="162" y="179"/>
                  <a:pt x="162" y="179"/>
                  <a:pt x="162" y="179"/>
                </a:cubicBezTo>
                <a:cubicBezTo>
                  <a:pt x="162" y="179"/>
                  <a:pt x="162" y="179"/>
                  <a:pt x="162" y="179"/>
                </a:cubicBezTo>
                <a:cubicBezTo>
                  <a:pt x="162" y="179"/>
                  <a:pt x="162" y="179"/>
                  <a:pt x="162" y="179"/>
                </a:cubicBezTo>
                <a:cubicBezTo>
                  <a:pt x="162" y="179"/>
                  <a:pt x="162" y="179"/>
                  <a:pt x="162" y="179"/>
                </a:cubicBezTo>
                <a:cubicBezTo>
                  <a:pt x="162" y="179"/>
                  <a:pt x="162" y="179"/>
                  <a:pt x="162" y="179"/>
                </a:cubicBezTo>
                <a:cubicBezTo>
                  <a:pt x="162" y="179"/>
                  <a:pt x="162" y="179"/>
                  <a:pt x="162" y="179"/>
                </a:cubicBezTo>
                <a:cubicBezTo>
                  <a:pt x="162" y="179"/>
                  <a:pt x="162" y="179"/>
                  <a:pt x="162" y="179"/>
                </a:cubicBezTo>
                <a:cubicBezTo>
                  <a:pt x="162" y="179"/>
                  <a:pt x="162" y="179"/>
                  <a:pt x="162" y="179"/>
                </a:cubicBezTo>
                <a:cubicBezTo>
                  <a:pt x="162" y="179"/>
                  <a:pt x="162" y="179"/>
                  <a:pt x="162" y="179"/>
                </a:cubicBezTo>
                <a:cubicBezTo>
                  <a:pt x="162" y="179"/>
                  <a:pt x="162" y="179"/>
                  <a:pt x="162" y="179"/>
                </a:cubicBezTo>
                <a:cubicBezTo>
                  <a:pt x="162" y="179"/>
                  <a:pt x="162" y="179"/>
                  <a:pt x="162" y="179"/>
                </a:cubicBezTo>
                <a:cubicBezTo>
                  <a:pt x="162" y="179"/>
                  <a:pt x="162" y="179"/>
                  <a:pt x="162" y="179"/>
                </a:cubicBezTo>
                <a:cubicBezTo>
                  <a:pt x="162" y="179"/>
                  <a:pt x="162" y="179"/>
                  <a:pt x="162" y="179"/>
                </a:cubicBezTo>
                <a:cubicBezTo>
                  <a:pt x="162" y="180"/>
                  <a:pt x="162" y="180"/>
                  <a:pt x="162" y="180"/>
                </a:cubicBezTo>
                <a:cubicBezTo>
                  <a:pt x="162" y="180"/>
                  <a:pt x="162" y="180"/>
                  <a:pt x="162" y="180"/>
                </a:cubicBezTo>
                <a:cubicBezTo>
                  <a:pt x="162" y="180"/>
                  <a:pt x="162" y="180"/>
                  <a:pt x="162" y="180"/>
                </a:cubicBezTo>
                <a:cubicBezTo>
                  <a:pt x="162" y="180"/>
                  <a:pt x="162" y="180"/>
                  <a:pt x="162" y="180"/>
                </a:cubicBezTo>
                <a:cubicBezTo>
                  <a:pt x="162" y="180"/>
                  <a:pt x="162" y="180"/>
                  <a:pt x="162" y="180"/>
                </a:cubicBezTo>
                <a:cubicBezTo>
                  <a:pt x="162" y="180"/>
                  <a:pt x="162" y="180"/>
                  <a:pt x="162" y="180"/>
                </a:cubicBezTo>
                <a:cubicBezTo>
                  <a:pt x="162" y="180"/>
                  <a:pt x="162" y="180"/>
                  <a:pt x="162" y="180"/>
                </a:cubicBezTo>
                <a:cubicBezTo>
                  <a:pt x="162" y="180"/>
                  <a:pt x="162" y="180"/>
                  <a:pt x="162" y="180"/>
                </a:cubicBezTo>
                <a:cubicBezTo>
                  <a:pt x="162" y="180"/>
                  <a:pt x="162" y="180"/>
                  <a:pt x="162" y="180"/>
                </a:cubicBezTo>
                <a:cubicBezTo>
                  <a:pt x="162" y="180"/>
                  <a:pt x="162" y="180"/>
                  <a:pt x="162" y="180"/>
                </a:cubicBezTo>
                <a:cubicBezTo>
                  <a:pt x="162" y="181"/>
                  <a:pt x="162" y="181"/>
                  <a:pt x="162" y="181"/>
                </a:cubicBezTo>
                <a:cubicBezTo>
                  <a:pt x="162" y="181"/>
                  <a:pt x="162" y="181"/>
                  <a:pt x="162" y="181"/>
                </a:cubicBezTo>
                <a:cubicBezTo>
                  <a:pt x="162" y="181"/>
                  <a:pt x="162" y="181"/>
                  <a:pt x="162" y="181"/>
                </a:cubicBezTo>
                <a:cubicBezTo>
                  <a:pt x="162" y="181"/>
                  <a:pt x="162" y="181"/>
                  <a:pt x="162" y="181"/>
                </a:cubicBezTo>
                <a:cubicBezTo>
                  <a:pt x="162" y="181"/>
                  <a:pt x="162" y="181"/>
                  <a:pt x="162" y="181"/>
                </a:cubicBezTo>
                <a:cubicBezTo>
                  <a:pt x="162" y="181"/>
                  <a:pt x="162" y="181"/>
                  <a:pt x="162" y="181"/>
                </a:cubicBezTo>
                <a:cubicBezTo>
                  <a:pt x="162" y="181"/>
                  <a:pt x="162" y="181"/>
                  <a:pt x="162" y="181"/>
                </a:cubicBezTo>
                <a:cubicBezTo>
                  <a:pt x="162" y="181"/>
                  <a:pt x="162" y="181"/>
                  <a:pt x="162" y="181"/>
                </a:cubicBezTo>
                <a:cubicBezTo>
                  <a:pt x="162" y="181"/>
                  <a:pt x="162" y="181"/>
                  <a:pt x="162" y="181"/>
                </a:cubicBezTo>
                <a:cubicBezTo>
                  <a:pt x="162" y="181"/>
                  <a:pt x="162" y="181"/>
                  <a:pt x="162" y="181"/>
                </a:cubicBezTo>
                <a:cubicBezTo>
                  <a:pt x="162" y="181"/>
                  <a:pt x="162" y="181"/>
                  <a:pt x="162" y="181"/>
                </a:cubicBezTo>
                <a:cubicBezTo>
                  <a:pt x="162" y="181"/>
                  <a:pt x="162" y="181"/>
                  <a:pt x="162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2"/>
                  <a:pt x="163" y="182"/>
                  <a:pt x="163" y="182"/>
                </a:cubicBezTo>
                <a:cubicBezTo>
                  <a:pt x="163" y="182"/>
                  <a:pt x="163" y="182"/>
                  <a:pt x="163" y="182"/>
                </a:cubicBezTo>
                <a:cubicBezTo>
                  <a:pt x="163" y="182"/>
                  <a:pt x="163" y="182"/>
                  <a:pt x="163" y="182"/>
                </a:cubicBezTo>
                <a:cubicBezTo>
                  <a:pt x="163" y="182"/>
                  <a:pt x="163" y="182"/>
                  <a:pt x="163" y="182"/>
                </a:cubicBezTo>
                <a:cubicBezTo>
                  <a:pt x="163" y="182"/>
                  <a:pt x="163" y="182"/>
                  <a:pt x="163" y="182"/>
                </a:cubicBezTo>
                <a:cubicBezTo>
                  <a:pt x="163" y="182"/>
                  <a:pt x="163" y="182"/>
                  <a:pt x="163" y="182"/>
                </a:cubicBezTo>
                <a:cubicBezTo>
                  <a:pt x="163" y="182"/>
                  <a:pt x="163" y="182"/>
                  <a:pt x="163" y="182"/>
                </a:cubicBezTo>
                <a:cubicBezTo>
                  <a:pt x="163" y="182"/>
                  <a:pt x="163" y="182"/>
                  <a:pt x="163" y="182"/>
                </a:cubicBezTo>
                <a:cubicBezTo>
                  <a:pt x="162" y="183"/>
                  <a:pt x="162" y="183"/>
                  <a:pt x="162" y="183"/>
                </a:cubicBezTo>
                <a:cubicBezTo>
                  <a:pt x="162" y="184"/>
                  <a:pt x="162" y="184"/>
                  <a:pt x="162" y="184"/>
                </a:cubicBezTo>
                <a:cubicBezTo>
                  <a:pt x="162" y="184"/>
                  <a:pt x="162" y="184"/>
                  <a:pt x="162" y="184"/>
                </a:cubicBezTo>
                <a:cubicBezTo>
                  <a:pt x="162" y="184"/>
                  <a:pt x="162" y="184"/>
                  <a:pt x="162" y="184"/>
                </a:cubicBezTo>
                <a:cubicBezTo>
                  <a:pt x="162" y="184"/>
                  <a:pt x="162" y="184"/>
                  <a:pt x="162" y="184"/>
                </a:cubicBezTo>
                <a:cubicBezTo>
                  <a:pt x="162" y="184"/>
                  <a:pt x="162" y="184"/>
                  <a:pt x="162" y="184"/>
                </a:cubicBezTo>
                <a:cubicBezTo>
                  <a:pt x="162" y="184"/>
                  <a:pt x="162" y="184"/>
                  <a:pt x="162" y="184"/>
                </a:cubicBezTo>
                <a:cubicBezTo>
                  <a:pt x="162" y="184"/>
                  <a:pt x="162" y="184"/>
                  <a:pt x="162" y="184"/>
                </a:cubicBezTo>
                <a:cubicBezTo>
                  <a:pt x="162" y="184"/>
                  <a:pt x="162" y="184"/>
                  <a:pt x="162" y="184"/>
                </a:cubicBezTo>
                <a:cubicBezTo>
                  <a:pt x="162" y="184"/>
                  <a:pt x="162" y="184"/>
                  <a:pt x="162" y="184"/>
                </a:cubicBezTo>
                <a:cubicBezTo>
                  <a:pt x="162" y="184"/>
                  <a:pt x="162" y="184"/>
                  <a:pt x="162" y="184"/>
                </a:cubicBezTo>
                <a:cubicBezTo>
                  <a:pt x="162" y="184"/>
                  <a:pt x="162" y="184"/>
                  <a:pt x="162" y="184"/>
                </a:cubicBezTo>
                <a:cubicBezTo>
                  <a:pt x="162" y="184"/>
                  <a:pt x="162" y="184"/>
                  <a:pt x="162" y="184"/>
                </a:cubicBezTo>
                <a:cubicBezTo>
                  <a:pt x="162" y="184"/>
                  <a:pt x="162" y="184"/>
                  <a:pt x="162" y="184"/>
                </a:cubicBezTo>
                <a:cubicBezTo>
                  <a:pt x="162" y="184"/>
                  <a:pt x="162" y="184"/>
                  <a:pt x="162" y="184"/>
                </a:cubicBezTo>
                <a:cubicBezTo>
                  <a:pt x="162" y="184"/>
                  <a:pt x="162" y="184"/>
                  <a:pt x="162" y="184"/>
                </a:cubicBezTo>
                <a:cubicBezTo>
                  <a:pt x="162" y="184"/>
                  <a:pt x="162" y="184"/>
                  <a:pt x="162" y="184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2" y="185"/>
                  <a:pt x="162" y="184"/>
                </a:cubicBezTo>
                <a:cubicBezTo>
                  <a:pt x="162" y="184"/>
                  <a:pt x="162" y="184"/>
                  <a:pt x="162" y="184"/>
                </a:cubicBezTo>
                <a:cubicBezTo>
                  <a:pt x="162" y="184"/>
                  <a:pt x="162" y="184"/>
                  <a:pt x="162" y="184"/>
                </a:cubicBezTo>
                <a:cubicBezTo>
                  <a:pt x="162" y="184"/>
                  <a:pt x="161" y="184"/>
                  <a:pt x="161" y="184"/>
                </a:cubicBezTo>
                <a:cubicBezTo>
                  <a:pt x="161" y="184"/>
                  <a:pt x="161" y="184"/>
                  <a:pt x="161" y="184"/>
                </a:cubicBezTo>
                <a:cubicBezTo>
                  <a:pt x="161" y="184"/>
                  <a:pt x="161" y="184"/>
                  <a:pt x="161" y="184"/>
                </a:cubicBezTo>
                <a:cubicBezTo>
                  <a:pt x="161" y="184"/>
                  <a:pt x="161" y="184"/>
                  <a:pt x="161" y="184"/>
                </a:cubicBezTo>
                <a:cubicBezTo>
                  <a:pt x="161" y="184"/>
                  <a:pt x="161" y="184"/>
                  <a:pt x="161" y="184"/>
                </a:cubicBezTo>
                <a:cubicBezTo>
                  <a:pt x="161" y="184"/>
                  <a:pt x="161" y="184"/>
                  <a:pt x="161" y="184"/>
                </a:cubicBezTo>
                <a:cubicBezTo>
                  <a:pt x="161" y="184"/>
                  <a:pt x="161" y="184"/>
                  <a:pt x="161" y="184"/>
                </a:cubicBezTo>
                <a:cubicBezTo>
                  <a:pt x="161" y="184"/>
                  <a:pt x="161" y="184"/>
                  <a:pt x="161" y="184"/>
                </a:cubicBezTo>
                <a:cubicBezTo>
                  <a:pt x="161" y="184"/>
                  <a:pt x="161" y="184"/>
                  <a:pt x="161" y="184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186"/>
                  <a:pt x="160" y="186"/>
                  <a:pt x="160" y="186"/>
                </a:cubicBezTo>
                <a:cubicBezTo>
                  <a:pt x="160" y="186"/>
                  <a:pt x="160" y="186"/>
                  <a:pt x="160" y="186"/>
                </a:cubicBezTo>
                <a:cubicBezTo>
                  <a:pt x="161" y="186"/>
                  <a:pt x="161" y="186"/>
                  <a:pt x="161" y="186"/>
                </a:cubicBezTo>
                <a:cubicBezTo>
                  <a:pt x="161" y="186"/>
                  <a:pt x="161" y="187"/>
                  <a:pt x="161" y="187"/>
                </a:cubicBezTo>
                <a:cubicBezTo>
                  <a:pt x="161" y="187"/>
                  <a:pt x="161" y="187"/>
                  <a:pt x="161" y="187"/>
                </a:cubicBezTo>
                <a:cubicBezTo>
                  <a:pt x="161" y="187"/>
                  <a:pt x="161" y="187"/>
                  <a:pt x="161" y="187"/>
                </a:cubicBezTo>
                <a:cubicBezTo>
                  <a:pt x="161" y="187"/>
                  <a:pt x="161" y="187"/>
                  <a:pt x="161" y="187"/>
                </a:cubicBezTo>
                <a:cubicBezTo>
                  <a:pt x="161" y="187"/>
                  <a:pt x="161" y="187"/>
                  <a:pt x="161" y="187"/>
                </a:cubicBezTo>
                <a:cubicBezTo>
                  <a:pt x="161" y="187"/>
                  <a:pt x="161" y="187"/>
                  <a:pt x="161" y="187"/>
                </a:cubicBezTo>
                <a:cubicBezTo>
                  <a:pt x="161" y="187"/>
                  <a:pt x="161" y="187"/>
                  <a:pt x="161" y="187"/>
                </a:cubicBezTo>
                <a:cubicBezTo>
                  <a:pt x="161" y="187"/>
                  <a:pt x="161" y="187"/>
                  <a:pt x="161" y="187"/>
                </a:cubicBezTo>
                <a:cubicBezTo>
                  <a:pt x="160" y="186"/>
                  <a:pt x="160" y="186"/>
                  <a:pt x="160" y="186"/>
                </a:cubicBezTo>
                <a:cubicBezTo>
                  <a:pt x="160" y="186"/>
                  <a:pt x="160" y="186"/>
                  <a:pt x="160" y="186"/>
                </a:cubicBezTo>
                <a:cubicBezTo>
                  <a:pt x="160" y="186"/>
                  <a:pt x="160" y="186"/>
                  <a:pt x="160" y="186"/>
                </a:cubicBezTo>
                <a:cubicBezTo>
                  <a:pt x="160" y="186"/>
                  <a:pt x="160" y="186"/>
                  <a:pt x="160" y="186"/>
                </a:cubicBezTo>
                <a:cubicBezTo>
                  <a:pt x="160" y="186"/>
                  <a:pt x="160" y="186"/>
                  <a:pt x="160" y="186"/>
                </a:cubicBezTo>
                <a:cubicBezTo>
                  <a:pt x="160" y="186"/>
                  <a:pt x="160" y="186"/>
                  <a:pt x="160" y="186"/>
                </a:cubicBezTo>
                <a:cubicBezTo>
                  <a:pt x="160" y="186"/>
                  <a:pt x="160" y="185"/>
                  <a:pt x="159" y="185"/>
                </a:cubicBezTo>
                <a:cubicBezTo>
                  <a:pt x="159" y="185"/>
                  <a:pt x="159" y="185"/>
                  <a:pt x="159" y="185"/>
                </a:cubicBezTo>
                <a:cubicBezTo>
                  <a:pt x="159" y="185"/>
                  <a:pt x="159" y="185"/>
                  <a:pt x="159" y="185"/>
                </a:cubicBezTo>
                <a:cubicBezTo>
                  <a:pt x="159" y="185"/>
                  <a:pt x="159" y="185"/>
                  <a:pt x="159" y="185"/>
                </a:cubicBezTo>
                <a:cubicBezTo>
                  <a:pt x="159" y="185"/>
                  <a:pt x="159" y="185"/>
                  <a:pt x="159" y="185"/>
                </a:cubicBezTo>
                <a:cubicBezTo>
                  <a:pt x="159" y="185"/>
                  <a:pt x="159" y="185"/>
                  <a:pt x="159" y="185"/>
                </a:cubicBezTo>
                <a:cubicBezTo>
                  <a:pt x="159" y="185"/>
                  <a:pt x="159" y="185"/>
                  <a:pt x="159" y="185"/>
                </a:cubicBezTo>
                <a:cubicBezTo>
                  <a:pt x="159" y="185"/>
                  <a:pt x="159" y="185"/>
                  <a:pt x="159" y="185"/>
                </a:cubicBezTo>
                <a:cubicBezTo>
                  <a:pt x="159" y="185"/>
                  <a:pt x="159" y="185"/>
                  <a:pt x="159" y="185"/>
                </a:cubicBezTo>
                <a:cubicBezTo>
                  <a:pt x="159" y="185"/>
                  <a:pt x="159" y="185"/>
                  <a:pt x="159" y="185"/>
                </a:cubicBezTo>
                <a:cubicBezTo>
                  <a:pt x="159" y="185"/>
                  <a:pt x="159" y="185"/>
                  <a:pt x="159" y="185"/>
                </a:cubicBezTo>
                <a:cubicBezTo>
                  <a:pt x="159" y="185"/>
                  <a:pt x="159" y="185"/>
                  <a:pt x="159" y="185"/>
                </a:cubicBezTo>
                <a:cubicBezTo>
                  <a:pt x="159" y="185"/>
                  <a:pt x="159" y="185"/>
                  <a:pt x="159" y="185"/>
                </a:cubicBezTo>
                <a:cubicBezTo>
                  <a:pt x="159" y="185"/>
                  <a:pt x="159" y="185"/>
                  <a:pt x="159" y="185"/>
                </a:cubicBezTo>
                <a:cubicBezTo>
                  <a:pt x="159" y="185"/>
                  <a:pt x="159" y="185"/>
                  <a:pt x="159" y="185"/>
                </a:cubicBezTo>
                <a:cubicBezTo>
                  <a:pt x="159" y="185"/>
                  <a:pt x="159" y="185"/>
                  <a:pt x="159" y="185"/>
                </a:cubicBezTo>
                <a:cubicBezTo>
                  <a:pt x="159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6"/>
                </a:cubicBezTo>
                <a:cubicBezTo>
                  <a:pt x="157" y="186"/>
                  <a:pt x="157" y="186"/>
                  <a:pt x="157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5"/>
                  <a:pt x="157" y="185"/>
                  <a:pt x="157" y="185"/>
                </a:cubicBezTo>
                <a:cubicBezTo>
                  <a:pt x="157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5"/>
                  <a:pt x="158" y="185"/>
                  <a:pt x="158" y="185"/>
                </a:cubicBezTo>
                <a:cubicBezTo>
                  <a:pt x="158" y="184"/>
                  <a:pt x="158" y="184"/>
                  <a:pt x="158" y="184"/>
                </a:cubicBezTo>
                <a:cubicBezTo>
                  <a:pt x="158" y="184"/>
                  <a:pt x="158" y="184"/>
                  <a:pt x="158" y="184"/>
                </a:cubicBezTo>
                <a:cubicBezTo>
                  <a:pt x="158" y="184"/>
                  <a:pt x="158" y="184"/>
                  <a:pt x="158" y="184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7" y="183"/>
                  <a:pt x="157" y="183"/>
                  <a:pt x="157" y="183"/>
                </a:cubicBezTo>
                <a:cubicBezTo>
                  <a:pt x="156" y="183"/>
                  <a:pt x="156" y="183"/>
                  <a:pt x="156" y="183"/>
                </a:cubicBezTo>
                <a:cubicBezTo>
                  <a:pt x="156" y="183"/>
                  <a:pt x="156" y="183"/>
                  <a:pt x="156" y="183"/>
                </a:cubicBezTo>
                <a:cubicBezTo>
                  <a:pt x="156" y="183"/>
                  <a:pt x="156" y="183"/>
                  <a:pt x="156" y="183"/>
                </a:cubicBezTo>
                <a:cubicBezTo>
                  <a:pt x="156" y="183"/>
                  <a:pt x="156" y="183"/>
                  <a:pt x="156" y="183"/>
                </a:cubicBezTo>
                <a:cubicBezTo>
                  <a:pt x="156" y="183"/>
                  <a:pt x="156" y="183"/>
                  <a:pt x="156" y="183"/>
                </a:cubicBezTo>
                <a:cubicBezTo>
                  <a:pt x="156" y="183"/>
                  <a:pt x="156" y="183"/>
                  <a:pt x="156" y="183"/>
                </a:cubicBezTo>
                <a:cubicBezTo>
                  <a:pt x="156" y="183"/>
                  <a:pt x="156" y="183"/>
                  <a:pt x="156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56" y="182"/>
                  <a:pt x="156" y="182"/>
                  <a:pt x="156" y="182"/>
                </a:cubicBezTo>
                <a:cubicBezTo>
                  <a:pt x="156" y="182"/>
                  <a:pt x="156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1"/>
                  <a:pt x="155" y="181"/>
                  <a:pt x="155" y="181"/>
                </a:cubicBezTo>
                <a:cubicBezTo>
                  <a:pt x="155" y="181"/>
                  <a:pt x="155" y="181"/>
                  <a:pt x="155" y="181"/>
                </a:cubicBezTo>
                <a:cubicBezTo>
                  <a:pt x="155" y="181"/>
                  <a:pt x="155" y="181"/>
                  <a:pt x="155" y="181"/>
                </a:cubicBezTo>
                <a:cubicBezTo>
                  <a:pt x="155" y="181"/>
                  <a:pt x="155" y="181"/>
                  <a:pt x="155" y="181"/>
                </a:cubicBezTo>
                <a:cubicBezTo>
                  <a:pt x="155" y="181"/>
                  <a:pt x="155" y="181"/>
                  <a:pt x="155" y="181"/>
                </a:cubicBezTo>
                <a:cubicBezTo>
                  <a:pt x="155" y="181"/>
                  <a:pt x="155" y="181"/>
                  <a:pt x="155" y="181"/>
                </a:cubicBezTo>
                <a:cubicBezTo>
                  <a:pt x="155" y="181"/>
                  <a:pt x="155" y="181"/>
                  <a:pt x="155" y="181"/>
                </a:cubicBezTo>
                <a:cubicBezTo>
                  <a:pt x="155" y="181"/>
                  <a:pt x="155" y="181"/>
                  <a:pt x="155" y="181"/>
                </a:cubicBezTo>
                <a:cubicBezTo>
                  <a:pt x="155" y="181"/>
                  <a:pt x="155" y="181"/>
                  <a:pt x="155" y="181"/>
                </a:cubicBezTo>
                <a:cubicBezTo>
                  <a:pt x="155" y="181"/>
                  <a:pt x="155" y="181"/>
                  <a:pt x="155" y="181"/>
                </a:cubicBezTo>
                <a:cubicBezTo>
                  <a:pt x="155" y="181"/>
                  <a:pt x="155" y="181"/>
                  <a:pt x="155" y="181"/>
                </a:cubicBezTo>
                <a:cubicBezTo>
                  <a:pt x="155" y="181"/>
                  <a:pt x="154" y="181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4" y="180"/>
                  <a:pt x="154" y="180"/>
                  <a:pt x="154" y="180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4" y="179"/>
                  <a:pt x="154" y="179"/>
                  <a:pt x="154" y="179"/>
                </a:cubicBezTo>
                <a:cubicBezTo>
                  <a:pt x="154" y="179"/>
                  <a:pt x="154" y="179"/>
                  <a:pt x="154" y="179"/>
                </a:cubicBezTo>
                <a:cubicBezTo>
                  <a:pt x="154" y="179"/>
                  <a:pt x="154" y="179"/>
                  <a:pt x="154" y="179"/>
                </a:cubicBezTo>
                <a:cubicBezTo>
                  <a:pt x="154" y="179"/>
                  <a:pt x="154" y="179"/>
                  <a:pt x="154" y="179"/>
                </a:cubicBezTo>
                <a:cubicBezTo>
                  <a:pt x="154" y="179"/>
                  <a:pt x="154" y="179"/>
                  <a:pt x="154" y="179"/>
                </a:cubicBezTo>
                <a:cubicBezTo>
                  <a:pt x="154" y="179"/>
                  <a:pt x="154" y="179"/>
                  <a:pt x="154" y="179"/>
                </a:cubicBezTo>
                <a:cubicBezTo>
                  <a:pt x="154" y="178"/>
                  <a:pt x="154" y="178"/>
                  <a:pt x="154" y="178"/>
                </a:cubicBezTo>
                <a:cubicBezTo>
                  <a:pt x="154" y="178"/>
                  <a:pt x="154" y="178"/>
                  <a:pt x="154" y="178"/>
                </a:cubicBezTo>
                <a:cubicBezTo>
                  <a:pt x="154" y="178"/>
                  <a:pt x="154" y="178"/>
                  <a:pt x="154" y="178"/>
                </a:cubicBezTo>
                <a:cubicBezTo>
                  <a:pt x="154" y="178"/>
                  <a:pt x="154" y="178"/>
                  <a:pt x="154" y="178"/>
                </a:cubicBezTo>
                <a:cubicBezTo>
                  <a:pt x="154" y="178"/>
                  <a:pt x="154" y="178"/>
                  <a:pt x="154" y="178"/>
                </a:cubicBezTo>
                <a:cubicBezTo>
                  <a:pt x="154" y="178"/>
                  <a:pt x="154" y="178"/>
                  <a:pt x="154" y="178"/>
                </a:cubicBezTo>
                <a:cubicBezTo>
                  <a:pt x="154" y="178"/>
                  <a:pt x="154" y="178"/>
                  <a:pt x="154" y="178"/>
                </a:cubicBezTo>
                <a:cubicBezTo>
                  <a:pt x="154" y="176"/>
                  <a:pt x="154" y="176"/>
                  <a:pt x="154" y="176"/>
                </a:cubicBezTo>
                <a:cubicBezTo>
                  <a:pt x="154" y="176"/>
                  <a:pt x="154" y="176"/>
                  <a:pt x="154" y="176"/>
                </a:cubicBezTo>
                <a:cubicBezTo>
                  <a:pt x="153" y="176"/>
                  <a:pt x="153" y="176"/>
                  <a:pt x="153" y="176"/>
                </a:cubicBezTo>
                <a:cubicBezTo>
                  <a:pt x="153" y="176"/>
                  <a:pt x="153" y="176"/>
                  <a:pt x="153" y="176"/>
                </a:cubicBezTo>
                <a:cubicBezTo>
                  <a:pt x="153" y="176"/>
                  <a:pt x="153" y="176"/>
                  <a:pt x="153" y="176"/>
                </a:cubicBezTo>
                <a:cubicBezTo>
                  <a:pt x="153" y="176"/>
                  <a:pt x="153" y="176"/>
                  <a:pt x="153" y="176"/>
                </a:cubicBezTo>
                <a:cubicBezTo>
                  <a:pt x="153" y="176"/>
                  <a:pt x="153" y="176"/>
                  <a:pt x="153" y="176"/>
                </a:cubicBezTo>
                <a:cubicBezTo>
                  <a:pt x="153" y="175"/>
                  <a:pt x="153" y="176"/>
                  <a:pt x="153" y="175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4" y="174"/>
                  <a:pt x="154" y="174"/>
                  <a:pt x="154" y="174"/>
                </a:cubicBezTo>
                <a:cubicBezTo>
                  <a:pt x="154" y="173"/>
                  <a:pt x="154" y="173"/>
                  <a:pt x="154" y="173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1" y="172"/>
                  <a:pt x="151" y="172"/>
                  <a:pt x="151" y="172"/>
                </a:cubicBezTo>
                <a:cubicBezTo>
                  <a:pt x="151" y="172"/>
                  <a:pt x="151" y="172"/>
                  <a:pt x="151" y="172"/>
                </a:cubicBezTo>
                <a:cubicBezTo>
                  <a:pt x="151" y="172"/>
                  <a:pt x="151" y="172"/>
                  <a:pt x="151" y="172"/>
                </a:cubicBezTo>
                <a:cubicBezTo>
                  <a:pt x="151" y="172"/>
                  <a:pt x="151" y="172"/>
                  <a:pt x="151" y="172"/>
                </a:cubicBezTo>
                <a:cubicBezTo>
                  <a:pt x="151" y="172"/>
                  <a:pt x="151" y="172"/>
                  <a:pt x="151" y="172"/>
                </a:cubicBezTo>
                <a:cubicBezTo>
                  <a:pt x="151" y="172"/>
                  <a:pt x="151" y="172"/>
                  <a:pt x="151" y="172"/>
                </a:cubicBezTo>
                <a:cubicBezTo>
                  <a:pt x="151" y="172"/>
                  <a:pt x="151" y="172"/>
                  <a:pt x="151" y="172"/>
                </a:cubicBezTo>
                <a:cubicBezTo>
                  <a:pt x="151" y="172"/>
                  <a:pt x="151" y="172"/>
                  <a:pt x="151" y="172"/>
                </a:cubicBezTo>
                <a:cubicBezTo>
                  <a:pt x="151" y="172"/>
                  <a:pt x="151" y="172"/>
                  <a:pt x="151" y="172"/>
                </a:cubicBezTo>
                <a:cubicBezTo>
                  <a:pt x="151" y="172"/>
                  <a:pt x="151" y="172"/>
                  <a:pt x="151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1"/>
                  <a:pt x="150" y="171"/>
                  <a:pt x="150" y="171"/>
                </a:cubicBezTo>
                <a:cubicBezTo>
                  <a:pt x="150" y="171"/>
                  <a:pt x="150" y="171"/>
                  <a:pt x="150" y="171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49" y="172"/>
                  <a:pt x="149" y="172"/>
                  <a:pt x="149" y="172"/>
                </a:cubicBezTo>
                <a:cubicBezTo>
                  <a:pt x="149" y="172"/>
                  <a:pt x="149" y="172"/>
                  <a:pt x="149" y="172"/>
                </a:cubicBezTo>
                <a:cubicBezTo>
                  <a:pt x="149" y="172"/>
                  <a:pt x="149" y="172"/>
                  <a:pt x="149" y="172"/>
                </a:cubicBezTo>
                <a:cubicBezTo>
                  <a:pt x="149" y="172"/>
                  <a:pt x="149" y="171"/>
                  <a:pt x="149" y="171"/>
                </a:cubicBezTo>
                <a:cubicBezTo>
                  <a:pt x="149" y="171"/>
                  <a:pt x="149" y="171"/>
                  <a:pt x="149" y="171"/>
                </a:cubicBezTo>
                <a:cubicBezTo>
                  <a:pt x="149" y="171"/>
                  <a:pt x="149" y="171"/>
                  <a:pt x="149" y="171"/>
                </a:cubicBezTo>
                <a:cubicBezTo>
                  <a:pt x="148" y="171"/>
                  <a:pt x="148" y="171"/>
                  <a:pt x="148" y="171"/>
                </a:cubicBezTo>
                <a:cubicBezTo>
                  <a:pt x="148" y="171"/>
                  <a:pt x="148" y="171"/>
                  <a:pt x="148" y="171"/>
                </a:cubicBezTo>
                <a:cubicBezTo>
                  <a:pt x="148" y="172"/>
                  <a:pt x="148" y="171"/>
                  <a:pt x="148" y="172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147" y="172"/>
                  <a:pt x="147" y="172"/>
                  <a:pt x="147" y="171"/>
                </a:cubicBezTo>
                <a:cubicBezTo>
                  <a:pt x="147" y="171"/>
                  <a:pt x="147" y="171"/>
                  <a:pt x="147" y="171"/>
                </a:cubicBezTo>
                <a:cubicBezTo>
                  <a:pt x="147" y="171"/>
                  <a:pt x="147" y="171"/>
                  <a:pt x="147" y="171"/>
                </a:cubicBezTo>
                <a:cubicBezTo>
                  <a:pt x="147" y="171"/>
                  <a:pt x="147" y="171"/>
                  <a:pt x="147" y="171"/>
                </a:cubicBezTo>
                <a:cubicBezTo>
                  <a:pt x="147" y="171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6" y="171"/>
                  <a:pt x="146" y="171"/>
                  <a:pt x="146" y="171"/>
                </a:cubicBezTo>
                <a:cubicBezTo>
                  <a:pt x="146" y="171"/>
                  <a:pt x="146" y="171"/>
                  <a:pt x="146" y="171"/>
                </a:cubicBezTo>
                <a:cubicBezTo>
                  <a:pt x="146" y="171"/>
                  <a:pt x="146" y="171"/>
                  <a:pt x="146" y="171"/>
                </a:cubicBezTo>
                <a:cubicBezTo>
                  <a:pt x="146" y="171"/>
                  <a:pt x="146" y="171"/>
                  <a:pt x="146" y="171"/>
                </a:cubicBezTo>
                <a:cubicBezTo>
                  <a:pt x="146" y="171"/>
                  <a:pt x="146" y="171"/>
                  <a:pt x="146" y="171"/>
                </a:cubicBezTo>
                <a:cubicBezTo>
                  <a:pt x="146" y="171"/>
                  <a:pt x="146" y="171"/>
                  <a:pt x="146" y="171"/>
                </a:cubicBezTo>
                <a:cubicBezTo>
                  <a:pt x="146" y="171"/>
                  <a:pt x="146" y="171"/>
                  <a:pt x="146" y="171"/>
                </a:cubicBezTo>
                <a:cubicBezTo>
                  <a:pt x="142" y="169"/>
                  <a:pt x="142" y="169"/>
                  <a:pt x="142" y="169"/>
                </a:cubicBezTo>
                <a:cubicBezTo>
                  <a:pt x="142" y="169"/>
                  <a:pt x="142" y="169"/>
                  <a:pt x="142" y="169"/>
                </a:cubicBezTo>
                <a:cubicBezTo>
                  <a:pt x="142" y="169"/>
                  <a:pt x="142" y="169"/>
                  <a:pt x="142" y="169"/>
                </a:cubicBezTo>
                <a:cubicBezTo>
                  <a:pt x="142" y="169"/>
                  <a:pt x="142" y="169"/>
                  <a:pt x="142" y="169"/>
                </a:cubicBezTo>
                <a:cubicBezTo>
                  <a:pt x="142" y="169"/>
                  <a:pt x="142" y="169"/>
                  <a:pt x="142" y="169"/>
                </a:cubicBezTo>
                <a:cubicBezTo>
                  <a:pt x="142" y="169"/>
                  <a:pt x="142" y="169"/>
                  <a:pt x="142" y="169"/>
                </a:cubicBezTo>
                <a:cubicBezTo>
                  <a:pt x="142" y="169"/>
                  <a:pt x="142" y="169"/>
                  <a:pt x="142" y="169"/>
                </a:cubicBezTo>
                <a:cubicBezTo>
                  <a:pt x="142" y="169"/>
                  <a:pt x="142" y="169"/>
                  <a:pt x="142" y="169"/>
                </a:cubicBezTo>
                <a:cubicBezTo>
                  <a:pt x="142" y="169"/>
                  <a:pt x="142" y="169"/>
                  <a:pt x="142" y="169"/>
                </a:cubicBezTo>
                <a:cubicBezTo>
                  <a:pt x="142" y="169"/>
                  <a:pt x="142" y="169"/>
                  <a:pt x="142" y="169"/>
                </a:cubicBezTo>
                <a:cubicBezTo>
                  <a:pt x="142" y="169"/>
                  <a:pt x="142" y="169"/>
                  <a:pt x="142" y="169"/>
                </a:cubicBezTo>
                <a:cubicBezTo>
                  <a:pt x="141" y="169"/>
                  <a:pt x="141" y="169"/>
                  <a:pt x="141" y="169"/>
                </a:cubicBezTo>
                <a:cubicBezTo>
                  <a:pt x="141" y="169"/>
                  <a:pt x="141" y="169"/>
                  <a:pt x="141" y="169"/>
                </a:cubicBezTo>
                <a:cubicBezTo>
                  <a:pt x="141" y="169"/>
                  <a:pt x="141" y="169"/>
                  <a:pt x="141" y="169"/>
                </a:cubicBezTo>
                <a:cubicBezTo>
                  <a:pt x="141" y="169"/>
                  <a:pt x="141" y="169"/>
                  <a:pt x="141" y="169"/>
                </a:cubicBezTo>
                <a:cubicBezTo>
                  <a:pt x="141" y="169"/>
                  <a:pt x="141" y="169"/>
                  <a:pt x="141" y="169"/>
                </a:cubicBezTo>
                <a:cubicBezTo>
                  <a:pt x="141" y="169"/>
                  <a:pt x="141" y="169"/>
                  <a:pt x="141" y="169"/>
                </a:cubicBezTo>
                <a:cubicBezTo>
                  <a:pt x="141" y="169"/>
                  <a:pt x="141" y="169"/>
                  <a:pt x="141" y="169"/>
                </a:cubicBezTo>
                <a:cubicBezTo>
                  <a:pt x="141" y="169"/>
                  <a:pt x="141" y="169"/>
                  <a:pt x="141" y="169"/>
                </a:cubicBezTo>
                <a:cubicBezTo>
                  <a:pt x="141" y="169"/>
                  <a:pt x="141" y="169"/>
                  <a:pt x="141" y="169"/>
                </a:cubicBezTo>
                <a:cubicBezTo>
                  <a:pt x="140" y="169"/>
                  <a:pt x="140" y="169"/>
                  <a:pt x="140" y="169"/>
                </a:cubicBezTo>
                <a:cubicBezTo>
                  <a:pt x="140" y="169"/>
                  <a:pt x="140" y="169"/>
                  <a:pt x="140" y="169"/>
                </a:cubicBezTo>
                <a:cubicBezTo>
                  <a:pt x="140" y="169"/>
                  <a:pt x="140" y="169"/>
                  <a:pt x="140" y="169"/>
                </a:cubicBezTo>
                <a:cubicBezTo>
                  <a:pt x="140" y="169"/>
                  <a:pt x="140" y="169"/>
                  <a:pt x="140" y="169"/>
                </a:cubicBezTo>
                <a:cubicBezTo>
                  <a:pt x="140" y="169"/>
                  <a:pt x="140" y="169"/>
                  <a:pt x="140" y="169"/>
                </a:cubicBezTo>
                <a:cubicBezTo>
                  <a:pt x="140" y="169"/>
                  <a:pt x="140" y="169"/>
                  <a:pt x="140" y="169"/>
                </a:cubicBezTo>
                <a:cubicBezTo>
                  <a:pt x="140" y="169"/>
                  <a:pt x="140" y="169"/>
                  <a:pt x="140" y="169"/>
                </a:cubicBezTo>
                <a:cubicBezTo>
                  <a:pt x="140" y="169"/>
                  <a:pt x="140" y="169"/>
                  <a:pt x="140" y="169"/>
                </a:cubicBezTo>
                <a:cubicBezTo>
                  <a:pt x="140" y="169"/>
                  <a:pt x="140" y="169"/>
                  <a:pt x="140" y="169"/>
                </a:cubicBezTo>
                <a:cubicBezTo>
                  <a:pt x="140" y="169"/>
                  <a:pt x="140" y="169"/>
                  <a:pt x="140" y="169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140" y="168"/>
                  <a:pt x="140" y="168"/>
                  <a:pt x="140" y="168"/>
                </a:cubicBezTo>
                <a:cubicBezTo>
                  <a:pt x="139" y="168"/>
                  <a:pt x="139" y="168"/>
                  <a:pt x="139" y="168"/>
                </a:cubicBezTo>
                <a:cubicBezTo>
                  <a:pt x="139" y="168"/>
                  <a:pt x="139" y="168"/>
                  <a:pt x="139" y="168"/>
                </a:cubicBezTo>
                <a:cubicBezTo>
                  <a:pt x="139" y="168"/>
                  <a:pt x="139" y="168"/>
                  <a:pt x="139" y="168"/>
                </a:cubicBezTo>
                <a:cubicBezTo>
                  <a:pt x="139" y="168"/>
                  <a:pt x="139" y="168"/>
                  <a:pt x="139" y="168"/>
                </a:cubicBezTo>
                <a:cubicBezTo>
                  <a:pt x="139" y="168"/>
                  <a:pt x="139" y="168"/>
                  <a:pt x="139" y="168"/>
                </a:cubicBezTo>
                <a:cubicBezTo>
                  <a:pt x="139" y="168"/>
                  <a:pt x="139" y="168"/>
                  <a:pt x="139" y="168"/>
                </a:cubicBezTo>
                <a:cubicBezTo>
                  <a:pt x="139" y="167"/>
                  <a:pt x="139" y="167"/>
                  <a:pt x="139" y="167"/>
                </a:cubicBezTo>
                <a:cubicBezTo>
                  <a:pt x="139" y="167"/>
                  <a:pt x="139" y="167"/>
                  <a:pt x="139" y="167"/>
                </a:cubicBezTo>
                <a:cubicBezTo>
                  <a:pt x="139" y="167"/>
                  <a:pt x="139" y="167"/>
                  <a:pt x="139" y="167"/>
                </a:cubicBezTo>
                <a:cubicBezTo>
                  <a:pt x="139" y="167"/>
                  <a:pt x="139" y="167"/>
                  <a:pt x="139" y="167"/>
                </a:cubicBezTo>
                <a:cubicBezTo>
                  <a:pt x="139" y="167"/>
                  <a:pt x="139" y="167"/>
                  <a:pt x="139" y="167"/>
                </a:cubicBezTo>
                <a:cubicBezTo>
                  <a:pt x="139" y="167"/>
                  <a:pt x="139" y="167"/>
                  <a:pt x="139" y="167"/>
                </a:cubicBezTo>
                <a:cubicBezTo>
                  <a:pt x="139" y="167"/>
                  <a:pt x="139" y="167"/>
                  <a:pt x="139" y="167"/>
                </a:cubicBezTo>
                <a:cubicBezTo>
                  <a:pt x="137" y="166"/>
                  <a:pt x="137" y="166"/>
                  <a:pt x="137" y="166"/>
                </a:cubicBezTo>
                <a:cubicBezTo>
                  <a:pt x="136" y="166"/>
                  <a:pt x="136" y="166"/>
                  <a:pt x="136" y="166"/>
                </a:cubicBezTo>
                <a:cubicBezTo>
                  <a:pt x="136" y="166"/>
                  <a:pt x="136" y="166"/>
                  <a:pt x="136" y="166"/>
                </a:cubicBezTo>
                <a:cubicBezTo>
                  <a:pt x="136" y="166"/>
                  <a:pt x="136" y="166"/>
                  <a:pt x="136" y="166"/>
                </a:cubicBezTo>
                <a:cubicBezTo>
                  <a:pt x="136" y="166"/>
                  <a:pt x="136" y="166"/>
                  <a:pt x="136" y="166"/>
                </a:cubicBezTo>
                <a:cubicBezTo>
                  <a:pt x="136" y="166"/>
                  <a:pt x="135" y="166"/>
                  <a:pt x="134" y="165"/>
                </a:cubicBezTo>
                <a:cubicBezTo>
                  <a:pt x="134" y="166"/>
                  <a:pt x="134" y="166"/>
                  <a:pt x="134" y="166"/>
                </a:cubicBezTo>
                <a:cubicBezTo>
                  <a:pt x="134" y="165"/>
                  <a:pt x="134" y="165"/>
                  <a:pt x="134" y="165"/>
                </a:cubicBezTo>
                <a:cubicBezTo>
                  <a:pt x="133" y="165"/>
                  <a:pt x="132" y="164"/>
                  <a:pt x="131" y="165"/>
                </a:cubicBezTo>
                <a:cubicBezTo>
                  <a:pt x="131" y="165"/>
                  <a:pt x="131" y="165"/>
                  <a:pt x="130" y="165"/>
                </a:cubicBezTo>
                <a:cubicBezTo>
                  <a:pt x="130" y="165"/>
                  <a:pt x="129" y="165"/>
                  <a:pt x="128" y="166"/>
                </a:cubicBezTo>
                <a:cubicBezTo>
                  <a:pt x="128" y="165"/>
                  <a:pt x="128" y="165"/>
                  <a:pt x="128" y="165"/>
                </a:cubicBezTo>
                <a:cubicBezTo>
                  <a:pt x="128" y="165"/>
                  <a:pt x="127" y="165"/>
                  <a:pt x="127" y="166"/>
                </a:cubicBezTo>
                <a:cubicBezTo>
                  <a:pt x="128" y="165"/>
                  <a:pt x="128" y="165"/>
                  <a:pt x="128" y="164"/>
                </a:cubicBezTo>
                <a:cubicBezTo>
                  <a:pt x="128" y="164"/>
                  <a:pt x="128" y="163"/>
                  <a:pt x="128" y="163"/>
                </a:cubicBezTo>
                <a:cubicBezTo>
                  <a:pt x="128" y="163"/>
                  <a:pt x="127" y="163"/>
                  <a:pt x="127" y="163"/>
                </a:cubicBezTo>
                <a:cubicBezTo>
                  <a:pt x="127" y="163"/>
                  <a:pt x="127" y="162"/>
                  <a:pt x="127" y="162"/>
                </a:cubicBezTo>
                <a:cubicBezTo>
                  <a:pt x="127" y="162"/>
                  <a:pt x="127" y="162"/>
                  <a:pt x="127" y="162"/>
                </a:cubicBezTo>
                <a:cubicBezTo>
                  <a:pt x="127" y="162"/>
                  <a:pt x="127" y="162"/>
                  <a:pt x="127" y="161"/>
                </a:cubicBezTo>
                <a:cubicBezTo>
                  <a:pt x="127" y="161"/>
                  <a:pt x="127" y="161"/>
                  <a:pt x="127" y="161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26" y="160"/>
                  <a:pt x="126" y="159"/>
                  <a:pt x="126" y="159"/>
                </a:cubicBezTo>
                <a:cubicBezTo>
                  <a:pt x="126" y="159"/>
                  <a:pt x="126" y="159"/>
                  <a:pt x="126" y="159"/>
                </a:cubicBezTo>
                <a:cubicBezTo>
                  <a:pt x="126" y="159"/>
                  <a:pt x="125" y="159"/>
                  <a:pt x="125" y="159"/>
                </a:cubicBezTo>
                <a:cubicBezTo>
                  <a:pt x="125" y="159"/>
                  <a:pt x="124" y="159"/>
                  <a:pt x="124" y="159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124" y="160"/>
                  <a:pt x="123" y="160"/>
                  <a:pt x="123" y="160"/>
                </a:cubicBezTo>
                <a:cubicBezTo>
                  <a:pt x="123" y="160"/>
                  <a:pt x="123" y="161"/>
                  <a:pt x="123" y="161"/>
                </a:cubicBezTo>
                <a:cubicBezTo>
                  <a:pt x="123" y="161"/>
                  <a:pt x="123" y="160"/>
                  <a:pt x="123" y="160"/>
                </a:cubicBezTo>
                <a:cubicBezTo>
                  <a:pt x="123" y="160"/>
                  <a:pt x="123" y="160"/>
                  <a:pt x="123" y="160"/>
                </a:cubicBezTo>
                <a:cubicBezTo>
                  <a:pt x="123" y="159"/>
                  <a:pt x="124" y="159"/>
                  <a:pt x="124" y="159"/>
                </a:cubicBezTo>
                <a:cubicBezTo>
                  <a:pt x="124" y="159"/>
                  <a:pt x="123" y="159"/>
                  <a:pt x="123" y="159"/>
                </a:cubicBezTo>
                <a:cubicBezTo>
                  <a:pt x="123" y="159"/>
                  <a:pt x="123" y="159"/>
                  <a:pt x="122" y="159"/>
                </a:cubicBezTo>
                <a:cubicBezTo>
                  <a:pt x="122" y="159"/>
                  <a:pt x="122" y="158"/>
                  <a:pt x="122" y="158"/>
                </a:cubicBezTo>
                <a:cubicBezTo>
                  <a:pt x="122" y="158"/>
                  <a:pt x="122" y="158"/>
                  <a:pt x="122" y="158"/>
                </a:cubicBezTo>
                <a:cubicBezTo>
                  <a:pt x="122" y="158"/>
                  <a:pt x="122" y="157"/>
                  <a:pt x="122" y="157"/>
                </a:cubicBezTo>
                <a:cubicBezTo>
                  <a:pt x="122" y="157"/>
                  <a:pt x="122" y="157"/>
                  <a:pt x="122" y="157"/>
                </a:cubicBezTo>
                <a:cubicBezTo>
                  <a:pt x="122" y="156"/>
                  <a:pt x="122" y="156"/>
                  <a:pt x="122" y="156"/>
                </a:cubicBezTo>
                <a:cubicBezTo>
                  <a:pt x="122" y="156"/>
                  <a:pt x="122" y="156"/>
                  <a:pt x="122" y="155"/>
                </a:cubicBezTo>
                <a:cubicBezTo>
                  <a:pt x="122" y="155"/>
                  <a:pt x="122" y="155"/>
                  <a:pt x="122" y="154"/>
                </a:cubicBezTo>
                <a:cubicBezTo>
                  <a:pt x="122" y="154"/>
                  <a:pt x="122" y="154"/>
                  <a:pt x="122" y="154"/>
                </a:cubicBezTo>
                <a:cubicBezTo>
                  <a:pt x="122" y="154"/>
                  <a:pt x="122" y="153"/>
                  <a:pt x="123" y="153"/>
                </a:cubicBezTo>
                <a:cubicBezTo>
                  <a:pt x="123" y="153"/>
                  <a:pt x="122" y="153"/>
                  <a:pt x="122" y="153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3" y="152"/>
                  <a:pt x="123" y="152"/>
                  <a:pt x="123" y="151"/>
                </a:cubicBezTo>
                <a:cubicBezTo>
                  <a:pt x="123" y="151"/>
                  <a:pt x="123" y="151"/>
                  <a:pt x="124" y="151"/>
                </a:cubicBezTo>
                <a:cubicBezTo>
                  <a:pt x="124" y="151"/>
                  <a:pt x="124" y="150"/>
                  <a:pt x="124" y="150"/>
                </a:cubicBezTo>
                <a:cubicBezTo>
                  <a:pt x="124" y="150"/>
                  <a:pt x="124" y="150"/>
                  <a:pt x="124" y="150"/>
                </a:cubicBezTo>
                <a:cubicBezTo>
                  <a:pt x="124" y="150"/>
                  <a:pt x="124" y="150"/>
                  <a:pt x="124" y="149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125" y="149"/>
                  <a:pt x="125" y="149"/>
                  <a:pt x="124" y="149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125" y="148"/>
                  <a:pt x="125" y="149"/>
                  <a:pt x="125" y="149"/>
                </a:cubicBezTo>
                <a:cubicBezTo>
                  <a:pt x="125" y="148"/>
                  <a:pt x="125" y="148"/>
                  <a:pt x="125" y="148"/>
                </a:cubicBezTo>
                <a:cubicBezTo>
                  <a:pt x="125" y="148"/>
                  <a:pt x="125" y="148"/>
                  <a:pt x="126" y="148"/>
                </a:cubicBezTo>
                <a:cubicBezTo>
                  <a:pt x="126" y="148"/>
                  <a:pt x="126" y="148"/>
                  <a:pt x="125" y="148"/>
                </a:cubicBezTo>
                <a:cubicBezTo>
                  <a:pt x="126" y="148"/>
                  <a:pt x="126" y="148"/>
                  <a:pt x="126" y="148"/>
                </a:cubicBezTo>
                <a:cubicBezTo>
                  <a:pt x="126" y="148"/>
                  <a:pt x="126" y="148"/>
                  <a:pt x="126" y="148"/>
                </a:cubicBezTo>
                <a:cubicBezTo>
                  <a:pt x="126" y="147"/>
                  <a:pt x="125" y="147"/>
                  <a:pt x="125" y="147"/>
                </a:cubicBezTo>
                <a:cubicBezTo>
                  <a:pt x="125" y="147"/>
                  <a:pt x="125" y="147"/>
                  <a:pt x="125" y="147"/>
                </a:cubicBezTo>
                <a:cubicBezTo>
                  <a:pt x="125" y="147"/>
                  <a:pt x="125" y="147"/>
                  <a:pt x="125" y="147"/>
                </a:cubicBezTo>
                <a:cubicBezTo>
                  <a:pt x="125" y="147"/>
                  <a:pt x="126" y="147"/>
                  <a:pt x="126" y="147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26" y="147"/>
                  <a:pt x="127" y="147"/>
                  <a:pt x="127" y="146"/>
                </a:cubicBezTo>
                <a:cubicBezTo>
                  <a:pt x="126" y="146"/>
                  <a:pt x="126" y="146"/>
                  <a:pt x="127" y="146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27" y="146"/>
                  <a:pt x="126" y="146"/>
                  <a:pt x="126" y="145"/>
                </a:cubicBezTo>
                <a:cubicBezTo>
                  <a:pt x="126" y="146"/>
                  <a:pt x="127" y="145"/>
                  <a:pt x="127" y="146"/>
                </a:cubicBezTo>
                <a:cubicBezTo>
                  <a:pt x="127" y="146"/>
                  <a:pt x="128" y="146"/>
                  <a:pt x="128" y="146"/>
                </a:cubicBezTo>
                <a:cubicBezTo>
                  <a:pt x="128" y="146"/>
                  <a:pt x="128" y="146"/>
                  <a:pt x="128" y="146"/>
                </a:cubicBezTo>
                <a:cubicBezTo>
                  <a:pt x="127" y="145"/>
                  <a:pt x="127" y="145"/>
                  <a:pt x="127" y="145"/>
                </a:cubicBezTo>
                <a:cubicBezTo>
                  <a:pt x="128" y="145"/>
                  <a:pt x="128" y="145"/>
                  <a:pt x="128" y="145"/>
                </a:cubicBezTo>
                <a:cubicBezTo>
                  <a:pt x="128" y="145"/>
                  <a:pt x="128" y="145"/>
                  <a:pt x="128" y="144"/>
                </a:cubicBezTo>
                <a:cubicBezTo>
                  <a:pt x="128" y="144"/>
                  <a:pt x="128" y="145"/>
                  <a:pt x="128" y="145"/>
                </a:cubicBezTo>
                <a:cubicBezTo>
                  <a:pt x="128" y="144"/>
                  <a:pt x="128" y="145"/>
                  <a:pt x="128" y="145"/>
                </a:cubicBezTo>
                <a:cubicBezTo>
                  <a:pt x="128" y="145"/>
                  <a:pt x="128" y="144"/>
                  <a:pt x="129" y="144"/>
                </a:cubicBezTo>
                <a:cubicBezTo>
                  <a:pt x="129" y="144"/>
                  <a:pt x="129" y="145"/>
                  <a:pt x="129" y="145"/>
                </a:cubicBezTo>
                <a:cubicBezTo>
                  <a:pt x="129" y="145"/>
                  <a:pt x="129" y="145"/>
                  <a:pt x="129" y="144"/>
                </a:cubicBezTo>
                <a:cubicBezTo>
                  <a:pt x="129" y="144"/>
                  <a:pt x="129" y="144"/>
                  <a:pt x="129" y="144"/>
                </a:cubicBezTo>
                <a:cubicBezTo>
                  <a:pt x="129" y="144"/>
                  <a:pt x="128" y="144"/>
                  <a:pt x="128" y="144"/>
                </a:cubicBezTo>
                <a:cubicBezTo>
                  <a:pt x="129" y="143"/>
                  <a:pt x="129" y="143"/>
                  <a:pt x="129" y="143"/>
                </a:cubicBezTo>
                <a:cubicBezTo>
                  <a:pt x="129" y="143"/>
                  <a:pt x="130" y="144"/>
                  <a:pt x="130" y="144"/>
                </a:cubicBezTo>
                <a:cubicBezTo>
                  <a:pt x="130" y="144"/>
                  <a:pt x="130" y="144"/>
                  <a:pt x="131" y="144"/>
                </a:cubicBezTo>
                <a:cubicBezTo>
                  <a:pt x="131" y="143"/>
                  <a:pt x="131" y="143"/>
                  <a:pt x="131" y="143"/>
                </a:cubicBezTo>
                <a:cubicBezTo>
                  <a:pt x="131" y="143"/>
                  <a:pt x="132" y="143"/>
                  <a:pt x="132" y="143"/>
                </a:cubicBezTo>
                <a:cubicBezTo>
                  <a:pt x="132" y="143"/>
                  <a:pt x="132" y="143"/>
                  <a:pt x="132" y="143"/>
                </a:cubicBezTo>
                <a:cubicBezTo>
                  <a:pt x="132" y="142"/>
                  <a:pt x="132" y="142"/>
                  <a:pt x="132" y="142"/>
                </a:cubicBezTo>
                <a:cubicBezTo>
                  <a:pt x="132" y="142"/>
                  <a:pt x="132" y="142"/>
                  <a:pt x="132" y="141"/>
                </a:cubicBezTo>
                <a:cubicBezTo>
                  <a:pt x="132" y="141"/>
                  <a:pt x="132" y="141"/>
                  <a:pt x="132" y="141"/>
                </a:cubicBezTo>
                <a:cubicBezTo>
                  <a:pt x="132" y="141"/>
                  <a:pt x="132" y="141"/>
                  <a:pt x="132" y="141"/>
                </a:cubicBezTo>
                <a:cubicBezTo>
                  <a:pt x="132" y="141"/>
                  <a:pt x="131" y="141"/>
                  <a:pt x="131" y="141"/>
                </a:cubicBezTo>
                <a:cubicBezTo>
                  <a:pt x="131" y="141"/>
                  <a:pt x="131" y="141"/>
                  <a:pt x="131" y="141"/>
                </a:cubicBezTo>
                <a:cubicBezTo>
                  <a:pt x="131" y="141"/>
                  <a:pt x="130" y="141"/>
                  <a:pt x="130" y="141"/>
                </a:cubicBezTo>
                <a:cubicBezTo>
                  <a:pt x="130" y="141"/>
                  <a:pt x="130" y="141"/>
                  <a:pt x="130" y="141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0" y="140"/>
                  <a:pt x="129" y="140"/>
                  <a:pt x="129" y="140"/>
                </a:cubicBezTo>
                <a:cubicBezTo>
                  <a:pt x="129" y="140"/>
                  <a:pt x="129" y="140"/>
                  <a:pt x="129" y="140"/>
                </a:cubicBezTo>
                <a:cubicBezTo>
                  <a:pt x="129" y="141"/>
                  <a:pt x="129" y="141"/>
                  <a:pt x="128" y="141"/>
                </a:cubicBezTo>
                <a:cubicBezTo>
                  <a:pt x="129" y="141"/>
                  <a:pt x="128" y="141"/>
                  <a:pt x="128" y="141"/>
                </a:cubicBezTo>
                <a:cubicBezTo>
                  <a:pt x="128" y="141"/>
                  <a:pt x="128" y="141"/>
                  <a:pt x="128" y="141"/>
                </a:cubicBezTo>
                <a:cubicBezTo>
                  <a:pt x="128" y="141"/>
                  <a:pt x="128" y="141"/>
                  <a:pt x="128" y="140"/>
                </a:cubicBezTo>
                <a:cubicBezTo>
                  <a:pt x="128" y="140"/>
                  <a:pt x="129" y="140"/>
                  <a:pt x="129" y="140"/>
                </a:cubicBezTo>
                <a:cubicBezTo>
                  <a:pt x="129" y="140"/>
                  <a:pt x="128" y="140"/>
                  <a:pt x="128" y="140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8" y="140"/>
                  <a:pt x="128" y="140"/>
                  <a:pt x="127" y="140"/>
                </a:cubicBezTo>
                <a:cubicBezTo>
                  <a:pt x="127" y="140"/>
                  <a:pt x="127" y="140"/>
                  <a:pt x="127" y="140"/>
                </a:cubicBezTo>
                <a:cubicBezTo>
                  <a:pt x="127" y="139"/>
                  <a:pt x="126" y="139"/>
                  <a:pt x="126" y="139"/>
                </a:cubicBezTo>
                <a:cubicBezTo>
                  <a:pt x="125" y="139"/>
                  <a:pt x="126" y="139"/>
                  <a:pt x="126" y="140"/>
                </a:cubicBezTo>
                <a:cubicBezTo>
                  <a:pt x="126" y="140"/>
                  <a:pt x="126" y="140"/>
                  <a:pt x="125" y="140"/>
                </a:cubicBezTo>
                <a:cubicBezTo>
                  <a:pt x="125" y="139"/>
                  <a:pt x="125" y="139"/>
                  <a:pt x="125" y="139"/>
                </a:cubicBezTo>
                <a:cubicBezTo>
                  <a:pt x="125" y="139"/>
                  <a:pt x="125" y="139"/>
                  <a:pt x="125" y="139"/>
                </a:cubicBezTo>
                <a:cubicBezTo>
                  <a:pt x="125" y="139"/>
                  <a:pt x="125" y="139"/>
                  <a:pt x="125" y="139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5" y="139"/>
                  <a:pt x="125" y="139"/>
                  <a:pt x="125" y="139"/>
                </a:cubicBezTo>
                <a:cubicBezTo>
                  <a:pt x="126" y="139"/>
                  <a:pt x="126" y="139"/>
                  <a:pt x="127" y="139"/>
                </a:cubicBezTo>
                <a:cubicBezTo>
                  <a:pt x="127" y="139"/>
                  <a:pt x="127" y="139"/>
                  <a:pt x="127" y="139"/>
                </a:cubicBezTo>
                <a:cubicBezTo>
                  <a:pt x="127" y="139"/>
                  <a:pt x="127" y="139"/>
                  <a:pt x="127" y="139"/>
                </a:cubicBezTo>
                <a:cubicBezTo>
                  <a:pt x="127" y="139"/>
                  <a:pt x="127" y="140"/>
                  <a:pt x="127" y="140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29" y="140"/>
                  <a:pt x="129" y="140"/>
                  <a:pt x="129" y="140"/>
                </a:cubicBezTo>
                <a:cubicBezTo>
                  <a:pt x="129" y="140"/>
                  <a:pt x="129" y="140"/>
                  <a:pt x="130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1" y="140"/>
                  <a:pt x="131" y="140"/>
                  <a:pt x="131" y="140"/>
                </a:cubicBezTo>
                <a:cubicBezTo>
                  <a:pt x="131" y="140"/>
                  <a:pt x="131" y="140"/>
                  <a:pt x="131" y="140"/>
                </a:cubicBezTo>
                <a:cubicBezTo>
                  <a:pt x="132" y="141"/>
                  <a:pt x="132" y="141"/>
                  <a:pt x="132" y="141"/>
                </a:cubicBezTo>
                <a:cubicBezTo>
                  <a:pt x="132" y="141"/>
                  <a:pt x="133" y="141"/>
                  <a:pt x="133" y="140"/>
                </a:cubicBezTo>
                <a:cubicBezTo>
                  <a:pt x="133" y="140"/>
                  <a:pt x="132" y="140"/>
                  <a:pt x="132" y="140"/>
                </a:cubicBezTo>
                <a:cubicBezTo>
                  <a:pt x="133" y="140"/>
                  <a:pt x="133" y="140"/>
                  <a:pt x="133" y="140"/>
                </a:cubicBezTo>
                <a:cubicBezTo>
                  <a:pt x="133" y="140"/>
                  <a:pt x="133" y="140"/>
                  <a:pt x="133" y="140"/>
                </a:cubicBezTo>
                <a:cubicBezTo>
                  <a:pt x="134" y="140"/>
                  <a:pt x="134" y="140"/>
                  <a:pt x="134" y="140"/>
                </a:cubicBezTo>
                <a:cubicBezTo>
                  <a:pt x="134" y="140"/>
                  <a:pt x="134" y="140"/>
                  <a:pt x="134" y="139"/>
                </a:cubicBezTo>
                <a:cubicBezTo>
                  <a:pt x="134" y="139"/>
                  <a:pt x="134" y="139"/>
                  <a:pt x="134" y="139"/>
                </a:cubicBezTo>
                <a:cubicBezTo>
                  <a:pt x="134" y="139"/>
                  <a:pt x="134" y="139"/>
                  <a:pt x="133" y="139"/>
                </a:cubicBezTo>
                <a:cubicBezTo>
                  <a:pt x="134" y="139"/>
                  <a:pt x="134" y="139"/>
                  <a:pt x="134" y="139"/>
                </a:cubicBezTo>
                <a:cubicBezTo>
                  <a:pt x="134" y="139"/>
                  <a:pt x="134" y="139"/>
                  <a:pt x="134" y="139"/>
                </a:cubicBezTo>
                <a:cubicBezTo>
                  <a:pt x="134" y="139"/>
                  <a:pt x="134" y="139"/>
                  <a:pt x="135" y="139"/>
                </a:cubicBezTo>
                <a:cubicBezTo>
                  <a:pt x="135" y="139"/>
                  <a:pt x="134" y="139"/>
                  <a:pt x="134" y="139"/>
                </a:cubicBezTo>
                <a:cubicBezTo>
                  <a:pt x="134" y="139"/>
                  <a:pt x="134" y="138"/>
                  <a:pt x="134" y="138"/>
                </a:cubicBezTo>
                <a:cubicBezTo>
                  <a:pt x="134" y="138"/>
                  <a:pt x="134" y="138"/>
                  <a:pt x="135" y="138"/>
                </a:cubicBezTo>
                <a:cubicBezTo>
                  <a:pt x="135" y="138"/>
                  <a:pt x="135" y="138"/>
                  <a:pt x="135" y="138"/>
                </a:cubicBezTo>
                <a:cubicBezTo>
                  <a:pt x="135" y="139"/>
                  <a:pt x="135" y="139"/>
                  <a:pt x="135" y="139"/>
                </a:cubicBezTo>
                <a:cubicBezTo>
                  <a:pt x="135" y="139"/>
                  <a:pt x="135" y="139"/>
                  <a:pt x="135" y="139"/>
                </a:cubicBezTo>
                <a:cubicBezTo>
                  <a:pt x="136" y="139"/>
                  <a:pt x="137" y="139"/>
                  <a:pt x="137" y="139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39" y="138"/>
                  <a:pt x="139" y="138"/>
                  <a:pt x="139" y="138"/>
                </a:cubicBezTo>
                <a:cubicBezTo>
                  <a:pt x="139" y="138"/>
                  <a:pt x="139" y="138"/>
                  <a:pt x="139" y="138"/>
                </a:cubicBezTo>
                <a:cubicBezTo>
                  <a:pt x="139" y="138"/>
                  <a:pt x="139" y="138"/>
                  <a:pt x="139" y="138"/>
                </a:cubicBezTo>
                <a:cubicBezTo>
                  <a:pt x="139" y="138"/>
                  <a:pt x="139" y="137"/>
                  <a:pt x="140" y="137"/>
                </a:cubicBezTo>
                <a:cubicBezTo>
                  <a:pt x="140" y="137"/>
                  <a:pt x="140" y="136"/>
                  <a:pt x="141" y="136"/>
                </a:cubicBezTo>
                <a:cubicBezTo>
                  <a:pt x="141" y="136"/>
                  <a:pt x="141" y="135"/>
                  <a:pt x="141" y="135"/>
                </a:cubicBezTo>
                <a:cubicBezTo>
                  <a:pt x="141" y="135"/>
                  <a:pt x="142" y="134"/>
                  <a:pt x="142" y="134"/>
                </a:cubicBezTo>
                <a:cubicBezTo>
                  <a:pt x="142" y="134"/>
                  <a:pt x="141" y="134"/>
                  <a:pt x="141" y="134"/>
                </a:cubicBezTo>
                <a:cubicBezTo>
                  <a:pt x="141" y="134"/>
                  <a:pt x="141" y="134"/>
                  <a:pt x="140" y="134"/>
                </a:cubicBezTo>
                <a:cubicBezTo>
                  <a:pt x="140" y="134"/>
                  <a:pt x="140" y="134"/>
                  <a:pt x="140" y="134"/>
                </a:cubicBezTo>
                <a:cubicBezTo>
                  <a:pt x="140" y="134"/>
                  <a:pt x="140" y="134"/>
                  <a:pt x="140" y="134"/>
                </a:cubicBezTo>
                <a:cubicBezTo>
                  <a:pt x="140" y="134"/>
                  <a:pt x="139" y="134"/>
                  <a:pt x="139" y="134"/>
                </a:cubicBezTo>
                <a:cubicBezTo>
                  <a:pt x="139" y="134"/>
                  <a:pt x="139" y="134"/>
                  <a:pt x="138" y="134"/>
                </a:cubicBezTo>
                <a:cubicBezTo>
                  <a:pt x="138" y="134"/>
                  <a:pt x="137" y="134"/>
                  <a:pt x="137" y="134"/>
                </a:cubicBezTo>
                <a:cubicBezTo>
                  <a:pt x="137" y="134"/>
                  <a:pt x="137" y="134"/>
                  <a:pt x="136" y="133"/>
                </a:cubicBezTo>
                <a:cubicBezTo>
                  <a:pt x="136" y="133"/>
                  <a:pt x="136" y="133"/>
                  <a:pt x="136" y="133"/>
                </a:cubicBezTo>
                <a:cubicBezTo>
                  <a:pt x="136" y="133"/>
                  <a:pt x="136" y="133"/>
                  <a:pt x="136" y="133"/>
                </a:cubicBezTo>
                <a:cubicBezTo>
                  <a:pt x="136" y="133"/>
                  <a:pt x="136" y="132"/>
                  <a:pt x="135" y="132"/>
                </a:cubicBezTo>
                <a:cubicBezTo>
                  <a:pt x="135" y="132"/>
                  <a:pt x="135" y="132"/>
                  <a:pt x="135" y="132"/>
                </a:cubicBezTo>
                <a:cubicBezTo>
                  <a:pt x="135" y="132"/>
                  <a:pt x="135" y="132"/>
                  <a:pt x="134" y="132"/>
                </a:cubicBezTo>
                <a:cubicBezTo>
                  <a:pt x="134" y="132"/>
                  <a:pt x="134" y="132"/>
                  <a:pt x="134" y="132"/>
                </a:cubicBezTo>
                <a:cubicBezTo>
                  <a:pt x="134" y="132"/>
                  <a:pt x="134" y="132"/>
                  <a:pt x="134" y="132"/>
                </a:cubicBezTo>
                <a:cubicBezTo>
                  <a:pt x="134" y="132"/>
                  <a:pt x="134" y="132"/>
                  <a:pt x="134" y="132"/>
                </a:cubicBezTo>
                <a:cubicBezTo>
                  <a:pt x="134" y="132"/>
                  <a:pt x="133" y="131"/>
                  <a:pt x="133" y="131"/>
                </a:cubicBezTo>
                <a:cubicBezTo>
                  <a:pt x="132" y="131"/>
                  <a:pt x="131" y="131"/>
                  <a:pt x="130" y="131"/>
                </a:cubicBezTo>
                <a:cubicBezTo>
                  <a:pt x="130" y="131"/>
                  <a:pt x="130" y="131"/>
                  <a:pt x="130" y="131"/>
                </a:cubicBezTo>
                <a:cubicBezTo>
                  <a:pt x="131" y="131"/>
                  <a:pt x="131" y="131"/>
                  <a:pt x="131" y="131"/>
                </a:cubicBezTo>
                <a:cubicBezTo>
                  <a:pt x="132" y="131"/>
                  <a:pt x="132" y="131"/>
                  <a:pt x="132" y="131"/>
                </a:cubicBezTo>
                <a:cubicBezTo>
                  <a:pt x="132" y="131"/>
                  <a:pt x="133" y="131"/>
                  <a:pt x="133" y="131"/>
                </a:cubicBezTo>
                <a:cubicBezTo>
                  <a:pt x="133" y="131"/>
                  <a:pt x="133" y="131"/>
                  <a:pt x="133" y="131"/>
                </a:cubicBezTo>
                <a:cubicBezTo>
                  <a:pt x="133" y="131"/>
                  <a:pt x="134" y="131"/>
                  <a:pt x="134" y="131"/>
                </a:cubicBezTo>
                <a:cubicBezTo>
                  <a:pt x="135" y="131"/>
                  <a:pt x="135" y="131"/>
                  <a:pt x="135" y="131"/>
                </a:cubicBezTo>
                <a:cubicBezTo>
                  <a:pt x="135" y="131"/>
                  <a:pt x="136" y="131"/>
                  <a:pt x="136" y="131"/>
                </a:cubicBezTo>
                <a:cubicBezTo>
                  <a:pt x="137" y="132"/>
                  <a:pt x="138" y="132"/>
                  <a:pt x="138" y="132"/>
                </a:cubicBezTo>
                <a:cubicBezTo>
                  <a:pt x="138" y="132"/>
                  <a:pt x="138" y="132"/>
                  <a:pt x="137" y="132"/>
                </a:cubicBezTo>
                <a:cubicBezTo>
                  <a:pt x="138" y="133"/>
                  <a:pt x="138" y="133"/>
                  <a:pt x="139" y="133"/>
                </a:cubicBezTo>
                <a:cubicBezTo>
                  <a:pt x="139" y="134"/>
                  <a:pt x="140" y="134"/>
                  <a:pt x="141" y="134"/>
                </a:cubicBezTo>
                <a:cubicBezTo>
                  <a:pt x="141" y="134"/>
                  <a:pt x="141" y="133"/>
                  <a:pt x="141" y="133"/>
                </a:cubicBezTo>
                <a:cubicBezTo>
                  <a:pt x="142" y="133"/>
                  <a:pt x="141" y="133"/>
                  <a:pt x="141" y="133"/>
                </a:cubicBezTo>
                <a:cubicBezTo>
                  <a:pt x="142" y="133"/>
                  <a:pt x="142" y="133"/>
                  <a:pt x="142" y="133"/>
                </a:cubicBezTo>
                <a:cubicBezTo>
                  <a:pt x="142" y="133"/>
                  <a:pt x="142" y="132"/>
                  <a:pt x="142" y="132"/>
                </a:cubicBezTo>
                <a:cubicBezTo>
                  <a:pt x="143" y="132"/>
                  <a:pt x="143" y="132"/>
                  <a:pt x="143" y="132"/>
                </a:cubicBezTo>
                <a:cubicBezTo>
                  <a:pt x="143" y="132"/>
                  <a:pt x="143" y="132"/>
                  <a:pt x="143" y="131"/>
                </a:cubicBezTo>
                <a:cubicBezTo>
                  <a:pt x="143" y="131"/>
                  <a:pt x="144" y="131"/>
                  <a:pt x="144" y="131"/>
                </a:cubicBezTo>
                <a:cubicBezTo>
                  <a:pt x="144" y="131"/>
                  <a:pt x="144" y="131"/>
                  <a:pt x="144" y="131"/>
                </a:cubicBezTo>
                <a:cubicBezTo>
                  <a:pt x="144" y="130"/>
                  <a:pt x="144" y="130"/>
                  <a:pt x="144" y="130"/>
                </a:cubicBezTo>
                <a:cubicBezTo>
                  <a:pt x="144" y="130"/>
                  <a:pt x="144" y="130"/>
                  <a:pt x="144" y="130"/>
                </a:cubicBezTo>
                <a:cubicBezTo>
                  <a:pt x="144" y="130"/>
                  <a:pt x="143" y="130"/>
                  <a:pt x="143" y="130"/>
                </a:cubicBezTo>
                <a:cubicBezTo>
                  <a:pt x="143" y="129"/>
                  <a:pt x="142" y="129"/>
                  <a:pt x="142" y="129"/>
                </a:cubicBezTo>
                <a:cubicBezTo>
                  <a:pt x="142" y="129"/>
                  <a:pt x="142" y="129"/>
                  <a:pt x="143" y="129"/>
                </a:cubicBezTo>
                <a:cubicBezTo>
                  <a:pt x="143" y="128"/>
                  <a:pt x="143" y="128"/>
                  <a:pt x="143" y="128"/>
                </a:cubicBezTo>
                <a:cubicBezTo>
                  <a:pt x="144" y="128"/>
                  <a:pt x="144" y="128"/>
                  <a:pt x="145" y="128"/>
                </a:cubicBezTo>
                <a:cubicBezTo>
                  <a:pt x="145" y="128"/>
                  <a:pt x="146" y="128"/>
                  <a:pt x="146" y="129"/>
                </a:cubicBezTo>
                <a:cubicBezTo>
                  <a:pt x="146" y="129"/>
                  <a:pt x="146" y="129"/>
                  <a:pt x="146" y="129"/>
                </a:cubicBezTo>
                <a:cubicBezTo>
                  <a:pt x="146" y="129"/>
                  <a:pt x="146" y="129"/>
                  <a:pt x="146" y="129"/>
                </a:cubicBezTo>
                <a:cubicBezTo>
                  <a:pt x="147" y="130"/>
                  <a:pt x="147" y="130"/>
                  <a:pt x="147" y="130"/>
                </a:cubicBezTo>
                <a:cubicBezTo>
                  <a:pt x="147" y="130"/>
                  <a:pt x="147" y="130"/>
                  <a:pt x="147" y="130"/>
                </a:cubicBezTo>
                <a:cubicBezTo>
                  <a:pt x="147" y="130"/>
                  <a:pt x="147" y="130"/>
                  <a:pt x="147" y="130"/>
                </a:cubicBezTo>
                <a:cubicBezTo>
                  <a:pt x="147" y="130"/>
                  <a:pt x="148" y="130"/>
                  <a:pt x="148" y="130"/>
                </a:cubicBezTo>
                <a:cubicBezTo>
                  <a:pt x="148" y="130"/>
                  <a:pt x="148" y="130"/>
                  <a:pt x="148" y="129"/>
                </a:cubicBezTo>
                <a:cubicBezTo>
                  <a:pt x="148" y="129"/>
                  <a:pt x="148" y="129"/>
                  <a:pt x="148" y="129"/>
                </a:cubicBezTo>
                <a:cubicBezTo>
                  <a:pt x="148" y="129"/>
                  <a:pt x="148" y="129"/>
                  <a:pt x="148" y="129"/>
                </a:cubicBezTo>
                <a:cubicBezTo>
                  <a:pt x="148" y="129"/>
                  <a:pt x="148" y="129"/>
                  <a:pt x="149" y="129"/>
                </a:cubicBezTo>
                <a:cubicBezTo>
                  <a:pt x="149" y="129"/>
                  <a:pt x="149" y="130"/>
                  <a:pt x="149" y="130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50" y="130"/>
                  <a:pt x="150" y="129"/>
                  <a:pt x="150" y="129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49" y="129"/>
                  <a:pt x="149" y="129"/>
                  <a:pt x="149" y="128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149" y="128"/>
                  <a:pt x="148" y="128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48" y="127"/>
                  <a:pt x="148" y="127"/>
                  <a:pt x="148" y="127"/>
                </a:cubicBezTo>
                <a:cubicBezTo>
                  <a:pt x="148" y="127"/>
                  <a:pt x="148" y="127"/>
                  <a:pt x="148" y="127"/>
                </a:cubicBezTo>
                <a:cubicBezTo>
                  <a:pt x="148" y="127"/>
                  <a:pt x="148" y="127"/>
                  <a:pt x="148" y="127"/>
                </a:cubicBezTo>
                <a:cubicBezTo>
                  <a:pt x="147" y="127"/>
                  <a:pt x="147" y="127"/>
                  <a:pt x="147" y="127"/>
                </a:cubicBezTo>
                <a:cubicBezTo>
                  <a:pt x="147" y="127"/>
                  <a:pt x="147" y="127"/>
                  <a:pt x="147" y="127"/>
                </a:cubicBezTo>
                <a:cubicBezTo>
                  <a:pt x="147" y="127"/>
                  <a:pt x="147" y="127"/>
                  <a:pt x="147" y="127"/>
                </a:cubicBezTo>
                <a:cubicBezTo>
                  <a:pt x="147" y="127"/>
                  <a:pt x="146" y="127"/>
                  <a:pt x="146" y="127"/>
                </a:cubicBezTo>
                <a:cubicBezTo>
                  <a:pt x="146" y="127"/>
                  <a:pt x="147" y="127"/>
                  <a:pt x="147" y="127"/>
                </a:cubicBezTo>
                <a:cubicBezTo>
                  <a:pt x="147" y="127"/>
                  <a:pt x="147" y="127"/>
                  <a:pt x="147" y="127"/>
                </a:cubicBezTo>
                <a:cubicBezTo>
                  <a:pt x="147" y="127"/>
                  <a:pt x="147" y="127"/>
                  <a:pt x="147" y="127"/>
                </a:cubicBezTo>
                <a:cubicBezTo>
                  <a:pt x="147" y="127"/>
                  <a:pt x="147" y="127"/>
                  <a:pt x="148" y="127"/>
                </a:cubicBezTo>
                <a:cubicBezTo>
                  <a:pt x="147" y="127"/>
                  <a:pt x="147" y="126"/>
                  <a:pt x="147" y="126"/>
                </a:cubicBezTo>
                <a:cubicBezTo>
                  <a:pt x="147" y="127"/>
                  <a:pt x="148" y="127"/>
                  <a:pt x="148" y="127"/>
                </a:cubicBezTo>
                <a:cubicBezTo>
                  <a:pt x="148" y="127"/>
                  <a:pt x="148" y="127"/>
                  <a:pt x="148" y="127"/>
                </a:cubicBezTo>
                <a:cubicBezTo>
                  <a:pt x="148" y="127"/>
                  <a:pt x="148" y="127"/>
                  <a:pt x="148" y="127"/>
                </a:cubicBezTo>
                <a:cubicBezTo>
                  <a:pt x="148" y="127"/>
                  <a:pt x="148" y="127"/>
                  <a:pt x="148" y="127"/>
                </a:cubicBezTo>
                <a:cubicBezTo>
                  <a:pt x="148" y="127"/>
                  <a:pt x="148" y="127"/>
                  <a:pt x="148" y="127"/>
                </a:cubicBezTo>
                <a:cubicBezTo>
                  <a:pt x="148" y="128"/>
                  <a:pt x="149" y="128"/>
                  <a:pt x="149" y="128"/>
                </a:cubicBezTo>
                <a:cubicBezTo>
                  <a:pt x="149" y="128"/>
                  <a:pt x="149" y="127"/>
                  <a:pt x="149" y="127"/>
                </a:cubicBezTo>
                <a:cubicBezTo>
                  <a:pt x="150" y="127"/>
                  <a:pt x="149" y="128"/>
                  <a:pt x="149" y="128"/>
                </a:cubicBezTo>
                <a:cubicBezTo>
                  <a:pt x="149" y="128"/>
                  <a:pt x="149" y="128"/>
                  <a:pt x="149" y="128"/>
                </a:cubicBezTo>
                <a:cubicBezTo>
                  <a:pt x="150" y="128"/>
                  <a:pt x="150" y="128"/>
                  <a:pt x="150" y="129"/>
                </a:cubicBezTo>
                <a:cubicBezTo>
                  <a:pt x="150" y="129"/>
                  <a:pt x="150" y="129"/>
                  <a:pt x="150" y="129"/>
                </a:cubicBezTo>
                <a:cubicBezTo>
                  <a:pt x="151" y="129"/>
                  <a:pt x="151" y="129"/>
                  <a:pt x="151" y="129"/>
                </a:cubicBezTo>
                <a:cubicBezTo>
                  <a:pt x="151" y="129"/>
                  <a:pt x="152" y="129"/>
                  <a:pt x="152" y="129"/>
                </a:cubicBezTo>
                <a:cubicBezTo>
                  <a:pt x="152" y="129"/>
                  <a:pt x="152" y="129"/>
                  <a:pt x="153" y="128"/>
                </a:cubicBezTo>
                <a:cubicBezTo>
                  <a:pt x="153" y="128"/>
                  <a:pt x="153" y="128"/>
                  <a:pt x="153" y="128"/>
                </a:cubicBezTo>
                <a:cubicBezTo>
                  <a:pt x="153" y="128"/>
                  <a:pt x="153" y="128"/>
                  <a:pt x="154" y="128"/>
                </a:cubicBezTo>
                <a:cubicBezTo>
                  <a:pt x="154" y="128"/>
                  <a:pt x="154" y="127"/>
                  <a:pt x="154" y="127"/>
                </a:cubicBezTo>
                <a:cubicBezTo>
                  <a:pt x="154" y="127"/>
                  <a:pt x="154" y="127"/>
                  <a:pt x="154" y="127"/>
                </a:cubicBezTo>
                <a:cubicBezTo>
                  <a:pt x="155" y="127"/>
                  <a:pt x="155" y="127"/>
                  <a:pt x="155" y="127"/>
                </a:cubicBezTo>
                <a:cubicBezTo>
                  <a:pt x="156" y="126"/>
                  <a:pt x="156" y="126"/>
                  <a:pt x="156" y="126"/>
                </a:cubicBezTo>
                <a:cubicBezTo>
                  <a:pt x="156" y="125"/>
                  <a:pt x="156" y="125"/>
                  <a:pt x="156" y="125"/>
                </a:cubicBezTo>
                <a:cubicBezTo>
                  <a:pt x="156" y="125"/>
                  <a:pt x="156" y="125"/>
                  <a:pt x="156" y="124"/>
                </a:cubicBezTo>
                <a:cubicBezTo>
                  <a:pt x="156" y="124"/>
                  <a:pt x="155" y="124"/>
                  <a:pt x="155" y="123"/>
                </a:cubicBezTo>
                <a:cubicBezTo>
                  <a:pt x="155" y="123"/>
                  <a:pt x="155" y="123"/>
                  <a:pt x="155" y="123"/>
                </a:cubicBezTo>
                <a:cubicBezTo>
                  <a:pt x="155" y="123"/>
                  <a:pt x="155" y="123"/>
                  <a:pt x="154" y="123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4" y="122"/>
                  <a:pt x="153" y="122"/>
                  <a:pt x="153" y="122"/>
                </a:cubicBezTo>
                <a:cubicBezTo>
                  <a:pt x="153" y="121"/>
                  <a:pt x="154" y="121"/>
                  <a:pt x="153" y="121"/>
                </a:cubicBezTo>
                <a:cubicBezTo>
                  <a:pt x="153" y="121"/>
                  <a:pt x="153" y="121"/>
                  <a:pt x="153" y="121"/>
                </a:cubicBezTo>
                <a:cubicBezTo>
                  <a:pt x="153" y="121"/>
                  <a:pt x="153" y="121"/>
                  <a:pt x="153" y="121"/>
                </a:cubicBezTo>
                <a:cubicBezTo>
                  <a:pt x="153" y="120"/>
                  <a:pt x="152" y="121"/>
                  <a:pt x="153" y="120"/>
                </a:cubicBezTo>
                <a:cubicBezTo>
                  <a:pt x="153" y="120"/>
                  <a:pt x="153" y="120"/>
                  <a:pt x="153" y="120"/>
                </a:cubicBezTo>
                <a:cubicBezTo>
                  <a:pt x="153" y="120"/>
                  <a:pt x="153" y="120"/>
                  <a:pt x="154" y="120"/>
                </a:cubicBezTo>
                <a:cubicBezTo>
                  <a:pt x="154" y="120"/>
                  <a:pt x="154" y="120"/>
                  <a:pt x="154" y="120"/>
                </a:cubicBezTo>
                <a:cubicBezTo>
                  <a:pt x="154" y="120"/>
                  <a:pt x="154" y="120"/>
                  <a:pt x="155" y="120"/>
                </a:cubicBezTo>
                <a:cubicBezTo>
                  <a:pt x="155" y="120"/>
                  <a:pt x="156" y="120"/>
                  <a:pt x="156" y="119"/>
                </a:cubicBezTo>
                <a:cubicBezTo>
                  <a:pt x="156" y="119"/>
                  <a:pt x="156" y="119"/>
                  <a:pt x="156" y="119"/>
                </a:cubicBezTo>
                <a:cubicBezTo>
                  <a:pt x="155" y="118"/>
                  <a:pt x="155" y="119"/>
                  <a:pt x="155" y="118"/>
                </a:cubicBezTo>
                <a:cubicBezTo>
                  <a:pt x="156" y="118"/>
                  <a:pt x="156" y="118"/>
                  <a:pt x="156" y="117"/>
                </a:cubicBezTo>
                <a:cubicBezTo>
                  <a:pt x="156" y="117"/>
                  <a:pt x="155" y="117"/>
                  <a:pt x="155" y="117"/>
                </a:cubicBezTo>
                <a:cubicBezTo>
                  <a:pt x="155" y="117"/>
                  <a:pt x="155" y="117"/>
                  <a:pt x="154" y="117"/>
                </a:cubicBezTo>
                <a:cubicBezTo>
                  <a:pt x="154" y="117"/>
                  <a:pt x="154" y="117"/>
                  <a:pt x="154" y="117"/>
                </a:cubicBezTo>
                <a:cubicBezTo>
                  <a:pt x="154" y="116"/>
                  <a:pt x="154" y="116"/>
                  <a:pt x="153" y="116"/>
                </a:cubicBezTo>
                <a:cubicBezTo>
                  <a:pt x="153" y="116"/>
                  <a:pt x="152" y="116"/>
                  <a:pt x="151" y="116"/>
                </a:cubicBezTo>
                <a:cubicBezTo>
                  <a:pt x="151" y="116"/>
                  <a:pt x="151" y="116"/>
                  <a:pt x="151" y="115"/>
                </a:cubicBezTo>
                <a:cubicBezTo>
                  <a:pt x="152" y="116"/>
                  <a:pt x="152" y="116"/>
                  <a:pt x="153" y="116"/>
                </a:cubicBezTo>
                <a:cubicBezTo>
                  <a:pt x="153" y="116"/>
                  <a:pt x="153" y="115"/>
                  <a:pt x="153" y="115"/>
                </a:cubicBezTo>
                <a:cubicBezTo>
                  <a:pt x="153" y="115"/>
                  <a:pt x="153" y="115"/>
                  <a:pt x="153" y="115"/>
                </a:cubicBezTo>
                <a:cubicBezTo>
                  <a:pt x="153" y="115"/>
                  <a:pt x="153" y="115"/>
                  <a:pt x="153" y="115"/>
                </a:cubicBezTo>
                <a:cubicBezTo>
                  <a:pt x="153" y="115"/>
                  <a:pt x="153" y="115"/>
                  <a:pt x="153" y="115"/>
                </a:cubicBezTo>
                <a:cubicBezTo>
                  <a:pt x="153" y="115"/>
                  <a:pt x="152" y="115"/>
                  <a:pt x="152" y="115"/>
                </a:cubicBezTo>
                <a:cubicBezTo>
                  <a:pt x="152" y="115"/>
                  <a:pt x="152" y="115"/>
                  <a:pt x="152" y="115"/>
                </a:cubicBezTo>
                <a:cubicBezTo>
                  <a:pt x="152" y="115"/>
                  <a:pt x="151" y="115"/>
                  <a:pt x="151" y="115"/>
                </a:cubicBezTo>
                <a:cubicBezTo>
                  <a:pt x="151" y="115"/>
                  <a:pt x="151" y="115"/>
                  <a:pt x="151" y="115"/>
                </a:cubicBezTo>
                <a:cubicBezTo>
                  <a:pt x="150" y="115"/>
                  <a:pt x="150" y="115"/>
                  <a:pt x="150" y="115"/>
                </a:cubicBezTo>
                <a:cubicBezTo>
                  <a:pt x="149" y="115"/>
                  <a:pt x="149" y="114"/>
                  <a:pt x="148" y="114"/>
                </a:cubicBezTo>
                <a:cubicBezTo>
                  <a:pt x="148" y="114"/>
                  <a:pt x="148" y="114"/>
                  <a:pt x="148" y="114"/>
                </a:cubicBezTo>
                <a:cubicBezTo>
                  <a:pt x="147" y="114"/>
                  <a:pt x="147" y="114"/>
                  <a:pt x="147" y="114"/>
                </a:cubicBezTo>
                <a:cubicBezTo>
                  <a:pt x="147" y="114"/>
                  <a:pt x="147" y="114"/>
                  <a:pt x="147" y="115"/>
                </a:cubicBezTo>
                <a:cubicBezTo>
                  <a:pt x="147" y="114"/>
                  <a:pt x="147" y="114"/>
                  <a:pt x="147" y="114"/>
                </a:cubicBezTo>
                <a:cubicBezTo>
                  <a:pt x="146" y="115"/>
                  <a:pt x="146" y="114"/>
                  <a:pt x="145" y="114"/>
                </a:cubicBezTo>
                <a:cubicBezTo>
                  <a:pt x="145" y="114"/>
                  <a:pt x="145" y="114"/>
                  <a:pt x="146" y="114"/>
                </a:cubicBezTo>
                <a:cubicBezTo>
                  <a:pt x="146" y="114"/>
                  <a:pt x="146" y="115"/>
                  <a:pt x="145" y="115"/>
                </a:cubicBezTo>
                <a:cubicBezTo>
                  <a:pt x="146" y="115"/>
                  <a:pt x="145" y="115"/>
                  <a:pt x="145" y="115"/>
                </a:cubicBezTo>
                <a:cubicBezTo>
                  <a:pt x="145" y="115"/>
                  <a:pt x="146" y="115"/>
                  <a:pt x="146" y="115"/>
                </a:cubicBezTo>
                <a:cubicBezTo>
                  <a:pt x="146" y="115"/>
                  <a:pt x="145" y="116"/>
                  <a:pt x="146" y="116"/>
                </a:cubicBezTo>
                <a:cubicBezTo>
                  <a:pt x="145" y="116"/>
                  <a:pt x="145" y="116"/>
                  <a:pt x="146" y="117"/>
                </a:cubicBezTo>
                <a:cubicBezTo>
                  <a:pt x="145" y="116"/>
                  <a:pt x="146" y="117"/>
                  <a:pt x="146" y="117"/>
                </a:cubicBezTo>
                <a:cubicBezTo>
                  <a:pt x="146" y="117"/>
                  <a:pt x="146" y="117"/>
                  <a:pt x="146" y="117"/>
                </a:cubicBezTo>
                <a:cubicBezTo>
                  <a:pt x="146" y="117"/>
                  <a:pt x="146" y="117"/>
                  <a:pt x="146" y="117"/>
                </a:cubicBezTo>
                <a:cubicBezTo>
                  <a:pt x="146" y="117"/>
                  <a:pt x="146" y="117"/>
                  <a:pt x="146" y="117"/>
                </a:cubicBezTo>
                <a:cubicBezTo>
                  <a:pt x="146" y="117"/>
                  <a:pt x="146" y="117"/>
                  <a:pt x="147" y="117"/>
                </a:cubicBezTo>
                <a:cubicBezTo>
                  <a:pt x="147" y="117"/>
                  <a:pt x="147" y="117"/>
                  <a:pt x="147" y="117"/>
                </a:cubicBezTo>
                <a:cubicBezTo>
                  <a:pt x="147" y="117"/>
                  <a:pt x="147" y="118"/>
                  <a:pt x="147" y="118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47" y="118"/>
                  <a:pt x="148" y="118"/>
                  <a:pt x="148" y="118"/>
                </a:cubicBezTo>
                <a:cubicBezTo>
                  <a:pt x="148" y="118"/>
                  <a:pt x="147" y="118"/>
                  <a:pt x="147" y="118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47" y="118"/>
                  <a:pt x="147" y="118"/>
                  <a:pt x="146" y="118"/>
                </a:cubicBezTo>
                <a:cubicBezTo>
                  <a:pt x="146" y="118"/>
                  <a:pt x="146" y="118"/>
                  <a:pt x="146" y="118"/>
                </a:cubicBezTo>
                <a:cubicBezTo>
                  <a:pt x="146" y="118"/>
                  <a:pt x="146" y="118"/>
                  <a:pt x="146" y="119"/>
                </a:cubicBezTo>
                <a:cubicBezTo>
                  <a:pt x="146" y="119"/>
                  <a:pt x="147" y="119"/>
                  <a:pt x="147" y="119"/>
                </a:cubicBezTo>
                <a:cubicBezTo>
                  <a:pt x="147" y="119"/>
                  <a:pt x="148" y="119"/>
                  <a:pt x="147" y="119"/>
                </a:cubicBezTo>
                <a:cubicBezTo>
                  <a:pt x="147" y="119"/>
                  <a:pt x="147" y="119"/>
                  <a:pt x="147" y="119"/>
                </a:cubicBezTo>
                <a:cubicBezTo>
                  <a:pt x="147" y="119"/>
                  <a:pt x="147" y="119"/>
                  <a:pt x="147" y="119"/>
                </a:cubicBezTo>
                <a:cubicBezTo>
                  <a:pt x="147" y="119"/>
                  <a:pt x="146" y="119"/>
                  <a:pt x="146" y="119"/>
                </a:cubicBezTo>
                <a:cubicBezTo>
                  <a:pt x="146" y="119"/>
                  <a:pt x="146" y="119"/>
                  <a:pt x="146" y="119"/>
                </a:cubicBezTo>
                <a:cubicBezTo>
                  <a:pt x="146" y="119"/>
                  <a:pt x="146" y="119"/>
                  <a:pt x="146" y="119"/>
                </a:cubicBezTo>
                <a:cubicBezTo>
                  <a:pt x="146" y="119"/>
                  <a:pt x="146" y="119"/>
                  <a:pt x="146" y="119"/>
                </a:cubicBezTo>
                <a:cubicBezTo>
                  <a:pt x="146" y="119"/>
                  <a:pt x="146" y="119"/>
                  <a:pt x="145" y="119"/>
                </a:cubicBezTo>
                <a:cubicBezTo>
                  <a:pt x="145" y="119"/>
                  <a:pt x="145" y="119"/>
                  <a:pt x="145" y="119"/>
                </a:cubicBezTo>
                <a:cubicBezTo>
                  <a:pt x="145" y="120"/>
                  <a:pt x="145" y="120"/>
                  <a:pt x="145" y="120"/>
                </a:cubicBezTo>
                <a:cubicBezTo>
                  <a:pt x="145" y="120"/>
                  <a:pt x="145" y="120"/>
                  <a:pt x="145" y="121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22"/>
                  <a:pt x="144" y="122"/>
                  <a:pt x="144" y="122"/>
                </a:cubicBezTo>
                <a:cubicBezTo>
                  <a:pt x="144" y="122"/>
                  <a:pt x="144" y="122"/>
                  <a:pt x="144" y="122"/>
                </a:cubicBezTo>
                <a:cubicBezTo>
                  <a:pt x="144" y="123"/>
                  <a:pt x="143" y="123"/>
                  <a:pt x="143" y="123"/>
                </a:cubicBezTo>
                <a:cubicBezTo>
                  <a:pt x="143" y="124"/>
                  <a:pt x="143" y="124"/>
                  <a:pt x="143" y="125"/>
                </a:cubicBezTo>
                <a:cubicBezTo>
                  <a:pt x="143" y="125"/>
                  <a:pt x="143" y="125"/>
                  <a:pt x="143" y="125"/>
                </a:cubicBezTo>
                <a:cubicBezTo>
                  <a:pt x="143" y="125"/>
                  <a:pt x="143" y="125"/>
                  <a:pt x="143" y="125"/>
                </a:cubicBezTo>
                <a:cubicBezTo>
                  <a:pt x="143" y="125"/>
                  <a:pt x="142" y="125"/>
                  <a:pt x="142" y="125"/>
                </a:cubicBezTo>
                <a:cubicBezTo>
                  <a:pt x="142" y="125"/>
                  <a:pt x="142" y="125"/>
                  <a:pt x="141" y="125"/>
                </a:cubicBezTo>
                <a:cubicBezTo>
                  <a:pt x="141" y="125"/>
                  <a:pt x="142" y="125"/>
                  <a:pt x="142" y="126"/>
                </a:cubicBezTo>
                <a:cubicBezTo>
                  <a:pt x="141" y="125"/>
                  <a:pt x="141" y="126"/>
                  <a:pt x="141" y="126"/>
                </a:cubicBezTo>
                <a:cubicBezTo>
                  <a:pt x="141" y="125"/>
                  <a:pt x="141" y="126"/>
                  <a:pt x="141" y="126"/>
                </a:cubicBezTo>
                <a:cubicBezTo>
                  <a:pt x="141" y="126"/>
                  <a:pt x="141" y="126"/>
                  <a:pt x="141" y="126"/>
                </a:cubicBezTo>
                <a:cubicBezTo>
                  <a:pt x="141" y="126"/>
                  <a:pt x="141" y="126"/>
                  <a:pt x="141" y="125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0" y="125"/>
                  <a:pt x="140" y="125"/>
                  <a:pt x="140" y="125"/>
                </a:cubicBezTo>
                <a:cubicBezTo>
                  <a:pt x="140" y="125"/>
                  <a:pt x="140" y="124"/>
                  <a:pt x="140" y="124"/>
                </a:cubicBezTo>
                <a:cubicBezTo>
                  <a:pt x="139" y="124"/>
                  <a:pt x="139" y="124"/>
                  <a:pt x="139" y="124"/>
                </a:cubicBezTo>
                <a:cubicBezTo>
                  <a:pt x="139" y="124"/>
                  <a:pt x="139" y="123"/>
                  <a:pt x="139" y="123"/>
                </a:cubicBezTo>
                <a:cubicBezTo>
                  <a:pt x="139" y="123"/>
                  <a:pt x="138" y="123"/>
                  <a:pt x="138" y="123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38" y="122"/>
                  <a:pt x="138" y="121"/>
                  <a:pt x="138" y="121"/>
                </a:cubicBezTo>
                <a:cubicBezTo>
                  <a:pt x="138" y="121"/>
                  <a:pt x="138" y="121"/>
                  <a:pt x="138" y="121"/>
                </a:cubicBezTo>
                <a:cubicBezTo>
                  <a:pt x="138" y="121"/>
                  <a:pt x="139" y="121"/>
                  <a:pt x="139" y="121"/>
                </a:cubicBezTo>
                <a:cubicBezTo>
                  <a:pt x="139" y="121"/>
                  <a:pt x="139" y="121"/>
                  <a:pt x="139" y="121"/>
                </a:cubicBezTo>
                <a:cubicBezTo>
                  <a:pt x="139" y="121"/>
                  <a:pt x="139" y="121"/>
                  <a:pt x="139" y="121"/>
                </a:cubicBezTo>
                <a:cubicBezTo>
                  <a:pt x="140" y="121"/>
                  <a:pt x="140" y="121"/>
                  <a:pt x="140" y="120"/>
                </a:cubicBezTo>
                <a:cubicBezTo>
                  <a:pt x="139" y="120"/>
                  <a:pt x="139" y="120"/>
                  <a:pt x="139" y="120"/>
                </a:cubicBezTo>
                <a:cubicBezTo>
                  <a:pt x="139" y="120"/>
                  <a:pt x="139" y="119"/>
                  <a:pt x="139" y="119"/>
                </a:cubicBezTo>
                <a:cubicBezTo>
                  <a:pt x="139" y="118"/>
                  <a:pt x="138" y="118"/>
                  <a:pt x="137" y="117"/>
                </a:cubicBezTo>
                <a:cubicBezTo>
                  <a:pt x="137" y="117"/>
                  <a:pt x="137" y="117"/>
                  <a:pt x="136" y="117"/>
                </a:cubicBezTo>
                <a:cubicBezTo>
                  <a:pt x="136" y="117"/>
                  <a:pt x="136" y="117"/>
                  <a:pt x="136" y="117"/>
                </a:cubicBezTo>
                <a:cubicBezTo>
                  <a:pt x="135" y="117"/>
                  <a:pt x="135" y="118"/>
                  <a:pt x="135" y="118"/>
                </a:cubicBezTo>
                <a:cubicBezTo>
                  <a:pt x="135" y="118"/>
                  <a:pt x="136" y="119"/>
                  <a:pt x="136" y="119"/>
                </a:cubicBezTo>
                <a:cubicBezTo>
                  <a:pt x="136" y="119"/>
                  <a:pt x="137" y="120"/>
                  <a:pt x="137" y="120"/>
                </a:cubicBezTo>
                <a:cubicBezTo>
                  <a:pt x="136" y="119"/>
                  <a:pt x="136" y="118"/>
                  <a:pt x="135" y="118"/>
                </a:cubicBezTo>
                <a:cubicBezTo>
                  <a:pt x="135" y="118"/>
                  <a:pt x="135" y="119"/>
                  <a:pt x="135" y="120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4" y="119"/>
                  <a:pt x="134" y="120"/>
                  <a:pt x="134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4" y="121"/>
                  <a:pt x="134" y="121"/>
                  <a:pt x="134" y="121"/>
                </a:cubicBezTo>
                <a:cubicBezTo>
                  <a:pt x="134" y="121"/>
                  <a:pt x="134" y="121"/>
                  <a:pt x="134" y="121"/>
                </a:cubicBezTo>
                <a:cubicBezTo>
                  <a:pt x="134" y="121"/>
                  <a:pt x="134" y="121"/>
                  <a:pt x="133" y="121"/>
                </a:cubicBezTo>
                <a:cubicBezTo>
                  <a:pt x="133" y="121"/>
                  <a:pt x="133" y="121"/>
                  <a:pt x="133" y="121"/>
                </a:cubicBezTo>
                <a:cubicBezTo>
                  <a:pt x="133" y="121"/>
                  <a:pt x="133" y="121"/>
                  <a:pt x="133" y="120"/>
                </a:cubicBezTo>
                <a:cubicBezTo>
                  <a:pt x="133" y="120"/>
                  <a:pt x="133" y="120"/>
                  <a:pt x="133" y="120"/>
                </a:cubicBezTo>
                <a:cubicBezTo>
                  <a:pt x="133" y="120"/>
                  <a:pt x="133" y="120"/>
                  <a:pt x="133" y="120"/>
                </a:cubicBezTo>
                <a:cubicBezTo>
                  <a:pt x="133" y="120"/>
                  <a:pt x="133" y="119"/>
                  <a:pt x="133" y="119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3" y="119"/>
                  <a:pt x="133" y="119"/>
                  <a:pt x="133" y="119"/>
                </a:cubicBezTo>
                <a:cubicBezTo>
                  <a:pt x="133" y="118"/>
                  <a:pt x="133" y="118"/>
                  <a:pt x="132" y="117"/>
                </a:cubicBezTo>
                <a:cubicBezTo>
                  <a:pt x="131" y="117"/>
                  <a:pt x="131" y="117"/>
                  <a:pt x="131" y="116"/>
                </a:cubicBezTo>
                <a:cubicBezTo>
                  <a:pt x="131" y="117"/>
                  <a:pt x="131" y="117"/>
                  <a:pt x="132" y="116"/>
                </a:cubicBezTo>
                <a:cubicBezTo>
                  <a:pt x="132" y="116"/>
                  <a:pt x="131" y="117"/>
                  <a:pt x="131" y="117"/>
                </a:cubicBezTo>
                <a:cubicBezTo>
                  <a:pt x="131" y="117"/>
                  <a:pt x="132" y="117"/>
                  <a:pt x="132" y="117"/>
                </a:cubicBezTo>
                <a:cubicBezTo>
                  <a:pt x="132" y="117"/>
                  <a:pt x="132" y="117"/>
                  <a:pt x="132" y="117"/>
                </a:cubicBezTo>
                <a:cubicBezTo>
                  <a:pt x="132" y="117"/>
                  <a:pt x="132" y="116"/>
                  <a:pt x="132" y="116"/>
                </a:cubicBezTo>
                <a:cubicBezTo>
                  <a:pt x="132" y="116"/>
                  <a:pt x="132" y="116"/>
                  <a:pt x="132" y="116"/>
                </a:cubicBezTo>
                <a:cubicBezTo>
                  <a:pt x="132" y="116"/>
                  <a:pt x="133" y="116"/>
                  <a:pt x="133" y="116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2" y="115"/>
                  <a:pt x="132" y="116"/>
                  <a:pt x="132" y="116"/>
                </a:cubicBezTo>
                <a:cubicBezTo>
                  <a:pt x="132" y="116"/>
                  <a:pt x="132" y="116"/>
                  <a:pt x="132" y="116"/>
                </a:cubicBezTo>
                <a:cubicBezTo>
                  <a:pt x="131" y="116"/>
                  <a:pt x="131" y="116"/>
                  <a:pt x="131" y="115"/>
                </a:cubicBezTo>
                <a:cubicBezTo>
                  <a:pt x="131" y="115"/>
                  <a:pt x="131" y="116"/>
                  <a:pt x="131" y="116"/>
                </a:cubicBezTo>
                <a:cubicBezTo>
                  <a:pt x="131" y="116"/>
                  <a:pt x="130" y="116"/>
                  <a:pt x="130" y="116"/>
                </a:cubicBezTo>
                <a:cubicBezTo>
                  <a:pt x="130" y="116"/>
                  <a:pt x="131" y="116"/>
                  <a:pt x="131" y="115"/>
                </a:cubicBezTo>
                <a:cubicBezTo>
                  <a:pt x="131" y="115"/>
                  <a:pt x="131" y="115"/>
                  <a:pt x="131" y="115"/>
                </a:cubicBezTo>
                <a:cubicBezTo>
                  <a:pt x="131" y="115"/>
                  <a:pt x="131" y="115"/>
                  <a:pt x="131" y="115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5"/>
                  <a:pt x="130" y="116"/>
                  <a:pt x="130" y="116"/>
                </a:cubicBezTo>
                <a:cubicBezTo>
                  <a:pt x="129" y="115"/>
                  <a:pt x="128" y="115"/>
                  <a:pt x="128" y="115"/>
                </a:cubicBezTo>
                <a:cubicBezTo>
                  <a:pt x="128" y="115"/>
                  <a:pt x="127" y="115"/>
                  <a:pt x="127" y="115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27" y="115"/>
                  <a:pt x="127" y="114"/>
                  <a:pt x="128" y="114"/>
                </a:cubicBezTo>
                <a:cubicBezTo>
                  <a:pt x="128" y="114"/>
                  <a:pt x="128" y="114"/>
                  <a:pt x="128" y="114"/>
                </a:cubicBezTo>
                <a:cubicBezTo>
                  <a:pt x="128" y="114"/>
                  <a:pt x="129" y="113"/>
                  <a:pt x="129" y="113"/>
                </a:cubicBezTo>
                <a:cubicBezTo>
                  <a:pt x="129" y="113"/>
                  <a:pt x="128" y="113"/>
                  <a:pt x="128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28" y="113"/>
                  <a:pt x="129" y="113"/>
                  <a:pt x="128" y="112"/>
                </a:cubicBezTo>
                <a:cubicBezTo>
                  <a:pt x="128" y="112"/>
                  <a:pt x="128" y="113"/>
                  <a:pt x="129" y="113"/>
                </a:cubicBezTo>
                <a:cubicBezTo>
                  <a:pt x="129" y="113"/>
                  <a:pt x="129" y="113"/>
                  <a:pt x="129" y="113"/>
                </a:cubicBezTo>
                <a:cubicBezTo>
                  <a:pt x="129" y="113"/>
                  <a:pt x="130" y="113"/>
                  <a:pt x="130" y="113"/>
                </a:cubicBezTo>
                <a:cubicBezTo>
                  <a:pt x="130" y="113"/>
                  <a:pt x="130" y="112"/>
                  <a:pt x="130" y="113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0" y="112"/>
                  <a:pt x="130" y="112"/>
                  <a:pt x="129" y="112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29" y="112"/>
                  <a:pt x="129" y="112"/>
                  <a:pt x="129" y="111"/>
                </a:cubicBezTo>
                <a:cubicBezTo>
                  <a:pt x="129" y="111"/>
                  <a:pt x="128" y="110"/>
                  <a:pt x="128" y="111"/>
                </a:cubicBezTo>
                <a:cubicBezTo>
                  <a:pt x="128" y="110"/>
                  <a:pt x="128" y="111"/>
                  <a:pt x="128" y="110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7" y="109"/>
                  <a:pt x="127" y="109"/>
                  <a:pt x="127" y="108"/>
                </a:cubicBezTo>
                <a:cubicBezTo>
                  <a:pt x="127" y="108"/>
                  <a:pt x="127" y="107"/>
                  <a:pt x="127" y="107"/>
                </a:cubicBezTo>
                <a:cubicBezTo>
                  <a:pt x="127" y="107"/>
                  <a:pt x="126" y="107"/>
                  <a:pt x="126" y="107"/>
                </a:cubicBezTo>
                <a:cubicBezTo>
                  <a:pt x="126" y="107"/>
                  <a:pt x="125" y="107"/>
                  <a:pt x="125" y="106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5" y="106"/>
                  <a:pt x="125" y="105"/>
                  <a:pt x="125" y="105"/>
                </a:cubicBezTo>
                <a:cubicBezTo>
                  <a:pt x="125" y="105"/>
                  <a:pt x="124" y="105"/>
                  <a:pt x="124" y="106"/>
                </a:cubicBezTo>
                <a:cubicBezTo>
                  <a:pt x="124" y="106"/>
                  <a:pt x="124" y="105"/>
                  <a:pt x="124" y="105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3" y="105"/>
                  <a:pt x="123" y="106"/>
                  <a:pt x="123" y="106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23" y="106"/>
                  <a:pt x="123" y="106"/>
                  <a:pt x="123" y="105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2" y="105"/>
                  <a:pt x="123" y="105"/>
                  <a:pt x="123" y="105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3" y="105"/>
                  <a:pt x="123" y="105"/>
                  <a:pt x="123" y="104"/>
                </a:cubicBezTo>
                <a:cubicBezTo>
                  <a:pt x="123" y="104"/>
                  <a:pt x="122" y="104"/>
                  <a:pt x="122" y="104"/>
                </a:cubicBezTo>
                <a:cubicBezTo>
                  <a:pt x="121" y="105"/>
                  <a:pt x="121" y="105"/>
                  <a:pt x="121" y="105"/>
                </a:cubicBezTo>
                <a:cubicBezTo>
                  <a:pt x="121" y="105"/>
                  <a:pt x="121" y="105"/>
                  <a:pt x="121" y="105"/>
                </a:cubicBezTo>
                <a:cubicBezTo>
                  <a:pt x="121" y="105"/>
                  <a:pt x="122" y="105"/>
                  <a:pt x="122" y="105"/>
                </a:cubicBezTo>
                <a:cubicBezTo>
                  <a:pt x="122" y="105"/>
                  <a:pt x="122" y="105"/>
                  <a:pt x="123" y="105"/>
                </a:cubicBezTo>
                <a:cubicBezTo>
                  <a:pt x="122" y="105"/>
                  <a:pt x="122" y="105"/>
                  <a:pt x="121" y="105"/>
                </a:cubicBezTo>
                <a:cubicBezTo>
                  <a:pt x="121" y="105"/>
                  <a:pt x="121" y="106"/>
                  <a:pt x="121" y="106"/>
                </a:cubicBezTo>
                <a:cubicBezTo>
                  <a:pt x="121" y="106"/>
                  <a:pt x="120" y="106"/>
                  <a:pt x="120" y="106"/>
                </a:cubicBezTo>
                <a:cubicBezTo>
                  <a:pt x="120" y="106"/>
                  <a:pt x="120" y="106"/>
                  <a:pt x="120" y="106"/>
                </a:cubicBezTo>
                <a:cubicBezTo>
                  <a:pt x="119" y="106"/>
                  <a:pt x="119" y="106"/>
                  <a:pt x="119" y="106"/>
                </a:cubicBezTo>
                <a:cubicBezTo>
                  <a:pt x="119" y="107"/>
                  <a:pt x="120" y="107"/>
                  <a:pt x="120" y="107"/>
                </a:cubicBezTo>
                <a:cubicBezTo>
                  <a:pt x="120" y="107"/>
                  <a:pt x="120" y="107"/>
                  <a:pt x="121" y="107"/>
                </a:cubicBezTo>
                <a:cubicBezTo>
                  <a:pt x="120" y="107"/>
                  <a:pt x="120" y="107"/>
                  <a:pt x="120" y="107"/>
                </a:cubicBezTo>
                <a:cubicBezTo>
                  <a:pt x="120" y="107"/>
                  <a:pt x="120" y="107"/>
                  <a:pt x="120" y="107"/>
                </a:cubicBezTo>
                <a:cubicBezTo>
                  <a:pt x="120" y="107"/>
                  <a:pt x="120" y="108"/>
                  <a:pt x="120" y="108"/>
                </a:cubicBezTo>
                <a:cubicBezTo>
                  <a:pt x="120" y="108"/>
                  <a:pt x="119" y="107"/>
                  <a:pt x="119" y="107"/>
                </a:cubicBezTo>
                <a:cubicBezTo>
                  <a:pt x="119" y="107"/>
                  <a:pt x="119" y="107"/>
                  <a:pt x="118" y="107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118" y="109"/>
                  <a:pt x="118" y="108"/>
                  <a:pt x="118" y="109"/>
                </a:cubicBezTo>
                <a:cubicBezTo>
                  <a:pt x="118" y="109"/>
                  <a:pt x="118" y="109"/>
                  <a:pt x="118" y="109"/>
                </a:cubicBezTo>
                <a:cubicBezTo>
                  <a:pt x="118" y="109"/>
                  <a:pt x="118" y="109"/>
                  <a:pt x="118" y="109"/>
                </a:cubicBezTo>
                <a:cubicBezTo>
                  <a:pt x="118" y="109"/>
                  <a:pt x="118" y="110"/>
                  <a:pt x="11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8" y="110"/>
                  <a:pt x="118" y="111"/>
                  <a:pt x="118" y="111"/>
                </a:cubicBezTo>
                <a:cubicBezTo>
                  <a:pt x="119" y="111"/>
                  <a:pt x="119" y="110"/>
                  <a:pt x="119" y="110"/>
                </a:cubicBezTo>
                <a:cubicBezTo>
                  <a:pt x="119" y="111"/>
                  <a:pt x="119" y="111"/>
                  <a:pt x="118" y="111"/>
                </a:cubicBezTo>
                <a:cubicBezTo>
                  <a:pt x="118" y="111"/>
                  <a:pt x="118" y="111"/>
                  <a:pt x="118" y="112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18" y="112"/>
                  <a:pt x="118" y="113"/>
                  <a:pt x="118" y="113"/>
                </a:cubicBezTo>
                <a:cubicBezTo>
                  <a:pt x="118" y="113"/>
                  <a:pt x="118" y="113"/>
                  <a:pt x="118" y="113"/>
                </a:cubicBezTo>
                <a:cubicBezTo>
                  <a:pt x="118" y="113"/>
                  <a:pt x="118" y="113"/>
                  <a:pt x="118" y="114"/>
                </a:cubicBezTo>
                <a:cubicBezTo>
                  <a:pt x="118" y="114"/>
                  <a:pt x="119" y="114"/>
                  <a:pt x="119" y="114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19" y="114"/>
                  <a:pt x="120" y="114"/>
                  <a:pt x="120" y="115"/>
                </a:cubicBezTo>
                <a:cubicBezTo>
                  <a:pt x="120" y="114"/>
                  <a:pt x="120" y="115"/>
                  <a:pt x="121" y="115"/>
                </a:cubicBezTo>
                <a:cubicBezTo>
                  <a:pt x="121" y="115"/>
                  <a:pt x="121" y="115"/>
                  <a:pt x="122" y="115"/>
                </a:cubicBezTo>
                <a:cubicBezTo>
                  <a:pt x="122" y="115"/>
                  <a:pt x="122" y="115"/>
                  <a:pt x="122" y="115"/>
                </a:cubicBezTo>
                <a:cubicBezTo>
                  <a:pt x="122" y="115"/>
                  <a:pt x="123" y="116"/>
                  <a:pt x="123" y="116"/>
                </a:cubicBezTo>
                <a:cubicBezTo>
                  <a:pt x="124" y="116"/>
                  <a:pt x="124" y="116"/>
                  <a:pt x="125" y="116"/>
                </a:cubicBezTo>
                <a:cubicBezTo>
                  <a:pt x="125" y="116"/>
                  <a:pt x="125" y="116"/>
                  <a:pt x="125" y="115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6" y="116"/>
                  <a:pt x="125" y="116"/>
                  <a:pt x="125" y="116"/>
                </a:cubicBezTo>
                <a:cubicBezTo>
                  <a:pt x="125" y="116"/>
                  <a:pt x="126" y="116"/>
                  <a:pt x="126" y="116"/>
                </a:cubicBezTo>
                <a:cubicBezTo>
                  <a:pt x="126" y="116"/>
                  <a:pt x="126" y="116"/>
                  <a:pt x="125" y="116"/>
                </a:cubicBezTo>
                <a:cubicBezTo>
                  <a:pt x="125" y="117"/>
                  <a:pt x="125" y="117"/>
                  <a:pt x="124" y="117"/>
                </a:cubicBezTo>
                <a:cubicBezTo>
                  <a:pt x="125" y="117"/>
                  <a:pt x="124" y="116"/>
                  <a:pt x="123" y="117"/>
                </a:cubicBezTo>
                <a:cubicBezTo>
                  <a:pt x="123" y="117"/>
                  <a:pt x="123" y="117"/>
                  <a:pt x="123" y="117"/>
                </a:cubicBezTo>
                <a:cubicBezTo>
                  <a:pt x="123" y="117"/>
                  <a:pt x="123" y="117"/>
                  <a:pt x="123" y="117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3" y="118"/>
                  <a:pt x="123" y="119"/>
                  <a:pt x="123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4" y="119"/>
                  <a:pt x="124" y="119"/>
                  <a:pt x="125" y="118"/>
                </a:cubicBezTo>
                <a:cubicBezTo>
                  <a:pt x="124" y="119"/>
                  <a:pt x="124" y="119"/>
                  <a:pt x="124" y="118"/>
                </a:cubicBezTo>
                <a:cubicBezTo>
                  <a:pt x="124" y="118"/>
                  <a:pt x="124" y="118"/>
                  <a:pt x="124" y="118"/>
                </a:cubicBezTo>
                <a:cubicBezTo>
                  <a:pt x="124" y="118"/>
                  <a:pt x="124" y="118"/>
                  <a:pt x="124" y="118"/>
                </a:cubicBezTo>
                <a:cubicBezTo>
                  <a:pt x="124" y="118"/>
                  <a:pt x="124" y="118"/>
                  <a:pt x="124" y="118"/>
                </a:cubicBezTo>
                <a:cubicBezTo>
                  <a:pt x="124" y="118"/>
                  <a:pt x="125" y="118"/>
                  <a:pt x="125" y="118"/>
                </a:cubicBezTo>
                <a:cubicBezTo>
                  <a:pt x="125" y="118"/>
                  <a:pt x="125" y="119"/>
                  <a:pt x="125" y="120"/>
                </a:cubicBezTo>
                <a:cubicBezTo>
                  <a:pt x="125" y="120"/>
                  <a:pt x="125" y="120"/>
                  <a:pt x="126" y="120"/>
                </a:cubicBezTo>
                <a:cubicBezTo>
                  <a:pt x="125" y="120"/>
                  <a:pt x="125" y="120"/>
                  <a:pt x="125" y="120"/>
                </a:cubicBezTo>
                <a:cubicBezTo>
                  <a:pt x="124" y="120"/>
                  <a:pt x="124" y="121"/>
                  <a:pt x="124" y="121"/>
                </a:cubicBezTo>
                <a:cubicBezTo>
                  <a:pt x="123" y="121"/>
                  <a:pt x="123" y="121"/>
                  <a:pt x="123" y="121"/>
                </a:cubicBezTo>
                <a:cubicBezTo>
                  <a:pt x="123" y="122"/>
                  <a:pt x="122" y="122"/>
                  <a:pt x="122" y="122"/>
                </a:cubicBezTo>
                <a:cubicBezTo>
                  <a:pt x="122" y="122"/>
                  <a:pt x="121" y="122"/>
                  <a:pt x="121" y="122"/>
                </a:cubicBezTo>
                <a:cubicBezTo>
                  <a:pt x="121" y="122"/>
                  <a:pt x="121" y="122"/>
                  <a:pt x="121" y="122"/>
                </a:cubicBezTo>
                <a:cubicBezTo>
                  <a:pt x="121" y="122"/>
                  <a:pt x="121" y="122"/>
                  <a:pt x="121" y="122"/>
                </a:cubicBezTo>
                <a:cubicBezTo>
                  <a:pt x="120" y="122"/>
                  <a:pt x="120" y="122"/>
                  <a:pt x="120" y="122"/>
                </a:cubicBezTo>
                <a:cubicBezTo>
                  <a:pt x="120" y="123"/>
                  <a:pt x="120" y="123"/>
                  <a:pt x="120" y="123"/>
                </a:cubicBezTo>
                <a:cubicBezTo>
                  <a:pt x="120" y="124"/>
                  <a:pt x="120" y="124"/>
                  <a:pt x="120" y="124"/>
                </a:cubicBezTo>
                <a:cubicBezTo>
                  <a:pt x="120" y="124"/>
                  <a:pt x="120" y="124"/>
                  <a:pt x="121" y="124"/>
                </a:cubicBezTo>
                <a:cubicBezTo>
                  <a:pt x="121" y="124"/>
                  <a:pt x="121" y="125"/>
                  <a:pt x="121" y="125"/>
                </a:cubicBezTo>
                <a:cubicBezTo>
                  <a:pt x="121" y="125"/>
                  <a:pt x="121" y="125"/>
                  <a:pt x="121" y="125"/>
                </a:cubicBezTo>
                <a:cubicBezTo>
                  <a:pt x="121" y="126"/>
                  <a:pt x="121" y="126"/>
                  <a:pt x="121" y="126"/>
                </a:cubicBezTo>
                <a:cubicBezTo>
                  <a:pt x="121" y="126"/>
                  <a:pt x="121" y="127"/>
                  <a:pt x="121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20" y="127"/>
                  <a:pt x="120" y="127"/>
                  <a:pt x="120" y="127"/>
                </a:cubicBezTo>
                <a:cubicBezTo>
                  <a:pt x="120" y="127"/>
                  <a:pt x="119" y="127"/>
                  <a:pt x="119" y="127"/>
                </a:cubicBezTo>
                <a:cubicBezTo>
                  <a:pt x="119" y="127"/>
                  <a:pt x="120" y="128"/>
                  <a:pt x="120" y="128"/>
                </a:cubicBezTo>
                <a:cubicBezTo>
                  <a:pt x="120" y="128"/>
                  <a:pt x="120" y="128"/>
                  <a:pt x="119" y="128"/>
                </a:cubicBezTo>
                <a:cubicBezTo>
                  <a:pt x="119" y="127"/>
                  <a:pt x="119" y="127"/>
                  <a:pt x="119" y="127"/>
                </a:cubicBezTo>
                <a:cubicBezTo>
                  <a:pt x="119" y="127"/>
                  <a:pt x="119" y="127"/>
                  <a:pt x="119" y="127"/>
                </a:cubicBezTo>
                <a:cubicBezTo>
                  <a:pt x="119" y="127"/>
                  <a:pt x="118" y="127"/>
                  <a:pt x="118" y="127"/>
                </a:cubicBezTo>
                <a:cubicBezTo>
                  <a:pt x="118" y="126"/>
                  <a:pt x="118" y="126"/>
                  <a:pt x="118" y="126"/>
                </a:cubicBezTo>
                <a:cubicBezTo>
                  <a:pt x="118" y="126"/>
                  <a:pt x="118" y="126"/>
                  <a:pt x="118" y="127"/>
                </a:cubicBezTo>
                <a:cubicBezTo>
                  <a:pt x="118" y="127"/>
                  <a:pt x="119" y="127"/>
                  <a:pt x="119" y="127"/>
                </a:cubicBezTo>
                <a:cubicBezTo>
                  <a:pt x="119" y="127"/>
                  <a:pt x="119" y="126"/>
                  <a:pt x="119" y="126"/>
                </a:cubicBezTo>
                <a:cubicBezTo>
                  <a:pt x="119" y="127"/>
                  <a:pt x="119" y="127"/>
                  <a:pt x="120" y="127"/>
                </a:cubicBezTo>
                <a:cubicBezTo>
                  <a:pt x="120" y="127"/>
                  <a:pt x="120" y="127"/>
                  <a:pt x="120" y="127"/>
                </a:cubicBezTo>
                <a:cubicBezTo>
                  <a:pt x="120" y="127"/>
                  <a:pt x="120" y="127"/>
                  <a:pt x="120" y="127"/>
                </a:cubicBezTo>
                <a:cubicBezTo>
                  <a:pt x="120" y="127"/>
                  <a:pt x="121" y="127"/>
                  <a:pt x="121" y="127"/>
                </a:cubicBezTo>
                <a:cubicBezTo>
                  <a:pt x="121" y="126"/>
                  <a:pt x="121" y="126"/>
                  <a:pt x="121" y="126"/>
                </a:cubicBezTo>
                <a:cubicBezTo>
                  <a:pt x="121" y="126"/>
                  <a:pt x="121" y="126"/>
                  <a:pt x="121" y="126"/>
                </a:cubicBezTo>
                <a:cubicBezTo>
                  <a:pt x="121" y="126"/>
                  <a:pt x="120" y="126"/>
                  <a:pt x="120" y="126"/>
                </a:cubicBezTo>
                <a:cubicBezTo>
                  <a:pt x="120" y="126"/>
                  <a:pt x="120" y="126"/>
                  <a:pt x="120" y="126"/>
                </a:cubicBezTo>
                <a:cubicBezTo>
                  <a:pt x="120" y="126"/>
                  <a:pt x="120" y="126"/>
                  <a:pt x="119" y="126"/>
                </a:cubicBezTo>
                <a:cubicBezTo>
                  <a:pt x="120" y="126"/>
                  <a:pt x="120" y="126"/>
                  <a:pt x="120" y="125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19" y="125"/>
                  <a:pt x="119" y="125"/>
                  <a:pt x="119" y="126"/>
                </a:cubicBezTo>
                <a:cubicBezTo>
                  <a:pt x="119" y="125"/>
                  <a:pt x="118" y="126"/>
                  <a:pt x="118" y="125"/>
                </a:cubicBezTo>
                <a:cubicBezTo>
                  <a:pt x="119" y="125"/>
                  <a:pt x="119" y="125"/>
                  <a:pt x="119" y="125"/>
                </a:cubicBezTo>
                <a:cubicBezTo>
                  <a:pt x="119" y="125"/>
                  <a:pt x="118" y="125"/>
                  <a:pt x="118" y="125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18" y="124"/>
                  <a:pt x="119" y="124"/>
                  <a:pt x="119" y="124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19" y="124"/>
                  <a:pt x="119" y="124"/>
                  <a:pt x="119" y="123"/>
                </a:cubicBezTo>
                <a:cubicBezTo>
                  <a:pt x="119" y="123"/>
                  <a:pt x="119" y="123"/>
                  <a:pt x="119" y="123"/>
                </a:cubicBezTo>
                <a:cubicBezTo>
                  <a:pt x="119" y="123"/>
                  <a:pt x="119" y="122"/>
                  <a:pt x="119" y="122"/>
                </a:cubicBezTo>
                <a:cubicBezTo>
                  <a:pt x="119" y="122"/>
                  <a:pt x="119" y="122"/>
                  <a:pt x="119" y="122"/>
                </a:cubicBezTo>
                <a:cubicBezTo>
                  <a:pt x="119" y="122"/>
                  <a:pt x="119" y="122"/>
                  <a:pt x="119" y="122"/>
                </a:cubicBezTo>
                <a:cubicBezTo>
                  <a:pt x="119" y="122"/>
                  <a:pt x="119" y="122"/>
                  <a:pt x="119" y="122"/>
                </a:cubicBezTo>
                <a:cubicBezTo>
                  <a:pt x="119" y="122"/>
                  <a:pt x="119" y="121"/>
                  <a:pt x="119" y="121"/>
                </a:cubicBezTo>
                <a:cubicBezTo>
                  <a:pt x="119" y="121"/>
                  <a:pt x="119" y="122"/>
                  <a:pt x="118" y="122"/>
                </a:cubicBezTo>
                <a:cubicBezTo>
                  <a:pt x="118" y="122"/>
                  <a:pt x="118" y="122"/>
                  <a:pt x="118" y="122"/>
                </a:cubicBezTo>
                <a:cubicBezTo>
                  <a:pt x="118" y="122"/>
                  <a:pt x="117" y="122"/>
                  <a:pt x="117" y="122"/>
                </a:cubicBezTo>
                <a:cubicBezTo>
                  <a:pt x="117" y="122"/>
                  <a:pt x="117" y="122"/>
                  <a:pt x="117" y="122"/>
                </a:cubicBezTo>
                <a:cubicBezTo>
                  <a:pt x="118" y="122"/>
                  <a:pt x="118" y="122"/>
                  <a:pt x="118" y="121"/>
                </a:cubicBezTo>
                <a:cubicBezTo>
                  <a:pt x="118" y="122"/>
                  <a:pt x="117" y="121"/>
                  <a:pt x="117" y="121"/>
                </a:cubicBezTo>
                <a:cubicBezTo>
                  <a:pt x="117" y="121"/>
                  <a:pt x="117" y="121"/>
                  <a:pt x="117" y="121"/>
                </a:cubicBezTo>
                <a:cubicBezTo>
                  <a:pt x="117" y="121"/>
                  <a:pt x="117" y="121"/>
                  <a:pt x="116" y="121"/>
                </a:cubicBezTo>
                <a:cubicBezTo>
                  <a:pt x="117" y="121"/>
                  <a:pt x="117" y="121"/>
                  <a:pt x="116" y="121"/>
                </a:cubicBezTo>
                <a:cubicBezTo>
                  <a:pt x="116" y="121"/>
                  <a:pt x="116" y="121"/>
                  <a:pt x="116" y="121"/>
                </a:cubicBezTo>
                <a:cubicBezTo>
                  <a:pt x="116" y="121"/>
                  <a:pt x="116" y="120"/>
                  <a:pt x="116" y="120"/>
                </a:cubicBezTo>
                <a:cubicBezTo>
                  <a:pt x="116" y="120"/>
                  <a:pt x="115" y="121"/>
                  <a:pt x="115" y="120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5" y="120"/>
                  <a:pt x="115" y="120"/>
                  <a:pt x="114" y="120"/>
                </a:cubicBezTo>
                <a:cubicBezTo>
                  <a:pt x="113" y="120"/>
                  <a:pt x="115" y="121"/>
                  <a:pt x="114" y="121"/>
                </a:cubicBezTo>
                <a:cubicBezTo>
                  <a:pt x="114" y="121"/>
                  <a:pt x="114" y="121"/>
                  <a:pt x="113" y="121"/>
                </a:cubicBezTo>
                <a:cubicBezTo>
                  <a:pt x="113" y="121"/>
                  <a:pt x="113" y="121"/>
                  <a:pt x="112" y="121"/>
                </a:cubicBezTo>
                <a:cubicBezTo>
                  <a:pt x="112" y="121"/>
                  <a:pt x="112" y="121"/>
                  <a:pt x="112" y="121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13" y="121"/>
                  <a:pt x="113" y="121"/>
                  <a:pt x="113" y="122"/>
                </a:cubicBezTo>
                <a:cubicBezTo>
                  <a:pt x="113" y="122"/>
                  <a:pt x="113" y="122"/>
                  <a:pt x="113" y="122"/>
                </a:cubicBezTo>
                <a:cubicBezTo>
                  <a:pt x="113" y="122"/>
                  <a:pt x="113" y="122"/>
                  <a:pt x="113" y="122"/>
                </a:cubicBezTo>
                <a:cubicBezTo>
                  <a:pt x="113" y="122"/>
                  <a:pt x="113" y="122"/>
                  <a:pt x="113" y="123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23"/>
                  <a:pt x="115" y="122"/>
                  <a:pt x="115" y="122"/>
                </a:cubicBezTo>
                <a:cubicBezTo>
                  <a:pt x="115" y="122"/>
                  <a:pt x="115" y="122"/>
                  <a:pt x="115" y="123"/>
                </a:cubicBezTo>
                <a:cubicBezTo>
                  <a:pt x="115" y="123"/>
                  <a:pt x="116" y="123"/>
                  <a:pt x="116" y="123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16" y="123"/>
                  <a:pt x="116" y="123"/>
                  <a:pt x="116" y="123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6" y="124"/>
                  <a:pt x="115" y="124"/>
                  <a:pt x="115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115" y="124"/>
                  <a:pt x="115" y="124"/>
                  <a:pt x="114" y="124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3" y="123"/>
                  <a:pt x="113" y="122"/>
                  <a:pt x="113" y="122"/>
                </a:cubicBezTo>
                <a:cubicBezTo>
                  <a:pt x="112" y="122"/>
                  <a:pt x="112" y="122"/>
                  <a:pt x="112" y="122"/>
                </a:cubicBezTo>
                <a:cubicBezTo>
                  <a:pt x="112" y="122"/>
                  <a:pt x="112" y="123"/>
                  <a:pt x="112" y="123"/>
                </a:cubicBezTo>
                <a:cubicBezTo>
                  <a:pt x="112" y="123"/>
                  <a:pt x="112" y="123"/>
                  <a:pt x="112" y="123"/>
                </a:cubicBezTo>
                <a:cubicBezTo>
                  <a:pt x="112" y="124"/>
                  <a:pt x="112" y="124"/>
                  <a:pt x="111" y="124"/>
                </a:cubicBezTo>
                <a:cubicBezTo>
                  <a:pt x="111" y="124"/>
                  <a:pt x="111" y="123"/>
                  <a:pt x="111" y="123"/>
                </a:cubicBezTo>
                <a:cubicBezTo>
                  <a:pt x="110" y="123"/>
                  <a:pt x="110" y="123"/>
                  <a:pt x="109" y="123"/>
                </a:cubicBezTo>
                <a:cubicBezTo>
                  <a:pt x="109" y="123"/>
                  <a:pt x="109" y="123"/>
                  <a:pt x="109" y="123"/>
                </a:cubicBezTo>
                <a:cubicBezTo>
                  <a:pt x="108" y="123"/>
                  <a:pt x="107" y="123"/>
                  <a:pt x="107" y="123"/>
                </a:cubicBezTo>
                <a:cubicBezTo>
                  <a:pt x="106" y="123"/>
                  <a:pt x="106" y="124"/>
                  <a:pt x="105" y="124"/>
                </a:cubicBezTo>
                <a:cubicBezTo>
                  <a:pt x="105" y="124"/>
                  <a:pt x="104" y="123"/>
                  <a:pt x="104" y="124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3" y="124"/>
                  <a:pt x="103" y="123"/>
                  <a:pt x="103" y="123"/>
                </a:cubicBezTo>
                <a:cubicBezTo>
                  <a:pt x="103" y="123"/>
                  <a:pt x="102" y="123"/>
                  <a:pt x="102" y="123"/>
                </a:cubicBezTo>
                <a:cubicBezTo>
                  <a:pt x="102" y="123"/>
                  <a:pt x="102" y="123"/>
                  <a:pt x="102" y="123"/>
                </a:cubicBezTo>
                <a:cubicBezTo>
                  <a:pt x="102" y="123"/>
                  <a:pt x="101" y="123"/>
                  <a:pt x="101" y="123"/>
                </a:cubicBezTo>
                <a:cubicBezTo>
                  <a:pt x="101" y="122"/>
                  <a:pt x="101" y="122"/>
                  <a:pt x="101" y="122"/>
                </a:cubicBezTo>
                <a:cubicBezTo>
                  <a:pt x="100" y="122"/>
                  <a:pt x="99" y="122"/>
                  <a:pt x="99" y="122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2"/>
                  <a:pt x="97" y="122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97" y="121"/>
                  <a:pt x="98" y="121"/>
                  <a:pt x="97" y="121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1"/>
                  <a:pt x="96" y="121"/>
                  <a:pt x="96" y="121"/>
                </a:cubicBezTo>
                <a:cubicBezTo>
                  <a:pt x="96" y="120"/>
                  <a:pt x="95" y="121"/>
                  <a:pt x="95" y="121"/>
                </a:cubicBezTo>
                <a:cubicBezTo>
                  <a:pt x="95" y="120"/>
                  <a:pt x="96" y="120"/>
                  <a:pt x="96" y="120"/>
                </a:cubicBezTo>
                <a:cubicBezTo>
                  <a:pt x="96" y="120"/>
                  <a:pt x="95" y="120"/>
                  <a:pt x="95" y="120"/>
                </a:cubicBezTo>
                <a:cubicBezTo>
                  <a:pt x="95" y="120"/>
                  <a:pt x="95" y="120"/>
                  <a:pt x="95" y="119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5" y="119"/>
                  <a:pt x="95" y="119"/>
                  <a:pt x="95" y="119"/>
                </a:cubicBezTo>
                <a:cubicBezTo>
                  <a:pt x="95" y="119"/>
                  <a:pt x="94" y="118"/>
                  <a:pt x="93" y="118"/>
                </a:cubicBezTo>
                <a:cubicBezTo>
                  <a:pt x="93" y="118"/>
                  <a:pt x="93" y="118"/>
                  <a:pt x="93" y="119"/>
                </a:cubicBezTo>
                <a:cubicBezTo>
                  <a:pt x="92" y="119"/>
                  <a:pt x="92" y="119"/>
                  <a:pt x="91" y="119"/>
                </a:cubicBezTo>
                <a:cubicBezTo>
                  <a:pt x="90" y="119"/>
                  <a:pt x="89" y="119"/>
                  <a:pt x="89" y="120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87" y="121"/>
                  <a:pt x="87" y="121"/>
                  <a:pt x="87" y="121"/>
                </a:cubicBezTo>
                <a:cubicBezTo>
                  <a:pt x="86" y="122"/>
                  <a:pt x="88" y="121"/>
                  <a:pt x="88" y="121"/>
                </a:cubicBezTo>
                <a:cubicBezTo>
                  <a:pt x="88" y="121"/>
                  <a:pt x="89" y="122"/>
                  <a:pt x="90" y="122"/>
                </a:cubicBezTo>
                <a:cubicBezTo>
                  <a:pt x="90" y="121"/>
                  <a:pt x="89" y="121"/>
                  <a:pt x="89" y="121"/>
                </a:cubicBezTo>
                <a:cubicBezTo>
                  <a:pt x="89" y="121"/>
                  <a:pt x="90" y="121"/>
                  <a:pt x="90" y="121"/>
                </a:cubicBezTo>
                <a:cubicBezTo>
                  <a:pt x="90" y="121"/>
                  <a:pt x="91" y="121"/>
                  <a:pt x="91" y="121"/>
                </a:cubicBezTo>
                <a:cubicBezTo>
                  <a:pt x="91" y="121"/>
                  <a:pt x="91" y="121"/>
                  <a:pt x="91" y="121"/>
                </a:cubicBezTo>
                <a:cubicBezTo>
                  <a:pt x="92" y="121"/>
                  <a:pt x="92" y="121"/>
                  <a:pt x="92" y="121"/>
                </a:cubicBezTo>
                <a:cubicBezTo>
                  <a:pt x="92" y="121"/>
                  <a:pt x="92" y="121"/>
                  <a:pt x="93" y="121"/>
                </a:cubicBezTo>
                <a:cubicBezTo>
                  <a:pt x="92" y="121"/>
                  <a:pt x="93" y="121"/>
                  <a:pt x="93" y="121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94" y="120"/>
                  <a:pt x="94" y="119"/>
                  <a:pt x="95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5" y="120"/>
                  <a:pt x="94" y="121"/>
                  <a:pt x="93" y="121"/>
                </a:cubicBezTo>
                <a:cubicBezTo>
                  <a:pt x="93" y="121"/>
                  <a:pt x="93" y="121"/>
                  <a:pt x="93" y="121"/>
                </a:cubicBezTo>
                <a:cubicBezTo>
                  <a:pt x="93" y="122"/>
                  <a:pt x="93" y="121"/>
                  <a:pt x="92" y="121"/>
                </a:cubicBezTo>
                <a:cubicBezTo>
                  <a:pt x="92" y="121"/>
                  <a:pt x="92" y="121"/>
                  <a:pt x="92" y="121"/>
                </a:cubicBezTo>
                <a:cubicBezTo>
                  <a:pt x="91" y="122"/>
                  <a:pt x="91" y="122"/>
                  <a:pt x="90" y="122"/>
                </a:cubicBezTo>
                <a:cubicBezTo>
                  <a:pt x="89" y="122"/>
                  <a:pt x="90" y="122"/>
                  <a:pt x="89" y="122"/>
                </a:cubicBezTo>
                <a:cubicBezTo>
                  <a:pt x="89" y="122"/>
                  <a:pt x="89" y="122"/>
                  <a:pt x="89" y="122"/>
                </a:cubicBezTo>
                <a:cubicBezTo>
                  <a:pt x="89" y="122"/>
                  <a:pt x="89" y="122"/>
                  <a:pt x="89" y="122"/>
                </a:cubicBezTo>
                <a:cubicBezTo>
                  <a:pt x="89" y="122"/>
                  <a:pt x="89" y="122"/>
                  <a:pt x="89" y="122"/>
                </a:cubicBezTo>
                <a:cubicBezTo>
                  <a:pt x="90" y="123"/>
                  <a:pt x="90" y="122"/>
                  <a:pt x="90" y="123"/>
                </a:cubicBezTo>
                <a:cubicBezTo>
                  <a:pt x="89" y="123"/>
                  <a:pt x="89" y="123"/>
                  <a:pt x="89" y="123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89" y="124"/>
                  <a:pt x="90" y="124"/>
                  <a:pt x="90" y="124"/>
                </a:cubicBezTo>
                <a:cubicBezTo>
                  <a:pt x="90" y="124"/>
                  <a:pt x="90" y="124"/>
                  <a:pt x="90" y="125"/>
                </a:cubicBezTo>
                <a:cubicBezTo>
                  <a:pt x="90" y="125"/>
                  <a:pt x="90" y="125"/>
                  <a:pt x="90" y="125"/>
                </a:cubicBezTo>
                <a:cubicBezTo>
                  <a:pt x="90" y="125"/>
                  <a:pt x="90" y="125"/>
                  <a:pt x="90" y="125"/>
                </a:cubicBezTo>
                <a:cubicBezTo>
                  <a:pt x="90" y="125"/>
                  <a:pt x="90" y="126"/>
                  <a:pt x="90" y="126"/>
                </a:cubicBezTo>
                <a:cubicBezTo>
                  <a:pt x="90" y="126"/>
                  <a:pt x="91" y="126"/>
                  <a:pt x="91" y="126"/>
                </a:cubicBezTo>
                <a:cubicBezTo>
                  <a:pt x="91" y="126"/>
                  <a:pt x="91" y="126"/>
                  <a:pt x="91" y="126"/>
                </a:cubicBezTo>
                <a:cubicBezTo>
                  <a:pt x="90" y="126"/>
                  <a:pt x="91" y="126"/>
                  <a:pt x="91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1" y="127"/>
                  <a:pt x="91" y="127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90" y="127"/>
                  <a:pt x="90" y="126"/>
                  <a:pt x="90" y="126"/>
                </a:cubicBezTo>
                <a:cubicBezTo>
                  <a:pt x="90" y="126"/>
                  <a:pt x="90" y="126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89" y="128"/>
                  <a:pt x="90" y="128"/>
                  <a:pt x="90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0" y="129"/>
                  <a:pt x="91" y="129"/>
                  <a:pt x="91" y="129"/>
                </a:cubicBezTo>
                <a:cubicBezTo>
                  <a:pt x="91" y="129"/>
                  <a:pt x="90" y="129"/>
                  <a:pt x="90" y="129"/>
                </a:cubicBezTo>
                <a:cubicBezTo>
                  <a:pt x="90" y="129"/>
                  <a:pt x="90" y="128"/>
                  <a:pt x="90" y="128"/>
                </a:cubicBezTo>
                <a:cubicBezTo>
                  <a:pt x="90" y="128"/>
                  <a:pt x="90" y="128"/>
                  <a:pt x="89" y="128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9" y="128"/>
                  <a:pt x="89" y="128"/>
                  <a:pt x="89" y="127"/>
                </a:cubicBezTo>
                <a:cubicBezTo>
                  <a:pt x="89" y="127"/>
                  <a:pt x="89" y="127"/>
                  <a:pt x="88" y="127"/>
                </a:cubicBezTo>
                <a:cubicBezTo>
                  <a:pt x="89" y="127"/>
                  <a:pt x="89" y="127"/>
                  <a:pt x="88" y="127"/>
                </a:cubicBezTo>
                <a:cubicBezTo>
                  <a:pt x="88" y="127"/>
                  <a:pt x="88" y="126"/>
                  <a:pt x="88" y="126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88" y="126"/>
                  <a:pt x="87" y="126"/>
                  <a:pt x="87" y="126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88" y="126"/>
                  <a:pt x="89" y="126"/>
                  <a:pt x="89" y="126"/>
                </a:cubicBezTo>
                <a:cubicBezTo>
                  <a:pt x="89" y="126"/>
                  <a:pt x="89" y="126"/>
                  <a:pt x="89" y="126"/>
                </a:cubicBezTo>
                <a:cubicBezTo>
                  <a:pt x="89" y="126"/>
                  <a:pt x="89" y="125"/>
                  <a:pt x="89" y="125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88" y="125"/>
                  <a:pt x="88" y="125"/>
                  <a:pt x="88" y="124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87" y="125"/>
                  <a:pt x="87" y="125"/>
                  <a:pt x="87" y="125"/>
                </a:cubicBezTo>
                <a:cubicBezTo>
                  <a:pt x="87" y="125"/>
                  <a:pt x="86" y="125"/>
                  <a:pt x="86" y="125"/>
                </a:cubicBezTo>
                <a:cubicBezTo>
                  <a:pt x="86" y="124"/>
                  <a:pt x="87" y="124"/>
                  <a:pt x="87" y="124"/>
                </a:cubicBezTo>
                <a:cubicBezTo>
                  <a:pt x="87" y="124"/>
                  <a:pt x="87" y="124"/>
                  <a:pt x="86" y="124"/>
                </a:cubicBezTo>
                <a:cubicBezTo>
                  <a:pt x="86" y="124"/>
                  <a:pt x="86" y="124"/>
                  <a:pt x="86" y="124"/>
                </a:cubicBezTo>
                <a:cubicBezTo>
                  <a:pt x="86" y="123"/>
                  <a:pt x="85" y="124"/>
                  <a:pt x="85" y="124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84" y="123"/>
                  <a:pt x="85" y="123"/>
                  <a:pt x="85" y="123"/>
                </a:cubicBezTo>
                <a:cubicBezTo>
                  <a:pt x="84" y="123"/>
                  <a:pt x="84" y="123"/>
                  <a:pt x="83" y="123"/>
                </a:cubicBezTo>
                <a:cubicBezTo>
                  <a:pt x="81" y="123"/>
                  <a:pt x="79" y="123"/>
                  <a:pt x="78" y="124"/>
                </a:cubicBezTo>
                <a:cubicBezTo>
                  <a:pt x="76" y="124"/>
                  <a:pt x="75" y="124"/>
                  <a:pt x="74" y="124"/>
                </a:cubicBezTo>
                <a:cubicBezTo>
                  <a:pt x="74" y="124"/>
                  <a:pt x="73" y="123"/>
                  <a:pt x="72" y="123"/>
                </a:cubicBezTo>
                <a:cubicBezTo>
                  <a:pt x="72" y="123"/>
                  <a:pt x="71" y="123"/>
                  <a:pt x="71" y="123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71" y="123"/>
                  <a:pt x="70" y="123"/>
                  <a:pt x="70" y="123"/>
                </a:cubicBezTo>
                <a:cubicBezTo>
                  <a:pt x="70" y="123"/>
                  <a:pt x="70" y="123"/>
                  <a:pt x="70" y="122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71" y="122"/>
                  <a:pt x="71" y="122"/>
                  <a:pt x="72" y="122"/>
                </a:cubicBezTo>
                <a:cubicBezTo>
                  <a:pt x="72" y="122"/>
                  <a:pt x="72" y="122"/>
                  <a:pt x="72" y="121"/>
                </a:cubicBezTo>
                <a:cubicBezTo>
                  <a:pt x="72" y="121"/>
                  <a:pt x="72" y="121"/>
                  <a:pt x="72" y="121"/>
                </a:cubicBezTo>
                <a:cubicBezTo>
                  <a:pt x="72" y="121"/>
                  <a:pt x="73" y="121"/>
                  <a:pt x="74" y="12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74" y="121"/>
                  <a:pt x="74" y="121"/>
                  <a:pt x="74" y="120"/>
                </a:cubicBezTo>
                <a:cubicBezTo>
                  <a:pt x="74" y="120"/>
                  <a:pt x="74" y="120"/>
                  <a:pt x="74" y="120"/>
                </a:cubicBezTo>
                <a:cubicBezTo>
                  <a:pt x="74" y="120"/>
                  <a:pt x="74" y="120"/>
                  <a:pt x="73" y="120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3" y="119"/>
                  <a:pt x="73" y="119"/>
                  <a:pt x="73" y="11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72" y="119"/>
                  <a:pt x="71" y="119"/>
                  <a:pt x="71" y="119"/>
                </a:cubicBezTo>
                <a:cubicBezTo>
                  <a:pt x="70" y="118"/>
                  <a:pt x="70" y="118"/>
                  <a:pt x="69" y="118"/>
                </a:cubicBezTo>
                <a:cubicBezTo>
                  <a:pt x="69" y="118"/>
                  <a:pt x="68" y="118"/>
                  <a:pt x="68" y="118"/>
                </a:cubicBezTo>
                <a:cubicBezTo>
                  <a:pt x="68" y="118"/>
                  <a:pt x="68" y="118"/>
                  <a:pt x="68" y="118"/>
                </a:cubicBezTo>
                <a:cubicBezTo>
                  <a:pt x="69" y="118"/>
                  <a:pt x="69" y="119"/>
                  <a:pt x="69" y="119"/>
                </a:cubicBezTo>
                <a:cubicBezTo>
                  <a:pt x="68" y="119"/>
                  <a:pt x="68" y="119"/>
                  <a:pt x="67" y="118"/>
                </a:cubicBezTo>
                <a:cubicBezTo>
                  <a:pt x="67" y="118"/>
                  <a:pt x="66" y="119"/>
                  <a:pt x="66" y="118"/>
                </a:cubicBezTo>
                <a:cubicBezTo>
                  <a:pt x="65" y="118"/>
                  <a:pt x="65" y="118"/>
                  <a:pt x="65" y="118"/>
                </a:cubicBezTo>
                <a:cubicBezTo>
                  <a:pt x="64" y="118"/>
                  <a:pt x="64" y="118"/>
                  <a:pt x="63" y="118"/>
                </a:cubicBezTo>
                <a:cubicBezTo>
                  <a:pt x="63" y="118"/>
                  <a:pt x="63" y="118"/>
                  <a:pt x="63" y="117"/>
                </a:cubicBezTo>
                <a:cubicBezTo>
                  <a:pt x="62" y="117"/>
                  <a:pt x="62" y="117"/>
                  <a:pt x="62" y="117"/>
                </a:cubicBezTo>
                <a:cubicBezTo>
                  <a:pt x="62" y="117"/>
                  <a:pt x="61" y="117"/>
                  <a:pt x="61" y="117"/>
                </a:cubicBezTo>
                <a:cubicBezTo>
                  <a:pt x="60" y="117"/>
                  <a:pt x="60" y="117"/>
                  <a:pt x="59" y="116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58" y="116"/>
                  <a:pt x="58" y="116"/>
                  <a:pt x="57" y="116"/>
                </a:cubicBezTo>
                <a:cubicBezTo>
                  <a:pt x="59" y="113"/>
                  <a:pt x="61" y="110"/>
                  <a:pt x="64" y="107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5" y="107"/>
                  <a:pt x="65" y="107"/>
                  <a:pt x="65" y="107"/>
                </a:cubicBezTo>
                <a:cubicBezTo>
                  <a:pt x="65" y="107"/>
                  <a:pt x="65" y="107"/>
                  <a:pt x="65" y="107"/>
                </a:cubicBezTo>
                <a:cubicBezTo>
                  <a:pt x="65" y="107"/>
                  <a:pt x="65" y="107"/>
                  <a:pt x="65" y="107"/>
                </a:cubicBezTo>
                <a:cubicBezTo>
                  <a:pt x="66" y="107"/>
                  <a:pt x="65" y="107"/>
                  <a:pt x="65" y="107"/>
                </a:cubicBezTo>
                <a:cubicBezTo>
                  <a:pt x="65" y="107"/>
                  <a:pt x="66" y="107"/>
                  <a:pt x="66" y="107"/>
                </a:cubicBezTo>
                <a:cubicBezTo>
                  <a:pt x="66" y="107"/>
                  <a:pt x="67" y="107"/>
                  <a:pt x="67" y="107"/>
                </a:cubicBezTo>
                <a:cubicBezTo>
                  <a:pt x="68" y="107"/>
                  <a:pt x="68" y="107"/>
                  <a:pt x="69" y="107"/>
                </a:cubicBezTo>
                <a:cubicBezTo>
                  <a:pt x="68" y="107"/>
                  <a:pt x="66" y="108"/>
                  <a:pt x="64" y="108"/>
                </a:cubicBezTo>
                <a:cubicBezTo>
                  <a:pt x="64" y="109"/>
                  <a:pt x="64" y="109"/>
                  <a:pt x="63" y="109"/>
                </a:cubicBezTo>
                <a:cubicBezTo>
                  <a:pt x="63" y="109"/>
                  <a:pt x="63" y="109"/>
                  <a:pt x="63" y="109"/>
                </a:cubicBezTo>
                <a:cubicBezTo>
                  <a:pt x="63" y="109"/>
                  <a:pt x="63" y="109"/>
                  <a:pt x="63" y="110"/>
                </a:cubicBezTo>
                <a:cubicBezTo>
                  <a:pt x="63" y="110"/>
                  <a:pt x="64" y="110"/>
                  <a:pt x="64" y="110"/>
                </a:cubicBezTo>
                <a:cubicBezTo>
                  <a:pt x="65" y="110"/>
                  <a:pt x="65" y="111"/>
                  <a:pt x="65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5" y="111"/>
                  <a:pt x="66" y="111"/>
                  <a:pt x="66" y="111"/>
                </a:cubicBezTo>
                <a:cubicBezTo>
                  <a:pt x="66" y="111"/>
                  <a:pt x="67" y="111"/>
                  <a:pt x="67" y="111"/>
                </a:cubicBezTo>
                <a:cubicBezTo>
                  <a:pt x="68" y="111"/>
                  <a:pt x="68" y="111"/>
                  <a:pt x="68" y="111"/>
                </a:cubicBezTo>
                <a:cubicBezTo>
                  <a:pt x="68" y="111"/>
                  <a:pt x="68" y="111"/>
                  <a:pt x="69" y="111"/>
                </a:cubicBezTo>
                <a:cubicBezTo>
                  <a:pt x="69" y="111"/>
                  <a:pt x="69" y="111"/>
                  <a:pt x="69" y="111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71" y="111"/>
                  <a:pt x="71" y="111"/>
                  <a:pt x="72" y="111"/>
                </a:cubicBezTo>
                <a:cubicBezTo>
                  <a:pt x="72" y="111"/>
                  <a:pt x="72" y="111"/>
                  <a:pt x="73" y="111"/>
                </a:cubicBezTo>
                <a:cubicBezTo>
                  <a:pt x="73" y="110"/>
                  <a:pt x="73" y="111"/>
                  <a:pt x="73" y="110"/>
                </a:cubicBezTo>
                <a:cubicBezTo>
                  <a:pt x="74" y="110"/>
                  <a:pt x="74" y="110"/>
                  <a:pt x="74" y="110"/>
                </a:cubicBezTo>
                <a:cubicBezTo>
                  <a:pt x="74" y="110"/>
                  <a:pt x="75" y="111"/>
                  <a:pt x="75" y="111"/>
                </a:cubicBezTo>
                <a:cubicBezTo>
                  <a:pt x="75" y="111"/>
                  <a:pt x="75" y="110"/>
                  <a:pt x="75" y="110"/>
                </a:cubicBezTo>
                <a:cubicBezTo>
                  <a:pt x="75" y="110"/>
                  <a:pt x="76" y="111"/>
                  <a:pt x="76" y="111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76" y="111"/>
                  <a:pt x="76" y="111"/>
                  <a:pt x="77" y="111"/>
                </a:cubicBezTo>
                <a:cubicBezTo>
                  <a:pt x="77" y="111"/>
                  <a:pt x="77" y="111"/>
                  <a:pt x="77" y="111"/>
                </a:cubicBezTo>
                <a:cubicBezTo>
                  <a:pt x="77" y="111"/>
                  <a:pt x="77" y="111"/>
                  <a:pt x="77" y="111"/>
                </a:cubicBezTo>
                <a:cubicBezTo>
                  <a:pt x="77" y="111"/>
                  <a:pt x="77" y="111"/>
                  <a:pt x="78" y="111"/>
                </a:cubicBezTo>
                <a:cubicBezTo>
                  <a:pt x="78" y="111"/>
                  <a:pt x="78" y="111"/>
                  <a:pt x="78" y="111"/>
                </a:cubicBezTo>
                <a:cubicBezTo>
                  <a:pt x="78" y="111"/>
                  <a:pt x="78" y="111"/>
                  <a:pt x="78" y="111"/>
                </a:cubicBezTo>
                <a:cubicBezTo>
                  <a:pt x="78" y="111"/>
                  <a:pt x="78" y="111"/>
                  <a:pt x="78" y="111"/>
                </a:cubicBezTo>
                <a:cubicBezTo>
                  <a:pt x="79" y="111"/>
                  <a:pt x="79" y="111"/>
                  <a:pt x="79" y="112"/>
                </a:cubicBezTo>
                <a:cubicBezTo>
                  <a:pt x="79" y="112"/>
                  <a:pt x="79" y="112"/>
                  <a:pt x="79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0" y="112"/>
                  <a:pt x="79" y="112"/>
                  <a:pt x="78" y="112"/>
                </a:cubicBezTo>
                <a:cubicBezTo>
                  <a:pt x="78" y="112"/>
                  <a:pt x="78" y="112"/>
                  <a:pt x="79" y="112"/>
                </a:cubicBezTo>
                <a:cubicBezTo>
                  <a:pt x="78" y="112"/>
                  <a:pt x="78" y="113"/>
                  <a:pt x="77" y="113"/>
                </a:cubicBezTo>
                <a:cubicBezTo>
                  <a:pt x="77" y="113"/>
                  <a:pt x="77" y="112"/>
                  <a:pt x="77" y="112"/>
                </a:cubicBezTo>
                <a:cubicBezTo>
                  <a:pt x="76" y="112"/>
                  <a:pt x="76" y="112"/>
                  <a:pt x="75" y="112"/>
                </a:cubicBezTo>
                <a:cubicBezTo>
                  <a:pt x="74" y="112"/>
                  <a:pt x="74" y="112"/>
                  <a:pt x="73" y="112"/>
                </a:cubicBezTo>
                <a:cubicBezTo>
                  <a:pt x="73" y="112"/>
                  <a:pt x="72" y="112"/>
                  <a:pt x="72" y="112"/>
                </a:cubicBezTo>
                <a:cubicBezTo>
                  <a:pt x="71" y="112"/>
                  <a:pt x="70" y="112"/>
                  <a:pt x="69" y="112"/>
                </a:cubicBezTo>
                <a:cubicBezTo>
                  <a:pt x="68" y="113"/>
                  <a:pt x="67" y="113"/>
                  <a:pt x="65" y="113"/>
                </a:cubicBezTo>
                <a:cubicBezTo>
                  <a:pt x="65" y="114"/>
                  <a:pt x="66" y="114"/>
                  <a:pt x="66" y="115"/>
                </a:cubicBezTo>
                <a:cubicBezTo>
                  <a:pt x="66" y="115"/>
                  <a:pt x="67" y="115"/>
                  <a:pt x="67" y="115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67" y="116"/>
                  <a:pt x="68" y="116"/>
                  <a:pt x="69" y="117"/>
                </a:cubicBezTo>
                <a:cubicBezTo>
                  <a:pt x="69" y="117"/>
                  <a:pt x="70" y="117"/>
                  <a:pt x="70" y="117"/>
                </a:cubicBezTo>
                <a:cubicBezTo>
                  <a:pt x="71" y="117"/>
                  <a:pt x="71" y="117"/>
                  <a:pt x="72" y="117"/>
                </a:cubicBezTo>
                <a:cubicBezTo>
                  <a:pt x="73" y="117"/>
                  <a:pt x="73" y="117"/>
                  <a:pt x="74" y="117"/>
                </a:cubicBezTo>
                <a:cubicBezTo>
                  <a:pt x="74" y="117"/>
                  <a:pt x="75" y="117"/>
                  <a:pt x="75" y="117"/>
                </a:cubicBezTo>
                <a:cubicBezTo>
                  <a:pt x="75" y="117"/>
                  <a:pt x="74" y="117"/>
                  <a:pt x="75" y="117"/>
                </a:cubicBezTo>
                <a:cubicBezTo>
                  <a:pt x="75" y="117"/>
                  <a:pt x="75" y="118"/>
                  <a:pt x="75" y="118"/>
                </a:cubicBezTo>
                <a:cubicBezTo>
                  <a:pt x="75" y="118"/>
                  <a:pt x="75" y="118"/>
                  <a:pt x="75" y="118"/>
                </a:cubicBezTo>
                <a:cubicBezTo>
                  <a:pt x="75" y="118"/>
                  <a:pt x="75" y="118"/>
                  <a:pt x="75" y="118"/>
                </a:cubicBezTo>
                <a:cubicBezTo>
                  <a:pt x="75" y="119"/>
                  <a:pt x="76" y="120"/>
                  <a:pt x="76" y="120"/>
                </a:cubicBezTo>
                <a:cubicBezTo>
                  <a:pt x="76" y="120"/>
                  <a:pt x="77" y="120"/>
                  <a:pt x="77" y="120"/>
                </a:cubicBezTo>
                <a:cubicBezTo>
                  <a:pt x="78" y="120"/>
                  <a:pt x="79" y="120"/>
                  <a:pt x="80" y="120"/>
                </a:cubicBezTo>
                <a:cubicBezTo>
                  <a:pt x="82" y="120"/>
                  <a:pt x="83" y="120"/>
                  <a:pt x="84" y="119"/>
                </a:cubicBezTo>
                <a:cubicBezTo>
                  <a:pt x="85" y="119"/>
                  <a:pt x="86" y="119"/>
                  <a:pt x="87" y="119"/>
                </a:cubicBezTo>
                <a:cubicBezTo>
                  <a:pt x="87" y="119"/>
                  <a:pt x="87" y="118"/>
                  <a:pt x="88" y="118"/>
                </a:cubicBezTo>
                <a:cubicBezTo>
                  <a:pt x="89" y="118"/>
                  <a:pt x="89" y="118"/>
                  <a:pt x="90" y="118"/>
                </a:cubicBezTo>
                <a:cubicBezTo>
                  <a:pt x="90" y="118"/>
                  <a:pt x="90" y="118"/>
                  <a:pt x="91" y="118"/>
                </a:cubicBezTo>
                <a:cubicBezTo>
                  <a:pt x="91" y="118"/>
                  <a:pt x="91" y="117"/>
                  <a:pt x="91" y="117"/>
                </a:cubicBezTo>
                <a:cubicBezTo>
                  <a:pt x="91" y="117"/>
                  <a:pt x="91" y="117"/>
                  <a:pt x="92" y="117"/>
                </a:cubicBezTo>
                <a:cubicBezTo>
                  <a:pt x="92" y="117"/>
                  <a:pt x="92" y="117"/>
                  <a:pt x="92" y="117"/>
                </a:cubicBezTo>
                <a:cubicBezTo>
                  <a:pt x="92" y="116"/>
                  <a:pt x="92" y="116"/>
                  <a:pt x="93" y="116"/>
                </a:cubicBezTo>
                <a:cubicBezTo>
                  <a:pt x="93" y="116"/>
                  <a:pt x="93" y="116"/>
                  <a:pt x="93" y="117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94" y="117"/>
                  <a:pt x="94" y="117"/>
                  <a:pt x="95" y="117"/>
                </a:cubicBezTo>
                <a:cubicBezTo>
                  <a:pt x="95" y="117"/>
                  <a:pt x="95" y="117"/>
                  <a:pt x="95" y="117"/>
                </a:cubicBezTo>
                <a:cubicBezTo>
                  <a:pt x="95" y="117"/>
                  <a:pt x="95" y="117"/>
                  <a:pt x="95" y="117"/>
                </a:cubicBezTo>
                <a:cubicBezTo>
                  <a:pt x="96" y="118"/>
                  <a:pt x="96" y="117"/>
                  <a:pt x="96" y="117"/>
                </a:cubicBezTo>
                <a:cubicBezTo>
                  <a:pt x="96" y="117"/>
                  <a:pt x="97" y="117"/>
                  <a:pt x="97" y="118"/>
                </a:cubicBezTo>
                <a:cubicBezTo>
                  <a:pt x="97" y="118"/>
                  <a:pt x="96" y="118"/>
                  <a:pt x="96" y="118"/>
                </a:cubicBezTo>
                <a:cubicBezTo>
                  <a:pt x="96" y="118"/>
                  <a:pt x="96" y="118"/>
                  <a:pt x="96" y="118"/>
                </a:cubicBezTo>
                <a:cubicBezTo>
                  <a:pt x="96" y="118"/>
                  <a:pt x="97" y="118"/>
                  <a:pt x="97" y="118"/>
                </a:cubicBezTo>
                <a:cubicBezTo>
                  <a:pt x="97" y="118"/>
                  <a:pt x="98" y="118"/>
                  <a:pt x="98" y="118"/>
                </a:cubicBezTo>
                <a:cubicBezTo>
                  <a:pt x="98" y="118"/>
                  <a:pt x="98" y="118"/>
                  <a:pt x="99" y="119"/>
                </a:cubicBezTo>
                <a:cubicBezTo>
                  <a:pt x="99" y="119"/>
                  <a:pt x="100" y="119"/>
                  <a:pt x="100" y="119"/>
                </a:cubicBezTo>
                <a:cubicBezTo>
                  <a:pt x="101" y="119"/>
                  <a:pt x="102" y="119"/>
                  <a:pt x="103" y="119"/>
                </a:cubicBezTo>
                <a:cubicBezTo>
                  <a:pt x="103" y="118"/>
                  <a:pt x="103" y="118"/>
                  <a:pt x="10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5" y="118"/>
                  <a:pt x="104" y="118"/>
                  <a:pt x="104" y="118"/>
                </a:cubicBezTo>
                <a:cubicBezTo>
                  <a:pt x="104" y="118"/>
                  <a:pt x="104" y="118"/>
                  <a:pt x="105" y="118"/>
                </a:cubicBezTo>
                <a:cubicBezTo>
                  <a:pt x="105" y="117"/>
                  <a:pt x="105" y="117"/>
                  <a:pt x="105" y="117"/>
                </a:cubicBezTo>
                <a:cubicBezTo>
                  <a:pt x="105" y="117"/>
                  <a:pt x="104" y="117"/>
                  <a:pt x="104" y="117"/>
                </a:cubicBezTo>
                <a:cubicBezTo>
                  <a:pt x="104" y="117"/>
                  <a:pt x="104" y="117"/>
                  <a:pt x="104" y="117"/>
                </a:cubicBezTo>
                <a:cubicBezTo>
                  <a:pt x="104" y="117"/>
                  <a:pt x="104" y="117"/>
                  <a:pt x="104" y="117"/>
                </a:cubicBezTo>
                <a:cubicBezTo>
                  <a:pt x="104" y="117"/>
                  <a:pt x="104" y="117"/>
                  <a:pt x="104" y="117"/>
                </a:cubicBezTo>
                <a:cubicBezTo>
                  <a:pt x="104" y="117"/>
                  <a:pt x="104" y="117"/>
                  <a:pt x="104" y="117"/>
                </a:cubicBezTo>
                <a:cubicBezTo>
                  <a:pt x="104" y="117"/>
                  <a:pt x="104" y="117"/>
                  <a:pt x="104" y="117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4" y="116"/>
                  <a:pt x="104" y="116"/>
                  <a:pt x="103" y="116"/>
                </a:cubicBezTo>
                <a:cubicBezTo>
                  <a:pt x="103" y="116"/>
                  <a:pt x="103" y="116"/>
                  <a:pt x="102" y="116"/>
                </a:cubicBezTo>
                <a:cubicBezTo>
                  <a:pt x="102" y="116"/>
                  <a:pt x="102" y="116"/>
                  <a:pt x="102" y="117"/>
                </a:cubicBezTo>
                <a:cubicBezTo>
                  <a:pt x="102" y="117"/>
                  <a:pt x="101" y="117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1" y="117"/>
                  <a:pt x="101" y="117"/>
                  <a:pt x="101" y="116"/>
                </a:cubicBezTo>
                <a:cubicBezTo>
                  <a:pt x="101" y="116"/>
                  <a:pt x="101" y="116"/>
                  <a:pt x="102" y="116"/>
                </a:cubicBezTo>
                <a:cubicBezTo>
                  <a:pt x="101" y="116"/>
                  <a:pt x="101" y="116"/>
                  <a:pt x="101" y="116"/>
                </a:cubicBezTo>
                <a:cubicBezTo>
                  <a:pt x="101" y="116"/>
                  <a:pt x="101" y="116"/>
                  <a:pt x="101" y="116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100" y="115"/>
                  <a:pt x="100" y="115"/>
                  <a:pt x="101" y="115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102" y="115"/>
                  <a:pt x="103" y="116"/>
                  <a:pt x="103" y="115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103" y="115"/>
                  <a:pt x="103" y="115"/>
                  <a:pt x="102" y="115"/>
                </a:cubicBezTo>
                <a:cubicBezTo>
                  <a:pt x="103" y="115"/>
                  <a:pt x="103" y="115"/>
                  <a:pt x="103" y="114"/>
                </a:cubicBezTo>
                <a:cubicBezTo>
                  <a:pt x="103" y="114"/>
                  <a:pt x="103" y="114"/>
                  <a:pt x="104" y="114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4" y="114"/>
                  <a:pt x="104" y="114"/>
                  <a:pt x="104" y="114"/>
                </a:cubicBezTo>
                <a:cubicBezTo>
                  <a:pt x="104" y="114"/>
                  <a:pt x="104" y="114"/>
                  <a:pt x="104" y="115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5" y="115"/>
                  <a:pt x="105" y="115"/>
                  <a:pt x="105" y="115"/>
                </a:cubicBezTo>
                <a:cubicBezTo>
                  <a:pt x="105" y="115"/>
                  <a:pt x="105" y="115"/>
                  <a:pt x="105" y="115"/>
                </a:cubicBezTo>
                <a:cubicBezTo>
                  <a:pt x="105" y="114"/>
                  <a:pt x="105" y="114"/>
                  <a:pt x="105" y="114"/>
                </a:cubicBezTo>
                <a:cubicBezTo>
                  <a:pt x="105" y="114"/>
                  <a:pt x="105" y="114"/>
                  <a:pt x="105" y="115"/>
                </a:cubicBezTo>
                <a:cubicBezTo>
                  <a:pt x="106" y="115"/>
                  <a:pt x="106" y="115"/>
                  <a:pt x="107" y="115"/>
                </a:cubicBezTo>
                <a:cubicBezTo>
                  <a:pt x="107" y="115"/>
                  <a:pt x="107" y="114"/>
                  <a:pt x="107" y="113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6" y="113"/>
                  <a:pt x="106" y="113"/>
                  <a:pt x="106" y="113"/>
                </a:cubicBezTo>
                <a:cubicBezTo>
                  <a:pt x="106" y="113"/>
                  <a:pt x="106" y="113"/>
                  <a:pt x="106" y="113"/>
                </a:cubicBezTo>
                <a:cubicBezTo>
                  <a:pt x="106" y="113"/>
                  <a:pt x="106" y="113"/>
                  <a:pt x="106" y="113"/>
                </a:cubicBezTo>
                <a:cubicBezTo>
                  <a:pt x="106" y="113"/>
                  <a:pt x="106" y="113"/>
                  <a:pt x="105" y="113"/>
                </a:cubicBezTo>
                <a:cubicBezTo>
                  <a:pt x="105" y="113"/>
                  <a:pt x="105" y="113"/>
                  <a:pt x="105" y="113"/>
                </a:cubicBezTo>
                <a:cubicBezTo>
                  <a:pt x="105" y="113"/>
                  <a:pt x="105" y="113"/>
                  <a:pt x="105" y="113"/>
                </a:cubicBezTo>
                <a:cubicBezTo>
                  <a:pt x="105" y="113"/>
                  <a:pt x="105" y="112"/>
                  <a:pt x="105" y="112"/>
                </a:cubicBezTo>
                <a:cubicBezTo>
                  <a:pt x="104" y="112"/>
                  <a:pt x="104" y="113"/>
                  <a:pt x="104" y="112"/>
                </a:cubicBezTo>
                <a:cubicBezTo>
                  <a:pt x="104" y="112"/>
                  <a:pt x="104" y="112"/>
                  <a:pt x="104" y="112"/>
                </a:cubicBezTo>
                <a:cubicBezTo>
                  <a:pt x="104" y="112"/>
                  <a:pt x="104" y="112"/>
                  <a:pt x="104" y="112"/>
                </a:cubicBezTo>
                <a:cubicBezTo>
                  <a:pt x="104" y="112"/>
                  <a:pt x="104" y="112"/>
                  <a:pt x="104" y="112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03" y="112"/>
                  <a:pt x="103" y="112"/>
                  <a:pt x="103" y="111"/>
                </a:cubicBezTo>
                <a:cubicBezTo>
                  <a:pt x="102" y="111"/>
                  <a:pt x="102" y="111"/>
                  <a:pt x="102" y="111"/>
                </a:cubicBezTo>
                <a:cubicBezTo>
                  <a:pt x="102" y="111"/>
                  <a:pt x="102" y="111"/>
                  <a:pt x="102" y="111"/>
                </a:cubicBezTo>
                <a:cubicBezTo>
                  <a:pt x="102" y="111"/>
                  <a:pt x="101" y="111"/>
                  <a:pt x="101" y="111"/>
                </a:cubicBezTo>
                <a:cubicBezTo>
                  <a:pt x="101" y="111"/>
                  <a:pt x="101" y="111"/>
                  <a:pt x="101" y="111"/>
                </a:cubicBezTo>
                <a:cubicBezTo>
                  <a:pt x="101" y="111"/>
                  <a:pt x="102" y="111"/>
                  <a:pt x="102" y="111"/>
                </a:cubicBezTo>
                <a:cubicBezTo>
                  <a:pt x="101" y="111"/>
                  <a:pt x="101" y="111"/>
                  <a:pt x="101" y="111"/>
                </a:cubicBezTo>
                <a:cubicBezTo>
                  <a:pt x="101" y="111"/>
                  <a:pt x="101" y="111"/>
                  <a:pt x="100" y="111"/>
                </a:cubicBezTo>
                <a:cubicBezTo>
                  <a:pt x="100" y="111"/>
                  <a:pt x="100" y="111"/>
                  <a:pt x="100" y="110"/>
                </a:cubicBezTo>
                <a:cubicBezTo>
                  <a:pt x="100" y="110"/>
                  <a:pt x="100" y="110"/>
                  <a:pt x="99" y="110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99" y="110"/>
                  <a:pt x="99" y="110"/>
                  <a:pt x="99" y="110"/>
                </a:cubicBezTo>
                <a:cubicBezTo>
                  <a:pt x="99" y="109"/>
                  <a:pt x="99" y="109"/>
                  <a:pt x="98" y="109"/>
                </a:cubicBezTo>
                <a:cubicBezTo>
                  <a:pt x="98" y="109"/>
                  <a:pt x="98" y="109"/>
                  <a:pt x="98" y="109"/>
                </a:cubicBezTo>
                <a:cubicBezTo>
                  <a:pt x="98" y="109"/>
                  <a:pt x="98" y="109"/>
                  <a:pt x="98" y="109"/>
                </a:cubicBezTo>
                <a:cubicBezTo>
                  <a:pt x="98" y="108"/>
                  <a:pt x="98" y="108"/>
                  <a:pt x="98" y="108"/>
                </a:cubicBezTo>
                <a:cubicBezTo>
                  <a:pt x="98" y="107"/>
                  <a:pt x="98" y="106"/>
                  <a:pt x="98" y="106"/>
                </a:cubicBezTo>
                <a:cubicBezTo>
                  <a:pt x="98" y="106"/>
                  <a:pt x="97" y="105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97" y="105"/>
                  <a:pt x="97" y="104"/>
                  <a:pt x="97" y="104"/>
                </a:cubicBezTo>
                <a:cubicBezTo>
                  <a:pt x="97" y="104"/>
                  <a:pt x="97" y="104"/>
                  <a:pt x="96" y="103"/>
                </a:cubicBezTo>
                <a:cubicBezTo>
                  <a:pt x="96" y="103"/>
                  <a:pt x="96" y="102"/>
                  <a:pt x="96" y="102"/>
                </a:cubicBezTo>
                <a:cubicBezTo>
                  <a:pt x="96" y="101"/>
                  <a:pt x="96" y="101"/>
                  <a:pt x="96" y="101"/>
                </a:cubicBezTo>
                <a:cubicBezTo>
                  <a:pt x="95" y="101"/>
                  <a:pt x="95" y="101"/>
                  <a:pt x="95" y="101"/>
                </a:cubicBezTo>
                <a:cubicBezTo>
                  <a:pt x="95" y="101"/>
                  <a:pt x="96" y="101"/>
                  <a:pt x="96" y="101"/>
                </a:cubicBezTo>
                <a:cubicBezTo>
                  <a:pt x="96" y="101"/>
                  <a:pt x="95" y="100"/>
                  <a:pt x="95" y="100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100"/>
                  <a:pt x="94" y="99"/>
                  <a:pt x="94" y="99"/>
                </a:cubicBezTo>
                <a:cubicBezTo>
                  <a:pt x="94" y="99"/>
                  <a:pt x="94" y="99"/>
                  <a:pt x="94" y="99"/>
                </a:cubicBezTo>
                <a:cubicBezTo>
                  <a:pt x="94" y="99"/>
                  <a:pt x="94" y="99"/>
                  <a:pt x="93" y="99"/>
                </a:cubicBezTo>
                <a:cubicBezTo>
                  <a:pt x="93" y="99"/>
                  <a:pt x="93" y="99"/>
                  <a:pt x="93" y="99"/>
                </a:cubicBezTo>
                <a:cubicBezTo>
                  <a:pt x="93" y="99"/>
                  <a:pt x="92" y="99"/>
                  <a:pt x="92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91" y="98"/>
                  <a:pt x="92" y="99"/>
                  <a:pt x="91" y="99"/>
                </a:cubicBezTo>
                <a:cubicBezTo>
                  <a:pt x="91" y="99"/>
                  <a:pt x="91" y="98"/>
                  <a:pt x="90" y="98"/>
                </a:cubicBezTo>
                <a:cubicBezTo>
                  <a:pt x="90" y="98"/>
                  <a:pt x="90" y="98"/>
                  <a:pt x="90" y="98"/>
                </a:cubicBezTo>
                <a:cubicBezTo>
                  <a:pt x="89" y="98"/>
                  <a:pt x="89" y="98"/>
                  <a:pt x="89" y="98"/>
                </a:cubicBezTo>
                <a:cubicBezTo>
                  <a:pt x="89" y="98"/>
                  <a:pt x="89" y="98"/>
                  <a:pt x="89" y="98"/>
                </a:cubicBezTo>
                <a:cubicBezTo>
                  <a:pt x="89" y="98"/>
                  <a:pt x="89" y="99"/>
                  <a:pt x="89" y="99"/>
                </a:cubicBezTo>
                <a:cubicBezTo>
                  <a:pt x="89" y="99"/>
                  <a:pt x="89" y="99"/>
                  <a:pt x="89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88" y="99"/>
                  <a:pt x="88" y="99"/>
                  <a:pt x="88" y="99"/>
                </a:cubicBezTo>
                <a:cubicBezTo>
                  <a:pt x="88" y="100"/>
                  <a:pt x="89" y="99"/>
                  <a:pt x="89" y="100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89" y="100"/>
                  <a:pt x="89" y="100"/>
                  <a:pt x="89" y="101"/>
                </a:cubicBezTo>
                <a:cubicBezTo>
                  <a:pt x="89" y="101"/>
                  <a:pt x="89" y="101"/>
                  <a:pt x="89" y="101"/>
                </a:cubicBezTo>
                <a:cubicBezTo>
                  <a:pt x="89" y="101"/>
                  <a:pt x="89" y="102"/>
                  <a:pt x="89" y="10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89" y="102"/>
                  <a:pt x="89" y="102"/>
                  <a:pt x="89" y="102"/>
                </a:cubicBezTo>
                <a:cubicBezTo>
                  <a:pt x="89" y="103"/>
                  <a:pt x="90" y="103"/>
                  <a:pt x="89" y="103"/>
                </a:cubicBezTo>
                <a:cubicBezTo>
                  <a:pt x="90" y="103"/>
                  <a:pt x="89" y="103"/>
                  <a:pt x="90" y="104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90" y="105"/>
                  <a:pt x="90" y="105"/>
                  <a:pt x="90" y="105"/>
                </a:cubicBezTo>
                <a:cubicBezTo>
                  <a:pt x="91" y="105"/>
                  <a:pt x="91" y="105"/>
                  <a:pt x="91" y="105"/>
                </a:cubicBezTo>
                <a:cubicBezTo>
                  <a:pt x="91" y="105"/>
                  <a:pt x="90" y="105"/>
                  <a:pt x="90" y="105"/>
                </a:cubicBezTo>
                <a:cubicBezTo>
                  <a:pt x="90" y="105"/>
                  <a:pt x="91" y="105"/>
                  <a:pt x="91" y="105"/>
                </a:cubicBezTo>
                <a:cubicBezTo>
                  <a:pt x="90" y="105"/>
                  <a:pt x="90" y="105"/>
                  <a:pt x="90" y="105"/>
                </a:cubicBezTo>
                <a:cubicBezTo>
                  <a:pt x="90" y="106"/>
                  <a:pt x="90" y="106"/>
                  <a:pt x="90" y="106"/>
                </a:cubicBezTo>
                <a:cubicBezTo>
                  <a:pt x="90" y="106"/>
                  <a:pt x="89" y="106"/>
                  <a:pt x="89" y="106"/>
                </a:cubicBezTo>
                <a:cubicBezTo>
                  <a:pt x="89" y="106"/>
                  <a:pt x="90" y="106"/>
                  <a:pt x="89" y="106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8" y="105"/>
                  <a:pt x="89" y="105"/>
                  <a:pt x="89" y="105"/>
                </a:cubicBezTo>
                <a:cubicBezTo>
                  <a:pt x="88" y="105"/>
                  <a:pt x="89" y="105"/>
                  <a:pt x="88" y="105"/>
                </a:cubicBezTo>
                <a:cubicBezTo>
                  <a:pt x="88" y="104"/>
                  <a:pt x="88" y="105"/>
                  <a:pt x="88" y="105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87" y="103"/>
                  <a:pt x="88" y="102"/>
                  <a:pt x="87" y="102"/>
                </a:cubicBezTo>
                <a:cubicBezTo>
                  <a:pt x="87" y="102"/>
                  <a:pt x="87" y="102"/>
                  <a:pt x="87" y="102"/>
                </a:cubicBezTo>
                <a:cubicBezTo>
                  <a:pt x="87" y="102"/>
                  <a:pt x="87" y="102"/>
                  <a:pt x="87" y="102"/>
                </a:cubicBezTo>
                <a:cubicBezTo>
                  <a:pt x="87" y="102"/>
                  <a:pt x="87" y="101"/>
                  <a:pt x="86" y="101"/>
                </a:cubicBezTo>
                <a:cubicBezTo>
                  <a:pt x="86" y="101"/>
                  <a:pt x="86" y="101"/>
                  <a:pt x="86" y="101"/>
                </a:cubicBezTo>
                <a:cubicBezTo>
                  <a:pt x="86" y="101"/>
                  <a:pt x="86" y="101"/>
                  <a:pt x="86" y="101"/>
                </a:cubicBezTo>
                <a:cubicBezTo>
                  <a:pt x="86" y="101"/>
                  <a:pt x="86" y="101"/>
                  <a:pt x="86" y="101"/>
                </a:cubicBezTo>
                <a:cubicBezTo>
                  <a:pt x="86" y="101"/>
                  <a:pt x="85" y="101"/>
                  <a:pt x="85" y="101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4" y="100"/>
                  <a:pt x="83" y="100"/>
                  <a:pt x="83" y="100"/>
                </a:cubicBezTo>
                <a:cubicBezTo>
                  <a:pt x="83" y="100"/>
                  <a:pt x="82" y="100"/>
                  <a:pt x="82" y="100"/>
                </a:cubicBezTo>
                <a:cubicBezTo>
                  <a:pt x="82" y="100"/>
                  <a:pt x="82" y="100"/>
                  <a:pt x="83" y="100"/>
                </a:cubicBezTo>
                <a:cubicBezTo>
                  <a:pt x="83" y="101"/>
                  <a:pt x="83" y="100"/>
                  <a:pt x="83" y="101"/>
                </a:cubicBezTo>
                <a:cubicBezTo>
                  <a:pt x="83" y="101"/>
                  <a:pt x="84" y="101"/>
                  <a:pt x="84" y="101"/>
                </a:cubicBezTo>
                <a:cubicBezTo>
                  <a:pt x="85" y="101"/>
                  <a:pt x="84" y="101"/>
                  <a:pt x="84" y="101"/>
                </a:cubicBezTo>
                <a:cubicBezTo>
                  <a:pt x="84" y="101"/>
                  <a:pt x="84" y="101"/>
                  <a:pt x="84" y="10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3" y="101"/>
                  <a:pt x="84" y="101"/>
                  <a:pt x="84" y="101"/>
                </a:cubicBezTo>
                <a:cubicBezTo>
                  <a:pt x="84" y="101"/>
                  <a:pt x="84" y="102"/>
                  <a:pt x="84" y="102"/>
                </a:cubicBezTo>
                <a:cubicBezTo>
                  <a:pt x="84" y="102"/>
                  <a:pt x="84" y="102"/>
                  <a:pt x="83" y="102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4" y="102"/>
                  <a:pt x="83" y="102"/>
                  <a:pt x="83" y="102"/>
                </a:cubicBezTo>
                <a:cubicBezTo>
                  <a:pt x="83" y="102"/>
                  <a:pt x="82" y="102"/>
                  <a:pt x="82" y="102"/>
                </a:cubicBezTo>
                <a:cubicBezTo>
                  <a:pt x="82" y="102"/>
                  <a:pt x="82" y="102"/>
                  <a:pt x="82" y="102"/>
                </a:cubicBezTo>
                <a:cubicBezTo>
                  <a:pt x="82" y="102"/>
                  <a:pt x="82" y="102"/>
                  <a:pt x="81" y="102"/>
                </a:cubicBezTo>
                <a:cubicBezTo>
                  <a:pt x="81" y="102"/>
                  <a:pt x="82" y="102"/>
                  <a:pt x="81" y="102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0" y="103"/>
                  <a:pt x="81" y="103"/>
                  <a:pt x="81" y="102"/>
                </a:cubicBezTo>
                <a:cubicBezTo>
                  <a:pt x="80" y="102"/>
                  <a:pt x="80" y="102"/>
                  <a:pt x="80" y="103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0" y="103"/>
                  <a:pt x="80" y="103"/>
                  <a:pt x="79" y="103"/>
                </a:cubicBezTo>
                <a:cubicBezTo>
                  <a:pt x="79" y="103"/>
                  <a:pt x="80" y="103"/>
                  <a:pt x="79" y="103"/>
                </a:cubicBezTo>
                <a:cubicBezTo>
                  <a:pt x="79" y="103"/>
                  <a:pt x="80" y="103"/>
                  <a:pt x="80" y="102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81" y="102"/>
                  <a:pt x="81" y="102"/>
                  <a:pt x="81" y="102"/>
                </a:cubicBezTo>
                <a:cubicBezTo>
                  <a:pt x="80" y="101"/>
                  <a:pt x="79" y="101"/>
                  <a:pt x="77" y="100"/>
                </a:cubicBezTo>
                <a:cubicBezTo>
                  <a:pt x="77" y="100"/>
                  <a:pt x="76" y="99"/>
                  <a:pt x="76" y="100"/>
                </a:cubicBezTo>
                <a:cubicBezTo>
                  <a:pt x="76" y="100"/>
                  <a:pt x="75" y="100"/>
                  <a:pt x="75" y="100"/>
                </a:cubicBezTo>
                <a:cubicBezTo>
                  <a:pt x="75" y="100"/>
                  <a:pt x="75" y="101"/>
                  <a:pt x="75" y="101"/>
                </a:cubicBezTo>
                <a:cubicBezTo>
                  <a:pt x="75" y="101"/>
                  <a:pt x="75" y="101"/>
                  <a:pt x="75" y="101"/>
                </a:cubicBezTo>
                <a:cubicBezTo>
                  <a:pt x="76" y="101"/>
                  <a:pt x="75" y="101"/>
                  <a:pt x="75" y="101"/>
                </a:cubicBezTo>
                <a:cubicBezTo>
                  <a:pt x="75" y="101"/>
                  <a:pt x="75" y="101"/>
                  <a:pt x="75" y="101"/>
                </a:cubicBezTo>
                <a:cubicBezTo>
                  <a:pt x="75" y="101"/>
                  <a:pt x="74" y="101"/>
                  <a:pt x="74" y="101"/>
                </a:cubicBezTo>
                <a:cubicBezTo>
                  <a:pt x="74" y="101"/>
                  <a:pt x="73" y="102"/>
                  <a:pt x="72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1"/>
                  <a:pt x="74" y="101"/>
                  <a:pt x="74" y="101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74" y="100"/>
                  <a:pt x="74" y="100"/>
                  <a:pt x="74" y="99"/>
                </a:cubicBezTo>
                <a:cubicBezTo>
                  <a:pt x="74" y="99"/>
                  <a:pt x="74" y="99"/>
                  <a:pt x="74" y="99"/>
                </a:cubicBezTo>
                <a:cubicBezTo>
                  <a:pt x="74" y="99"/>
                  <a:pt x="73" y="99"/>
                  <a:pt x="73" y="98"/>
                </a:cubicBezTo>
                <a:cubicBezTo>
                  <a:pt x="73" y="98"/>
                  <a:pt x="73" y="98"/>
                  <a:pt x="72" y="98"/>
                </a:cubicBezTo>
                <a:cubicBezTo>
                  <a:pt x="72" y="98"/>
                  <a:pt x="72" y="98"/>
                  <a:pt x="72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2" y="96"/>
                  <a:pt x="74" y="95"/>
                  <a:pt x="76" y="93"/>
                </a:cubicBezTo>
                <a:cubicBezTo>
                  <a:pt x="76" y="93"/>
                  <a:pt x="77" y="93"/>
                  <a:pt x="77" y="93"/>
                </a:cubicBezTo>
                <a:cubicBezTo>
                  <a:pt x="79" y="92"/>
                  <a:pt x="81" y="91"/>
                  <a:pt x="83" y="91"/>
                </a:cubicBezTo>
                <a:cubicBezTo>
                  <a:pt x="84" y="90"/>
                  <a:pt x="86" y="90"/>
                  <a:pt x="87" y="89"/>
                </a:cubicBezTo>
                <a:cubicBezTo>
                  <a:pt x="87" y="89"/>
                  <a:pt x="87" y="90"/>
                  <a:pt x="87" y="90"/>
                </a:cubicBezTo>
                <a:cubicBezTo>
                  <a:pt x="88" y="90"/>
                  <a:pt x="88" y="90"/>
                  <a:pt x="89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9" y="90"/>
                  <a:pt x="89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1" y="89"/>
                  <a:pt x="91" y="89"/>
                </a:cubicBezTo>
                <a:cubicBezTo>
                  <a:pt x="92" y="90"/>
                  <a:pt x="93" y="90"/>
                  <a:pt x="94" y="90"/>
                </a:cubicBezTo>
                <a:cubicBezTo>
                  <a:pt x="94" y="90"/>
                  <a:pt x="94" y="89"/>
                  <a:pt x="94" y="89"/>
                </a:cubicBezTo>
                <a:cubicBezTo>
                  <a:pt x="94" y="89"/>
                  <a:pt x="94" y="89"/>
                  <a:pt x="94" y="89"/>
                </a:cubicBezTo>
                <a:cubicBezTo>
                  <a:pt x="94" y="89"/>
                  <a:pt x="94" y="89"/>
                  <a:pt x="94" y="89"/>
                </a:cubicBezTo>
                <a:cubicBezTo>
                  <a:pt x="94" y="88"/>
                  <a:pt x="94" y="88"/>
                  <a:pt x="95" y="88"/>
                </a:cubicBezTo>
                <a:cubicBezTo>
                  <a:pt x="95" y="88"/>
                  <a:pt x="95" y="88"/>
                  <a:pt x="95" y="88"/>
                </a:cubicBezTo>
                <a:cubicBezTo>
                  <a:pt x="95" y="88"/>
                  <a:pt x="95" y="88"/>
                  <a:pt x="95" y="88"/>
                </a:cubicBezTo>
                <a:cubicBezTo>
                  <a:pt x="95" y="87"/>
                  <a:pt x="95" y="87"/>
                  <a:pt x="95" y="87"/>
                </a:cubicBezTo>
                <a:cubicBezTo>
                  <a:pt x="95" y="87"/>
                  <a:pt x="95" y="87"/>
                  <a:pt x="95" y="87"/>
                </a:cubicBezTo>
                <a:cubicBezTo>
                  <a:pt x="96" y="86"/>
                  <a:pt x="95" y="86"/>
                  <a:pt x="95" y="86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85"/>
                  <a:pt x="94" y="85"/>
                  <a:pt x="94" y="85"/>
                </a:cubicBezTo>
                <a:cubicBezTo>
                  <a:pt x="93" y="84"/>
                  <a:pt x="93" y="84"/>
                  <a:pt x="92" y="85"/>
                </a:cubicBezTo>
                <a:cubicBezTo>
                  <a:pt x="92" y="85"/>
                  <a:pt x="92" y="85"/>
                  <a:pt x="92" y="85"/>
                </a:cubicBezTo>
                <a:cubicBezTo>
                  <a:pt x="92" y="86"/>
                  <a:pt x="92" y="86"/>
                  <a:pt x="92" y="86"/>
                </a:cubicBezTo>
                <a:cubicBezTo>
                  <a:pt x="92" y="86"/>
                  <a:pt x="92" y="86"/>
                  <a:pt x="92" y="87"/>
                </a:cubicBezTo>
                <a:cubicBezTo>
                  <a:pt x="92" y="86"/>
                  <a:pt x="92" y="86"/>
                  <a:pt x="92" y="86"/>
                </a:cubicBezTo>
                <a:cubicBezTo>
                  <a:pt x="92" y="86"/>
                  <a:pt x="92" y="86"/>
                  <a:pt x="91" y="86"/>
                </a:cubicBezTo>
                <a:cubicBezTo>
                  <a:pt x="91" y="86"/>
                  <a:pt x="91" y="85"/>
                  <a:pt x="91" y="85"/>
                </a:cubicBezTo>
                <a:cubicBezTo>
                  <a:pt x="91" y="85"/>
                  <a:pt x="91" y="85"/>
                  <a:pt x="91" y="85"/>
                </a:cubicBezTo>
                <a:cubicBezTo>
                  <a:pt x="91" y="85"/>
                  <a:pt x="90" y="85"/>
                  <a:pt x="90" y="85"/>
                </a:cubicBezTo>
                <a:cubicBezTo>
                  <a:pt x="90" y="85"/>
                  <a:pt x="90" y="85"/>
                  <a:pt x="90" y="85"/>
                </a:cubicBezTo>
                <a:cubicBezTo>
                  <a:pt x="89" y="84"/>
                  <a:pt x="89" y="84"/>
                  <a:pt x="89" y="84"/>
                </a:cubicBezTo>
                <a:cubicBezTo>
                  <a:pt x="89" y="84"/>
                  <a:pt x="89" y="84"/>
                  <a:pt x="89" y="84"/>
                </a:cubicBezTo>
                <a:cubicBezTo>
                  <a:pt x="88" y="84"/>
                  <a:pt x="89" y="84"/>
                  <a:pt x="89" y="84"/>
                </a:cubicBezTo>
                <a:cubicBezTo>
                  <a:pt x="89" y="84"/>
                  <a:pt x="89" y="83"/>
                  <a:pt x="89" y="83"/>
                </a:cubicBezTo>
                <a:cubicBezTo>
                  <a:pt x="89" y="83"/>
                  <a:pt x="88" y="83"/>
                  <a:pt x="88" y="83"/>
                </a:cubicBezTo>
                <a:cubicBezTo>
                  <a:pt x="88" y="83"/>
                  <a:pt x="88" y="83"/>
                  <a:pt x="88" y="83"/>
                </a:cubicBezTo>
                <a:cubicBezTo>
                  <a:pt x="88" y="82"/>
                  <a:pt x="88" y="82"/>
                  <a:pt x="87" y="82"/>
                </a:cubicBezTo>
                <a:cubicBezTo>
                  <a:pt x="87" y="82"/>
                  <a:pt x="87" y="82"/>
                  <a:pt x="87" y="81"/>
                </a:cubicBezTo>
                <a:cubicBezTo>
                  <a:pt x="87" y="81"/>
                  <a:pt x="88" y="81"/>
                  <a:pt x="88" y="81"/>
                </a:cubicBezTo>
                <a:cubicBezTo>
                  <a:pt x="88" y="81"/>
                  <a:pt x="88" y="81"/>
                  <a:pt x="88" y="81"/>
                </a:cubicBezTo>
                <a:cubicBezTo>
                  <a:pt x="88" y="81"/>
                  <a:pt x="87" y="81"/>
                  <a:pt x="87" y="81"/>
                </a:cubicBezTo>
                <a:cubicBezTo>
                  <a:pt x="87" y="81"/>
                  <a:pt x="87" y="81"/>
                  <a:pt x="87" y="81"/>
                </a:cubicBezTo>
                <a:cubicBezTo>
                  <a:pt x="90" y="78"/>
                  <a:pt x="94" y="75"/>
                  <a:pt x="97" y="72"/>
                </a:cubicBezTo>
                <a:cubicBezTo>
                  <a:pt x="97" y="72"/>
                  <a:pt x="97" y="73"/>
                  <a:pt x="98" y="73"/>
                </a:cubicBezTo>
                <a:cubicBezTo>
                  <a:pt x="98" y="73"/>
                  <a:pt x="98" y="73"/>
                  <a:pt x="99" y="73"/>
                </a:cubicBezTo>
                <a:cubicBezTo>
                  <a:pt x="99" y="73"/>
                  <a:pt x="99" y="73"/>
                  <a:pt x="99" y="73"/>
                </a:cubicBezTo>
                <a:cubicBezTo>
                  <a:pt x="99" y="73"/>
                  <a:pt x="99" y="73"/>
                  <a:pt x="99" y="73"/>
                </a:cubicBezTo>
                <a:cubicBezTo>
                  <a:pt x="100" y="73"/>
                  <a:pt x="100" y="72"/>
                  <a:pt x="100" y="72"/>
                </a:cubicBezTo>
                <a:cubicBezTo>
                  <a:pt x="100" y="72"/>
                  <a:pt x="101" y="72"/>
                  <a:pt x="101" y="72"/>
                </a:cubicBezTo>
                <a:cubicBezTo>
                  <a:pt x="101" y="72"/>
                  <a:pt x="101" y="72"/>
                  <a:pt x="102" y="72"/>
                </a:cubicBezTo>
                <a:cubicBezTo>
                  <a:pt x="102" y="72"/>
                  <a:pt x="102" y="72"/>
                  <a:pt x="102" y="72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03" y="73"/>
                  <a:pt x="104" y="73"/>
                  <a:pt x="104" y="73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4" y="73"/>
                  <a:pt x="105" y="73"/>
                  <a:pt x="105" y="73"/>
                </a:cubicBezTo>
                <a:cubicBezTo>
                  <a:pt x="105" y="73"/>
                  <a:pt x="105" y="73"/>
                  <a:pt x="105" y="73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6" y="73"/>
                  <a:pt x="107" y="73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7" y="74"/>
                  <a:pt x="107" y="74"/>
                  <a:pt x="107" y="75"/>
                </a:cubicBezTo>
                <a:cubicBezTo>
                  <a:pt x="108" y="75"/>
                  <a:pt x="108" y="75"/>
                  <a:pt x="109" y="75"/>
                </a:cubicBezTo>
                <a:cubicBezTo>
                  <a:pt x="109" y="75"/>
                  <a:pt x="109" y="75"/>
                  <a:pt x="110" y="75"/>
                </a:cubicBezTo>
                <a:cubicBezTo>
                  <a:pt x="110" y="75"/>
                  <a:pt x="111" y="75"/>
                  <a:pt x="111" y="75"/>
                </a:cubicBezTo>
                <a:cubicBezTo>
                  <a:pt x="111" y="75"/>
                  <a:pt x="111" y="74"/>
                  <a:pt x="112" y="74"/>
                </a:cubicBezTo>
                <a:cubicBezTo>
                  <a:pt x="112" y="74"/>
                  <a:pt x="112" y="74"/>
                  <a:pt x="111" y="74"/>
                </a:cubicBezTo>
                <a:cubicBezTo>
                  <a:pt x="111" y="74"/>
                  <a:pt x="111" y="73"/>
                  <a:pt x="111" y="73"/>
                </a:cubicBezTo>
                <a:cubicBezTo>
                  <a:pt x="111" y="73"/>
                  <a:pt x="111" y="73"/>
                  <a:pt x="111" y="73"/>
                </a:cubicBezTo>
                <a:cubicBezTo>
                  <a:pt x="110" y="73"/>
                  <a:pt x="110" y="73"/>
                  <a:pt x="110" y="73"/>
                </a:cubicBezTo>
                <a:cubicBezTo>
                  <a:pt x="110" y="72"/>
                  <a:pt x="110" y="73"/>
                  <a:pt x="110" y="72"/>
                </a:cubicBezTo>
                <a:cubicBezTo>
                  <a:pt x="110" y="72"/>
                  <a:pt x="109" y="72"/>
                  <a:pt x="109" y="72"/>
                </a:cubicBezTo>
                <a:cubicBezTo>
                  <a:pt x="110" y="72"/>
                  <a:pt x="110" y="71"/>
                  <a:pt x="110" y="71"/>
                </a:cubicBezTo>
                <a:cubicBezTo>
                  <a:pt x="110" y="71"/>
                  <a:pt x="110" y="71"/>
                  <a:pt x="110" y="71"/>
                </a:cubicBezTo>
                <a:cubicBezTo>
                  <a:pt x="110" y="71"/>
                  <a:pt x="110" y="71"/>
                  <a:pt x="110" y="71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109" y="71"/>
                  <a:pt x="109" y="71"/>
                  <a:pt x="109" y="70"/>
                </a:cubicBezTo>
                <a:cubicBezTo>
                  <a:pt x="109" y="70"/>
                  <a:pt x="109" y="70"/>
                  <a:pt x="109" y="70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08" y="70"/>
                  <a:pt x="108" y="70"/>
                  <a:pt x="107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70"/>
                  <a:pt x="106" y="70"/>
                  <a:pt x="106" y="70"/>
                </a:cubicBezTo>
                <a:cubicBezTo>
                  <a:pt x="106" y="70"/>
                  <a:pt x="107" y="69"/>
                  <a:pt x="106" y="6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6" y="69"/>
                  <a:pt x="106" y="69"/>
                  <a:pt x="105" y="69"/>
                </a:cubicBezTo>
                <a:cubicBezTo>
                  <a:pt x="105" y="68"/>
                  <a:pt x="105" y="68"/>
                  <a:pt x="104" y="68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103" y="68"/>
                  <a:pt x="103" y="69"/>
                  <a:pt x="103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69"/>
                  <a:pt x="102" y="69"/>
                  <a:pt x="102" y="69"/>
                </a:cubicBezTo>
                <a:cubicBezTo>
                  <a:pt x="103" y="69"/>
                  <a:pt x="102" y="68"/>
                  <a:pt x="102" y="68"/>
                </a:cubicBezTo>
                <a:cubicBezTo>
                  <a:pt x="102" y="68"/>
                  <a:pt x="102" y="68"/>
                  <a:pt x="102" y="68"/>
                </a:cubicBezTo>
                <a:cubicBezTo>
                  <a:pt x="145" y="32"/>
                  <a:pt x="200" y="11"/>
                  <a:pt x="260" y="11"/>
                </a:cubicBezTo>
                <a:cubicBezTo>
                  <a:pt x="316" y="11"/>
                  <a:pt x="368" y="29"/>
                  <a:pt x="410" y="60"/>
                </a:cubicBezTo>
                <a:cubicBezTo>
                  <a:pt x="410" y="60"/>
                  <a:pt x="409" y="60"/>
                  <a:pt x="409" y="60"/>
                </a:cubicBezTo>
                <a:cubicBezTo>
                  <a:pt x="409" y="60"/>
                  <a:pt x="408" y="61"/>
                  <a:pt x="409" y="61"/>
                </a:cubicBezTo>
                <a:cubicBezTo>
                  <a:pt x="409" y="61"/>
                  <a:pt x="409" y="61"/>
                  <a:pt x="410" y="61"/>
                </a:cubicBezTo>
                <a:cubicBezTo>
                  <a:pt x="410" y="61"/>
                  <a:pt x="410" y="61"/>
                  <a:pt x="410" y="61"/>
                </a:cubicBezTo>
                <a:cubicBezTo>
                  <a:pt x="410" y="61"/>
                  <a:pt x="410" y="61"/>
                  <a:pt x="410" y="61"/>
                </a:cubicBezTo>
                <a:cubicBezTo>
                  <a:pt x="409" y="61"/>
                  <a:pt x="409" y="62"/>
                  <a:pt x="409" y="62"/>
                </a:cubicBezTo>
                <a:cubicBezTo>
                  <a:pt x="409" y="62"/>
                  <a:pt x="408" y="61"/>
                  <a:pt x="408" y="61"/>
                </a:cubicBezTo>
                <a:cubicBezTo>
                  <a:pt x="408" y="61"/>
                  <a:pt x="407" y="61"/>
                  <a:pt x="407" y="61"/>
                </a:cubicBezTo>
                <a:cubicBezTo>
                  <a:pt x="407" y="61"/>
                  <a:pt x="408" y="61"/>
                  <a:pt x="408" y="61"/>
                </a:cubicBezTo>
                <a:cubicBezTo>
                  <a:pt x="408" y="61"/>
                  <a:pt x="408" y="62"/>
                  <a:pt x="408" y="62"/>
                </a:cubicBezTo>
                <a:cubicBezTo>
                  <a:pt x="407" y="62"/>
                  <a:pt x="406" y="62"/>
                  <a:pt x="404" y="62"/>
                </a:cubicBezTo>
                <a:cubicBezTo>
                  <a:pt x="405" y="62"/>
                  <a:pt x="406" y="63"/>
                  <a:pt x="407" y="63"/>
                </a:cubicBezTo>
                <a:cubicBezTo>
                  <a:pt x="407" y="63"/>
                  <a:pt x="407" y="63"/>
                  <a:pt x="407" y="63"/>
                </a:cubicBezTo>
                <a:cubicBezTo>
                  <a:pt x="407" y="63"/>
                  <a:pt x="407" y="63"/>
                  <a:pt x="407" y="63"/>
                </a:cubicBezTo>
                <a:cubicBezTo>
                  <a:pt x="407" y="63"/>
                  <a:pt x="407" y="63"/>
                  <a:pt x="407" y="63"/>
                </a:cubicBezTo>
                <a:cubicBezTo>
                  <a:pt x="407" y="63"/>
                  <a:pt x="407" y="63"/>
                  <a:pt x="407" y="63"/>
                </a:cubicBezTo>
                <a:cubicBezTo>
                  <a:pt x="407" y="63"/>
                  <a:pt x="406" y="63"/>
                  <a:pt x="406" y="63"/>
                </a:cubicBezTo>
                <a:cubicBezTo>
                  <a:pt x="406" y="63"/>
                  <a:pt x="406" y="63"/>
                  <a:pt x="406" y="64"/>
                </a:cubicBezTo>
                <a:cubicBezTo>
                  <a:pt x="406" y="64"/>
                  <a:pt x="407" y="64"/>
                  <a:pt x="407" y="64"/>
                </a:cubicBezTo>
                <a:cubicBezTo>
                  <a:pt x="407" y="64"/>
                  <a:pt x="407" y="65"/>
                  <a:pt x="407" y="65"/>
                </a:cubicBezTo>
                <a:cubicBezTo>
                  <a:pt x="407" y="65"/>
                  <a:pt x="407" y="65"/>
                  <a:pt x="408" y="65"/>
                </a:cubicBezTo>
                <a:cubicBezTo>
                  <a:pt x="408" y="65"/>
                  <a:pt x="409" y="65"/>
                  <a:pt x="409" y="65"/>
                </a:cubicBezTo>
                <a:cubicBezTo>
                  <a:pt x="410" y="64"/>
                  <a:pt x="410" y="64"/>
                  <a:pt x="411" y="64"/>
                </a:cubicBezTo>
                <a:cubicBezTo>
                  <a:pt x="411" y="64"/>
                  <a:pt x="412" y="64"/>
                  <a:pt x="413" y="64"/>
                </a:cubicBezTo>
                <a:cubicBezTo>
                  <a:pt x="414" y="64"/>
                  <a:pt x="414" y="64"/>
                  <a:pt x="414" y="64"/>
                </a:cubicBezTo>
                <a:cubicBezTo>
                  <a:pt x="415" y="64"/>
                  <a:pt x="415" y="64"/>
                  <a:pt x="415" y="65"/>
                </a:cubicBezTo>
                <a:cubicBezTo>
                  <a:pt x="415" y="65"/>
                  <a:pt x="415" y="65"/>
                  <a:pt x="415" y="65"/>
                </a:cubicBezTo>
                <a:cubicBezTo>
                  <a:pt x="415" y="65"/>
                  <a:pt x="415" y="65"/>
                  <a:pt x="415" y="65"/>
                </a:cubicBezTo>
                <a:cubicBezTo>
                  <a:pt x="415" y="65"/>
                  <a:pt x="415" y="65"/>
                  <a:pt x="414" y="65"/>
                </a:cubicBezTo>
                <a:cubicBezTo>
                  <a:pt x="414" y="65"/>
                  <a:pt x="414" y="65"/>
                  <a:pt x="414" y="65"/>
                </a:cubicBezTo>
                <a:cubicBezTo>
                  <a:pt x="413" y="65"/>
                  <a:pt x="413" y="65"/>
                  <a:pt x="412" y="65"/>
                </a:cubicBezTo>
                <a:cubicBezTo>
                  <a:pt x="412" y="65"/>
                  <a:pt x="413" y="65"/>
                  <a:pt x="413" y="65"/>
                </a:cubicBezTo>
                <a:cubicBezTo>
                  <a:pt x="413" y="66"/>
                  <a:pt x="412" y="65"/>
                  <a:pt x="412" y="65"/>
                </a:cubicBezTo>
                <a:cubicBezTo>
                  <a:pt x="411" y="65"/>
                  <a:pt x="411" y="65"/>
                  <a:pt x="410" y="65"/>
                </a:cubicBezTo>
                <a:cubicBezTo>
                  <a:pt x="410" y="66"/>
                  <a:pt x="411" y="67"/>
                  <a:pt x="412" y="67"/>
                </a:cubicBezTo>
                <a:cubicBezTo>
                  <a:pt x="413" y="67"/>
                  <a:pt x="413" y="66"/>
                  <a:pt x="414" y="66"/>
                </a:cubicBezTo>
                <a:cubicBezTo>
                  <a:pt x="414" y="66"/>
                  <a:pt x="414" y="67"/>
                  <a:pt x="415" y="67"/>
                </a:cubicBezTo>
                <a:cubicBezTo>
                  <a:pt x="415" y="67"/>
                  <a:pt x="415" y="67"/>
                  <a:pt x="415" y="66"/>
                </a:cubicBezTo>
                <a:cubicBezTo>
                  <a:pt x="416" y="66"/>
                  <a:pt x="417" y="67"/>
                  <a:pt x="417" y="67"/>
                </a:cubicBezTo>
                <a:cubicBezTo>
                  <a:pt x="418" y="67"/>
                  <a:pt x="418" y="67"/>
                  <a:pt x="418" y="67"/>
                </a:cubicBezTo>
                <a:cubicBezTo>
                  <a:pt x="438" y="83"/>
                  <a:pt x="456" y="103"/>
                  <a:pt x="470" y="125"/>
                </a:cubicBezTo>
                <a:cubicBezTo>
                  <a:pt x="470" y="125"/>
                  <a:pt x="470" y="125"/>
                  <a:pt x="470" y="125"/>
                </a:cubicBezTo>
                <a:cubicBezTo>
                  <a:pt x="470" y="125"/>
                  <a:pt x="470" y="126"/>
                  <a:pt x="470" y="126"/>
                </a:cubicBezTo>
                <a:cubicBezTo>
                  <a:pt x="471" y="126"/>
                  <a:pt x="471" y="127"/>
                  <a:pt x="472" y="128"/>
                </a:cubicBezTo>
                <a:cubicBezTo>
                  <a:pt x="472" y="128"/>
                  <a:pt x="472" y="128"/>
                  <a:pt x="472" y="128"/>
                </a:cubicBezTo>
                <a:cubicBezTo>
                  <a:pt x="471" y="129"/>
                  <a:pt x="470" y="129"/>
                  <a:pt x="471" y="130"/>
                </a:cubicBezTo>
                <a:cubicBezTo>
                  <a:pt x="471" y="130"/>
                  <a:pt x="471" y="130"/>
                  <a:pt x="471" y="130"/>
                </a:cubicBezTo>
                <a:cubicBezTo>
                  <a:pt x="471" y="131"/>
                  <a:pt x="471" y="131"/>
                  <a:pt x="471" y="131"/>
                </a:cubicBezTo>
                <a:cubicBezTo>
                  <a:pt x="471" y="131"/>
                  <a:pt x="471" y="131"/>
                  <a:pt x="471" y="131"/>
                </a:cubicBezTo>
                <a:cubicBezTo>
                  <a:pt x="471" y="131"/>
                  <a:pt x="470" y="131"/>
                  <a:pt x="470" y="131"/>
                </a:cubicBezTo>
                <a:cubicBezTo>
                  <a:pt x="470" y="131"/>
                  <a:pt x="470" y="131"/>
                  <a:pt x="470" y="130"/>
                </a:cubicBezTo>
                <a:cubicBezTo>
                  <a:pt x="470" y="130"/>
                  <a:pt x="469" y="130"/>
                  <a:pt x="469" y="131"/>
                </a:cubicBezTo>
                <a:cubicBezTo>
                  <a:pt x="469" y="131"/>
                  <a:pt x="469" y="131"/>
                  <a:pt x="469" y="131"/>
                </a:cubicBezTo>
                <a:cubicBezTo>
                  <a:pt x="469" y="131"/>
                  <a:pt x="469" y="131"/>
                  <a:pt x="469" y="130"/>
                </a:cubicBezTo>
                <a:cubicBezTo>
                  <a:pt x="469" y="130"/>
                  <a:pt x="469" y="130"/>
                  <a:pt x="469" y="130"/>
                </a:cubicBezTo>
                <a:cubicBezTo>
                  <a:pt x="469" y="130"/>
                  <a:pt x="470" y="130"/>
                  <a:pt x="470" y="130"/>
                </a:cubicBezTo>
                <a:cubicBezTo>
                  <a:pt x="470" y="129"/>
                  <a:pt x="469" y="129"/>
                  <a:pt x="469" y="129"/>
                </a:cubicBezTo>
                <a:cubicBezTo>
                  <a:pt x="469" y="129"/>
                  <a:pt x="469" y="129"/>
                  <a:pt x="469" y="129"/>
                </a:cubicBezTo>
                <a:cubicBezTo>
                  <a:pt x="469" y="129"/>
                  <a:pt x="469" y="129"/>
                  <a:pt x="469" y="129"/>
                </a:cubicBezTo>
                <a:cubicBezTo>
                  <a:pt x="468" y="129"/>
                  <a:pt x="468" y="129"/>
                  <a:pt x="468" y="129"/>
                </a:cubicBezTo>
                <a:cubicBezTo>
                  <a:pt x="468" y="129"/>
                  <a:pt x="467" y="129"/>
                  <a:pt x="467" y="129"/>
                </a:cubicBezTo>
                <a:cubicBezTo>
                  <a:pt x="466" y="129"/>
                  <a:pt x="466" y="129"/>
                  <a:pt x="466" y="129"/>
                </a:cubicBezTo>
                <a:cubicBezTo>
                  <a:pt x="465" y="129"/>
                  <a:pt x="465" y="129"/>
                  <a:pt x="465" y="130"/>
                </a:cubicBezTo>
                <a:cubicBezTo>
                  <a:pt x="464" y="130"/>
                  <a:pt x="464" y="130"/>
                  <a:pt x="463" y="130"/>
                </a:cubicBezTo>
                <a:cubicBezTo>
                  <a:pt x="463" y="131"/>
                  <a:pt x="462" y="131"/>
                  <a:pt x="462" y="131"/>
                </a:cubicBezTo>
                <a:cubicBezTo>
                  <a:pt x="461" y="132"/>
                  <a:pt x="460" y="132"/>
                  <a:pt x="460" y="132"/>
                </a:cubicBezTo>
                <a:cubicBezTo>
                  <a:pt x="459" y="133"/>
                  <a:pt x="460" y="134"/>
                  <a:pt x="461" y="135"/>
                </a:cubicBezTo>
                <a:cubicBezTo>
                  <a:pt x="461" y="135"/>
                  <a:pt x="461" y="135"/>
                  <a:pt x="461" y="136"/>
                </a:cubicBezTo>
                <a:cubicBezTo>
                  <a:pt x="461" y="136"/>
                  <a:pt x="462" y="137"/>
                  <a:pt x="462" y="137"/>
                </a:cubicBezTo>
                <a:cubicBezTo>
                  <a:pt x="461" y="137"/>
                  <a:pt x="461" y="137"/>
                  <a:pt x="461" y="137"/>
                </a:cubicBezTo>
                <a:cubicBezTo>
                  <a:pt x="459" y="136"/>
                  <a:pt x="458" y="136"/>
                  <a:pt x="456" y="136"/>
                </a:cubicBezTo>
                <a:cubicBezTo>
                  <a:pt x="456" y="136"/>
                  <a:pt x="456" y="136"/>
                  <a:pt x="456" y="136"/>
                </a:cubicBezTo>
                <a:cubicBezTo>
                  <a:pt x="455" y="136"/>
                  <a:pt x="455" y="136"/>
                  <a:pt x="455" y="136"/>
                </a:cubicBezTo>
                <a:cubicBezTo>
                  <a:pt x="455" y="136"/>
                  <a:pt x="456" y="136"/>
                  <a:pt x="456" y="136"/>
                </a:cubicBezTo>
                <a:cubicBezTo>
                  <a:pt x="456" y="136"/>
                  <a:pt x="456" y="136"/>
                  <a:pt x="456" y="135"/>
                </a:cubicBezTo>
                <a:cubicBezTo>
                  <a:pt x="456" y="135"/>
                  <a:pt x="455" y="135"/>
                  <a:pt x="454" y="135"/>
                </a:cubicBezTo>
                <a:cubicBezTo>
                  <a:pt x="454" y="134"/>
                  <a:pt x="454" y="134"/>
                  <a:pt x="453" y="134"/>
                </a:cubicBezTo>
                <a:cubicBezTo>
                  <a:pt x="453" y="134"/>
                  <a:pt x="453" y="134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2" y="135"/>
                  <a:pt x="452" y="135"/>
                  <a:pt x="451" y="135"/>
                </a:cubicBezTo>
                <a:cubicBezTo>
                  <a:pt x="452" y="136"/>
                  <a:pt x="452" y="136"/>
                  <a:pt x="453" y="137"/>
                </a:cubicBezTo>
                <a:cubicBezTo>
                  <a:pt x="453" y="137"/>
                  <a:pt x="453" y="137"/>
                  <a:pt x="454" y="137"/>
                </a:cubicBezTo>
                <a:cubicBezTo>
                  <a:pt x="454" y="137"/>
                  <a:pt x="454" y="137"/>
                  <a:pt x="454" y="137"/>
                </a:cubicBezTo>
                <a:cubicBezTo>
                  <a:pt x="454" y="137"/>
                  <a:pt x="454" y="137"/>
                  <a:pt x="454" y="137"/>
                </a:cubicBezTo>
                <a:cubicBezTo>
                  <a:pt x="455" y="137"/>
                  <a:pt x="454" y="137"/>
                  <a:pt x="455" y="137"/>
                </a:cubicBezTo>
                <a:cubicBezTo>
                  <a:pt x="455" y="137"/>
                  <a:pt x="455" y="137"/>
                  <a:pt x="455" y="137"/>
                </a:cubicBezTo>
                <a:cubicBezTo>
                  <a:pt x="455" y="138"/>
                  <a:pt x="455" y="137"/>
                  <a:pt x="455" y="138"/>
                </a:cubicBezTo>
                <a:cubicBezTo>
                  <a:pt x="455" y="138"/>
                  <a:pt x="455" y="138"/>
                  <a:pt x="455" y="138"/>
                </a:cubicBezTo>
                <a:cubicBezTo>
                  <a:pt x="455" y="138"/>
                  <a:pt x="456" y="139"/>
                  <a:pt x="455" y="139"/>
                </a:cubicBezTo>
                <a:cubicBezTo>
                  <a:pt x="455" y="139"/>
                  <a:pt x="455" y="139"/>
                  <a:pt x="455" y="139"/>
                </a:cubicBezTo>
                <a:cubicBezTo>
                  <a:pt x="455" y="139"/>
                  <a:pt x="455" y="139"/>
                  <a:pt x="454" y="139"/>
                </a:cubicBezTo>
                <a:cubicBezTo>
                  <a:pt x="454" y="139"/>
                  <a:pt x="454" y="139"/>
                  <a:pt x="454" y="139"/>
                </a:cubicBezTo>
                <a:cubicBezTo>
                  <a:pt x="454" y="140"/>
                  <a:pt x="454" y="140"/>
                  <a:pt x="454" y="140"/>
                </a:cubicBezTo>
                <a:cubicBezTo>
                  <a:pt x="453" y="140"/>
                  <a:pt x="453" y="139"/>
                  <a:pt x="452" y="139"/>
                </a:cubicBezTo>
                <a:cubicBezTo>
                  <a:pt x="452" y="139"/>
                  <a:pt x="451" y="139"/>
                  <a:pt x="451" y="138"/>
                </a:cubicBezTo>
                <a:cubicBezTo>
                  <a:pt x="451" y="138"/>
                  <a:pt x="451" y="138"/>
                  <a:pt x="451" y="138"/>
                </a:cubicBezTo>
                <a:cubicBezTo>
                  <a:pt x="450" y="137"/>
                  <a:pt x="449" y="138"/>
                  <a:pt x="448" y="137"/>
                </a:cubicBezTo>
                <a:cubicBezTo>
                  <a:pt x="448" y="137"/>
                  <a:pt x="447" y="137"/>
                  <a:pt x="447" y="137"/>
                </a:cubicBezTo>
                <a:cubicBezTo>
                  <a:pt x="447" y="137"/>
                  <a:pt x="447" y="137"/>
                  <a:pt x="447" y="136"/>
                </a:cubicBezTo>
                <a:cubicBezTo>
                  <a:pt x="447" y="136"/>
                  <a:pt x="447" y="136"/>
                  <a:pt x="447" y="136"/>
                </a:cubicBezTo>
                <a:cubicBezTo>
                  <a:pt x="448" y="136"/>
                  <a:pt x="448" y="136"/>
                  <a:pt x="448" y="136"/>
                </a:cubicBezTo>
                <a:cubicBezTo>
                  <a:pt x="448" y="136"/>
                  <a:pt x="447" y="136"/>
                  <a:pt x="447" y="136"/>
                </a:cubicBezTo>
                <a:cubicBezTo>
                  <a:pt x="447" y="136"/>
                  <a:pt x="448" y="136"/>
                  <a:pt x="448" y="136"/>
                </a:cubicBezTo>
                <a:cubicBezTo>
                  <a:pt x="447" y="135"/>
                  <a:pt x="447" y="135"/>
                  <a:pt x="447" y="134"/>
                </a:cubicBezTo>
                <a:cubicBezTo>
                  <a:pt x="447" y="134"/>
                  <a:pt x="446" y="134"/>
                  <a:pt x="446" y="133"/>
                </a:cubicBezTo>
                <a:cubicBezTo>
                  <a:pt x="446" y="133"/>
                  <a:pt x="446" y="133"/>
                  <a:pt x="446" y="133"/>
                </a:cubicBezTo>
                <a:cubicBezTo>
                  <a:pt x="446" y="133"/>
                  <a:pt x="446" y="133"/>
                  <a:pt x="447" y="133"/>
                </a:cubicBezTo>
                <a:cubicBezTo>
                  <a:pt x="447" y="133"/>
                  <a:pt x="447" y="133"/>
                  <a:pt x="447" y="133"/>
                </a:cubicBezTo>
                <a:cubicBezTo>
                  <a:pt x="447" y="133"/>
                  <a:pt x="447" y="133"/>
                  <a:pt x="447" y="132"/>
                </a:cubicBezTo>
                <a:cubicBezTo>
                  <a:pt x="447" y="132"/>
                  <a:pt x="447" y="132"/>
                  <a:pt x="447" y="132"/>
                </a:cubicBezTo>
                <a:cubicBezTo>
                  <a:pt x="447" y="131"/>
                  <a:pt x="447" y="132"/>
                  <a:pt x="447" y="132"/>
                </a:cubicBezTo>
                <a:cubicBezTo>
                  <a:pt x="447" y="132"/>
                  <a:pt x="448" y="132"/>
                  <a:pt x="448" y="132"/>
                </a:cubicBezTo>
                <a:cubicBezTo>
                  <a:pt x="447" y="131"/>
                  <a:pt x="447" y="131"/>
                  <a:pt x="447" y="130"/>
                </a:cubicBezTo>
                <a:cubicBezTo>
                  <a:pt x="446" y="130"/>
                  <a:pt x="446" y="130"/>
                  <a:pt x="445" y="130"/>
                </a:cubicBezTo>
                <a:cubicBezTo>
                  <a:pt x="445" y="130"/>
                  <a:pt x="444" y="130"/>
                  <a:pt x="444" y="129"/>
                </a:cubicBezTo>
                <a:cubicBezTo>
                  <a:pt x="444" y="129"/>
                  <a:pt x="445" y="129"/>
                  <a:pt x="444" y="129"/>
                </a:cubicBezTo>
                <a:cubicBezTo>
                  <a:pt x="444" y="129"/>
                  <a:pt x="443" y="129"/>
                  <a:pt x="443" y="129"/>
                </a:cubicBezTo>
                <a:cubicBezTo>
                  <a:pt x="443" y="128"/>
                  <a:pt x="443" y="128"/>
                  <a:pt x="443" y="128"/>
                </a:cubicBezTo>
                <a:cubicBezTo>
                  <a:pt x="443" y="128"/>
                  <a:pt x="443" y="128"/>
                  <a:pt x="442" y="128"/>
                </a:cubicBezTo>
                <a:cubicBezTo>
                  <a:pt x="443" y="128"/>
                  <a:pt x="443" y="128"/>
                  <a:pt x="443" y="128"/>
                </a:cubicBezTo>
                <a:cubicBezTo>
                  <a:pt x="443" y="128"/>
                  <a:pt x="443" y="128"/>
                  <a:pt x="443" y="128"/>
                </a:cubicBezTo>
                <a:cubicBezTo>
                  <a:pt x="443" y="128"/>
                  <a:pt x="442" y="128"/>
                  <a:pt x="442" y="128"/>
                </a:cubicBezTo>
                <a:cubicBezTo>
                  <a:pt x="442" y="128"/>
                  <a:pt x="442" y="128"/>
                  <a:pt x="442" y="128"/>
                </a:cubicBezTo>
                <a:cubicBezTo>
                  <a:pt x="442" y="127"/>
                  <a:pt x="442" y="127"/>
                  <a:pt x="442" y="127"/>
                </a:cubicBezTo>
                <a:cubicBezTo>
                  <a:pt x="442" y="127"/>
                  <a:pt x="441" y="127"/>
                  <a:pt x="441" y="127"/>
                </a:cubicBezTo>
                <a:cubicBezTo>
                  <a:pt x="441" y="126"/>
                  <a:pt x="442" y="127"/>
                  <a:pt x="441" y="126"/>
                </a:cubicBezTo>
                <a:cubicBezTo>
                  <a:pt x="441" y="126"/>
                  <a:pt x="440" y="126"/>
                  <a:pt x="440" y="126"/>
                </a:cubicBezTo>
                <a:cubicBezTo>
                  <a:pt x="440" y="126"/>
                  <a:pt x="440" y="126"/>
                  <a:pt x="440" y="126"/>
                </a:cubicBezTo>
                <a:cubicBezTo>
                  <a:pt x="441" y="126"/>
                  <a:pt x="441" y="126"/>
                  <a:pt x="441" y="126"/>
                </a:cubicBezTo>
                <a:cubicBezTo>
                  <a:pt x="441" y="126"/>
                  <a:pt x="442" y="126"/>
                  <a:pt x="442" y="126"/>
                </a:cubicBezTo>
                <a:cubicBezTo>
                  <a:pt x="442" y="126"/>
                  <a:pt x="442" y="126"/>
                  <a:pt x="443" y="126"/>
                </a:cubicBezTo>
                <a:cubicBezTo>
                  <a:pt x="442" y="126"/>
                  <a:pt x="442" y="126"/>
                  <a:pt x="442" y="127"/>
                </a:cubicBezTo>
                <a:cubicBezTo>
                  <a:pt x="443" y="127"/>
                  <a:pt x="443" y="127"/>
                  <a:pt x="443" y="127"/>
                </a:cubicBezTo>
                <a:cubicBezTo>
                  <a:pt x="443" y="127"/>
                  <a:pt x="444" y="128"/>
                  <a:pt x="444" y="128"/>
                </a:cubicBezTo>
                <a:cubicBezTo>
                  <a:pt x="444" y="128"/>
                  <a:pt x="445" y="128"/>
                  <a:pt x="445" y="128"/>
                </a:cubicBezTo>
                <a:cubicBezTo>
                  <a:pt x="445" y="128"/>
                  <a:pt x="445" y="128"/>
                  <a:pt x="446" y="128"/>
                </a:cubicBezTo>
                <a:cubicBezTo>
                  <a:pt x="446" y="128"/>
                  <a:pt x="446" y="128"/>
                  <a:pt x="446" y="128"/>
                </a:cubicBezTo>
                <a:cubicBezTo>
                  <a:pt x="447" y="128"/>
                  <a:pt x="446" y="128"/>
                  <a:pt x="446" y="128"/>
                </a:cubicBezTo>
                <a:cubicBezTo>
                  <a:pt x="447" y="129"/>
                  <a:pt x="446" y="129"/>
                  <a:pt x="447" y="129"/>
                </a:cubicBezTo>
                <a:cubicBezTo>
                  <a:pt x="447" y="128"/>
                  <a:pt x="448" y="128"/>
                  <a:pt x="448" y="128"/>
                </a:cubicBezTo>
                <a:cubicBezTo>
                  <a:pt x="448" y="129"/>
                  <a:pt x="449" y="129"/>
                  <a:pt x="449" y="129"/>
                </a:cubicBezTo>
                <a:cubicBezTo>
                  <a:pt x="455" y="130"/>
                  <a:pt x="455" y="130"/>
                  <a:pt x="455" y="130"/>
                </a:cubicBezTo>
                <a:cubicBezTo>
                  <a:pt x="456" y="130"/>
                  <a:pt x="457" y="131"/>
                  <a:pt x="458" y="130"/>
                </a:cubicBezTo>
                <a:cubicBezTo>
                  <a:pt x="458" y="130"/>
                  <a:pt x="458" y="130"/>
                  <a:pt x="458" y="130"/>
                </a:cubicBezTo>
                <a:cubicBezTo>
                  <a:pt x="459" y="130"/>
                  <a:pt x="459" y="130"/>
                  <a:pt x="459" y="130"/>
                </a:cubicBezTo>
                <a:cubicBezTo>
                  <a:pt x="460" y="130"/>
                  <a:pt x="461" y="130"/>
                  <a:pt x="461" y="129"/>
                </a:cubicBezTo>
                <a:cubicBezTo>
                  <a:pt x="462" y="129"/>
                  <a:pt x="462" y="128"/>
                  <a:pt x="463" y="127"/>
                </a:cubicBezTo>
                <a:cubicBezTo>
                  <a:pt x="463" y="127"/>
                  <a:pt x="464" y="127"/>
                  <a:pt x="464" y="126"/>
                </a:cubicBezTo>
                <a:cubicBezTo>
                  <a:pt x="464" y="126"/>
                  <a:pt x="464" y="126"/>
                  <a:pt x="464" y="126"/>
                </a:cubicBezTo>
                <a:cubicBezTo>
                  <a:pt x="463" y="126"/>
                  <a:pt x="463" y="126"/>
                  <a:pt x="463" y="125"/>
                </a:cubicBezTo>
                <a:cubicBezTo>
                  <a:pt x="463" y="125"/>
                  <a:pt x="463" y="125"/>
                  <a:pt x="463" y="125"/>
                </a:cubicBezTo>
                <a:cubicBezTo>
                  <a:pt x="463" y="124"/>
                  <a:pt x="463" y="125"/>
                  <a:pt x="463" y="124"/>
                </a:cubicBezTo>
                <a:cubicBezTo>
                  <a:pt x="463" y="124"/>
                  <a:pt x="463" y="124"/>
                  <a:pt x="463" y="124"/>
                </a:cubicBezTo>
                <a:cubicBezTo>
                  <a:pt x="462" y="123"/>
                  <a:pt x="462" y="123"/>
                  <a:pt x="462" y="123"/>
                </a:cubicBezTo>
                <a:cubicBezTo>
                  <a:pt x="461" y="123"/>
                  <a:pt x="461" y="123"/>
                  <a:pt x="461" y="123"/>
                </a:cubicBezTo>
                <a:cubicBezTo>
                  <a:pt x="461" y="123"/>
                  <a:pt x="460" y="122"/>
                  <a:pt x="460" y="122"/>
                </a:cubicBezTo>
                <a:cubicBezTo>
                  <a:pt x="460" y="122"/>
                  <a:pt x="460" y="121"/>
                  <a:pt x="460" y="122"/>
                </a:cubicBezTo>
                <a:cubicBezTo>
                  <a:pt x="460" y="122"/>
                  <a:pt x="460" y="122"/>
                  <a:pt x="460" y="122"/>
                </a:cubicBezTo>
                <a:cubicBezTo>
                  <a:pt x="459" y="122"/>
                  <a:pt x="458" y="121"/>
                  <a:pt x="457" y="121"/>
                </a:cubicBezTo>
                <a:cubicBezTo>
                  <a:pt x="457" y="121"/>
                  <a:pt x="457" y="121"/>
                  <a:pt x="456" y="121"/>
                </a:cubicBezTo>
                <a:cubicBezTo>
                  <a:pt x="456" y="121"/>
                  <a:pt x="456" y="121"/>
                  <a:pt x="456" y="120"/>
                </a:cubicBezTo>
                <a:cubicBezTo>
                  <a:pt x="455" y="120"/>
                  <a:pt x="455" y="120"/>
                  <a:pt x="455" y="120"/>
                </a:cubicBezTo>
                <a:cubicBezTo>
                  <a:pt x="452" y="118"/>
                  <a:pt x="452" y="118"/>
                  <a:pt x="452" y="118"/>
                </a:cubicBezTo>
                <a:cubicBezTo>
                  <a:pt x="451" y="118"/>
                  <a:pt x="450" y="117"/>
                  <a:pt x="449" y="117"/>
                </a:cubicBezTo>
                <a:cubicBezTo>
                  <a:pt x="449" y="117"/>
                  <a:pt x="449" y="117"/>
                  <a:pt x="448" y="117"/>
                </a:cubicBezTo>
                <a:cubicBezTo>
                  <a:pt x="447" y="117"/>
                  <a:pt x="446" y="116"/>
                  <a:pt x="445" y="116"/>
                </a:cubicBezTo>
                <a:cubicBezTo>
                  <a:pt x="445" y="116"/>
                  <a:pt x="444" y="116"/>
                  <a:pt x="444" y="117"/>
                </a:cubicBezTo>
                <a:cubicBezTo>
                  <a:pt x="444" y="117"/>
                  <a:pt x="444" y="117"/>
                  <a:pt x="444" y="117"/>
                </a:cubicBezTo>
                <a:cubicBezTo>
                  <a:pt x="444" y="117"/>
                  <a:pt x="444" y="117"/>
                  <a:pt x="444" y="118"/>
                </a:cubicBezTo>
                <a:cubicBezTo>
                  <a:pt x="444" y="118"/>
                  <a:pt x="443" y="118"/>
                  <a:pt x="443" y="118"/>
                </a:cubicBezTo>
                <a:cubicBezTo>
                  <a:pt x="443" y="118"/>
                  <a:pt x="443" y="118"/>
                  <a:pt x="443" y="118"/>
                </a:cubicBezTo>
                <a:cubicBezTo>
                  <a:pt x="443" y="118"/>
                  <a:pt x="443" y="118"/>
                  <a:pt x="443" y="118"/>
                </a:cubicBezTo>
                <a:cubicBezTo>
                  <a:pt x="443" y="117"/>
                  <a:pt x="444" y="117"/>
                  <a:pt x="444" y="117"/>
                </a:cubicBezTo>
                <a:cubicBezTo>
                  <a:pt x="444" y="117"/>
                  <a:pt x="443" y="117"/>
                  <a:pt x="443" y="117"/>
                </a:cubicBezTo>
                <a:cubicBezTo>
                  <a:pt x="443" y="117"/>
                  <a:pt x="444" y="117"/>
                  <a:pt x="444" y="117"/>
                </a:cubicBezTo>
                <a:cubicBezTo>
                  <a:pt x="444" y="116"/>
                  <a:pt x="444" y="116"/>
                  <a:pt x="444" y="116"/>
                </a:cubicBezTo>
                <a:cubicBezTo>
                  <a:pt x="443" y="116"/>
                  <a:pt x="443" y="116"/>
                  <a:pt x="442" y="117"/>
                </a:cubicBezTo>
                <a:cubicBezTo>
                  <a:pt x="442" y="116"/>
                  <a:pt x="442" y="116"/>
                  <a:pt x="442" y="116"/>
                </a:cubicBezTo>
                <a:cubicBezTo>
                  <a:pt x="442" y="116"/>
                  <a:pt x="441" y="116"/>
                  <a:pt x="441" y="116"/>
                </a:cubicBezTo>
                <a:cubicBezTo>
                  <a:pt x="441" y="116"/>
                  <a:pt x="440" y="116"/>
                  <a:pt x="440" y="115"/>
                </a:cubicBezTo>
                <a:cubicBezTo>
                  <a:pt x="440" y="115"/>
                  <a:pt x="440" y="115"/>
                  <a:pt x="441" y="115"/>
                </a:cubicBezTo>
                <a:cubicBezTo>
                  <a:pt x="441" y="115"/>
                  <a:pt x="441" y="115"/>
                  <a:pt x="441" y="115"/>
                </a:cubicBezTo>
                <a:cubicBezTo>
                  <a:pt x="441" y="115"/>
                  <a:pt x="442" y="115"/>
                  <a:pt x="442" y="115"/>
                </a:cubicBezTo>
                <a:cubicBezTo>
                  <a:pt x="442" y="115"/>
                  <a:pt x="442" y="115"/>
                  <a:pt x="443" y="115"/>
                </a:cubicBezTo>
                <a:cubicBezTo>
                  <a:pt x="443" y="115"/>
                  <a:pt x="443" y="115"/>
                  <a:pt x="443" y="115"/>
                </a:cubicBezTo>
                <a:cubicBezTo>
                  <a:pt x="443" y="115"/>
                  <a:pt x="442" y="114"/>
                  <a:pt x="442" y="114"/>
                </a:cubicBezTo>
                <a:cubicBezTo>
                  <a:pt x="442" y="114"/>
                  <a:pt x="442" y="115"/>
                  <a:pt x="442" y="114"/>
                </a:cubicBezTo>
                <a:cubicBezTo>
                  <a:pt x="442" y="114"/>
                  <a:pt x="441" y="114"/>
                  <a:pt x="441" y="114"/>
                </a:cubicBezTo>
                <a:cubicBezTo>
                  <a:pt x="441" y="114"/>
                  <a:pt x="441" y="114"/>
                  <a:pt x="441" y="114"/>
                </a:cubicBezTo>
                <a:cubicBezTo>
                  <a:pt x="441" y="114"/>
                  <a:pt x="441" y="114"/>
                  <a:pt x="440" y="114"/>
                </a:cubicBezTo>
                <a:cubicBezTo>
                  <a:pt x="440" y="114"/>
                  <a:pt x="440" y="114"/>
                  <a:pt x="440" y="114"/>
                </a:cubicBezTo>
                <a:cubicBezTo>
                  <a:pt x="440" y="114"/>
                  <a:pt x="441" y="114"/>
                  <a:pt x="440" y="114"/>
                </a:cubicBezTo>
                <a:cubicBezTo>
                  <a:pt x="440" y="115"/>
                  <a:pt x="440" y="114"/>
                  <a:pt x="440" y="114"/>
                </a:cubicBezTo>
                <a:cubicBezTo>
                  <a:pt x="440" y="114"/>
                  <a:pt x="440" y="114"/>
                  <a:pt x="440" y="114"/>
                </a:cubicBezTo>
                <a:cubicBezTo>
                  <a:pt x="439" y="114"/>
                  <a:pt x="440" y="114"/>
                  <a:pt x="440" y="115"/>
                </a:cubicBezTo>
                <a:cubicBezTo>
                  <a:pt x="439" y="115"/>
                  <a:pt x="438" y="115"/>
                  <a:pt x="437" y="114"/>
                </a:cubicBezTo>
                <a:cubicBezTo>
                  <a:pt x="437" y="115"/>
                  <a:pt x="437" y="115"/>
                  <a:pt x="437" y="115"/>
                </a:cubicBezTo>
                <a:cubicBezTo>
                  <a:pt x="437" y="115"/>
                  <a:pt x="437" y="115"/>
                  <a:pt x="437" y="115"/>
                </a:cubicBezTo>
                <a:cubicBezTo>
                  <a:pt x="437" y="114"/>
                  <a:pt x="436" y="114"/>
                  <a:pt x="436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14"/>
                  <a:pt x="436" y="114"/>
                  <a:pt x="436" y="114"/>
                </a:cubicBezTo>
                <a:cubicBezTo>
                  <a:pt x="436" y="114"/>
                  <a:pt x="436" y="114"/>
                  <a:pt x="435" y="114"/>
                </a:cubicBezTo>
                <a:cubicBezTo>
                  <a:pt x="435" y="115"/>
                  <a:pt x="435" y="115"/>
                  <a:pt x="434" y="115"/>
                </a:cubicBezTo>
                <a:cubicBezTo>
                  <a:pt x="434" y="115"/>
                  <a:pt x="434" y="115"/>
                  <a:pt x="434" y="115"/>
                </a:cubicBezTo>
                <a:cubicBezTo>
                  <a:pt x="434" y="115"/>
                  <a:pt x="434" y="115"/>
                  <a:pt x="434" y="115"/>
                </a:cubicBezTo>
                <a:cubicBezTo>
                  <a:pt x="434" y="115"/>
                  <a:pt x="434" y="115"/>
                  <a:pt x="434" y="115"/>
                </a:cubicBezTo>
                <a:cubicBezTo>
                  <a:pt x="434" y="115"/>
                  <a:pt x="435" y="115"/>
                  <a:pt x="435" y="114"/>
                </a:cubicBezTo>
                <a:cubicBezTo>
                  <a:pt x="434" y="114"/>
                  <a:pt x="434" y="114"/>
                  <a:pt x="434" y="114"/>
                </a:cubicBezTo>
                <a:cubicBezTo>
                  <a:pt x="434" y="114"/>
                  <a:pt x="434" y="113"/>
                  <a:pt x="434" y="113"/>
                </a:cubicBezTo>
                <a:cubicBezTo>
                  <a:pt x="433" y="113"/>
                  <a:pt x="432" y="113"/>
                  <a:pt x="432" y="113"/>
                </a:cubicBezTo>
                <a:cubicBezTo>
                  <a:pt x="432" y="112"/>
                  <a:pt x="433" y="113"/>
                  <a:pt x="433" y="113"/>
                </a:cubicBezTo>
                <a:cubicBezTo>
                  <a:pt x="434" y="113"/>
                  <a:pt x="435" y="113"/>
                  <a:pt x="436" y="113"/>
                </a:cubicBezTo>
                <a:cubicBezTo>
                  <a:pt x="436" y="113"/>
                  <a:pt x="437" y="112"/>
                  <a:pt x="437" y="112"/>
                </a:cubicBezTo>
                <a:cubicBezTo>
                  <a:pt x="438" y="112"/>
                  <a:pt x="438" y="112"/>
                  <a:pt x="438" y="112"/>
                </a:cubicBezTo>
                <a:cubicBezTo>
                  <a:pt x="438" y="111"/>
                  <a:pt x="438" y="112"/>
                  <a:pt x="437" y="111"/>
                </a:cubicBezTo>
                <a:cubicBezTo>
                  <a:pt x="437" y="111"/>
                  <a:pt x="436" y="111"/>
                  <a:pt x="436" y="111"/>
                </a:cubicBezTo>
                <a:cubicBezTo>
                  <a:pt x="436" y="111"/>
                  <a:pt x="436" y="111"/>
                  <a:pt x="436" y="111"/>
                </a:cubicBezTo>
                <a:cubicBezTo>
                  <a:pt x="436" y="111"/>
                  <a:pt x="436" y="110"/>
                  <a:pt x="436" y="110"/>
                </a:cubicBezTo>
                <a:cubicBezTo>
                  <a:pt x="435" y="110"/>
                  <a:pt x="435" y="111"/>
                  <a:pt x="435" y="111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4" y="110"/>
                  <a:pt x="434" y="110"/>
                  <a:pt x="434" y="111"/>
                </a:cubicBezTo>
                <a:cubicBezTo>
                  <a:pt x="434" y="110"/>
                  <a:pt x="434" y="110"/>
                  <a:pt x="434" y="110"/>
                </a:cubicBezTo>
                <a:cubicBezTo>
                  <a:pt x="433" y="110"/>
                  <a:pt x="432" y="109"/>
                  <a:pt x="432" y="110"/>
                </a:cubicBezTo>
                <a:cubicBezTo>
                  <a:pt x="432" y="110"/>
                  <a:pt x="431" y="111"/>
                  <a:pt x="431" y="111"/>
                </a:cubicBezTo>
                <a:cubicBezTo>
                  <a:pt x="432" y="112"/>
                  <a:pt x="431" y="112"/>
                  <a:pt x="431" y="112"/>
                </a:cubicBezTo>
                <a:cubicBezTo>
                  <a:pt x="431" y="112"/>
                  <a:pt x="431" y="112"/>
                  <a:pt x="431" y="111"/>
                </a:cubicBezTo>
                <a:cubicBezTo>
                  <a:pt x="431" y="111"/>
                  <a:pt x="430" y="112"/>
                  <a:pt x="430" y="112"/>
                </a:cubicBezTo>
                <a:cubicBezTo>
                  <a:pt x="430" y="111"/>
                  <a:pt x="430" y="111"/>
                  <a:pt x="430" y="111"/>
                </a:cubicBezTo>
                <a:cubicBezTo>
                  <a:pt x="431" y="111"/>
                  <a:pt x="431" y="111"/>
                  <a:pt x="431" y="110"/>
                </a:cubicBezTo>
                <a:cubicBezTo>
                  <a:pt x="431" y="110"/>
                  <a:pt x="430" y="110"/>
                  <a:pt x="430" y="111"/>
                </a:cubicBezTo>
                <a:cubicBezTo>
                  <a:pt x="430" y="111"/>
                  <a:pt x="430" y="111"/>
                  <a:pt x="430" y="111"/>
                </a:cubicBezTo>
                <a:cubicBezTo>
                  <a:pt x="430" y="111"/>
                  <a:pt x="430" y="111"/>
                  <a:pt x="430" y="111"/>
                </a:cubicBezTo>
                <a:cubicBezTo>
                  <a:pt x="430" y="111"/>
                  <a:pt x="430" y="111"/>
                  <a:pt x="430" y="111"/>
                </a:cubicBezTo>
                <a:cubicBezTo>
                  <a:pt x="430" y="111"/>
                  <a:pt x="430" y="110"/>
                  <a:pt x="430" y="110"/>
                </a:cubicBezTo>
                <a:cubicBezTo>
                  <a:pt x="430" y="110"/>
                  <a:pt x="430" y="110"/>
                  <a:pt x="430" y="110"/>
                </a:cubicBezTo>
                <a:cubicBezTo>
                  <a:pt x="430" y="110"/>
                  <a:pt x="430" y="110"/>
                  <a:pt x="430" y="110"/>
                </a:cubicBezTo>
                <a:cubicBezTo>
                  <a:pt x="430" y="110"/>
                  <a:pt x="430" y="110"/>
                  <a:pt x="431" y="110"/>
                </a:cubicBezTo>
                <a:cubicBezTo>
                  <a:pt x="431" y="110"/>
                  <a:pt x="431" y="110"/>
                  <a:pt x="431" y="110"/>
                </a:cubicBezTo>
                <a:cubicBezTo>
                  <a:pt x="431" y="110"/>
                  <a:pt x="431" y="110"/>
                  <a:pt x="431" y="110"/>
                </a:cubicBezTo>
                <a:cubicBezTo>
                  <a:pt x="432" y="109"/>
                  <a:pt x="432" y="109"/>
                  <a:pt x="431" y="109"/>
                </a:cubicBezTo>
                <a:cubicBezTo>
                  <a:pt x="431" y="109"/>
                  <a:pt x="430" y="109"/>
                  <a:pt x="429" y="108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29" y="109"/>
                  <a:pt x="429" y="109"/>
                  <a:pt x="428" y="109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29" y="109"/>
                  <a:pt x="429" y="109"/>
                  <a:pt x="429" y="110"/>
                </a:cubicBezTo>
                <a:cubicBezTo>
                  <a:pt x="429" y="110"/>
                  <a:pt x="429" y="110"/>
                  <a:pt x="429" y="110"/>
                </a:cubicBezTo>
                <a:cubicBezTo>
                  <a:pt x="429" y="110"/>
                  <a:pt x="429" y="110"/>
                  <a:pt x="429" y="110"/>
                </a:cubicBezTo>
                <a:cubicBezTo>
                  <a:pt x="429" y="110"/>
                  <a:pt x="429" y="110"/>
                  <a:pt x="428" y="110"/>
                </a:cubicBezTo>
                <a:cubicBezTo>
                  <a:pt x="428" y="110"/>
                  <a:pt x="428" y="111"/>
                  <a:pt x="428" y="111"/>
                </a:cubicBezTo>
                <a:cubicBezTo>
                  <a:pt x="428" y="111"/>
                  <a:pt x="428" y="111"/>
                  <a:pt x="428" y="111"/>
                </a:cubicBezTo>
                <a:cubicBezTo>
                  <a:pt x="428" y="111"/>
                  <a:pt x="428" y="111"/>
                  <a:pt x="428" y="111"/>
                </a:cubicBezTo>
                <a:cubicBezTo>
                  <a:pt x="428" y="111"/>
                  <a:pt x="428" y="111"/>
                  <a:pt x="428" y="111"/>
                </a:cubicBezTo>
                <a:cubicBezTo>
                  <a:pt x="428" y="111"/>
                  <a:pt x="428" y="111"/>
                  <a:pt x="427" y="111"/>
                </a:cubicBezTo>
                <a:cubicBezTo>
                  <a:pt x="427" y="111"/>
                  <a:pt x="427" y="111"/>
                  <a:pt x="427" y="112"/>
                </a:cubicBezTo>
                <a:cubicBezTo>
                  <a:pt x="427" y="112"/>
                  <a:pt x="427" y="112"/>
                  <a:pt x="427" y="112"/>
                </a:cubicBezTo>
                <a:cubicBezTo>
                  <a:pt x="427" y="112"/>
                  <a:pt x="427" y="112"/>
                  <a:pt x="427" y="112"/>
                </a:cubicBezTo>
                <a:cubicBezTo>
                  <a:pt x="427" y="111"/>
                  <a:pt x="427" y="110"/>
                  <a:pt x="426" y="111"/>
                </a:cubicBezTo>
                <a:cubicBezTo>
                  <a:pt x="426" y="110"/>
                  <a:pt x="427" y="110"/>
                  <a:pt x="427" y="110"/>
                </a:cubicBezTo>
                <a:cubicBezTo>
                  <a:pt x="427" y="110"/>
                  <a:pt x="427" y="109"/>
                  <a:pt x="427" y="109"/>
                </a:cubicBezTo>
                <a:cubicBezTo>
                  <a:pt x="426" y="110"/>
                  <a:pt x="426" y="110"/>
                  <a:pt x="425" y="110"/>
                </a:cubicBezTo>
                <a:cubicBezTo>
                  <a:pt x="425" y="111"/>
                  <a:pt x="425" y="111"/>
                  <a:pt x="425" y="111"/>
                </a:cubicBezTo>
                <a:cubicBezTo>
                  <a:pt x="425" y="111"/>
                  <a:pt x="425" y="111"/>
                  <a:pt x="425" y="111"/>
                </a:cubicBezTo>
                <a:cubicBezTo>
                  <a:pt x="424" y="111"/>
                  <a:pt x="424" y="111"/>
                  <a:pt x="424" y="112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4" y="112"/>
                  <a:pt x="424" y="112"/>
                  <a:pt x="424" y="112"/>
                </a:cubicBezTo>
                <a:cubicBezTo>
                  <a:pt x="424" y="112"/>
                  <a:pt x="424" y="113"/>
                  <a:pt x="423" y="113"/>
                </a:cubicBezTo>
                <a:cubicBezTo>
                  <a:pt x="423" y="113"/>
                  <a:pt x="423" y="113"/>
                  <a:pt x="423" y="113"/>
                </a:cubicBezTo>
                <a:cubicBezTo>
                  <a:pt x="423" y="113"/>
                  <a:pt x="423" y="113"/>
                  <a:pt x="423" y="113"/>
                </a:cubicBezTo>
                <a:cubicBezTo>
                  <a:pt x="423" y="113"/>
                  <a:pt x="423" y="113"/>
                  <a:pt x="423" y="113"/>
                </a:cubicBezTo>
                <a:cubicBezTo>
                  <a:pt x="422" y="113"/>
                  <a:pt x="423" y="112"/>
                  <a:pt x="423" y="111"/>
                </a:cubicBezTo>
                <a:cubicBezTo>
                  <a:pt x="423" y="111"/>
                  <a:pt x="423" y="111"/>
                  <a:pt x="423" y="111"/>
                </a:cubicBezTo>
                <a:cubicBezTo>
                  <a:pt x="424" y="111"/>
                  <a:pt x="424" y="111"/>
                  <a:pt x="424" y="110"/>
                </a:cubicBezTo>
                <a:cubicBezTo>
                  <a:pt x="424" y="110"/>
                  <a:pt x="424" y="110"/>
                  <a:pt x="424" y="110"/>
                </a:cubicBezTo>
                <a:cubicBezTo>
                  <a:pt x="425" y="110"/>
                  <a:pt x="425" y="110"/>
                  <a:pt x="425" y="110"/>
                </a:cubicBezTo>
                <a:cubicBezTo>
                  <a:pt x="425" y="109"/>
                  <a:pt x="424" y="109"/>
                  <a:pt x="423" y="109"/>
                </a:cubicBezTo>
                <a:cubicBezTo>
                  <a:pt x="423" y="109"/>
                  <a:pt x="423" y="109"/>
                  <a:pt x="423" y="109"/>
                </a:cubicBezTo>
                <a:cubicBezTo>
                  <a:pt x="423" y="109"/>
                  <a:pt x="423" y="110"/>
                  <a:pt x="423" y="110"/>
                </a:cubicBezTo>
                <a:cubicBezTo>
                  <a:pt x="423" y="109"/>
                  <a:pt x="423" y="109"/>
                  <a:pt x="423" y="109"/>
                </a:cubicBezTo>
                <a:cubicBezTo>
                  <a:pt x="423" y="109"/>
                  <a:pt x="423" y="109"/>
                  <a:pt x="422" y="109"/>
                </a:cubicBezTo>
                <a:cubicBezTo>
                  <a:pt x="422" y="109"/>
                  <a:pt x="422" y="109"/>
                  <a:pt x="422" y="109"/>
                </a:cubicBezTo>
                <a:cubicBezTo>
                  <a:pt x="422" y="109"/>
                  <a:pt x="422" y="109"/>
                  <a:pt x="422" y="109"/>
                </a:cubicBezTo>
                <a:cubicBezTo>
                  <a:pt x="422" y="109"/>
                  <a:pt x="422" y="109"/>
                  <a:pt x="422" y="110"/>
                </a:cubicBezTo>
                <a:cubicBezTo>
                  <a:pt x="421" y="110"/>
                  <a:pt x="421" y="110"/>
                  <a:pt x="421" y="110"/>
                </a:cubicBezTo>
                <a:cubicBezTo>
                  <a:pt x="421" y="110"/>
                  <a:pt x="421" y="109"/>
                  <a:pt x="421" y="110"/>
                </a:cubicBezTo>
                <a:cubicBezTo>
                  <a:pt x="421" y="110"/>
                  <a:pt x="422" y="110"/>
                  <a:pt x="422" y="111"/>
                </a:cubicBezTo>
                <a:cubicBezTo>
                  <a:pt x="421" y="110"/>
                  <a:pt x="421" y="110"/>
                  <a:pt x="421" y="111"/>
                </a:cubicBezTo>
                <a:cubicBezTo>
                  <a:pt x="421" y="111"/>
                  <a:pt x="421" y="111"/>
                  <a:pt x="421" y="111"/>
                </a:cubicBezTo>
                <a:cubicBezTo>
                  <a:pt x="421" y="111"/>
                  <a:pt x="421" y="111"/>
                  <a:pt x="420" y="111"/>
                </a:cubicBezTo>
                <a:cubicBezTo>
                  <a:pt x="420" y="111"/>
                  <a:pt x="420" y="111"/>
                  <a:pt x="420" y="112"/>
                </a:cubicBezTo>
                <a:cubicBezTo>
                  <a:pt x="419" y="112"/>
                  <a:pt x="419" y="112"/>
                  <a:pt x="418" y="112"/>
                </a:cubicBezTo>
                <a:cubicBezTo>
                  <a:pt x="419" y="112"/>
                  <a:pt x="419" y="112"/>
                  <a:pt x="419" y="112"/>
                </a:cubicBezTo>
                <a:cubicBezTo>
                  <a:pt x="419" y="112"/>
                  <a:pt x="419" y="112"/>
                  <a:pt x="418" y="113"/>
                </a:cubicBezTo>
                <a:cubicBezTo>
                  <a:pt x="418" y="113"/>
                  <a:pt x="419" y="113"/>
                  <a:pt x="419" y="113"/>
                </a:cubicBezTo>
                <a:cubicBezTo>
                  <a:pt x="418" y="113"/>
                  <a:pt x="418" y="113"/>
                  <a:pt x="418" y="113"/>
                </a:cubicBezTo>
                <a:cubicBezTo>
                  <a:pt x="418" y="113"/>
                  <a:pt x="419" y="113"/>
                  <a:pt x="419" y="113"/>
                </a:cubicBezTo>
                <a:cubicBezTo>
                  <a:pt x="419" y="114"/>
                  <a:pt x="419" y="114"/>
                  <a:pt x="419" y="114"/>
                </a:cubicBezTo>
                <a:cubicBezTo>
                  <a:pt x="418" y="114"/>
                  <a:pt x="418" y="114"/>
                  <a:pt x="418" y="114"/>
                </a:cubicBezTo>
                <a:cubicBezTo>
                  <a:pt x="418" y="114"/>
                  <a:pt x="418" y="113"/>
                  <a:pt x="418" y="113"/>
                </a:cubicBezTo>
                <a:cubicBezTo>
                  <a:pt x="418" y="113"/>
                  <a:pt x="418" y="113"/>
                  <a:pt x="418" y="113"/>
                </a:cubicBezTo>
                <a:cubicBezTo>
                  <a:pt x="418" y="113"/>
                  <a:pt x="417" y="113"/>
                  <a:pt x="417" y="113"/>
                </a:cubicBezTo>
                <a:cubicBezTo>
                  <a:pt x="417" y="113"/>
                  <a:pt x="416" y="113"/>
                  <a:pt x="416" y="113"/>
                </a:cubicBezTo>
                <a:cubicBezTo>
                  <a:pt x="416" y="113"/>
                  <a:pt x="417" y="113"/>
                  <a:pt x="417" y="113"/>
                </a:cubicBezTo>
                <a:cubicBezTo>
                  <a:pt x="417" y="113"/>
                  <a:pt x="418" y="113"/>
                  <a:pt x="418" y="113"/>
                </a:cubicBezTo>
                <a:cubicBezTo>
                  <a:pt x="418" y="113"/>
                  <a:pt x="417" y="112"/>
                  <a:pt x="416" y="112"/>
                </a:cubicBezTo>
                <a:cubicBezTo>
                  <a:pt x="416" y="112"/>
                  <a:pt x="416" y="113"/>
                  <a:pt x="416" y="113"/>
                </a:cubicBezTo>
                <a:cubicBezTo>
                  <a:pt x="416" y="113"/>
                  <a:pt x="416" y="113"/>
                  <a:pt x="417" y="113"/>
                </a:cubicBezTo>
                <a:cubicBezTo>
                  <a:pt x="416" y="113"/>
                  <a:pt x="416" y="113"/>
                  <a:pt x="416" y="113"/>
                </a:cubicBezTo>
                <a:cubicBezTo>
                  <a:pt x="416" y="113"/>
                  <a:pt x="416" y="113"/>
                  <a:pt x="416" y="113"/>
                </a:cubicBezTo>
                <a:cubicBezTo>
                  <a:pt x="415" y="113"/>
                  <a:pt x="414" y="113"/>
                  <a:pt x="413" y="112"/>
                </a:cubicBezTo>
                <a:cubicBezTo>
                  <a:pt x="413" y="113"/>
                  <a:pt x="414" y="113"/>
                  <a:pt x="414" y="113"/>
                </a:cubicBezTo>
                <a:cubicBezTo>
                  <a:pt x="414" y="113"/>
                  <a:pt x="414" y="113"/>
                  <a:pt x="414" y="113"/>
                </a:cubicBezTo>
                <a:cubicBezTo>
                  <a:pt x="414" y="113"/>
                  <a:pt x="414" y="113"/>
                  <a:pt x="414" y="113"/>
                </a:cubicBezTo>
                <a:cubicBezTo>
                  <a:pt x="414" y="113"/>
                  <a:pt x="414" y="113"/>
                  <a:pt x="414" y="113"/>
                </a:cubicBezTo>
                <a:cubicBezTo>
                  <a:pt x="415" y="113"/>
                  <a:pt x="415" y="113"/>
                  <a:pt x="415" y="113"/>
                </a:cubicBezTo>
                <a:cubicBezTo>
                  <a:pt x="415" y="113"/>
                  <a:pt x="415" y="113"/>
                  <a:pt x="415" y="113"/>
                </a:cubicBezTo>
                <a:cubicBezTo>
                  <a:pt x="415" y="114"/>
                  <a:pt x="415" y="114"/>
                  <a:pt x="415" y="114"/>
                </a:cubicBezTo>
                <a:cubicBezTo>
                  <a:pt x="415" y="114"/>
                  <a:pt x="415" y="114"/>
                  <a:pt x="415" y="114"/>
                </a:cubicBezTo>
                <a:cubicBezTo>
                  <a:pt x="415" y="114"/>
                  <a:pt x="415" y="114"/>
                  <a:pt x="415" y="114"/>
                </a:cubicBezTo>
                <a:cubicBezTo>
                  <a:pt x="415" y="114"/>
                  <a:pt x="415" y="114"/>
                  <a:pt x="416" y="115"/>
                </a:cubicBezTo>
                <a:cubicBezTo>
                  <a:pt x="415" y="114"/>
                  <a:pt x="414" y="114"/>
                  <a:pt x="413" y="114"/>
                </a:cubicBezTo>
                <a:cubicBezTo>
                  <a:pt x="413" y="114"/>
                  <a:pt x="413" y="114"/>
                  <a:pt x="413" y="114"/>
                </a:cubicBezTo>
                <a:cubicBezTo>
                  <a:pt x="413" y="115"/>
                  <a:pt x="413" y="114"/>
                  <a:pt x="413" y="114"/>
                </a:cubicBezTo>
                <a:cubicBezTo>
                  <a:pt x="412" y="114"/>
                  <a:pt x="411" y="114"/>
                  <a:pt x="411" y="115"/>
                </a:cubicBezTo>
                <a:cubicBezTo>
                  <a:pt x="412" y="115"/>
                  <a:pt x="412" y="115"/>
                  <a:pt x="412" y="116"/>
                </a:cubicBezTo>
                <a:cubicBezTo>
                  <a:pt x="412" y="115"/>
                  <a:pt x="411" y="115"/>
                  <a:pt x="411" y="115"/>
                </a:cubicBezTo>
                <a:cubicBezTo>
                  <a:pt x="411" y="116"/>
                  <a:pt x="411" y="116"/>
                  <a:pt x="411" y="116"/>
                </a:cubicBezTo>
                <a:cubicBezTo>
                  <a:pt x="411" y="116"/>
                  <a:pt x="410" y="116"/>
                  <a:pt x="410" y="117"/>
                </a:cubicBezTo>
                <a:cubicBezTo>
                  <a:pt x="410" y="116"/>
                  <a:pt x="411" y="116"/>
                  <a:pt x="411" y="116"/>
                </a:cubicBezTo>
                <a:cubicBezTo>
                  <a:pt x="411" y="116"/>
                  <a:pt x="411" y="116"/>
                  <a:pt x="411" y="116"/>
                </a:cubicBezTo>
                <a:cubicBezTo>
                  <a:pt x="411" y="116"/>
                  <a:pt x="411" y="115"/>
                  <a:pt x="411" y="115"/>
                </a:cubicBezTo>
                <a:cubicBezTo>
                  <a:pt x="411" y="115"/>
                  <a:pt x="411" y="115"/>
                  <a:pt x="411" y="115"/>
                </a:cubicBezTo>
                <a:cubicBezTo>
                  <a:pt x="411" y="115"/>
                  <a:pt x="411" y="114"/>
                  <a:pt x="411" y="114"/>
                </a:cubicBezTo>
                <a:cubicBezTo>
                  <a:pt x="411" y="114"/>
                  <a:pt x="411" y="114"/>
                  <a:pt x="411" y="114"/>
                </a:cubicBezTo>
                <a:cubicBezTo>
                  <a:pt x="411" y="114"/>
                  <a:pt x="411" y="114"/>
                  <a:pt x="411" y="114"/>
                </a:cubicBezTo>
                <a:cubicBezTo>
                  <a:pt x="411" y="114"/>
                  <a:pt x="411" y="114"/>
                  <a:pt x="411" y="114"/>
                </a:cubicBezTo>
                <a:cubicBezTo>
                  <a:pt x="410" y="114"/>
                  <a:pt x="410" y="114"/>
                  <a:pt x="410" y="114"/>
                </a:cubicBezTo>
                <a:cubicBezTo>
                  <a:pt x="410" y="114"/>
                  <a:pt x="410" y="114"/>
                  <a:pt x="410" y="114"/>
                </a:cubicBezTo>
                <a:cubicBezTo>
                  <a:pt x="410" y="114"/>
                  <a:pt x="410" y="114"/>
                  <a:pt x="410" y="115"/>
                </a:cubicBezTo>
                <a:cubicBezTo>
                  <a:pt x="410" y="115"/>
                  <a:pt x="410" y="115"/>
                  <a:pt x="410" y="115"/>
                </a:cubicBezTo>
                <a:cubicBezTo>
                  <a:pt x="410" y="116"/>
                  <a:pt x="409" y="116"/>
                  <a:pt x="409" y="116"/>
                </a:cubicBezTo>
                <a:cubicBezTo>
                  <a:pt x="409" y="116"/>
                  <a:pt x="409" y="116"/>
                  <a:pt x="409" y="116"/>
                </a:cubicBezTo>
                <a:cubicBezTo>
                  <a:pt x="409" y="115"/>
                  <a:pt x="410" y="115"/>
                  <a:pt x="410" y="115"/>
                </a:cubicBezTo>
                <a:cubicBezTo>
                  <a:pt x="410" y="115"/>
                  <a:pt x="409" y="115"/>
                  <a:pt x="409" y="115"/>
                </a:cubicBezTo>
                <a:cubicBezTo>
                  <a:pt x="409" y="115"/>
                  <a:pt x="410" y="115"/>
                  <a:pt x="410" y="114"/>
                </a:cubicBezTo>
                <a:cubicBezTo>
                  <a:pt x="409" y="114"/>
                  <a:pt x="409" y="114"/>
                  <a:pt x="409" y="114"/>
                </a:cubicBezTo>
                <a:cubicBezTo>
                  <a:pt x="408" y="114"/>
                  <a:pt x="408" y="114"/>
                  <a:pt x="408" y="115"/>
                </a:cubicBezTo>
                <a:cubicBezTo>
                  <a:pt x="408" y="115"/>
                  <a:pt x="407" y="115"/>
                  <a:pt x="408" y="115"/>
                </a:cubicBezTo>
                <a:cubicBezTo>
                  <a:pt x="408" y="115"/>
                  <a:pt x="408" y="115"/>
                  <a:pt x="408" y="116"/>
                </a:cubicBezTo>
                <a:cubicBezTo>
                  <a:pt x="408" y="116"/>
                  <a:pt x="408" y="116"/>
                  <a:pt x="408" y="116"/>
                </a:cubicBezTo>
                <a:cubicBezTo>
                  <a:pt x="408" y="116"/>
                  <a:pt x="408" y="116"/>
                  <a:pt x="408" y="116"/>
                </a:cubicBezTo>
                <a:cubicBezTo>
                  <a:pt x="407" y="116"/>
                  <a:pt x="407" y="116"/>
                  <a:pt x="407" y="116"/>
                </a:cubicBezTo>
                <a:cubicBezTo>
                  <a:pt x="407" y="116"/>
                  <a:pt x="407" y="116"/>
                  <a:pt x="407" y="116"/>
                </a:cubicBezTo>
                <a:cubicBezTo>
                  <a:pt x="407" y="116"/>
                  <a:pt x="408" y="116"/>
                  <a:pt x="408" y="117"/>
                </a:cubicBezTo>
                <a:cubicBezTo>
                  <a:pt x="407" y="117"/>
                  <a:pt x="407" y="117"/>
                  <a:pt x="407" y="117"/>
                </a:cubicBezTo>
                <a:cubicBezTo>
                  <a:pt x="406" y="117"/>
                  <a:pt x="406" y="117"/>
                  <a:pt x="406" y="116"/>
                </a:cubicBezTo>
                <a:cubicBezTo>
                  <a:pt x="406" y="116"/>
                  <a:pt x="406" y="116"/>
                  <a:pt x="406" y="116"/>
                </a:cubicBezTo>
                <a:cubicBezTo>
                  <a:pt x="406" y="116"/>
                  <a:pt x="406" y="116"/>
                  <a:pt x="406" y="116"/>
                </a:cubicBezTo>
                <a:cubicBezTo>
                  <a:pt x="406" y="116"/>
                  <a:pt x="406" y="116"/>
                  <a:pt x="405" y="116"/>
                </a:cubicBezTo>
                <a:cubicBezTo>
                  <a:pt x="405" y="116"/>
                  <a:pt x="405" y="117"/>
                  <a:pt x="405" y="117"/>
                </a:cubicBezTo>
                <a:cubicBezTo>
                  <a:pt x="405" y="117"/>
                  <a:pt x="406" y="117"/>
                  <a:pt x="405" y="117"/>
                </a:cubicBezTo>
                <a:cubicBezTo>
                  <a:pt x="405" y="117"/>
                  <a:pt x="405" y="117"/>
                  <a:pt x="405" y="117"/>
                </a:cubicBezTo>
                <a:cubicBezTo>
                  <a:pt x="405" y="117"/>
                  <a:pt x="404" y="117"/>
                  <a:pt x="404" y="117"/>
                </a:cubicBezTo>
                <a:cubicBezTo>
                  <a:pt x="404" y="118"/>
                  <a:pt x="404" y="118"/>
                  <a:pt x="405" y="118"/>
                </a:cubicBezTo>
                <a:cubicBezTo>
                  <a:pt x="405" y="119"/>
                  <a:pt x="404" y="119"/>
                  <a:pt x="404" y="119"/>
                </a:cubicBezTo>
                <a:cubicBezTo>
                  <a:pt x="404" y="119"/>
                  <a:pt x="405" y="119"/>
                  <a:pt x="405" y="119"/>
                </a:cubicBezTo>
                <a:cubicBezTo>
                  <a:pt x="404" y="119"/>
                  <a:pt x="404" y="119"/>
                  <a:pt x="404" y="119"/>
                </a:cubicBezTo>
                <a:cubicBezTo>
                  <a:pt x="404" y="119"/>
                  <a:pt x="404" y="119"/>
                  <a:pt x="404" y="119"/>
                </a:cubicBezTo>
                <a:cubicBezTo>
                  <a:pt x="404" y="119"/>
                  <a:pt x="403" y="119"/>
                  <a:pt x="403" y="119"/>
                </a:cubicBezTo>
                <a:cubicBezTo>
                  <a:pt x="402" y="119"/>
                  <a:pt x="402" y="120"/>
                  <a:pt x="402" y="120"/>
                </a:cubicBezTo>
                <a:cubicBezTo>
                  <a:pt x="402" y="120"/>
                  <a:pt x="402" y="120"/>
                  <a:pt x="402" y="120"/>
                </a:cubicBezTo>
                <a:cubicBezTo>
                  <a:pt x="402" y="120"/>
                  <a:pt x="403" y="120"/>
                  <a:pt x="403" y="120"/>
                </a:cubicBezTo>
                <a:cubicBezTo>
                  <a:pt x="403" y="120"/>
                  <a:pt x="404" y="120"/>
                  <a:pt x="404" y="120"/>
                </a:cubicBezTo>
                <a:cubicBezTo>
                  <a:pt x="404" y="120"/>
                  <a:pt x="404" y="121"/>
                  <a:pt x="405" y="120"/>
                </a:cubicBezTo>
                <a:cubicBezTo>
                  <a:pt x="405" y="121"/>
                  <a:pt x="403" y="121"/>
                  <a:pt x="404" y="121"/>
                </a:cubicBezTo>
                <a:cubicBezTo>
                  <a:pt x="403" y="121"/>
                  <a:pt x="403" y="121"/>
                  <a:pt x="403" y="121"/>
                </a:cubicBezTo>
                <a:cubicBezTo>
                  <a:pt x="403" y="121"/>
                  <a:pt x="402" y="121"/>
                  <a:pt x="402" y="121"/>
                </a:cubicBezTo>
                <a:cubicBezTo>
                  <a:pt x="402" y="121"/>
                  <a:pt x="402" y="121"/>
                  <a:pt x="402" y="122"/>
                </a:cubicBezTo>
                <a:cubicBezTo>
                  <a:pt x="402" y="122"/>
                  <a:pt x="402" y="121"/>
                  <a:pt x="401" y="121"/>
                </a:cubicBezTo>
                <a:cubicBezTo>
                  <a:pt x="401" y="121"/>
                  <a:pt x="402" y="121"/>
                  <a:pt x="402" y="121"/>
                </a:cubicBezTo>
                <a:cubicBezTo>
                  <a:pt x="401" y="122"/>
                  <a:pt x="401" y="122"/>
                  <a:pt x="401" y="122"/>
                </a:cubicBezTo>
                <a:cubicBezTo>
                  <a:pt x="401" y="122"/>
                  <a:pt x="401" y="122"/>
                  <a:pt x="402" y="122"/>
                </a:cubicBezTo>
                <a:cubicBezTo>
                  <a:pt x="402" y="122"/>
                  <a:pt x="402" y="122"/>
                  <a:pt x="402" y="122"/>
                </a:cubicBezTo>
                <a:cubicBezTo>
                  <a:pt x="402" y="122"/>
                  <a:pt x="401" y="122"/>
                  <a:pt x="401" y="122"/>
                </a:cubicBezTo>
                <a:cubicBezTo>
                  <a:pt x="401" y="122"/>
                  <a:pt x="401" y="122"/>
                  <a:pt x="401" y="122"/>
                </a:cubicBezTo>
                <a:cubicBezTo>
                  <a:pt x="401" y="122"/>
                  <a:pt x="402" y="122"/>
                  <a:pt x="401" y="122"/>
                </a:cubicBezTo>
                <a:cubicBezTo>
                  <a:pt x="401" y="123"/>
                  <a:pt x="401" y="123"/>
                  <a:pt x="401" y="123"/>
                </a:cubicBezTo>
                <a:cubicBezTo>
                  <a:pt x="401" y="123"/>
                  <a:pt x="401" y="123"/>
                  <a:pt x="401" y="123"/>
                </a:cubicBezTo>
                <a:cubicBezTo>
                  <a:pt x="401" y="123"/>
                  <a:pt x="401" y="123"/>
                  <a:pt x="401" y="122"/>
                </a:cubicBezTo>
                <a:cubicBezTo>
                  <a:pt x="401" y="122"/>
                  <a:pt x="401" y="122"/>
                  <a:pt x="400" y="121"/>
                </a:cubicBezTo>
                <a:cubicBezTo>
                  <a:pt x="400" y="121"/>
                  <a:pt x="400" y="122"/>
                  <a:pt x="400" y="122"/>
                </a:cubicBezTo>
                <a:cubicBezTo>
                  <a:pt x="399" y="122"/>
                  <a:pt x="399" y="122"/>
                  <a:pt x="399" y="122"/>
                </a:cubicBezTo>
                <a:cubicBezTo>
                  <a:pt x="399" y="122"/>
                  <a:pt x="400" y="122"/>
                  <a:pt x="399" y="121"/>
                </a:cubicBezTo>
                <a:cubicBezTo>
                  <a:pt x="399" y="121"/>
                  <a:pt x="399" y="122"/>
                  <a:pt x="399" y="122"/>
                </a:cubicBezTo>
                <a:cubicBezTo>
                  <a:pt x="399" y="122"/>
                  <a:pt x="399" y="122"/>
                  <a:pt x="399" y="122"/>
                </a:cubicBezTo>
                <a:cubicBezTo>
                  <a:pt x="399" y="122"/>
                  <a:pt x="399" y="122"/>
                  <a:pt x="398" y="122"/>
                </a:cubicBezTo>
                <a:cubicBezTo>
                  <a:pt x="399" y="122"/>
                  <a:pt x="399" y="122"/>
                  <a:pt x="400" y="122"/>
                </a:cubicBezTo>
                <a:cubicBezTo>
                  <a:pt x="399" y="122"/>
                  <a:pt x="399" y="123"/>
                  <a:pt x="399" y="123"/>
                </a:cubicBezTo>
                <a:cubicBezTo>
                  <a:pt x="399" y="123"/>
                  <a:pt x="399" y="123"/>
                  <a:pt x="398" y="123"/>
                </a:cubicBezTo>
                <a:cubicBezTo>
                  <a:pt x="398" y="123"/>
                  <a:pt x="398" y="123"/>
                  <a:pt x="398" y="123"/>
                </a:cubicBezTo>
                <a:cubicBezTo>
                  <a:pt x="398" y="123"/>
                  <a:pt x="398" y="123"/>
                  <a:pt x="398" y="123"/>
                </a:cubicBezTo>
                <a:cubicBezTo>
                  <a:pt x="398" y="123"/>
                  <a:pt x="397" y="123"/>
                  <a:pt x="397" y="123"/>
                </a:cubicBezTo>
                <a:cubicBezTo>
                  <a:pt x="397" y="123"/>
                  <a:pt x="397" y="123"/>
                  <a:pt x="397" y="123"/>
                </a:cubicBezTo>
                <a:cubicBezTo>
                  <a:pt x="397" y="123"/>
                  <a:pt x="397" y="124"/>
                  <a:pt x="397" y="124"/>
                </a:cubicBezTo>
                <a:cubicBezTo>
                  <a:pt x="397" y="124"/>
                  <a:pt x="399" y="123"/>
                  <a:pt x="399" y="123"/>
                </a:cubicBezTo>
                <a:cubicBezTo>
                  <a:pt x="399" y="123"/>
                  <a:pt x="399" y="123"/>
                  <a:pt x="399" y="123"/>
                </a:cubicBezTo>
                <a:cubicBezTo>
                  <a:pt x="399" y="123"/>
                  <a:pt x="399" y="124"/>
                  <a:pt x="398" y="124"/>
                </a:cubicBezTo>
                <a:cubicBezTo>
                  <a:pt x="398" y="124"/>
                  <a:pt x="399" y="124"/>
                  <a:pt x="399" y="124"/>
                </a:cubicBezTo>
                <a:cubicBezTo>
                  <a:pt x="399" y="124"/>
                  <a:pt x="399" y="124"/>
                  <a:pt x="399" y="124"/>
                </a:cubicBezTo>
                <a:cubicBezTo>
                  <a:pt x="399" y="124"/>
                  <a:pt x="400" y="124"/>
                  <a:pt x="400" y="124"/>
                </a:cubicBezTo>
                <a:cubicBezTo>
                  <a:pt x="400" y="124"/>
                  <a:pt x="399" y="125"/>
                  <a:pt x="399" y="125"/>
                </a:cubicBezTo>
                <a:cubicBezTo>
                  <a:pt x="399" y="125"/>
                  <a:pt x="400" y="125"/>
                  <a:pt x="400" y="125"/>
                </a:cubicBezTo>
                <a:cubicBezTo>
                  <a:pt x="399" y="125"/>
                  <a:pt x="399" y="125"/>
                  <a:pt x="398" y="124"/>
                </a:cubicBezTo>
                <a:cubicBezTo>
                  <a:pt x="398" y="124"/>
                  <a:pt x="398" y="124"/>
                  <a:pt x="398" y="124"/>
                </a:cubicBezTo>
                <a:cubicBezTo>
                  <a:pt x="398" y="124"/>
                  <a:pt x="398" y="124"/>
                  <a:pt x="398" y="124"/>
                </a:cubicBezTo>
                <a:cubicBezTo>
                  <a:pt x="397" y="124"/>
                  <a:pt x="397" y="124"/>
                  <a:pt x="397" y="125"/>
                </a:cubicBezTo>
                <a:cubicBezTo>
                  <a:pt x="397" y="125"/>
                  <a:pt x="398" y="125"/>
                  <a:pt x="398" y="125"/>
                </a:cubicBezTo>
                <a:cubicBezTo>
                  <a:pt x="398" y="125"/>
                  <a:pt x="397" y="125"/>
                  <a:pt x="397" y="125"/>
                </a:cubicBezTo>
                <a:cubicBezTo>
                  <a:pt x="397" y="125"/>
                  <a:pt x="397" y="125"/>
                  <a:pt x="397" y="125"/>
                </a:cubicBezTo>
                <a:cubicBezTo>
                  <a:pt x="397" y="125"/>
                  <a:pt x="397" y="125"/>
                  <a:pt x="396" y="125"/>
                </a:cubicBezTo>
                <a:cubicBezTo>
                  <a:pt x="396" y="125"/>
                  <a:pt x="396" y="125"/>
                  <a:pt x="396" y="125"/>
                </a:cubicBezTo>
                <a:cubicBezTo>
                  <a:pt x="397" y="125"/>
                  <a:pt x="397" y="125"/>
                  <a:pt x="398" y="125"/>
                </a:cubicBezTo>
                <a:cubicBezTo>
                  <a:pt x="398" y="125"/>
                  <a:pt x="398" y="125"/>
                  <a:pt x="398" y="126"/>
                </a:cubicBezTo>
                <a:cubicBezTo>
                  <a:pt x="399" y="126"/>
                  <a:pt x="399" y="126"/>
                  <a:pt x="399" y="126"/>
                </a:cubicBezTo>
                <a:cubicBezTo>
                  <a:pt x="399" y="126"/>
                  <a:pt x="399" y="126"/>
                  <a:pt x="399" y="126"/>
                </a:cubicBezTo>
                <a:cubicBezTo>
                  <a:pt x="399" y="126"/>
                  <a:pt x="398" y="126"/>
                  <a:pt x="398" y="126"/>
                </a:cubicBezTo>
                <a:cubicBezTo>
                  <a:pt x="398" y="126"/>
                  <a:pt x="397" y="126"/>
                  <a:pt x="397" y="126"/>
                </a:cubicBezTo>
                <a:cubicBezTo>
                  <a:pt x="397" y="126"/>
                  <a:pt x="396" y="126"/>
                  <a:pt x="396" y="126"/>
                </a:cubicBezTo>
                <a:cubicBezTo>
                  <a:pt x="396" y="126"/>
                  <a:pt x="396" y="126"/>
                  <a:pt x="396" y="126"/>
                </a:cubicBezTo>
                <a:cubicBezTo>
                  <a:pt x="396" y="126"/>
                  <a:pt x="397" y="126"/>
                  <a:pt x="397" y="126"/>
                </a:cubicBezTo>
                <a:cubicBezTo>
                  <a:pt x="396" y="126"/>
                  <a:pt x="396" y="126"/>
                  <a:pt x="396" y="126"/>
                </a:cubicBezTo>
                <a:cubicBezTo>
                  <a:pt x="395" y="127"/>
                  <a:pt x="395" y="127"/>
                  <a:pt x="394" y="127"/>
                </a:cubicBezTo>
                <a:cubicBezTo>
                  <a:pt x="394" y="127"/>
                  <a:pt x="395" y="127"/>
                  <a:pt x="395" y="127"/>
                </a:cubicBezTo>
                <a:cubicBezTo>
                  <a:pt x="395" y="128"/>
                  <a:pt x="394" y="128"/>
                  <a:pt x="394" y="128"/>
                </a:cubicBezTo>
                <a:cubicBezTo>
                  <a:pt x="394" y="128"/>
                  <a:pt x="394" y="128"/>
                  <a:pt x="394" y="128"/>
                </a:cubicBezTo>
                <a:cubicBezTo>
                  <a:pt x="394" y="128"/>
                  <a:pt x="394" y="128"/>
                  <a:pt x="393" y="128"/>
                </a:cubicBezTo>
                <a:cubicBezTo>
                  <a:pt x="394" y="128"/>
                  <a:pt x="393" y="128"/>
                  <a:pt x="394" y="128"/>
                </a:cubicBezTo>
                <a:cubicBezTo>
                  <a:pt x="394" y="128"/>
                  <a:pt x="394" y="128"/>
                  <a:pt x="394" y="128"/>
                </a:cubicBezTo>
                <a:cubicBezTo>
                  <a:pt x="394" y="128"/>
                  <a:pt x="394" y="128"/>
                  <a:pt x="394" y="128"/>
                </a:cubicBezTo>
                <a:cubicBezTo>
                  <a:pt x="395" y="128"/>
                  <a:pt x="394" y="128"/>
                  <a:pt x="394" y="129"/>
                </a:cubicBezTo>
                <a:cubicBezTo>
                  <a:pt x="394" y="129"/>
                  <a:pt x="393" y="128"/>
                  <a:pt x="393" y="129"/>
                </a:cubicBezTo>
                <a:cubicBezTo>
                  <a:pt x="393" y="129"/>
                  <a:pt x="393" y="129"/>
                  <a:pt x="393" y="129"/>
                </a:cubicBezTo>
                <a:cubicBezTo>
                  <a:pt x="393" y="129"/>
                  <a:pt x="393" y="129"/>
                  <a:pt x="393" y="130"/>
                </a:cubicBezTo>
                <a:cubicBezTo>
                  <a:pt x="393" y="130"/>
                  <a:pt x="393" y="130"/>
                  <a:pt x="393" y="130"/>
                </a:cubicBezTo>
                <a:cubicBezTo>
                  <a:pt x="393" y="130"/>
                  <a:pt x="394" y="130"/>
                  <a:pt x="394" y="130"/>
                </a:cubicBezTo>
                <a:cubicBezTo>
                  <a:pt x="394" y="130"/>
                  <a:pt x="395" y="130"/>
                  <a:pt x="395" y="129"/>
                </a:cubicBezTo>
                <a:cubicBezTo>
                  <a:pt x="395" y="130"/>
                  <a:pt x="395" y="130"/>
                  <a:pt x="394" y="130"/>
                </a:cubicBezTo>
                <a:cubicBezTo>
                  <a:pt x="394" y="130"/>
                  <a:pt x="394" y="130"/>
                  <a:pt x="394" y="130"/>
                </a:cubicBezTo>
                <a:cubicBezTo>
                  <a:pt x="394" y="130"/>
                  <a:pt x="394" y="130"/>
                  <a:pt x="393" y="130"/>
                </a:cubicBezTo>
                <a:cubicBezTo>
                  <a:pt x="393" y="130"/>
                  <a:pt x="393" y="130"/>
                  <a:pt x="393" y="130"/>
                </a:cubicBezTo>
                <a:cubicBezTo>
                  <a:pt x="393" y="130"/>
                  <a:pt x="392" y="130"/>
                  <a:pt x="392" y="130"/>
                </a:cubicBezTo>
                <a:cubicBezTo>
                  <a:pt x="392" y="130"/>
                  <a:pt x="392" y="130"/>
                  <a:pt x="393" y="130"/>
                </a:cubicBezTo>
                <a:cubicBezTo>
                  <a:pt x="393" y="131"/>
                  <a:pt x="393" y="131"/>
                  <a:pt x="392" y="131"/>
                </a:cubicBezTo>
                <a:cubicBezTo>
                  <a:pt x="393" y="131"/>
                  <a:pt x="393" y="131"/>
                  <a:pt x="393" y="131"/>
                </a:cubicBezTo>
                <a:cubicBezTo>
                  <a:pt x="393" y="131"/>
                  <a:pt x="393" y="131"/>
                  <a:pt x="392" y="131"/>
                </a:cubicBezTo>
                <a:cubicBezTo>
                  <a:pt x="392" y="131"/>
                  <a:pt x="392" y="132"/>
                  <a:pt x="392" y="132"/>
                </a:cubicBezTo>
                <a:cubicBezTo>
                  <a:pt x="392" y="132"/>
                  <a:pt x="392" y="132"/>
                  <a:pt x="392" y="132"/>
                </a:cubicBezTo>
                <a:cubicBezTo>
                  <a:pt x="391" y="132"/>
                  <a:pt x="391" y="132"/>
                  <a:pt x="391" y="132"/>
                </a:cubicBezTo>
                <a:cubicBezTo>
                  <a:pt x="391" y="133"/>
                  <a:pt x="392" y="133"/>
                  <a:pt x="392" y="133"/>
                </a:cubicBezTo>
                <a:cubicBezTo>
                  <a:pt x="392" y="133"/>
                  <a:pt x="392" y="133"/>
                  <a:pt x="392" y="133"/>
                </a:cubicBezTo>
                <a:cubicBezTo>
                  <a:pt x="392" y="133"/>
                  <a:pt x="392" y="133"/>
                  <a:pt x="392" y="133"/>
                </a:cubicBezTo>
                <a:cubicBezTo>
                  <a:pt x="392" y="133"/>
                  <a:pt x="392" y="133"/>
                  <a:pt x="392" y="133"/>
                </a:cubicBezTo>
                <a:cubicBezTo>
                  <a:pt x="392" y="133"/>
                  <a:pt x="391" y="133"/>
                  <a:pt x="391" y="132"/>
                </a:cubicBezTo>
                <a:cubicBezTo>
                  <a:pt x="391" y="133"/>
                  <a:pt x="391" y="133"/>
                  <a:pt x="390" y="134"/>
                </a:cubicBezTo>
                <a:cubicBezTo>
                  <a:pt x="391" y="134"/>
                  <a:pt x="391" y="133"/>
                  <a:pt x="391" y="134"/>
                </a:cubicBezTo>
                <a:cubicBezTo>
                  <a:pt x="392" y="134"/>
                  <a:pt x="391" y="134"/>
                  <a:pt x="391" y="134"/>
                </a:cubicBezTo>
                <a:cubicBezTo>
                  <a:pt x="391" y="134"/>
                  <a:pt x="392" y="134"/>
                  <a:pt x="392" y="134"/>
                </a:cubicBezTo>
                <a:cubicBezTo>
                  <a:pt x="392" y="134"/>
                  <a:pt x="392" y="134"/>
                  <a:pt x="393" y="133"/>
                </a:cubicBezTo>
                <a:cubicBezTo>
                  <a:pt x="392" y="134"/>
                  <a:pt x="392" y="134"/>
                  <a:pt x="391" y="134"/>
                </a:cubicBezTo>
                <a:cubicBezTo>
                  <a:pt x="391" y="134"/>
                  <a:pt x="391" y="134"/>
                  <a:pt x="391" y="134"/>
                </a:cubicBezTo>
                <a:cubicBezTo>
                  <a:pt x="391" y="135"/>
                  <a:pt x="391" y="135"/>
                  <a:pt x="391" y="135"/>
                </a:cubicBezTo>
                <a:cubicBezTo>
                  <a:pt x="391" y="134"/>
                  <a:pt x="391" y="134"/>
                  <a:pt x="391" y="134"/>
                </a:cubicBezTo>
                <a:cubicBezTo>
                  <a:pt x="390" y="134"/>
                  <a:pt x="390" y="134"/>
                  <a:pt x="390" y="135"/>
                </a:cubicBezTo>
                <a:cubicBezTo>
                  <a:pt x="390" y="135"/>
                  <a:pt x="390" y="135"/>
                  <a:pt x="390" y="135"/>
                </a:cubicBezTo>
                <a:cubicBezTo>
                  <a:pt x="389" y="135"/>
                  <a:pt x="389" y="135"/>
                  <a:pt x="388" y="136"/>
                </a:cubicBezTo>
                <a:cubicBezTo>
                  <a:pt x="389" y="136"/>
                  <a:pt x="389" y="136"/>
                  <a:pt x="389" y="136"/>
                </a:cubicBezTo>
                <a:cubicBezTo>
                  <a:pt x="389" y="135"/>
                  <a:pt x="389" y="135"/>
                  <a:pt x="389" y="135"/>
                </a:cubicBezTo>
                <a:cubicBezTo>
                  <a:pt x="390" y="135"/>
                  <a:pt x="390" y="135"/>
                  <a:pt x="390" y="135"/>
                </a:cubicBezTo>
                <a:cubicBezTo>
                  <a:pt x="390" y="135"/>
                  <a:pt x="390" y="135"/>
                  <a:pt x="390" y="135"/>
                </a:cubicBezTo>
                <a:cubicBezTo>
                  <a:pt x="390" y="135"/>
                  <a:pt x="391" y="135"/>
                  <a:pt x="391" y="135"/>
                </a:cubicBezTo>
                <a:cubicBezTo>
                  <a:pt x="391" y="135"/>
                  <a:pt x="391" y="135"/>
                  <a:pt x="390" y="135"/>
                </a:cubicBezTo>
                <a:cubicBezTo>
                  <a:pt x="390" y="135"/>
                  <a:pt x="390" y="135"/>
                  <a:pt x="390" y="135"/>
                </a:cubicBezTo>
                <a:cubicBezTo>
                  <a:pt x="390" y="135"/>
                  <a:pt x="389" y="135"/>
                  <a:pt x="389" y="136"/>
                </a:cubicBezTo>
                <a:cubicBezTo>
                  <a:pt x="389" y="136"/>
                  <a:pt x="390" y="136"/>
                  <a:pt x="390" y="136"/>
                </a:cubicBezTo>
                <a:cubicBezTo>
                  <a:pt x="389" y="136"/>
                  <a:pt x="389" y="136"/>
                  <a:pt x="389" y="136"/>
                </a:cubicBezTo>
                <a:cubicBezTo>
                  <a:pt x="389" y="136"/>
                  <a:pt x="389" y="136"/>
                  <a:pt x="389" y="137"/>
                </a:cubicBezTo>
                <a:cubicBezTo>
                  <a:pt x="389" y="137"/>
                  <a:pt x="388" y="137"/>
                  <a:pt x="389" y="137"/>
                </a:cubicBezTo>
                <a:cubicBezTo>
                  <a:pt x="389" y="137"/>
                  <a:pt x="389" y="137"/>
                  <a:pt x="388" y="138"/>
                </a:cubicBezTo>
                <a:cubicBezTo>
                  <a:pt x="388" y="137"/>
                  <a:pt x="389" y="137"/>
                  <a:pt x="388" y="137"/>
                </a:cubicBezTo>
                <a:cubicBezTo>
                  <a:pt x="388" y="137"/>
                  <a:pt x="388" y="137"/>
                  <a:pt x="387" y="137"/>
                </a:cubicBezTo>
                <a:cubicBezTo>
                  <a:pt x="387" y="137"/>
                  <a:pt x="387" y="137"/>
                  <a:pt x="386" y="138"/>
                </a:cubicBezTo>
                <a:cubicBezTo>
                  <a:pt x="386" y="138"/>
                  <a:pt x="386" y="138"/>
                  <a:pt x="386" y="138"/>
                </a:cubicBezTo>
                <a:cubicBezTo>
                  <a:pt x="386" y="138"/>
                  <a:pt x="385" y="139"/>
                  <a:pt x="385" y="139"/>
                </a:cubicBezTo>
                <a:cubicBezTo>
                  <a:pt x="385" y="139"/>
                  <a:pt x="385" y="139"/>
                  <a:pt x="385" y="139"/>
                </a:cubicBezTo>
                <a:cubicBezTo>
                  <a:pt x="385" y="139"/>
                  <a:pt x="385" y="139"/>
                  <a:pt x="385" y="139"/>
                </a:cubicBezTo>
                <a:cubicBezTo>
                  <a:pt x="385" y="139"/>
                  <a:pt x="385" y="139"/>
                  <a:pt x="385" y="139"/>
                </a:cubicBezTo>
                <a:cubicBezTo>
                  <a:pt x="385" y="139"/>
                  <a:pt x="385" y="140"/>
                  <a:pt x="384" y="140"/>
                </a:cubicBezTo>
                <a:cubicBezTo>
                  <a:pt x="384" y="140"/>
                  <a:pt x="385" y="140"/>
                  <a:pt x="385" y="140"/>
                </a:cubicBezTo>
                <a:cubicBezTo>
                  <a:pt x="385" y="140"/>
                  <a:pt x="385" y="140"/>
                  <a:pt x="385" y="140"/>
                </a:cubicBezTo>
                <a:cubicBezTo>
                  <a:pt x="385" y="141"/>
                  <a:pt x="385" y="141"/>
                  <a:pt x="385" y="141"/>
                </a:cubicBezTo>
                <a:cubicBezTo>
                  <a:pt x="385" y="141"/>
                  <a:pt x="385" y="141"/>
                  <a:pt x="385" y="141"/>
                </a:cubicBezTo>
                <a:cubicBezTo>
                  <a:pt x="386" y="141"/>
                  <a:pt x="386" y="140"/>
                  <a:pt x="387" y="140"/>
                </a:cubicBezTo>
                <a:cubicBezTo>
                  <a:pt x="387" y="140"/>
                  <a:pt x="387" y="140"/>
                  <a:pt x="387" y="140"/>
                </a:cubicBezTo>
                <a:cubicBezTo>
                  <a:pt x="388" y="140"/>
                  <a:pt x="388" y="140"/>
                  <a:pt x="388" y="139"/>
                </a:cubicBezTo>
                <a:cubicBezTo>
                  <a:pt x="387" y="139"/>
                  <a:pt x="387" y="140"/>
                  <a:pt x="387" y="140"/>
                </a:cubicBezTo>
                <a:cubicBezTo>
                  <a:pt x="387" y="139"/>
                  <a:pt x="388" y="139"/>
                  <a:pt x="388" y="139"/>
                </a:cubicBezTo>
                <a:cubicBezTo>
                  <a:pt x="389" y="138"/>
                  <a:pt x="388" y="139"/>
                  <a:pt x="389" y="139"/>
                </a:cubicBezTo>
                <a:cubicBezTo>
                  <a:pt x="388" y="139"/>
                  <a:pt x="388" y="139"/>
                  <a:pt x="388" y="139"/>
                </a:cubicBezTo>
                <a:cubicBezTo>
                  <a:pt x="388" y="139"/>
                  <a:pt x="388" y="139"/>
                  <a:pt x="389" y="140"/>
                </a:cubicBezTo>
                <a:cubicBezTo>
                  <a:pt x="388" y="140"/>
                  <a:pt x="387" y="140"/>
                  <a:pt x="387" y="141"/>
                </a:cubicBezTo>
                <a:cubicBezTo>
                  <a:pt x="387" y="141"/>
                  <a:pt x="387" y="141"/>
                  <a:pt x="387" y="141"/>
                </a:cubicBezTo>
                <a:cubicBezTo>
                  <a:pt x="387" y="141"/>
                  <a:pt x="387" y="141"/>
                  <a:pt x="387" y="141"/>
                </a:cubicBezTo>
                <a:cubicBezTo>
                  <a:pt x="386" y="141"/>
                  <a:pt x="386" y="141"/>
                  <a:pt x="385" y="142"/>
                </a:cubicBezTo>
                <a:cubicBezTo>
                  <a:pt x="385" y="141"/>
                  <a:pt x="385" y="141"/>
                  <a:pt x="385" y="141"/>
                </a:cubicBezTo>
                <a:cubicBezTo>
                  <a:pt x="385" y="141"/>
                  <a:pt x="384" y="140"/>
                  <a:pt x="384" y="140"/>
                </a:cubicBezTo>
                <a:cubicBezTo>
                  <a:pt x="384" y="141"/>
                  <a:pt x="383" y="141"/>
                  <a:pt x="383" y="141"/>
                </a:cubicBezTo>
                <a:cubicBezTo>
                  <a:pt x="383" y="141"/>
                  <a:pt x="384" y="141"/>
                  <a:pt x="384" y="141"/>
                </a:cubicBezTo>
                <a:cubicBezTo>
                  <a:pt x="383" y="141"/>
                  <a:pt x="383" y="141"/>
                  <a:pt x="383" y="142"/>
                </a:cubicBezTo>
                <a:cubicBezTo>
                  <a:pt x="383" y="141"/>
                  <a:pt x="383" y="142"/>
                  <a:pt x="383" y="141"/>
                </a:cubicBezTo>
                <a:cubicBezTo>
                  <a:pt x="383" y="141"/>
                  <a:pt x="382" y="141"/>
                  <a:pt x="382" y="141"/>
                </a:cubicBezTo>
                <a:cubicBezTo>
                  <a:pt x="382" y="141"/>
                  <a:pt x="382" y="142"/>
                  <a:pt x="381" y="142"/>
                </a:cubicBezTo>
                <a:cubicBezTo>
                  <a:pt x="382" y="142"/>
                  <a:pt x="382" y="142"/>
                  <a:pt x="382" y="142"/>
                </a:cubicBezTo>
                <a:cubicBezTo>
                  <a:pt x="382" y="142"/>
                  <a:pt x="381" y="142"/>
                  <a:pt x="381" y="142"/>
                </a:cubicBezTo>
                <a:cubicBezTo>
                  <a:pt x="381" y="143"/>
                  <a:pt x="381" y="143"/>
                  <a:pt x="381" y="143"/>
                </a:cubicBezTo>
                <a:cubicBezTo>
                  <a:pt x="382" y="143"/>
                  <a:pt x="382" y="143"/>
                  <a:pt x="382" y="143"/>
                </a:cubicBezTo>
                <a:cubicBezTo>
                  <a:pt x="382" y="144"/>
                  <a:pt x="382" y="144"/>
                  <a:pt x="382" y="143"/>
                </a:cubicBezTo>
                <a:cubicBezTo>
                  <a:pt x="382" y="143"/>
                  <a:pt x="381" y="143"/>
                  <a:pt x="381" y="143"/>
                </a:cubicBezTo>
                <a:cubicBezTo>
                  <a:pt x="381" y="143"/>
                  <a:pt x="380" y="142"/>
                  <a:pt x="380" y="143"/>
                </a:cubicBezTo>
                <a:cubicBezTo>
                  <a:pt x="380" y="143"/>
                  <a:pt x="381" y="144"/>
                  <a:pt x="381" y="144"/>
                </a:cubicBezTo>
                <a:cubicBezTo>
                  <a:pt x="381" y="144"/>
                  <a:pt x="381" y="144"/>
                  <a:pt x="381" y="144"/>
                </a:cubicBezTo>
                <a:cubicBezTo>
                  <a:pt x="381" y="144"/>
                  <a:pt x="381" y="144"/>
                  <a:pt x="380" y="143"/>
                </a:cubicBezTo>
                <a:cubicBezTo>
                  <a:pt x="380" y="143"/>
                  <a:pt x="380" y="143"/>
                  <a:pt x="379" y="143"/>
                </a:cubicBezTo>
                <a:cubicBezTo>
                  <a:pt x="379" y="143"/>
                  <a:pt x="379" y="143"/>
                  <a:pt x="379" y="143"/>
                </a:cubicBezTo>
                <a:cubicBezTo>
                  <a:pt x="379" y="143"/>
                  <a:pt x="378" y="143"/>
                  <a:pt x="378" y="143"/>
                </a:cubicBezTo>
                <a:cubicBezTo>
                  <a:pt x="378" y="143"/>
                  <a:pt x="378" y="143"/>
                  <a:pt x="377" y="143"/>
                </a:cubicBezTo>
                <a:cubicBezTo>
                  <a:pt x="378" y="143"/>
                  <a:pt x="378" y="143"/>
                  <a:pt x="378" y="143"/>
                </a:cubicBezTo>
                <a:cubicBezTo>
                  <a:pt x="378" y="144"/>
                  <a:pt x="378" y="143"/>
                  <a:pt x="378" y="144"/>
                </a:cubicBezTo>
                <a:cubicBezTo>
                  <a:pt x="378" y="144"/>
                  <a:pt x="378" y="144"/>
                  <a:pt x="378" y="144"/>
                </a:cubicBezTo>
                <a:cubicBezTo>
                  <a:pt x="378" y="144"/>
                  <a:pt x="379" y="144"/>
                  <a:pt x="379" y="144"/>
                </a:cubicBezTo>
                <a:cubicBezTo>
                  <a:pt x="380" y="144"/>
                  <a:pt x="380" y="144"/>
                  <a:pt x="380" y="144"/>
                </a:cubicBezTo>
                <a:cubicBezTo>
                  <a:pt x="380" y="144"/>
                  <a:pt x="379" y="144"/>
                  <a:pt x="379" y="144"/>
                </a:cubicBezTo>
                <a:cubicBezTo>
                  <a:pt x="378" y="145"/>
                  <a:pt x="380" y="145"/>
                  <a:pt x="380" y="145"/>
                </a:cubicBezTo>
                <a:cubicBezTo>
                  <a:pt x="379" y="145"/>
                  <a:pt x="379" y="145"/>
                  <a:pt x="379" y="145"/>
                </a:cubicBezTo>
                <a:cubicBezTo>
                  <a:pt x="378" y="145"/>
                  <a:pt x="378" y="144"/>
                  <a:pt x="378" y="144"/>
                </a:cubicBezTo>
                <a:cubicBezTo>
                  <a:pt x="378" y="144"/>
                  <a:pt x="377" y="144"/>
                  <a:pt x="377" y="144"/>
                </a:cubicBezTo>
                <a:cubicBezTo>
                  <a:pt x="377" y="144"/>
                  <a:pt x="376" y="144"/>
                  <a:pt x="376" y="145"/>
                </a:cubicBezTo>
                <a:cubicBezTo>
                  <a:pt x="376" y="145"/>
                  <a:pt x="377" y="145"/>
                  <a:pt x="377" y="145"/>
                </a:cubicBezTo>
                <a:cubicBezTo>
                  <a:pt x="376" y="145"/>
                  <a:pt x="376" y="145"/>
                  <a:pt x="376" y="145"/>
                </a:cubicBezTo>
                <a:cubicBezTo>
                  <a:pt x="376" y="145"/>
                  <a:pt x="377" y="145"/>
                  <a:pt x="377" y="145"/>
                </a:cubicBezTo>
                <a:cubicBezTo>
                  <a:pt x="377" y="145"/>
                  <a:pt x="377" y="145"/>
                  <a:pt x="377" y="145"/>
                </a:cubicBezTo>
                <a:cubicBezTo>
                  <a:pt x="378" y="145"/>
                  <a:pt x="377" y="146"/>
                  <a:pt x="378" y="146"/>
                </a:cubicBezTo>
                <a:cubicBezTo>
                  <a:pt x="378" y="146"/>
                  <a:pt x="378" y="146"/>
                  <a:pt x="378" y="146"/>
                </a:cubicBezTo>
                <a:cubicBezTo>
                  <a:pt x="378" y="146"/>
                  <a:pt x="378" y="146"/>
                  <a:pt x="378" y="146"/>
                </a:cubicBezTo>
                <a:cubicBezTo>
                  <a:pt x="378" y="146"/>
                  <a:pt x="378" y="146"/>
                  <a:pt x="378" y="146"/>
                </a:cubicBezTo>
                <a:cubicBezTo>
                  <a:pt x="378" y="146"/>
                  <a:pt x="378" y="146"/>
                  <a:pt x="377" y="146"/>
                </a:cubicBezTo>
                <a:cubicBezTo>
                  <a:pt x="378" y="146"/>
                  <a:pt x="378" y="146"/>
                  <a:pt x="378" y="146"/>
                </a:cubicBezTo>
                <a:cubicBezTo>
                  <a:pt x="377" y="145"/>
                  <a:pt x="377" y="145"/>
                  <a:pt x="377" y="145"/>
                </a:cubicBezTo>
                <a:cubicBezTo>
                  <a:pt x="377" y="145"/>
                  <a:pt x="377" y="145"/>
                  <a:pt x="377" y="145"/>
                </a:cubicBezTo>
                <a:cubicBezTo>
                  <a:pt x="377" y="145"/>
                  <a:pt x="376" y="145"/>
                  <a:pt x="376" y="145"/>
                </a:cubicBezTo>
                <a:cubicBezTo>
                  <a:pt x="376" y="146"/>
                  <a:pt x="377" y="146"/>
                  <a:pt x="377" y="146"/>
                </a:cubicBezTo>
                <a:cubicBezTo>
                  <a:pt x="377" y="146"/>
                  <a:pt x="376" y="146"/>
                  <a:pt x="376" y="145"/>
                </a:cubicBezTo>
                <a:cubicBezTo>
                  <a:pt x="376" y="145"/>
                  <a:pt x="376" y="145"/>
                  <a:pt x="376" y="145"/>
                </a:cubicBezTo>
                <a:cubicBezTo>
                  <a:pt x="375" y="146"/>
                  <a:pt x="375" y="146"/>
                  <a:pt x="375" y="146"/>
                </a:cubicBezTo>
                <a:cubicBezTo>
                  <a:pt x="375" y="146"/>
                  <a:pt x="375" y="146"/>
                  <a:pt x="375" y="146"/>
                </a:cubicBezTo>
                <a:cubicBezTo>
                  <a:pt x="375" y="146"/>
                  <a:pt x="375" y="146"/>
                  <a:pt x="375" y="147"/>
                </a:cubicBezTo>
                <a:cubicBezTo>
                  <a:pt x="375" y="146"/>
                  <a:pt x="375" y="146"/>
                  <a:pt x="375" y="146"/>
                </a:cubicBezTo>
                <a:cubicBezTo>
                  <a:pt x="374" y="146"/>
                  <a:pt x="374" y="146"/>
                  <a:pt x="374" y="146"/>
                </a:cubicBezTo>
                <a:cubicBezTo>
                  <a:pt x="374" y="146"/>
                  <a:pt x="374" y="146"/>
                  <a:pt x="374" y="146"/>
                </a:cubicBezTo>
                <a:cubicBezTo>
                  <a:pt x="374" y="146"/>
                  <a:pt x="374" y="147"/>
                  <a:pt x="374" y="147"/>
                </a:cubicBezTo>
                <a:cubicBezTo>
                  <a:pt x="374" y="147"/>
                  <a:pt x="373" y="146"/>
                  <a:pt x="373" y="146"/>
                </a:cubicBezTo>
                <a:cubicBezTo>
                  <a:pt x="373" y="146"/>
                  <a:pt x="373" y="147"/>
                  <a:pt x="374" y="147"/>
                </a:cubicBezTo>
                <a:cubicBezTo>
                  <a:pt x="373" y="147"/>
                  <a:pt x="373" y="147"/>
                  <a:pt x="373" y="147"/>
                </a:cubicBezTo>
                <a:cubicBezTo>
                  <a:pt x="374" y="147"/>
                  <a:pt x="374" y="147"/>
                  <a:pt x="375" y="147"/>
                </a:cubicBezTo>
                <a:cubicBezTo>
                  <a:pt x="376" y="147"/>
                  <a:pt x="376" y="147"/>
                  <a:pt x="377" y="147"/>
                </a:cubicBezTo>
                <a:cubicBezTo>
                  <a:pt x="376" y="147"/>
                  <a:pt x="375" y="147"/>
                  <a:pt x="375" y="148"/>
                </a:cubicBezTo>
                <a:cubicBezTo>
                  <a:pt x="375" y="148"/>
                  <a:pt x="375" y="147"/>
                  <a:pt x="375" y="147"/>
                </a:cubicBezTo>
                <a:cubicBezTo>
                  <a:pt x="375" y="147"/>
                  <a:pt x="375" y="147"/>
                  <a:pt x="374" y="147"/>
                </a:cubicBezTo>
                <a:cubicBezTo>
                  <a:pt x="374" y="147"/>
                  <a:pt x="374" y="147"/>
                  <a:pt x="374" y="147"/>
                </a:cubicBezTo>
                <a:cubicBezTo>
                  <a:pt x="374" y="147"/>
                  <a:pt x="373" y="147"/>
                  <a:pt x="373" y="147"/>
                </a:cubicBezTo>
                <a:cubicBezTo>
                  <a:pt x="373" y="147"/>
                  <a:pt x="373" y="147"/>
                  <a:pt x="372" y="147"/>
                </a:cubicBezTo>
                <a:cubicBezTo>
                  <a:pt x="372" y="147"/>
                  <a:pt x="372" y="148"/>
                  <a:pt x="372" y="148"/>
                </a:cubicBezTo>
                <a:cubicBezTo>
                  <a:pt x="373" y="147"/>
                  <a:pt x="373" y="147"/>
                  <a:pt x="373" y="147"/>
                </a:cubicBezTo>
                <a:cubicBezTo>
                  <a:pt x="373" y="148"/>
                  <a:pt x="373" y="148"/>
                  <a:pt x="373" y="148"/>
                </a:cubicBezTo>
                <a:cubicBezTo>
                  <a:pt x="373" y="148"/>
                  <a:pt x="373" y="148"/>
                  <a:pt x="374" y="148"/>
                </a:cubicBezTo>
                <a:cubicBezTo>
                  <a:pt x="373" y="148"/>
                  <a:pt x="373" y="148"/>
                  <a:pt x="373" y="148"/>
                </a:cubicBezTo>
                <a:cubicBezTo>
                  <a:pt x="373" y="148"/>
                  <a:pt x="373" y="148"/>
                  <a:pt x="374" y="148"/>
                </a:cubicBezTo>
                <a:cubicBezTo>
                  <a:pt x="373" y="148"/>
                  <a:pt x="373" y="148"/>
                  <a:pt x="373" y="148"/>
                </a:cubicBezTo>
                <a:cubicBezTo>
                  <a:pt x="373" y="148"/>
                  <a:pt x="373" y="148"/>
                  <a:pt x="374" y="149"/>
                </a:cubicBezTo>
                <a:cubicBezTo>
                  <a:pt x="373" y="149"/>
                  <a:pt x="373" y="149"/>
                  <a:pt x="373" y="149"/>
                </a:cubicBezTo>
                <a:cubicBezTo>
                  <a:pt x="374" y="149"/>
                  <a:pt x="374" y="149"/>
                  <a:pt x="375" y="149"/>
                </a:cubicBezTo>
                <a:cubicBezTo>
                  <a:pt x="374" y="149"/>
                  <a:pt x="373" y="149"/>
                  <a:pt x="373" y="149"/>
                </a:cubicBezTo>
                <a:cubicBezTo>
                  <a:pt x="373" y="149"/>
                  <a:pt x="373" y="149"/>
                  <a:pt x="373" y="149"/>
                </a:cubicBezTo>
                <a:cubicBezTo>
                  <a:pt x="373" y="149"/>
                  <a:pt x="374" y="149"/>
                  <a:pt x="374" y="149"/>
                </a:cubicBezTo>
                <a:cubicBezTo>
                  <a:pt x="374" y="149"/>
                  <a:pt x="373" y="149"/>
                  <a:pt x="373" y="150"/>
                </a:cubicBezTo>
                <a:cubicBezTo>
                  <a:pt x="373" y="150"/>
                  <a:pt x="373" y="150"/>
                  <a:pt x="374" y="150"/>
                </a:cubicBezTo>
                <a:cubicBezTo>
                  <a:pt x="374" y="150"/>
                  <a:pt x="375" y="150"/>
                  <a:pt x="375" y="150"/>
                </a:cubicBezTo>
                <a:cubicBezTo>
                  <a:pt x="376" y="150"/>
                  <a:pt x="376" y="150"/>
                  <a:pt x="376" y="150"/>
                </a:cubicBezTo>
                <a:cubicBezTo>
                  <a:pt x="376" y="150"/>
                  <a:pt x="377" y="150"/>
                  <a:pt x="377" y="150"/>
                </a:cubicBezTo>
                <a:cubicBezTo>
                  <a:pt x="377" y="150"/>
                  <a:pt x="377" y="150"/>
                  <a:pt x="377" y="150"/>
                </a:cubicBezTo>
                <a:cubicBezTo>
                  <a:pt x="378" y="150"/>
                  <a:pt x="378" y="150"/>
                  <a:pt x="379" y="150"/>
                </a:cubicBezTo>
                <a:cubicBezTo>
                  <a:pt x="379" y="150"/>
                  <a:pt x="378" y="150"/>
                  <a:pt x="378" y="149"/>
                </a:cubicBezTo>
                <a:cubicBezTo>
                  <a:pt x="378" y="149"/>
                  <a:pt x="378" y="149"/>
                  <a:pt x="378" y="149"/>
                </a:cubicBezTo>
                <a:cubicBezTo>
                  <a:pt x="379" y="149"/>
                  <a:pt x="379" y="149"/>
                  <a:pt x="379" y="149"/>
                </a:cubicBezTo>
                <a:cubicBezTo>
                  <a:pt x="379" y="149"/>
                  <a:pt x="378" y="149"/>
                  <a:pt x="379" y="150"/>
                </a:cubicBezTo>
                <a:cubicBezTo>
                  <a:pt x="379" y="150"/>
                  <a:pt x="379" y="150"/>
                  <a:pt x="379" y="150"/>
                </a:cubicBezTo>
                <a:cubicBezTo>
                  <a:pt x="379" y="150"/>
                  <a:pt x="379" y="150"/>
                  <a:pt x="378" y="150"/>
                </a:cubicBezTo>
                <a:cubicBezTo>
                  <a:pt x="378" y="150"/>
                  <a:pt x="378" y="150"/>
                  <a:pt x="378" y="151"/>
                </a:cubicBezTo>
                <a:cubicBezTo>
                  <a:pt x="378" y="151"/>
                  <a:pt x="378" y="151"/>
                  <a:pt x="378" y="151"/>
                </a:cubicBezTo>
                <a:cubicBezTo>
                  <a:pt x="378" y="151"/>
                  <a:pt x="378" y="151"/>
                  <a:pt x="377" y="151"/>
                </a:cubicBezTo>
                <a:cubicBezTo>
                  <a:pt x="377" y="151"/>
                  <a:pt x="378" y="151"/>
                  <a:pt x="378" y="150"/>
                </a:cubicBezTo>
                <a:cubicBezTo>
                  <a:pt x="377" y="150"/>
                  <a:pt x="377" y="150"/>
                  <a:pt x="377" y="150"/>
                </a:cubicBezTo>
                <a:cubicBezTo>
                  <a:pt x="377" y="150"/>
                  <a:pt x="376" y="150"/>
                  <a:pt x="376" y="151"/>
                </a:cubicBezTo>
                <a:cubicBezTo>
                  <a:pt x="376" y="150"/>
                  <a:pt x="376" y="150"/>
                  <a:pt x="375" y="150"/>
                </a:cubicBezTo>
                <a:cubicBezTo>
                  <a:pt x="375" y="150"/>
                  <a:pt x="374" y="150"/>
                  <a:pt x="374" y="150"/>
                </a:cubicBezTo>
                <a:cubicBezTo>
                  <a:pt x="374" y="150"/>
                  <a:pt x="373" y="150"/>
                  <a:pt x="373" y="150"/>
                </a:cubicBezTo>
                <a:cubicBezTo>
                  <a:pt x="373" y="150"/>
                  <a:pt x="373" y="151"/>
                  <a:pt x="373" y="151"/>
                </a:cubicBezTo>
                <a:cubicBezTo>
                  <a:pt x="373" y="151"/>
                  <a:pt x="373" y="151"/>
                  <a:pt x="373" y="151"/>
                </a:cubicBezTo>
                <a:cubicBezTo>
                  <a:pt x="373" y="151"/>
                  <a:pt x="373" y="151"/>
                  <a:pt x="373" y="151"/>
                </a:cubicBezTo>
                <a:cubicBezTo>
                  <a:pt x="373" y="151"/>
                  <a:pt x="373" y="151"/>
                  <a:pt x="373" y="151"/>
                </a:cubicBezTo>
                <a:cubicBezTo>
                  <a:pt x="373" y="151"/>
                  <a:pt x="374" y="151"/>
                  <a:pt x="374" y="151"/>
                </a:cubicBezTo>
                <a:cubicBezTo>
                  <a:pt x="373" y="151"/>
                  <a:pt x="373" y="151"/>
                  <a:pt x="374" y="152"/>
                </a:cubicBezTo>
                <a:cubicBezTo>
                  <a:pt x="373" y="152"/>
                  <a:pt x="373" y="152"/>
                  <a:pt x="373" y="152"/>
                </a:cubicBezTo>
                <a:cubicBezTo>
                  <a:pt x="374" y="152"/>
                  <a:pt x="374" y="151"/>
                  <a:pt x="375" y="152"/>
                </a:cubicBezTo>
                <a:cubicBezTo>
                  <a:pt x="374" y="152"/>
                  <a:pt x="374" y="152"/>
                  <a:pt x="374" y="153"/>
                </a:cubicBezTo>
                <a:cubicBezTo>
                  <a:pt x="374" y="153"/>
                  <a:pt x="374" y="153"/>
                  <a:pt x="374" y="153"/>
                </a:cubicBezTo>
                <a:cubicBezTo>
                  <a:pt x="374" y="153"/>
                  <a:pt x="373" y="152"/>
                  <a:pt x="373" y="152"/>
                </a:cubicBezTo>
                <a:cubicBezTo>
                  <a:pt x="373" y="153"/>
                  <a:pt x="373" y="153"/>
                  <a:pt x="373" y="153"/>
                </a:cubicBezTo>
                <a:cubicBezTo>
                  <a:pt x="373" y="154"/>
                  <a:pt x="374" y="154"/>
                  <a:pt x="374" y="154"/>
                </a:cubicBezTo>
                <a:cubicBezTo>
                  <a:pt x="374" y="154"/>
                  <a:pt x="374" y="153"/>
                  <a:pt x="374" y="153"/>
                </a:cubicBezTo>
                <a:cubicBezTo>
                  <a:pt x="374" y="153"/>
                  <a:pt x="374" y="154"/>
                  <a:pt x="374" y="154"/>
                </a:cubicBezTo>
                <a:cubicBezTo>
                  <a:pt x="374" y="154"/>
                  <a:pt x="374" y="154"/>
                  <a:pt x="375" y="154"/>
                </a:cubicBezTo>
                <a:cubicBezTo>
                  <a:pt x="375" y="154"/>
                  <a:pt x="374" y="155"/>
                  <a:pt x="375" y="154"/>
                </a:cubicBezTo>
                <a:cubicBezTo>
                  <a:pt x="375" y="154"/>
                  <a:pt x="375" y="154"/>
                  <a:pt x="375" y="154"/>
                </a:cubicBezTo>
                <a:cubicBezTo>
                  <a:pt x="375" y="154"/>
                  <a:pt x="375" y="154"/>
                  <a:pt x="375" y="154"/>
                </a:cubicBezTo>
                <a:cubicBezTo>
                  <a:pt x="376" y="153"/>
                  <a:pt x="376" y="153"/>
                  <a:pt x="377" y="153"/>
                </a:cubicBezTo>
                <a:cubicBezTo>
                  <a:pt x="377" y="153"/>
                  <a:pt x="377" y="152"/>
                  <a:pt x="378" y="153"/>
                </a:cubicBezTo>
                <a:cubicBezTo>
                  <a:pt x="377" y="153"/>
                  <a:pt x="377" y="153"/>
                  <a:pt x="377" y="153"/>
                </a:cubicBezTo>
                <a:cubicBezTo>
                  <a:pt x="377" y="153"/>
                  <a:pt x="377" y="154"/>
                  <a:pt x="376" y="154"/>
                </a:cubicBezTo>
                <a:cubicBezTo>
                  <a:pt x="376" y="154"/>
                  <a:pt x="377" y="153"/>
                  <a:pt x="377" y="153"/>
                </a:cubicBezTo>
                <a:cubicBezTo>
                  <a:pt x="376" y="153"/>
                  <a:pt x="376" y="153"/>
                  <a:pt x="376" y="153"/>
                </a:cubicBezTo>
                <a:cubicBezTo>
                  <a:pt x="375" y="154"/>
                  <a:pt x="375" y="154"/>
                  <a:pt x="376" y="154"/>
                </a:cubicBezTo>
                <a:cubicBezTo>
                  <a:pt x="376" y="154"/>
                  <a:pt x="376" y="154"/>
                  <a:pt x="376" y="154"/>
                </a:cubicBezTo>
                <a:cubicBezTo>
                  <a:pt x="376" y="154"/>
                  <a:pt x="376" y="154"/>
                  <a:pt x="376" y="154"/>
                </a:cubicBezTo>
                <a:cubicBezTo>
                  <a:pt x="376" y="154"/>
                  <a:pt x="375" y="154"/>
                  <a:pt x="375" y="154"/>
                </a:cubicBezTo>
                <a:cubicBezTo>
                  <a:pt x="375" y="154"/>
                  <a:pt x="375" y="155"/>
                  <a:pt x="375" y="155"/>
                </a:cubicBezTo>
                <a:cubicBezTo>
                  <a:pt x="375" y="155"/>
                  <a:pt x="375" y="155"/>
                  <a:pt x="375" y="155"/>
                </a:cubicBezTo>
                <a:cubicBezTo>
                  <a:pt x="375" y="155"/>
                  <a:pt x="374" y="155"/>
                  <a:pt x="374" y="155"/>
                </a:cubicBezTo>
                <a:cubicBezTo>
                  <a:pt x="374" y="155"/>
                  <a:pt x="374" y="155"/>
                  <a:pt x="375" y="155"/>
                </a:cubicBezTo>
                <a:cubicBezTo>
                  <a:pt x="375" y="155"/>
                  <a:pt x="375" y="155"/>
                  <a:pt x="375" y="155"/>
                </a:cubicBezTo>
                <a:cubicBezTo>
                  <a:pt x="375" y="155"/>
                  <a:pt x="375" y="155"/>
                  <a:pt x="375" y="156"/>
                </a:cubicBezTo>
                <a:cubicBezTo>
                  <a:pt x="375" y="156"/>
                  <a:pt x="375" y="156"/>
                  <a:pt x="374" y="156"/>
                </a:cubicBezTo>
                <a:cubicBezTo>
                  <a:pt x="374" y="156"/>
                  <a:pt x="374" y="156"/>
                  <a:pt x="374" y="156"/>
                </a:cubicBezTo>
                <a:cubicBezTo>
                  <a:pt x="374" y="156"/>
                  <a:pt x="374" y="156"/>
                  <a:pt x="374" y="156"/>
                </a:cubicBezTo>
                <a:cubicBezTo>
                  <a:pt x="374" y="156"/>
                  <a:pt x="374" y="156"/>
                  <a:pt x="373" y="156"/>
                </a:cubicBezTo>
                <a:cubicBezTo>
                  <a:pt x="374" y="156"/>
                  <a:pt x="374" y="156"/>
                  <a:pt x="374" y="155"/>
                </a:cubicBezTo>
                <a:cubicBezTo>
                  <a:pt x="374" y="155"/>
                  <a:pt x="374" y="156"/>
                  <a:pt x="374" y="156"/>
                </a:cubicBezTo>
                <a:cubicBezTo>
                  <a:pt x="374" y="156"/>
                  <a:pt x="373" y="156"/>
                  <a:pt x="373" y="156"/>
                </a:cubicBezTo>
                <a:cubicBezTo>
                  <a:pt x="373" y="156"/>
                  <a:pt x="373" y="156"/>
                  <a:pt x="373" y="156"/>
                </a:cubicBezTo>
                <a:cubicBezTo>
                  <a:pt x="374" y="157"/>
                  <a:pt x="374" y="157"/>
                  <a:pt x="374" y="157"/>
                </a:cubicBezTo>
                <a:cubicBezTo>
                  <a:pt x="374" y="157"/>
                  <a:pt x="374" y="157"/>
                  <a:pt x="374" y="157"/>
                </a:cubicBezTo>
                <a:cubicBezTo>
                  <a:pt x="374" y="157"/>
                  <a:pt x="374" y="156"/>
                  <a:pt x="374" y="156"/>
                </a:cubicBezTo>
                <a:cubicBezTo>
                  <a:pt x="374" y="157"/>
                  <a:pt x="374" y="157"/>
                  <a:pt x="374" y="157"/>
                </a:cubicBezTo>
                <a:cubicBezTo>
                  <a:pt x="374" y="157"/>
                  <a:pt x="374" y="157"/>
                  <a:pt x="374" y="157"/>
                </a:cubicBezTo>
                <a:cubicBezTo>
                  <a:pt x="375" y="156"/>
                  <a:pt x="374" y="156"/>
                  <a:pt x="375" y="156"/>
                </a:cubicBezTo>
                <a:cubicBezTo>
                  <a:pt x="375" y="156"/>
                  <a:pt x="375" y="156"/>
                  <a:pt x="376" y="156"/>
                </a:cubicBezTo>
                <a:cubicBezTo>
                  <a:pt x="375" y="156"/>
                  <a:pt x="375" y="156"/>
                  <a:pt x="375" y="157"/>
                </a:cubicBezTo>
                <a:cubicBezTo>
                  <a:pt x="375" y="157"/>
                  <a:pt x="375" y="157"/>
                  <a:pt x="376" y="156"/>
                </a:cubicBezTo>
                <a:cubicBezTo>
                  <a:pt x="376" y="156"/>
                  <a:pt x="376" y="156"/>
                  <a:pt x="376" y="156"/>
                </a:cubicBezTo>
                <a:cubicBezTo>
                  <a:pt x="376" y="156"/>
                  <a:pt x="376" y="156"/>
                  <a:pt x="377" y="156"/>
                </a:cubicBezTo>
                <a:cubicBezTo>
                  <a:pt x="376" y="156"/>
                  <a:pt x="375" y="157"/>
                  <a:pt x="375" y="157"/>
                </a:cubicBezTo>
                <a:cubicBezTo>
                  <a:pt x="376" y="157"/>
                  <a:pt x="376" y="157"/>
                  <a:pt x="376" y="157"/>
                </a:cubicBezTo>
                <a:cubicBezTo>
                  <a:pt x="376" y="157"/>
                  <a:pt x="375" y="157"/>
                  <a:pt x="375" y="158"/>
                </a:cubicBezTo>
                <a:cubicBezTo>
                  <a:pt x="375" y="158"/>
                  <a:pt x="376" y="158"/>
                  <a:pt x="377" y="158"/>
                </a:cubicBezTo>
                <a:cubicBezTo>
                  <a:pt x="377" y="158"/>
                  <a:pt x="376" y="158"/>
                  <a:pt x="376" y="158"/>
                </a:cubicBezTo>
                <a:cubicBezTo>
                  <a:pt x="376" y="158"/>
                  <a:pt x="376" y="158"/>
                  <a:pt x="376" y="159"/>
                </a:cubicBezTo>
                <a:cubicBezTo>
                  <a:pt x="375" y="159"/>
                  <a:pt x="375" y="158"/>
                  <a:pt x="375" y="158"/>
                </a:cubicBezTo>
                <a:cubicBezTo>
                  <a:pt x="374" y="158"/>
                  <a:pt x="374" y="158"/>
                  <a:pt x="374" y="158"/>
                </a:cubicBezTo>
                <a:cubicBezTo>
                  <a:pt x="374" y="158"/>
                  <a:pt x="374" y="158"/>
                  <a:pt x="374" y="158"/>
                </a:cubicBezTo>
                <a:cubicBezTo>
                  <a:pt x="374" y="158"/>
                  <a:pt x="374" y="158"/>
                  <a:pt x="374" y="158"/>
                </a:cubicBezTo>
                <a:cubicBezTo>
                  <a:pt x="374" y="159"/>
                  <a:pt x="374" y="159"/>
                  <a:pt x="374" y="159"/>
                </a:cubicBezTo>
                <a:cubicBezTo>
                  <a:pt x="374" y="159"/>
                  <a:pt x="374" y="159"/>
                  <a:pt x="374" y="159"/>
                </a:cubicBezTo>
                <a:cubicBezTo>
                  <a:pt x="374" y="159"/>
                  <a:pt x="374" y="160"/>
                  <a:pt x="375" y="160"/>
                </a:cubicBezTo>
                <a:cubicBezTo>
                  <a:pt x="375" y="160"/>
                  <a:pt x="376" y="161"/>
                  <a:pt x="376" y="161"/>
                </a:cubicBezTo>
                <a:cubicBezTo>
                  <a:pt x="376" y="161"/>
                  <a:pt x="377" y="161"/>
                  <a:pt x="377" y="161"/>
                </a:cubicBezTo>
                <a:cubicBezTo>
                  <a:pt x="377" y="161"/>
                  <a:pt x="377" y="161"/>
                  <a:pt x="377" y="161"/>
                </a:cubicBezTo>
                <a:cubicBezTo>
                  <a:pt x="377" y="161"/>
                  <a:pt x="377" y="161"/>
                  <a:pt x="377" y="161"/>
                </a:cubicBezTo>
                <a:cubicBezTo>
                  <a:pt x="377" y="162"/>
                  <a:pt x="377" y="162"/>
                  <a:pt x="377" y="162"/>
                </a:cubicBezTo>
                <a:cubicBezTo>
                  <a:pt x="378" y="162"/>
                  <a:pt x="378" y="161"/>
                  <a:pt x="378" y="161"/>
                </a:cubicBezTo>
                <a:cubicBezTo>
                  <a:pt x="378" y="161"/>
                  <a:pt x="378" y="162"/>
                  <a:pt x="378" y="162"/>
                </a:cubicBezTo>
                <a:cubicBezTo>
                  <a:pt x="378" y="162"/>
                  <a:pt x="378" y="162"/>
                  <a:pt x="378" y="162"/>
                </a:cubicBezTo>
                <a:cubicBezTo>
                  <a:pt x="378" y="162"/>
                  <a:pt x="378" y="162"/>
                  <a:pt x="379" y="162"/>
                </a:cubicBezTo>
                <a:cubicBezTo>
                  <a:pt x="379" y="162"/>
                  <a:pt x="379" y="161"/>
                  <a:pt x="379" y="161"/>
                </a:cubicBezTo>
                <a:cubicBezTo>
                  <a:pt x="380" y="161"/>
                  <a:pt x="381" y="161"/>
                  <a:pt x="381" y="161"/>
                </a:cubicBezTo>
                <a:cubicBezTo>
                  <a:pt x="382" y="161"/>
                  <a:pt x="382" y="160"/>
                  <a:pt x="382" y="160"/>
                </a:cubicBezTo>
                <a:cubicBezTo>
                  <a:pt x="382" y="160"/>
                  <a:pt x="383" y="160"/>
                  <a:pt x="382" y="160"/>
                </a:cubicBezTo>
                <a:cubicBezTo>
                  <a:pt x="383" y="159"/>
                  <a:pt x="383" y="159"/>
                  <a:pt x="383" y="159"/>
                </a:cubicBezTo>
                <a:cubicBezTo>
                  <a:pt x="383" y="159"/>
                  <a:pt x="383" y="159"/>
                  <a:pt x="383" y="159"/>
                </a:cubicBezTo>
                <a:cubicBezTo>
                  <a:pt x="383" y="159"/>
                  <a:pt x="383" y="159"/>
                  <a:pt x="384" y="159"/>
                </a:cubicBezTo>
                <a:cubicBezTo>
                  <a:pt x="384" y="159"/>
                  <a:pt x="383" y="159"/>
                  <a:pt x="383" y="159"/>
                </a:cubicBezTo>
                <a:cubicBezTo>
                  <a:pt x="384" y="159"/>
                  <a:pt x="384" y="158"/>
                  <a:pt x="384" y="158"/>
                </a:cubicBezTo>
                <a:cubicBezTo>
                  <a:pt x="384" y="158"/>
                  <a:pt x="384" y="158"/>
                  <a:pt x="384" y="158"/>
                </a:cubicBezTo>
                <a:cubicBezTo>
                  <a:pt x="384" y="158"/>
                  <a:pt x="385" y="158"/>
                  <a:pt x="385" y="158"/>
                </a:cubicBezTo>
                <a:cubicBezTo>
                  <a:pt x="385" y="158"/>
                  <a:pt x="385" y="158"/>
                  <a:pt x="386" y="158"/>
                </a:cubicBezTo>
                <a:cubicBezTo>
                  <a:pt x="386" y="157"/>
                  <a:pt x="386" y="157"/>
                  <a:pt x="386" y="157"/>
                </a:cubicBezTo>
                <a:cubicBezTo>
                  <a:pt x="386" y="158"/>
                  <a:pt x="386" y="157"/>
                  <a:pt x="386" y="157"/>
                </a:cubicBezTo>
                <a:cubicBezTo>
                  <a:pt x="386" y="157"/>
                  <a:pt x="386" y="156"/>
                  <a:pt x="386" y="156"/>
                </a:cubicBezTo>
                <a:cubicBezTo>
                  <a:pt x="386" y="156"/>
                  <a:pt x="386" y="156"/>
                  <a:pt x="386" y="156"/>
                </a:cubicBezTo>
                <a:cubicBezTo>
                  <a:pt x="387" y="156"/>
                  <a:pt x="387" y="156"/>
                  <a:pt x="386" y="155"/>
                </a:cubicBezTo>
                <a:cubicBezTo>
                  <a:pt x="386" y="155"/>
                  <a:pt x="386" y="155"/>
                  <a:pt x="387" y="155"/>
                </a:cubicBezTo>
                <a:cubicBezTo>
                  <a:pt x="387" y="155"/>
                  <a:pt x="387" y="155"/>
                  <a:pt x="387" y="155"/>
                </a:cubicBezTo>
                <a:cubicBezTo>
                  <a:pt x="387" y="155"/>
                  <a:pt x="387" y="155"/>
                  <a:pt x="387" y="155"/>
                </a:cubicBezTo>
                <a:cubicBezTo>
                  <a:pt x="387" y="155"/>
                  <a:pt x="387" y="155"/>
                  <a:pt x="387" y="156"/>
                </a:cubicBezTo>
                <a:cubicBezTo>
                  <a:pt x="387" y="156"/>
                  <a:pt x="387" y="156"/>
                  <a:pt x="387" y="156"/>
                </a:cubicBezTo>
                <a:cubicBezTo>
                  <a:pt x="387" y="157"/>
                  <a:pt x="387" y="157"/>
                  <a:pt x="387" y="157"/>
                </a:cubicBezTo>
                <a:cubicBezTo>
                  <a:pt x="387" y="157"/>
                  <a:pt x="387" y="157"/>
                  <a:pt x="387" y="157"/>
                </a:cubicBezTo>
                <a:cubicBezTo>
                  <a:pt x="387" y="158"/>
                  <a:pt x="388" y="157"/>
                  <a:pt x="388" y="158"/>
                </a:cubicBezTo>
                <a:cubicBezTo>
                  <a:pt x="388" y="158"/>
                  <a:pt x="388" y="158"/>
                  <a:pt x="388" y="158"/>
                </a:cubicBezTo>
                <a:cubicBezTo>
                  <a:pt x="388" y="158"/>
                  <a:pt x="388" y="158"/>
                  <a:pt x="388" y="158"/>
                </a:cubicBezTo>
                <a:cubicBezTo>
                  <a:pt x="388" y="158"/>
                  <a:pt x="388" y="159"/>
                  <a:pt x="388" y="160"/>
                </a:cubicBezTo>
                <a:cubicBezTo>
                  <a:pt x="388" y="160"/>
                  <a:pt x="388" y="160"/>
                  <a:pt x="388" y="160"/>
                </a:cubicBezTo>
                <a:cubicBezTo>
                  <a:pt x="388" y="161"/>
                  <a:pt x="388" y="160"/>
                  <a:pt x="388" y="160"/>
                </a:cubicBezTo>
                <a:cubicBezTo>
                  <a:pt x="389" y="161"/>
                  <a:pt x="389" y="161"/>
                  <a:pt x="389" y="161"/>
                </a:cubicBezTo>
                <a:cubicBezTo>
                  <a:pt x="389" y="160"/>
                  <a:pt x="389" y="160"/>
                  <a:pt x="389" y="160"/>
                </a:cubicBezTo>
                <a:cubicBezTo>
                  <a:pt x="389" y="160"/>
                  <a:pt x="389" y="161"/>
                  <a:pt x="389" y="161"/>
                </a:cubicBezTo>
                <a:cubicBezTo>
                  <a:pt x="389" y="161"/>
                  <a:pt x="389" y="161"/>
                  <a:pt x="390" y="161"/>
                </a:cubicBezTo>
                <a:cubicBezTo>
                  <a:pt x="390" y="161"/>
                  <a:pt x="390" y="161"/>
                  <a:pt x="390" y="161"/>
                </a:cubicBezTo>
                <a:cubicBezTo>
                  <a:pt x="390" y="161"/>
                  <a:pt x="390" y="161"/>
                  <a:pt x="390" y="161"/>
                </a:cubicBezTo>
                <a:cubicBezTo>
                  <a:pt x="390" y="161"/>
                  <a:pt x="390" y="161"/>
                  <a:pt x="390" y="161"/>
                </a:cubicBezTo>
                <a:cubicBezTo>
                  <a:pt x="390" y="162"/>
                  <a:pt x="390" y="162"/>
                  <a:pt x="390" y="162"/>
                </a:cubicBezTo>
                <a:cubicBezTo>
                  <a:pt x="390" y="162"/>
                  <a:pt x="389" y="163"/>
                  <a:pt x="390" y="162"/>
                </a:cubicBezTo>
                <a:cubicBezTo>
                  <a:pt x="390" y="163"/>
                  <a:pt x="389" y="163"/>
                  <a:pt x="389" y="163"/>
                </a:cubicBezTo>
                <a:cubicBezTo>
                  <a:pt x="389" y="163"/>
                  <a:pt x="390" y="163"/>
                  <a:pt x="390" y="163"/>
                </a:cubicBezTo>
                <a:cubicBezTo>
                  <a:pt x="390" y="163"/>
                  <a:pt x="390" y="163"/>
                  <a:pt x="390" y="164"/>
                </a:cubicBezTo>
                <a:cubicBezTo>
                  <a:pt x="390" y="164"/>
                  <a:pt x="390" y="164"/>
                  <a:pt x="390" y="165"/>
                </a:cubicBezTo>
                <a:cubicBezTo>
                  <a:pt x="391" y="165"/>
                  <a:pt x="391" y="165"/>
                  <a:pt x="391" y="166"/>
                </a:cubicBezTo>
                <a:cubicBezTo>
                  <a:pt x="391" y="166"/>
                  <a:pt x="391" y="166"/>
                  <a:pt x="392" y="166"/>
                </a:cubicBezTo>
                <a:cubicBezTo>
                  <a:pt x="392" y="166"/>
                  <a:pt x="392" y="167"/>
                  <a:pt x="392" y="167"/>
                </a:cubicBezTo>
                <a:cubicBezTo>
                  <a:pt x="392" y="167"/>
                  <a:pt x="393" y="167"/>
                  <a:pt x="392" y="167"/>
                </a:cubicBezTo>
                <a:cubicBezTo>
                  <a:pt x="392" y="167"/>
                  <a:pt x="392" y="167"/>
                  <a:pt x="392" y="167"/>
                </a:cubicBezTo>
                <a:cubicBezTo>
                  <a:pt x="392" y="168"/>
                  <a:pt x="392" y="167"/>
                  <a:pt x="392" y="168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392" y="168"/>
                  <a:pt x="391" y="168"/>
                </a:cubicBezTo>
                <a:cubicBezTo>
                  <a:pt x="391" y="168"/>
                  <a:pt x="392" y="168"/>
                  <a:pt x="392" y="169"/>
                </a:cubicBezTo>
                <a:cubicBezTo>
                  <a:pt x="392" y="169"/>
                  <a:pt x="392" y="169"/>
                  <a:pt x="392" y="169"/>
                </a:cubicBezTo>
                <a:cubicBezTo>
                  <a:pt x="392" y="170"/>
                  <a:pt x="392" y="170"/>
                  <a:pt x="392" y="170"/>
                </a:cubicBezTo>
                <a:cubicBezTo>
                  <a:pt x="393" y="170"/>
                  <a:pt x="393" y="170"/>
                  <a:pt x="393" y="170"/>
                </a:cubicBezTo>
                <a:cubicBezTo>
                  <a:pt x="393" y="170"/>
                  <a:pt x="393" y="170"/>
                  <a:pt x="393" y="170"/>
                </a:cubicBezTo>
                <a:cubicBezTo>
                  <a:pt x="393" y="170"/>
                  <a:pt x="393" y="171"/>
                  <a:pt x="393" y="171"/>
                </a:cubicBezTo>
                <a:cubicBezTo>
                  <a:pt x="393" y="171"/>
                  <a:pt x="393" y="171"/>
                  <a:pt x="393" y="171"/>
                </a:cubicBezTo>
                <a:cubicBezTo>
                  <a:pt x="393" y="171"/>
                  <a:pt x="392" y="171"/>
                  <a:pt x="392" y="171"/>
                </a:cubicBezTo>
                <a:cubicBezTo>
                  <a:pt x="393" y="171"/>
                  <a:pt x="395" y="171"/>
                  <a:pt x="396" y="171"/>
                </a:cubicBezTo>
                <a:cubicBezTo>
                  <a:pt x="396" y="171"/>
                  <a:pt x="396" y="171"/>
                  <a:pt x="396" y="171"/>
                </a:cubicBezTo>
                <a:cubicBezTo>
                  <a:pt x="396" y="171"/>
                  <a:pt x="396" y="170"/>
                  <a:pt x="396" y="170"/>
                </a:cubicBezTo>
                <a:cubicBezTo>
                  <a:pt x="396" y="170"/>
                  <a:pt x="396" y="170"/>
                  <a:pt x="396" y="169"/>
                </a:cubicBezTo>
                <a:cubicBezTo>
                  <a:pt x="396" y="169"/>
                  <a:pt x="397" y="169"/>
                  <a:pt x="398" y="168"/>
                </a:cubicBezTo>
                <a:cubicBezTo>
                  <a:pt x="398" y="168"/>
                  <a:pt x="399" y="168"/>
                  <a:pt x="399" y="168"/>
                </a:cubicBezTo>
                <a:cubicBezTo>
                  <a:pt x="399" y="168"/>
                  <a:pt x="400" y="169"/>
                  <a:pt x="400" y="169"/>
                </a:cubicBezTo>
                <a:cubicBezTo>
                  <a:pt x="400" y="168"/>
                  <a:pt x="401" y="167"/>
                  <a:pt x="401" y="167"/>
                </a:cubicBezTo>
                <a:cubicBezTo>
                  <a:pt x="401" y="167"/>
                  <a:pt x="401" y="166"/>
                  <a:pt x="401" y="166"/>
                </a:cubicBezTo>
                <a:cubicBezTo>
                  <a:pt x="401" y="166"/>
                  <a:pt x="401" y="166"/>
                  <a:pt x="401" y="166"/>
                </a:cubicBezTo>
                <a:cubicBezTo>
                  <a:pt x="401" y="166"/>
                  <a:pt x="401" y="166"/>
                  <a:pt x="401" y="166"/>
                </a:cubicBezTo>
                <a:cubicBezTo>
                  <a:pt x="401" y="165"/>
                  <a:pt x="401" y="165"/>
                  <a:pt x="402" y="165"/>
                </a:cubicBezTo>
                <a:cubicBezTo>
                  <a:pt x="402" y="165"/>
                  <a:pt x="401" y="165"/>
                  <a:pt x="401" y="164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2" y="163"/>
                  <a:pt x="402" y="163"/>
                  <a:pt x="402" y="163"/>
                </a:cubicBezTo>
                <a:cubicBezTo>
                  <a:pt x="402" y="163"/>
                  <a:pt x="402" y="163"/>
                  <a:pt x="402" y="163"/>
                </a:cubicBezTo>
                <a:cubicBezTo>
                  <a:pt x="402" y="163"/>
                  <a:pt x="402" y="163"/>
                  <a:pt x="402" y="163"/>
                </a:cubicBezTo>
                <a:cubicBezTo>
                  <a:pt x="402" y="163"/>
                  <a:pt x="402" y="163"/>
                  <a:pt x="402" y="163"/>
                </a:cubicBezTo>
                <a:cubicBezTo>
                  <a:pt x="402" y="162"/>
                  <a:pt x="401" y="162"/>
                  <a:pt x="401" y="162"/>
                </a:cubicBezTo>
                <a:cubicBezTo>
                  <a:pt x="401" y="162"/>
                  <a:pt x="402" y="162"/>
                  <a:pt x="402" y="162"/>
                </a:cubicBezTo>
                <a:cubicBezTo>
                  <a:pt x="402" y="162"/>
                  <a:pt x="402" y="162"/>
                  <a:pt x="402" y="162"/>
                </a:cubicBezTo>
                <a:cubicBezTo>
                  <a:pt x="402" y="162"/>
                  <a:pt x="402" y="162"/>
                  <a:pt x="402" y="162"/>
                </a:cubicBezTo>
                <a:cubicBezTo>
                  <a:pt x="402" y="162"/>
                  <a:pt x="402" y="161"/>
                  <a:pt x="402" y="161"/>
                </a:cubicBezTo>
                <a:cubicBezTo>
                  <a:pt x="402" y="161"/>
                  <a:pt x="402" y="161"/>
                  <a:pt x="402" y="161"/>
                </a:cubicBezTo>
                <a:cubicBezTo>
                  <a:pt x="402" y="161"/>
                  <a:pt x="402" y="160"/>
                  <a:pt x="402" y="160"/>
                </a:cubicBezTo>
                <a:cubicBezTo>
                  <a:pt x="402" y="160"/>
                  <a:pt x="402" y="160"/>
                  <a:pt x="401" y="160"/>
                </a:cubicBezTo>
                <a:cubicBezTo>
                  <a:pt x="402" y="160"/>
                  <a:pt x="402" y="160"/>
                  <a:pt x="403" y="160"/>
                </a:cubicBezTo>
                <a:cubicBezTo>
                  <a:pt x="402" y="160"/>
                  <a:pt x="402" y="160"/>
                  <a:pt x="402" y="160"/>
                </a:cubicBezTo>
                <a:cubicBezTo>
                  <a:pt x="402" y="160"/>
                  <a:pt x="401" y="160"/>
                  <a:pt x="401" y="160"/>
                </a:cubicBezTo>
                <a:cubicBezTo>
                  <a:pt x="401" y="160"/>
                  <a:pt x="401" y="160"/>
                  <a:pt x="401" y="160"/>
                </a:cubicBezTo>
                <a:cubicBezTo>
                  <a:pt x="401" y="160"/>
                  <a:pt x="401" y="160"/>
                  <a:pt x="401" y="160"/>
                </a:cubicBezTo>
                <a:cubicBezTo>
                  <a:pt x="401" y="159"/>
                  <a:pt x="401" y="159"/>
                  <a:pt x="401" y="159"/>
                </a:cubicBezTo>
                <a:cubicBezTo>
                  <a:pt x="401" y="159"/>
                  <a:pt x="401" y="159"/>
                  <a:pt x="401" y="159"/>
                </a:cubicBezTo>
                <a:cubicBezTo>
                  <a:pt x="401" y="159"/>
                  <a:pt x="402" y="159"/>
                  <a:pt x="402" y="159"/>
                </a:cubicBezTo>
                <a:cubicBezTo>
                  <a:pt x="402" y="160"/>
                  <a:pt x="403" y="159"/>
                  <a:pt x="404" y="159"/>
                </a:cubicBezTo>
                <a:cubicBezTo>
                  <a:pt x="404" y="159"/>
                  <a:pt x="404" y="159"/>
                  <a:pt x="404" y="158"/>
                </a:cubicBezTo>
                <a:cubicBezTo>
                  <a:pt x="404" y="158"/>
                  <a:pt x="404" y="158"/>
                  <a:pt x="404" y="159"/>
                </a:cubicBezTo>
                <a:cubicBezTo>
                  <a:pt x="404" y="158"/>
                  <a:pt x="404" y="158"/>
                  <a:pt x="404" y="158"/>
                </a:cubicBezTo>
                <a:cubicBezTo>
                  <a:pt x="405" y="157"/>
                  <a:pt x="405" y="158"/>
                  <a:pt x="405" y="158"/>
                </a:cubicBezTo>
                <a:cubicBezTo>
                  <a:pt x="405" y="158"/>
                  <a:pt x="405" y="159"/>
                  <a:pt x="405" y="159"/>
                </a:cubicBezTo>
                <a:cubicBezTo>
                  <a:pt x="405" y="159"/>
                  <a:pt x="405" y="159"/>
                  <a:pt x="405" y="159"/>
                </a:cubicBezTo>
                <a:cubicBezTo>
                  <a:pt x="405" y="159"/>
                  <a:pt x="405" y="159"/>
                  <a:pt x="405" y="158"/>
                </a:cubicBezTo>
                <a:cubicBezTo>
                  <a:pt x="405" y="158"/>
                  <a:pt x="406" y="158"/>
                  <a:pt x="406" y="158"/>
                </a:cubicBezTo>
                <a:cubicBezTo>
                  <a:pt x="406" y="158"/>
                  <a:pt x="406" y="157"/>
                  <a:pt x="406" y="157"/>
                </a:cubicBezTo>
                <a:cubicBezTo>
                  <a:pt x="406" y="157"/>
                  <a:pt x="406" y="157"/>
                  <a:pt x="407" y="157"/>
                </a:cubicBezTo>
                <a:cubicBezTo>
                  <a:pt x="407" y="157"/>
                  <a:pt x="406" y="157"/>
                  <a:pt x="406" y="157"/>
                </a:cubicBezTo>
                <a:cubicBezTo>
                  <a:pt x="406" y="157"/>
                  <a:pt x="407" y="157"/>
                  <a:pt x="407" y="157"/>
                </a:cubicBezTo>
                <a:cubicBezTo>
                  <a:pt x="407" y="157"/>
                  <a:pt x="407" y="157"/>
                  <a:pt x="407" y="157"/>
                </a:cubicBezTo>
                <a:cubicBezTo>
                  <a:pt x="407" y="157"/>
                  <a:pt x="406" y="157"/>
                  <a:pt x="406" y="157"/>
                </a:cubicBezTo>
                <a:cubicBezTo>
                  <a:pt x="406" y="157"/>
                  <a:pt x="406" y="157"/>
                  <a:pt x="406" y="157"/>
                </a:cubicBezTo>
                <a:cubicBezTo>
                  <a:pt x="406" y="157"/>
                  <a:pt x="406" y="157"/>
                  <a:pt x="406" y="157"/>
                </a:cubicBezTo>
                <a:cubicBezTo>
                  <a:pt x="406" y="157"/>
                  <a:pt x="405" y="156"/>
                  <a:pt x="406" y="157"/>
                </a:cubicBezTo>
                <a:cubicBezTo>
                  <a:pt x="406" y="157"/>
                  <a:pt x="406" y="157"/>
                  <a:pt x="406" y="157"/>
                </a:cubicBezTo>
                <a:cubicBezTo>
                  <a:pt x="406" y="157"/>
                  <a:pt x="406" y="157"/>
                  <a:pt x="406" y="157"/>
                </a:cubicBezTo>
                <a:cubicBezTo>
                  <a:pt x="406" y="157"/>
                  <a:pt x="406" y="157"/>
                  <a:pt x="406" y="156"/>
                </a:cubicBezTo>
                <a:cubicBezTo>
                  <a:pt x="406" y="156"/>
                  <a:pt x="406" y="156"/>
                  <a:pt x="407" y="156"/>
                </a:cubicBezTo>
                <a:cubicBezTo>
                  <a:pt x="407" y="156"/>
                  <a:pt x="407" y="155"/>
                  <a:pt x="408" y="155"/>
                </a:cubicBezTo>
                <a:cubicBezTo>
                  <a:pt x="408" y="155"/>
                  <a:pt x="407" y="154"/>
                  <a:pt x="407" y="154"/>
                </a:cubicBezTo>
                <a:cubicBezTo>
                  <a:pt x="407" y="154"/>
                  <a:pt x="407" y="154"/>
                  <a:pt x="407" y="154"/>
                </a:cubicBezTo>
                <a:cubicBezTo>
                  <a:pt x="407" y="154"/>
                  <a:pt x="407" y="154"/>
                  <a:pt x="407" y="153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06" y="153"/>
                  <a:pt x="406" y="153"/>
                  <a:pt x="405" y="152"/>
                </a:cubicBezTo>
                <a:cubicBezTo>
                  <a:pt x="405" y="152"/>
                  <a:pt x="405" y="152"/>
                  <a:pt x="405" y="152"/>
                </a:cubicBezTo>
                <a:cubicBezTo>
                  <a:pt x="405" y="152"/>
                  <a:pt x="405" y="153"/>
                  <a:pt x="404" y="152"/>
                </a:cubicBezTo>
                <a:cubicBezTo>
                  <a:pt x="404" y="152"/>
                  <a:pt x="403" y="152"/>
                  <a:pt x="403" y="152"/>
                </a:cubicBezTo>
                <a:cubicBezTo>
                  <a:pt x="403" y="152"/>
                  <a:pt x="403" y="152"/>
                  <a:pt x="403" y="152"/>
                </a:cubicBezTo>
                <a:cubicBezTo>
                  <a:pt x="404" y="151"/>
                  <a:pt x="403" y="151"/>
                  <a:pt x="403" y="151"/>
                </a:cubicBezTo>
                <a:cubicBezTo>
                  <a:pt x="403" y="151"/>
                  <a:pt x="403" y="151"/>
                  <a:pt x="403" y="151"/>
                </a:cubicBezTo>
                <a:cubicBezTo>
                  <a:pt x="403" y="151"/>
                  <a:pt x="403" y="151"/>
                  <a:pt x="403" y="150"/>
                </a:cubicBezTo>
                <a:cubicBezTo>
                  <a:pt x="403" y="150"/>
                  <a:pt x="403" y="150"/>
                  <a:pt x="403" y="149"/>
                </a:cubicBezTo>
                <a:cubicBezTo>
                  <a:pt x="403" y="150"/>
                  <a:pt x="403" y="149"/>
                  <a:pt x="403" y="149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3" y="149"/>
                  <a:pt x="403" y="149"/>
                  <a:pt x="403" y="149"/>
                </a:cubicBezTo>
                <a:cubicBezTo>
                  <a:pt x="403" y="149"/>
                  <a:pt x="403" y="148"/>
                  <a:pt x="403" y="148"/>
                </a:cubicBezTo>
                <a:cubicBezTo>
                  <a:pt x="403" y="148"/>
                  <a:pt x="403" y="148"/>
                  <a:pt x="403" y="148"/>
                </a:cubicBezTo>
                <a:cubicBezTo>
                  <a:pt x="403" y="148"/>
                  <a:pt x="403" y="148"/>
                  <a:pt x="403" y="148"/>
                </a:cubicBezTo>
                <a:cubicBezTo>
                  <a:pt x="403" y="148"/>
                  <a:pt x="403" y="148"/>
                  <a:pt x="403" y="148"/>
                </a:cubicBezTo>
                <a:cubicBezTo>
                  <a:pt x="403" y="148"/>
                  <a:pt x="403" y="148"/>
                  <a:pt x="403" y="148"/>
                </a:cubicBezTo>
                <a:cubicBezTo>
                  <a:pt x="403" y="148"/>
                  <a:pt x="403" y="148"/>
                  <a:pt x="404" y="148"/>
                </a:cubicBezTo>
                <a:cubicBezTo>
                  <a:pt x="404" y="148"/>
                  <a:pt x="404" y="148"/>
                  <a:pt x="404" y="148"/>
                </a:cubicBezTo>
                <a:cubicBezTo>
                  <a:pt x="404" y="148"/>
                  <a:pt x="403" y="148"/>
                  <a:pt x="403" y="147"/>
                </a:cubicBezTo>
                <a:cubicBezTo>
                  <a:pt x="403" y="147"/>
                  <a:pt x="404" y="146"/>
                  <a:pt x="404" y="146"/>
                </a:cubicBezTo>
                <a:cubicBezTo>
                  <a:pt x="404" y="146"/>
                  <a:pt x="404" y="146"/>
                  <a:pt x="404" y="146"/>
                </a:cubicBezTo>
                <a:cubicBezTo>
                  <a:pt x="404" y="146"/>
                  <a:pt x="404" y="145"/>
                  <a:pt x="404" y="145"/>
                </a:cubicBezTo>
                <a:cubicBezTo>
                  <a:pt x="404" y="145"/>
                  <a:pt x="404" y="145"/>
                  <a:pt x="404" y="145"/>
                </a:cubicBezTo>
                <a:cubicBezTo>
                  <a:pt x="404" y="145"/>
                  <a:pt x="404" y="145"/>
                  <a:pt x="404" y="145"/>
                </a:cubicBezTo>
                <a:cubicBezTo>
                  <a:pt x="405" y="145"/>
                  <a:pt x="405" y="145"/>
                  <a:pt x="405" y="144"/>
                </a:cubicBezTo>
                <a:cubicBezTo>
                  <a:pt x="405" y="144"/>
                  <a:pt x="405" y="144"/>
                  <a:pt x="405" y="144"/>
                </a:cubicBezTo>
                <a:cubicBezTo>
                  <a:pt x="405" y="144"/>
                  <a:pt x="405" y="144"/>
                  <a:pt x="405" y="144"/>
                </a:cubicBezTo>
                <a:cubicBezTo>
                  <a:pt x="405" y="143"/>
                  <a:pt x="405" y="143"/>
                  <a:pt x="405" y="143"/>
                </a:cubicBezTo>
                <a:cubicBezTo>
                  <a:pt x="405" y="143"/>
                  <a:pt x="404" y="143"/>
                  <a:pt x="404" y="143"/>
                </a:cubicBezTo>
                <a:cubicBezTo>
                  <a:pt x="405" y="142"/>
                  <a:pt x="405" y="143"/>
                  <a:pt x="405" y="143"/>
                </a:cubicBezTo>
                <a:cubicBezTo>
                  <a:pt x="405" y="143"/>
                  <a:pt x="405" y="143"/>
                  <a:pt x="405" y="143"/>
                </a:cubicBezTo>
                <a:cubicBezTo>
                  <a:pt x="405" y="143"/>
                  <a:pt x="405" y="143"/>
                  <a:pt x="405" y="143"/>
                </a:cubicBezTo>
                <a:cubicBezTo>
                  <a:pt x="405" y="144"/>
                  <a:pt x="405" y="143"/>
                  <a:pt x="406" y="144"/>
                </a:cubicBezTo>
                <a:cubicBezTo>
                  <a:pt x="405" y="144"/>
                  <a:pt x="405" y="144"/>
                  <a:pt x="406" y="144"/>
                </a:cubicBezTo>
                <a:cubicBezTo>
                  <a:pt x="406" y="143"/>
                  <a:pt x="406" y="143"/>
                  <a:pt x="406" y="143"/>
                </a:cubicBezTo>
                <a:cubicBezTo>
                  <a:pt x="406" y="143"/>
                  <a:pt x="406" y="143"/>
                  <a:pt x="406" y="143"/>
                </a:cubicBezTo>
                <a:cubicBezTo>
                  <a:pt x="406" y="143"/>
                  <a:pt x="408" y="142"/>
                  <a:pt x="408" y="142"/>
                </a:cubicBezTo>
                <a:cubicBezTo>
                  <a:pt x="408" y="142"/>
                  <a:pt x="408" y="141"/>
                  <a:pt x="408" y="141"/>
                </a:cubicBezTo>
                <a:cubicBezTo>
                  <a:pt x="408" y="141"/>
                  <a:pt x="409" y="141"/>
                  <a:pt x="409" y="141"/>
                </a:cubicBezTo>
                <a:cubicBezTo>
                  <a:pt x="409" y="141"/>
                  <a:pt x="409" y="141"/>
                  <a:pt x="409" y="141"/>
                </a:cubicBezTo>
                <a:cubicBezTo>
                  <a:pt x="409" y="141"/>
                  <a:pt x="409" y="141"/>
                  <a:pt x="410" y="141"/>
                </a:cubicBezTo>
                <a:cubicBezTo>
                  <a:pt x="410" y="140"/>
                  <a:pt x="411" y="140"/>
                  <a:pt x="411" y="140"/>
                </a:cubicBezTo>
                <a:cubicBezTo>
                  <a:pt x="411" y="140"/>
                  <a:pt x="411" y="140"/>
                  <a:pt x="412" y="140"/>
                </a:cubicBezTo>
                <a:cubicBezTo>
                  <a:pt x="412" y="140"/>
                  <a:pt x="412" y="140"/>
                  <a:pt x="412" y="140"/>
                </a:cubicBezTo>
                <a:cubicBezTo>
                  <a:pt x="412" y="139"/>
                  <a:pt x="413" y="138"/>
                  <a:pt x="413" y="138"/>
                </a:cubicBezTo>
                <a:cubicBezTo>
                  <a:pt x="413" y="138"/>
                  <a:pt x="413" y="138"/>
                  <a:pt x="414" y="138"/>
                </a:cubicBezTo>
                <a:cubicBezTo>
                  <a:pt x="414" y="137"/>
                  <a:pt x="414" y="137"/>
                  <a:pt x="414" y="137"/>
                </a:cubicBezTo>
                <a:cubicBezTo>
                  <a:pt x="414" y="137"/>
                  <a:pt x="414" y="137"/>
                  <a:pt x="414" y="137"/>
                </a:cubicBezTo>
                <a:cubicBezTo>
                  <a:pt x="414" y="137"/>
                  <a:pt x="414" y="137"/>
                  <a:pt x="414" y="137"/>
                </a:cubicBezTo>
                <a:cubicBezTo>
                  <a:pt x="414" y="137"/>
                  <a:pt x="414" y="137"/>
                  <a:pt x="414" y="137"/>
                </a:cubicBezTo>
                <a:cubicBezTo>
                  <a:pt x="413" y="136"/>
                  <a:pt x="413" y="136"/>
                  <a:pt x="413" y="136"/>
                </a:cubicBezTo>
                <a:cubicBezTo>
                  <a:pt x="413" y="136"/>
                  <a:pt x="413" y="136"/>
                  <a:pt x="413" y="136"/>
                </a:cubicBezTo>
                <a:cubicBezTo>
                  <a:pt x="413" y="136"/>
                  <a:pt x="413" y="136"/>
                  <a:pt x="413" y="136"/>
                </a:cubicBezTo>
                <a:cubicBezTo>
                  <a:pt x="413" y="136"/>
                  <a:pt x="413" y="136"/>
                  <a:pt x="413" y="136"/>
                </a:cubicBezTo>
                <a:cubicBezTo>
                  <a:pt x="413" y="135"/>
                  <a:pt x="414" y="135"/>
                  <a:pt x="414" y="135"/>
                </a:cubicBezTo>
                <a:cubicBezTo>
                  <a:pt x="414" y="134"/>
                  <a:pt x="414" y="134"/>
                  <a:pt x="414" y="134"/>
                </a:cubicBezTo>
                <a:cubicBezTo>
                  <a:pt x="414" y="134"/>
                  <a:pt x="415" y="134"/>
                  <a:pt x="414" y="134"/>
                </a:cubicBezTo>
                <a:cubicBezTo>
                  <a:pt x="414" y="134"/>
                  <a:pt x="414" y="133"/>
                  <a:pt x="414" y="133"/>
                </a:cubicBezTo>
                <a:cubicBezTo>
                  <a:pt x="413" y="133"/>
                  <a:pt x="415" y="133"/>
                  <a:pt x="415" y="133"/>
                </a:cubicBezTo>
                <a:cubicBezTo>
                  <a:pt x="415" y="133"/>
                  <a:pt x="415" y="132"/>
                  <a:pt x="416" y="132"/>
                </a:cubicBezTo>
                <a:cubicBezTo>
                  <a:pt x="416" y="132"/>
                  <a:pt x="416" y="133"/>
                  <a:pt x="416" y="132"/>
                </a:cubicBezTo>
                <a:cubicBezTo>
                  <a:pt x="416" y="132"/>
                  <a:pt x="416" y="132"/>
                  <a:pt x="416" y="132"/>
                </a:cubicBezTo>
                <a:cubicBezTo>
                  <a:pt x="416" y="132"/>
                  <a:pt x="416" y="132"/>
                  <a:pt x="416" y="132"/>
                </a:cubicBezTo>
                <a:cubicBezTo>
                  <a:pt x="416" y="132"/>
                  <a:pt x="416" y="132"/>
                  <a:pt x="416" y="132"/>
                </a:cubicBezTo>
                <a:cubicBezTo>
                  <a:pt x="416" y="132"/>
                  <a:pt x="416" y="131"/>
                  <a:pt x="416" y="131"/>
                </a:cubicBezTo>
                <a:cubicBezTo>
                  <a:pt x="416" y="131"/>
                  <a:pt x="417" y="132"/>
                  <a:pt x="417" y="132"/>
                </a:cubicBezTo>
                <a:cubicBezTo>
                  <a:pt x="417" y="132"/>
                  <a:pt x="417" y="131"/>
                  <a:pt x="417" y="131"/>
                </a:cubicBezTo>
                <a:cubicBezTo>
                  <a:pt x="417" y="131"/>
                  <a:pt x="418" y="132"/>
                  <a:pt x="418" y="132"/>
                </a:cubicBezTo>
                <a:cubicBezTo>
                  <a:pt x="418" y="132"/>
                  <a:pt x="418" y="132"/>
                  <a:pt x="418" y="131"/>
                </a:cubicBezTo>
                <a:cubicBezTo>
                  <a:pt x="419" y="131"/>
                  <a:pt x="420" y="131"/>
                  <a:pt x="421" y="132"/>
                </a:cubicBezTo>
                <a:cubicBezTo>
                  <a:pt x="421" y="132"/>
                  <a:pt x="421" y="132"/>
                  <a:pt x="421" y="132"/>
                </a:cubicBezTo>
                <a:cubicBezTo>
                  <a:pt x="421" y="132"/>
                  <a:pt x="421" y="132"/>
                  <a:pt x="421" y="132"/>
                </a:cubicBezTo>
                <a:cubicBezTo>
                  <a:pt x="422" y="132"/>
                  <a:pt x="422" y="132"/>
                  <a:pt x="422" y="132"/>
                </a:cubicBezTo>
                <a:cubicBezTo>
                  <a:pt x="423" y="132"/>
                  <a:pt x="423" y="133"/>
                  <a:pt x="423" y="133"/>
                </a:cubicBezTo>
                <a:cubicBezTo>
                  <a:pt x="424" y="133"/>
                  <a:pt x="424" y="134"/>
                  <a:pt x="423" y="134"/>
                </a:cubicBezTo>
                <a:cubicBezTo>
                  <a:pt x="423" y="134"/>
                  <a:pt x="423" y="134"/>
                  <a:pt x="423" y="134"/>
                </a:cubicBezTo>
                <a:cubicBezTo>
                  <a:pt x="423" y="135"/>
                  <a:pt x="424" y="134"/>
                  <a:pt x="424" y="135"/>
                </a:cubicBezTo>
                <a:cubicBezTo>
                  <a:pt x="424" y="135"/>
                  <a:pt x="424" y="135"/>
                  <a:pt x="424" y="135"/>
                </a:cubicBezTo>
                <a:cubicBezTo>
                  <a:pt x="423" y="135"/>
                  <a:pt x="423" y="135"/>
                  <a:pt x="424" y="135"/>
                </a:cubicBezTo>
                <a:cubicBezTo>
                  <a:pt x="423" y="136"/>
                  <a:pt x="423" y="136"/>
                  <a:pt x="423" y="135"/>
                </a:cubicBezTo>
                <a:cubicBezTo>
                  <a:pt x="423" y="135"/>
                  <a:pt x="422" y="136"/>
                  <a:pt x="422" y="136"/>
                </a:cubicBezTo>
                <a:cubicBezTo>
                  <a:pt x="422" y="136"/>
                  <a:pt x="422" y="136"/>
                  <a:pt x="421" y="136"/>
                </a:cubicBezTo>
                <a:cubicBezTo>
                  <a:pt x="421" y="136"/>
                  <a:pt x="421" y="137"/>
                  <a:pt x="421" y="137"/>
                </a:cubicBezTo>
                <a:cubicBezTo>
                  <a:pt x="420" y="137"/>
                  <a:pt x="420" y="138"/>
                  <a:pt x="420" y="138"/>
                </a:cubicBezTo>
                <a:cubicBezTo>
                  <a:pt x="420" y="138"/>
                  <a:pt x="419" y="139"/>
                  <a:pt x="419" y="139"/>
                </a:cubicBezTo>
                <a:cubicBezTo>
                  <a:pt x="419" y="139"/>
                  <a:pt x="419" y="139"/>
                  <a:pt x="419" y="139"/>
                </a:cubicBezTo>
                <a:cubicBezTo>
                  <a:pt x="419" y="139"/>
                  <a:pt x="419" y="139"/>
                  <a:pt x="419" y="139"/>
                </a:cubicBezTo>
                <a:cubicBezTo>
                  <a:pt x="418" y="139"/>
                  <a:pt x="418" y="139"/>
                  <a:pt x="418" y="140"/>
                </a:cubicBezTo>
                <a:cubicBezTo>
                  <a:pt x="418" y="140"/>
                  <a:pt x="418" y="140"/>
                  <a:pt x="417" y="140"/>
                </a:cubicBezTo>
                <a:cubicBezTo>
                  <a:pt x="417" y="140"/>
                  <a:pt x="417" y="140"/>
                  <a:pt x="416" y="141"/>
                </a:cubicBezTo>
                <a:cubicBezTo>
                  <a:pt x="416" y="141"/>
                  <a:pt x="416" y="141"/>
                  <a:pt x="416" y="141"/>
                </a:cubicBezTo>
                <a:cubicBezTo>
                  <a:pt x="416" y="142"/>
                  <a:pt x="416" y="142"/>
                  <a:pt x="416" y="142"/>
                </a:cubicBezTo>
                <a:cubicBezTo>
                  <a:pt x="416" y="142"/>
                  <a:pt x="415" y="142"/>
                  <a:pt x="415" y="142"/>
                </a:cubicBezTo>
                <a:cubicBezTo>
                  <a:pt x="415" y="142"/>
                  <a:pt x="415" y="142"/>
                  <a:pt x="415" y="142"/>
                </a:cubicBezTo>
                <a:cubicBezTo>
                  <a:pt x="414" y="142"/>
                  <a:pt x="414" y="142"/>
                  <a:pt x="414" y="142"/>
                </a:cubicBezTo>
                <a:cubicBezTo>
                  <a:pt x="414" y="142"/>
                  <a:pt x="414" y="143"/>
                  <a:pt x="414" y="143"/>
                </a:cubicBezTo>
                <a:cubicBezTo>
                  <a:pt x="414" y="143"/>
                  <a:pt x="414" y="143"/>
                  <a:pt x="414" y="143"/>
                </a:cubicBezTo>
                <a:cubicBezTo>
                  <a:pt x="414" y="143"/>
                  <a:pt x="413" y="143"/>
                  <a:pt x="413" y="144"/>
                </a:cubicBezTo>
                <a:cubicBezTo>
                  <a:pt x="413" y="144"/>
                  <a:pt x="413" y="144"/>
                  <a:pt x="413" y="145"/>
                </a:cubicBezTo>
                <a:cubicBezTo>
                  <a:pt x="413" y="145"/>
                  <a:pt x="413" y="145"/>
                  <a:pt x="413" y="145"/>
                </a:cubicBezTo>
                <a:cubicBezTo>
                  <a:pt x="413" y="146"/>
                  <a:pt x="414" y="145"/>
                  <a:pt x="414" y="146"/>
                </a:cubicBezTo>
                <a:cubicBezTo>
                  <a:pt x="414" y="146"/>
                  <a:pt x="414" y="146"/>
                  <a:pt x="414" y="147"/>
                </a:cubicBezTo>
                <a:cubicBezTo>
                  <a:pt x="413" y="147"/>
                  <a:pt x="414" y="147"/>
                  <a:pt x="414" y="148"/>
                </a:cubicBezTo>
                <a:cubicBezTo>
                  <a:pt x="414" y="148"/>
                  <a:pt x="414" y="148"/>
                  <a:pt x="414" y="149"/>
                </a:cubicBezTo>
                <a:cubicBezTo>
                  <a:pt x="414" y="148"/>
                  <a:pt x="414" y="148"/>
                  <a:pt x="414" y="148"/>
                </a:cubicBezTo>
                <a:cubicBezTo>
                  <a:pt x="414" y="149"/>
                  <a:pt x="414" y="149"/>
                  <a:pt x="414" y="149"/>
                </a:cubicBezTo>
                <a:cubicBezTo>
                  <a:pt x="414" y="149"/>
                  <a:pt x="414" y="149"/>
                  <a:pt x="414" y="150"/>
                </a:cubicBezTo>
                <a:cubicBezTo>
                  <a:pt x="414" y="150"/>
                  <a:pt x="414" y="150"/>
                  <a:pt x="414" y="150"/>
                </a:cubicBezTo>
                <a:cubicBezTo>
                  <a:pt x="413" y="150"/>
                  <a:pt x="413" y="150"/>
                  <a:pt x="414" y="151"/>
                </a:cubicBezTo>
                <a:cubicBezTo>
                  <a:pt x="414" y="151"/>
                  <a:pt x="414" y="151"/>
                  <a:pt x="414" y="151"/>
                </a:cubicBezTo>
                <a:cubicBezTo>
                  <a:pt x="414" y="152"/>
                  <a:pt x="414" y="152"/>
                  <a:pt x="414" y="152"/>
                </a:cubicBezTo>
                <a:cubicBezTo>
                  <a:pt x="414" y="152"/>
                  <a:pt x="414" y="152"/>
                  <a:pt x="414" y="152"/>
                </a:cubicBezTo>
                <a:cubicBezTo>
                  <a:pt x="414" y="153"/>
                  <a:pt x="415" y="152"/>
                  <a:pt x="414" y="152"/>
                </a:cubicBezTo>
                <a:cubicBezTo>
                  <a:pt x="415" y="152"/>
                  <a:pt x="415" y="153"/>
                  <a:pt x="415" y="153"/>
                </a:cubicBezTo>
                <a:cubicBezTo>
                  <a:pt x="416" y="153"/>
                  <a:pt x="417" y="153"/>
                  <a:pt x="417" y="153"/>
                </a:cubicBezTo>
                <a:cubicBezTo>
                  <a:pt x="417" y="153"/>
                  <a:pt x="416" y="154"/>
                  <a:pt x="417" y="154"/>
                </a:cubicBezTo>
                <a:cubicBezTo>
                  <a:pt x="417" y="153"/>
                  <a:pt x="418" y="153"/>
                  <a:pt x="418" y="153"/>
                </a:cubicBezTo>
                <a:cubicBezTo>
                  <a:pt x="418" y="153"/>
                  <a:pt x="418" y="153"/>
                  <a:pt x="418" y="154"/>
                </a:cubicBezTo>
                <a:cubicBezTo>
                  <a:pt x="418" y="153"/>
                  <a:pt x="418" y="153"/>
                  <a:pt x="418" y="153"/>
                </a:cubicBezTo>
                <a:cubicBezTo>
                  <a:pt x="417" y="153"/>
                  <a:pt x="417" y="153"/>
                  <a:pt x="417" y="154"/>
                </a:cubicBezTo>
                <a:cubicBezTo>
                  <a:pt x="417" y="154"/>
                  <a:pt x="417" y="154"/>
                  <a:pt x="417" y="154"/>
                </a:cubicBezTo>
                <a:cubicBezTo>
                  <a:pt x="417" y="154"/>
                  <a:pt x="416" y="154"/>
                  <a:pt x="416" y="154"/>
                </a:cubicBezTo>
                <a:cubicBezTo>
                  <a:pt x="416" y="154"/>
                  <a:pt x="417" y="154"/>
                  <a:pt x="417" y="154"/>
                </a:cubicBezTo>
                <a:cubicBezTo>
                  <a:pt x="416" y="154"/>
                  <a:pt x="416" y="154"/>
                  <a:pt x="416" y="154"/>
                </a:cubicBezTo>
                <a:cubicBezTo>
                  <a:pt x="416" y="154"/>
                  <a:pt x="416" y="154"/>
                  <a:pt x="416" y="154"/>
                </a:cubicBezTo>
                <a:cubicBezTo>
                  <a:pt x="417" y="154"/>
                  <a:pt x="417" y="154"/>
                  <a:pt x="417" y="154"/>
                </a:cubicBezTo>
                <a:cubicBezTo>
                  <a:pt x="417" y="154"/>
                  <a:pt x="417" y="154"/>
                  <a:pt x="417" y="154"/>
                </a:cubicBezTo>
                <a:cubicBezTo>
                  <a:pt x="417" y="154"/>
                  <a:pt x="417" y="154"/>
                  <a:pt x="417" y="154"/>
                </a:cubicBezTo>
                <a:cubicBezTo>
                  <a:pt x="418" y="154"/>
                  <a:pt x="418" y="154"/>
                  <a:pt x="418" y="154"/>
                </a:cubicBezTo>
                <a:cubicBezTo>
                  <a:pt x="418" y="154"/>
                  <a:pt x="418" y="155"/>
                  <a:pt x="418" y="155"/>
                </a:cubicBezTo>
                <a:cubicBezTo>
                  <a:pt x="418" y="155"/>
                  <a:pt x="418" y="155"/>
                  <a:pt x="418" y="154"/>
                </a:cubicBezTo>
                <a:cubicBezTo>
                  <a:pt x="418" y="155"/>
                  <a:pt x="418" y="155"/>
                  <a:pt x="418" y="155"/>
                </a:cubicBezTo>
                <a:cubicBezTo>
                  <a:pt x="419" y="154"/>
                  <a:pt x="419" y="154"/>
                  <a:pt x="420" y="154"/>
                </a:cubicBezTo>
                <a:cubicBezTo>
                  <a:pt x="420" y="154"/>
                  <a:pt x="421" y="154"/>
                  <a:pt x="421" y="154"/>
                </a:cubicBezTo>
                <a:cubicBezTo>
                  <a:pt x="421" y="154"/>
                  <a:pt x="421" y="155"/>
                  <a:pt x="421" y="154"/>
                </a:cubicBezTo>
                <a:cubicBezTo>
                  <a:pt x="422" y="154"/>
                  <a:pt x="422" y="154"/>
                  <a:pt x="422" y="154"/>
                </a:cubicBezTo>
                <a:cubicBezTo>
                  <a:pt x="422" y="154"/>
                  <a:pt x="423" y="154"/>
                  <a:pt x="423" y="154"/>
                </a:cubicBezTo>
                <a:cubicBezTo>
                  <a:pt x="423" y="154"/>
                  <a:pt x="424" y="154"/>
                  <a:pt x="424" y="153"/>
                </a:cubicBezTo>
                <a:cubicBezTo>
                  <a:pt x="424" y="153"/>
                  <a:pt x="424" y="153"/>
                  <a:pt x="424" y="153"/>
                </a:cubicBezTo>
                <a:cubicBezTo>
                  <a:pt x="425" y="153"/>
                  <a:pt x="425" y="153"/>
                  <a:pt x="425" y="153"/>
                </a:cubicBezTo>
                <a:cubicBezTo>
                  <a:pt x="425" y="153"/>
                  <a:pt x="425" y="153"/>
                  <a:pt x="425" y="153"/>
                </a:cubicBezTo>
                <a:cubicBezTo>
                  <a:pt x="425" y="153"/>
                  <a:pt x="425" y="153"/>
                  <a:pt x="426" y="153"/>
                </a:cubicBezTo>
                <a:cubicBezTo>
                  <a:pt x="425" y="153"/>
                  <a:pt x="425" y="153"/>
                  <a:pt x="425" y="153"/>
                </a:cubicBezTo>
                <a:cubicBezTo>
                  <a:pt x="425" y="152"/>
                  <a:pt x="426" y="153"/>
                  <a:pt x="426" y="153"/>
                </a:cubicBezTo>
                <a:cubicBezTo>
                  <a:pt x="427" y="152"/>
                  <a:pt x="428" y="152"/>
                  <a:pt x="429" y="153"/>
                </a:cubicBezTo>
                <a:cubicBezTo>
                  <a:pt x="429" y="153"/>
                  <a:pt x="430" y="152"/>
                  <a:pt x="430" y="152"/>
                </a:cubicBezTo>
                <a:cubicBezTo>
                  <a:pt x="430" y="152"/>
                  <a:pt x="430" y="152"/>
                  <a:pt x="430" y="152"/>
                </a:cubicBezTo>
                <a:cubicBezTo>
                  <a:pt x="430" y="152"/>
                  <a:pt x="431" y="152"/>
                  <a:pt x="431" y="152"/>
                </a:cubicBezTo>
                <a:cubicBezTo>
                  <a:pt x="431" y="152"/>
                  <a:pt x="432" y="152"/>
                  <a:pt x="432" y="152"/>
                </a:cubicBezTo>
                <a:cubicBezTo>
                  <a:pt x="432" y="152"/>
                  <a:pt x="431" y="152"/>
                  <a:pt x="432" y="152"/>
                </a:cubicBezTo>
                <a:cubicBezTo>
                  <a:pt x="432" y="153"/>
                  <a:pt x="432" y="152"/>
                  <a:pt x="431" y="152"/>
                </a:cubicBezTo>
                <a:cubicBezTo>
                  <a:pt x="432" y="153"/>
                  <a:pt x="433" y="153"/>
                  <a:pt x="434" y="154"/>
                </a:cubicBezTo>
                <a:cubicBezTo>
                  <a:pt x="434" y="154"/>
                  <a:pt x="434" y="154"/>
                  <a:pt x="435" y="154"/>
                </a:cubicBezTo>
                <a:cubicBezTo>
                  <a:pt x="435" y="154"/>
                  <a:pt x="435" y="154"/>
                  <a:pt x="436" y="154"/>
                </a:cubicBezTo>
                <a:cubicBezTo>
                  <a:pt x="436" y="154"/>
                  <a:pt x="436" y="154"/>
                  <a:pt x="436" y="154"/>
                </a:cubicBezTo>
                <a:cubicBezTo>
                  <a:pt x="436" y="155"/>
                  <a:pt x="436" y="155"/>
                  <a:pt x="436" y="155"/>
                </a:cubicBezTo>
                <a:cubicBezTo>
                  <a:pt x="435" y="155"/>
                  <a:pt x="435" y="155"/>
                  <a:pt x="434" y="155"/>
                </a:cubicBezTo>
                <a:cubicBezTo>
                  <a:pt x="434" y="155"/>
                  <a:pt x="433" y="154"/>
                  <a:pt x="433" y="154"/>
                </a:cubicBezTo>
                <a:cubicBezTo>
                  <a:pt x="433" y="155"/>
                  <a:pt x="433" y="155"/>
                  <a:pt x="432" y="155"/>
                </a:cubicBezTo>
                <a:cubicBezTo>
                  <a:pt x="432" y="155"/>
                  <a:pt x="432" y="155"/>
                  <a:pt x="432" y="155"/>
                </a:cubicBezTo>
                <a:cubicBezTo>
                  <a:pt x="431" y="155"/>
                  <a:pt x="431" y="155"/>
                  <a:pt x="430" y="155"/>
                </a:cubicBezTo>
                <a:cubicBezTo>
                  <a:pt x="430" y="156"/>
                  <a:pt x="430" y="156"/>
                  <a:pt x="430" y="156"/>
                </a:cubicBezTo>
                <a:cubicBezTo>
                  <a:pt x="430" y="156"/>
                  <a:pt x="430" y="156"/>
                  <a:pt x="430" y="156"/>
                </a:cubicBezTo>
                <a:cubicBezTo>
                  <a:pt x="430" y="156"/>
                  <a:pt x="430" y="156"/>
                  <a:pt x="430" y="156"/>
                </a:cubicBezTo>
                <a:cubicBezTo>
                  <a:pt x="430" y="157"/>
                  <a:pt x="429" y="156"/>
                  <a:pt x="429" y="156"/>
                </a:cubicBezTo>
                <a:cubicBezTo>
                  <a:pt x="428" y="156"/>
                  <a:pt x="428" y="156"/>
                  <a:pt x="428" y="156"/>
                </a:cubicBezTo>
                <a:cubicBezTo>
                  <a:pt x="427" y="156"/>
                  <a:pt x="427" y="156"/>
                  <a:pt x="427" y="156"/>
                </a:cubicBezTo>
                <a:cubicBezTo>
                  <a:pt x="426" y="156"/>
                  <a:pt x="426" y="156"/>
                  <a:pt x="425" y="156"/>
                </a:cubicBezTo>
                <a:cubicBezTo>
                  <a:pt x="425" y="156"/>
                  <a:pt x="424" y="156"/>
                  <a:pt x="424" y="156"/>
                </a:cubicBezTo>
                <a:cubicBezTo>
                  <a:pt x="424" y="156"/>
                  <a:pt x="424" y="156"/>
                  <a:pt x="424" y="156"/>
                </a:cubicBezTo>
                <a:cubicBezTo>
                  <a:pt x="423" y="156"/>
                  <a:pt x="423" y="156"/>
                  <a:pt x="422" y="156"/>
                </a:cubicBezTo>
                <a:cubicBezTo>
                  <a:pt x="422" y="156"/>
                  <a:pt x="421" y="156"/>
                  <a:pt x="421" y="157"/>
                </a:cubicBezTo>
                <a:cubicBezTo>
                  <a:pt x="421" y="157"/>
                  <a:pt x="421" y="157"/>
                  <a:pt x="420" y="157"/>
                </a:cubicBezTo>
                <a:cubicBezTo>
                  <a:pt x="420" y="157"/>
                  <a:pt x="420" y="157"/>
                  <a:pt x="420" y="157"/>
                </a:cubicBezTo>
                <a:cubicBezTo>
                  <a:pt x="420" y="157"/>
                  <a:pt x="419" y="157"/>
                  <a:pt x="419" y="157"/>
                </a:cubicBezTo>
                <a:cubicBezTo>
                  <a:pt x="419" y="158"/>
                  <a:pt x="419" y="158"/>
                  <a:pt x="419" y="158"/>
                </a:cubicBezTo>
                <a:cubicBezTo>
                  <a:pt x="419" y="158"/>
                  <a:pt x="419" y="158"/>
                  <a:pt x="419" y="158"/>
                </a:cubicBezTo>
                <a:cubicBezTo>
                  <a:pt x="419" y="158"/>
                  <a:pt x="419" y="158"/>
                  <a:pt x="419" y="159"/>
                </a:cubicBezTo>
                <a:cubicBezTo>
                  <a:pt x="419" y="159"/>
                  <a:pt x="419" y="159"/>
                  <a:pt x="419" y="159"/>
                </a:cubicBezTo>
                <a:cubicBezTo>
                  <a:pt x="419" y="159"/>
                  <a:pt x="419" y="159"/>
                  <a:pt x="420" y="159"/>
                </a:cubicBezTo>
                <a:cubicBezTo>
                  <a:pt x="420" y="159"/>
                  <a:pt x="419" y="159"/>
                  <a:pt x="419" y="159"/>
                </a:cubicBezTo>
                <a:cubicBezTo>
                  <a:pt x="419" y="159"/>
                  <a:pt x="419" y="160"/>
                  <a:pt x="419" y="160"/>
                </a:cubicBezTo>
                <a:cubicBezTo>
                  <a:pt x="419" y="160"/>
                  <a:pt x="419" y="160"/>
                  <a:pt x="419" y="160"/>
                </a:cubicBezTo>
                <a:cubicBezTo>
                  <a:pt x="420" y="160"/>
                  <a:pt x="420" y="161"/>
                  <a:pt x="420" y="161"/>
                </a:cubicBezTo>
                <a:cubicBezTo>
                  <a:pt x="421" y="161"/>
                  <a:pt x="421" y="161"/>
                  <a:pt x="421" y="161"/>
                </a:cubicBezTo>
                <a:cubicBezTo>
                  <a:pt x="421" y="160"/>
                  <a:pt x="422" y="160"/>
                  <a:pt x="422" y="161"/>
                </a:cubicBezTo>
                <a:cubicBezTo>
                  <a:pt x="421" y="161"/>
                  <a:pt x="421" y="162"/>
                  <a:pt x="421" y="162"/>
                </a:cubicBezTo>
                <a:cubicBezTo>
                  <a:pt x="421" y="162"/>
                  <a:pt x="421" y="162"/>
                  <a:pt x="421" y="162"/>
                </a:cubicBezTo>
                <a:cubicBezTo>
                  <a:pt x="421" y="162"/>
                  <a:pt x="421" y="162"/>
                  <a:pt x="421" y="162"/>
                </a:cubicBezTo>
                <a:cubicBezTo>
                  <a:pt x="421" y="163"/>
                  <a:pt x="421" y="163"/>
                  <a:pt x="421" y="163"/>
                </a:cubicBezTo>
                <a:cubicBezTo>
                  <a:pt x="421" y="163"/>
                  <a:pt x="421" y="164"/>
                  <a:pt x="421" y="164"/>
                </a:cubicBezTo>
                <a:cubicBezTo>
                  <a:pt x="421" y="164"/>
                  <a:pt x="421" y="165"/>
                  <a:pt x="420" y="165"/>
                </a:cubicBezTo>
                <a:cubicBezTo>
                  <a:pt x="420" y="166"/>
                  <a:pt x="419" y="166"/>
                  <a:pt x="419" y="165"/>
                </a:cubicBezTo>
                <a:cubicBezTo>
                  <a:pt x="418" y="165"/>
                  <a:pt x="418" y="165"/>
                  <a:pt x="418" y="164"/>
                </a:cubicBezTo>
                <a:cubicBezTo>
                  <a:pt x="418" y="164"/>
                  <a:pt x="418" y="164"/>
                  <a:pt x="418" y="164"/>
                </a:cubicBezTo>
                <a:cubicBezTo>
                  <a:pt x="417" y="164"/>
                  <a:pt x="417" y="163"/>
                  <a:pt x="417" y="163"/>
                </a:cubicBezTo>
                <a:cubicBezTo>
                  <a:pt x="416" y="163"/>
                  <a:pt x="416" y="163"/>
                  <a:pt x="416" y="163"/>
                </a:cubicBezTo>
                <a:cubicBezTo>
                  <a:pt x="415" y="163"/>
                  <a:pt x="415" y="163"/>
                  <a:pt x="414" y="163"/>
                </a:cubicBezTo>
                <a:cubicBezTo>
                  <a:pt x="414" y="163"/>
                  <a:pt x="414" y="164"/>
                  <a:pt x="414" y="164"/>
                </a:cubicBezTo>
                <a:cubicBezTo>
                  <a:pt x="414" y="164"/>
                  <a:pt x="414" y="165"/>
                  <a:pt x="414" y="165"/>
                </a:cubicBezTo>
                <a:cubicBezTo>
                  <a:pt x="414" y="165"/>
                  <a:pt x="413" y="166"/>
                  <a:pt x="413" y="166"/>
                </a:cubicBezTo>
                <a:cubicBezTo>
                  <a:pt x="412" y="166"/>
                  <a:pt x="413" y="167"/>
                  <a:pt x="413" y="168"/>
                </a:cubicBezTo>
                <a:cubicBezTo>
                  <a:pt x="413" y="167"/>
                  <a:pt x="413" y="167"/>
                  <a:pt x="413" y="167"/>
                </a:cubicBezTo>
                <a:cubicBezTo>
                  <a:pt x="413" y="167"/>
                  <a:pt x="413" y="167"/>
                  <a:pt x="413" y="167"/>
                </a:cubicBezTo>
                <a:cubicBezTo>
                  <a:pt x="413" y="168"/>
                  <a:pt x="413" y="168"/>
                  <a:pt x="413" y="169"/>
                </a:cubicBezTo>
                <a:cubicBezTo>
                  <a:pt x="413" y="169"/>
                  <a:pt x="413" y="168"/>
                  <a:pt x="413" y="168"/>
                </a:cubicBezTo>
                <a:cubicBezTo>
                  <a:pt x="413" y="168"/>
                  <a:pt x="413" y="168"/>
                  <a:pt x="413" y="169"/>
                </a:cubicBezTo>
                <a:cubicBezTo>
                  <a:pt x="413" y="169"/>
                  <a:pt x="413" y="169"/>
                  <a:pt x="413" y="169"/>
                </a:cubicBezTo>
                <a:cubicBezTo>
                  <a:pt x="413" y="170"/>
                  <a:pt x="413" y="170"/>
                  <a:pt x="413" y="171"/>
                </a:cubicBezTo>
                <a:cubicBezTo>
                  <a:pt x="413" y="171"/>
                  <a:pt x="413" y="171"/>
                  <a:pt x="413" y="172"/>
                </a:cubicBezTo>
                <a:cubicBezTo>
                  <a:pt x="413" y="172"/>
                  <a:pt x="413" y="172"/>
                  <a:pt x="413" y="172"/>
                </a:cubicBezTo>
                <a:cubicBezTo>
                  <a:pt x="413" y="172"/>
                  <a:pt x="413" y="172"/>
                  <a:pt x="413" y="172"/>
                </a:cubicBezTo>
                <a:cubicBezTo>
                  <a:pt x="413" y="172"/>
                  <a:pt x="413" y="172"/>
                  <a:pt x="413" y="172"/>
                </a:cubicBezTo>
                <a:cubicBezTo>
                  <a:pt x="413" y="172"/>
                  <a:pt x="413" y="173"/>
                  <a:pt x="413" y="173"/>
                </a:cubicBezTo>
                <a:cubicBezTo>
                  <a:pt x="412" y="173"/>
                  <a:pt x="412" y="173"/>
                  <a:pt x="411" y="173"/>
                </a:cubicBezTo>
                <a:cubicBezTo>
                  <a:pt x="412" y="172"/>
                  <a:pt x="412" y="172"/>
                  <a:pt x="413" y="172"/>
                </a:cubicBezTo>
                <a:cubicBezTo>
                  <a:pt x="413" y="171"/>
                  <a:pt x="413" y="171"/>
                  <a:pt x="413" y="171"/>
                </a:cubicBezTo>
                <a:cubicBezTo>
                  <a:pt x="413" y="171"/>
                  <a:pt x="413" y="171"/>
                  <a:pt x="413" y="171"/>
                </a:cubicBezTo>
                <a:cubicBezTo>
                  <a:pt x="412" y="172"/>
                  <a:pt x="411" y="173"/>
                  <a:pt x="410" y="173"/>
                </a:cubicBezTo>
                <a:cubicBezTo>
                  <a:pt x="410" y="173"/>
                  <a:pt x="410" y="173"/>
                  <a:pt x="410" y="173"/>
                </a:cubicBezTo>
                <a:cubicBezTo>
                  <a:pt x="410" y="174"/>
                  <a:pt x="409" y="174"/>
                  <a:pt x="409" y="174"/>
                </a:cubicBezTo>
                <a:cubicBezTo>
                  <a:pt x="410" y="174"/>
                  <a:pt x="410" y="174"/>
                  <a:pt x="410" y="173"/>
                </a:cubicBezTo>
                <a:cubicBezTo>
                  <a:pt x="410" y="173"/>
                  <a:pt x="410" y="174"/>
                  <a:pt x="410" y="174"/>
                </a:cubicBezTo>
                <a:cubicBezTo>
                  <a:pt x="410" y="174"/>
                  <a:pt x="410" y="174"/>
                  <a:pt x="411" y="174"/>
                </a:cubicBezTo>
                <a:cubicBezTo>
                  <a:pt x="411" y="174"/>
                  <a:pt x="411" y="174"/>
                  <a:pt x="411" y="174"/>
                </a:cubicBezTo>
                <a:cubicBezTo>
                  <a:pt x="411" y="174"/>
                  <a:pt x="410" y="174"/>
                  <a:pt x="410" y="174"/>
                </a:cubicBezTo>
                <a:cubicBezTo>
                  <a:pt x="410" y="174"/>
                  <a:pt x="410" y="174"/>
                  <a:pt x="410" y="174"/>
                </a:cubicBezTo>
                <a:cubicBezTo>
                  <a:pt x="410" y="174"/>
                  <a:pt x="410" y="174"/>
                  <a:pt x="410" y="174"/>
                </a:cubicBezTo>
                <a:cubicBezTo>
                  <a:pt x="410" y="174"/>
                  <a:pt x="410" y="174"/>
                  <a:pt x="410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9" y="175"/>
                  <a:pt x="409" y="175"/>
                  <a:pt x="409" y="175"/>
                </a:cubicBezTo>
                <a:cubicBezTo>
                  <a:pt x="408" y="175"/>
                  <a:pt x="408" y="175"/>
                  <a:pt x="408" y="175"/>
                </a:cubicBezTo>
                <a:cubicBezTo>
                  <a:pt x="409" y="175"/>
                  <a:pt x="409" y="175"/>
                  <a:pt x="409" y="174"/>
                </a:cubicBezTo>
                <a:cubicBezTo>
                  <a:pt x="409" y="174"/>
                  <a:pt x="408" y="175"/>
                  <a:pt x="408" y="175"/>
                </a:cubicBezTo>
                <a:cubicBezTo>
                  <a:pt x="407" y="175"/>
                  <a:pt x="407" y="175"/>
                  <a:pt x="407" y="174"/>
                </a:cubicBezTo>
                <a:cubicBezTo>
                  <a:pt x="406" y="174"/>
                  <a:pt x="406" y="174"/>
                  <a:pt x="406" y="174"/>
                </a:cubicBezTo>
                <a:cubicBezTo>
                  <a:pt x="406" y="174"/>
                  <a:pt x="406" y="173"/>
                  <a:pt x="406" y="173"/>
                </a:cubicBezTo>
                <a:cubicBezTo>
                  <a:pt x="406" y="173"/>
                  <a:pt x="405" y="173"/>
                  <a:pt x="404" y="173"/>
                </a:cubicBezTo>
                <a:cubicBezTo>
                  <a:pt x="401" y="174"/>
                  <a:pt x="401" y="174"/>
                  <a:pt x="401" y="174"/>
                </a:cubicBezTo>
                <a:cubicBezTo>
                  <a:pt x="401" y="174"/>
                  <a:pt x="401" y="175"/>
                  <a:pt x="401" y="175"/>
                </a:cubicBezTo>
                <a:cubicBezTo>
                  <a:pt x="400" y="175"/>
                  <a:pt x="399" y="175"/>
                  <a:pt x="398" y="175"/>
                </a:cubicBezTo>
                <a:cubicBezTo>
                  <a:pt x="398" y="176"/>
                  <a:pt x="397" y="176"/>
                  <a:pt x="397" y="176"/>
                </a:cubicBezTo>
                <a:cubicBezTo>
                  <a:pt x="396" y="176"/>
                  <a:pt x="396" y="176"/>
                  <a:pt x="396" y="176"/>
                </a:cubicBezTo>
                <a:cubicBezTo>
                  <a:pt x="396" y="176"/>
                  <a:pt x="395" y="176"/>
                  <a:pt x="395" y="176"/>
                </a:cubicBezTo>
                <a:cubicBezTo>
                  <a:pt x="395" y="176"/>
                  <a:pt x="395" y="176"/>
                  <a:pt x="395" y="176"/>
                </a:cubicBezTo>
                <a:cubicBezTo>
                  <a:pt x="395" y="176"/>
                  <a:pt x="395" y="176"/>
                  <a:pt x="395" y="176"/>
                </a:cubicBezTo>
                <a:cubicBezTo>
                  <a:pt x="395" y="176"/>
                  <a:pt x="395" y="176"/>
                  <a:pt x="395" y="176"/>
                </a:cubicBezTo>
                <a:cubicBezTo>
                  <a:pt x="395" y="176"/>
                  <a:pt x="396" y="176"/>
                  <a:pt x="396" y="176"/>
                </a:cubicBezTo>
                <a:cubicBezTo>
                  <a:pt x="396" y="176"/>
                  <a:pt x="396" y="176"/>
                  <a:pt x="397" y="176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396" y="177"/>
                  <a:pt x="396" y="177"/>
                  <a:pt x="396" y="178"/>
                </a:cubicBezTo>
                <a:cubicBezTo>
                  <a:pt x="396" y="178"/>
                  <a:pt x="396" y="177"/>
                  <a:pt x="396" y="177"/>
                </a:cubicBezTo>
                <a:cubicBezTo>
                  <a:pt x="396" y="177"/>
                  <a:pt x="396" y="177"/>
                  <a:pt x="395" y="177"/>
                </a:cubicBezTo>
                <a:cubicBezTo>
                  <a:pt x="395" y="177"/>
                  <a:pt x="395" y="176"/>
                  <a:pt x="395" y="176"/>
                </a:cubicBezTo>
                <a:cubicBezTo>
                  <a:pt x="395" y="176"/>
                  <a:pt x="395" y="176"/>
                  <a:pt x="395" y="176"/>
                </a:cubicBezTo>
                <a:cubicBezTo>
                  <a:pt x="394" y="176"/>
                  <a:pt x="394" y="175"/>
                  <a:pt x="394" y="175"/>
                </a:cubicBezTo>
                <a:cubicBezTo>
                  <a:pt x="394" y="175"/>
                  <a:pt x="394" y="175"/>
                  <a:pt x="393" y="175"/>
                </a:cubicBezTo>
                <a:cubicBezTo>
                  <a:pt x="393" y="175"/>
                  <a:pt x="393" y="175"/>
                  <a:pt x="393" y="175"/>
                </a:cubicBezTo>
                <a:cubicBezTo>
                  <a:pt x="393" y="174"/>
                  <a:pt x="393" y="174"/>
                  <a:pt x="392" y="175"/>
                </a:cubicBezTo>
                <a:cubicBezTo>
                  <a:pt x="392" y="175"/>
                  <a:pt x="392" y="175"/>
                  <a:pt x="391" y="175"/>
                </a:cubicBezTo>
                <a:cubicBezTo>
                  <a:pt x="391" y="175"/>
                  <a:pt x="391" y="175"/>
                  <a:pt x="392" y="175"/>
                </a:cubicBezTo>
                <a:cubicBezTo>
                  <a:pt x="392" y="174"/>
                  <a:pt x="392" y="174"/>
                  <a:pt x="392" y="174"/>
                </a:cubicBezTo>
                <a:cubicBezTo>
                  <a:pt x="392" y="174"/>
                  <a:pt x="392" y="174"/>
                  <a:pt x="391" y="174"/>
                </a:cubicBezTo>
                <a:cubicBezTo>
                  <a:pt x="391" y="175"/>
                  <a:pt x="391" y="176"/>
                  <a:pt x="390" y="176"/>
                </a:cubicBezTo>
                <a:cubicBezTo>
                  <a:pt x="390" y="176"/>
                  <a:pt x="390" y="175"/>
                  <a:pt x="390" y="175"/>
                </a:cubicBezTo>
                <a:cubicBezTo>
                  <a:pt x="389" y="176"/>
                  <a:pt x="389" y="176"/>
                  <a:pt x="389" y="176"/>
                </a:cubicBezTo>
                <a:cubicBezTo>
                  <a:pt x="389" y="176"/>
                  <a:pt x="388" y="176"/>
                  <a:pt x="388" y="176"/>
                </a:cubicBezTo>
                <a:cubicBezTo>
                  <a:pt x="388" y="176"/>
                  <a:pt x="387" y="176"/>
                  <a:pt x="387" y="176"/>
                </a:cubicBezTo>
                <a:cubicBezTo>
                  <a:pt x="387" y="175"/>
                  <a:pt x="388" y="175"/>
                  <a:pt x="388" y="175"/>
                </a:cubicBezTo>
                <a:cubicBezTo>
                  <a:pt x="388" y="175"/>
                  <a:pt x="388" y="175"/>
                  <a:pt x="387" y="175"/>
                </a:cubicBezTo>
                <a:cubicBezTo>
                  <a:pt x="387" y="175"/>
                  <a:pt x="387" y="175"/>
                  <a:pt x="387" y="175"/>
                </a:cubicBezTo>
                <a:cubicBezTo>
                  <a:pt x="387" y="175"/>
                  <a:pt x="386" y="175"/>
                  <a:pt x="386" y="174"/>
                </a:cubicBezTo>
                <a:cubicBezTo>
                  <a:pt x="386" y="174"/>
                  <a:pt x="386" y="175"/>
                  <a:pt x="385" y="175"/>
                </a:cubicBezTo>
                <a:cubicBezTo>
                  <a:pt x="386" y="175"/>
                  <a:pt x="386" y="174"/>
                  <a:pt x="386" y="174"/>
                </a:cubicBezTo>
                <a:cubicBezTo>
                  <a:pt x="385" y="174"/>
                  <a:pt x="385" y="174"/>
                  <a:pt x="385" y="174"/>
                </a:cubicBezTo>
                <a:cubicBezTo>
                  <a:pt x="385" y="174"/>
                  <a:pt x="385" y="174"/>
                  <a:pt x="385" y="174"/>
                </a:cubicBezTo>
                <a:cubicBezTo>
                  <a:pt x="385" y="174"/>
                  <a:pt x="385" y="173"/>
                  <a:pt x="385" y="173"/>
                </a:cubicBezTo>
                <a:cubicBezTo>
                  <a:pt x="384" y="173"/>
                  <a:pt x="384" y="173"/>
                  <a:pt x="384" y="173"/>
                </a:cubicBezTo>
                <a:cubicBezTo>
                  <a:pt x="384" y="173"/>
                  <a:pt x="384" y="173"/>
                  <a:pt x="384" y="173"/>
                </a:cubicBezTo>
                <a:cubicBezTo>
                  <a:pt x="385" y="173"/>
                  <a:pt x="384" y="173"/>
                  <a:pt x="384" y="172"/>
                </a:cubicBezTo>
                <a:cubicBezTo>
                  <a:pt x="384" y="172"/>
                  <a:pt x="384" y="173"/>
                  <a:pt x="384" y="172"/>
                </a:cubicBezTo>
                <a:cubicBezTo>
                  <a:pt x="384" y="172"/>
                  <a:pt x="384" y="172"/>
                  <a:pt x="384" y="172"/>
                </a:cubicBezTo>
                <a:cubicBezTo>
                  <a:pt x="384" y="172"/>
                  <a:pt x="384" y="171"/>
                  <a:pt x="384" y="171"/>
                </a:cubicBezTo>
                <a:cubicBezTo>
                  <a:pt x="384" y="171"/>
                  <a:pt x="384" y="171"/>
                  <a:pt x="384" y="170"/>
                </a:cubicBezTo>
                <a:cubicBezTo>
                  <a:pt x="384" y="170"/>
                  <a:pt x="384" y="170"/>
                  <a:pt x="384" y="170"/>
                </a:cubicBezTo>
                <a:cubicBezTo>
                  <a:pt x="384" y="170"/>
                  <a:pt x="385" y="170"/>
                  <a:pt x="385" y="170"/>
                </a:cubicBezTo>
                <a:cubicBezTo>
                  <a:pt x="385" y="170"/>
                  <a:pt x="385" y="169"/>
                  <a:pt x="385" y="169"/>
                </a:cubicBezTo>
                <a:cubicBezTo>
                  <a:pt x="385" y="170"/>
                  <a:pt x="385" y="170"/>
                  <a:pt x="386" y="169"/>
                </a:cubicBezTo>
                <a:cubicBezTo>
                  <a:pt x="386" y="169"/>
                  <a:pt x="386" y="168"/>
                  <a:pt x="386" y="168"/>
                </a:cubicBezTo>
                <a:cubicBezTo>
                  <a:pt x="386" y="168"/>
                  <a:pt x="386" y="168"/>
                  <a:pt x="386" y="168"/>
                </a:cubicBezTo>
                <a:cubicBezTo>
                  <a:pt x="386" y="169"/>
                  <a:pt x="386" y="169"/>
                  <a:pt x="386" y="169"/>
                </a:cubicBezTo>
                <a:cubicBezTo>
                  <a:pt x="387" y="168"/>
                  <a:pt x="387" y="168"/>
                  <a:pt x="387" y="167"/>
                </a:cubicBezTo>
                <a:cubicBezTo>
                  <a:pt x="387" y="167"/>
                  <a:pt x="387" y="167"/>
                  <a:pt x="387" y="167"/>
                </a:cubicBezTo>
                <a:cubicBezTo>
                  <a:pt x="386" y="167"/>
                  <a:pt x="386" y="167"/>
                  <a:pt x="386" y="167"/>
                </a:cubicBezTo>
                <a:cubicBezTo>
                  <a:pt x="386" y="167"/>
                  <a:pt x="386" y="167"/>
                  <a:pt x="386" y="167"/>
                </a:cubicBezTo>
                <a:cubicBezTo>
                  <a:pt x="386" y="167"/>
                  <a:pt x="386" y="167"/>
                  <a:pt x="386" y="167"/>
                </a:cubicBezTo>
                <a:cubicBezTo>
                  <a:pt x="386" y="167"/>
                  <a:pt x="386" y="167"/>
                  <a:pt x="386" y="167"/>
                </a:cubicBezTo>
                <a:cubicBezTo>
                  <a:pt x="386" y="167"/>
                  <a:pt x="386" y="167"/>
                  <a:pt x="385" y="166"/>
                </a:cubicBezTo>
                <a:cubicBezTo>
                  <a:pt x="386" y="166"/>
                  <a:pt x="386" y="166"/>
                  <a:pt x="386" y="166"/>
                </a:cubicBezTo>
                <a:cubicBezTo>
                  <a:pt x="386" y="166"/>
                  <a:pt x="386" y="166"/>
                  <a:pt x="386" y="166"/>
                </a:cubicBezTo>
                <a:cubicBezTo>
                  <a:pt x="386" y="166"/>
                  <a:pt x="386" y="166"/>
                  <a:pt x="386" y="166"/>
                </a:cubicBezTo>
                <a:cubicBezTo>
                  <a:pt x="386" y="165"/>
                  <a:pt x="385" y="165"/>
                  <a:pt x="385" y="165"/>
                </a:cubicBezTo>
                <a:cubicBezTo>
                  <a:pt x="385" y="165"/>
                  <a:pt x="385" y="165"/>
                  <a:pt x="384" y="165"/>
                </a:cubicBezTo>
                <a:cubicBezTo>
                  <a:pt x="384" y="165"/>
                  <a:pt x="384" y="165"/>
                  <a:pt x="383" y="165"/>
                </a:cubicBezTo>
                <a:cubicBezTo>
                  <a:pt x="383" y="166"/>
                  <a:pt x="383" y="166"/>
                  <a:pt x="383" y="166"/>
                </a:cubicBezTo>
                <a:cubicBezTo>
                  <a:pt x="383" y="166"/>
                  <a:pt x="383" y="166"/>
                  <a:pt x="383" y="167"/>
                </a:cubicBezTo>
                <a:cubicBezTo>
                  <a:pt x="383" y="167"/>
                  <a:pt x="383" y="167"/>
                  <a:pt x="383" y="167"/>
                </a:cubicBezTo>
                <a:cubicBezTo>
                  <a:pt x="383" y="167"/>
                  <a:pt x="383" y="167"/>
                  <a:pt x="383" y="167"/>
                </a:cubicBezTo>
                <a:cubicBezTo>
                  <a:pt x="383" y="167"/>
                  <a:pt x="383" y="167"/>
                  <a:pt x="383" y="166"/>
                </a:cubicBezTo>
                <a:cubicBezTo>
                  <a:pt x="383" y="166"/>
                  <a:pt x="383" y="166"/>
                  <a:pt x="382" y="166"/>
                </a:cubicBezTo>
                <a:cubicBezTo>
                  <a:pt x="382" y="166"/>
                  <a:pt x="382" y="166"/>
                  <a:pt x="382" y="166"/>
                </a:cubicBezTo>
                <a:cubicBezTo>
                  <a:pt x="382" y="167"/>
                  <a:pt x="382" y="167"/>
                  <a:pt x="382" y="167"/>
                </a:cubicBezTo>
                <a:cubicBezTo>
                  <a:pt x="382" y="167"/>
                  <a:pt x="382" y="167"/>
                  <a:pt x="382" y="167"/>
                </a:cubicBezTo>
                <a:cubicBezTo>
                  <a:pt x="382" y="167"/>
                  <a:pt x="381" y="167"/>
                  <a:pt x="381" y="167"/>
                </a:cubicBezTo>
                <a:cubicBezTo>
                  <a:pt x="381" y="167"/>
                  <a:pt x="380" y="167"/>
                  <a:pt x="380" y="167"/>
                </a:cubicBezTo>
                <a:cubicBezTo>
                  <a:pt x="380" y="167"/>
                  <a:pt x="380" y="168"/>
                  <a:pt x="380" y="168"/>
                </a:cubicBezTo>
                <a:cubicBezTo>
                  <a:pt x="380" y="168"/>
                  <a:pt x="380" y="169"/>
                  <a:pt x="380" y="169"/>
                </a:cubicBezTo>
                <a:cubicBezTo>
                  <a:pt x="380" y="169"/>
                  <a:pt x="380" y="169"/>
                  <a:pt x="381" y="169"/>
                </a:cubicBezTo>
                <a:cubicBezTo>
                  <a:pt x="381" y="169"/>
                  <a:pt x="381" y="169"/>
                  <a:pt x="381" y="169"/>
                </a:cubicBezTo>
                <a:cubicBezTo>
                  <a:pt x="381" y="169"/>
                  <a:pt x="380" y="169"/>
                  <a:pt x="380" y="169"/>
                </a:cubicBezTo>
                <a:cubicBezTo>
                  <a:pt x="380" y="170"/>
                  <a:pt x="381" y="170"/>
                  <a:pt x="380" y="170"/>
                </a:cubicBezTo>
                <a:cubicBezTo>
                  <a:pt x="380" y="171"/>
                  <a:pt x="381" y="171"/>
                  <a:pt x="381" y="171"/>
                </a:cubicBezTo>
                <a:cubicBezTo>
                  <a:pt x="381" y="171"/>
                  <a:pt x="381" y="171"/>
                  <a:pt x="381" y="170"/>
                </a:cubicBezTo>
                <a:cubicBezTo>
                  <a:pt x="381" y="170"/>
                  <a:pt x="382" y="172"/>
                  <a:pt x="381" y="172"/>
                </a:cubicBezTo>
                <a:cubicBezTo>
                  <a:pt x="381" y="172"/>
                  <a:pt x="381" y="172"/>
                  <a:pt x="381" y="172"/>
                </a:cubicBezTo>
                <a:cubicBezTo>
                  <a:pt x="381" y="172"/>
                  <a:pt x="382" y="172"/>
                  <a:pt x="382" y="172"/>
                </a:cubicBezTo>
                <a:cubicBezTo>
                  <a:pt x="382" y="172"/>
                  <a:pt x="382" y="173"/>
                  <a:pt x="382" y="173"/>
                </a:cubicBezTo>
                <a:cubicBezTo>
                  <a:pt x="382" y="173"/>
                  <a:pt x="382" y="173"/>
                  <a:pt x="382" y="173"/>
                </a:cubicBezTo>
                <a:cubicBezTo>
                  <a:pt x="382" y="173"/>
                  <a:pt x="382" y="173"/>
                  <a:pt x="381" y="173"/>
                </a:cubicBezTo>
                <a:cubicBezTo>
                  <a:pt x="381" y="173"/>
                  <a:pt x="381" y="173"/>
                  <a:pt x="381" y="173"/>
                </a:cubicBezTo>
                <a:cubicBezTo>
                  <a:pt x="381" y="173"/>
                  <a:pt x="381" y="173"/>
                  <a:pt x="381" y="172"/>
                </a:cubicBezTo>
                <a:cubicBezTo>
                  <a:pt x="381" y="172"/>
                  <a:pt x="381" y="173"/>
                  <a:pt x="381" y="173"/>
                </a:cubicBezTo>
                <a:cubicBezTo>
                  <a:pt x="381" y="173"/>
                  <a:pt x="381" y="173"/>
                  <a:pt x="381" y="173"/>
                </a:cubicBezTo>
                <a:cubicBezTo>
                  <a:pt x="381" y="173"/>
                  <a:pt x="381" y="173"/>
                  <a:pt x="381" y="173"/>
                </a:cubicBezTo>
                <a:cubicBezTo>
                  <a:pt x="381" y="173"/>
                  <a:pt x="381" y="173"/>
                  <a:pt x="382" y="173"/>
                </a:cubicBezTo>
                <a:cubicBezTo>
                  <a:pt x="382" y="173"/>
                  <a:pt x="382" y="174"/>
                  <a:pt x="382" y="174"/>
                </a:cubicBezTo>
                <a:cubicBezTo>
                  <a:pt x="382" y="174"/>
                  <a:pt x="382" y="174"/>
                  <a:pt x="382" y="174"/>
                </a:cubicBezTo>
                <a:cubicBezTo>
                  <a:pt x="383" y="174"/>
                  <a:pt x="383" y="174"/>
                  <a:pt x="382" y="174"/>
                </a:cubicBezTo>
                <a:cubicBezTo>
                  <a:pt x="382" y="175"/>
                  <a:pt x="382" y="174"/>
                  <a:pt x="382" y="175"/>
                </a:cubicBezTo>
                <a:cubicBezTo>
                  <a:pt x="382" y="175"/>
                  <a:pt x="382" y="175"/>
                  <a:pt x="382" y="175"/>
                </a:cubicBezTo>
                <a:cubicBezTo>
                  <a:pt x="382" y="175"/>
                  <a:pt x="382" y="175"/>
                  <a:pt x="382" y="175"/>
                </a:cubicBezTo>
                <a:cubicBezTo>
                  <a:pt x="382" y="175"/>
                  <a:pt x="382" y="175"/>
                  <a:pt x="382" y="175"/>
                </a:cubicBezTo>
                <a:cubicBezTo>
                  <a:pt x="382" y="175"/>
                  <a:pt x="382" y="176"/>
                  <a:pt x="382" y="176"/>
                </a:cubicBezTo>
                <a:cubicBezTo>
                  <a:pt x="382" y="176"/>
                  <a:pt x="383" y="176"/>
                  <a:pt x="383" y="176"/>
                </a:cubicBezTo>
                <a:cubicBezTo>
                  <a:pt x="383" y="176"/>
                  <a:pt x="383" y="176"/>
                  <a:pt x="383" y="176"/>
                </a:cubicBezTo>
                <a:cubicBezTo>
                  <a:pt x="382" y="176"/>
                  <a:pt x="382" y="176"/>
                  <a:pt x="382" y="176"/>
                </a:cubicBezTo>
                <a:cubicBezTo>
                  <a:pt x="381" y="176"/>
                  <a:pt x="382" y="176"/>
                  <a:pt x="381" y="177"/>
                </a:cubicBezTo>
                <a:cubicBezTo>
                  <a:pt x="381" y="177"/>
                  <a:pt x="381" y="177"/>
                  <a:pt x="381" y="177"/>
                </a:cubicBezTo>
                <a:cubicBezTo>
                  <a:pt x="381" y="177"/>
                  <a:pt x="381" y="177"/>
                  <a:pt x="381" y="177"/>
                </a:cubicBezTo>
                <a:cubicBezTo>
                  <a:pt x="381" y="177"/>
                  <a:pt x="381" y="178"/>
                  <a:pt x="381" y="178"/>
                </a:cubicBezTo>
                <a:cubicBezTo>
                  <a:pt x="381" y="178"/>
                  <a:pt x="381" y="178"/>
                  <a:pt x="381" y="178"/>
                </a:cubicBezTo>
                <a:cubicBezTo>
                  <a:pt x="381" y="178"/>
                  <a:pt x="381" y="178"/>
                  <a:pt x="381" y="177"/>
                </a:cubicBezTo>
                <a:cubicBezTo>
                  <a:pt x="381" y="177"/>
                  <a:pt x="381" y="177"/>
                  <a:pt x="381" y="177"/>
                </a:cubicBezTo>
                <a:cubicBezTo>
                  <a:pt x="380" y="178"/>
                  <a:pt x="381" y="178"/>
                  <a:pt x="381" y="178"/>
                </a:cubicBezTo>
                <a:cubicBezTo>
                  <a:pt x="381" y="178"/>
                  <a:pt x="381" y="178"/>
                  <a:pt x="381" y="178"/>
                </a:cubicBezTo>
                <a:cubicBezTo>
                  <a:pt x="381" y="178"/>
                  <a:pt x="380" y="178"/>
                  <a:pt x="380" y="178"/>
                </a:cubicBezTo>
                <a:cubicBezTo>
                  <a:pt x="381" y="178"/>
                  <a:pt x="380" y="177"/>
                  <a:pt x="379" y="177"/>
                </a:cubicBezTo>
                <a:cubicBezTo>
                  <a:pt x="379" y="177"/>
                  <a:pt x="378" y="177"/>
                  <a:pt x="378" y="177"/>
                </a:cubicBezTo>
                <a:cubicBezTo>
                  <a:pt x="378" y="177"/>
                  <a:pt x="378" y="178"/>
                  <a:pt x="378" y="178"/>
                </a:cubicBezTo>
                <a:cubicBezTo>
                  <a:pt x="378" y="178"/>
                  <a:pt x="378" y="178"/>
                  <a:pt x="378" y="178"/>
                </a:cubicBezTo>
                <a:cubicBezTo>
                  <a:pt x="377" y="178"/>
                  <a:pt x="378" y="178"/>
                  <a:pt x="378" y="178"/>
                </a:cubicBezTo>
                <a:cubicBezTo>
                  <a:pt x="378" y="179"/>
                  <a:pt x="378" y="179"/>
                  <a:pt x="378" y="179"/>
                </a:cubicBezTo>
                <a:cubicBezTo>
                  <a:pt x="378" y="179"/>
                  <a:pt x="378" y="179"/>
                  <a:pt x="378" y="179"/>
                </a:cubicBezTo>
                <a:cubicBezTo>
                  <a:pt x="378" y="178"/>
                  <a:pt x="378" y="178"/>
                  <a:pt x="377" y="178"/>
                </a:cubicBezTo>
                <a:cubicBezTo>
                  <a:pt x="377" y="178"/>
                  <a:pt x="377" y="178"/>
                  <a:pt x="376" y="178"/>
                </a:cubicBezTo>
                <a:cubicBezTo>
                  <a:pt x="376" y="178"/>
                  <a:pt x="374" y="178"/>
                  <a:pt x="374" y="179"/>
                </a:cubicBezTo>
                <a:cubicBezTo>
                  <a:pt x="373" y="179"/>
                  <a:pt x="373" y="179"/>
                  <a:pt x="373" y="179"/>
                </a:cubicBezTo>
                <a:cubicBezTo>
                  <a:pt x="373" y="179"/>
                  <a:pt x="373" y="179"/>
                  <a:pt x="372" y="180"/>
                </a:cubicBezTo>
                <a:cubicBezTo>
                  <a:pt x="372" y="180"/>
                  <a:pt x="372" y="180"/>
                  <a:pt x="372" y="180"/>
                </a:cubicBezTo>
                <a:cubicBezTo>
                  <a:pt x="372" y="180"/>
                  <a:pt x="372" y="180"/>
                  <a:pt x="372" y="180"/>
                </a:cubicBezTo>
                <a:cubicBezTo>
                  <a:pt x="371" y="181"/>
                  <a:pt x="371" y="182"/>
                  <a:pt x="370" y="183"/>
                </a:cubicBezTo>
                <a:cubicBezTo>
                  <a:pt x="370" y="183"/>
                  <a:pt x="370" y="183"/>
                  <a:pt x="370" y="183"/>
                </a:cubicBezTo>
                <a:cubicBezTo>
                  <a:pt x="370" y="183"/>
                  <a:pt x="371" y="183"/>
                  <a:pt x="371" y="184"/>
                </a:cubicBezTo>
                <a:cubicBezTo>
                  <a:pt x="371" y="184"/>
                  <a:pt x="371" y="184"/>
                  <a:pt x="372" y="183"/>
                </a:cubicBezTo>
                <a:cubicBezTo>
                  <a:pt x="372" y="184"/>
                  <a:pt x="372" y="184"/>
                  <a:pt x="372" y="184"/>
                </a:cubicBezTo>
                <a:cubicBezTo>
                  <a:pt x="372" y="184"/>
                  <a:pt x="371" y="184"/>
                  <a:pt x="371" y="184"/>
                </a:cubicBezTo>
                <a:cubicBezTo>
                  <a:pt x="371" y="184"/>
                  <a:pt x="370" y="184"/>
                  <a:pt x="371" y="184"/>
                </a:cubicBezTo>
                <a:cubicBezTo>
                  <a:pt x="370" y="184"/>
                  <a:pt x="370" y="184"/>
                  <a:pt x="370" y="184"/>
                </a:cubicBezTo>
                <a:cubicBezTo>
                  <a:pt x="370" y="184"/>
                  <a:pt x="370" y="184"/>
                  <a:pt x="371" y="184"/>
                </a:cubicBezTo>
                <a:cubicBezTo>
                  <a:pt x="371" y="185"/>
                  <a:pt x="370" y="184"/>
                  <a:pt x="370" y="184"/>
                </a:cubicBezTo>
                <a:cubicBezTo>
                  <a:pt x="370" y="184"/>
                  <a:pt x="370" y="184"/>
                  <a:pt x="370" y="184"/>
                </a:cubicBezTo>
                <a:cubicBezTo>
                  <a:pt x="369" y="184"/>
                  <a:pt x="369" y="184"/>
                  <a:pt x="369" y="184"/>
                </a:cubicBezTo>
                <a:cubicBezTo>
                  <a:pt x="368" y="184"/>
                  <a:pt x="369" y="185"/>
                  <a:pt x="369" y="185"/>
                </a:cubicBezTo>
                <a:cubicBezTo>
                  <a:pt x="369" y="185"/>
                  <a:pt x="370" y="185"/>
                  <a:pt x="370" y="185"/>
                </a:cubicBezTo>
                <a:cubicBezTo>
                  <a:pt x="370" y="185"/>
                  <a:pt x="370" y="185"/>
                  <a:pt x="371" y="185"/>
                </a:cubicBezTo>
                <a:cubicBezTo>
                  <a:pt x="371" y="185"/>
                  <a:pt x="371" y="185"/>
                  <a:pt x="371" y="185"/>
                </a:cubicBezTo>
                <a:cubicBezTo>
                  <a:pt x="371" y="185"/>
                  <a:pt x="371" y="185"/>
                  <a:pt x="371" y="185"/>
                </a:cubicBezTo>
                <a:cubicBezTo>
                  <a:pt x="371" y="185"/>
                  <a:pt x="371" y="185"/>
                  <a:pt x="371" y="185"/>
                </a:cubicBezTo>
                <a:cubicBezTo>
                  <a:pt x="370" y="185"/>
                  <a:pt x="369" y="185"/>
                  <a:pt x="368" y="185"/>
                </a:cubicBezTo>
                <a:cubicBezTo>
                  <a:pt x="368" y="185"/>
                  <a:pt x="368" y="185"/>
                  <a:pt x="368" y="185"/>
                </a:cubicBezTo>
                <a:cubicBezTo>
                  <a:pt x="368" y="185"/>
                  <a:pt x="368" y="185"/>
                  <a:pt x="368" y="185"/>
                </a:cubicBezTo>
                <a:cubicBezTo>
                  <a:pt x="368" y="185"/>
                  <a:pt x="367" y="185"/>
                  <a:pt x="366" y="186"/>
                </a:cubicBezTo>
                <a:cubicBezTo>
                  <a:pt x="366" y="186"/>
                  <a:pt x="366" y="186"/>
                  <a:pt x="366" y="186"/>
                </a:cubicBezTo>
                <a:cubicBezTo>
                  <a:pt x="366" y="186"/>
                  <a:pt x="366" y="186"/>
                  <a:pt x="366" y="186"/>
                </a:cubicBezTo>
                <a:cubicBezTo>
                  <a:pt x="366" y="186"/>
                  <a:pt x="365" y="186"/>
                  <a:pt x="364" y="186"/>
                </a:cubicBezTo>
                <a:cubicBezTo>
                  <a:pt x="364" y="187"/>
                  <a:pt x="364" y="188"/>
                  <a:pt x="364" y="188"/>
                </a:cubicBezTo>
                <a:cubicBezTo>
                  <a:pt x="364" y="189"/>
                  <a:pt x="364" y="189"/>
                  <a:pt x="364" y="189"/>
                </a:cubicBezTo>
                <a:cubicBezTo>
                  <a:pt x="363" y="189"/>
                  <a:pt x="363" y="189"/>
                  <a:pt x="362" y="190"/>
                </a:cubicBezTo>
                <a:cubicBezTo>
                  <a:pt x="362" y="190"/>
                  <a:pt x="361" y="190"/>
                  <a:pt x="361" y="190"/>
                </a:cubicBezTo>
                <a:cubicBezTo>
                  <a:pt x="361" y="190"/>
                  <a:pt x="361" y="190"/>
                  <a:pt x="360" y="190"/>
                </a:cubicBezTo>
                <a:cubicBezTo>
                  <a:pt x="360" y="190"/>
                  <a:pt x="360" y="191"/>
                  <a:pt x="360" y="191"/>
                </a:cubicBezTo>
                <a:cubicBezTo>
                  <a:pt x="360" y="191"/>
                  <a:pt x="361" y="191"/>
                  <a:pt x="361" y="191"/>
                </a:cubicBezTo>
                <a:cubicBezTo>
                  <a:pt x="361" y="191"/>
                  <a:pt x="360" y="192"/>
                  <a:pt x="359" y="192"/>
                </a:cubicBezTo>
                <a:cubicBezTo>
                  <a:pt x="359" y="192"/>
                  <a:pt x="359" y="192"/>
                  <a:pt x="359" y="192"/>
                </a:cubicBezTo>
                <a:cubicBezTo>
                  <a:pt x="358" y="192"/>
                  <a:pt x="358" y="192"/>
                  <a:pt x="357" y="192"/>
                </a:cubicBezTo>
                <a:cubicBezTo>
                  <a:pt x="357" y="192"/>
                  <a:pt x="357" y="191"/>
                  <a:pt x="357" y="191"/>
                </a:cubicBezTo>
                <a:cubicBezTo>
                  <a:pt x="357" y="191"/>
                  <a:pt x="357" y="191"/>
                  <a:pt x="357" y="191"/>
                </a:cubicBezTo>
                <a:cubicBezTo>
                  <a:pt x="357" y="190"/>
                  <a:pt x="357" y="190"/>
                  <a:pt x="357" y="190"/>
                </a:cubicBezTo>
                <a:cubicBezTo>
                  <a:pt x="357" y="190"/>
                  <a:pt x="356" y="190"/>
                  <a:pt x="356" y="190"/>
                </a:cubicBezTo>
                <a:cubicBezTo>
                  <a:pt x="356" y="190"/>
                  <a:pt x="356" y="191"/>
                  <a:pt x="356" y="191"/>
                </a:cubicBezTo>
                <a:cubicBezTo>
                  <a:pt x="356" y="191"/>
                  <a:pt x="356" y="190"/>
                  <a:pt x="356" y="190"/>
                </a:cubicBezTo>
                <a:cubicBezTo>
                  <a:pt x="355" y="190"/>
                  <a:pt x="355" y="190"/>
                  <a:pt x="355" y="190"/>
                </a:cubicBezTo>
                <a:cubicBezTo>
                  <a:pt x="355" y="191"/>
                  <a:pt x="355" y="191"/>
                  <a:pt x="356" y="192"/>
                </a:cubicBezTo>
                <a:cubicBezTo>
                  <a:pt x="356" y="191"/>
                  <a:pt x="356" y="191"/>
                  <a:pt x="356" y="191"/>
                </a:cubicBezTo>
                <a:cubicBezTo>
                  <a:pt x="356" y="192"/>
                  <a:pt x="356" y="192"/>
                  <a:pt x="356" y="192"/>
                </a:cubicBezTo>
                <a:cubicBezTo>
                  <a:pt x="356" y="192"/>
                  <a:pt x="356" y="193"/>
                  <a:pt x="356" y="193"/>
                </a:cubicBezTo>
                <a:cubicBezTo>
                  <a:pt x="356" y="194"/>
                  <a:pt x="356" y="194"/>
                  <a:pt x="357" y="194"/>
                </a:cubicBezTo>
                <a:cubicBezTo>
                  <a:pt x="356" y="194"/>
                  <a:pt x="356" y="194"/>
                  <a:pt x="355" y="194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54" y="194"/>
                  <a:pt x="354" y="194"/>
                </a:cubicBezTo>
                <a:cubicBezTo>
                  <a:pt x="354" y="194"/>
                  <a:pt x="353" y="194"/>
                  <a:pt x="353" y="194"/>
                </a:cubicBezTo>
                <a:cubicBezTo>
                  <a:pt x="353" y="194"/>
                  <a:pt x="353" y="193"/>
                  <a:pt x="352" y="193"/>
                </a:cubicBezTo>
                <a:cubicBezTo>
                  <a:pt x="352" y="193"/>
                  <a:pt x="352" y="193"/>
                  <a:pt x="352" y="193"/>
                </a:cubicBezTo>
                <a:cubicBezTo>
                  <a:pt x="352" y="193"/>
                  <a:pt x="351" y="193"/>
                  <a:pt x="351" y="194"/>
                </a:cubicBezTo>
                <a:cubicBezTo>
                  <a:pt x="350" y="194"/>
                  <a:pt x="350" y="194"/>
                  <a:pt x="350" y="194"/>
                </a:cubicBezTo>
                <a:cubicBezTo>
                  <a:pt x="349" y="194"/>
                  <a:pt x="349" y="194"/>
                  <a:pt x="348" y="194"/>
                </a:cubicBezTo>
                <a:cubicBezTo>
                  <a:pt x="348" y="194"/>
                  <a:pt x="348" y="195"/>
                  <a:pt x="348" y="195"/>
                </a:cubicBezTo>
                <a:cubicBezTo>
                  <a:pt x="348" y="195"/>
                  <a:pt x="349" y="195"/>
                  <a:pt x="349" y="194"/>
                </a:cubicBezTo>
                <a:cubicBezTo>
                  <a:pt x="349" y="195"/>
                  <a:pt x="349" y="195"/>
                  <a:pt x="349" y="195"/>
                </a:cubicBezTo>
                <a:cubicBezTo>
                  <a:pt x="349" y="195"/>
                  <a:pt x="349" y="195"/>
                  <a:pt x="349" y="195"/>
                </a:cubicBezTo>
                <a:cubicBezTo>
                  <a:pt x="349" y="195"/>
                  <a:pt x="349" y="195"/>
                  <a:pt x="348" y="195"/>
                </a:cubicBezTo>
                <a:cubicBezTo>
                  <a:pt x="348" y="195"/>
                  <a:pt x="348" y="195"/>
                  <a:pt x="349" y="195"/>
                </a:cubicBezTo>
                <a:cubicBezTo>
                  <a:pt x="349" y="195"/>
                  <a:pt x="349" y="195"/>
                  <a:pt x="349" y="195"/>
                </a:cubicBezTo>
                <a:cubicBezTo>
                  <a:pt x="349" y="195"/>
                  <a:pt x="349" y="195"/>
                  <a:pt x="349" y="195"/>
                </a:cubicBezTo>
                <a:cubicBezTo>
                  <a:pt x="349" y="196"/>
                  <a:pt x="349" y="196"/>
                  <a:pt x="349" y="196"/>
                </a:cubicBezTo>
                <a:cubicBezTo>
                  <a:pt x="348" y="196"/>
                  <a:pt x="348" y="196"/>
                  <a:pt x="348" y="196"/>
                </a:cubicBezTo>
                <a:cubicBezTo>
                  <a:pt x="348" y="196"/>
                  <a:pt x="349" y="196"/>
                  <a:pt x="349" y="196"/>
                </a:cubicBezTo>
                <a:cubicBezTo>
                  <a:pt x="349" y="196"/>
                  <a:pt x="349" y="196"/>
                  <a:pt x="349" y="196"/>
                </a:cubicBezTo>
                <a:cubicBezTo>
                  <a:pt x="349" y="196"/>
                  <a:pt x="349" y="196"/>
                  <a:pt x="350" y="196"/>
                </a:cubicBezTo>
                <a:cubicBezTo>
                  <a:pt x="350" y="196"/>
                  <a:pt x="351" y="196"/>
                  <a:pt x="351" y="197"/>
                </a:cubicBezTo>
                <a:cubicBezTo>
                  <a:pt x="351" y="197"/>
                  <a:pt x="352" y="197"/>
                  <a:pt x="352" y="197"/>
                </a:cubicBezTo>
                <a:cubicBezTo>
                  <a:pt x="352" y="197"/>
                  <a:pt x="352" y="197"/>
                  <a:pt x="352" y="197"/>
                </a:cubicBezTo>
                <a:cubicBezTo>
                  <a:pt x="352" y="197"/>
                  <a:pt x="353" y="197"/>
                  <a:pt x="352" y="197"/>
                </a:cubicBezTo>
                <a:cubicBezTo>
                  <a:pt x="353" y="197"/>
                  <a:pt x="353" y="197"/>
                  <a:pt x="354" y="198"/>
                </a:cubicBezTo>
                <a:cubicBezTo>
                  <a:pt x="353" y="198"/>
                  <a:pt x="354" y="198"/>
                  <a:pt x="354" y="198"/>
                </a:cubicBezTo>
                <a:cubicBezTo>
                  <a:pt x="355" y="198"/>
                  <a:pt x="355" y="198"/>
                  <a:pt x="355" y="198"/>
                </a:cubicBezTo>
                <a:cubicBezTo>
                  <a:pt x="355" y="198"/>
                  <a:pt x="355" y="198"/>
                  <a:pt x="355" y="198"/>
                </a:cubicBezTo>
                <a:cubicBezTo>
                  <a:pt x="355" y="198"/>
                  <a:pt x="355" y="198"/>
                  <a:pt x="354" y="199"/>
                </a:cubicBezTo>
                <a:cubicBezTo>
                  <a:pt x="355" y="199"/>
                  <a:pt x="355" y="199"/>
                  <a:pt x="355" y="199"/>
                </a:cubicBezTo>
                <a:cubicBezTo>
                  <a:pt x="355" y="200"/>
                  <a:pt x="354" y="199"/>
                  <a:pt x="355" y="200"/>
                </a:cubicBezTo>
                <a:cubicBezTo>
                  <a:pt x="355" y="200"/>
                  <a:pt x="355" y="200"/>
                  <a:pt x="355" y="200"/>
                </a:cubicBezTo>
                <a:cubicBezTo>
                  <a:pt x="355" y="200"/>
                  <a:pt x="355" y="201"/>
                  <a:pt x="355" y="201"/>
                </a:cubicBezTo>
                <a:cubicBezTo>
                  <a:pt x="356" y="201"/>
                  <a:pt x="357" y="201"/>
                  <a:pt x="357" y="201"/>
                </a:cubicBezTo>
                <a:cubicBezTo>
                  <a:pt x="357" y="202"/>
                  <a:pt x="357" y="202"/>
                  <a:pt x="357" y="202"/>
                </a:cubicBezTo>
                <a:cubicBezTo>
                  <a:pt x="357" y="203"/>
                  <a:pt x="357" y="203"/>
                  <a:pt x="357" y="203"/>
                </a:cubicBezTo>
                <a:cubicBezTo>
                  <a:pt x="357" y="203"/>
                  <a:pt x="357" y="203"/>
                  <a:pt x="357" y="203"/>
                </a:cubicBezTo>
                <a:cubicBezTo>
                  <a:pt x="357" y="203"/>
                  <a:pt x="357" y="203"/>
                  <a:pt x="357" y="204"/>
                </a:cubicBezTo>
                <a:cubicBezTo>
                  <a:pt x="357" y="204"/>
                  <a:pt x="357" y="204"/>
                  <a:pt x="357" y="204"/>
                </a:cubicBezTo>
                <a:cubicBezTo>
                  <a:pt x="357" y="204"/>
                  <a:pt x="357" y="205"/>
                  <a:pt x="357" y="205"/>
                </a:cubicBezTo>
                <a:cubicBezTo>
                  <a:pt x="357" y="205"/>
                  <a:pt x="357" y="206"/>
                  <a:pt x="357" y="206"/>
                </a:cubicBezTo>
                <a:cubicBezTo>
                  <a:pt x="357" y="206"/>
                  <a:pt x="357" y="206"/>
                  <a:pt x="357" y="206"/>
                </a:cubicBezTo>
                <a:cubicBezTo>
                  <a:pt x="357" y="206"/>
                  <a:pt x="357" y="207"/>
                  <a:pt x="357" y="207"/>
                </a:cubicBezTo>
                <a:cubicBezTo>
                  <a:pt x="357" y="207"/>
                  <a:pt x="357" y="208"/>
                  <a:pt x="357" y="208"/>
                </a:cubicBezTo>
                <a:cubicBezTo>
                  <a:pt x="356" y="208"/>
                  <a:pt x="356" y="210"/>
                  <a:pt x="356" y="210"/>
                </a:cubicBezTo>
                <a:cubicBezTo>
                  <a:pt x="356" y="210"/>
                  <a:pt x="355" y="210"/>
                  <a:pt x="356" y="210"/>
                </a:cubicBezTo>
                <a:cubicBezTo>
                  <a:pt x="356" y="210"/>
                  <a:pt x="356" y="210"/>
                  <a:pt x="356" y="210"/>
                </a:cubicBezTo>
                <a:cubicBezTo>
                  <a:pt x="356" y="210"/>
                  <a:pt x="356" y="210"/>
                  <a:pt x="356" y="210"/>
                </a:cubicBezTo>
                <a:cubicBezTo>
                  <a:pt x="355" y="210"/>
                  <a:pt x="354" y="211"/>
                  <a:pt x="354" y="210"/>
                </a:cubicBezTo>
                <a:cubicBezTo>
                  <a:pt x="353" y="210"/>
                  <a:pt x="353" y="210"/>
                  <a:pt x="353" y="210"/>
                </a:cubicBezTo>
                <a:cubicBezTo>
                  <a:pt x="352" y="210"/>
                  <a:pt x="352" y="210"/>
                  <a:pt x="351" y="210"/>
                </a:cubicBezTo>
                <a:cubicBezTo>
                  <a:pt x="351" y="210"/>
                  <a:pt x="351" y="210"/>
                  <a:pt x="351" y="210"/>
                </a:cubicBezTo>
                <a:cubicBezTo>
                  <a:pt x="351" y="210"/>
                  <a:pt x="350" y="210"/>
                  <a:pt x="350" y="210"/>
                </a:cubicBezTo>
                <a:cubicBezTo>
                  <a:pt x="349" y="210"/>
                  <a:pt x="349" y="210"/>
                  <a:pt x="349" y="210"/>
                </a:cubicBezTo>
                <a:cubicBezTo>
                  <a:pt x="348" y="210"/>
                  <a:pt x="348" y="210"/>
                  <a:pt x="347" y="210"/>
                </a:cubicBezTo>
                <a:cubicBezTo>
                  <a:pt x="347" y="210"/>
                  <a:pt x="346" y="210"/>
                  <a:pt x="346" y="210"/>
                </a:cubicBezTo>
                <a:cubicBezTo>
                  <a:pt x="346" y="210"/>
                  <a:pt x="346" y="210"/>
                  <a:pt x="345" y="209"/>
                </a:cubicBezTo>
                <a:cubicBezTo>
                  <a:pt x="345" y="209"/>
                  <a:pt x="345" y="209"/>
                  <a:pt x="345" y="210"/>
                </a:cubicBezTo>
                <a:cubicBezTo>
                  <a:pt x="344" y="210"/>
                  <a:pt x="344" y="210"/>
                  <a:pt x="343" y="210"/>
                </a:cubicBezTo>
                <a:cubicBezTo>
                  <a:pt x="343" y="210"/>
                  <a:pt x="343" y="210"/>
                  <a:pt x="342" y="210"/>
                </a:cubicBezTo>
                <a:cubicBezTo>
                  <a:pt x="342" y="210"/>
                  <a:pt x="342" y="209"/>
                  <a:pt x="341" y="209"/>
                </a:cubicBezTo>
                <a:cubicBezTo>
                  <a:pt x="341" y="209"/>
                  <a:pt x="341" y="209"/>
                  <a:pt x="340" y="209"/>
                </a:cubicBezTo>
                <a:cubicBezTo>
                  <a:pt x="340" y="209"/>
                  <a:pt x="340" y="209"/>
                  <a:pt x="340" y="209"/>
                </a:cubicBezTo>
                <a:cubicBezTo>
                  <a:pt x="340" y="209"/>
                  <a:pt x="340" y="209"/>
                  <a:pt x="339" y="210"/>
                </a:cubicBezTo>
                <a:cubicBezTo>
                  <a:pt x="339" y="210"/>
                  <a:pt x="339" y="210"/>
                  <a:pt x="339" y="210"/>
                </a:cubicBezTo>
                <a:cubicBezTo>
                  <a:pt x="339" y="210"/>
                  <a:pt x="339" y="210"/>
                  <a:pt x="339" y="210"/>
                </a:cubicBezTo>
                <a:cubicBezTo>
                  <a:pt x="339" y="210"/>
                  <a:pt x="339" y="210"/>
                  <a:pt x="339" y="210"/>
                </a:cubicBezTo>
                <a:cubicBezTo>
                  <a:pt x="339" y="210"/>
                  <a:pt x="339" y="210"/>
                  <a:pt x="339" y="210"/>
                </a:cubicBezTo>
                <a:cubicBezTo>
                  <a:pt x="339" y="210"/>
                  <a:pt x="339" y="210"/>
                  <a:pt x="339" y="210"/>
                </a:cubicBezTo>
                <a:cubicBezTo>
                  <a:pt x="339" y="210"/>
                  <a:pt x="339" y="210"/>
                  <a:pt x="338" y="210"/>
                </a:cubicBezTo>
                <a:cubicBezTo>
                  <a:pt x="338" y="211"/>
                  <a:pt x="338" y="210"/>
                  <a:pt x="338" y="210"/>
                </a:cubicBezTo>
                <a:cubicBezTo>
                  <a:pt x="338" y="210"/>
                  <a:pt x="337" y="211"/>
                  <a:pt x="337" y="211"/>
                </a:cubicBezTo>
                <a:cubicBezTo>
                  <a:pt x="337" y="211"/>
                  <a:pt x="337" y="211"/>
                  <a:pt x="337" y="211"/>
                </a:cubicBezTo>
                <a:cubicBezTo>
                  <a:pt x="337" y="211"/>
                  <a:pt x="337" y="211"/>
                  <a:pt x="337" y="211"/>
                </a:cubicBezTo>
                <a:cubicBezTo>
                  <a:pt x="337" y="211"/>
                  <a:pt x="337" y="211"/>
                  <a:pt x="337" y="212"/>
                </a:cubicBezTo>
                <a:cubicBezTo>
                  <a:pt x="337" y="212"/>
                  <a:pt x="337" y="212"/>
                  <a:pt x="337" y="212"/>
                </a:cubicBezTo>
                <a:cubicBezTo>
                  <a:pt x="337" y="212"/>
                  <a:pt x="337" y="212"/>
                  <a:pt x="337" y="213"/>
                </a:cubicBezTo>
                <a:cubicBezTo>
                  <a:pt x="337" y="213"/>
                  <a:pt x="338" y="212"/>
                  <a:pt x="338" y="212"/>
                </a:cubicBezTo>
                <a:cubicBezTo>
                  <a:pt x="338" y="213"/>
                  <a:pt x="338" y="213"/>
                  <a:pt x="338" y="213"/>
                </a:cubicBezTo>
                <a:cubicBezTo>
                  <a:pt x="338" y="213"/>
                  <a:pt x="338" y="213"/>
                  <a:pt x="338" y="213"/>
                </a:cubicBezTo>
                <a:cubicBezTo>
                  <a:pt x="338" y="213"/>
                  <a:pt x="338" y="213"/>
                  <a:pt x="338" y="213"/>
                </a:cubicBezTo>
                <a:cubicBezTo>
                  <a:pt x="338" y="213"/>
                  <a:pt x="338" y="213"/>
                  <a:pt x="338" y="214"/>
                </a:cubicBezTo>
                <a:cubicBezTo>
                  <a:pt x="338" y="214"/>
                  <a:pt x="338" y="214"/>
                  <a:pt x="338" y="214"/>
                </a:cubicBezTo>
                <a:cubicBezTo>
                  <a:pt x="338" y="214"/>
                  <a:pt x="338" y="214"/>
                  <a:pt x="338" y="214"/>
                </a:cubicBezTo>
                <a:cubicBezTo>
                  <a:pt x="338" y="214"/>
                  <a:pt x="338" y="215"/>
                  <a:pt x="338" y="215"/>
                </a:cubicBezTo>
                <a:cubicBezTo>
                  <a:pt x="338" y="215"/>
                  <a:pt x="338" y="215"/>
                  <a:pt x="338" y="214"/>
                </a:cubicBezTo>
                <a:cubicBezTo>
                  <a:pt x="338" y="214"/>
                  <a:pt x="338" y="214"/>
                  <a:pt x="338" y="214"/>
                </a:cubicBezTo>
                <a:cubicBezTo>
                  <a:pt x="338" y="214"/>
                  <a:pt x="338" y="214"/>
                  <a:pt x="338" y="215"/>
                </a:cubicBezTo>
                <a:cubicBezTo>
                  <a:pt x="338" y="215"/>
                  <a:pt x="338" y="215"/>
                  <a:pt x="338" y="216"/>
                </a:cubicBezTo>
                <a:cubicBezTo>
                  <a:pt x="338" y="216"/>
                  <a:pt x="338" y="216"/>
                  <a:pt x="338" y="217"/>
                </a:cubicBezTo>
                <a:cubicBezTo>
                  <a:pt x="338" y="217"/>
                  <a:pt x="338" y="217"/>
                  <a:pt x="338" y="217"/>
                </a:cubicBezTo>
                <a:cubicBezTo>
                  <a:pt x="338" y="217"/>
                  <a:pt x="338" y="218"/>
                  <a:pt x="338" y="218"/>
                </a:cubicBezTo>
                <a:cubicBezTo>
                  <a:pt x="338" y="218"/>
                  <a:pt x="338" y="218"/>
                  <a:pt x="338" y="218"/>
                </a:cubicBezTo>
                <a:cubicBezTo>
                  <a:pt x="338" y="218"/>
                  <a:pt x="338" y="218"/>
                  <a:pt x="338" y="219"/>
                </a:cubicBezTo>
                <a:cubicBezTo>
                  <a:pt x="338" y="219"/>
                  <a:pt x="338" y="219"/>
                  <a:pt x="338" y="220"/>
                </a:cubicBezTo>
                <a:cubicBezTo>
                  <a:pt x="338" y="220"/>
                  <a:pt x="337" y="221"/>
                  <a:pt x="337" y="222"/>
                </a:cubicBezTo>
                <a:cubicBezTo>
                  <a:pt x="337" y="222"/>
                  <a:pt x="337" y="222"/>
                  <a:pt x="337" y="222"/>
                </a:cubicBezTo>
                <a:cubicBezTo>
                  <a:pt x="337" y="222"/>
                  <a:pt x="337" y="222"/>
                  <a:pt x="337" y="223"/>
                </a:cubicBezTo>
                <a:cubicBezTo>
                  <a:pt x="336" y="223"/>
                  <a:pt x="336" y="223"/>
                  <a:pt x="336" y="223"/>
                </a:cubicBezTo>
                <a:cubicBezTo>
                  <a:pt x="336" y="223"/>
                  <a:pt x="336" y="223"/>
                  <a:pt x="336" y="224"/>
                </a:cubicBezTo>
                <a:cubicBezTo>
                  <a:pt x="336" y="224"/>
                  <a:pt x="336" y="224"/>
                  <a:pt x="336" y="224"/>
                </a:cubicBezTo>
                <a:cubicBezTo>
                  <a:pt x="336" y="224"/>
                  <a:pt x="337" y="224"/>
                  <a:pt x="337" y="224"/>
                </a:cubicBezTo>
                <a:cubicBezTo>
                  <a:pt x="337" y="224"/>
                  <a:pt x="337" y="224"/>
                  <a:pt x="337" y="224"/>
                </a:cubicBezTo>
                <a:cubicBezTo>
                  <a:pt x="337" y="224"/>
                  <a:pt x="337" y="224"/>
                  <a:pt x="337" y="224"/>
                </a:cubicBezTo>
                <a:cubicBezTo>
                  <a:pt x="337" y="224"/>
                  <a:pt x="338" y="224"/>
                  <a:pt x="337" y="224"/>
                </a:cubicBezTo>
                <a:cubicBezTo>
                  <a:pt x="337" y="224"/>
                  <a:pt x="337" y="224"/>
                  <a:pt x="337" y="224"/>
                </a:cubicBezTo>
                <a:cubicBezTo>
                  <a:pt x="337" y="224"/>
                  <a:pt x="337" y="224"/>
                  <a:pt x="337" y="225"/>
                </a:cubicBezTo>
                <a:cubicBezTo>
                  <a:pt x="337" y="224"/>
                  <a:pt x="337" y="224"/>
                  <a:pt x="337" y="224"/>
                </a:cubicBezTo>
                <a:cubicBezTo>
                  <a:pt x="337" y="225"/>
                  <a:pt x="337" y="225"/>
                  <a:pt x="337" y="225"/>
                </a:cubicBezTo>
                <a:cubicBezTo>
                  <a:pt x="337" y="225"/>
                  <a:pt x="337" y="225"/>
                  <a:pt x="337" y="225"/>
                </a:cubicBezTo>
                <a:cubicBezTo>
                  <a:pt x="338" y="225"/>
                  <a:pt x="338" y="225"/>
                  <a:pt x="338" y="225"/>
                </a:cubicBezTo>
                <a:cubicBezTo>
                  <a:pt x="338" y="225"/>
                  <a:pt x="338" y="225"/>
                  <a:pt x="338" y="225"/>
                </a:cubicBezTo>
                <a:cubicBezTo>
                  <a:pt x="338" y="225"/>
                  <a:pt x="338" y="226"/>
                  <a:pt x="338" y="226"/>
                </a:cubicBezTo>
                <a:cubicBezTo>
                  <a:pt x="338" y="226"/>
                  <a:pt x="338" y="227"/>
                  <a:pt x="338" y="227"/>
                </a:cubicBezTo>
                <a:cubicBezTo>
                  <a:pt x="338" y="228"/>
                  <a:pt x="338" y="228"/>
                  <a:pt x="337" y="229"/>
                </a:cubicBezTo>
                <a:cubicBezTo>
                  <a:pt x="338" y="229"/>
                  <a:pt x="338" y="229"/>
                  <a:pt x="338" y="229"/>
                </a:cubicBezTo>
                <a:cubicBezTo>
                  <a:pt x="339" y="229"/>
                  <a:pt x="339" y="229"/>
                  <a:pt x="339" y="229"/>
                </a:cubicBezTo>
                <a:cubicBezTo>
                  <a:pt x="339" y="229"/>
                  <a:pt x="339" y="229"/>
                  <a:pt x="340" y="229"/>
                </a:cubicBezTo>
                <a:cubicBezTo>
                  <a:pt x="340" y="229"/>
                  <a:pt x="340" y="229"/>
                  <a:pt x="340" y="229"/>
                </a:cubicBezTo>
                <a:cubicBezTo>
                  <a:pt x="340" y="229"/>
                  <a:pt x="341" y="229"/>
                  <a:pt x="341" y="229"/>
                </a:cubicBezTo>
                <a:cubicBezTo>
                  <a:pt x="341" y="229"/>
                  <a:pt x="341" y="229"/>
                  <a:pt x="341" y="228"/>
                </a:cubicBezTo>
                <a:cubicBezTo>
                  <a:pt x="341" y="228"/>
                  <a:pt x="341" y="228"/>
                  <a:pt x="341" y="228"/>
                </a:cubicBezTo>
                <a:cubicBezTo>
                  <a:pt x="342" y="228"/>
                  <a:pt x="342" y="229"/>
                  <a:pt x="342" y="229"/>
                </a:cubicBezTo>
                <a:cubicBezTo>
                  <a:pt x="342" y="229"/>
                  <a:pt x="343" y="229"/>
                  <a:pt x="342" y="228"/>
                </a:cubicBezTo>
                <a:cubicBezTo>
                  <a:pt x="343" y="228"/>
                  <a:pt x="343" y="228"/>
                  <a:pt x="343" y="228"/>
                </a:cubicBezTo>
                <a:cubicBezTo>
                  <a:pt x="342" y="229"/>
                  <a:pt x="343" y="229"/>
                  <a:pt x="343" y="229"/>
                </a:cubicBezTo>
                <a:cubicBezTo>
                  <a:pt x="343" y="229"/>
                  <a:pt x="344" y="230"/>
                  <a:pt x="344" y="230"/>
                </a:cubicBezTo>
                <a:cubicBezTo>
                  <a:pt x="344" y="230"/>
                  <a:pt x="344" y="229"/>
                  <a:pt x="344" y="229"/>
                </a:cubicBezTo>
                <a:cubicBezTo>
                  <a:pt x="344" y="230"/>
                  <a:pt x="344" y="230"/>
                  <a:pt x="344" y="230"/>
                </a:cubicBezTo>
                <a:cubicBezTo>
                  <a:pt x="344" y="230"/>
                  <a:pt x="344" y="230"/>
                  <a:pt x="344" y="230"/>
                </a:cubicBezTo>
                <a:cubicBezTo>
                  <a:pt x="344" y="230"/>
                  <a:pt x="344" y="230"/>
                  <a:pt x="344" y="231"/>
                </a:cubicBezTo>
                <a:cubicBezTo>
                  <a:pt x="345" y="231"/>
                  <a:pt x="345" y="232"/>
                  <a:pt x="346" y="232"/>
                </a:cubicBezTo>
                <a:cubicBezTo>
                  <a:pt x="346" y="232"/>
                  <a:pt x="346" y="232"/>
                  <a:pt x="347" y="232"/>
                </a:cubicBezTo>
                <a:cubicBezTo>
                  <a:pt x="347" y="232"/>
                  <a:pt x="347" y="232"/>
                  <a:pt x="347" y="232"/>
                </a:cubicBezTo>
                <a:cubicBezTo>
                  <a:pt x="347" y="232"/>
                  <a:pt x="347" y="232"/>
                  <a:pt x="347" y="232"/>
                </a:cubicBezTo>
                <a:cubicBezTo>
                  <a:pt x="347" y="232"/>
                  <a:pt x="347" y="232"/>
                  <a:pt x="347" y="232"/>
                </a:cubicBezTo>
                <a:cubicBezTo>
                  <a:pt x="347" y="231"/>
                  <a:pt x="347" y="231"/>
                  <a:pt x="347" y="231"/>
                </a:cubicBezTo>
                <a:cubicBezTo>
                  <a:pt x="347" y="231"/>
                  <a:pt x="348" y="231"/>
                  <a:pt x="348" y="231"/>
                </a:cubicBezTo>
                <a:cubicBezTo>
                  <a:pt x="348" y="230"/>
                  <a:pt x="349" y="230"/>
                  <a:pt x="349" y="230"/>
                </a:cubicBezTo>
                <a:cubicBezTo>
                  <a:pt x="349" y="230"/>
                  <a:pt x="350" y="230"/>
                  <a:pt x="350" y="230"/>
                </a:cubicBezTo>
                <a:cubicBezTo>
                  <a:pt x="351" y="230"/>
                  <a:pt x="352" y="230"/>
                  <a:pt x="352" y="230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3" y="230"/>
                  <a:pt x="354" y="230"/>
                  <a:pt x="354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355" y="230"/>
                  <a:pt x="355" y="230"/>
                  <a:pt x="355" y="229"/>
                </a:cubicBezTo>
                <a:cubicBezTo>
                  <a:pt x="355" y="229"/>
                  <a:pt x="356" y="228"/>
                  <a:pt x="356" y="228"/>
                </a:cubicBezTo>
                <a:cubicBezTo>
                  <a:pt x="356" y="228"/>
                  <a:pt x="357" y="228"/>
                  <a:pt x="357" y="228"/>
                </a:cubicBezTo>
                <a:cubicBezTo>
                  <a:pt x="357" y="228"/>
                  <a:pt x="357" y="228"/>
                  <a:pt x="357" y="228"/>
                </a:cubicBezTo>
                <a:cubicBezTo>
                  <a:pt x="358" y="228"/>
                  <a:pt x="358" y="228"/>
                  <a:pt x="358" y="228"/>
                </a:cubicBezTo>
                <a:cubicBezTo>
                  <a:pt x="358" y="228"/>
                  <a:pt x="358" y="228"/>
                  <a:pt x="358" y="227"/>
                </a:cubicBezTo>
                <a:cubicBezTo>
                  <a:pt x="358" y="227"/>
                  <a:pt x="358" y="227"/>
                  <a:pt x="358" y="227"/>
                </a:cubicBezTo>
                <a:cubicBezTo>
                  <a:pt x="358" y="227"/>
                  <a:pt x="358" y="227"/>
                  <a:pt x="358" y="226"/>
                </a:cubicBezTo>
                <a:cubicBezTo>
                  <a:pt x="358" y="226"/>
                  <a:pt x="358" y="226"/>
                  <a:pt x="358" y="226"/>
                </a:cubicBezTo>
                <a:cubicBezTo>
                  <a:pt x="359" y="225"/>
                  <a:pt x="360" y="225"/>
                  <a:pt x="361" y="224"/>
                </a:cubicBezTo>
                <a:cubicBezTo>
                  <a:pt x="360" y="224"/>
                  <a:pt x="359" y="223"/>
                  <a:pt x="359" y="222"/>
                </a:cubicBezTo>
                <a:cubicBezTo>
                  <a:pt x="359" y="222"/>
                  <a:pt x="360" y="221"/>
                  <a:pt x="360" y="220"/>
                </a:cubicBezTo>
                <a:cubicBezTo>
                  <a:pt x="361" y="220"/>
                  <a:pt x="361" y="219"/>
                  <a:pt x="362" y="218"/>
                </a:cubicBezTo>
                <a:cubicBezTo>
                  <a:pt x="362" y="218"/>
                  <a:pt x="362" y="218"/>
                  <a:pt x="362" y="218"/>
                </a:cubicBezTo>
                <a:cubicBezTo>
                  <a:pt x="362" y="218"/>
                  <a:pt x="362" y="218"/>
                  <a:pt x="362" y="217"/>
                </a:cubicBezTo>
                <a:cubicBezTo>
                  <a:pt x="363" y="217"/>
                  <a:pt x="364" y="217"/>
                  <a:pt x="364" y="217"/>
                </a:cubicBezTo>
                <a:cubicBezTo>
                  <a:pt x="365" y="217"/>
                  <a:pt x="366" y="216"/>
                  <a:pt x="366" y="216"/>
                </a:cubicBezTo>
                <a:cubicBezTo>
                  <a:pt x="367" y="216"/>
                  <a:pt x="368" y="215"/>
                  <a:pt x="368" y="215"/>
                </a:cubicBezTo>
                <a:cubicBezTo>
                  <a:pt x="368" y="215"/>
                  <a:pt x="368" y="214"/>
                  <a:pt x="368" y="214"/>
                </a:cubicBezTo>
                <a:cubicBezTo>
                  <a:pt x="368" y="214"/>
                  <a:pt x="368" y="214"/>
                  <a:pt x="368" y="214"/>
                </a:cubicBezTo>
                <a:cubicBezTo>
                  <a:pt x="368" y="213"/>
                  <a:pt x="368" y="213"/>
                  <a:pt x="368" y="213"/>
                </a:cubicBezTo>
                <a:cubicBezTo>
                  <a:pt x="368" y="213"/>
                  <a:pt x="368" y="213"/>
                  <a:pt x="368" y="213"/>
                </a:cubicBezTo>
                <a:cubicBezTo>
                  <a:pt x="368" y="213"/>
                  <a:pt x="368" y="212"/>
                  <a:pt x="368" y="212"/>
                </a:cubicBezTo>
                <a:cubicBezTo>
                  <a:pt x="368" y="212"/>
                  <a:pt x="367" y="212"/>
                  <a:pt x="367" y="212"/>
                </a:cubicBezTo>
                <a:cubicBezTo>
                  <a:pt x="368" y="212"/>
                  <a:pt x="368" y="211"/>
                  <a:pt x="368" y="211"/>
                </a:cubicBezTo>
                <a:cubicBezTo>
                  <a:pt x="368" y="211"/>
                  <a:pt x="369" y="210"/>
                  <a:pt x="370" y="210"/>
                </a:cubicBezTo>
                <a:cubicBezTo>
                  <a:pt x="370" y="210"/>
                  <a:pt x="370" y="210"/>
                  <a:pt x="370" y="210"/>
                </a:cubicBezTo>
                <a:cubicBezTo>
                  <a:pt x="371" y="210"/>
                  <a:pt x="371" y="210"/>
                  <a:pt x="371" y="210"/>
                </a:cubicBezTo>
                <a:cubicBezTo>
                  <a:pt x="372" y="210"/>
                  <a:pt x="372" y="210"/>
                  <a:pt x="372" y="210"/>
                </a:cubicBezTo>
                <a:cubicBezTo>
                  <a:pt x="372" y="210"/>
                  <a:pt x="372" y="210"/>
                  <a:pt x="372" y="210"/>
                </a:cubicBezTo>
                <a:cubicBezTo>
                  <a:pt x="372" y="210"/>
                  <a:pt x="372" y="210"/>
                  <a:pt x="373" y="210"/>
                </a:cubicBezTo>
                <a:cubicBezTo>
                  <a:pt x="372" y="211"/>
                  <a:pt x="373" y="210"/>
                  <a:pt x="373" y="210"/>
                </a:cubicBezTo>
                <a:cubicBezTo>
                  <a:pt x="373" y="210"/>
                  <a:pt x="373" y="211"/>
                  <a:pt x="373" y="211"/>
                </a:cubicBezTo>
                <a:cubicBezTo>
                  <a:pt x="374" y="211"/>
                  <a:pt x="374" y="211"/>
                  <a:pt x="374" y="211"/>
                </a:cubicBezTo>
                <a:cubicBezTo>
                  <a:pt x="374" y="211"/>
                  <a:pt x="374" y="211"/>
                  <a:pt x="374" y="211"/>
                </a:cubicBezTo>
                <a:cubicBezTo>
                  <a:pt x="374" y="211"/>
                  <a:pt x="375" y="211"/>
                  <a:pt x="374" y="211"/>
                </a:cubicBezTo>
                <a:cubicBezTo>
                  <a:pt x="375" y="211"/>
                  <a:pt x="375" y="211"/>
                  <a:pt x="375" y="211"/>
                </a:cubicBezTo>
                <a:cubicBezTo>
                  <a:pt x="375" y="211"/>
                  <a:pt x="375" y="211"/>
                  <a:pt x="375" y="211"/>
                </a:cubicBezTo>
                <a:cubicBezTo>
                  <a:pt x="376" y="211"/>
                  <a:pt x="377" y="210"/>
                  <a:pt x="377" y="210"/>
                </a:cubicBezTo>
                <a:cubicBezTo>
                  <a:pt x="377" y="210"/>
                  <a:pt x="377" y="210"/>
                  <a:pt x="378" y="210"/>
                </a:cubicBezTo>
                <a:cubicBezTo>
                  <a:pt x="378" y="210"/>
                  <a:pt x="378" y="209"/>
                  <a:pt x="378" y="209"/>
                </a:cubicBezTo>
                <a:cubicBezTo>
                  <a:pt x="379" y="209"/>
                  <a:pt x="379" y="209"/>
                  <a:pt x="379" y="209"/>
                </a:cubicBezTo>
                <a:cubicBezTo>
                  <a:pt x="379" y="209"/>
                  <a:pt x="379" y="208"/>
                  <a:pt x="379" y="208"/>
                </a:cubicBezTo>
                <a:cubicBezTo>
                  <a:pt x="379" y="208"/>
                  <a:pt x="379" y="209"/>
                  <a:pt x="379" y="209"/>
                </a:cubicBezTo>
                <a:cubicBezTo>
                  <a:pt x="379" y="209"/>
                  <a:pt x="380" y="209"/>
                  <a:pt x="380" y="209"/>
                </a:cubicBezTo>
                <a:cubicBezTo>
                  <a:pt x="381" y="208"/>
                  <a:pt x="381" y="208"/>
                  <a:pt x="382" y="207"/>
                </a:cubicBezTo>
                <a:cubicBezTo>
                  <a:pt x="382" y="207"/>
                  <a:pt x="383" y="207"/>
                  <a:pt x="383" y="207"/>
                </a:cubicBezTo>
                <a:cubicBezTo>
                  <a:pt x="384" y="208"/>
                  <a:pt x="384" y="208"/>
                  <a:pt x="385" y="208"/>
                </a:cubicBezTo>
                <a:cubicBezTo>
                  <a:pt x="385" y="208"/>
                  <a:pt x="386" y="208"/>
                  <a:pt x="386" y="209"/>
                </a:cubicBezTo>
                <a:cubicBezTo>
                  <a:pt x="386" y="210"/>
                  <a:pt x="386" y="210"/>
                  <a:pt x="386" y="211"/>
                </a:cubicBezTo>
                <a:cubicBezTo>
                  <a:pt x="386" y="211"/>
                  <a:pt x="386" y="211"/>
                  <a:pt x="386" y="211"/>
                </a:cubicBezTo>
                <a:cubicBezTo>
                  <a:pt x="386" y="211"/>
                  <a:pt x="386" y="211"/>
                  <a:pt x="386" y="212"/>
                </a:cubicBezTo>
                <a:cubicBezTo>
                  <a:pt x="386" y="212"/>
                  <a:pt x="387" y="212"/>
                  <a:pt x="387" y="212"/>
                </a:cubicBezTo>
                <a:cubicBezTo>
                  <a:pt x="387" y="212"/>
                  <a:pt x="387" y="212"/>
                  <a:pt x="388" y="212"/>
                </a:cubicBezTo>
                <a:cubicBezTo>
                  <a:pt x="388" y="213"/>
                  <a:pt x="388" y="213"/>
                  <a:pt x="388" y="213"/>
                </a:cubicBezTo>
                <a:cubicBezTo>
                  <a:pt x="388" y="213"/>
                  <a:pt x="388" y="213"/>
                  <a:pt x="388" y="213"/>
                </a:cubicBezTo>
                <a:cubicBezTo>
                  <a:pt x="388" y="213"/>
                  <a:pt x="388" y="213"/>
                  <a:pt x="388" y="213"/>
                </a:cubicBezTo>
                <a:cubicBezTo>
                  <a:pt x="388" y="213"/>
                  <a:pt x="388" y="213"/>
                  <a:pt x="388" y="213"/>
                </a:cubicBezTo>
                <a:cubicBezTo>
                  <a:pt x="389" y="213"/>
                  <a:pt x="389" y="214"/>
                  <a:pt x="390" y="214"/>
                </a:cubicBezTo>
                <a:cubicBezTo>
                  <a:pt x="391" y="215"/>
                  <a:pt x="391" y="216"/>
                  <a:pt x="392" y="216"/>
                </a:cubicBezTo>
                <a:cubicBezTo>
                  <a:pt x="392" y="216"/>
                  <a:pt x="392" y="216"/>
                  <a:pt x="393" y="217"/>
                </a:cubicBezTo>
                <a:cubicBezTo>
                  <a:pt x="393" y="217"/>
                  <a:pt x="393" y="217"/>
                  <a:pt x="393" y="217"/>
                </a:cubicBezTo>
                <a:cubicBezTo>
                  <a:pt x="393" y="217"/>
                  <a:pt x="394" y="216"/>
                  <a:pt x="395" y="217"/>
                </a:cubicBezTo>
                <a:cubicBezTo>
                  <a:pt x="395" y="217"/>
                  <a:pt x="395" y="218"/>
                  <a:pt x="395" y="218"/>
                </a:cubicBezTo>
                <a:cubicBezTo>
                  <a:pt x="396" y="218"/>
                  <a:pt x="396" y="218"/>
                  <a:pt x="396" y="218"/>
                </a:cubicBezTo>
                <a:cubicBezTo>
                  <a:pt x="396" y="218"/>
                  <a:pt x="396" y="219"/>
                  <a:pt x="396" y="219"/>
                </a:cubicBezTo>
                <a:cubicBezTo>
                  <a:pt x="396" y="219"/>
                  <a:pt x="397" y="219"/>
                  <a:pt x="397" y="219"/>
                </a:cubicBezTo>
                <a:cubicBezTo>
                  <a:pt x="397" y="219"/>
                  <a:pt x="397" y="218"/>
                  <a:pt x="397" y="218"/>
                </a:cubicBezTo>
                <a:cubicBezTo>
                  <a:pt x="397" y="218"/>
                  <a:pt x="398" y="219"/>
                  <a:pt x="398" y="219"/>
                </a:cubicBezTo>
                <a:cubicBezTo>
                  <a:pt x="398" y="219"/>
                  <a:pt x="397" y="219"/>
                  <a:pt x="397" y="220"/>
                </a:cubicBezTo>
                <a:cubicBezTo>
                  <a:pt x="397" y="220"/>
                  <a:pt x="397" y="220"/>
                  <a:pt x="398" y="220"/>
                </a:cubicBezTo>
                <a:cubicBezTo>
                  <a:pt x="398" y="220"/>
                  <a:pt x="398" y="220"/>
                  <a:pt x="399" y="220"/>
                </a:cubicBezTo>
                <a:cubicBezTo>
                  <a:pt x="399" y="220"/>
                  <a:pt x="399" y="220"/>
                  <a:pt x="399" y="221"/>
                </a:cubicBezTo>
                <a:cubicBezTo>
                  <a:pt x="400" y="221"/>
                  <a:pt x="400" y="221"/>
                  <a:pt x="400" y="222"/>
                </a:cubicBezTo>
                <a:cubicBezTo>
                  <a:pt x="400" y="222"/>
                  <a:pt x="400" y="223"/>
                  <a:pt x="400" y="223"/>
                </a:cubicBezTo>
                <a:cubicBezTo>
                  <a:pt x="401" y="224"/>
                  <a:pt x="401" y="224"/>
                  <a:pt x="401" y="224"/>
                </a:cubicBezTo>
                <a:cubicBezTo>
                  <a:pt x="401" y="224"/>
                  <a:pt x="400" y="224"/>
                  <a:pt x="400" y="224"/>
                </a:cubicBezTo>
                <a:cubicBezTo>
                  <a:pt x="400" y="224"/>
                  <a:pt x="400" y="224"/>
                  <a:pt x="400" y="224"/>
                </a:cubicBezTo>
                <a:cubicBezTo>
                  <a:pt x="400" y="224"/>
                  <a:pt x="400" y="224"/>
                  <a:pt x="400" y="224"/>
                </a:cubicBezTo>
                <a:cubicBezTo>
                  <a:pt x="400" y="225"/>
                  <a:pt x="400" y="225"/>
                  <a:pt x="400" y="225"/>
                </a:cubicBezTo>
                <a:cubicBezTo>
                  <a:pt x="400" y="225"/>
                  <a:pt x="400" y="225"/>
                  <a:pt x="400" y="225"/>
                </a:cubicBezTo>
                <a:cubicBezTo>
                  <a:pt x="399" y="226"/>
                  <a:pt x="399" y="226"/>
                  <a:pt x="400" y="227"/>
                </a:cubicBezTo>
                <a:cubicBezTo>
                  <a:pt x="400" y="227"/>
                  <a:pt x="400" y="227"/>
                  <a:pt x="400" y="227"/>
                </a:cubicBezTo>
                <a:cubicBezTo>
                  <a:pt x="400" y="226"/>
                  <a:pt x="401" y="226"/>
                  <a:pt x="401" y="226"/>
                </a:cubicBezTo>
                <a:cubicBezTo>
                  <a:pt x="401" y="226"/>
                  <a:pt x="401" y="225"/>
                  <a:pt x="402" y="225"/>
                </a:cubicBezTo>
                <a:cubicBezTo>
                  <a:pt x="402" y="225"/>
                  <a:pt x="401" y="224"/>
                  <a:pt x="401" y="224"/>
                </a:cubicBezTo>
                <a:cubicBezTo>
                  <a:pt x="402" y="224"/>
                  <a:pt x="402" y="224"/>
                  <a:pt x="402" y="224"/>
                </a:cubicBezTo>
                <a:cubicBezTo>
                  <a:pt x="403" y="224"/>
                  <a:pt x="403" y="224"/>
                  <a:pt x="403" y="224"/>
                </a:cubicBezTo>
                <a:cubicBezTo>
                  <a:pt x="403" y="224"/>
                  <a:pt x="403" y="224"/>
                  <a:pt x="403" y="224"/>
                </a:cubicBezTo>
                <a:cubicBezTo>
                  <a:pt x="403" y="223"/>
                  <a:pt x="403" y="223"/>
                  <a:pt x="403" y="223"/>
                </a:cubicBezTo>
                <a:cubicBezTo>
                  <a:pt x="403" y="222"/>
                  <a:pt x="403" y="222"/>
                  <a:pt x="402" y="222"/>
                </a:cubicBezTo>
                <a:cubicBezTo>
                  <a:pt x="402" y="222"/>
                  <a:pt x="402" y="222"/>
                  <a:pt x="402" y="222"/>
                </a:cubicBezTo>
                <a:cubicBezTo>
                  <a:pt x="402" y="222"/>
                  <a:pt x="402" y="222"/>
                  <a:pt x="402" y="222"/>
                </a:cubicBezTo>
                <a:cubicBezTo>
                  <a:pt x="401" y="221"/>
                  <a:pt x="401" y="221"/>
                  <a:pt x="402" y="221"/>
                </a:cubicBezTo>
                <a:cubicBezTo>
                  <a:pt x="402" y="220"/>
                  <a:pt x="402" y="220"/>
                  <a:pt x="403" y="219"/>
                </a:cubicBezTo>
                <a:cubicBezTo>
                  <a:pt x="403" y="219"/>
                  <a:pt x="404" y="219"/>
                  <a:pt x="403" y="219"/>
                </a:cubicBezTo>
                <a:cubicBezTo>
                  <a:pt x="403" y="219"/>
                  <a:pt x="404" y="219"/>
                  <a:pt x="404" y="219"/>
                </a:cubicBezTo>
                <a:cubicBezTo>
                  <a:pt x="405" y="220"/>
                  <a:pt x="405" y="220"/>
                  <a:pt x="405" y="220"/>
                </a:cubicBezTo>
                <a:cubicBezTo>
                  <a:pt x="405" y="221"/>
                  <a:pt x="405" y="221"/>
                  <a:pt x="406" y="221"/>
                </a:cubicBezTo>
                <a:cubicBezTo>
                  <a:pt x="406" y="221"/>
                  <a:pt x="406" y="221"/>
                  <a:pt x="406" y="220"/>
                </a:cubicBezTo>
                <a:cubicBezTo>
                  <a:pt x="406" y="220"/>
                  <a:pt x="406" y="219"/>
                  <a:pt x="405" y="219"/>
                </a:cubicBezTo>
                <a:cubicBezTo>
                  <a:pt x="405" y="219"/>
                  <a:pt x="404" y="218"/>
                  <a:pt x="404" y="218"/>
                </a:cubicBezTo>
                <a:cubicBezTo>
                  <a:pt x="404" y="218"/>
                  <a:pt x="403" y="218"/>
                  <a:pt x="403" y="217"/>
                </a:cubicBezTo>
                <a:cubicBezTo>
                  <a:pt x="402" y="217"/>
                  <a:pt x="401" y="217"/>
                  <a:pt x="400" y="216"/>
                </a:cubicBezTo>
                <a:cubicBezTo>
                  <a:pt x="400" y="215"/>
                  <a:pt x="401" y="215"/>
                  <a:pt x="401" y="215"/>
                </a:cubicBezTo>
                <a:cubicBezTo>
                  <a:pt x="401" y="215"/>
                  <a:pt x="401" y="215"/>
                  <a:pt x="400" y="215"/>
                </a:cubicBezTo>
                <a:cubicBezTo>
                  <a:pt x="400" y="215"/>
                  <a:pt x="399" y="215"/>
                  <a:pt x="398" y="215"/>
                </a:cubicBezTo>
                <a:cubicBezTo>
                  <a:pt x="398" y="215"/>
                  <a:pt x="397" y="214"/>
                  <a:pt x="397" y="214"/>
                </a:cubicBezTo>
                <a:cubicBezTo>
                  <a:pt x="397" y="214"/>
                  <a:pt x="396" y="214"/>
                  <a:pt x="396" y="213"/>
                </a:cubicBezTo>
                <a:cubicBezTo>
                  <a:pt x="396" y="213"/>
                  <a:pt x="395" y="212"/>
                  <a:pt x="395" y="212"/>
                </a:cubicBezTo>
                <a:cubicBezTo>
                  <a:pt x="395" y="211"/>
                  <a:pt x="395" y="210"/>
                  <a:pt x="394" y="210"/>
                </a:cubicBezTo>
                <a:cubicBezTo>
                  <a:pt x="394" y="210"/>
                  <a:pt x="393" y="209"/>
                  <a:pt x="392" y="209"/>
                </a:cubicBezTo>
                <a:cubicBezTo>
                  <a:pt x="392" y="208"/>
                  <a:pt x="391" y="208"/>
                  <a:pt x="391" y="207"/>
                </a:cubicBezTo>
                <a:cubicBezTo>
                  <a:pt x="391" y="207"/>
                  <a:pt x="391" y="206"/>
                  <a:pt x="391" y="206"/>
                </a:cubicBezTo>
                <a:cubicBezTo>
                  <a:pt x="391" y="206"/>
                  <a:pt x="391" y="206"/>
                  <a:pt x="391" y="206"/>
                </a:cubicBezTo>
                <a:cubicBezTo>
                  <a:pt x="391" y="205"/>
                  <a:pt x="391" y="205"/>
                  <a:pt x="391" y="205"/>
                </a:cubicBezTo>
                <a:cubicBezTo>
                  <a:pt x="391" y="205"/>
                  <a:pt x="390" y="204"/>
                  <a:pt x="390" y="204"/>
                </a:cubicBezTo>
                <a:cubicBezTo>
                  <a:pt x="390" y="204"/>
                  <a:pt x="391" y="204"/>
                  <a:pt x="391" y="204"/>
                </a:cubicBezTo>
                <a:cubicBezTo>
                  <a:pt x="391" y="204"/>
                  <a:pt x="391" y="204"/>
                  <a:pt x="391" y="204"/>
                </a:cubicBezTo>
                <a:cubicBezTo>
                  <a:pt x="391" y="204"/>
                  <a:pt x="391" y="204"/>
                  <a:pt x="391" y="204"/>
                </a:cubicBezTo>
                <a:cubicBezTo>
                  <a:pt x="391" y="204"/>
                  <a:pt x="392" y="204"/>
                  <a:pt x="392" y="204"/>
                </a:cubicBezTo>
                <a:cubicBezTo>
                  <a:pt x="392" y="204"/>
                  <a:pt x="393" y="203"/>
                  <a:pt x="393" y="203"/>
                </a:cubicBezTo>
                <a:cubicBezTo>
                  <a:pt x="393" y="203"/>
                  <a:pt x="393" y="203"/>
                  <a:pt x="393" y="203"/>
                </a:cubicBezTo>
                <a:cubicBezTo>
                  <a:pt x="393" y="203"/>
                  <a:pt x="393" y="203"/>
                  <a:pt x="394" y="203"/>
                </a:cubicBezTo>
                <a:cubicBezTo>
                  <a:pt x="394" y="203"/>
                  <a:pt x="394" y="203"/>
                  <a:pt x="394" y="203"/>
                </a:cubicBezTo>
                <a:cubicBezTo>
                  <a:pt x="394" y="203"/>
                  <a:pt x="394" y="203"/>
                  <a:pt x="394" y="203"/>
                </a:cubicBezTo>
                <a:cubicBezTo>
                  <a:pt x="394" y="203"/>
                  <a:pt x="394" y="203"/>
                  <a:pt x="394" y="203"/>
                </a:cubicBezTo>
                <a:cubicBezTo>
                  <a:pt x="394" y="204"/>
                  <a:pt x="394" y="204"/>
                  <a:pt x="394" y="204"/>
                </a:cubicBezTo>
                <a:cubicBezTo>
                  <a:pt x="394" y="204"/>
                  <a:pt x="394" y="204"/>
                  <a:pt x="394" y="204"/>
                </a:cubicBezTo>
                <a:cubicBezTo>
                  <a:pt x="394" y="204"/>
                  <a:pt x="394" y="204"/>
                  <a:pt x="394" y="204"/>
                </a:cubicBezTo>
                <a:cubicBezTo>
                  <a:pt x="394" y="204"/>
                  <a:pt x="394" y="204"/>
                  <a:pt x="394" y="205"/>
                </a:cubicBezTo>
                <a:cubicBezTo>
                  <a:pt x="394" y="205"/>
                  <a:pt x="394" y="205"/>
                  <a:pt x="394" y="205"/>
                </a:cubicBezTo>
                <a:cubicBezTo>
                  <a:pt x="394" y="205"/>
                  <a:pt x="395" y="205"/>
                  <a:pt x="395" y="206"/>
                </a:cubicBezTo>
                <a:cubicBezTo>
                  <a:pt x="395" y="206"/>
                  <a:pt x="395" y="206"/>
                  <a:pt x="395" y="206"/>
                </a:cubicBezTo>
                <a:cubicBezTo>
                  <a:pt x="395" y="206"/>
                  <a:pt x="395" y="206"/>
                  <a:pt x="395" y="206"/>
                </a:cubicBezTo>
                <a:cubicBezTo>
                  <a:pt x="395" y="206"/>
                  <a:pt x="395" y="205"/>
                  <a:pt x="395" y="205"/>
                </a:cubicBezTo>
                <a:cubicBezTo>
                  <a:pt x="396" y="205"/>
                  <a:pt x="396" y="204"/>
                  <a:pt x="396" y="204"/>
                </a:cubicBezTo>
                <a:cubicBezTo>
                  <a:pt x="396" y="204"/>
                  <a:pt x="396" y="204"/>
                  <a:pt x="396" y="205"/>
                </a:cubicBezTo>
                <a:cubicBezTo>
                  <a:pt x="397" y="205"/>
                  <a:pt x="397" y="205"/>
                  <a:pt x="397" y="205"/>
                </a:cubicBezTo>
                <a:cubicBezTo>
                  <a:pt x="397" y="206"/>
                  <a:pt x="397" y="206"/>
                  <a:pt x="398" y="207"/>
                </a:cubicBezTo>
                <a:cubicBezTo>
                  <a:pt x="398" y="207"/>
                  <a:pt x="399" y="207"/>
                  <a:pt x="399" y="208"/>
                </a:cubicBezTo>
                <a:cubicBezTo>
                  <a:pt x="399" y="208"/>
                  <a:pt x="398" y="207"/>
                  <a:pt x="398" y="208"/>
                </a:cubicBezTo>
                <a:cubicBezTo>
                  <a:pt x="398" y="207"/>
                  <a:pt x="398" y="208"/>
                  <a:pt x="398" y="208"/>
                </a:cubicBezTo>
                <a:cubicBezTo>
                  <a:pt x="398" y="208"/>
                  <a:pt x="399" y="209"/>
                  <a:pt x="399" y="209"/>
                </a:cubicBezTo>
                <a:cubicBezTo>
                  <a:pt x="399" y="209"/>
                  <a:pt x="400" y="209"/>
                  <a:pt x="400" y="209"/>
                </a:cubicBezTo>
                <a:cubicBezTo>
                  <a:pt x="400" y="210"/>
                  <a:pt x="400" y="210"/>
                  <a:pt x="400" y="210"/>
                </a:cubicBezTo>
                <a:cubicBezTo>
                  <a:pt x="401" y="210"/>
                  <a:pt x="401" y="210"/>
                  <a:pt x="401" y="210"/>
                </a:cubicBezTo>
                <a:cubicBezTo>
                  <a:pt x="401" y="210"/>
                  <a:pt x="401" y="210"/>
                  <a:pt x="401" y="210"/>
                </a:cubicBezTo>
                <a:cubicBezTo>
                  <a:pt x="401" y="210"/>
                  <a:pt x="402" y="210"/>
                  <a:pt x="402" y="210"/>
                </a:cubicBezTo>
                <a:cubicBezTo>
                  <a:pt x="403" y="211"/>
                  <a:pt x="403" y="211"/>
                  <a:pt x="403" y="211"/>
                </a:cubicBezTo>
                <a:cubicBezTo>
                  <a:pt x="404" y="211"/>
                  <a:pt x="404" y="212"/>
                  <a:pt x="404" y="212"/>
                </a:cubicBezTo>
                <a:cubicBezTo>
                  <a:pt x="404" y="212"/>
                  <a:pt x="404" y="212"/>
                  <a:pt x="404" y="212"/>
                </a:cubicBezTo>
                <a:cubicBezTo>
                  <a:pt x="404" y="212"/>
                  <a:pt x="404" y="212"/>
                  <a:pt x="404" y="212"/>
                </a:cubicBezTo>
                <a:cubicBezTo>
                  <a:pt x="404" y="212"/>
                  <a:pt x="404" y="212"/>
                  <a:pt x="403" y="212"/>
                </a:cubicBezTo>
                <a:cubicBezTo>
                  <a:pt x="404" y="212"/>
                  <a:pt x="405" y="213"/>
                  <a:pt x="406" y="213"/>
                </a:cubicBezTo>
                <a:cubicBezTo>
                  <a:pt x="406" y="213"/>
                  <a:pt x="406" y="213"/>
                  <a:pt x="406" y="213"/>
                </a:cubicBezTo>
                <a:cubicBezTo>
                  <a:pt x="406" y="213"/>
                  <a:pt x="406" y="213"/>
                  <a:pt x="406" y="213"/>
                </a:cubicBezTo>
                <a:cubicBezTo>
                  <a:pt x="406" y="213"/>
                  <a:pt x="406" y="213"/>
                  <a:pt x="406" y="213"/>
                </a:cubicBezTo>
                <a:cubicBezTo>
                  <a:pt x="406" y="213"/>
                  <a:pt x="407" y="213"/>
                  <a:pt x="407" y="213"/>
                </a:cubicBezTo>
                <a:cubicBezTo>
                  <a:pt x="407" y="213"/>
                  <a:pt x="407" y="213"/>
                  <a:pt x="407" y="213"/>
                </a:cubicBezTo>
                <a:cubicBezTo>
                  <a:pt x="407" y="213"/>
                  <a:pt x="407" y="213"/>
                  <a:pt x="406" y="213"/>
                </a:cubicBezTo>
                <a:cubicBezTo>
                  <a:pt x="407" y="214"/>
                  <a:pt x="408" y="214"/>
                  <a:pt x="409" y="215"/>
                </a:cubicBezTo>
                <a:cubicBezTo>
                  <a:pt x="409" y="215"/>
                  <a:pt x="409" y="215"/>
                  <a:pt x="409" y="215"/>
                </a:cubicBezTo>
                <a:cubicBezTo>
                  <a:pt x="409" y="215"/>
                  <a:pt x="409" y="215"/>
                  <a:pt x="409" y="215"/>
                </a:cubicBezTo>
                <a:cubicBezTo>
                  <a:pt x="409" y="215"/>
                  <a:pt x="409" y="215"/>
                  <a:pt x="409" y="215"/>
                </a:cubicBezTo>
                <a:cubicBezTo>
                  <a:pt x="409" y="215"/>
                  <a:pt x="409" y="216"/>
                  <a:pt x="409" y="216"/>
                </a:cubicBezTo>
                <a:cubicBezTo>
                  <a:pt x="409" y="216"/>
                  <a:pt x="409" y="216"/>
                  <a:pt x="409" y="216"/>
                </a:cubicBezTo>
                <a:cubicBezTo>
                  <a:pt x="409" y="216"/>
                  <a:pt x="409" y="216"/>
                  <a:pt x="409" y="216"/>
                </a:cubicBezTo>
                <a:cubicBezTo>
                  <a:pt x="409" y="217"/>
                  <a:pt x="409" y="217"/>
                  <a:pt x="409" y="217"/>
                </a:cubicBezTo>
                <a:cubicBezTo>
                  <a:pt x="409" y="217"/>
                  <a:pt x="409" y="218"/>
                  <a:pt x="409" y="218"/>
                </a:cubicBezTo>
                <a:cubicBezTo>
                  <a:pt x="409" y="218"/>
                  <a:pt x="408" y="218"/>
                  <a:pt x="408" y="219"/>
                </a:cubicBezTo>
                <a:cubicBezTo>
                  <a:pt x="409" y="219"/>
                  <a:pt x="409" y="219"/>
                  <a:pt x="409" y="219"/>
                </a:cubicBezTo>
                <a:cubicBezTo>
                  <a:pt x="409" y="219"/>
                  <a:pt x="408" y="219"/>
                  <a:pt x="408" y="219"/>
                </a:cubicBezTo>
                <a:cubicBezTo>
                  <a:pt x="409" y="220"/>
                  <a:pt x="409" y="220"/>
                  <a:pt x="409" y="220"/>
                </a:cubicBezTo>
                <a:cubicBezTo>
                  <a:pt x="410" y="220"/>
                  <a:pt x="410" y="220"/>
                  <a:pt x="410" y="221"/>
                </a:cubicBezTo>
                <a:cubicBezTo>
                  <a:pt x="410" y="221"/>
                  <a:pt x="410" y="221"/>
                  <a:pt x="410" y="221"/>
                </a:cubicBezTo>
                <a:cubicBezTo>
                  <a:pt x="410" y="221"/>
                  <a:pt x="410" y="221"/>
                  <a:pt x="410" y="221"/>
                </a:cubicBezTo>
                <a:cubicBezTo>
                  <a:pt x="410" y="222"/>
                  <a:pt x="411" y="222"/>
                  <a:pt x="411" y="222"/>
                </a:cubicBezTo>
                <a:cubicBezTo>
                  <a:pt x="411" y="223"/>
                  <a:pt x="412" y="223"/>
                  <a:pt x="412" y="223"/>
                </a:cubicBezTo>
                <a:cubicBezTo>
                  <a:pt x="412" y="223"/>
                  <a:pt x="412" y="223"/>
                  <a:pt x="412" y="224"/>
                </a:cubicBezTo>
                <a:cubicBezTo>
                  <a:pt x="412" y="223"/>
                  <a:pt x="412" y="223"/>
                  <a:pt x="412" y="223"/>
                </a:cubicBezTo>
                <a:cubicBezTo>
                  <a:pt x="413" y="223"/>
                  <a:pt x="413" y="223"/>
                  <a:pt x="413" y="223"/>
                </a:cubicBezTo>
                <a:cubicBezTo>
                  <a:pt x="413" y="224"/>
                  <a:pt x="413" y="224"/>
                  <a:pt x="413" y="224"/>
                </a:cubicBezTo>
                <a:cubicBezTo>
                  <a:pt x="413" y="224"/>
                  <a:pt x="413" y="224"/>
                  <a:pt x="413" y="224"/>
                </a:cubicBezTo>
                <a:cubicBezTo>
                  <a:pt x="412" y="224"/>
                  <a:pt x="412" y="224"/>
                  <a:pt x="412" y="224"/>
                </a:cubicBezTo>
                <a:cubicBezTo>
                  <a:pt x="412" y="224"/>
                  <a:pt x="412" y="224"/>
                  <a:pt x="412" y="224"/>
                </a:cubicBezTo>
                <a:cubicBezTo>
                  <a:pt x="412" y="224"/>
                  <a:pt x="412" y="224"/>
                  <a:pt x="412" y="224"/>
                </a:cubicBezTo>
                <a:cubicBezTo>
                  <a:pt x="412" y="224"/>
                  <a:pt x="413" y="225"/>
                  <a:pt x="413" y="225"/>
                </a:cubicBezTo>
                <a:cubicBezTo>
                  <a:pt x="413" y="225"/>
                  <a:pt x="413" y="225"/>
                  <a:pt x="413" y="225"/>
                </a:cubicBezTo>
                <a:cubicBezTo>
                  <a:pt x="413" y="225"/>
                  <a:pt x="413" y="225"/>
                  <a:pt x="413" y="225"/>
                </a:cubicBezTo>
                <a:cubicBezTo>
                  <a:pt x="413" y="225"/>
                  <a:pt x="413" y="225"/>
                  <a:pt x="413" y="225"/>
                </a:cubicBezTo>
                <a:cubicBezTo>
                  <a:pt x="413" y="225"/>
                  <a:pt x="413" y="225"/>
                  <a:pt x="413" y="225"/>
                </a:cubicBezTo>
                <a:cubicBezTo>
                  <a:pt x="413" y="225"/>
                  <a:pt x="413" y="225"/>
                  <a:pt x="413" y="225"/>
                </a:cubicBezTo>
                <a:cubicBezTo>
                  <a:pt x="414" y="225"/>
                  <a:pt x="414" y="225"/>
                  <a:pt x="414" y="225"/>
                </a:cubicBezTo>
                <a:cubicBezTo>
                  <a:pt x="414" y="225"/>
                  <a:pt x="414" y="225"/>
                  <a:pt x="415" y="225"/>
                </a:cubicBezTo>
                <a:cubicBezTo>
                  <a:pt x="415" y="225"/>
                  <a:pt x="416" y="225"/>
                  <a:pt x="416" y="225"/>
                </a:cubicBezTo>
                <a:cubicBezTo>
                  <a:pt x="416" y="225"/>
                  <a:pt x="417" y="225"/>
                  <a:pt x="417" y="225"/>
                </a:cubicBezTo>
                <a:cubicBezTo>
                  <a:pt x="417" y="226"/>
                  <a:pt x="418" y="226"/>
                  <a:pt x="418" y="226"/>
                </a:cubicBezTo>
                <a:cubicBezTo>
                  <a:pt x="418" y="226"/>
                  <a:pt x="418" y="226"/>
                  <a:pt x="417" y="226"/>
                </a:cubicBezTo>
                <a:cubicBezTo>
                  <a:pt x="417" y="226"/>
                  <a:pt x="417" y="226"/>
                  <a:pt x="417" y="226"/>
                </a:cubicBezTo>
                <a:cubicBezTo>
                  <a:pt x="417" y="226"/>
                  <a:pt x="416" y="226"/>
                  <a:pt x="416" y="226"/>
                </a:cubicBezTo>
                <a:cubicBezTo>
                  <a:pt x="415" y="226"/>
                  <a:pt x="415" y="225"/>
                  <a:pt x="415" y="225"/>
                </a:cubicBezTo>
                <a:cubicBezTo>
                  <a:pt x="414" y="225"/>
                  <a:pt x="414" y="226"/>
                  <a:pt x="413" y="226"/>
                </a:cubicBezTo>
                <a:cubicBezTo>
                  <a:pt x="413" y="226"/>
                  <a:pt x="413" y="226"/>
                  <a:pt x="413" y="226"/>
                </a:cubicBezTo>
                <a:cubicBezTo>
                  <a:pt x="413" y="226"/>
                  <a:pt x="413" y="226"/>
                  <a:pt x="413" y="227"/>
                </a:cubicBezTo>
                <a:cubicBezTo>
                  <a:pt x="413" y="227"/>
                  <a:pt x="413" y="227"/>
                  <a:pt x="413" y="227"/>
                </a:cubicBezTo>
                <a:cubicBezTo>
                  <a:pt x="414" y="228"/>
                  <a:pt x="415" y="228"/>
                  <a:pt x="414" y="229"/>
                </a:cubicBezTo>
                <a:cubicBezTo>
                  <a:pt x="414" y="229"/>
                  <a:pt x="414" y="229"/>
                  <a:pt x="414" y="229"/>
                </a:cubicBezTo>
                <a:cubicBezTo>
                  <a:pt x="414" y="229"/>
                  <a:pt x="414" y="229"/>
                  <a:pt x="414" y="229"/>
                </a:cubicBezTo>
                <a:cubicBezTo>
                  <a:pt x="414" y="229"/>
                  <a:pt x="414" y="230"/>
                  <a:pt x="414" y="230"/>
                </a:cubicBezTo>
                <a:cubicBezTo>
                  <a:pt x="415" y="230"/>
                  <a:pt x="415" y="229"/>
                  <a:pt x="415" y="229"/>
                </a:cubicBezTo>
                <a:cubicBezTo>
                  <a:pt x="415" y="229"/>
                  <a:pt x="415" y="229"/>
                  <a:pt x="415" y="229"/>
                </a:cubicBezTo>
                <a:cubicBezTo>
                  <a:pt x="416" y="229"/>
                  <a:pt x="416" y="231"/>
                  <a:pt x="416" y="231"/>
                </a:cubicBezTo>
                <a:cubicBezTo>
                  <a:pt x="416" y="231"/>
                  <a:pt x="416" y="231"/>
                  <a:pt x="416" y="230"/>
                </a:cubicBezTo>
                <a:cubicBezTo>
                  <a:pt x="416" y="230"/>
                  <a:pt x="416" y="230"/>
                  <a:pt x="417" y="230"/>
                </a:cubicBezTo>
                <a:cubicBezTo>
                  <a:pt x="417" y="230"/>
                  <a:pt x="417" y="230"/>
                  <a:pt x="417" y="230"/>
                </a:cubicBezTo>
                <a:cubicBezTo>
                  <a:pt x="417" y="230"/>
                  <a:pt x="418" y="231"/>
                  <a:pt x="418" y="231"/>
                </a:cubicBezTo>
                <a:cubicBezTo>
                  <a:pt x="418" y="230"/>
                  <a:pt x="417" y="229"/>
                  <a:pt x="417" y="228"/>
                </a:cubicBezTo>
                <a:cubicBezTo>
                  <a:pt x="417" y="228"/>
                  <a:pt x="418" y="228"/>
                  <a:pt x="418" y="228"/>
                </a:cubicBezTo>
                <a:cubicBezTo>
                  <a:pt x="418" y="228"/>
                  <a:pt x="418" y="228"/>
                  <a:pt x="418" y="228"/>
                </a:cubicBezTo>
                <a:cubicBezTo>
                  <a:pt x="419" y="228"/>
                  <a:pt x="419" y="228"/>
                  <a:pt x="419" y="228"/>
                </a:cubicBezTo>
                <a:cubicBezTo>
                  <a:pt x="419" y="228"/>
                  <a:pt x="419" y="227"/>
                  <a:pt x="419" y="227"/>
                </a:cubicBezTo>
                <a:cubicBezTo>
                  <a:pt x="419" y="227"/>
                  <a:pt x="418" y="227"/>
                  <a:pt x="418" y="227"/>
                </a:cubicBezTo>
                <a:cubicBezTo>
                  <a:pt x="418" y="228"/>
                  <a:pt x="418" y="227"/>
                  <a:pt x="418" y="227"/>
                </a:cubicBezTo>
                <a:cubicBezTo>
                  <a:pt x="418" y="227"/>
                  <a:pt x="418" y="227"/>
                  <a:pt x="418" y="227"/>
                </a:cubicBezTo>
                <a:cubicBezTo>
                  <a:pt x="418" y="226"/>
                  <a:pt x="419" y="226"/>
                  <a:pt x="419" y="226"/>
                </a:cubicBezTo>
                <a:cubicBezTo>
                  <a:pt x="419" y="226"/>
                  <a:pt x="419" y="226"/>
                  <a:pt x="419" y="226"/>
                </a:cubicBezTo>
                <a:cubicBezTo>
                  <a:pt x="419" y="226"/>
                  <a:pt x="419" y="226"/>
                  <a:pt x="419" y="226"/>
                </a:cubicBezTo>
                <a:cubicBezTo>
                  <a:pt x="419" y="226"/>
                  <a:pt x="419" y="226"/>
                  <a:pt x="419" y="226"/>
                </a:cubicBezTo>
                <a:cubicBezTo>
                  <a:pt x="419" y="226"/>
                  <a:pt x="419" y="226"/>
                  <a:pt x="419" y="226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20" y="227"/>
                  <a:pt x="420" y="227"/>
                  <a:pt x="420" y="227"/>
                </a:cubicBezTo>
                <a:cubicBezTo>
                  <a:pt x="420" y="227"/>
                  <a:pt x="420" y="226"/>
                  <a:pt x="420" y="226"/>
                </a:cubicBezTo>
                <a:cubicBezTo>
                  <a:pt x="420" y="226"/>
                  <a:pt x="418" y="225"/>
                  <a:pt x="418" y="225"/>
                </a:cubicBezTo>
                <a:cubicBezTo>
                  <a:pt x="418" y="224"/>
                  <a:pt x="418" y="224"/>
                  <a:pt x="417" y="224"/>
                </a:cubicBezTo>
                <a:cubicBezTo>
                  <a:pt x="417" y="224"/>
                  <a:pt x="417" y="224"/>
                  <a:pt x="417" y="224"/>
                </a:cubicBezTo>
                <a:cubicBezTo>
                  <a:pt x="417" y="224"/>
                  <a:pt x="417" y="224"/>
                  <a:pt x="416" y="224"/>
                </a:cubicBezTo>
                <a:cubicBezTo>
                  <a:pt x="417" y="224"/>
                  <a:pt x="417" y="224"/>
                  <a:pt x="418" y="223"/>
                </a:cubicBezTo>
                <a:cubicBezTo>
                  <a:pt x="418" y="223"/>
                  <a:pt x="417" y="223"/>
                  <a:pt x="417" y="223"/>
                </a:cubicBezTo>
                <a:cubicBezTo>
                  <a:pt x="417" y="223"/>
                  <a:pt x="417" y="223"/>
                  <a:pt x="417" y="223"/>
                </a:cubicBezTo>
                <a:cubicBezTo>
                  <a:pt x="417" y="223"/>
                  <a:pt x="418" y="222"/>
                  <a:pt x="418" y="222"/>
                </a:cubicBezTo>
                <a:cubicBezTo>
                  <a:pt x="418" y="223"/>
                  <a:pt x="418" y="223"/>
                  <a:pt x="418" y="223"/>
                </a:cubicBezTo>
                <a:cubicBezTo>
                  <a:pt x="418" y="223"/>
                  <a:pt x="418" y="223"/>
                  <a:pt x="418" y="223"/>
                </a:cubicBezTo>
                <a:cubicBezTo>
                  <a:pt x="418" y="223"/>
                  <a:pt x="418" y="223"/>
                  <a:pt x="418" y="223"/>
                </a:cubicBezTo>
                <a:cubicBezTo>
                  <a:pt x="418" y="223"/>
                  <a:pt x="418" y="223"/>
                  <a:pt x="418" y="223"/>
                </a:cubicBezTo>
                <a:cubicBezTo>
                  <a:pt x="418" y="223"/>
                  <a:pt x="418" y="223"/>
                  <a:pt x="418" y="223"/>
                </a:cubicBezTo>
                <a:cubicBezTo>
                  <a:pt x="419" y="223"/>
                  <a:pt x="419" y="223"/>
                  <a:pt x="418" y="223"/>
                </a:cubicBezTo>
                <a:cubicBezTo>
                  <a:pt x="418" y="222"/>
                  <a:pt x="417" y="221"/>
                  <a:pt x="417" y="220"/>
                </a:cubicBezTo>
                <a:cubicBezTo>
                  <a:pt x="417" y="220"/>
                  <a:pt x="417" y="220"/>
                  <a:pt x="417" y="220"/>
                </a:cubicBezTo>
                <a:cubicBezTo>
                  <a:pt x="417" y="220"/>
                  <a:pt x="417" y="219"/>
                  <a:pt x="41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8" y="218"/>
                  <a:pt x="417" y="219"/>
                  <a:pt x="41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219"/>
                  <a:pt x="418" y="219"/>
                  <a:pt x="418" y="219"/>
                </a:cubicBezTo>
                <a:cubicBezTo>
                  <a:pt x="418" y="220"/>
                  <a:pt x="418" y="220"/>
                  <a:pt x="418" y="220"/>
                </a:cubicBezTo>
                <a:cubicBezTo>
                  <a:pt x="419" y="220"/>
                  <a:pt x="418" y="220"/>
                  <a:pt x="418" y="220"/>
                </a:cubicBezTo>
                <a:cubicBezTo>
                  <a:pt x="418" y="220"/>
                  <a:pt x="419" y="220"/>
                  <a:pt x="419" y="221"/>
                </a:cubicBezTo>
                <a:cubicBezTo>
                  <a:pt x="419" y="220"/>
                  <a:pt x="419" y="221"/>
                  <a:pt x="420" y="221"/>
                </a:cubicBezTo>
                <a:cubicBezTo>
                  <a:pt x="419" y="220"/>
                  <a:pt x="419" y="220"/>
                  <a:pt x="418" y="220"/>
                </a:cubicBezTo>
                <a:cubicBezTo>
                  <a:pt x="419" y="220"/>
                  <a:pt x="419" y="220"/>
                  <a:pt x="420" y="220"/>
                </a:cubicBezTo>
                <a:cubicBezTo>
                  <a:pt x="420" y="220"/>
                  <a:pt x="420" y="220"/>
                  <a:pt x="420" y="220"/>
                </a:cubicBezTo>
                <a:cubicBezTo>
                  <a:pt x="420" y="220"/>
                  <a:pt x="420" y="220"/>
                  <a:pt x="420" y="221"/>
                </a:cubicBezTo>
                <a:cubicBezTo>
                  <a:pt x="420" y="221"/>
                  <a:pt x="420" y="221"/>
                  <a:pt x="420" y="221"/>
                </a:cubicBezTo>
                <a:cubicBezTo>
                  <a:pt x="420" y="220"/>
                  <a:pt x="419" y="219"/>
                  <a:pt x="420" y="219"/>
                </a:cubicBezTo>
                <a:cubicBezTo>
                  <a:pt x="420" y="219"/>
                  <a:pt x="420" y="220"/>
                  <a:pt x="420" y="220"/>
                </a:cubicBezTo>
                <a:cubicBezTo>
                  <a:pt x="420" y="219"/>
                  <a:pt x="420" y="219"/>
                  <a:pt x="420" y="218"/>
                </a:cubicBezTo>
                <a:cubicBezTo>
                  <a:pt x="420" y="218"/>
                  <a:pt x="421" y="217"/>
                  <a:pt x="422" y="218"/>
                </a:cubicBezTo>
                <a:cubicBezTo>
                  <a:pt x="422" y="218"/>
                  <a:pt x="422" y="218"/>
                  <a:pt x="422" y="218"/>
                </a:cubicBezTo>
                <a:cubicBezTo>
                  <a:pt x="423" y="218"/>
                  <a:pt x="423" y="217"/>
                  <a:pt x="423" y="217"/>
                </a:cubicBezTo>
                <a:cubicBezTo>
                  <a:pt x="424" y="218"/>
                  <a:pt x="424" y="218"/>
                  <a:pt x="424" y="218"/>
                </a:cubicBezTo>
                <a:cubicBezTo>
                  <a:pt x="425" y="218"/>
                  <a:pt x="425" y="218"/>
                  <a:pt x="425" y="218"/>
                </a:cubicBezTo>
                <a:cubicBezTo>
                  <a:pt x="425" y="218"/>
                  <a:pt x="425" y="218"/>
                  <a:pt x="425" y="218"/>
                </a:cubicBezTo>
                <a:cubicBezTo>
                  <a:pt x="425" y="218"/>
                  <a:pt x="425" y="218"/>
                  <a:pt x="425" y="219"/>
                </a:cubicBezTo>
                <a:cubicBezTo>
                  <a:pt x="426" y="219"/>
                  <a:pt x="426" y="219"/>
                  <a:pt x="427" y="219"/>
                </a:cubicBezTo>
                <a:cubicBezTo>
                  <a:pt x="427" y="219"/>
                  <a:pt x="427" y="218"/>
                  <a:pt x="427" y="219"/>
                </a:cubicBezTo>
                <a:cubicBezTo>
                  <a:pt x="427" y="219"/>
                  <a:pt x="427" y="219"/>
                  <a:pt x="427" y="219"/>
                </a:cubicBezTo>
                <a:cubicBezTo>
                  <a:pt x="426" y="219"/>
                  <a:pt x="426" y="219"/>
                  <a:pt x="426" y="219"/>
                </a:cubicBezTo>
                <a:cubicBezTo>
                  <a:pt x="426" y="220"/>
                  <a:pt x="426" y="220"/>
                  <a:pt x="426" y="220"/>
                </a:cubicBezTo>
                <a:cubicBezTo>
                  <a:pt x="426" y="220"/>
                  <a:pt x="427" y="219"/>
                  <a:pt x="428" y="218"/>
                </a:cubicBezTo>
                <a:cubicBezTo>
                  <a:pt x="429" y="218"/>
                  <a:pt x="429" y="217"/>
                  <a:pt x="430" y="217"/>
                </a:cubicBezTo>
                <a:cubicBezTo>
                  <a:pt x="430" y="217"/>
                  <a:pt x="431" y="217"/>
                  <a:pt x="431" y="217"/>
                </a:cubicBezTo>
                <a:cubicBezTo>
                  <a:pt x="432" y="217"/>
                  <a:pt x="432" y="218"/>
                  <a:pt x="433" y="217"/>
                </a:cubicBezTo>
                <a:cubicBezTo>
                  <a:pt x="433" y="217"/>
                  <a:pt x="433" y="217"/>
                  <a:pt x="433" y="217"/>
                </a:cubicBezTo>
                <a:cubicBezTo>
                  <a:pt x="433" y="217"/>
                  <a:pt x="432" y="217"/>
                  <a:pt x="432" y="217"/>
                </a:cubicBezTo>
                <a:cubicBezTo>
                  <a:pt x="432" y="216"/>
                  <a:pt x="431" y="216"/>
                  <a:pt x="431" y="216"/>
                </a:cubicBezTo>
                <a:cubicBezTo>
                  <a:pt x="430" y="216"/>
                  <a:pt x="430" y="215"/>
                  <a:pt x="430" y="215"/>
                </a:cubicBezTo>
                <a:cubicBezTo>
                  <a:pt x="430" y="214"/>
                  <a:pt x="430" y="214"/>
                  <a:pt x="429" y="213"/>
                </a:cubicBezTo>
                <a:cubicBezTo>
                  <a:pt x="429" y="213"/>
                  <a:pt x="429" y="213"/>
                  <a:pt x="429" y="213"/>
                </a:cubicBezTo>
                <a:cubicBezTo>
                  <a:pt x="429" y="213"/>
                  <a:pt x="429" y="213"/>
                  <a:pt x="429" y="213"/>
                </a:cubicBezTo>
                <a:cubicBezTo>
                  <a:pt x="429" y="213"/>
                  <a:pt x="429" y="213"/>
                  <a:pt x="430" y="213"/>
                </a:cubicBezTo>
                <a:cubicBezTo>
                  <a:pt x="430" y="212"/>
                  <a:pt x="430" y="212"/>
                  <a:pt x="430" y="212"/>
                </a:cubicBezTo>
                <a:cubicBezTo>
                  <a:pt x="430" y="212"/>
                  <a:pt x="430" y="212"/>
                  <a:pt x="430" y="211"/>
                </a:cubicBezTo>
                <a:cubicBezTo>
                  <a:pt x="430" y="211"/>
                  <a:pt x="430" y="211"/>
                  <a:pt x="430" y="211"/>
                </a:cubicBezTo>
                <a:cubicBezTo>
                  <a:pt x="430" y="211"/>
                  <a:pt x="431" y="210"/>
                  <a:pt x="431" y="210"/>
                </a:cubicBezTo>
                <a:cubicBezTo>
                  <a:pt x="431" y="210"/>
                  <a:pt x="432" y="209"/>
                  <a:pt x="432" y="209"/>
                </a:cubicBezTo>
                <a:cubicBezTo>
                  <a:pt x="432" y="209"/>
                  <a:pt x="432" y="208"/>
                  <a:pt x="432" y="207"/>
                </a:cubicBezTo>
                <a:cubicBezTo>
                  <a:pt x="432" y="207"/>
                  <a:pt x="432" y="207"/>
                  <a:pt x="432" y="207"/>
                </a:cubicBezTo>
                <a:cubicBezTo>
                  <a:pt x="432" y="207"/>
                  <a:pt x="432" y="207"/>
                  <a:pt x="432" y="206"/>
                </a:cubicBezTo>
                <a:cubicBezTo>
                  <a:pt x="432" y="206"/>
                  <a:pt x="432" y="206"/>
                  <a:pt x="432" y="207"/>
                </a:cubicBezTo>
                <a:cubicBezTo>
                  <a:pt x="432" y="206"/>
                  <a:pt x="433" y="206"/>
                  <a:pt x="433" y="206"/>
                </a:cubicBezTo>
                <a:cubicBezTo>
                  <a:pt x="432" y="206"/>
                  <a:pt x="432" y="206"/>
                  <a:pt x="432" y="206"/>
                </a:cubicBezTo>
                <a:cubicBezTo>
                  <a:pt x="432" y="206"/>
                  <a:pt x="433" y="205"/>
                  <a:pt x="433" y="205"/>
                </a:cubicBezTo>
                <a:cubicBezTo>
                  <a:pt x="433" y="206"/>
                  <a:pt x="433" y="206"/>
                  <a:pt x="433" y="206"/>
                </a:cubicBezTo>
                <a:cubicBezTo>
                  <a:pt x="433" y="206"/>
                  <a:pt x="434" y="206"/>
                  <a:pt x="434" y="206"/>
                </a:cubicBezTo>
                <a:cubicBezTo>
                  <a:pt x="434" y="206"/>
                  <a:pt x="434" y="205"/>
                  <a:pt x="434" y="205"/>
                </a:cubicBezTo>
                <a:cubicBezTo>
                  <a:pt x="434" y="205"/>
                  <a:pt x="434" y="205"/>
                  <a:pt x="434" y="205"/>
                </a:cubicBezTo>
                <a:cubicBezTo>
                  <a:pt x="435" y="204"/>
                  <a:pt x="434" y="203"/>
                  <a:pt x="434" y="203"/>
                </a:cubicBezTo>
                <a:cubicBezTo>
                  <a:pt x="435" y="203"/>
                  <a:pt x="434" y="203"/>
                  <a:pt x="435" y="203"/>
                </a:cubicBezTo>
                <a:cubicBezTo>
                  <a:pt x="435" y="203"/>
                  <a:pt x="435" y="203"/>
                  <a:pt x="435" y="203"/>
                </a:cubicBezTo>
                <a:cubicBezTo>
                  <a:pt x="435" y="203"/>
                  <a:pt x="435" y="203"/>
                  <a:pt x="436" y="203"/>
                </a:cubicBezTo>
                <a:cubicBezTo>
                  <a:pt x="436" y="203"/>
                  <a:pt x="436" y="202"/>
                  <a:pt x="436" y="202"/>
                </a:cubicBezTo>
                <a:cubicBezTo>
                  <a:pt x="436" y="202"/>
                  <a:pt x="436" y="202"/>
                  <a:pt x="436" y="201"/>
                </a:cubicBezTo>
                <a:cubicBezTo>
                  <a:pt x="436" y="201"/>
                  <a:pt x="436" y="201"/>
                  <a:pt x="436" y="201"/>
                </a:cubicBezTo>
                <a:cubicBezTo>
                  <a:pt x="436" y="201"/>
                  <a:pt x="436" y="201"/>
                  <a:pt x="436" y="201"/>
                </a:cubicBezTo>
                <a:cubicBezTo>
                  <a:pt x="436" y="201"/>
                  <a:pt x="436" y="201"/>
                  <a:pt x="436" y="202"/>
                </a:cubicBezTo>
                <a:cubicBezTo>
                  <a:pt x="437" y="201"/>
                  <a:pt x="437" y="201"/>
                  <a:pt x="438" y="200"/>
                </a:cubicBezTo>
                <a:cubicBezTo>
                  <a:pt x="438" y="200"/>
                  <a:pt x="438" y="200"/>
                  <a:pt x="438" y="200"/>
                </a:cubicBezTo>
                <a:cubicBezTo>
                  <a:pt x="438" y="200"/>
                  <a:pt x="439" y="200"/>
                  <a:pt x="439" y="200"/>
                </a:cubicBezTo>
                <a:cubicBezTo>
                  <a:pt x="439" y="200"/>
                  <a:pt x="439" y="200"/>
                  <a:pt x="439" y="200"/>
                </a:cubicBezTo>
                <a:cubicBezTo>
                  <a:pt x="439" y="200"/>
                  <a:pt x="439" y="200"/>
                  <a:pt x="439" y="200"/>
                </a:cubicBezTo>
                <a:cubicBezTo>
                  <a:pt x="439" y="200"/>
                  <a:pt x="439" y="200"/>
                  <a:pt x="439" y="200"/>
                </a:cubicBezTo>
                <a:cubicBezTo>
                  <a:pt x="440" y="200"/>
                  <a:pt x="440" y="200"/>
                  <a:pt x="440" y="200"/>
                </a:cubicBezTo>
                <a:cubicBezTo>
                  <a:pt x="440" y="200"/>
                  <a:pt x="440" y="200"/>
                  <a:pt x="440" y="199"/>
                </a:cubicBezTo>
                <a:cubicBezTo>
                  <a:pt x="440" y="199"/>
                  <a:pt x="440" y="199"/>
                  <a:pt x="440" y="199"/>
                </a:cubicBezTo>
                <a:cubicBezTo>
                  <a:pt x="440" y="199"/>
                  <a:pt x="440" y="199"/>
                  <a:pt x="440" y="199"/>
                </a:cubicBezTo>
                <a:cubicBezTo>
                  <a:pt x="440" y="199"/>
                  <a:pt x="440" y="199"/>
                  <a:pt x="440" y="199"/>
                </a:cubicBezTo>
                <a:cubicBezTo>
                  <a:pt x="440" y="199"/>
                  <a:pt x="440" y="199"/>
                  <a:pt x="440" y="199"/>
                </a:cubicBezTo>
                <a:cubicBezTo>
                  <a:pt x="440" y="199"/>
                  <a:pt x="440" y="199"/>
                  <a:pt x="440" y="199"/>
                </a:cubicBezTo>
                <a:cubicBezTo>
                  <a:pt x="440" y="199"/>
                  <a:pt x="440" y="199"/>
                  <a:pt x="440" y="199"/>
                </a:cubicBezTo>
                <a:cubicBezTo>
                  <a:pt x="440" y="199"/>
                  <a:pt x="440" y="198"/>
                  <a:pt x="440" y="198"/>
                </a:cubicBezTo>
                <a:cubicBezTo>
                  <a:pt x="440" y="198"/>
                  <a:pt x="440" y="198"/>
                  <a:pt x="440" y="198"/>
                </a:cubicBezTo>
                <a:cubicBezTo>
                  <a:pt x="440" y="198"/>
                  <a:pt x="440" y="199"/>
                  <a:pt x="440" y="199"/>
                </a:cubicBezTo>
                <a:cubicBezTo>
                  <a:pt x="440" y="199"/>
                  <a:pt x="440" y="199"/>
                  <a:pt x="440" y="199"/>
                </a:cubicBezTo>
                <a:cubicBezTo>
                  <a:pt x="440" y="199"/>
                  <a:pt x="440" y="199"/>
                  <a:pt x="440" y="199"/>
                </a:cubicBezTo>
                <a:cubicBezTo>
                  <a:pt x="440" y="199"/>
                  <a:pt x="440" y="199"/>
                  <a:pt x="440" y="199"/>
                </a:cubicBezTo>
                <a:cubicBezTo>
                  <a:pt x="440" y="199"/>
                  <a:pt x="440" y="199"/>
                  <a:pt x="440" y="199"/>
                </a:cubicBezTo>
                <a:cubicBezTo>
                  <a:pt x="440" y="200"/>
                  <a:pt x="440" y="200"/>
                  <a:pt x="440" y="200"/>
                </a:cubicBezTo>
                <a:cubicBezTo>
                  <a:pt x="441" y="200"/>
                  <a:pt x="441" y="200"/>
                  <a:pt x="441" y="200"/>
                </a:cubicBezTo>
                <a:cubicBezTo>
                  <a:pt x="441" y="200"/>
                  <a:pt x="442" y="200"/>
                  <a:pt x="442" y="200"/>
                </a:cubicBezTo>
                <a:cubicBezTo>
                  <a:pt x="442" y="200"/>
                  <a:pt x="441" y="201"/>
                  <a:pt x="441" y="201"/>
                </a:cubicBezTo>
                <a:cubicBezTo>
                  <a:pt x="440" y="201"/>
                  <a:pt x="440" y="200"/>
                  <a:pt x="439" y="200"/>
                </a:cubicBezTo>
                <a:cubicBezTo>
                  <a:pt x="439" y="200"/>
                  <a:pt x="439" y="201"/>
                  <a:pt x="439" y="201"/>
                </a:cubicBezTo>
                <a:cubicBezTo>
                  <a:pt x="439" y="201"/>
                  <a:pt x="439" y="201"/>
                  <a:pt x="439" y="201"/>
                </a:cubicBezTo>
                <a:cubicBezTo>
                  <a:pt x="440" y="201"/>
                  <a:pt x="440" y="201"/>
                  <a:pt x="440" y="201"/>
                </a:cubicBezTo>
                <a:cubicBezTo>
                  <a:pt x="440" y="201"/>
                  <a:pt x="440" y="201"/>
                  <a:pt x="440" y="201"/>
                </a:cubicBezTo>
                <a:cubicBezTo>
                  <a:pt x="440" y="201"/>
                  <a:pt x="440" y="201"/>
                  <a:pt x="440" y="201"/>
                </a:cubicBezTo>
                <a:cubicBezTo>
                  <a:pt x="440" y="201"/>
                  <a:pt x="441" y="201"/>
                  <a:pt x="441" y="202"/>
                </a:cubicBezTo>
                <a:cubicBezTo>
                  <a:pt x="441" y="202"/>
                  <a:pt x="441" y="202"/>
                  <a:pt x="441" y="202"/>
                </a:cubicBezTo>
                <a:cubicBezTo>
                  <a:pt x="441" y="202"/>
                  <a:pt x="442" y="202"/>
                  <a:pt x="442" y="202"/>
                </a:cubicBezTo>
                <a:cubicBezTo>
                  <a:pt x="443" y="202"/>
                  <a:pt x="443" y="202"/>
                  <a:pt x="443" y="202"/>
                </a:cubicBezTo>
                <a:cubicBezTo>
                  <a:pt x="443" y="202"/>
                  <a:pt x="443" y="202"/>
                  <a:pt x="443" y="202"/>
                </a:cubicBezTo>
                <a:cubicBezTo>
                  <a:pt x="444" y="202"/>
                  <a:pt x="444" y="202"/>
                  <a:pt x="444" y="202"/>
                </a:cubicBezTo>
                <a:cubicBezTo>
                  <a:pt x="444" y="202"/>
                  <a:pt x="444" y="202"/>
                  <a:pt x="445" y="202"/>
                </a:cubicBezTo>
                <a:cubicBezTo>
                  <a:pt x="444" y="203"/>
                  <a:pt x="444" y="203"/>
                  <a:pt x="444" y="203"/>
                </a:cubicBezTo>
                <a:cubicBezTo>
                  <a:pt x="444" y="203"/>
                  <a:pt x="443" y="203"/>
                  <a:pt x="443" y="203"/>
                </a:cubicBezTo>
                <a:cubicBezTo>
                  <a:pt x="443" y="203"/>
                  <a:pt x="443" y="203"/>
                  <a:pt x="443" y="203"/>
                </a:cubicBezTo>
                <a:cubicBezTo>
                  <a:pt x="442" y="203"/>
                  <a:pt x="442" y="203"/>
                  <a:pt x="442" y="204"/>
                </a:cubicBezTo>
                <a:cubicBezTo>
                  <a:pt x="442" y="204"/>
                  <a:pt x="442" y="204"/>
                  <a:pt x="442" y="204"/>
                </a:cubicBezTo>
                <a:cubicBezTo>
                  <a:pt x="441" y="204"/>
                  <a:pt x="443" y="205"/>
                  <a:pt x="443" y="205"/>
                </a:cubicBezTo>
                <a:cubicBezTo>
                  <a:pt x="444" y="205"/>
                  <a:pt x="444" y="205"/>
                  <a:pt x="444" y="205"/>
                </a:cubicBezTo>
                <a:cubicBezTo>
                  <a:pt x="444" y="206"/>
                  <a:pt x="444" y="206"/>
                  <a:pt x="444" y="206"/>
                </a:cubicBezTo>
                <a:cubicBezTo>
                  <a:pt x="444" y="206"/>
                  <a:pt x="444" y="206"/>
                  <a:pt x="444" y="206"/>
                </a:cubicBezTo>
                <a:cubicBezTo>
                  <a:pt x="444" y="206"/>
                  <a:pt x="444" y="207"/>
                  <a:pt x="444" y="207"/>
                </a:cubicBezTo>
                <a:cubicBezTo>
                  <a:pt x="444" y="207"/>
                  <a:pt x="444" y="207"/>
                  <a:pt x="444" y="207"/>
                </a:cubicBezTo>
                <a:cubicBezTo>
                  <a:pt x="444" y="207"/>
                  <a:pt x="444" y="207"/>
                  <a:pt x="445" y="207"/>
                </a:cubicBezTo>
                <a:cubicBezTo>
                  <a:pt x="446" y="206"/>
                  <a:pt x="448" y="206"/>
                  <a:pt x="449" y="205"/>
                </a:cubicBezTo>
                <a:cubicBezTo>
                  <a:pt x="449" y="205"/>
                  <a:pt x="449" y="205"/>
                  <a:pt x="450" y="205"/>
                </a:cubicBezTo>
                <a:cubicBezTo>
                  <a:pt x="450" y="205"/>
                  <a:pt x="450" y="205"/>
                  <a:pt x="450" y="205"/>
                </a:cubicBezTo>
                <a:cubicBezTo>
                  <a:pt x="450" y="205"/>
                  <a:pt x="450" y="205"/>
                  <a:pt x="451" y="205"/>
                </a:cubicBezTo>
                <a:cubicBezTo>
                  <a:pt x="451" y="205"/>
                  <a:pt x="451" y="205"/>
                  <a:pt x="451" y="205"/>
                </a:cubicBezTo>
                <a:cubicBezTo>
                  <a:pt x="451" y="205"/>
                  <a:pt x="451" y="205"/>
                  <a:pt x="451" y="205"/>
                </a:cubicBezTo>
                <a:cubicBezTo>
                  <a:pt x="451" y="204"/>
                  <a:pt x="452" y="204"/>
                  <a:pt x="452" y="204"/>
                </a:cubicBezTo>
                <a:cubicBezTo>
                  <a:pt x="452" y="204"/>
                  <a:pt x="452" y="204"/>
                  <a:pt x="452" y="204"/>
                </a:cubicBezTo>
                <a:cubicBezTo>
                  <a:pt x="451" y="204"/>
                  <a:pt x="451" y="204"/>
                  <a:pt x="450" y="204"/>
                </a:cubicBezTo>
                <a:cubicBezTo>
                  <a:pt x="450" y="204"/>
                  <a:pt x="450" y="204"/>
                  <a:pt x="450" y="204"/>
                </a:cubicBezTo>
                <a:cubicBezTo>
                  <a:pt x="450" y="204"/>
                  <a:pt x="449" y="204"/>
                  <a:pt x="449" y="204"/>
                </a:cubicBezTo>
                <a:cubicBezTo>
                  <a:pt x="449" y="204"/>
                  <a:pt x="449" y="204"/>
                  <a:pt x="449" y="204"/>
                </a:cubicBezTo>
                <a:cubicBezTo>
                  <a:pt x="448" y="203"/>
                  <a:pt x="448" y="203"/>
                  <a:pt x="447" y="202"/>
                </a:cubicBezTo>
                <a:cubicBezTo>
                  <a:pt x="447" y="202"/>
                  <a:pt x="447" y="202"/>
                  <a:pt x="447" y="201"/>
                </a:cubicBezTo>
                <a:cubicBezTo>
                  <a:pt x="448" y="201"/>
                  <a:pt x="448" y="201"/>
                  <a:pt x="448" y="201"/>
                </a:cubicBezTo>
                <a:cubicBezTo>
                  <a:pt x="448" y="201"/>
                  <a:pt x="448" y="201"/>
                  <a:pt x="448" y="201"/>
                </a:cubicBezTo>
                <a:cubicBezTo>
                  <a:pt x="448" y="201"/>
                  <a:pt x="448" y="201"/>
                  <a:pt x="448" y="201"/>
                </a:cubicBezTo>
                <a:cubicBezTo>
                  <a:pt x="448" y="201"/>
                  <a:pt x="448" y="201"/>
                  <a:pt x="449" y="201"/>
                </a:cubicBezTo>
                <a:cubicBezTo>
                  <a:pt x="449" y="201"/>
                  <a:pt x="449" y="201"/>
                  <a:pt x="448" y="201"/>
                </a:cubicBezTo>
                <a:cubicBezTo>
                  <a:pt x="448" y="201"/>
                  <a:pt x="449" y="201"/>
                  <a:pt x="449" y="201"/>
                </a:cubicBezTo>
                <a:cubicBezTo>
                  <a:pt x="449" y="201"/>
                  <a:pt x="450" y="200"/>
                  <a:pt x="450" y="200"/>
                </a:cubicBezTo>
                <a:cubicBezTo>
                  <a:pt x="450" y="200"/>
                  <a:pt x="450" y="200"/>
                  <a:pt x="451" y="200"/>
                </a:cubicBezTo>
                <a:cubicBezTo>
                  <a:pt x="451" y="200"/>
                  <a:pt x="451" y="200"/>
                  <a:pt x="452" y="200"/>
                </a:cubicBezTo>
                <a:cubicBezTo>
                  <a:pt x="452" y="200"/>
                  <a:pt x="452" y="200"/>
                  <a:pt x="452" y="200"/>
                </a:cubicBezTo>
                <a:cubicBezTo>
                  <a:pt x="452" y="200"/>
                  <a:pt x="453" y="200"/>
                  <a:pt x="453" y="200"/>
                </a:cubicBezTo>
                <a:cubicBezTo>
                  <a:pt x="453" y="199"/>
                  <a:pt x="453" y="200"/>
                  <a:pt x="454" y="199"/>
                </a:cubicBezTo>
                <a:cubicBezTo>
                  <a:pt x="454" y="199"/>
                  <a:pt x="454" y="199"/>
                  <a:pt x="454" y="199"/>
                </a:cubicBezTo>
                <a:cubicBezTo>
                  <a:pt x="455" y="199"/>
                  <a:pt x="455" y="199"/>
                  <a:pt x="456" y="199"/>
                </a:cubicBezTo>
                <a:cubicBezTo>
                  <a:pt x="456" y="199"/>
                  <a:pt x="456" y="199"/>
                  <a:pt x="456" y="199"/>
                </a:cubicBezTo>
                <a:cubicBezTo>
                  <a:pt x="456" y="199"/>
                  <a:pt x="456" y="199"/>
                  <a:pt x="456" y="199"/>
                </a:cubicBezTo>
                <a:cubicBezTo>
                  <a:pt x="456" y="199"/>
                  <a:pt x="456" y="198"/>
                  <a:pt x="457" y="198"/>
                </a:cubicBezTo>
                <a:cubicBezTo>
                  <a:pt x="457" y="198"/>
                  <a:pt x="457" y="199"/>
                  <a:pt x="457" y="199"/>
                </a:cubicBezTo>
                <a:cubicBezTo>
                  <a:pt x="457" y="199"/>
                  <a:pt x="457" y="199"/>
                  <a:pt x="457" y="198"/>
                </a:cubicBezTo>
                <a:cubicBezTo>
                  <a:pt x="458" y="198"/>
                  <a:pt x="458" y="198"/>
                  <a:pt x="458" y="198"/>
                </a:cubicBezTo>
                <a:cubicBezTo>
                  <a:pt x="458" y="198"/>
                  <a:pt x="458" y="198"/>
                  <a:pt x="458" y="198"/>
                </a:cubicBezTo>
                <a:cubicBezTo>
                  <a:pt x="458" y="199"/>
                  <a:pt x="458" y="199"/>
                  <a:pt x="459" y="199"/>
                </a:cubicBezTo>
                <a:cubicBezTo>
                  <a:pt x="458" y="199"/>
                  <a:pt x="457" y="199"/>
                  <a:pt x="457" y="199"/>
                </a:cubicBezTo>
                <a:cubicBezTo>
                  <a:pt x="457" y="199"/>
                  <a:pt x="456" y="199"/>
                  <a:pt x="456" y="200"/>
                </a:cubicBezTo>
                <a:cubicBezTo>
                  <a:pt x="456" y="200"/>
                  <a:pt x="457" y="200"/>
                  <a:pt x="457" y="200"/>
                </a:cubicBezTo>
                <a:cubicBezTo>
                  <a:pt x="457" y="200"/>
                  <a:pt x="455" y="200"/>
                  <a:pt x="455" y="200"/>
                </a:cubicBezTo>
                <a:cubicBezTo>
                  <a:pt x="455" y="200"/>
                  <a:pt x="455" y="200"/>
                  <a:pt x="455" y="200"/>
                </a:cubicBezTo>
                <a:cubicBezTo>
                  <a:pt x="455" y="200"/>
                  <a:pt x="455" y="200"/>
                  <a:pt x="455" y="201"/>
                </a:cubicBezTo>
                <a:cubicBezTo>
                  <a:pt x="455" y="201"/>
                  <a:pt x="455" y="201"/>
                  <a:pt x="455" y="201"/>
                </a:cubicBezTo>
                <a:cubicBezTo>
                  <a:pt x="456" y="201"/>
                  <a:pt x="457" y="202"/>
                  <a:pt x="457" y="202"/>
                </a:cubicBezTo>
                <a:cubicBezTo>
                  <a:pt x="456" y="202"/>
                  <a:pt x="456" y="202"/>
                  <a:pt x="456" y="202"/>
                </a:cubicBezTo>
                <a:cubicBezTo>
                  <a:pt x="456" y="202"/>
                  <a:pt x="456" y="202"/>
                  <a:pt x="456" y="202"/>
                </a:cubicBezTo>
                <a:cubicBezTo>
                  <a:pt x="456" y="202"/>
                  <a:pt x="455" y="202"/>
                  <a:pt x="455" y="203"/>
                </a:cubicBezTo>
                <a:cubicBezTo>
                  <a:pt x="455" y="203"/>
                  <a:pt x="456" y="202"/>
                  <a:pt x="455" y="202"/>
                </a:cubicBezTo>
                <a:cubicBezTo>
                  <a:pt x="455" y="202"/>
                  <a:pt x="455" y="202"/>
                  <a:pt x="456" y="202"/>
                </a:cubicBezTo>
                <a:cubicBezTo>
                  <a:pt x="455" y="202"/>
                  <a:pt x="455" y="202"/>
                  <a:pt x="455" y="202"/>
                </a:cubicBezTo>
                <a:cubicBezTo>
                  <a:pt x="455" y="202"/>
                  <a:pt x="454" y="204"/>
                  <a:pt x="454" y="203"/>
                </a:cubicBezTo>
                <a:cubicBezTo>
                  <a:pt x="454" y="203"/>
                  <a:pt x="455" y="204"/>
                  <a:pt x="454" y="204"/>
                </a:cubicBezTo>
                <a:cubicBezTo>
                  <a:pt x="454" y="204"/>
                  <a:pt x="453" y="204"/>
                  <a:pt x="453" y="204"/>
                </a:cubicBezTo>
                <a:cubicBezTo>
                  <a:pt x="452" y="204"/>
                  <a:pt x="452" y="204"/>
                  <a:pt x="452" y="204"/>
                </a:cubicBezTo>
                <a:cubicBezTo>
                  <a:pt x="452" y="204"/>
                  <a:pt x="452" y="204"/>
                  <a:pt x="453" y="204"/>
                </a:cubicBezTo>
                <a:cubicBezTo>
                  <a:pt x="452" y="205"/>
                  <a:pt x="452" y="205"/>
                  <a:pt x="452" y="205"/>
                </a:cubicBezTo>
                <a:cubicBezTo>
                  <a:pt x="452" y="205"/>
                  <a:pt x="452" y="205"/>
                  <a:pt x="453" y="205"/>
                </a:cubicBezTo>
                <a:cubicBezTo>
                  <a:pt x="453" y="205"/>
                  <a:pt x="454" y="206"/>
                  <a:pt x="454" y="206"/>
                </a:cubicBezTo>
                <a:cubicBezTo>
                  <a:pt x="454" y="206"/>
                  <a:pt x="455" y="206"/>
                  <a:pt x="455" y="206"/>
                </a:cubicBezTo>
                <a:cubicBezTo>
                  <a:pt x="455" y="206"/>
                  <a:pt x="455" y="206"/>
                  <a:pt x="455" y="207"/>
                </a:cubicBezTo>
                <a:cubicBezTo>
                  <a:pt x="455" y="207"/>
                  <a:pt x="456" y="207"/>
                  <a:pt x="456" y="207"/>
                </a:cubicBezTo>
                <a:cubicBezTo>
                  <a:pt x="456" y="207"/>
                  <a:pt x="456" y="207"/>
                  <a:pt x="457" y="207"/>
                </a:cubicBezTo>
                <a:cubicBezTo>
                  <a:pt x="457" y="207"/>
                  <a:pt x="458" y="208"/>
                  <a:pt x="458" y="208"/>
                </a:cubicBezTo>
                <a:cubicBezTo>
                  <a:pt x="459" y="209"/>
                  <a:pt x="460" y="210"/>
                  <a:pt x="460" y="210"/>
                </a:cubicBezTo>
                <a:cubicBezTo>
                  <a:pt x="461" y="211"/>
                  <a:pt x="461" y="211"/>
                  <a:pt x="462" y="211"/>
                </a:cubicBezTo>
                <a:cubicBezTo>
                  <a:pt x="462" y="211"/>
                  <a:pt x="463" y="211"/>
                  <a:pt x="463" y="212"/>
                </a:cubicBezTo>
                <a:cubicBezTo>
                  <a:pt x="463" y="212"/>
                  <a:pt x="464" y="212"/>
                  <a:pt x="464" y="213"/>
                </a:cubicBezTo>
                <a:cubicBezTo>
                  <a:pt x="464" y="213"/>
                  <a:pt x="464" y="214"/>
                  <a:pt x="465" y="214"/>
                </a:cubicBezTo>
                <a:cubicBezTo>
                  <a:pt x="465" y="214"/>
                  <a:pt x="465" y="215"/>
                  <a:pt x="465" y="215"/>
                </a:cubicBezTo>
                <a:cubicBezTo>
                  <a:pt x="465" y="215"/>
                  <a:pt x="464" y="216"/>
                  <a:pt x="464" y="216"/>
                </a:cubicBezTo>
                <a:cubicBezTo>
                  <a:pt x="464" y="216"/>
                  <a:pt x="464" y="216"/>
                  <a:pt x="464" y="216"/>
                </a:cubicBezTo>
                <a:cubicBezTo>
                  <a:pt x="464" y="216"/>
                  <a:pt x="464" y="216"/>
                  <a:pt x="464" y="216"/>
                </a:cubicBezTo>
                <a:cubicBezTo>
                  <a:pt x="464" y="216"/>
                  <a:pt x="463" y="216"/>
                  <a:pt x="463" y="217"/>
                </a:cubicBezTo>
                <a:cubicBezTo>
                  <a:pt x="463" y="217"/>
                  <a:pt x="463" y="217"/>
                  <a:pt x="463" y="217"/>
                </a:cubicBezTo>
                <a:cubicBezTo>
                  <a:pt x="463" y="217"/>
                  <a:pt x="462" y="217"/>
                  <a:pt x="462" y="217"/>
                </a:cubicBezTo>
                <a:cubicBezTo>
                  <a:pt x="462" y="217"/>
                  <a:pt x="461" y="217"/>
                  <a:pt x="461" y="218"/>
                </a:cubicBezTo>
                <a:cubicBezTo>
                  <a:pt x="461" y="218"/>
                  <a:pt x="461" y="218"/>
                  <a:pt x="461" y="218"/>
                </a:cubicBezTo>
                <a:cubicBezTo>
                  <a:pt x="460" y="218"/>
                  <a:pt x="460" y="218"/>
                  <a:pt x="460" y="218"/>
                </a:cubicBezTo>
                <a:cubicBezTo>
                  <a:pt x="460" y="218"/>
                  <a:pt x="459" y="217"/>
                  <a:pt x="459" y="217"/>
                </a:cubicBezTo>
                <a:cubicBezTo>
                  <a:pt x="459" y="217"/>
                  <a:pt x="459" y="217"/>
                  <a:pt x="459" y="217"/>
                </a:cubicBezTo>
                <a:cubicBezTo>
                  <a:pt x="458" y="217"/>
                  <a:pt x="458" y="217"/>
                  <a:pt x="458" y="217"/>
                </a:cubicBezTo>
                <a:cubicBezTo>
                  <a:pt x="458" y="217"/>
                  <a:pt x="457" y="218"/>
                  <a:pt x="456" y="218"/>
                </a:cubicBezTo>
                <a:cubicBezTo>
                  <a:pt x="456" y="218"/>
                  <a:pt x="455" y="217"/>
                  <a:pt x="454" y="217"/>
                </a:cubicBezTo>
                <a:cubicBezTo>
                  <a:pt x="453" y="217"/>
                  <a:pt x="453" y="217"/>
                  <a:pt x="452" y="216"/>
                </a:cubicBezTo>
                <a:cubicBezTo>
                  <a:pt x="452" y="216"/>
                  <a:pt x="452" y="217"/>
                  <a:pt x="451" y="217"/>
                </a:cubicBezTo>
                <a:cubicBezTo>
                  <a:pt x="451" y="217"/>
                  <a:pt x="451" y="216"/>
                  <a:pt x="451" y="216"/>
                </a:cubicBezTo>
                <a:cubicBezTo>
                  <a:pt x="450" y="216"/>
                  <a:pt x="451" y="215"/>
                  <a:pt x="450" y="215"/>
                </a:cubicBezTo>
                <a:cubicBezTo>
                  <a:pt x="450" y="215"/>
                  <a:pt x="449" y="216"/>
                  <a:pt x="449" y="216"/>
                </a:cubicBezTo>
                <a:cubicBezTo>
                  <a:pt x="449" y="215"/>
                  <a:pt x="448" y="215"/>
                  <a:pt x="448" y="215"/>
                </a:cubicBezTo>
                <a:cubicBezTo>
                  <a:pt x="448" y="215"/>
                  <a:pt x="448" y="214"/>
                  <a:pt x="448" y="214"/>
                </a:cubicBezTo>
                <a:cubicBezTo>
                  <a:pt x="448" y="214"/>
                  <a:pt x="448" y="214"/>
                  <a:pt x="448" y="214"/>
                </a:cubicBezTo>
                <a:cubicBezTo>
                  <a:pt x="447" y="215"/>
                  <a:pt x="446" y="215"/>
                  <a:pt x="446" y="215"/>
                </a:cubicBezTo>
                <a:cubicBezTo>
                  <a:pt x="445" y="215"/>
                  <a:pt x="445" y="215"/>
                  <a:pt x="444" y="214"/>
                </a:cubicBezTo>
                <a:cubicBezTo>
                  <a:pt x="443" y="214"/>
                  <a:pt x="443" y="215"/>
                  <a:pt x="442" y="215"/>
                </a:cubicBezTo>
                <a:cubicBezTo>
                  <a:pt x="441" y="215"/>
                  <a:pt x="441" y="216"/>
                  <a:pt x="440" y="216"/>
                </a:cubicBezTo>
                <a:cubicBezTo>
                  <a:pt x="440" y="216"/>
                  <a:pt x="439" y="216"/>
                  <a:pt x="439" y="217"/>
                </a:cubicBezTo>
                <a:cubicBezTo>
                  <a:pt x="439" y="217"/>
                  <a:pt x="439" y="217"/>
                  <a:pt x="438" y="217"/>
                </a:cubicBezTo>
                <a:cubicBezTo>
                  <a:pt x="438" y="217"/>
                  <a:pt x="437" y="217"/>
                  <a:pt x="436" y="217"/>
                </a:cubicBezTo>
                <a:cubicBezTo>
                  <a:pt x="436" y="217"/>
                  <a:pt x="435" y="217"/>
                  <a:pt x="435" y="217"/>
                </a:cubicBezTo>
                <a:cubicBezTo>
                  <a:pt x="435" y="217"/>
                  <a:pt x="434" y="217"/>
                  <a:pt x="434" y="217"/>
                </a:cubicBezTo>
                <a:cubicBezTo>
                  <a:pt x="434" y="217"/>
                  <a:pt x="433" y="217"/>
                  <a:pt x="433" y="217"/>
                </a:cubicBezTo>
                <a:cubicBezTo>
                  <a:pt x="433" y="217"/>
                  <a:pt x="433" y="217"/>
                  <a:pt x="433" y="218"/>
                </a:cubicBezTo>
                <a:cubicBezTo>
                  <a:pt x="433" y="218"/>
                  <a:pt x="434" y="218"/>
                  <a:pt x="434" y="218"/>
                </a:cubicBezTo>
                <a:cubicBezTo>
                  <a:pt x="434" y="218"/>
                  <a:pt x="435" y="218"/>
                  <a:pt x="435" y="218"/>
                </a:cubicBezTo>
                <a:cubicBezTo>
                  <a:pt x="434" y="218"/>
                  <a:pt x="434" y="218"/>
                  <a:pt x="433" y="218"/>
                </a:cubicBezTo>
                <a:cubicBezTo>
                  <a:pt x="433" y="219"/>
                  <a:pt x="432" y="219"/>
                  <a:pt x="432" y="219"/>
                </a:cubicBezTo>
                <a:cubicBezTo>
                  <a:pt x="432" y="219"/>
                  <a:pt x="433" y="219"/>
                  <a:pt x="433" y="219"/>
                </a:cubicBezTo>
                <a:cubicBezTo>
                  <a:pt x="433" y="219"/>
                  <a:pt x="432" y="219"/>
                  <a:pt x="432" y="219"/>
                </a:cubicBezTo>
                <a:cubicBezTo>
                  <a:pt x="431" y="219"/>
                  <a:pt x="431" y="219"/>
                  <a:pt x="430" y="219"/>
                </a:cubicBezTo>
                <a:cubicBezTo>
                  <a:pt x="430" y="219"/>
                  <a:pt x="430" y="219"/>
                  <a:pt x="430" y="219"/>
                </a:cubicBezTo>
                <a:cubicBezTo>
                  <a:pt x="430" y="219"/>
                  <a:pt x="430" y="219"/>
                  <a:pt x="430" y="219"/>
                </a:cubicBezTo>
                <a:cubicBezTo>
                  <a:pt x="429" y="219"/>
                  <a:pt x="429" y="219"/>
                  <a:pt x="429" y="219"/>
                </a:cubicBezTo>
                <a:cubicBezTo>
                  <a:pt x="429" y="220"/>
                  <a:pt x="429" y="219"/>
                  <a:pt x="429" y="219"/>
                </a:cubicBezTo>
                <a:cubicBezTo>
                  <a:pt x="428" y="219"/>
                  <a:pt x="428" y="219"/>
                  <a:pt x="428" y="219"/>
                </a:cubicBezTo>
                <a:cubicBezTo>
                  <a:pt x="428" y="219"/>
                  <a:pt x="427" y="219"/>
                  <a:pt x="427" y="220"/>
                </a:cubicBezTo>
                <a:cubicBezTo>
                  <a:pt x="426" y="220"/>
                  <a:pt x="426" y="220"/>
                  <a:pt x="426" y="221"/>
                </a:cubicBezTo>
                <a:cubicBezTo>
                  <a:pt x="425" y="221"/>
                  <a:pt x="426" y="221"/>
                  <a:pt x="426" y="221"/>
                </a:cubicBezTo>
                <a:cubicBezTo>
                  <a:pt x="426" y="222"/>
                  <a:pt x="425" y="222"/>
                  <a:pt x="425" y="222"/>
                </a:cubicBezTo>
                <a:cubicBezTo>
                  <a:pt x="425" y="222"/>
                  <a:pt x="425" y="222"/>
                  <a:pt x="425" y="222"/>
                </a:cubicBezTo>
                <a:cubicBezTo>
                  <a:pt x="425" y="222"/>
                  <a:pt x="426" y="222"/>
                  <a:pt x="426" y="222"/>
                </a:cubicBezTo>
                <a:cubicBezTo>
                  <a:pt x="427" y="222"/>
                  <a:pt x="427" y="222"/>
                  <a:pt x="428" y="222"/>
                </a:cubicBezTo>
                <a:cubicBezTo>
                  <a:pt x="427" y="222"/>
                  <a:pt x="427" y="222"/>
                  <a:pt x="427" y="223"/>
                </a:cubicBezTo>
                <a:cubicBezTo>
                  <a:pt x="427" y="223"/>
                  <a:pt x="427" y="223"/>
                  <a:pt x="427" y="223"/>
                </a:cubicBezTo>
                <a:cubicBezTo>
                  <a:pt x="427" y="223"/>
                  <a:pt x="427" y="223"/>
                  <a:pt x="427" y="223"/>
                </a:cubicBezTo>
                <a:cubicBezTo>
                  <a:pt x="427" y="224"/>
                  <a:pt x="428" y="224"/>
                  <a:pt x="428" y="224"/>
                </a:cubicBezTo>
                <a:cubicBezTo>
                  <a:pt x="428" y="224"/>
                  <a:pt x="428" y="224"/>
                  <a:pt x="427" y="224"/>
                </a:cubicBezTo>
                <a:cubicBezTo>
                  <a:pt x="427" y="224"/>
                  <a:pt x="427" y="224"/>
                  <a:pt x="427" y="224"/>
                </a:cubicBezTo>
                <a:cubicBezTo>
                  <a:pt x="427" y="225"/>
                  <a:pt x="428" y="225"/>
                  <a:pt x="428" y="225"/>
                </a:cubicBezTo>
                <a:cubicBezTo>
                  <a:pt x="427" y="225"/>
                  <a:pt x="427" y="225"/>
                  <a:pt x="427" y="225"/>
                </a:cubicBezTo>
                <a:cubicBezTo>
                  <a:pt x="427" y="225"/>
                  <a:pt x="427" y="225"/>
                  <a:pt x="427" y="225"/>
                </a:cubicBezTo>
                <a:cubicBezTo>
                  <a:pt x="427" y="225"/>
                  <a:pt x="427" y="225"/>
                  <a:pt x="427" y="224"/>
                </a:cubicBezTo>
                <a:cubicBezTo>
                  <a:pt x="426" y="224"/>
                  <a:pt x="426" y="224"/>
                  <a:pt x="426" y="225"/>
                </a:cubicBezTo>
                <a:cubicBezTo>
                  <a:pt x="426" y="225"/>
                  <a:pt x="426" y="225"/>
                  <a:pt x="426" y="225"/>
                </a:cubicBezTo>
                <a:cubicBezTo>
                  <a:pt x="426" y="225"/>
                  <a:pt x="426" y="225"/>
                  <a:pt x="426" y="225"/>
                </a:cubicBezTo>
                <a:cubicBezTo>
                  <a:pt x="426" y="225"/>
                  <a:pt x="426" y="225"/>
                  <a:pt x="426" y="225"/>
                </a:cubicBezTo>
                <a:cubicBezTo>
                  <a:pt x="426" y="225"/>
                  <a:pt x="426" y="225"/>
                  <a:pt x="426" y="225"/>
                </a:cubicBezTo>
                <a:cubicBezTo>
                  <a:pt x="426" y="226"/>
                  <a:pt x="426" y="226"/>
                  <a:pt x="427" y="226"/>
                </a:cubicBezTo>
                <a:cubicBezTo>
                  <a:pt x="427" y="226"/>
                  <a:pt x="428" y="226"/>
                  <a:pt x="428" y="226"/>
                </a:cubicBezTo>
                <a:cubicBezTo>
                  <a:pt x="428" y="226"/>
                  <a:pt x="429" y="227"/>
                  <a:pt x="428" y="227"/>
                </a:cubicBezTo>
                <a:cubicBezTo>
                  <a:pt x="428" y="227"/>
                  <a:pt x="428" y="227"/>
                  <a:pt x="428" y="227"/>
                </a:cubicBezTo>
                <a:cubicBezTo>
                  <a:pt x="428" y="228"/>
                  <a:pt x="428" y="228"/>
                  <a:pt x="428" y="228"/>
                </a:cubicBezTo>
                <a:cubicBezTo>
                  <a:pt x="428" y="228"/>
                  <a:pt x="429" y="228"/>
                  <a:pt x="429" y="228"/>
                </a:cubicBezTo>
                <a:cubicBezTo>
                  <a:pt x="429" y="229"/>
                  <a:pt x="429" y="229"/>
                  <a:pt x="429" y="229"/>
                </a:cubicBezTo>
                <a:cubicBezTo>
                  <a:pt x="429" y="229"/>
                  <a:pt x="429" y="229"/>
                  <a:pt x="428" y="229"/>
                </a:cubicBezTo>
                <a:cubicBezTo>
                  <a:pt x="428" y="229"/>
                  <a:pt x="428" y="229"/>
                  <a:pt x="428" y="229"/>
                </a:cubicBezTo>
                <a:cubicBezTo>
                  <a:pt x="429" y="229"/>
                  <a:pt x="430" y="229"/>
                  <a:pt x="431" y="229"/>
                </a:cubicBezTo>
                <a:cubicBezTo>
                  <a:pt x="431" y="229"/>
                  <a:pt x="430" y="230"/>
                  <a:pt x="430" y="230"/>
                </a:cubicBezTo>
                <a:cubicBezTo>
                  <a:pt x="430" y="230"/>
                  <a:pt x="430" y="230"/>
                  <a:pt x="430" y="230"/>
                </a:cubicBezTo>
                <a:cubicBezTo>
                  <a:pt x="429" y="230"/>
                  <a:pt x="429" y="230"/>
                  <a:pt x="429" y="230"/>
                </a:cubicBezTo>
                <a:cubicBezTo>
                  <a:pt x="429" y="230"/>
                  <a:pt x="429" y="230"/>
                  <a:pt x="429" y="230"/>
                </a:cubicBezTo>
                <a:cubicBezTo>
                  <a:pt x="429" y="230"/>
                  <a:pt x="430" y="230"/>
                  <a:pt x="430" y="230"/>
                </a:cubicBezTo>
                <a:cubicBezTo>
                  <a:pt x="430" y="230"/>
                  <a:pt x="430" y="230"/>
                  <a:pt x="430" y="230"/>
                </a:cubicBezTo>
                <a:cubicBezTo>
                  <a:pt x="430" y="230"/>
                  <a:pt x="430" y="230"/>
                  <a:pt x="430" y="230"/>
                </a:cubicBezTo>
                <a:cubicBezTo>
                  <a:pt x="430" y="230"/>
                  <a:pt x="430" y="230"/>
                  <a:pt x="430" y="230"/>
                </a:cubicBezTo>
                <a:cubicBezTo>
                  <a:pt x="430" y="230"/>
                  <a:pt x="430" y="230"/>
                  <a:pt x="430" y="230"/>
                </a:cubicBezTo>
                <a:cubicBezTo>
                  <a:pt x="430" y="231"/>
                  <a:pt x="431" y="230"/>
                  <a:pt x="431" y="230"/>
                </a:cubicBezTo>
                <a:cubicBezTo>
                  <a:pt x="431" y="230"/>
                  <a:pt x="431" y="230"/>
                  <a:pt x="432" y="230"/>
                </a:cubicBezTo>
                <a:cubicBezTo>
                  <a:pt x="432" y="230"/>
                  <a:pt x="432" y="230"/>
                  <a:pt x="432" y="230"/>
                </a:cubicBezTo>
                <a:cubicBezTo>
                  <a:pt x="432" y="230"/>
                  <a:pt x="432" y="231"/>
                  <a:pt x="433" y="230"/>
                </a:cubicBezTo>
                <a:cubicBezTo>
                  <a:pt x="433" y="230"/>
                  <a:pt x="433" y="231"/>
                  <a:pt x="433" y="231"/>
                </a:cubicBezTo>
                <a:cubicBezTo>
                  <a:pt x="434" y="231"/>
                  <a:pt x="434" y="232"/>
                  <a:pt x="435" y="232"/>
                </a:cubicBezTo>
                <a:cubicBezTo>
                  <a:pt x="435" y="232"/>
                  <a:pt x="435" y="231"/>
                  <a:pt x="435" y="231"/>
                </a:cubicBezTo>
                <a:cubicBezTo>
                  <a:pt x="436" y="231"/>
                  <a:pt x="436" y="231"/>
                  <a:pt x="436" y="231"/>
                </a:cubicBezTo>
                <a:cubicBezTo>
                  <a:pt x="436" y="231"/>
                  <a:pt x="436" y="231"/>
                  <a:pt x="436" y="231"/>
                </a:cubicBezTo>
                <a:cubicBezTo>
                  <a:pt x="436" y="231"/>
                  <a:pt x="436" y="231"/>
                  <a:pt x="436" y="231"/>
                </a:cubicBezTo>
                <a:cubicBezTo>
                  <a:pt x="437" y="231"/>
                  <a:pt x="437" y="230"/>
                  <a:pt x="437" y="230"/>
                </a:cubicBezTo>
                <a:cubicBezTo>
                  <a:pt x="437" y="230"/>
                  <a:pt x="437" y="230"/>
                  <a:pt x="437" y="230"/>
                </a:cubicBezTo>
                <a:cubicBezTo>
                  <a:pt x="438" y="230"/>
                  <a:pt x="438" y="230"/>
                  <a:pt x="439" y="230"/>
                </a:cubicBezTo>
                <a:cubicBezTo>
                  <a:pt x="440" y="230"/>
                  <a:pt x="440" y="231"/>
                  <a:pt x="441" y="231"/>
                </a:cubicBezTo>
                <a:cubicBezTo>
                  <a:pt x="441" y="231"/>
                  <a:pt x="441" y="232"/>
                  <a:pt x="442" y="232"/>
                </a:cubicBezTo>
                <a:cubicBezTo>
                  <a:pt x="443" y="232"/>
                  <a:pt x="443" y="232"/>
                  <a:pt x="444" y="232"/>
                </a:cubicBezTo>
                <a:cubicBezTo>
                  <a:pt x="445" y="232"/>
                  <a:pt x="445" y="232"/>
                  <a:pt x="445" y="231"/>
                </a:cubicBezTo>
                <a:cubicBezTo>
                  <a:pt x="446" y="230"/>
                  <a:pt x="446" y="230"/>
                  <a:pt x="447" y="230"/>
                </a:cubicBezTo>
                <a:cubicBezTo>
                  <a:pt x="447" y="230"/>
                  <a:pt x="448" y="230"/>
                  <a:pt x="448" y="230"/>
                </a:cubicBezTo>
                <a:cubicBezTo>
                  <a:pt x="448" y="230"/>
                  <a:pt x="448" y="230"/>
                  <a:pt x="448" y="230"/>
                </a:cubicBezTo>
                <a:cubicBezTo>
                  <a:pt x="448" y="230"/>
                  <a:pt x="449" y="230"/>
                  <a:pt x="449" y="231"/>
                </a:cubicBezTo>
                <a:cubicBezTo>
                  <a:pt x="449" y="231"/>
                  <a:pt x="450" y="230"/>
                  <a:pt x="450" y="230"/>
                </a:cubicBezTo>
                <a:cubicBezTo>
                  <a:pt x="451" y="230"/>
                  <a:pt x="450" y="231"/>
                  <a:pt x="450" y="231"/>
                </a:cubicBezTo>
                <a:cubicBezTo>
                  <a:pt x="450" y="231"/>
                  <a:pt x="450" y="232"/>
                  <a:pt x="450" y="232"/>
                </a:cubicBezTo>
                <a:cubicBezTo>
                  <a:pt x="450" y="232"/>
                  <a:pt x="450" y="232"/>
                  <a:pt x="450" y="232"/>
                </a:cubicBezTo>
                <a:cubicBezTo>
                  <a:pt x="450" y="232"/>
                  <a:pt x="450" y="232"/>
                  <a:pt x="450" y="232"/>
                </a:cubicBezTo>
                <a:cubicBezTo>
                  <a:pt x="450" y="232"/>
                  <a:pt x="450" y="232"/>
                  <a:pt x="450" y="232"/>
                </a:cubicBezTo>
                <a:cubicBezTo>
                  <a:pt x="450" y="233"/>
                  <a:pt x="450" y="233"/>
                  <a:pt x="450" y="233"/>
                </a:cubicBezTo>
                <a:cubicBezTo>
                  <a:pt x="450" y="233"/>
                  <a:pt x="450" y="233"/>
                  <a:pt x="450" y="233"/>
                </a:cubicBezTo>
                <a:cubicBezTo>
                  <a:pt x="450" y="233"/>
                  <a:pt x="450" y="234"/>
                  <a:pt x="450" y="234"/>
                </a:cubicBezTo>
                <a:cubicBezTo>
                  <a:pt x="450" y="234"/>
                  <a:pt x="450" y="235"/>
                  <a:pt x="450" y="235"/>
                </a:cubicBezTo>
                <a:cubicBezTo>
                  <a:pt x="450" y="235"/>
                  <a:pt x="450" y="236"/>
                  <a:pt x="450" y="236"/>
                </a:cubicBezTo>
                <a:cubicBezTo>
                  <a:pt x="450" y="236"/>
                  <a:pt x="450" y="236"/>
                  <a:pt x="450" y="236"/>
                </a:cubicBezTo>
                <a:cubicBezTo>
                  <a:pt x="450" y="236"/>
                  <a:pt x="450" y="236"/>
                  <a:pt x="450" y="236"/>
                </a:cubicBezTo>
                <a:cubicBezTo>
                  <a:pt x="450" y="237"/>
                  <a:pt x="450" y="237"/>
                  <a:pt x="450" y="237"/>
                </a:cubicBezTo>
                <a:cubicBezTo>
                  <a:pt x="449" y="237"/>
                  <a:pt x="449" y="238"/>
                  <a:pt x="449" y="238"/>
                </a:cubicBezTo>
                <a:cubicBezTo>
                  <a:pt x="449" y="238"/>
                  <a:pt x="449" y="238"/>
                  <a:pt x="449" y="238"/>
                </a:cubicBezTo>
                <a:cubicBezTo>
                  <a:pt x="449" y="239"/>
                  <a:pt x="449" y="239"/>
                  <a:pt x="449" y="239"/>
                </a:cubicBezTo>
                <a:cubicBezTo>
                  <a:pt x="448" y="239"/>
                  <a:pt x="448" y="240"/>
                  <a:pt x="448" y="240"/>
                </a:cubicBezTo>
                <a:cubicBezTo>
                  <a:pt x="448" y="240"/>
                  <a:pt x="448" y="240"/>
                  <a:pt x="448" y="240"/>
                </a:cubicBezTo>
                <a:cubicBezTo>
                  <a:pt x="448" y="240"/>
                  <a:pt x="448" y="241"/>
                  <a:pt x="448" y="241"/>
                </a:cubicBezTo>
                <a:cubicBezTo>
                  <a:pt x="448" y="241"/>
                  <a:pt x="448" y="241"/>
                  <a:pt x="448" y="241"/>
                </a:cubicBezTo>
                <a:cubicBezTo>
                  <a:pt x="447" y="243"/>
                  <a:pt x="447" y="244"/>
                  <a:pt x="447" y="244"/>
                </a:cubicBezTo>
                <a:cubicBezTo>
                  <a:pt x="446" y="245"/>
                  <a:pt x="446" y="245"/>
                  <a:pt x="446" y="246"/>
                </a:cubicBezTo>
                <a:cubicBezTo>
                  <a:pt x="446" y="245"/>
                  <a:pt x="446" y="245"/>
                  <a:pt x="446" y="245"/>
                </a:cubicBezTo>
                <a:cubicBezTo>
                  <a:pt x="445" y="245"/>
                  <a:pt x="445" y="246"/>
                  <a:pt x="445" y="246"/>
                </a:cubicBezTo>
                <a:cubicBezTo>
                  <a:pt x="445" y="246"/>
                  <a:pt x="444" y="246"/>
                  <a:pt x="444" y="246"/>
                </a:cubicBezTo>
                <a:cubicBezTo>
                  <a:pt x="444" y="246"/>
                  <a:pt x="443" y="246"/>
                  <a:pt x="443" y="246"/>
                </a:cubicBezTo>
                <a:cubicBezTo>
                  <a:pt x="443" y="246"/>
                  <a:pt x="442" y="246"/>
                  <a:pt x="442" y="246"/>
                </a:cubicBezTo>
                <a:cubicBezTo>
                  <a:pt x="441" y="246"/>
                  <a:pt x="441" y="245"/>
                  <a:pt x="441" y="245"/>
                </a:cubicBezTo>
                <a:cubicBezTo>
                  <a:pt x="441" y="245"/>
                  <a:pt x="441" y="246"/>
                  <a:pt x="441" y="246"/>
                </a:cubicBezTo>
                <a:cubicBezTo>
                  <a:pt x="440" y="246"/>
                  <a:pt x="440" y="246"/>
                  <a:pt x="440" y="245"/>
                </a:cubicBezTo>
                <a:cubicBezTo>
                  <a:pt x="440" y="245"/>
                  <a:pt x="440" y="245"/>
                  <a:pt x="440" y="245"/>
                </a:cubicBezTo>
                <a:cubicBezTo>
                  <a:pt x="440" y="245"/>
                  <a:pt x="439" y="245"/>
                  <a:pt x="439" y="245"/>
                </a:cubicBezTo>
                <a:cubicBezTo>
                  <a:pt x="439" y="245"/>
                  <a:pt x="439" y="245"/>
                  <a:pt x="438" y="245"/>
                </a:cubicBezTo>
                <a:cubicBezTo>
                  <a:pt x="438" y="245"/>
                  <a:pt x="438" y="244"/>
                  <a:pt x="438" y="245"/>
                </a:cubicBezTo>
                <a:cubicBezTo>
                  <a:pt x="437" y="245"/>
                  <a:pt x="436" y="245"/>
                  <a:pt x="436" y="245"/>
                </a:cubicBezTo>
                <a:cubicBezTo>
                  <a:pt x="436" y="245"/>
                  <a:pt x="436" y="245"/>
                  <a:pt x="436" y="245"/>
                </a:cubicBezTo>
                <a:cubicBezTo>
                  <a:pt x="436" y="246"/>
                  <a:pt x="436" y="246"/>
                  <a:pt x="436" y="246"/>
                </a:cubicBezTo>
                <a:cubicBezTo>
                  <a:pt x="436" y="245"/>
                  <a:pt x="436" y="245"/>
                  <a:pt x="435" y="245"/>
                </a:cubicBezTo>
                <a:cubicBezTo>
                  <a:pt x="435" y="245"/>
                  <a:pt x="435" y="246"/>
                  <a:pt x="435" y="246"/>
                </a:cubicBezTo>
                <a:cubicBezTo>
                  <a:pt x="434" y="246"/>
                  <a:pt x="434" y="246"/>
                  <a:pt x="433" y="247"/>
                </a:cubicBezTo>
                <a:cubicBezTo>
                  <a:pt x="433" y="247"/>
                  <a:pt x="432" y="246"/>
                  <a:pt x="432" y="246"/>
                </a:cubicBezTo>
                <a:cubicBezTo>
                  <a:pt x="432" y="246"/>
                  <a:pt x="431" y="246"/>
                  <a:pt x="430" y="246"/>
                </a:cubicBezTo>
                <a:cubicBezTo>
                  <a:pt x="430" y="246"/>
                  <a:pt x="430" y="246"/>
                  <a:pt x="429" y="246"/>
                </a:cubicBezTo>
                <a:cubicBezTo>
                  <a:pt x="429" y="246"/>
                  <a:pt x="429" y="245"/>
                  <a:pt x="429" y="245"/>
                </a:cubicBezTo>
                <a:cubicBezTo>
                  <a:pt x="428" y="245"/>
                  <a:pt x="427" y="245"/>
                  <a:pt x="427" y="245"/>
                </a:cubicBezTo>
                <a:cubicBezTo>
                  <a:pt x="426" y="245"/>
                  <a:pt x="425" y="244"/>
                  <a:pt x="425" y="244"/>
                </a:cubicBezTo>
                <a:cubicBezTo>
                  <a:pt x="424" y="245"/>
                  <a:pt x="423" y="245"/>
                  <a:pt x="423" y="244"/>
                </a:cubicBezTo>
                <a:cubicBezTo>
                  <a:pt x="423" y="244"/>
                  <a:pt x="423" y="244"/>
                  <a:pt x="423" y="244"/>
                </a:cubicBezTo>
                <a:cubicBezTo>
                  <a:pt x="423" y="244"/>
                  <a:pt x="423" y="244"/>
                  <a:pt x="423" y="244"/>
                </a:cubicBezTo>
                <a:cubicBezTo>
                  <a:pt x="423" y="244"/>
                  <a:pt x="423" y="244"/>
                  <a:pt x="423" y="243"/>
                </a:cubicBezTo>
                <a:cubicBezTo>
                  <a:pt x="422" y="243"/>
                  <a:pt x="422" y="243"/>
                  <a:pt x="422" y="243"/>
                </a:cubicBezTo>
                <a:cubicBezTo>
                  <a:pt x="422" y="243"/>
                  <a:pt x="422" y="243"/>
                  <a:pt x="422" y="243"/>
                </a:cubicBezTo>
                <a:cubicBezTo>
                  <a:pt x="421" y="243"/>
                  <a:pt x="421" y="243"/>
                  <a:pt x="420" y="243"/>
                </a:cubicBezTo>
                <a:cubicBezTo>
                  <a:pt x="420" y="243"/>
                  <a:pt x="419" y="243"/>
                  <a:pt x="418" y="243"/>
                </a:cubicBezTo>
                <a:cubicBezTo>
                  <a:pt x="418" y="243"/>
                  <a:pt x="418" y="242"/>
                  <a:pt x="418" y="242"/>
                </a:cubicBezTo>
                <a:cubicBezTo>
                  <a:pt x="418" y="242"/>
                  <a:pt x="418" y="242"/>
                  <a:pt x="418" y="242"/>
                </a:cubicBezTo>
                <a:cubicBezTo>
                  <a:pt x="418" y="241"/>
                  <a:pt x="417" y="241"/>
                  <a:pt x="417" y="241"/>
                </a:cubicBezTo>
                <a:cubicBezTo>
                  <a:pt x="417" y="241"/>
                  <a:pt x="416" y="241"/>
                  <a:pt x="416" y="241"/>
                </a:cubicBezTo>
                <a:cubicBezTo>
                  <a:pt x="416" y="241"/>
                  <a:pt x="415" y="241"/>
                  <a:pt x="415" y="241"/>
                </a:cubicBezTo>
                <a:cubicBezTo>
                  <a:pt x="415" y="241"/>
                  <a:pt x="414" y="241"/>
                  <a:pt x="414" y="241"/>
                </a:cubicBezTo>
                <a:cubicBezTo>
                  <a:pt x="413" y="241"/>
                  <a:pt x="412" y="242"/>
                  <a:pt x="412" y="242"/>
                </a:cubicBezTo>
                <a:cubicBezTo>
                  <a:pt x="411" y="242"/>
                  <a:pt x="411" y="242"/>
                  <a:pt x="411" y="242"/>
                </a:cubicBezTo>
                <a:cubicBezTo>
                  <a:pt x="411" y="243"/>
                  <a:pt x="411" y="243"/>
                  <a:pt x="410" y="243"/>
                </a:cubicBezTo>
                <a:cubicBezTo>
                  <a:pt x="410" y="244"/>
                  <a:pt x="410" y="244"/>
                  <a:pt x="410" y="245"/>
                </a:cubicBezTo>
                <a:cubicBezTo>
                  <a:pt x="410" y="245"/>
                  <a:pt x="410" y="245"/>
                  <a:pt x="410" y="245"/>
                </a:cubicBezTo>
                <a:cubicBezTo>
                  <a:pt x="411" y="246"/>
                  <a:pt x="410" y="246"/>
                  <a:pt x="410" y="247"/>
                </a:cubicBezTo>
                <a:cubicBezTo>
                  <a:pt x="410" y="247"/>
                  <a:pt x="409" y="248"/>
                  <a:pt x="409" y="248"/>
                </a:cubicBezTo>
                <a:cubicBezTo>
                  <a:pt x="408" y="248"/>
                  <a:pt x="408" y="248"/>
                  <a:pt x="408" y="248"/>
                </a:cubicBezTo>
                <a:cubicBezTo>
                  <a:pt x="407" y="248"/>
                  <a:pt x="407" y="248"/>
                  <a:pt x="407" y="248"/>
                </a:cubicBezTo>
                <a:cubicBezTo>
                  <a:pt x="406" y="247"/>
                  <a:pt x="406" y="247"/>
                  <a:pt x="405" y="247"/>
                </a:cubicBezTo>
                <a:cubicBezTo>
                  <a:pt x="404" y="246"/>
                  <a:pt x="403" y="246"/>
                  <a:pt x="402" y="246"/>
                </a:cubicBezTo>
                <a:cubicBezTo>
                  <a:pt x="401" y="245"/>
                  <a:pt x="401" y="246"/>
                  <a:pt x="400" y="245"/>
                </a:cubicBezTo>
                <a:cubicBezTo>
                  <a:pt x="400" y="245"/>
                  <a:pt x="399" y="245"/>
                  <a:pt x="399" y="244"/>
                </a:cubicBezTo>
                <a:cubicBezTo>
                  <a:pt x="399" y="244"/>
                  <a:pt x="399" y="244"/>
                  <a:pt x="399" y="244"/>
                </a:cubicBezTo>
                <a:cubicBezTo>
                  <a:pt x="398" y="243"/>
                  <a:pt x="398" y="242"/>
                  <a:pt x="398" y="242"/>
                </a:cubicBezTo>
                <a:cubicBezTo>
                  <a:pt x="398" y="242"/>
                  <a:pt x="398" y="242"/>
                  <a:pt x="397" y="242"/>
                </a:cubicBezTo>
                <a:cubicBezTo>
                  <a:pt x="397" y="242"/>
                  <a:pt x="396" y="242"/>
                  <a:pt x="395" y="241"/>
                </a:cubicBezTo>
                <a:cubicBezTo>
                  <a:pt x="395" y="241"/>
                  <a:pt x="394" y="241"/>
                  <a:pt x="393" y="241"/>
                </a:cubicBezTo>
                <a:cubicBezTo>
                  <a:pt x="392" y="241"/>
                  <a:pt x="392" y="241"/>
                  <a:pt x="391" y="241"/>
                </a:cubicBezTo>
                <a:cubicBezTo>
                  <a:pt x="390" y="241"/>
                  <a:pt x="390" y="240"/>
                  <a:pt x="389" y="240"/>
                </a:cubicBezTo>
                <a:cubicBezTo>
                  <a:pt x="389" y="240"/>
                  <a:pt x="389" y="240"/>
                  <a:pt x="389" y="240"/>
                </a:cubicBezTo>
                <a:cubicBezTo>
                  <a:pt x="389" y="240"/>
                  <a:pt x="389" y="240"/>
                  <a:pt x="389" y="240"/>
                </a:cubicBezTo>
                <a:cubicBezTo>
                  <a:pt x="389" y="240"/>
                  <a:pt x="389" y="240"/>
                  <a:pt x="388" y="240"/>
                </a:cubicBezTo>
                <a:cubicBezTo>
                  <a:pt x="388" y="240"/>
                  <a:pt x="388" y="240"/>
                  <a:pt x="388" y="240"/>
                </a:cubicBezTo>
                <a:cubicBezTo>
                  <a:pt x="388" y="239"/>
                  <a:pt x="388" y="239"/>
                  <a:pt x="388" y="239"/>
                </a:cubicBezTo>
                <a:cubicBezTo>
                  <a:pt x="387" y="239"/>
                  <a:pt x="387" y="239"/>
                  <a:pt x="387" y="239"/>
                </a:cubicBezTo>
                <a:cubicBezTo>
                  <a:pt x="387" y="239"/>
                  <a:pt x="387" y="239"/>
                  <a:pt x="387" y="239"/>
                </a:cubicBezTo>
                <a:cubicBezTo>
                  <a:pt x="387" y="239"/>
                  <a:pt x="387" y="239"/>
                  <a:pt x="387" y="239"/>
                </a:cubicBezTo>
                <a:cubicBezTo>
                  <a:pt x="387" y="239"/>
                  <a:pt x="387" y="239"/>
                  <a:pt x="387" y="239"/>
                </a:cubicBezTo>
                <a:cubicBezTo>
                  <a:pt x="386" y="239"/>
                  <a:pt x="386" y="239"/>
                  <a:pt x="386" y="238"/>
                </a:cubicBezTo>
                <a:cubicBezTo>
                  <a:pt x="385" y="238"/>
                  <a:pt x="385" y="238"/>
                  <a:pt x="385" y="237"/>
                </a:cubicBezTo>
                <a:cubicBezTo>
                  <a:pt x="385" y="237"/>
                  <a:pt x="386" y="236"/>
                  <a:pt x="387" y="236"/>
                </a:cubicBezTo>
                <a:cubicBezTo>
                  <a:pt x="387" y="236"/>
                  <a:pt x="387" y="235"/>
                  <a:pt x="388" y="235"/>
                </a:cubicBezTo>
                <a:cubicBezTo>
                  <a:pt x="388" y="234"/>
                  <a:pt x="388" y="234"/>
                  <a:pt x="388" y="234"/>
                </a:cubicBezTo>
                <a:cubicBezTo>
                  <a:pt x="388" y="234"/>
                  <a:pt x="388" y="233"/>
                  <a:pt x="388" y="233"/>
                </a:cubicBezTo>
                <a:cubicBezTo>
                  <a:pt x="387" y="233"/>
                  <a:pt x="386" y="232"/>
                  <a:pt x="386" y="232"/>
                </a:cubicBezTo>
                <a:cubicBezTo>
                  <a:pt x="386" y="232"/>
                  <a:pt x="386" y="231"/>
                  <a:pt x="386" y="231"/>
                </a:cubicBezTo>
                <a:cubicBezTo>
                  <a:pt x="387" y="231"/>
                  <a:pt x="387" y="231"/>
                  <a:pt x="387" y="231"/>
                </a:cubicBezTo>
                <a:cubicBezTo>
                  <a:pt x="387" y="230"/>
                  <a:pt x="388" y="230"/>
                  <a:pt x="388" y="230"/>
                </a:cubicBezTo>
                <a:cubicBezTo>
                  <a:pt x="388" y="229"/>
                  <a:pt x="388" y="229"/>
                  <a:pt x="387" y="229"/>
                </a:cubicBezTo>
                <a:cubicBezTo>
                  <a:pt x="387" y="229"/>
                  <a:pt x="387" y="229"/>
                  <a:pt x="387" y="230"/>
                </a:cubicBezTo>
                <a:cubicBezTo>
                  <a:pt x="387" y="230"/>
                  <a:pt x="387" y="230"/>
                  <a:pt x="386" y="230"/>
                </a:cubicBezTo>
                <a:cubicBezTo>
                  <a:pt x="386" y="230"/>
                  <a:pt x="386" y="230"/>
                  <a:pt x="386" y="230"/>
                </a:cubicBezTo>
                <a:cubicBezTo>
                  <a:pt x="386" y="230"/>
                  <a:pt x="386" y="230"/>
                  <a:pt x="386" y="230"/>
                </a:cubicBezTo>
                <a:cubicBezTo>
                  <a:pt x="386" y="229"/>
                  <a:pt x="386" y="229"/>
                  <a:pt x="386" y="229"/>
                </a:cubicBezTo>
                <a:cubicBezTo>
                  <a:pt x="386" y="229"/>
                  <a:pt x="385" y="229"/>
                  <a:pt x="385" y="228"/>
                </a:cubicBezTo>
                <a:cubicBezTo>
                  <a:pt x="385" y="228"/>
                  <a:pt x="385" y="229"/>
                  <a:pt x="385" y="229"/>
                </a:cubicBezTo>
                <a:cubicBezTo>
                  <a:pt x="384" y="228"/>
                  <a:pt x="384" y="228"/>
                  <a:pt x="384" y="228"/>
                </a:cubicBezTo>
                <a:cubicBezTo>
                  <a:pt x="384" y="228"/>
                  <a:pt x="383" y="229"/>
                  <a:pt x="383" y="229"/>
                </a:cubicBezTo>
                <a:cubicBezTo>
                  <a:pt x="383" y="229"/>
                  <a:pt x="382" y="229"/>
                  <a:pt x="382" y="229"/>
                </a:cubicBezTo>
                <a:cubicBezTo>
                  <a:pt x="382" y="229"/>
                  <a:pt x="382" y="229"/>
                  <a:pt x="382" y="229"/>
                </a:cubicBezTo>
                <a:cubicBezTo>
                  <a:pt x="382" y="229"/>
                  <a:pt x="382" y="229"/>
                  <a:pt x="382" y="229"/>
                </a:cubicBezTo>
                <a:cubicBezTo>
                  <a:pt x="381" y="229"/>
                  <a:pt x="381" y="229"/>
                  <a:pt x="380" y="229"/>
                </a:cubicBezTo>
                <a:cubicBezTo>
                  <a:pt x="380" y="229"/>
                  <a:pt x="380" y="230"/>
                  <a:pt x="379" y="230"/>
                </a:cubicBezTo>
                <a:cubicBezTo>
                  <a:pt x="379" y="229"/>
                  <a:pt x="379" y="229"/>
                  <a:pt x="379" y="229"/>
                </a:cubicBezTo>
                <a:cubicBezTo>
                  <a:pt x="379" y="229"/>
                  <a:pt x="378" y="229"/>
                  <a:pt x="378" y="229"/>
                </a:cubicBezTo>
                <a:cubicBezTo>
                  <a:pt x="378" y="229"/>
                  <a:pt x="378" y="230"/>
                  <a:pt x="377" y="230"/>
                </a:cubicBezTo>
                <a:cubicBezTo>
                  <a:pt x="377" y="230"/>
                  <a:pt x="377" y="229"/>
                  <a:pt x="377" y="229"/>
                </a:cubicBezTo>
                <a:cubicBezTo>
                  <a:pt x="377" y="229"/>
                  <a:pt x="377" y="229"/>
                  <a:pt x="377" y="229"/>
                </a:cubicBezTo>
                <a:cubicBezTo>
                  <a:pt x="376" y="229"/>
                  <a:pt x="376" y="229"/>
                  <a:pt x="376" y="229"/>
                </a:cubicBezTo>
                <a:cubicBezTo>
                  <a:pt x="375" y="230"/>
                  <a:pt x="374" y="230"/>
                  <a:pt x="374" y="230"/>
                </a:cubicBezTo>
                <a:cubicBezTo>
                  <a:pt x="373" y="230"/>
                  <a:pt x="373" y="230"/>
                  <a:pt x="373" y="230"/>
                </a:cubicBezTo>
                <a:cubicBezTo>
                  <a:pt x="372" y="230"/>
                  <a:pt x="372" y="230"/>
                  <a:pt x="372" y="230"/>
                </a:cubicBezTo>
                <a:cubicBezTo>
                  <a:pt x="371" y="229"/>
                  <a:pt x="370" y="229"/>
                  <a:pt x="370" y="230"/>
                </a:cubicBezTo>
                <a:cubicBezTo>
                  <a:pt x="369" y="230"/>
                  <a:pt x="368" y="230"/>
                  <a:pt x="368" y="230"/>
                </a:cubicBezTo>
                <a:cubicBezTo>
                  <a:pt x="367" y="230"/>
                  <a:pt x="367" y="230"/>
                  <a:pt x="366" y="230"/>
                </a:cubicBezTo>
                <a:cubicBezTo>
                  <a:pt x="366" y="230"/>
                  <a:pt x="365" y="230"/>
                  <a:pt x="365" y="230"/>
                </a:cubicBezTo>
                <a:cubicBezTo>
                  <a:pt x="364" y="231"/>
                  <a:pt x="363" y="231"/>
                  <a:pt x="363" y="231"/>
                </a:cubicBezTo>
                <a:cubicBezTo>
                  <a:pt x="362" y="231"/>
                  <a:pt x="361" y="231"/>
                  <a:pt x="361" y="232"/>
                </a:cubicBezTo>
                <a:cubicBezTo>
                  <a:pt x="360" y="232"/>
                  <a:pt x="360" y="232"/>
                  <a:pt x="360" y="233"/>
                </a:cubicBezTo>
                <a:cubicBezTo>
                  <a:pt x="360" y="233"/>
                  <a:pt x="359" y="232"/>
                  <a:pt x="359" y="232"/>
                </a:cubicBezTo>
                <a:cubicBezTo>
                  <a:pt x="359" y="232"/>
                  <a:pt x="359" y="232"/>
                  <a:pt x="359" y="232"/>
                </a:cubicBezTo>
                <a:cubicBezTo>
                  <a:pt x="359" y="233"/>
                  <a:pt x="358" y="233"/>
                  <a:pt x="358" y="233"/>
                </a:cubicBezTo>
                <a:cubicBezTo>
                  <a:pt x="358" y="233"/>
                  <a:pt x="357" y="233"/>
                  <a:pt x="357" y="233"/>
                </a:cubicBezTo>
                <a:cubicBezTo>
                  <a:pt x="357" y="233"/>
                  <a:pt x="357" y="234"/>
                  <a:pt x="357" y="234"/>
                </a:cubicBezTo>
                <a:cubicBezTo>
                  <a:pt x="356" y="234"/>
                  <a:pt x="356" y="234"/>
                  <a:pt x="355" y="234"/>
                </a:cubicBezTo>
                <a:cubicBezTo>
                  <a:pt x="355" y="234"/>
                  <a:pt x="355" y="235"/>
                  <a:pt x="354" y="235"/>
                </a:cubicBezTo>
                <a:cubicBezTo>
                  <a:pt x="354" y="235"/>
                  <a:pt x="355" y="235"/>
                  <a:pt x="355" y="235"/>
                </a:cubicBezTo>
                <a:cubicBezTo>
                  <a:pt x="354" y="234"/>
                  <a:pt x="353" y="234"/>
                  <a:pt x="353" y="234"/>
                </a:cubicBezTo>
                <a:cubicBezTo>
                  <a:pt x="353" y="234"/>
                  <a:pt x="353" y="234"/>
                  <a:pt x="353" y="235"/>
                </a:cubicBezTo>
                <a:cubicBezTo>
                  <a:pt x="353" y="234"/>
                  <a:pt x="353" y="234"/>
                  <a:pt x="353" y="234"/>
                </a:cubicBezTo>
                <a:cubicBezTo>
                  <a:pt x="353" y="234"/>
                  <a:pt x="352" y="234"/>
                  <a:pt x="352" y="234"/>
                </a:cubicBezTo>
                <a:cubicBezTo>
                  <a:pt x="351" y="234"/>
                  <a:pt x="351" y="234"/>
                  <a:pt x="350" y="234"/>
                </a:cubicBezTo>
                <a:cubicBezTo>
                  <a:pt x="350" y="234"/>
                  <a:pt x="349" y="234"/>
                  <a:pt x="349" y="234"/>
                </a:cubicBezTo>
                <a:cubicBezTo>
                  <a:pt x="348" y="234"/>
                  <a:pt x="348" y="234"/>
                  <a:pt x="348" y="234"/>
                </a:cubicBezTo>
                <a:cubicBezTo>
                  <a:pt x="347" y="234"/>
                  <a:pt x="347" y="234"/>
                  <a:pt x="347" y="233"/>
                </a:cubicBezTo>
                <a:cubicBezTo>
                  <a:pt x="347" y="233"/>
                  <a:pt x="347" y="233"/>
                  <a:pt x="346" y="232"/>
                </a:cubicBezTo>
                <a:cubicBezTo>
                  <a:pt x="346" y="232"/>
                  <a:pt x="345" y="232"/>
                  <a:pt x="345" y="233"/>
                </a:cubicBezTo>
                <a:cubicBezTo>
                  <a:pt x="345" y="233"/>
                  <a:pt x="345" y="234"/>
                  <a:pt x="344" y="234"/>
                </a:cubicBezTo>
                <a:cubicBezTo>
                  <a:pt x="344" y="235"/>
                  <a:pt x="344" y="236"/>
                  <a:pt x="343" y="237"/>
                </a:cubicBezTo>
                <a:cubicBezTo>
                  <a:pt x="343" y="238"/>
                  <a:pt x="342" y="238"/>
                  <a:pt x="342" y="238"/>
                </a:cubicBezTo>
                <a:cubicBezTo>
                  <a:pt x="341" y="239"/>
                  <a:pt x="340" y="239"/>
                  <a:pt x="340" y="239"/>
                </a:cubicBezTo>
                <a:cubicBezTo>
                  <a:pt x="339" y="239"/>
                  <a:pt x="339" y="240"/>
                  <a:pt x="338" y="240"/>
                </a:cubicBezTo>
                <a:cubicBezTo>
                  <a:pt x="338" y="240"/>
                  <a:pt x="338" y="241"/>
                  <a:pt x="337" y="241"/>
                </a:cubicBezTo>
                <a:cubicBezTo>
                  <a:pt x="337" y="241"/>
                  <a:pt x="337" y="242"/>
                  <a:pt x="337" y="242"/>
                </a:cubicBezTo>
                <a:cubicBezTo>
                  <a:pt x="337" y="242"/>
                  <a:pt x="337" y="242"/>
                  <a:pt x="336" y="243"/>
                </a:cubicBezTo>
                <a:cubicBezTo>
                  <a:pt x="336" y="243"/>
                  <a:pt x="336" y="244"/>
                  <a:pt x="335" y="245"/>
                </a:cubicBezTo>
                <a:cubicBezTo>
                  <a:pt x="335" y="245"/>
                  <a:pt x="335" y="245"/>
                  <a:pt x="335" y="245"/>
                </a:cubicBezTo>
                <a:cubicBezTo>
                  <a:pt x="335" y="246"/>
                  <a:pt x="335" y="246"/>
                  <a:pt x="335" y="246"/>
                </a:cubicBezTo>
                <a:cubicBezTo>
                  <a:pt x="335" y="247"/>
                  <a:pt x="335" y="247"/>
                  <a:pt x="335" y="247"/>
                </a:cubicBezTo>
                <a:cubicBezTo>
                  <a:pt x="335" y="247"/>
                  <a:pt x="335" y="247"/>
                  <a:pt x="335" y="247"/>
                </a:cubicBezTo>
                <a:cubicBezTo>
                  <a:pt x="336" y="248"/>
                  <a:pt x="336" y="248"/>
                  <a:pt x="336" y="248"/>
                </a:cubicBezTo>
                <a:cubicBezTo>
                  <a:pt x="336" y="248"/>
                  <a:pt x="336" y="248"/>
                  <a:pt x="336" y="249"/>
                </a:cubicBezTo>
                <a:cubicBezTo>
                  <a:pt x="335" y="250"/>
                  <a:pt x="335" y="250"/>
                  <a:pt x="334" y="251"/>
                </a:cubicBezTo>
                <a:cubicBezTo>
                  <a:pt x="333" y="252"/>
                  <a:pt x="333" y="252"/>
                  <a:pt x="332" y="252"/>
                </a:cubicBezTo>
                <a:cubicBezTo>
                  <a:pt x="332" y="253"/>
                  <a:pt x="331" y="253"/>
                  <a:pt x="330" y="254"/>
                </a:cubicBezTo>
                <a:cubicBezTo>
                  <a:pt x="330" y="254"/>
                  <a:pt x="330" y="254"/>
                  <a:pt x="330" y="254"/>
                </a:cubicBezTo>
                <a:cubicBezTo>
                  <a:pt x="329" y="254"/>
                  <a:pt x="329" y="254"/>
                  <a:pt x="328" y="254"/>
                </a:cubicBezTo>
                <a:cubicBezTo>
                  <a:pt x="328" y="254"/>
                  <a:pt x="327" y="254"/>
                  <a:pt x="327" y="255"/>
                </a:cubicBezTo>
                <a:cubicBezTo>
                  <a:pt x="327" y="255"/>
                  <a:pt x="327" y="255"/>
                  <a:pt x="327" y="255"/>
                </a:cubicBezTo>
                <a:cubicBezTo>
                  <a:pt x="327" y="256"/>
                  <a:pt x="326" y="258"/>
                  <a:pt x="325" y="258"/>
                </a:cubicBezTo>
                <a:cubicBezTo>
                  <a:pt x="325" y="258"/>
                  <a:pt x="325" y="259"/>
                  <a:pt x="324" y="259"/>
                </a:cubicBezTo>
                <a:cubicBezTo>
                  <a:pt x="324" y="259"/>
                  <a:pt x="324" y="259"/>
                  <a:pt x="324" y="259"/>
                </a:cubicBezTo>
                <a:cubicBezTo>
                  <a:pt x="324" y="260"/>
                  <a:pt x="323" y="261"/>
                  <a:pt x="323" y="261"/>
                </a:cubicBezTo>
                <a:cubicBezTo>
                  <a:pt x="323" y="262"/>
                  <a:pt x="323" y="263"/>
                  <a:pt x="322" y="263"/>
                </a:cubicBezTo>
                <a:cubicBezTo>
                  <a:pt x="322" y="264"/>
                  <a:pt x="322" y="264"/>
                  <a:pt x="322" y="264"/>
                </a:cubicBezTo>
                <a:cubicBezTo>
                  <a:pt x="322" y="264"/>
                  <a:pt x="321" y="264"/>
                  <a:pt x="321" y="265"/>
                </a:cubicBezTo>
                <a:cubicBezTo>
                  <a:pt x="321" y="265"/>
                  <a:pt x="320" y="265"/>
                  <a:pt x="320" y="266"/>
                </a:cubicBezTo>
                <a:cubicBezTo>
                  <a:pt x="320" y="266"/>
                  <a:pt x="319" y="267"/>
                  <a:pt x="319" y="268"/>
                </a:cubicBezTo>
                <a:cubicBezTo>
                  <a:pt x="319" y="268"/>
                  <a:pt x="319" y="268"/>
                  <a:pt x="319" y="269"/>
                </a:cubicBezTo>
                <a:cubicBezTo>
                  <a:pt x="319" y="269"/>
                  <a:pt x="319" y="269"/>
                  <a:pt x="319" y="270"/>
                </a:cubicBezTo>
                <a:cubicBezTo>
                  <a:pt x="318" y="270"/>
                  <a:pt x="318" y="270"/>
                  <a:pt x="318" y="270"/>
                </a:cubicBezTo>
                <a:cubicBezTo>
                  <a:pt x="318" y="270"/>
                  <a:pt x="317" y="270"/>
                  <a:pt x="317" y="271"/>
                </a:cubicBezTo>
                <a:cubicBezTo>
                  <a:pt x="317" y="271"/>
                  <a:pt x="317" y="271"/>
                  <a:pt x="317" y="272"/>
                </a:cubicBezTo>
                <a:cubicBezTo>
                  <a:pt x="317" y="272"/>
                  <a:pt x="317" y="273"/>
                  <a:pt x="317" y="274"/>
                </a:cubicBezTo>
                <a:cubicBezTo>
                  <a:pt x="317" y="273"/>
                  <a:pt x="317" y="273"/>
                  <a:pt x="318" y="273"/>
                </a:cubicBezTo>
                <a:cubicBezTo>
                  <a:pt x="318" y="273"/>
                  <a:pt x="318" y="274"/>
                  <a:pt x="318" y="274"/>
                </a:cubicBezTo>
                <a:cubicBezTo>
                  <a:pt x="318" y="274"/>
                  <a:pt x="319" y="274"/>
                  <a:pt x="319" y="274"/>
                </a:cubicBezTo>
                <a:cubicBezTo>
                  <a:pt x="319" y="274"/>
                  <a:pt x="319" y="274"/>
                  <a:pt x="319" y="274"/>
                </a:cubicBezTo>
                <a:cubicBezTo>
                  <a:pt x="319" y="274"/>
                  <a:pt x="319" y="274"/>
                  <a:pt x="319" y="275"/>
                </a:cubicBezTo>
                <a:cubicBezTo>
                  <a:pt x="319" y="275"/>
                  <a:pt x="319" y="275"/>
                  <a:pt x="319" y="275"/>
                </a:cubicBezTo>
                <a:cubicBezTo>
                  <a:pt x="319" y="275"/>
                  <a:pt x="319" y="275"/>
                  <a:pt x="319" y="275"/>
                </a:cubicBezTo>
                <a:cubicBezTo>
                  <a:pt x="319" y="275"/>
                  <a:pt x="319" y="276"/>
                  <a:pt x="319" y="276"/>
                </a:cubicBezTo>
                <a:cubicBezTo>
                  <a:pt x="319" y="276"/>
                  <a:pt x="319" y="276"/>
                  <a:pt x="319" y="276"/>
                </a:cubicBezTo>
                <a:cubicBezTo>
                  <a:pt x="319" y="276"/>
                  <a:pt x="319" y="276"/>
                  <a:pt x="319" y="276"/>
                </a:cubicBezTo>
                <a:cubicBezTo>
                  <a:pt x="319" y="276"/>
                  <a:pt x="319" y="276"/>
                  <a:pt x="319" y="276"/>
                </a:cubicBezTo>
                <a:cubicBezTo>
                  <a:pt x="319" y="277"/>
                  <a:pt x="319" y="277"/>
                  <a:pt x="319" y="277"/>
                </a:cubicBezTo>
                <a:cubicBezTo>
                  <a:pt x="319" y="277"/>
                  <a:pt x="319" y="277"/>
                  <a:pt x="319" y="277"/>
                </a:cubicBezTo>
                <a:cubicBezTo>
                  <a:pt x="319" y="277"/>
                  <a:pt x="319" y="277"/>
                  <a:pt x="319" y="277"/>
                </a:cubicBezTo>
                <a:cubicBezTo>
                  <a:pt x="318" y="278"/>
                  <a:pt x="319" y="278"/>
                  <a:pt x="319" y="278"/>
                </a:cubicBezTo>
                <a:cubicBezTo>
                  <a:pt x="319" y="279"/>
                  <a:pt x="319" y="280"/>
                  <a:pt x="320" y="281"/>
                </a:cubicBezTo>
                <a:cubicBezTo>
                  <a:pt x="320" y="281"/>
                  <a:pt x="320" y="282"/>
                  <a:pt x="319" y="283"/>
                </a:cubicBezTo>
                <a:cubicBezTo>
                  <a:pt x="319" y="283"/>
                  <a:pt x="319" y="283"/>
                  <a:pt x="319" y="283"/>
                </a:cubicBezTo>
                <a:cubicBezTo>
                  <a:pt x="319" y="284"/>
                  <a:pt x="319" y="285"/>
                  <a:pt x="318" y="286"/>
                </a:cubicBezTo>
                <a:cubicBezTo>
                  <a:pt x="318" y="286"/>
                  <a:pt x="318" y="287"/>
                  <a:pt x="318" y="287"/>
                </a:cubicBezTo>
                <a:cubicBezTo>
                  <a:pt x="318" y="287"/>
                  <a:pt x="318" y="288"/>
                  <a:pt x="318" y="288"/>
                </a:cubicBezTo>
                <a:cubicBezTo>
                  <a:pt x="317" y="288"/>
                  <a:pt x="317" y="289"/>
                  <a:pt x="317" y="289"/>
                </a:cubicBezTo>
                <a:cubicBezTo>
                  <a:pt x="317" y="289"/>
                  <a:pt x="316" y="289"/>
                  <a:pt x="316" y="289"/>
                </a:cubicBezTo>
                <a:cubicBezTo>
                  <a:pt x="316" y="289"/>
                  <a:pt x="316" y="289"/>
                  <a:pt x="316" y="289"/>
                </a:cubicBezTo>
                <a:cubicBezTo>
                  <a:pt x="316" y="289"/>
                  <a:pt x="316" y="289"/>
                  <a:pt x="317" y="289"/>
                </a:cubicBezTo>
                <a:cubicBezTo>
                  <a:pt x="317" y="289"/>
                  <a:pt x="317" y="290"/>
                  <a:pt x="317" y="290"/>
                </a:cubicBezTo>
                <a:cubicBezTo>
                  <a:pt x="318" y="291"/>
                  <a:pt x="318" y="291"/>
                  <a:pt x="318" y="292"/>
                </a:cubicBezTo>
                <a:cubicBezTo>
                  <a:pt x="318" y="291"/>
                  <a:pt x="318" y="291"/>
                  <a:pt x="318" y="291"/>
                </a:cubicBezTo>
                <a:cubicBezTo>
                  <a:pt x="318" y="291"/>
                  <a:pt x="318" y="291"/>
                  <a:pt x="318" y="292"/>
                </a:cubicBezTo>
                <a:cubicBezTo>
                  <a:pt x="318" y="292"/>
                  <a:pt x="318" y="292"/>
                  <a:pt x="318" y="292"/>
                </a:cubicBezTo>
                <a:cubicBezTo>
                  <a:pt x="318" y="292"/>
                  <a:pt x="318" y="292"/>
                  <a:pt x="319" y="292"/>
                </a:cubicBezTo>
                <a:cubicBezTo>
                  <a:pt x="319" y="292"/>
                  <a:pt x="318" y="292"/>
                  <a:pt x="318" y="292"/>
                </a:cubicBezTo>
                <a:cubicBezTo>
                  <a:pt x="319" y="292"/>
                  <a:pt x="319" y="293"/>
                  <a:pt x="319" y="293"/>
                </a:cubicBezTo>
                <a:cubicBezTo>
                  <a:pt x="319" y="293"/>
                  <a:pt x="319" y="293"/>
                  <a:pt x="319" y="293"/>
                </a:cubicBezTo>
                <a:cubicBezTo>
                  <a:pt x="320" y="292"/>
                  <a:pt x="321" y="292"/>
                  <a:pt x="322" y="292"/>
                </a:cubicBezTo>
                <a:cubicBezTo>
                  <a:pt x="321" y="292"/>
                  <a:pt x="320" y="292"/>
                  <a:pt x="320" y="293"/>
                </a:cubicBezTo>
                <a:cubicBezTo>
                  <a:pt x="320" y="293"/>
                  <a:pt x="319" y="293"/>
                  <a:pt x="319" y="293"/>
                </a:cubicBezTo>
                <a:cubicBezTo>
                  <a:pt x="319" y="293"/>
                  <a:pt x="319" y="293"/>
                  <a:pt x="318" y="293"/>
                </a:cubicBezTo>
                <a:cubicBezTo>
                  <a:pt x="318" y="293"/>
                  <a:pt x="318" y="292"/>
                  <a:pt x="318" y="293"/>
                </a:cubicBezTo>
                <a:cubicBezTo>
                  <a:pt x="318" y="293"/>
                  <a:pt x="318" y="293"/>
                  <a:pt x="318" y="293"/>
                </a:cubicBezTo>
                <a:cubicBezTo>
                  <a:pt x="318" y="293"/>
                  <a:pt x="318" y="293"/>
                  <a:pt x="318" y="293"/>
                </a:cubicBezTo>
                <a:cubicBezTo>
                  <a:pt x="318" y="294"/>
                  <a:pt x="318" y="294"/>
                  <a:pt x="318" y="294"/>
                </a:cubicBezTo>
                <a:cubicBezTo>
                  <a:pt x="318" y="294"/>
                  <a:pt x="318" y="294"/>
                  <a:pt x="318" y="295"/>
                </a:cubicBezTo>
                <a:cubicBezTo>
                  <a:pt x="318" y="295"/>
                  <a:pt x="318" y="294"/>
                  <a:pt x="318" y="295"/>
                </a:cubicBezTo>
                <a:cubicBezTo>
                  <a:pt x="319" y="295"/>
                  <a:pt x="319" y="295"/>
                  <a:pt x="319" y="295"/>
                </a:cubicBezTo>
                <a:cubicBezTo>
                  <a:pt x="319" y="295"/>
                  <a:pt x="319" y="295"/>
                  <a:pt x="318" y="295"/>
                </a:cubicBezTo>
                <a:cubicBezTo>
                  <a:pt x="318" y="295"/>
                  <a:pt x="318" y="295"/>
                  <a:pt x="318" y="295"/>
                </a:cubicBezTo>
                <a:cubicBezTo>
                  <a:pt x="318" y="295"/>
                  <a:pt x="318" y="295"/>
                  <a:pt x="318" y="295"/>
                </a:cubicBezTo>
                <a:cubicBezTo>
                  <a:pt x="318" y="295"/>
                  <a:pt x="318" y="295"/>
                  <a:pt x="318" y="295"/>
                </a:cubicBezTo>
                <a:cubicBezTo>
                  <a:pt x="319" y="296"/>
                  <a:pt x="319" y="296"/>
                  <a:pt x="320" y="295"/>
                </a:cubicBezTo>
                <a:cubicBezTo>
                  <a:pt x="319" y="296"/>
                  <a:pt x="319" y="296"/>
                  <a:pt x="319" y="296"/>
                </a:cubicBezTo>
                <a:cubicBezTo>
                  <a:pt x="319" y="296"/>
                  <a:pt x="319" y="296"/>
                  <a:pt x="319" y="296"/>
                </a:cubicBezTo>
                <a:cubicBezTo>
                  <a:pt x="319" y="296"/>
                  <a:pt x="319" y="296"/>
                  <a:pt x="320" y="296"/>
                </a:cubicBezTo>
                <a:cubicBezTo>
                  <a:pt x="320" y="296"/>
                  <a:pt x="320" y="296"/>
                  <a:pt x="321" y="296"/>
                </a:cubicBezTo>
                <a:cubicBezTo>
                  <a:pt x="320" y="296"/>
                  <a:pt x="320" y="296"/>
                  <a:pt x="320" y="297"/>
                </a:cubicBezTo>
                <a:cubicBezTo>
                  <a:pt x="320" y="297"/>
                  <a:pt x="320" y="297"/>
                  <a:pt x="321" y="297"/>
                </a:cubicBezTo>
                <a:cubicBezTo>
                  <a:pt x="321" y="297"/>
                  <a:pt x="321" y="297"/>
                  <a:pt x="321" y="296"/>
                </a:cubicBezTo>
                <a:cubicBezTo>
                  <a:pt x="321" y="296"/>
                  <a:pt x="322" y="296"/>
                  <a:pt x="322" y="296"/>
                </a:cubicBezTo>
                <a:cubicBezTo>
                  <a:pt x="322" y="296"/>
                  <a:pt x="322" y="297"/>
                  <a:pt x="323" y="297"/>
                </a:cubicBezTo>
                <a:cubicBezTo>
                  <a:pt x="322" y="296"/>
                  <a:pt x="322" y="296"/>
                  <a:pt x="321" y="297"/>
                </a:cubicBezTo>
                <a:cubicBezTo>
                  <a:pt x="321" y="297"/>
                  <a:pt x="321" y="297"/>
                  <a:pt x="321" y="297"/>
                </a:cubicBezTo>
                <a:cubicBezTo>
                  <a:pt x="321" y="297"/>
                  <a:pt x="322" y="297"/>
                  <a:pt x="322" y="297"/>
                </a:cubicBezTo>
                <a:cubicBezTo>
                  <a:pt x="322" y="297"/>
                  <a:pt x="322" y="297"/>
                  <a:pt x="322" y="297"/>
                </a:cubicBezTo>
                <a:cubicBezTo>
                  <a:pt x="322" y="297"/>
                  <a:pt x="322" y="297"/>
                  <a:pt x="322" y="297"/>
                </a:cubicBezTo>
                <a:cubicBezTo>
                  <a:pt x="322" y="297"/>
                  <a:pt x="322" y="297"/>
                  <a:pt x="322" y="297"/>
                </a:cubicBezTo>
                <a:cubicBezTo>
                  <a:pt x="322" y="297"/>
                  <a:pt x="322" y="297"/>
                  <a:pt x="322" y="297"/>
                </a:cubicBezTo>
                <a:cubicBezTo>
                  <a:pt x="322" y="297"/>
                  <a:pt x="321" y="298"/>
                  <a:pt x="321" y="298"/>
                </a:cubicBezTo>
                <a:cubicBezTo>
                  <a:pt x="321" y="298"/>
                  <a:pt x="321" y="298"/>
                  <a:pt x="321" y="298"/>
                </a:cubicBezTo>
                <a:cubicBezTo>
                  <a:pt x="321" y="298"/>
                  <a:pt x="321" y="298"/>
                  <a:pt x="321" y="298"/>
                </a:cubicBezTo>
                <a:cubicBezTo>
                  <a:pt x="321" y="298"/>
                  <a:pt x="321" y="298"/>
                  <a:pt x="321" y="298"/>
                </a:cubicBezTo>
                <a:cubicBezTo>
                  <a:pt x="322" y="298"/>
                  <a:pt x="322" y="298"/>
                  <a:pt x="322" y="299"/>
                </a:cubicBezTo>
                <a:cubicBezTo>
                  <a:pt x="322" y="299"/>
                  <a:pt x="322" y="298"/>
                  <a:pt x="322" y="298"/>
                </a:cubicBezTo>
                <a:cubicBezTo>
                  <a:pt x="322" y="298"/>
                  <a:pt x="322" y="299"/>
                  <a:pt x="322" y="299"/>
                </a:cubicBezTo>
                <a:cubicBezTo>
                  <a:pt x="323" y="298"/>
                  <a:pt x="323" y="298"/>
                  <a:pt x="323" y="297"/>
                </a:cubicBezTo>
                <a:cubicBezTo>
                  <a:pt x="323" y="297"/>
                  <a:pt x="323" y="297"/>
                  <a:pt x="323" y="297"/>
                </a:cubicBezTo>
                <a:cubicBezTo>
                  <a:pt x="323" y="297"/>
                  <a:pt x="323" y="297"/>
                  <a:pt x="323" y="298"/>
                </a:cubicBezTo>
                <a:cubicBezTo>
                  <a:pt x="323" y="298"/>
                  <a:pt x="323" y="298"/>
                  <a:pt x="322" y="299"/>
                </a:cubicBezTo>
                <a:cubicBezTo>
                  <a:pt x="322" y="299"/>
                  <a:pt x="323" y="299"/>
                  <a:pt x="323" y="299"/>
                </a:cubicBezTo>
                <a:cubicBezTo>
                  <a:pt x="323" y="299"/>
                  <a:pt x="323" y="299"/>
                  <a:pt x="323" y="299"/>
                </a:cubicBezTo>
                <a:cubicBezTo>
                  <a:pt x="323" y="299"/>
                  <a:pt x="323" y="299"/>
                  <a:pt x="323" y="299"/>
                </a:cubicBezTo>
                <a:cubicBezTo>
                  <a:pt x="323" y="299"/>
                  <a:pt x="323" y="299"/>
                  <a:pt x="323" y="300"/>
                </a:cubicBezTo>
                <a:cubicBezTo>
                  <a:pt x="323" y="299"/>
                  <a:pt x="323" y="299"/>
                  <a:pt x="324" y="299"/>
                </a:cubicBezTo>
                <a:cubicBezTo>
                  <a:pt x="323" y="299"/>
                  <a:pt x="323" y="300"/>
                  <a:pt x="323" y="300"/>
                </a:cubicBezTo>
                <a:cubicBezTo>
                  <a:pt x="323" y="300"/>
                  <a:pt x="323" y="300"/>
                  <a:pt x="323" y="300"/>
                </a:cubicBezTo>
                <a:cubicBezTo>
                  <a:pt x="324" y="300"/>
                  <a:pt x="324" y="301"/>
                  <a:pt x="324" y="301"/>
                </a:cubicBezTo>
                <a:cubicBezTo>
                  <a:pt x="324" y="301"/>
                  <a:pt x="324" y="301"/>
                  <a:pt x="325" y="301"/>
                </a:cubicBezTo>
                <a:cubicBezTo>
                  <a:pt x="325" y="301"/>
                  <a:pt x="325" y="301"/>
                  <a:pt x="325" y="301"/>
                </a:cubicBezTo>
                <a:cubicBezTo>
                  <a:pt x="325" y="301"/>
                  <a:pt x="325" y="302"/>
                  <a:pt x="326" y="301"/>
                </a:cubicBezTo>
                <a:cubicBezTo>
                  <a:pt x="325" y="302"/>
                  <a:pt x="325" y="302"/>
                  <a:pt x="326" y="302"/>
                </a:cubicBezTo>
                <a:cubicBezTo>
                  <a:pt x="326" y="302"/>
                  <a:pt x="326" y="302"/>
                  <a:pt x="326" y="303"/>
                </a:cubicBezTo>
                <a:cubicBezTo>
                  <a:pt x="326" y="302"/>
                  <a:pt x="326" y="303"/>
                  <a:pt x="326" y="302"/>
                </a:cubicBezTo>
                <a:cubicBezTo>
                  <a:pt x="326" y="303"/>
                  <a:pt x="326" y="304"/>
                  <a:pt x="327" y="303"/>
                </a:cubicBezTo>
                <a:cubicBezTo>
                  <a:pt x="327" y="303"/>
                  <a:pt x="327" y="304"/>
                  <a:pt x="327" y="304"/>
                </a:cubicBezTo>
                <a:cubicBezTo>
                  <a:pt x="327" y="304"/>
                  <a:pt x="327" y="304"/>
                  <a:pt x="327" y="304"/>
                </a:cubicBezTo>
                <a:cubicBezTo>
                  <a:pt x="327" y="304"/>
                  <a:pt x="327" y="305"/>
                  <a:pt x="327" y="305"/>
                </a:cubicBezTo>
                <a:cubicBezTo>
                  <a:pt x="327" y="305"/>
                  <a:pt x="328" y="305"/>
                  <a:pt x="328" y="305"/>
                </a:cubicBezTo>
                <a:cubicBezTo>
                  <a:pt x="328" y="305"/>
                  <a:pt x="328" y="305"/>
                  <a:pt x="328" y="305"/>
                </a:cubicBezTo>
                <a:cubicBezTo>
                  <a:pt x="328" y="305"/>
                  <a:pt x="327" y="305"/>
                  <a:pt x="327" y="305"/>
                </a:cubicBezTo>
                <a:cubicBezTo>
                  <a:pt x="327" y="305"/>
                  <a:pt x="327" y="305"/>
                  <a:pt x="327" y="305"/>
                </a:cubicBezTo>
                <a:cubicBezTo>
                  <a:pt x="327" y="305"/>
                  <a:pt x="327" y="305"/>
                  <a:pt x="327" y="305"/>
                </a:cubicBezTo>
                <a:cubicBezTo>
                  <a:pt x="327" y="305"/>
                  <a:pt x="327" y="305"/>
                  <a:pt x="327" y="305"/>
                </a:cubicBezTo>
                <a:cubicBezTo>
                  <a:pt x="327" y="306"/>
                  <a:pt x="327" y="306"/>
                  <a:pt x="327" y="306"/>
                </a:cubicBezTo>
                <a:cubicBezTo>
                  <a:pt x="327" y="306"/>
                  <a:pt x="327" y="306"/>
                  <a:pt x="327" y="306"/>
                </a:cubicBezTo>
                <a:cubicBezTo>
                  <a:pt x="328" y="306"/>
                  <a:pt x="328" y="307"/>
                  <a:pt x="328" y="307"/>
                </a:cubicBezTo>
                <a:cubicBezTo>
                  <a:pt x="328" y="307"/>
                  <a:pt x="328" y="307"/>
                  <a:pt x="329" y="307"/>
                </a:cubicBezTo>
                <a:cubicBezTo>
                  <a:pt x="329" y="308"/>
                  <a:pt x="329" y="307"/>
                  <a:pt x="329" y="307"/>
                </a:cubicBezTo>
                <a:cubicBezTo>
                  <a:pt x="329" y="308"/>
                  <a:pt x="329" y="308"/>
                  <a:pt x="329" y="308"/>
                </a:cubicBezTo>
                <a:cubicBezTo>
                  <a:pt x="329" y="308"/>
                  <a:pt x="329" y="308"/>
                  <a:pt x="329" y="308"/>
                </a:cubicBezTo>
                <a:cubicBezTo>
                  <a:pt x="329" y="308"/>
                  <a:pt x="329" y="308"/>
                  <a:pt x="329" y="308"/>
                </a:cubicBezTo>
                <a:cubicBezTo>
                  <a:pt x="329" y="308"/>
                  <a:pt x="329" y="308"/>
                  <a:pt x="329" y="308"/>
                </a:cubicBezTo>
                <a:cubicBezTo>
                  <a:pt x="329" y="308"/>
                  <a:pt x="330" y="308"/>
                  <a:pt x="330" y="308"/>
                </a:cubicBezTo>
                <a:cubicBezTo>
                  <a:pt x="330" y="309"/>
                  <a:pt x="331" y="309"/>
                  <a:pt x="331" y="309"/>
                </a:cubicBezTo>
                <a:cubicBezTo>
                  <a:pt x="331" y="309"/>
                  <a:pt x="331" y="309"/>
                  <a:pt x="331" y="309"/>
                </a:cubicBezTo>
                <a:cubicBezTo>
                  <a:pt x="331" y="309"/>
                  <a:pt x="331" y="309"/>
                  <a:pt x="331" y="309"/>
                </a:cubicBezTo>
                <a:cubicBezTo>
                  <a:pt x="332" y="309"/>
                  <a:pt x="332" y="310"/>
                  <a:pt x="332" y="310"/>
                </a:cubicBezTo>
                <a:cubicBezTo>
                  <a:pt x="333" y="310"/>
                  <a:pt x="333" y="311"/>
                  <a:pt x="333" y="311"/>
                </a:cubicBezTo>
                <a:cubicBezTo>
                  <a:pt x="334" y="311"/>
                  <a:pt x="335" y="312"/>
                  <a:pt x="336" y="313"/>
                </a:cubicBezTo>
                <a:cubicBezTo>
                  <a:pt x="336" y="313"/>
                  <a:pt x="337" y="314"/>
                  <a:pt x="338" y="314"/>
                </a:cubicBezTo>
                <a:cubicBezTo>
                  <a:pt x="339" y="315"/>
                  <a:pt x="339" y="315"/>
                  <a:pt x="340" y="315"/>
                </a:cubicBezTo>
                <a:cubicBezTo>
                  <a:pt x="340" y="315"/>
                  <a:pt x="341" y="316"/>
                  <a:pt x="341" y="316"/>
                </a:cubicBezTo>
                <a:cubicBezTo>
                  <a:pt x="341" y="315"/>
                  <a:pt x="341" y="315"/>
                  <a:pt x="341" y="314"/>
                </a:cubicBezTo>
                <a:cubicBezTo>
                  <a:pt x="341" y="314"/>
                  <a:pt x="341" y="314"/>
                  <a:pt x="341" y="314"/>
                </a:cubicBezTo>
                <a:cubicBezTo>
                  <a:pt x="341" y="315"/>
                  <a:pt x="341" y="315"/>
                  <a:pt x="341" y="315"/>
                </a:cubicBezTo>
                <a:cubicBezTo>
                  <a:pt x="341" y="316"/>
                  <a:pt x="342" y="315"/>
                  <a:pt x="342" y="315"/>
                </a:cubicBezTo>
                <a:cubicBezTo>
                  <a:pt x="342" y="315"/>
                  <a:pt x="343" y="315"/>
                  <a:pt x="344" y="314"/>
                </a:cubicBezTo>
                <a:cubicBezTo>
                  <a:pt x="344" y="314"/>
                  <a:pt x="345" y="314"/>
                  <a:pt x="345" y="314"/>
                </a:cubicBezTo>
                <a:cubicBezTo>
                  <a:pt x="346" y="314"/>
                  <a:pt x="347" y="314"/>
                  <a:pt x="347" y="314"/>
                </a:cubicBezTo>
                <a:cubicBezTo>
                  <a:pt x="347" y="314"/>
                  <a:pt x="347" y="313"/>
                  <a:pt x="347" y="313"/>
                </a:cubicBezTo>
                <a:cubicBezTo>
                  <a:pt x="348" y="313"/>
                  <a:pt x="348" y="313"/>
                  <a:pt x="348" y="313"/>
                </a:cubicBezTo>
                <a:cubicBezTo>
                  <a:pt x="348" y="313"/>
                  <a:pt x="348" y="313"/>
                  <a:pt x="348" y="313"/>
                </a:cubicBezTo>
                <a:cubicBezTo>
                  <a:pt x="348" y="313"/>
                  <a:pt x="349" y="313"/>
                  <a:pt x="349" y="313"/>
                </a:cubicBezTo>
                <a:cubicBezTo>
                  <a:pt x="349" y="313"/>
                  <a:pt x="350" y="313"/>
                  <a:pt x="350" y="313"/>
                </a:cubicBezTo>
                <a:cubicBezTo>
                  <a:pt x="350" y="313"/>
                  <a:pt x="350" y="313"/>
                  <a:pt x="350" y="313"/>
                </a:cubicBezTo>
                <a:cubicBezTo>
                  <a:pt x="350" y="313"/>
                  <a:pt x="350" y="313"/>
                  <a:pt x="350" y="313"/>
                </a:cubicBezTo>
                <a:cubicBezTo>
                  <a:pt x="351" y="313"/>
                  <a:pt x="352" y="314"/>
                  <a:pt x="352" y="314"/>
                </a:cubicBezTo>
                <a:cubicBezTo>
                  <a:pt x="352" y="314"/>
                  <a:pt x="352" y="313"/>
                  <a:pt x="352" y="313"/>
                </a:cubicBezTo>
                <a:cubicBezTo>
                  <a:pt x="352" y="313"/>
                  <a:pt x="352" y="313"/>
                  <a:pt x="352" y="313"/>
                </a:cubicBezTo>
                <a:cubicBezTo>
                  <a:pt x="352" y="313"/>
                  <a:pt x="352" y="313"/>
                  <a:pt x="352" y="314"/>
                </a:cubicBezTo>
                <a:cubicBezTo>
                  <a:pt x="352" y="314"/>
                  <a:pt x="353" y="314"/>
                  <a:pt x="353" y="313"/>
                </a:cubicBezTo>
                <a:cubicBezTo>
                  <a:pt x="353" y="314"/>
                  <a:pt x="353" y="314"/>
                  <a:pt x="353" y="314"/>
                </a:cubicBezTo>
                <a:cubicBezTo>
                  <a:pt x="352" y="314"/>
                  <a:pt x="352" y="314"/>
                  <a:pt x="352" y="314"/>
                </a:cubicBezTo>
                <a:cubicBezTo>
                  <a:pt x="352" y="314"/>
                  <a:pt x="353" y="314"/>
                  <a:pt x="353" y="314"/>
                </a:cubicBezTo>
                <a:cubicBezTo>
                  <a:pt x="353" y="314"/>
                  <a:pt x="354" y="314"/>
                  <a:pt x="354" y="314"/>
                </a:cubicBezTo>
                <a:cubicBezTo>
                  <a:pt x="354" y="315"/>
                  <a:pt x="355" y="315"/>
                  <a:pt x="355" y="315"/>
                </a:cubicBezTo>
                <a:cubicBezTo>
                  <a:pt x="355" y="314"/>
                  <a:pt x="355" y="314"/>
                  <a:pt x="355" y="314"/>
                </a:cubicBezTo>
                <a:cubicBezTo>
                  <a:pt x="356" y="314"/>
                  <a:pt x="356" y="314"/>
                  <a:pt x="356" y="314"/>
                </a:cubicBezTo>
                <a:cubicBezTo>
                  <a:pt x="357" y="314"/>
                  <a:pt x="357" y="314"/>
                  <a:pt x="358" y="313"/>
                </a:cubicBezTo>
                <a:cubicBezTo>
                  <a:pt x="358" y="313"/>
                  <a:pt x="359" y="313"/>
                  <a:pt x="359" y="313"/>
                </a:cubicBezTo>
                <a:cubicBezTo>
                  <a:pt x="360" y="312"/>
                  <a:pt x="361" y="312"/>
                  <a:pt x="362" y="312"/>
                </a:cubicBezTo>
                <a:cubicBezTo>
                  <a:pt x="361" y="312"/>
                  <a:pt x="361" y="311"/>
                  <a:pt x="360" y="311"/>
                </a:cubicBezTo>
                <a:cubicBezTo>
                  <a:pt x="361" y="311"/>
                  <a:pt x="361" y="311"/>
                  <a:pt x="362" y="312"/>
                </a:cubicBezTo>
                <a:cubicBezTo>
                  <a:pt x="362" y="312"/>
                  <a:pt x="362" y="312"/>
                  <a:pt x="362" y="312"/>
                </a:cubicBezTo>
                <a:cubicBezTo>
                  <a:pt x="363" y="312"/>
                  <a:pt x="363" y="311"/>
                  <a:pt x="363" y="311"/>
                </a:cubicBezTo>
                <a:cubicBezTo>
                  <a:pt x="363" y="311"/>
                  <a:pt x="363" y="311"/>
                  <a:pt x="362" y="311"/>
                </a:cubicBezTo>
                <a:cubicBezTo>
                  <a:pt x="362" y="311"/>
                  <a:pt x="362" y="311"/>
                  <a:pt x="362" y="311"/>
                </a:cubicBezTo>
                <a:cubicBezTo>
                  <a:pt x="362" y="311"/>
                  <a:pt x="362" y="311"/>
                  <a:pt x="363" y="311"/>
                </a:cubicBezTo>
                <a:cubicBezTo>
                  <a:pt x="363" y="311"/>
                  <a:pt x="363" y="311"/>
                  <a:pt x="363" y="311"/>
                </a:cubicBezTo>
                <a:cubicBezTo>
                  <a:pt x="364" y="311"/>
                  <a:pt x="364" y="311"/>
                  <a:pt x="364" y="311"/>
                </a:cubicBezTo>
                <a:cubicBezTo>
                  <a:pt x="364" y="311"/>
                  <a:pt x="364" y="311"/>
                  <a:pt x="364" y="311"/>
                </a:cubicBezTo>
                <a:cubicBezTo>
                  <a:pt x="365" y="311"/>
                  <a:pt x="365" y="311"/>
                  <a:pt x="366" y="311"/>
                </a:cubicBezTo>
                <a:cubicBezTo>
                  <a:pt x="366" y="311"/>
                  <a:pt x="367" y="311"/>
                  <a:pt x="367" y="310"/>
                </a:cubicBezTo>
                <a:cubicBezTo>
                  <a:pt x="367" y="310"/>
                  <a:pt x="368" y="311"/>
                  <a:pt x="369" y="310"/>
                </a:cubicBezTo>
                <a:cubicBezTo>
                  <a:pt x="369" y="310"/>
                  <a:pt x="369" y="310"/>
                  <a:pt x="370" y="310"/>
                </a:cubicBezTo>
                <a:cubicBezTo>
                  <a:pt x="369" y="310"/>
                  <a:pt x="369" y="310"/>
                  <a:pt x="369" y="310"/>
                </a:cubicBezTo>
                <a:cubicBezTo>
                  <a:pt x="369" y="310"/>
                  <a:pt x="369" y="310"/>
                  <a:pt x="369" y="310"/>
                </a:cubicBezTo>
                <a:cubicBezTo>
                  <a:pt x="369" y="310"/>
                  <a:pt x="370" y="310"/>
                  <a:pt x="370" y="310"/>
                </a:cubicBezTo>
                <a:cubicBezTo>
                  <a:pt x="370" y="310"/>
                  <a:pt x="371" y="310"/>
                  <a:pt x="371" y="310"/>
                </a:cubicBezTo>
                <a:cubicBezTo>
                  <a:pt x="371" y="311"/>
                  <a:pt x="372" y="311"/>
                  <a:pt x="372" y="311"/>
                </a:cubicBezTo>
                <a:cubicBezTo>
                  <a:pt x="372" y="311"/>
                  <a:pt x="372" y="312"/>
                  <a:pt x="372" y="312"/>
                </a:cubicBezTo>
                <a:cubicBezTo>
                  <a:pt x="372" y="312"/>
                  <a:pt x="373" y="312"/>
                  <a:pt x="373" y="312"/>
                </a:cubicBezTo>
                <a:cubicBezTo>
                  <a:pt x="373" y="312"/>
                  <a:pt x="373" y="312"/>
                  <a:pt x="373" y="312"/>
                </a:cubicBezTo>
                <a:cubicBezTo>
                  <a:pt x="373" y="312"/>
                  <a:pt x="373" y="312"/>
                  <a:pt x="373" y="312"/>
                </a:cubicBezTo>
                <a:cubicBezTo>
                  <a:pt x="373" y="312"/>
                  <a:pt x="373" y="312"/>
                  <a:pt x="373" y="312"/>
                </a:cubicBezTo>
                <a:cubicBezTo>
                  <a:pt x="373" y="312"/>
                  <a:pt x="373" y="312"/>
                  <a:pt x="373" y="312"/>
                </a:cubicBezTo>
                <a:cubicBezTo>
                  <a:pt x="373" y="312"/>
                  <a:pt x="374" y="312"/>
                  <a:pt x="374" y="312"/>
                </a:cubicBezTo>
                <a:cubicBezTo>
                  <a:pt x="374" y="312"/>
                  <a:pt x="373" y="312"/>
                  <a:pt x="373" y="312"/>
                </a:cubicBezTo>
                <a:cubicBezTo>
                  <a:pt x="373" y="312"/>
                  <a:pt x="373" y="312"/>
                  <a:pt x="373" y="313"/>
                </a:cubicBezTo>
                <a:cubicBezTo>
                  <a:pt x="373" y="313"/>
                  <a:pt x="373" y="313"/>
                  <a:pt x="374" y="313"/>
                </a:cubicBezTo>
                <a:cubicBezTo>
                  <a:pt x="374" y="313"/>
                  <a:pt x="374" y="313"/>
                  <a:pt x="374" y="313"/>
                </a:cubicBezTo>
                <a:cubicBezTo>
                  <a:pt x="373" y="313"/>
                  <a:pt x="374" y="314"/>
                  <a:pt x="374" y="314"/>
                </a:cubicBezTo>
                <a:cubicBezTo>
                  <a:pt x="374" y="315"/>
                  <a:pt x="374" y="315"/>
                  <a:pt x="374" y="315"/>
                </a:cubicBezTo>
                <a:cubicBezTo>
                  <a:pt x="375" y="315"/>
                  <a:pt x="375" y="316"/>
                  <a:pt x="376" y="316"/>
                </a:cubicBezTo>
                <a:cubicBezTo>
                  <a:pt x="376" y="316"/>
                  <a:pt x="376" y="315"/>
                  <a:pt x="376" y="315"/>
                </a:cubicBezTo>
                <a:cubicBezTo>
                  <a:pt x="376" y="315"/>
                  <a:pt x="376" y="316"/>
                  <a:pt x="376" y="316"/>
                </a:cubicBezTo>
                <a:cubicBezTo>
                  <a:pt x="376" y="316"/>
                  <a:pt x="376" y="316"/>
                  <a:pt x="376" y="316"/>
                </a:cubicBezTo>
                <a:cubicBezTo>
                  <a:pt x="376" y="316"/>
                  <a:pt x="376" y="315"/>
                  <a:pt x="376" y="315"/>
                </a:cubicBezTo>
                <a:cubicBezTo>
                  <a:pt x="377" y="315"/>
                  <a:pt x="377" y="315"/>
                  <a:pt x="377" y="316"/>
                </a:cubicBezTo>
                <a:cubicBezTo>
                  <a:pt x="377" y="315"/>
                  <a:pt x="377" y="315"/>
                  <a:pt x="377" y="315"/>
                </a:cubicBezTo>
                <a:cubicBezTo>
                  <a:pt x="377" y="315"/>
                  <a:pt x="377" y="315"/>
                  <a:pt x="377" y="316"/>
                </a:cubicBezTo>
                <a:cubicBezTo>
                  <a:pt x="377" y="315"/>
                  <a:pt x="377" y="315"/>
                  <a:pt x="377" y="315"/>
                </a:cubicBezTo>
                <a:cubicBezTo>
                  <a:pt x="377" y="315"/>
                  <a:pt x="377" y="315"/>
                  <a:pt x="377" y="315"/>
                </a:cubicBezTo>
                <a:cubicBezTo>
                  <a:pt x="377" y="315"/>
                  <a:pt x="377" y="315"/>
                  <a:pt x="377" y="314"/>
                </a:cubicBezTo>
                <a:cubicBezTo>
                  <a:pt x="377" y="314"/>
                  <a:pt x="377" y="315"/>
                  <a:pt x="377" y="315"/>
                </a:cubicBezTo>
                <a:cubicBezTo>
                  <a:pt x="377" y="315"/>
                  <a:pt x="377" y="315"/>
                  <a:pt x="378" y="315"/>
                </a:cubicBezTo>
                <a:cubicBezTo>
                  <a:pt x="377" y="315"/>
                  <a:pt x="377" y="315"/>
                  <a:pt x="377" y="315"/>
                </a:cubicBezTo>
                <a:cubicBezTo>
                  <a:pt x="377" y="315"/>
                  <a:pt x="377" y="315"/>
                  <a:pt x="377" y="315"/>
                </a:cubicBezTo>
                <a:cubicBezTo>
                  <a:pt x="377" y="315"/>
                  <a:pt x="377" y="315"/>
                  <a:pt x="377" y="315"/>
                </a:cubicBezTo>
                <a:cubicBezTo>
                  <a:pt x="378" y="315"/>
                  <a:pt x="378" y="315"/>
                  <a:pt x="378" y="315"/>
                </a:cubicBezTo>
                <a:cubicBezTo>
                  <a:pt x="378" y="315"/>
                  <a:pt x="378" y="315"/>
                  <a:pt x="378" y="315"/>
                </a:cubicBezTo>
                <a:cubicBezTo>
                  <a:pt x="378" y="315"/>
                  <a:pt x="378" y="315"/>
                  <a:pt x="378" y="315"/>
                </a:cubicBezTo>
                <a:cubicBezTo>
                  <a:pt x="378" y="315"/>
                  <a:pt x="378" y="315"/>
                  <a:pt x="378" y="315"/>
                </a:cubicBezTo>
                <a:cubicBezTo>
                  <a:pt x="378" y="315"/>
                  <a:pt x="378" y="315"/>
                  <a:pt x="378" y="315"/>
                </a:cubicBezTo>
                <a:cubicBezTo>
                  <a:pt x="378" y="315"/>
                  <a:pt x="378" y="315"/>
                  <a:pt x="378" y="315"/>
                </a:cubicBezTo>
                <a:cubicBezTo>
                  <a:pt x="379" y="315"/>
                  <a:pt x="379" y="315"/>
                  <a:pt x="379" y="315"/>
                </a:cubicBezTo>
                <a:cubicBezTo>
                  <a:pt x="379" y="315"/>
                  <a:pt x="379" y="315"/>
                  <a:pt x="379" y="315"/>
                </a:cubicBezTo>
                <a:cubicBezTo>
                  <a:pt x="379" y="315"/>
                  <a:pt x="379" y="315"/>
                  <a:pt x="379" y="315"/>
                </a:cubicBezTo>
                <a:cubicBezTo>
                  <a:pt x="380" y="315"/>
                  <a:pt x="381" y="315"/>
                  <a:pt x="381" y="315"/>
                </a:cubicBezTo>
                <a:cubicBezTo>
                  <a:pt x="381" y="315"/>
                  <a:pt x="381" y="314"/>
                  <a:pt x="380" y="314"/>
                </a:cubicBezTo>
                <a:cubicBezTo>
                  <a:pt x="381" y="314"/>
                  <a:pt x="381" y="315"/>
                  <a:pt x="381" y="315"/>
                </a:cubicBezTo>
                <a:cubicBezTo>
                  <a:pt x="381" y="315"/>
                  <a:pt x="381" y="315"/>
                  <a:pt x="381" y="315"/>
                </a:cubicBezTo>
                <a:cubicBezTo>
                  <a:pt x="381" y="315"/>
                  <a:pt x="381" y="315"/>
                  <a:pt x="381" y="315"/>
                </a:cubicBezTo>
                <a:cubicBezTo>
                  <a:pt x="382" y="315"/>
                  <a:pt x="382" y="315"/>
                  <a:pt x="382" y="315"/>
                </a:cubicBezTo>
                <a:cubicBezTo>
                  <a:pt x="382" y="315"/>
                  <a:pt x="382" y="315"/>
                  <a:pt x="382" y="315"/>
                </a:cubicBezTo>
                <a:cubicBezTo>
                  <a:pt x="382" y="315"/>
                  <a:pt x="382" y="315"/>
                  <a:pt x="382" y="315"/>
                </a:cubicBezTo>
                <a:cubicBezTo>
                  <a:pt x="382" y="315"/>
                  <a:pt x="382" y="315"/>
                  <a:pt x="382" y="316"/>
                </a:cubicBezTo>
                <a:cubicBezTo>
                  <a:pt x="383" y="316"/>
                  <a:pt x="383" y="316"/>
                  <a:pt x="383" y="316"/>
                </a:cubicBezTo>
                <a:cubicBezTo>
                  <a:pt x="383" y="317"/>
                  <a:pt x="383" y="317"/>
                  <a:pt x="384" y="316"/>
                </a:cubicBezTo>
                <a:cubicBezTo>
                  <a:pt x="384" y="316"/>
                  <a:pt x="384" y="316"/>
                  <a:pt x="384" y="316"/>
                </a:cubicBezTo>
                <a:cubicBezTo>
                  <a:pt x="384" y="316"/>
                  <a:pt x="384" y="316"/>
                  <a:pt x="384" y="316"/>
                </a:cubicBezTo>
                <a:cubicBezTo>
                  <a:pt x="384" y="316"/>
                  <a:pt x="384" y="316"/>
                  <a:pt x="384" y="316"/>
                </a:cubicBezTo>
                <a:cubicBezTo>
                  <a:pt x="384" y="316"/>
                  <a:pt x="384" y="316"/>
                  <a:pt x="384" y="316"/>
                </a:cubicBezTo>
                <a:cubicBezTo>
                  <a:pt x="384" y="316"/>
                  <a:pt x="384" y="316"/>
                  <a:pt x="384" y="317"/>
                </a:cubicBezTo>
                <a:cubicBezTo>
                  <a:pt x="384" y="317"/>
                  <a:pt x="384" y="317"/>
                  <a:pt x="384" y="317"/>
                </a:cubicBezTo>
                <a:cubicBezTo>
                  <a:pt x="384" y="317"/>
                  <a:pt x="384" y="317"/>
                  <a:pt x="384" y="317"/>
                </a:cubicBezTo>
                <a:cubicBezTo>
                  <a:pt x="384" y="317"/>
                  <a:pt x="384" y="317"/>
                  <a:pt x="384" y="317"/>
                </a:cubicBezTo>
                <a:cubicBezTo>
                  <a:pt x="384" y="318"/>
                  <a:pt x="384" y="318"/>
                  <a:pt x="385" y="318"/>
                </a:cubicBezTo>
                <a:cubicBezTo>
                  <a:pt x="385" y="318"/>
                  <a:pt x="385" y="319"/>
                  <a:pt x="385" y="319"/>
                </a:cubicBezTo>
                <a:cubicBezTo>
                  <a:pt x="385" y="320"/>
                  <a:pt x="385" y="320"/>
                  <a:pt x="385" y="320"/>
                </a:cubicBezTo>
                <a:cubicBezTo>
                  <a:pt x="385" y="320"/>
                  <a:pt x="385" y="321"/>
                  <a:pt x="385" y="321"/>
                </a:cubicBezTo>
                <a:cubicBezTo>
                  <a:pt x="385" y="321"/>
                  <a:pt x="385" y="321"/>
                  <a:pt x="385" y="321"/>
                </a:cubicBezTo>
                <a:cubicBezTo>
                  <a:pt x="385" y="321"/>
                  <a:pt x="385" y="322"/>
                  <a:pt x="384" y="322"/>
                </a:cubicBezTo>
                <a:cubicBezTo>
                  <a:pt x="384" y="322"/>
                  <a:pt x="384" y="323"/>
                  <a:pt x="384" y="322"/>
                </a:cubicBezTo>
                <a:cubicBezTo>
                  <a:pt x="384" y="322"/>
                  <a:pt x="384" y="323"/>
                  <a:pt x="384" y="323"/>
                </a:cubicBezTo>
                <a:cubicBezTo>
                  <a:pt x="384" y="323"/>
                  <a:pt x="384" y="323"/>
                  <a:pt x="384" y="323"/>
                </a:cubicBezTo>
                <a:cubicBezTo>
                  <a:pt x="383" y="324"/>
                  <a:pt x="383" y="324"/>
                  <a:pt x="384" y="324"/>
                </a:cubicBezTo>
                <a:cubicBezTo>
                  <a:pt x="384" y="324"/>
                  <a:pt x="384" y="324"/>
                  <a:pt x="384" y="324"/>
                </a:cubicBezTo>
                <a:cubicBezTo>
                  <a:pt x="384" y="324"/>
                  <a:pt x="384" y="324"/>
                  <a:pt x="384" y="324"/>
                </a:cubicBezTo>
                <a:cubicBezTo>
                  <a:pt x="384" y="324"/>
                  <a:pt x="384" y="324"/>
                  <a:pt x="384" y="324"/>
                </a:cubicBezTo>
                <a:cubicBezTo>
                  <a:pt x="384" y="324"/>
                  <a:pt x="385" y="324"/>
                  <a:pt x="385" y="324"/>
                </a:cubicBezTo>
                <a:cubicBezTo>
                  <a:pt x="384" y="324"/>
                  <a:pt x="384" y="324"/>
                  <a:pt x="384" y="324"/>
                </a:cubicBezTo>
                <a:cubicBezTo>
                  <a:pt x="384" y="324"/>
                  <a:pt x="384" y="324"/>
                  <a:pt x="384" y="324"/>
                </a:cubicBezTo>
                <a:cubicBezTo>
                  <a:pt x="384" y="325"/>
                  <a:pt x="384" y="325"/>
                  <a:pt x="384" y="325"/>
                </a:cubicBezTo>
                <a:cubicBezTo>
                  <a:pt x="384" y="325"/>
                  <a:pt x="384" y="325"/>
                  <a:pt x="384" y="325"/>
                </a:cubicBezTo>
                <a:cubicBezTo>
                  <a:pt x="384" y="325"/>
                  <a:pt x="384" y="325"/>
                  <a:pt x="384" y="325"/>
                </a:cubicBezTo>
                <a:cubicBezTo>
                  <a:pt x="384" y="325"/>
                  <a:pt x="384" y="325"/>
                  <a:pt x="383" y="325"/>
                </a:cubicBezTo>
                <a:cubicBezTo>
                  <a:pt x="384" y="325"/>
                  <a:pt x="384" y="325"/>
                  <a:pt x="384" y="326"/>
                </a:cubicBezTo>
                <a:cubicBezTo>
                  <a:pt x="384" y="326"/>
                  <a:pt x="384" y="326"/>
                  <a:pt x="384" y="326"/>
                </a:cubicBezTo>
                <a:cubicBezTo>
                  <a:pt x="384" y="326"/>
                  <a:pt x="384" y="326"/>
                  <a:pt x="384" y="326"/>
                </a:cubicBezTo>
                <a:cubicBezTo>
                  <a:pt x="385" y="326"/>
                  <a:pt x="385" y="326"/>
                  <a:pt x="385" y="326"/>
                </a:cubicBezTo>
                <a:cubicBezTo>
                  <a:pt x="385" y="326"/>
                  <a:pt x="385" y="326"/>
                  <a:pt x="385" y="326"/>
                </a:cubicBezTo>
                <a:cubicBezTo>
                  <a:pt x="384" y="326"/>
                  <a:pt x="384" y="326"/>
                  <a:pt x="384" y="326"/>
                </a:cubicBezTo>
                <a:cubicBezTo>
                  <a:pt x="384" y="326"/>
                  <a:pt x="384" y="326"/>
                  <a:pt x="384" y="326"/>
                </a:cubicBezTo>
                <a:cubicBezTo>
                  <a:pt x="384" y="326"/>
                  <a:pt x="384" y="326"/>
                  <a:pt x="384" y="326"/>
                </a:cubicBezTo>
                <a:cubicBezTo>
                  <a:pt x="384" y="326"/>
                  <a:pt x="384" y="326"/>
                  <a:pt x="384" y="326"/>
                </a:cubicBezTo>
                <a:cubicBezTo>
                  <a:pt x="384" y="326"/>
                  <a:pt x="384" y="326"/>
                  <a:pt x="383" y="326"/>
                </a:cubicBezTo>
                <a:cubicBezTo>
                  <a:pt x="383" y="326"/>
                  <a:pt x="383" y="326"/>
                  <a:pt x="383" y="326"/>
                </a:cubicBezTo>
                <a:cubicBezTo>
                  <a:pt x="383" y="326"/>
                  <a:pt x="383" y="326"/>
                  <a:pt x="383" y="326"/>
                </a:cubicBezTo>
                <a:cubicBezTo>
                  <a:pt x="383" y="327"/>
                  <a:pt x="383" y="328"/>
                  <a:pt x="383" y="329"/>
                </a:cubicBezTo>
                <a:cubicBezTo>
                  <a:pt x="383" y="328"/>
                  <a:pt x="382" y="329"/>
                  <a:pt x="382" y="328"/>
                </a:cubicBezTo>
                <a:cubicBezTo>
                  <a:pt x="382" y="328"/>
                  <a:pt x="382" y="328"/>
                  <a:pt x="382" y="328"/>
                </a:cubicBezTo>
                <a:cubicBezTo>
                  <a:pt x="382" y="329"/>
                  <a:pt x="382" y="329"/>
                  <a:pt x="383" y="330"/>
                </a:cubicBezTo>
                <a:cubicBezTo>
                  <a:pt x="383" y="330"/>
                  <a:pt x="383" y="330"/>
                  <a:pt x="383" y="330"/>
                </a:cubicBezTo>
                <a:cubicBezTo>
                  <a:pt x="383" y="330"/>
                  <a:pt x="383" y="330"/>
                  <a:pt x="383" y="330"/>
                </a:cubicBezTo>
                <a:cubicBezTo>
                  <a:pt x="383" y="330"/>
                  <a:pt x="384" y="330"/>
                  <a:pt x="384" y="331"/>
                </a:cubicBezTo>
                <a:cubicBezTo>
                  <a:pt x="384" y="331"/>
                  <a:pt x="384" y="330"/>
                  <a:pt x="384" y="331"/>
                </a:cubicBezTo>
                <a:cubicBezTo>
                  <a:pt x="383" y="331"/>
                  <a:pt x="383" y="331"/>
                  <a:pt x="383" y="331"/>
                </a:cubicBezTo>
                <a:cubicBezTo>
                  <a:pt x="383" y="331"/>
                  <a:pt x="383" y="330"/>
                  <a:pt x="383" y="330"/>
                </a:cubicBezTo>
                <a:cubicBezTo>
                  <a:pt x="383" y="331"/>
                  <a:pt x="383" y="331"/>
                  <a:pt x="383" y="331"/>
                </a:cubicBezTo>
                <a:cubicBezTo>
                  <a:pt x="383" y="331"/>
                  <a:pt x="383" y="331"/>
                  <a:pt x="384" y="331"/>
                </a:cubicBezTo>
                <a:cubicBezTo>
                  <a:pt x="384" y="331"/>
                  <a:pt x="384" y="332"/>
                  <a:pt x="384" y="333"/>
                </a:cubicBezTo>
                <a:cubicBezTo>
                  <a:pt x="384" y="332"/>
                  <a:pt x="384" y="332"/>
                  <a:pt x="384" y="332"/>
                </a:cubicBezTo>
                <a:cubicBezTo>
                  <a:pt x="385" y="334"/>
                  <a:pt x="387" y="335"/>
                  <a:pt x="388" y="336"/>
                </a:cubicBezTo>
                <a:cubicBezTo>
                  <a:pt x="388" y="336"/>
                  <a:pt x="388" y="336"/>
                  <a:pt x="388" y="336"/>
                </a:cubicBezTo>
                <a:cubicBezTo>
                  <a:pt x="388" y="336"/>
                  <a:pt x="388" y="336"/>
                  <a:pt x="388" y="337"/>
                </a:cubicBezTo>
                <a:cubicBezTo>
                  <a:pt x="389" y="337"/>
                  <a:pt x="389" y="337"/>
                  <a:pt x="389" y="338"/>
                </a:cubicBezTo>
                <a:cubicBezTo>
                  <a:pt x="390" y="338"/>
                  <a:pt x="390" y="339"/>
                  <a:pt x="390" y="339"/>
                </a:cubicBezTo>
                <a:cubicBezTo>
                  <a:pt x="390" y="339"/>
                  <a:pt x="390" y="339"/>
                  <a:pt x="390" y="339"/>
                </a:cubicBezTo>
                <a:cubicBezTo>
                  <a:pt x="390" y="339"/>
                  <a:pt x="390" y="339"/>
                  <a:pt x="390" y="339"/>
                </a:cubicBezTo>
                <a:cubicBezTo>
                  <a:pt x="390" y="339"/>
                  <a:pt x="390" y="339"/>
                  <a:pt x="390" y="339"/>
                </a:cubicBezTo>
                <a:cubicBezTo>
                  <a:pt x="390" y="339"/>
                  <a:pt x="390" y="340"/>
                  <a:pt x="390" y="340"/>
                </a:cubicBezTo>
                <a:cubicBezTo>
                  <a:pt x="390" y="340"/>
                  <a:pt x="390" y="340"/>
                  <a:pt x="390" y="340"/>
                </a:cubicBezTo>
                <a:cubicBezTo>
                  <a:pt x="391" y="341"/>
                  <a:pt x="391" y="341"/>
                  <a:pt x="391" y="341"/>
                </a:cubicBezTo>
                <a:cubicBezTo>
                  <a:pt x="391" y="341"/>
                  <a:pt x="391" y="341"/>
                  <a:pt x="391" y="341"/>
                </a:cubicBezTo>
                <a:cubicBezTo>
                  <a:pt x="391" y="341"/>
                  <a:pt x="391" y="341"/>
                  <a:pt x="391" y="341"/>
                </a:cubicBezTo>
                <a:cubicBezTo>
                  <a:pt x="391" y="341"/>
                  <a:pt x="391" y="340"/>
                  <a:pt x="391" y="340"/>
                </a:cubicBezTo>
                <a:cubicBezTo>
                  <a:pt x="391" y="340"/>
                  <a:pt x="391" y="340"/>
                  <a:pt x="391" y="340"/>
                </a:cubicBezTo>
                <a:cubicBezTo>
                  <a:pt x="391" y="340"/>
                  <a:pt x="391" y="340"/>
                  <a:pt x="391" y="339"/>
                </a:cubicBezTo>
                <a:cubicBezTo>
                  <a:pt x="391" y="339"/>
                  <a:pt x="391" y="339"/>
                  <a:pt x="391" y="339"/>
                </a:cubicBezTo>
                <a:cubicBezTo>
                  <a:pt x="391" y="339"/>
                  <a:pt x="391" y="339"/>
                  <a:pt x="391" y="339"/>
                </a:cubicBezTo>
                <a:cubicBezTo>
                  <a:pt x="391" y="339"/>
                  <a:pt x="391" y="339"/>
                  <a:pt x="391" y="339"/>
                </a:cubicBezTo>
                <a:cubicBezTo>
                  <a:pt x="391" y="340"/>
                  <a:pt x="392" y="341"/>
                  <a:pt x="391" y="341"/>
                </a:cubicBezTo>
                <a:cubicBezTo>
                  <a:pt x="391" y="341"/>
                  <a:pt x="391" y="341"/>
                  <a:pt x="391" y="341"/>
                </a:cubicBezTo>
                <a:cubicBezTo>
                  <a:pt x="391" y="341"/>
                  <a:pt x="391" y="341"/>
                  <a:pt x="391" y="342"/>
                </a:cubicBezTo>
                <a:cubicBezTo>
                  <a:pt x="391" y="342"/>
                  <a:pt x="391" y="342"/>
                  <a:pt x="391" y="342"/>
                </a:cubicBezTo>
                <a:cubicBezTo>
                  <a:pt x="391" y="342"/>
                  <a:pt x="392" y="341"/>
                  <a:pt x="392" y="341"/>
                </a:cubicBezTo>
                <a:cubicBezTo>
                  <a:pt x="392" y="341"/>
                  <a:pt x="392" y="341"/>
                  <a:pt x="392" y="341"/>
                </a:cubicBezTo>
                <a:cubicBezTo>
                  <a:pt x="392" y="341"/>
                  <a:pt x="391" y="342"/>
                  <a:pt x="391" y="342"/>
                </a:cubicBezTo>
                <a:cubicBezTo>
                  <a:pt x="391" y="342"/>
                  <a:pt x="391" y="342"/>
                  <a:pt x="391" y="343"/>
                </a:cubicBezTo>
                <a:cubicBezTo>
                  <a:pt x="391" y="343"/>
                  <a:pt x="392" y="343"/>
                  <a:pt x="392" y="344"/>
                </a:cubicBezTo>
                <a:cubicBezTo>
                  <a:pt x="392" y="344"/>
                  <a:pt x="392" y="345"/>
                  <a:pt x="393" y="346"/>
                </a:cubicBezTo>
                <a:cubicBezTo>
                  <a:pt x="393" y="346"/>
                  <a:pt x="393" y="347"/>
                  <a:pt x="393" y="348"/>
                </a:cubicBezTo>
                <a:cubicBezTo>
                  <a:pt x="393" y="348"/>
                  <a:pt x="394" y="348"/>
                  <a:pt x="393" y="349"/>
                </a:cubicBezTo>
                <a:cubicBezTo>
                  <a:pt x="393" y="349"/>
                  <a:pt x="393" y="349"/>
                  <a:pt x="393" y="349"/>
                </a:cubicBezTo>
                <a:cubicBezTo>
                  <a:pt x="392" y="349"/>
                  <a:pt x="393" y="350"/>
                  <a:pt x="393" y="350"/>
                </a:cubicBezTo>
                <a:cubicBezTo>
                  <a:pt x="393" y="351"/>
                  <a:pt x="393" y="352"/>
                  <a:pt x="394" y="352"/>
                </a:cubicBezTo>
                <a:cubicBezTo>
                  <a:pt x="394" y="353"/>
                  <a:pt x="395" y="353"/>
                  <a:pt x="395" y="354"/>
                </a:cubicBezTo>
                <a:cubicBezTo>
                  <a:pt x="395" y="355"/>
                  <a:pt x="395" y="356"/>
                  <a:pt x="394" y="356"/>
                </a:cubicBezTo>
                <a:cubicBezTo>
                  <a:pt x="394" y="357"/>
                  <a:pt x="394" y="357"/>
                  <a:pt x="394" y="358"/>
                </a:cubicBezTo>
                <a:cubicBezTo>
                  <a:pt x="394" y="358"/>
                  <a:pt x="394" y="358"/>
                  <a:pt x="393" y="358"/>
                </a:cubicBezTo>
                <a:cubicBezTo>
                  <a:pt x="393" y="358"/>
                  <a:pt x="392" y="359"/>
                  <a:pt x="392" y="360"/>
                </a:cubicBezTo>
                <a:cubicBezTo>
                  <a:pt x="391" y="360"/>
                  <a:pt x="391" y="361"/>
                  <a:pt x="391" y="361"/>
                </a:cubicBezTo>
                <a:cubicBezTo>
                  <a:pt x="391" y="364"/>
                  <a:pt x="391" y="364"/>
                  <a:pt x="391" y="364"/>
                </a:cubicBezTo>
                <a:cubicBezTo>
                  <a:pt x="390" y="365"/>
                  <a:pt x="390" y="365"/>
                  <a:pt x="390" y="366"/>
                </a:cubicBezTo>
                <a:cubicBezTo>
                  <a:pt x="390" y="366"/>
                  <a:pt x="389" y="366"/>
                  <a:pt x="389" y="367"/>
                </a:cubicBezTo>
                <a:cubicBezTo>
                  <a:pt x="389" y="367"/>
                  <a:pt x="390" y="367"/>
                  <a:pt x="390" y="367"/>
                </a:cubicBezTo>
                <a:cubicBezTo>
                  <a:pt x="390" y="368"/>
                  <a:pt x="390" y="369"/>
                  <a:pt x="389" y="369"/>
                </a:cubicBezTo>
                <a:cubicBezTo>
                  <a:pt x="389" y="370"/>
                  <a:pt x="389" y="370"/>
                  <a:pt x="389" y="370"/>
                </a:cubicBezTo>
                <a:cubicBezTo>
                  <a:pt x="390" y="372"/>
                  <a:pt x="389" y="373"/>
                  <a:pt x="390" y="374"/>
                </a:cubicBezTo>
                <a:cubicBezTo>
                  <a:pt x="392" y="375"/>
                  <a:pt x="392" y="377"/>
                  <a:pt x="393" y="378"/>
                </a:cubicBezTo>
                <a:cubicBezTo>
                  <a:pt x="394" y="380"/>
                  <a:pt x="394" y="381"/>
                  <a:pt x="395" y="382"/>
                </a:cubicBezTo>
                <a:cubicBezTo>
                  <a:pt x="396" y="383"/>
                  <a:pt x="396" y="384"/>
                  <a:pt x="396" y="384"/>
                </a:cubicBezTo>
                <a:cubicBezTo>
                  <a:pt x="396" y="385"/>
                  <a:pt x="396" y="385"/>
                  <a:pt x="396" y="385"/>
                </a:cubicBezTo>
                <a:cubicBezTo>
                  <a:pt x="396" y="387"/>
                  <a:pt x="396" y="387"/>
                  <a:pt x="396" y="387"/>
                </a:cubicBezTo>
                <a:cubicBezTo>
                  <a:pt x="396" y="387"/>
                  <a:pt x="396" y="388"/>
                  <a:pt x="396" y="388"/>
                </a:cubicBezTo>
                <a:cubicBezTo>
                  <a:pt x="396" y="389"/>
                  <a:pt x="396" y="389"/>
                  <a:pt x="396" y="389"/>
                </a:cubicBezTo>
                <a:cubicBezTo>
                  <a:pt x="397" y="389"/>
                  <a:pt x="397" y="390"/>
                  <a:pt x="397" y="390"/>
                </a:cubicBezTo>
                <a:cubicBezTo>
                  <a:pt x="397" y="391"/>
                  <a:pt x="397" y="392"/>
                  <a:pt x="397" y="392"/>
                </a:cubicBezTo>
                <a:cubicBezTo>
                  <a:pt x="397" y="393"/>
                  <a:pt x="398" y="394"/>
                  <a:pt x="398" y="395"/>
                </a:cubicBezTo>
                <a:cubicBezTo>
                  <a:pt x="398" y="396"/>
                  <a:pt x="398" y="397"/>
                  <a:pt x="399" y="398"/>
                </a:cubicBezTo>
                <a:cubicBezTo>
                  <a:pt x="399" y="398"/>
                  <a:pt x="400" y="399"/>
                  <a:pt x="400" y="399"/>
                </a:cubicBezTo>
                <a:cubicBezTo>
                  <a:pt x="400" y="399"/>
                  <a:pt x="401" y="400"/>
                  <a:pt x="401" y="400"/>
                </a:cubicBezTo>
                <a:cubicBezTo>
                  <a:pt x="401" y="400"/>
                  <a:pt x="401" y="400"/>
                  <a:pt x="401" y="400"/>
                </a:cubicBezTo>
                <a:cubicBezTo>
                  <a:pt x="401" y="400"/>
                  <a:pt x="401" y="400"/>
                  <a:pt x="401" y="400"/>
                </a:cubicBezTo>
                <a:cubicBezTo>
                  <a:pt x="402" y="401"/>
                  <a:pt x="402" y="401"/>
                  <a:pt x="402" y="401"/>
                </a:cubicBezTo>
                <a:cubicBezTo>
                  <a:pt x="403" y="404"/>
                  <a:pt x="403" y="404"/>
                  <a:pt x="403" y="404"/>
                </a:cubicBezTo>
                <a:cubicBezTo>
                  <a:pt x="403" y="405"/>
                  <a:pt x="404" y="406"/>
                  <a:pt x="405" y="407"/>
                </a:cubicBezTo>
                <a:cubicBezTo>
                  <a:pt x="405" y="408"/>
                  <a:pt x="405" y="408"/>
                  <a:pt x="405" y="409"/>
                </a:cubicBezTo>
                <a:cubicBezTo>
                  <a:pt x="406" y="409"/>
                  <a:pt x="406" y="409"/>
                  <a:pt x="406" y="410"/>
                </a:cubicBezTo>
                <a:cubicBezTo>
                  <a:pt x="406" y="410"/>
                  <a:pt x="406" y="410"/>
                  <a:pt x="406" y="411"/>
                </a:cubicBezTo>
                <a:cubicBezTo>
                  <a:pt x="406" y="411"/>
                  <a:pt x="406" y="411"/>
                  <a:pt x="405" y="412"/>
                </a:cubicBezTo>
                <a:cubicBezTo>
                  <a:pt x="405" y="412"/>
                  <a:pt x="405" y="412"/>
                  <a:pt x="405" y="412"/>
                </a:cubicBezTo>
                <a:cubicBezTo>
                  <a:pt x="405" y="412"/>
                  <a:pt x="405" y="412"/>
                  <a:pt x="405" y="412"/>
                </a:cubicBezTo>
                <a:cubicBezTo>
                  <a:pt x="405" y="412"/>
                  <a:pt x="405" y="412"/>
                  <a:pt x="405" y="412"/>
                </a:cubicBezTo>
                <a:cubicBezTo>
                  <a:pt x="405" y="412"/>
                  <a:pt x="405" y="413"/>
                  <a:pt x="405" y="413"/>
                </a:cubicBezTo>
                <a:cubicBezTo>
                  <a:pt x="406" y="414"/>
                  <a:pt x="406" y="414"/>
                  <a:pt x="406" y="414"/>
                </a:cubicBezTo>
                <a:cubicBezTo>
                  <a:pt x="406" y="415"/>
                  <a:pt x="406" y="415"/>
                  <a:pt x="406" y="415"/>
                </a:cubicBezTo>
                <a:cubicBezTo>
                  <a:pt x="406" y="416"/>
                  <a:pt x="406" y="416"/>
                  <a:pt x="406" y="416"/>
                </a:cubicBezTo>
                <a:cubicBezTo>
                  <a:pt x="406" y="416"/>
                  <a:pt x="406" y="416"/>
                  <a:pt x="406" y="416"/>
                </a:cubicBezTo>
                <a:cubicBezTo>
                  <a:pt x="406" y="416"/>
                  <a:pt x="406" y="416"/>
                  <a:pt x="406" y="416"/>
                </a:cubicBezTo>
                <a:cubicBezTo>
                  <a:pt x="406" y="415"/>
                  <a:pt x="407" y="415"/>
                  <a:pt x="407" y="415"/>
                </a:cubicBezTo>
                <a:cubicBezTo>
                  <a:pt x="407" y="416"/>
                  <a:pt x="407" y="416"/>
                  <a:pt x="407" y="416"/>
                </a:cubicBezTo>
                <a:cubicBezTo>
                  <a:pt x="407" y="416"/>
                  <a:pt x="408" y="416"/>
                  <a:pt x="408" y="416"/>
                </a:cubicBezTo>
                <a:cubicBezTo>
                  <a:pt x="408" y="416"/>
                  <a:pt x="408" y="417"/>
                  <a:pt x="409" y="417"/>
                </a:cubicBezTo>
                <a:cubicBezTo>
                  <a:pt x="409" y="417"/>
                  <a:pt x="410" y="417"/>
                  <a:pt x="410" y="417"/>
                </a:cubicBezTo>
                <a:cubicBezTo>
                  <a:pt x="410" y="417"/>
                  <a:pt x="410" y="417"/>
                  <a:pt x="411" y="417"/>
                </a:cubicBezTo>
                <a:cubicBezTo>
                  <a:pt x="411" y="417"/>
                  <a:pt x="412" y="416"/>
                  <a:pt x="413" y="416"/>
                </a:cubicBezTo>
                <a:cubicBezTo>
                  <a:pt x="413" y="416"/>
                  <a:pt x="413" y="416"/>
                  <a:pt x="414" y="416"/>
                </a:cubicBezTo>
                <a:cubicBezTo>
                  <a:pt x="414" y="416"/>
                  <a:pt x="415" y="416"/>
                  <a:pt x="415" y="416"/>
                </a:cubicBezTo>
                <a:cubicBezTo>
                  <a:pt x="415" y="416"/>
                  <a:pt x="415" y="416"/>
                  <a:pt x="416" y="415"/>
                </a:cubicBezTo>
                <a:cubicBezTo>
                  <a:pt x="416" y="415"/>
                  <a:pt x="416" y="415"/>
                  <a:pt x="417" y="415"/>
                </a:cubicBezTo>
                <a:cubicBezTo>
                  <a:pt x="417" y="415"/>
                  <a:pt x="418" y="415"/>
                  <a:pt x="419" y="415"/>
                </a:cubicBezTo>
                <a:cubicBezTo>
                  <a:pt x="419" y="415"/>
                  <a:pt x="420" y="415"/>
                  <a:pt x="421" y="415"/>
                </a:cubicBezTo>
                <a:cubicBezTo>
                  <a:pt x="421" y="415"/>
                  <a:pt x="422" y="416"/>
                  <a:pt x="422" y="416"/>
                </a:cubicBezTo>
                <a:cubicBezTo>
                  <a:pt x="422" y="416"/>
                  <a:pt x="422" y="415"/>
                  <a:pt x="423" y="415"/>
                </a:cubicBezTo>
                <a:cubicBezTo>
                  <a:pt x="423" y="415"/>
                  <a:pt x="423" y="415"/>
                  <a:pt x="423" y="415"/>
                </a:cubicBezTo>
                <a:cubicBezTo>
                  <a:pt x="424" y="415"/>
                  <a:pt x="424" y="415"/>
                  <a:pt x="424" y="415"/>
                </a:cubicBezTo>
                <a:cubicBezTo>
                  <a:pt x="424" y="415"/>
                  <a:pt x="424" y="415"/>
                  <a:pt x="424" y="415"/>
                </a:cubicBezTo>
                <a:cubicBezTo>
                  <a:pt x="424" y="415"/>
                  <a:pt x="424" y="415"/>
                  <a:pt x="424" y="415"/>
                </a:cubicBezTo>
                <a:cubicBezTo>
                  <a:pt x="424" y="415"/>
                  <a:pt x="425" y="414"/>
                  <a:pt x="425" y="414"/>
                </a:cubicBezTo>
                <a:cubicBezTo>
                  <a:pt x="425" y="414"/>
                  <a:pt x="425" y="414"/>
                  <a:pt x="426" y="414"/>
                </a:cubicBezTo>
                <a:cubicBezTo>
                  <a:pt x="426" y="414"/>
                  <a:pt x="426" y="414"/>
                  <a:pt x="427" y="414"/>
                </a:cubicBezTo>
                <a:cubicBezTo>
                  <a:pt x="427" y="414"/>
                  <a:pt x="428" y="414"/>
                  <a:pt x="428" y="414"/>
                </a:cubicBezTo>
                <a:cubicBezTo>
                  <a:pt x="428" y="413"/>
                  <a:pt x="429" y="413"/>
                  <a:pt x="429" y="413"/>
                </a:cubicBezTo>
                <a:cubicBezTo>
                  <a:pt x="430" y="412"/>
                  <a:pt x="430" y="412"/>
                  <a:pt x="431" y="412"/>
                </a:cubicBezTo>
                <a:cubicBezTo>
                  <a:pt x="432" y="411"/>
                  <a:pt x="433" y="410"/>
                  <a:pt x="433" y="409"/>
                </a:cubicBezTo>
                <a:cubicBezTo>
                  <a:pt x="434" y="408"/>
                  <a:pt x="436" y="407"/>
                  <a:pt x="436" y="406"/>
                </a:cubicBezTo>
                <a:cubicBezTo>
                  <a:pt x="437" y="405"/>
                  <a:pt x="438" y="404"/>
                  <a:pt x="438" y="403"/>
                </a:cubicBezTo>
                <a:cubicBezTo>
                  <a:pt x="439" y="402"/>
                  <a:pt x="439" y="402"/>
                  <a:pt x="440" y="401"/>
                </a:cubicBezTo>
                <a:cubicBezTo>
                  <a:pt x="440" y="401"/>
                  <a:pt x="440" y="401"/>
                  <a:pt x="440" y="401"/>
                </a:cubicBezTo>
                <a:cubicBezTo>
                  <a:pt x="440" y="401"/>
                  <a:pt x="440" y="401"/>
                  <a:pt x="440" y="401"/>
                </a:cubicBezTo>
                <a:cubicBezTo>
                  <a:pt x="441" y="400"/>
                  <a:pt x="441" y="400"/>
                  <a:pt x="441" y="400"/>
                </a:cubicBezTo>
                <a:cubicBezTo>
                  <a:pt x="442" y="399"/>
                  <a:pt x="442" y="398"/>
                  <a:pt x="442" y="397"/>
                </a:cubicBezTo>
                <a:cubicBezTo>
                  <a:pt x="442" y="397"/>
                  <a:pt x="442" y="396"/>
                  <a:pt x="442" y="395"/>
                </a:cubicBezTo>
                <a:cubicBezTo>
                  <a:pt x="442" y="395"/>
                  <a:pt x="442" y="395"/>
                  <a:pt x="442" y="395"/>
                </a:cubicBezTo>
                <a:cubicBezTo>
                  <a:pt x="443" y="395"/>
                  <a:pt x="443" y="394"/>
                  <a:pt x="443" y="393"/>
                </a:cubicBezTo>
                <a:cubicBezTo>
                  <a:pt x="442" y="394"/>
                  <a:pt x="442" y="394"/>
                  <a:pt x="442" y="394"/>
                </a:cubicBezTo>
                <a:cubicBezTo>
                  <a:pt x="442" y="394"/>
                  <a:pt x="442" y="394"/>
                  <a:pt x="442" y="394"/>
                </a:cubicBezTo>
                <a:cubicBezTo>
                  <a:pt x="442" y="393"/>
                  <a:pt x="442" y="393"/>
                  <a:pt x="441" y="393"/>
                </a:cubicBezTo>
                <a:cubicBezTo>
                  <a:pt x="442" y="393"/>
                  <a:pt x="442" y="393"/>
                  <a:pt x="442" y="393"/>
                </a:cubicBezTo>
                <a:cubicBezTo>
                  <a:pt x="442" y="393"/>
                  <a:pt x="442" y="393"/>
                  <a:pt x="442" y="393"/>
                </a:cubicBezTo>
                <a:cubicBezTo>
                  <a:pt x="442" y="392"/>
                  <a:pt x="442" y="392"/>
                  <a:pt x="443" y="392"/>
                </a:cubicBezTo>
                <a:cubicBezTo>
                  <a:pt x="444" y="391"/>
                  <a:pt x="445" y="391"/>
                  <a:pt x="446" y="390"/>
                </a:cubicBezTo>
                <a:cubicBezTo>
                  <a:pt x="447" y="390"/>
                  <a:pt x="448" y="390"/>
                  <a:pt x="448" y="389"/>
                </a:cubicBezTo>
                <a:cubicBezTo>
                  <a:pt x="449" y="389"/>
                  <a:pt x="449" y="389"/>
                  <a:pt x="449" y="388"/>
                </a:cubicBezTo>
                <a:cubicBezTo>
                  <a:pt x="449" y="388"/>
                  <a:pt x="449" y="388"/>
                  <a:pt x="449" y="387"/>
                </a:cubicBezTo>
                <a:cubicBezTo>
                  <a:pt x="449" y="387"/>
                  <a:pt x="449" y="388"/>
                  <a:pt x="449" y="388"/>
                </a:cubicBezTo>
                <a:cubicBezTo>
                  <a:pt x="449" y="388"/>
                  <a:pt x="449" y="387"/>
                  <a:pt x="449" y="387"/>
                </a:cubicBezTo>
                <a:cubicBezTo>
                  <a:pt x="449" y="387"/>
                  <a:pt x="449" y="387"/>
                  <a:pt x="449" y="387"/>
                </a:cubicBezTo>
                <a:cubicBezTo>
                  <a:pt x="449" y="387"/>
                  <a:pt x="449" y="387"/>
                  <a:pt x="449" y="386"/>
                </a:cubicBezTo>
                <a:cubicBezTo>
                  <a:pt x="449" y="385"/>
                  <a:pt x="449" y="384"/>
                  <a:pt x="449" y="383"/>
                </a:cubicBezTo>
                <a:cubicBezTo>
                  <a:pt x="449" y="383"/>
                  <a:pt x="449" y="383"/>
                  <a:pt x="449" y="383"/>
                </a:cubicBezTo>
                <a:cubicBezTo>
                  <a:pt x="449" y="383"/>
                  <a:pt x="449" y="383"/>
                  <a:pt x="449" y="383"/>
                </a:cubicBezTo>
                <a:cubicBezTo>
                  <a:pt x="449" y="383"/>
                  <a:pt x="449" y="383"/>
                  <a:pt x="449" y="383"/>
                </a:cubicBezTo>
                <a:cubicBezTo>
                  <a:pt x="449" y="383"/>
                  <a:pt x="449" y="383"/>
                  <a:pt x="449" y="383"/>
                </a:cubicBezTo>
                <a:cubicBezTo>
                  <a:pt x="449" y="383"/>
                  <a:pt x="449" y="382"/>
                  <a:pt x="448" y="382"/>
                </a:cubicBezTo>
                <a:cubicBezTo>
                  <a:pt x="448" y="381"/>
                  <a:pt x="448" y="381"/>
                  <a:pt x="448" y="381"/>
                </a:cubicBezTo>
                <a:cubicBezTo>
                  <a:pt x="448" y="381"/>
                  <a:pt x="448" y="380"/>
                  <a:pt x="448" y="380"/>
                </a:cubicBezTo>
                <a:cubicBezTo>
                  <a:pt x="448" y="380"/>
                  <a:pt x="448" y="380"/>
                  <a:pt x="448" y="380"/>
                </a:cubicBezTo>
                <a:cubicBezTo>
                  <a:pt x="447" y="379"/>
                  <a:pt x="447" y="379"/>
                  <a:pt x="447" y="379"/>
                </a:cubicBezTo>
                <a:cubicBezTo>
                  <a:pt x="447" y="379"/>
                  <a:pt x="447" y="379"/>
                  <a:pt x="447" y="378"/>
                </a:cubicBezTo>
                <a:cubicBezTo>
                  <a:pt x="447" y="378"/>
                  <a:pt x="447" y="378"/>
                  <a:pt x="447" y="378"/>
                </a:cubicBezTo>
                <a:cubicBezTo>
                  <a:pt x="447" y="378"/>
                  <a:pt x="447" y="378"/>
                  <a:pt x="447" y="378"/>
                </a:cubicBezTo>
                <a:cubicBezTo>
                  <a:pt x="447" y="378"/>
                  <a:pt x="447" y="378"/>
                  <a:pt x="447" y="378"/>
                </a:cubicBezTo>
                <a:cubicBezTo>
                  <a:pt x="447" y="378"/>
                  <a:pt x="447" y="377"/>
                  <a:pt x="447" y="377"/>
                </a:cubicBezTo>
                <a:cubicBezTo>
                  <a:pt x="447" y="377"/>
                  <a:pt x="447" y="377"/>
                  <a:pt x="447" y="377"/>
                </a:cubicBezTo>
                <a:cubicBezTo>
                  <a:pt x="447" y="377"/>
                  <a:pt x="446" y="376"/>
                  <a:pt x="447" y="376"/>
                </a:cubicBezTo>
                <a:cubicBezTo>
                  <a:pt x="447" y="376"/>
                  <a:pt x="447" y="377"/>
                  <a:pt x="447" y="377"/>
                </a:cubicBezTo>
                <a:cubicBezTo>
                  <a:pt x="447" y="377"/>
                  <a:pt x="447" y="377"/>
                  <a:pt x="448" y="377"/>
                </a:cubicBezTo>
                <a:cubicBezTo>
                  <a:pt x="448" y="377"/>
                  <a:pt x="448" y="377"/>
                  <a:pt x="448" y="377"/>
                </a:cubicBezTo>
                <a:cubicBezTo>
                  <a:pt x="448" y="376"/>
                  <a:pt x="449" y="376"/>
                  <a:pt x="449" y="375"/>
                </a:cubicBezTo>
                <a:cubicBezTo>
                  <a:pt x="449" y="375"/>
                  <a:pt x="449" y="375"/>
                  <a:pt x="450" y="375"/>
                </a:cubicBezTo>
                <a:cubicBezTo>
                  <a:pt x="450" y="375"/>
                  <a:pt x="450" y="375"/>
                  <a:pt x="450" y="375"/>
                </a:cubicBezTo>
                <a:cubicBezTo>
                  <a:pt x="450" y="375"/>
                  <a:pt x="450" y="375"/>
                  <a:pt x="450" y="375"/>
                </a:cubicBezTo>
                <a:cubicBezTo>
                  <a:pt x="450" y="375"/>
                  <a:pt x="450" y="374"/>
                  <a:pt x="450" y="374"/>
                </a:cubicBezTo>
                <a:cubicBezTo>
                  <a:pt x="451" y="374"/>
                  <a:pt x="451" y="374"/>
                  <a:pt x="451" y="374"/>
                </a:cubicBezTo>
                <a:cubicBezTo>
                  <a:pt x="451" y="374"/>
                  <a:pt x="451" y="374"/>
                  <a:pt x="451" y="374"/>
                </a:cubicBezTo>
                <a:cubicBezTo>
                  <a:pt x="451" y="374"/>
                  <a:pt x="452" y="373"/>
                  <a:pt x="452" y="373"/>
                </a:cubicBezTo>
                <a:cubicBezTo>
                  <a:pt x="452" y="373"/>
                  <a:pt x="453" y="373"/>
                  <a:pt x="453" y="372"/>
                </a:cubicBezTo>
                <a:cubicBezTo>
                  <a:pt x="453" y="372"/>
                  <a:pt x="453" y="372"/>
                  <a:pt x="453" y="372"/>
                </a:cubicBezTo>
                <a:cubicBezTo>
                  <a:pt x="452" y="372"/>
                  <a:pt x="453" y="372"/>
                  <a:pt x="453" y="372"/>
                </a:cubicBezTo>
                <a:cubicBezTo>
                  <a:pt x="453" y="372"/>
                  <a:pt x="454" y="371"/>
                  <a:pt x="454" y="371"/>
                </a:cubicBezTo>
                <a:cubicBezTo>
                  <a:pt x="455" y="371"/>
                  <a:pt x="455" y="371"/>
                  <a:pt x="455" y="370"/>
                </a:cubicBezTo>
                <a:cubicBezTo>
                  <a:pt x="456" y="370"/>
                  <a:pt x="456" y="370"/>
                  <a:pt x="456" y="370"/>
                </a:cubicBezTo>
                <a:cubicBezTo>
                  <a:pt x="456" y="370"/>
                  <a:pt x="456" y="370"/>
                  <a:pt x="457" y="370"/>
                </a:cubicBezTo>
                <a:cubicBezTo>
                  <a:pt x="457" y="370"/>
                  <a:pt x="458" y="369"/>
                  <a:pt x="458" y="369"/>
                </a:cubicBezTo>
                <a:cubicBezTo>
                  <a:pt x="459" y="369"/>
                  <a:pt x="459" y="369"/>
                  <a:pt x="460" y="368"/>
                </a:cubicBezTo>
                <a:cubicBezTo>
                  <a:pt x="460" y="368"/>
                  <a:pt x="461" y="367"/>
                  <a:pt x="461" y="366"/>
                </a:cubicBezTo>
                <a:cubicBezTo>
                  <a:pt x="461" y="366"/>
                  <a:pt x="462" y="365"/>
                  <a:pt x="462" y="365"/>
                </a:cubicBezTo>
                <a:cubicBezTo>
                  <a:pt x="462" y="364"/>
                  <a:pt x="462" y="364"/>
                  <a:pt x="462" y="364"/>
                </a:cubicBezTo>
                <a:cubicBezTo>
                  <a:pt x="462" y="364"/>
                  <a:pt x="462" y="364"/>
                  <a:pt x="462" y="364"/>
                </a:cubicBezTo>
                <a:cubicBezTo>
                  <a:pt x="462" y="364"/>
                  <a:pt x="462" y="363"/>
                  <a:pt x="462" y="363"/>
                </a:cubicBezTo>
                <a:cubicBezTo>
                  <a:pt x="462" y="363"/>
                  <a:pt x="462" y="363"/>
                  <a:pt x="462" y="363"/>
                </a:cubicBezTo>
                <a:cubicBezTo>
                  <a:pt x="462" y="363"/>
                  <a:pt x="462" y="363"/>
                  <a:pt x="462" y="362"/>
                </a:cubicBezTo>
                <a:cubicBezTo>
                  <a:pt x="462" y="362"/>
                  <a:pt x="462" y="362"/>
                  <a:pt x="462" y="362"/>
                </a:cubicBezTo>
                <a:cubicBezTo>
                  <a:pt x="462" y="362"/>
                  <a:pt x="462" y="362"/>
                  <a:pt x="462" y="362"/>
                </a:cubicBezTo>
                <a:cubicBezTo>
                  <a:pt x="462" y="362"/>
                  <a:pt x="462" y="362"/>
                  <a:pt x="462" y="361"/>
                </a:cubicBezTo>
                <a:cubicBezTo>
                  <a:pt x="462" y="361"/>
                  <a:pt x="462" y="361"/>
                  <a:pt x="462" y="361"/>
                </a:cubicBezTo>
                <a:cubicBezTo>
                  <a:pt x="462" y="360"/>
                  <a:pt x="462" y="360"/>
                  <a:pt x="462" y="359"/>
                </a:cubicBezTo>
                <a:cubicBezTo>
                  <a:pt x="462" y="359"/>
                  <a:pt x="462" y="359"/>
                  <a:pt x="462" y="359"/>
                </a:cubicBezTo>
                <a:cubicBezTo>
                  <a:pt x="462" y="359"/>
                  <a:pt x="461" y="359"/>
                  <a:pt x="461" y="359"/>
                </a:cubicBezTo>
                <a:cubicBezTo>
                  <a:pt x="461" y="359"/>
                  <a:pt x="462" y="359"/>
                  <a:pt x="462" y="359"/>
                </a:cubicBezTo>
                <a:cubicBezTo>
                  <a:pt x="462" y="359"/>
                  <a:pt x="462" y="359"/>
                  <a:pt x="462" y="358"/>
                </a:cubicBezTo>
                <a:cubicBezTo>
                  <a:pt x="462" y="358"/>
                  <a:pt x="462" y="358"/>
                  <a:pt x="462" y="358"/>
                </a:cubicBezTo>
                <a:cubicBezTo>
                  <a:pt x="462" y="357"/>
                  <a:pt x="462" y="357"/>
                  <a:pt x="462" y="356"/>
                </a:cubicBezTo>
                <a:cubicBezTo>
                  <a:pt x="462" y="356"/>
                  <a:pt x="462" y="355"/>
                  <a:pt x="461" y="355"/>
                </a:cubicBezTo>
                <a:cubicBezTo>
                  <a:pt x="462" y="355"/>
                  <a:pt x="462" y="354"/>
                  <a:pt x="462" y="354"/>
                </a:cubicBezTo>
                <a:cubicBezTo>
                  <a:pt x="462" y="354"/>
                  <a:pt x="462" y="354"/>
                  <a:pt x="462" y="354"/>
                </a:cubicBezTo>
                <a:cubicBezTo>
                  <a:pt x="461" y="354"/>
                  <a:pt x="462" y="353"/>
                  <a:pt x="462" y="353"/>
                </a:cubicBezTo>
                <a:cubicBezTo>
                  <a:pt x="462" y="353"/>
                  <a:pt x="462" y="353"/>
                  <a:pt x="461" y="353"/>
                </a:cubicBezTo>
                <a:cubicBezTo>
                  <a:pt x="461" y="353"/>
                  <a:pt x="461" y="353"/>
                  <a:pt x="461" y="353"/>
                </a:cubicBezTo>
                <a:cubicBezTo>
                  <a:pt x="462" y="353"/>
                  <a:pt x="461" y="352"/>
                  <a:pt x="461" y="352"/>
                </a:cubicBezTo>
                <a:cubicBezTo>
                  <a:pt x="461" y="352"/>
                  <a:pt x="461" y="352"/>
                  <a:pt x="461" y="352"/>
                </a:cubicBezTo>
                <a:cubicBezTo>
                  <a:pt x="460" y="352"/>
                  <a:pt x="460" y="352"/>
                  <a:pt x="460" y="352"/>
                </a:cubicBezTo>
                <a:cubicBezTo>
                  <a:pt x="460" y="352"/>
                  <a:pt x="460" y="352"/>
                  <a:pt x="460" y="352"/>
                </a:cubicBezTo>
                <a:cubicBezTo>
                  <a:pt x="460" y="351"/>
                  <a:pt x="459" y="351"/>
                  <a:pt x="459" y="350"/>
                </a:cubicBezTo>
                <a:cubicBezTo>
                  <a:pt x="459" y="350"/>
                  <a:pt x="459" y="350"/>
                  <a:pt x="459" y="350"/>
                </a:cubicBezTo>
                <a:cubicBezTo>
                  <a:pt x="459" y="349"/>
                  <a:pt x="459" y="349"/>
                  <a:pt x="459" y="349"/>
                </a:cubicBezTo>
                <a:cubicBezTo>
                  <a:pt x="459" y="349"/>
                  <a:pt x="459" y="348"/>
                  <a:pt x="459" y="348"/>
                </a:cubicBezTo>
                <a:cubicBezTo>
                  <a:pt x="459" y="348"/>
                  <a:pt x="459" y="347"/>
                  <a:pt x="459" y="347"/>
                </a:cubicBezTo>
                <a:cubicBezTo>
                  <a:pt x="459" y="346"/>
                  <a:pt x="459" y="346"/>
                  <a:pt x="459" y="346"/>
                </a:cubicBezTo>
                <a:cubicBezTo>
                  <a:pt x="459" y="345"/>
                  <a:pt x="459" y="345"/>
                  <a:pt x="459" y="344"/>
                </a:cubicBezTo>
                <a:cubicBezTo>
                  <a:pt x="459" y="344"/>
                  <a:pt x="458" y="343"/>
                  <a:pt x="458" y="343"/>
                </a:cubicBezTo>
                <a:cubicBezTo>
                  <a:pt x="457" y="342"/>
                  <a:pt x="457" y="342"/>
                  <a:pt x="457" y="341"/>
                </a:cubicBezTo>
                <a:cubicBezTo>
                  <a:pt x="458" y="341"/>
                  <a:pt x="458" y="340"/>
                  <a:pt x="458" y="339"/>
                </a:cubicBezTo>
                <a:cubicBezTo>
                  <a:pt x="458" y="339"/>
                  <a:pt x="458" y="338"/>
                  <a:pt x="458" y="338"/>
                </a:cubicBezTo>
                <a:cubicBezTo>
                  <a:pt x="458" y="338"/>
                  <a:pt x="458" y="338"/>
                  <a:pt x="458" y="338"/>
                </a:cubicBezTo>
                <a:cubicBezTo>
                  <a:pt x="459" y="338"/>
                  <a:pt x="459" y="338"/>
                  <a:pt x="459" y="337"/>
                </a:cubicBezTo>
                <a:cubicBezTo>
                  <a:pt x="459" y="337"/>
                  <a:pt x="459" y="337"/>
                  <a:pt x="459" y="337"/>
                </a:cubicBezTo>
                <a:cubicBezTo>
                  <a:pt x="460" y="337"/>
                  <a:pt x="459" y="336"/>
                  <a:pt x="459" y="336"/>
                </a:cubicBezTo>
                <a:cubicBezTo>
                  <a:pt x="460" y="336"/>
                  <a:pt x="460" y="336"/>
                  <a:pt x="460" y="336"/>
                </a:cubicBezTo>
                <a:cubicBezTo>
                  <a:pt x="460" y="336"/>
                  <a:pt x="460" y="336"/>
                  <a:pt x="460" y="335"/>
                </a:cubicBezTo>
                <a:cubicBezTo>
                  <a:pt x="460" y="335"/>
                  <a:pt x="460" y="335"/>
                  <a:pt x="460" y="335"/>
                </a:cubicBezTo>
                <a:cubicBezTo>
                  <a:pt x="461" y="335"/>
                  <a:pt x="461" y="335"/>
                  <a:pt x="461" y="334"/>
                </a:cubicBezTo>
                <a:cubicBezTo>
                  <a:pt x="461" y="334"/>
                  <a:pt x="461" y="334"/>
                  <a:pt x="461" y="334"/>
                </a:cubicBezTo>
                <a:cubicBezTo>
                  <a:pt x="461" y="333"/>
                  <a:pt x="462" y="333"/>
                  <a:pt x="462" y="332"/>
                </a:cubicBezTo>
                <a:cubicBezTo>
                  <a:pt x="462" y="332"/>
                  <a:pt x="462" y="332"/>
                  <a:pt x="462" y="332"/>
                </a:cubicBezTo>
                <a:cubicBezTo>
                  <a:pt x="463" y="332"/>
                  <a:pt x="463" y="332"/>
                  <a:pt x="463" y="332"/>
                </a:cubicBezTo>
                <a:cubicBezTo>
                  <a:pt x="463" y="332"/>
                  <a:pt x="463" y="332"/>
                  <a:pt x="463" y="332"/>
                </a:cubicBezTo>
                <a:cubicBezTo>
                  <a:pt x="463" y="332"/>
                  <a:pt x="463" y="332"/>
                  <a:pt x="463" y="331"/>
                </a:cubicBezTo>
                <a:cubicBezTo>
                  <a:pt x="463" y="332"/>
                  <a:pt x="463" y="331"/>
                  <a:pt x="463" y="331"/>
                </a:cubicBezTo>
                <a:cubicBezTo>
                  <a:pt x="463" y="332"/>
                  <a:pt x="463" y="332"/>
                  <a:pt x="463" y="331"/>
                </a:cubicBezTo>
                <a:cubicBezTo>
                  <a:pt x="463" y="331"/>
                  <a:pt x="463" y="331"/>
                  <a:pt x="463" y="331"/>
                </a:cubicBezTo>
                <a:cubicBezTo>
                  <a:pt x="464" y="331"/>
                  <a:pt x="464" y="331"/>
                  <a:pt x="464" y="331"/>
                </a:cubicBezTo>
                <a:cubicBezTo>
                  <a:pt x="464" y="331"/>
                  <a:pt x="464" y="331"/>
                  <a:pt x="464" y="331"/>
                </a:cubicBezTo>
                <a:cubicBezTo>
                  <a:pt x="465" y="330"/>
                  <a:pt x="465" y="329"/>
                  <a:pt x="465" y="329"/>
                </a:cubicBezTo>
                <a:cubicBezTo>
                  <a:pt x="465" y="329"/>
                  <a:pt x="465" y="329"/>
                  <a:pt x="465" y="329"/>
                </a:cubicBezTo>
                <a:cubicBezTo>
                  <a:pt x="467" y="328"/>
                  <a:pt x="468" y="326"/>
                  <a:pt x="470" y="324"/>
                </a:cubicBezTo>
                <a:cubicBezTo>
                  <a:pt x="471" y="324"/>
                  <a:pt x="471" y="323"/>
                  <a:pt x="472" y="323"/>
                </a:cubicBezTo>
                <a:cubicBezTo>
                  <a:pt x="472" y="322"/>
                  <a:pt x="473" y="322"/>
                  <a:pt x="473" y="322"/>
                </a:cubicBezTo>
                <a:cubicBezTo>
                  <a:pt x="475" y="321"/>
                  <a:pt x="476" y="320"/>
                  <a:pt x="477" y="319"/>
                </a:cubicBezTo>
                <a:cubicBezTo>
                  <a:pt x="478" y="318"/>
                  <a:pt x="479" y="317"/>
                  <a:pt x="480" y="316"/>
                </a:cubicBezTo>
                <a:cubicBezTo>
                  <a:pt x="481" y="315"/>
                  <a:pt x="482" y="313"/>
                  <a:pt x="482" y="312"/>
                </a:cubicBezTo>
                <a:cubicBezTo>
                  <a:pt x="483" y="311"/>
                  <a:pt x="483" y="310"/>
                  <a:pt x="484" y="309"/>
                </a:cubicBezTo>
                <a:cubicBezTo>
                  <a:pt x="484" y="308"/>
                  <a:pt x="485" y="308"/>
                  <a:pt x="485" y="307"/>
                </a:cubicBezTo>
                <a:cubicBezTo>
                  <a:pt x="485" y="306"/>
                  <a:pt x="485" y="306"/>
                  <a:pt x="486" y="306"/>
                </a:cubicBezTo>
                <a:cubicBezTo>
                  <a:pt x="486" y="305"/>
                  <a:pt x="486" y="304"/>
                  <a:pt x="487" y="304"/>
                </a:cubicBezTo>
                <a:cubicBezTo>
                  <a:pt x="487" y="303"/>
                  <a:pt x="487" y="303"/>
                  <a:pt x="487" y="303"/>
                </a:cubicBezTo>
                <a:cubicBezTo>
                  <a:pt x="487" y="302"/>
                  <a:pt x="488" y="302"/>
                  <a:pt x="488" y="302"/>
                </a:cubicBezTo>
                <a:cubicBezTo>
                  <a:pt x="488" y="301"/>
                  <a:pt x="487" y="300"/>
                  <a:pt x="488" y="300"/>
                </a:cubicBezTo>
                <a:cubicBezTo>
                  <a:pt x="488" y="300"/>
                  <a:pt x="489" y="300"/>
                  <a:pt x="489" y="300"/>
                </a:cubicBezTo>
                <a:cubicBezTo>
                  <a:pt x="489" y="300"/>
                  <a:pt x="489" y="300"/>
                  <a:pt x="488" y="300"/>
                </a:cubicBezTo>
                <a:cubicBezTo>
                  <a:pt x="488" y="300"/>
                  <a:pt x="488" y="300"/>
                  <a:pt x="488" y="300"/>
                </a:cubicBezTo>
                <a:cubicBezTo>
                  <a:pt x="488" y="300"/>
                  <a:pt x="488" y="300"/>
                  <a:pt x="488" y="300"/>
                </a:cubicBezTo>
                <a:cubicBezTo>
                  <a:pt x="488" y="300"/>
                  <a:pt x="488" y="300"/>
                  <a:pt x="488" y="300"/>
                </a:cubicBezTo>
                <a:cubicBezTo>
                  <a:pt x="488" y="299"/>
                  <a:pt x="488" y="299"/>
                  <a:pt x="488" y="298"/>
                </a:cubicBezTo>
                <a:cubicBezTo>
                  <a:pt x="488" y="298"/>
                  <a:pt x="488" y="297"/>
                  <a:pt x="489" y="297"/>
                </a:cubicBezTo>
                <a:cubicBezTo>
                  <a:pt x="488" y="296"/>
                  <a:pt x="487" y="296"/>
                  <a:pt x="487" y="296"/>
                </a:cubicBezTo>
                <a:cubicBezTo>
                  <a:pt x="487" y="297"/>
                  <a:pt x="487" y="297"/>
                  <a:pt x="487" y="297"/>
                </a:cubicBezTo>
                <a:cubicBezTo>
                  <a:pt x="486" y="297"/>
                  <a:pt x="485" y="297"/>
                  <a:pt x="485" y="297"/>
                </a:cubicBezTo>
                <a:cubicBezTo>
                  <a:pt x="484" y="298"/>
                  <a:pt x="483" y="298"/>
                  <a:pt x="483" y="298"/>
                </a:cubicBezTo>
                <a:cubicBezTo>
                  <a:pt x="481" y="298"/>
                  <a:pt x="480" y="298"/>
                  <a:pt x="479" y="298"/>
                </a:cubicBezTo>
                <a:cubicBezTo>
                  <a:pt x="479" y="298"/>
                  <a:pt x="479" y="298"/>
                  <a:pt x="478" y="299"/>
                </a:cubicBezTo>
                <a:cubicBezTo>
                  <a:pt x="478" y="299"/>
                  <a:pt x="478" y="299"/>
                  <a:pt x="478" y="299"/>
                </a:cubicBezTo>
                <a:cubicBezTo>
                  <a:pt x="477" y="299"/>
                  <a:pt x="477" y="300"/>
                  <a:pt x="476" y="300"/>
                </a:cubicBezTo>
                <a:cubicBezTo>
                  <a:pt x="476" y="299"/>
                  <a:pt x="476" y="299"/>
                  <a:pt x="476" y="299"/>
                </a:cubicBezTo>
                <a:cubicBezTo>
                  <a:pt x="476" y="299"/>
                  <a:pt x="475" y="299"/>
                  <a:pt x="475" y="299"/>
                </a:cubicBezTo>
                <a:cubicBezTo>
                  <a:pt x="474" y="300"/>
                  <a:pt x="474" y="300"/>
                  <a:pt x="473" y="300"/>
                </a:cubicBezTo>
                <a:cubicBezTo>
                  <a:pt x="473" y="300"/>
                  <a:pt x="472" y="300"/>
                  <a:pt x="472" y="300"/>
                </a:cubicBezTo>
                <a:cubicBezTo>
                  <a:pt x="471" y="300"/>
                  <a:pt x="471" y="300"/>
                  <a:pt x="471" y="300"/>
                </a:cubicBezTo>
                <a:cubicBezTo>
                  <a:pt x="470" y="300"/>
                  <a:pt x="470" y="299"/>
                  <a:pt x="469" y="299"/>
                </a:cubicBezTo>
                <a:cubicBezTo>
                  <a:pt x="469" y="299"/>
                  <a:pt x="469" y="298"/>
                  <a:pt x="469" y="298"/>
                </a:cubicBezTo>
                <a:cubicBezTo>
                  <a:pt x="469" y="298"/>
                  <a:pt x="469" y="298"/>
                  <a:pt x="468" y="298"/>
                </a:cubicBezTo>
                <a:cubicBezTo>
                  <a:pt x="468" y="297"/>
                  <a:pt x="467" y="297"/>
                  <a:pt x="467" y="297"/>
                </a:cubicBezTo>
                <a:cubicBezTo>
                  <a:pt x="467" y="297"/>
                  <a:pt x="468" y="297"/>
                  <a:pt x="468" y="297"/>
                </a:cubicBezTo>
                <a:cubicBezTo>
                  <a:pt x="468" y="296"/>
                  <a:pt x="469" y="296"/>
                  <a:pt x="469" y="296"/>
                </a:cubicBezTo>
                <a:cubicBezTo>
                  <a:pt x="469" y="296"/>
                  <a:pt x="469" y="296"/>
                  <a:pt x="469" y="296"/>
                </a:cubicBezTo>
                <a:cubicBezTo>
                  <a:pt x="469" y="296"/>
                  <a:pt x="469" y="295"/>
                  <a:pt x="469" y="295"/>
                </a:cubicBezTo>
                <a:cubicBezTo>
                  <a:pt x="469" y="295"/>
                  <a:pt x="468" y="295"/>
                  <a:pt x="468" y="294"/>
                </a:cubicBezTo>
                <a:cubicBezTo>
                  <a:pt x="468" y="294"/>
                  <a:pt x="468" y="294"/>
                  <a:pt x="468" y="294"/>
                </a:cubicBezTo>
                <a:cubicBezTo>
                  <a:pt x="468" y="294"/>
                  <a:pt x="468" y="294"/>
                  <a:pt x="468" y="294"/>
                </a:cubicBezTo>
                <a:cubicBezTo>
                  <a:pt x="467" y="294"/>
                  <a:pt x="467" y="293"/>
                  <a:pt x="466" y="293"/>
                </a:cubicBezTo>
                <a:cubicBezTo>
                  <a:pt x="466" y="293"/>
                  <a:pt x="466" y="293"/>
                  <a:pt x="466" y="293"/>
                </a:cubicBezTo>
                <a:cubicBezTo>
                  <a:pt x="466" y="292"/>
                  <a:pt x="466" y="292"/>
                  <a:pt x="465" y="292"/>
                </a:cubicBezTo>
                <a:cubicBezTo>
                  <a:pt x="465" y="291"/>
                  <a:pt x="465" y="291"/>
                  <a:pt x="464" y="291"/>
                </a:cubicBezTo>
                <a:cubicBezTo>
                  <a:pt x="464" y="291"/>
                  <a:pt x="464" y="290"/>
                  <a:pt x="463" y="289"/>
                </a:cubicBezTo>
                <a:cubicBezTo>
                  <a:pt x="463" y="289"/>
                  <a:pt x="462" y="289"/>
                  <a:pt x="462" y="289"/>
                </a:cubicBezTo>
                <a:cubicBezTo>
                  <a:pt x="462" y="289"/>
                  <a:pt x="461" y="289"/>
                  <a:pt x="461" y="289"/>
                </a:cubicBezTo>
                <a:cubicBezTo>
                  <a:pt x="460" y="288"/>
                  <a:pt x="460" y="288"/>
                  <a:pt x="460" y="287"/>
                </a:cubicBezTo>
                <a:cubicBezTo>
                  <a:pt x="460" y="287"/>
                  <a:pt x="460" y="287"/>
                  <a:pt x="460" y="288"/>
                </a:cubicBezTo>
                <a:cubicBezTo>
                  <a:pt x="460" y="288"/>
                  <a:pt x="460" y="288"/>
                  <a:pt x="460" y="288"/>
                </a:cubicBezTo>
                <a:cubicBezTo>
                  <a:pt x="460" y="288"/>
                  <a:pt x="460" y="288"/>
                  <a:pt x="460" y="288"/>
                </a:cubicBezTo>
                <a:cubicBezTo>
                  <a:pt x="460" y="288"/>
                  <a:pt x="460" y="288"/>
                  <a:pt x="460" y="288"/>
                </a:cubicBezTo>
                <a:cubicBezTo>
                  <a:pt x="460" y="288"/>
                  <a:pt x="459" y="287"/>
                  <a:pt x="459" y="287"/>
                </a:cubicBezTo>
                <a:cubicBezTo>
                  <a:pt x="459" y="287"/>
                  <a:pt x="459" y="286"/>
                  <a:pt x="458" y="286"/>
                </a:cubicBezTo>
                <a:cubicBezTo>
                  <a:pt x="458" y="285"/>
                  <a:pt x="458" y="285"/>
                  <a:pt x="458" y="284"/>
                </a:cubicBezTo>
                <a:cubicBezTo>
                  <a:pt x="458" y="283"/>
                  <a:pt x="457" y="282"/>
                  <a:pt x="457" y="281"/>
                </a:cubicBezTo>
                <a:cubicBezTo>
                  <a:pt x="457" y="281"/>
                  <a:pt x="456" y="282"/>
                  <a:pt x="456" y="282"/>
                </a:cubicBezTo>
                <a:cubicBezTo>
                  <a:pt x="456" y="282"/>
                  <a:pt x="456" y="282"/>
                  <a:pt x="456" y="282"/>
                </a:cubicBezTo>
                <a:cubicBezTo>
                  <a:pt x="456" y="282"/>
                  <a:pt x="457" y="281"/>
                  <a:pt x="457" y="281"/>
                </a:cubicBezTo>
                <a:cubicBezTo>
                  <a:pt x="457" y="281"/>
                  <a:pt x="456" y="281"/>
                  <a:pt x="456" y="280"/>
                </a:cubicBezTo>
                <a:cubicBezTo>
                  <a:pt x="456" y="280"/>
                  <a:pt x="455" y="279"/>
                  <a:pt x="454" y="279"/>
                </a:cubicBezTo>
                <a:cubicBezTo>
                  <a:pt x="454" y="278"/>
                  <a:pt x="453" y="277"/>
                  <a:pt x="453" y="276"/>
                </a:cubicBezTo>
                <a:cubicBezTo>
                  <a:pt x="453" y="276"/>
                  <a:pt x="453" y="275"/>
                  <a:pt x="453" y="274"/>
                </a:cubicBezTo>
                <a:cubicBezTo>
                  <a:pt x="453" y="274"/>
                  <a:pt x="453" y="273"/>
                  <a:pt x="453" y="272"/>
                </a:cubicBezTo>
                <a:cubicBezTo>
                  <a:pt x="453" y="273"/>
                  <a:pt x="453" y="273"/>
                  <a:pt x="454" y="273"/>
                </a:cubicBezTo>
                <a:cubicBezTo>
                  <a:pt x="454" y="273"/>
                  <a:pt x="453" y="272"/>
                  <a:pt x="453" y="272"/>
                </a:cubicBezTo>
                <a:cubicBezTo>
                  <a:pt x="453" y="272"/>
                  <a:pt x="453" y="272"/>
                  <a:pt x="453" y="271"/>
                </a:cubicBezTo>
                <a:cubicBezTo>
                  <a:pt x="453" y="271"/>
                  <a:pt x="453" y="270"/>
                  <a:pt x="452" y="270"/>
                </a:cubicBezTo>
                <a:cubicBezTo>
                  <a:pt x="453" y="270"/>
                  <a:pt x="453" y="270"/>
                  <a:pt x="453" y="270"/>
                </a:cubicBezTo>
                <a:cubicBezTo>
                  <a:pt x="452" y="270"/>
                  <a:pt x="451" y="269"/>
                  <a:pt x="450" y="269"/>
                </a:cubicBezTo>
                <a:cubicBezTo>
                  <a:pt x="450" y="268"/>
                  <a:pt x="450" y="268"/>
                  <a:pt x="449" y="267"/>
                </a:cubicBezTo>
                <a:cubicBezTo>
                  <a:pt x="449" y="267"/>
                  <a:pt x="449" y="268"/>
                  <a:pt x="449" y="268"/>
                </a:cubicBezTo>
                <a:cubicBezTo>
                  <a:pt x="449" y="267"/>
                  <a:pt x="449" y="267"/>
                  <a:pt x="449" y="267"/>
                </a:cubicBezTo>
                <a:cubicBezTo>
                  <a:pt x="449" y="266"/>
                  <a:pt x="449" y="266"/>
                  <a:pt x="449" y="266"/>
                </a:cubicBezTo>
                <a:cubicBezTo>
                  <a:pt x="449" y="266"/>
                  <a:pt x="449" y="265"/>
                  <a:pt x="449" y="265"/>
                </a:cubicBezTo>
                <a:cubicBezTo>
                  <a:pt x="449" y="265"/>
                  <a:pt x="449" y="265"/>
                  <a:pt x="450" y="265"/>
                </a:cubicBezTo>
                <a:cubicBezTo>
                  <a:pt x="450" y="265"/>
                  <a:pt x="449" y="265"/>
                  <a:pt x="449" y="265"/>
                </a:cubicBezTo>
                <a:cubicBezTo>
                  <a:pt x="449" y="264"/>
                  <a:pt x="448" y="264"/>
                  <a:pt x="448" y="263"/>
                </a:cubicBezTo>
                <a:cubicBezTo>
                  <a:pt x="447" y="262"/>
                  <a:pt x="446" y="260"/>
                  <a:pt x="446" y="259"/>
                </a:cubicBezTo>
                <a:cubicBezTo>
                  <a:pt x="445" y="258"/>
                  <a:pt x="445" y="258"/>
                  <a:pt x="445" y="258"/>
                </a:cubicBezTo>
                <a:cubicBezTo>
                  <a:pt x="445" y="258"/>
                  <a:pt x="445" y="258"/>
                  <a:pt x="445" y="258"/>
                </a:cubicBezTo>
                <a:cubicBezTo>
                  <a:pt x="445" y="258"/>
                  <a:pt x="445" y="258"/>
                  <a:pt x="445" y="258"/>
                </a:cubicBezTo>
                <a:cubicBezTo>
                  <a:pt x="445" y="257"/>
                  <a:pt x="445" y="256"/>
                  <a:pt x="445" y="256"/>
                </a:cubicBezTo>
                <a:cubicBezTo>
                  <a:pt x="444" y="255"/>
                  <a:pt x="444" y="255"/>
                  <a:pt x="444" y="255"/>
                </a:cubicBezTo>
                <a:cubicBezTo>
                  <a:pt x="444" y="255"/>
                  <a:pt x="444" y="254"/>
                  <a:pt x="444" y="254"/>
                </a:cubicBezTo>
                <a:cubicBezTo>
                  <a:pt x="443" y="254"/>
                  <a:pt x="443" y="254"/>
                  <a:pt x="443" y="254"/>
                </a:cubicBezTo>
                <a:cubicBezTo>
                  <a:pt x="443" y="253"/>
                  <a:pt x="443" y="253"/>
                  <a:pt x="442" y="253"/>
                </a:cubicBezTo>
                <a:cubicBezTo>
                  <a:pt x="442" y="252"/>
                  <a:pt x="442" y="252"/>
                  <a:pt x="442" y="251"/>
                </a:cubicBezTo>
                <a:cubicBezTo>
                  <a:pt x="442" y="251"/>
                  <a:pt x="441" y="250"/>
                  <a:pt x="441" y="250"/>
                </a:cubicBezTo>
                <a:cubicBezTo>
                  <a:pt x="441" y="250"/>
                  <a:pt x="441" y="250"/>
                  <a:pt x="441" y="249"/>
                </a:cubicBezTo>
                <a:cubicBezTo>
                  <a:pt x="441" y="249"/>
                  <a:pt x="441" y="249"/>
                  <a:pt x="441" y="249"/>
                </a:cubicBezTo>
                <a:cubicBezTo>
                  <a:pt x="442" y="249"/>
                  <a:pt x="442" y="250"/>
                  <a:pt x="442" y="250"/>
                </a:cubicBezTo>
                <a:cubicBezTo>
                  <a:pt x="442" y="250"/>
                  <a:pt x="442" y="250"/>
                  <a:pt x="442" y="250"/>
                </a:cubicBezTo>
                <a:cubicBezTo>
                  <a:pt x="442" y="251"/>
                  <a:pt x="442" y="251"/>
                  <a:pt x="443" y="251"/>
                </a:cubicBezTo>
                <a:cubicBezTo>
                  <a:pt x="443" y="251"/>
                  <a:pt x="443" y="251"/>
                  <a:pt x="443" y="252"/>
                </a:cubicBezTo>
                <a:cubicBezTo>
                  <a:pt x="443" y="252"/>
                  <a:pt x="443" y="252"/>
                  <a:pt x="443" y="253"/>
                </a:cubicBezTo>
                <a:cubicBezTo>
                  <a:pt x="443" y="253"/>
                  <a:pt x="444" y="253"/>
                  <a:pt x="444" y="253"/>
                </a:cubicBezTo>
                <a:cubicBezTo>
                  <a:pt x="445" y="254"/>
                  <a:pt x="445" y="255"/>
                  <a:pt x="446" y="255"/>
                </a:cubicBezTo>
                <a:cubicBezTo>
                  <a:pt x="446" y="255"/>
                  <a:pt x="446" y="255"/>
                  <a:pt x="446" y="255"/>
                </a:cubicBezTo>
                <a:cubicBezTo>
                  <a:pt x="446" y="253"/>
                  <a:pt x="447" y="252"/>
                  <a:pt x="448" y="250"/>
                </a:cubicBezTo>
                <a:cubicBezTo>
                  <a:pt x="448" y="250"/>
                  <a:pt x="448" y="250"/>
                  <a:pt x="448" y="250"/>
                </a:cubicBezTo>
                <a:cubicBezTo>
                  <a:pt x="448" y="250"/>
                  <a:pt x="448" y="250"/>
                  <a:pt x="448" y="250"/>
                </a:cubicBezTo>
                <a:cubicBezTo>
                  <a:pt x="448" y="250"/>
                  <a:pt x="448" y="250"/>
                  <a:pt x="448" y="250"/>
                </a:cubicBezTo>
                <a:cubicBezTo>
                  <a:pt x="448" y="250"/>
                  <a:pt x="448" y="250"/>
                  <a:pt x="448" y="250"/>
                </a:cubicBezTo>
                <a:cubicBezTo>
                  <a:pt x="448" y="251"/>
                  <a:pt x="448" y="251"/>
                  <a:pt x="448" y="251"/>
                </a:cubicBezTo>
                <a:cubicBezTo>
                  <a:pt x="448" y="251"/>
                  <a:pt x="448" y="251"/>
                  <a:pt x="448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3"/>
                  <a:pt x="447" y="254"/>
                  <a:pt x="447" y="254"/>
                </a:cubicBezTo>
                <a:cubicBezTo>
                  <a:pt x="447" y="254"/>
                  <a:pt x="447" y="254"/>
                  <a:pt x="447" y="254"/>
                </a:cubicBezTo>
                <a:cubicBezTo>
                  <a:pt x="447" y="254"/>
                  <a:pt x="447" y="254"/>
                  <a:pt x="447" y="254"/>
                </a:cubicBezTo>
                <a:cubicBezTo>
                  <a:pt x="448" y="254"/>
                  <a:pt x="448" y="254"/>
                  <a:pt x="448" y="254"/>
                </a:cubicBezTo>
                <a:cubicBezTo>
                  <a:pt x="448" y="254"/>
                  <a:pt x="448" y="254"/>
                  <a:pt x="448" y="254"/>
                </a:cubicBezTo>
                <a:cubicBezTo>
                  <a:pt x="449" y="255"/>
                  <a:pt x="449" y="256"/>
                  <a:pt x="450" y="257"/>
                </a:cubicBezTo>
                <a:cubicBezTo>
                  <a:pt x="451" y="258"/>
                  <a:pt x="451" y="259"/>
                  <a:pt x="452" y="260"/>
                </a:cubicBezTo>
                <a:cubicBezTo>
                  <a:pt x="452" y="260"/>
                  <a:pt x="452" y="260"/>
                  <a:pt x="452" y="260"/>
                </a:cubicBezTo>
                <a:cubicBezTo>
                  <a:pt x="452" y="260"/>
                  <a:pt x="452" y="261"/>
                  <a:pt x="452" y="261"/>
                </a:cubicBezTo>
                <a:cubicBezTo>
                  <a:pt x="453" y="261"/>
                  <a:pt x="453" y="262"/>
                  <a:pt x="453" y="262"/>
                </a:cubicBezTo>
                <a:cubicBezTo>
                  <a:pt x="454" y="262"/>
                  <a:pt x="454" y="263"/>
                  <a:pt x="454" y="263"/>
                </a:cubicBezTo>
                <a:cubicBezTo>
                  <a:pt x="454" y="264"/>
                  <a:pt x="454" y="264"/>
                  <a:pt x="454" y="264"/>
                </a:cubicBezTo>
                <a:cubicBezTo>
                  <a:pt x="454" y="264"/>
                  <a:pt x="455" y="264"/>
                  <a:pt x="455" y="264"/>
                </a:cubicBezTo>
                <a:cubicBezTo>
                  <a:pt x="455" y="265"/>
                  <a:pt x="456" y="265"/>
                  <a:pt x="456" y="265"/>
                </a:cubicBezTo>
                <a:cubicBezTo>
                  <a:pt x="456" y="266"/>
                  <a:pt x="456" y="266"/>
                  <a:pt x="456" y="266"/>
                </a:cubicBezTo>
                <a:cubicBezTo>
                  <a:pt x="457" y="266"/>
                  <a:pt x="457" y="267"/>
                  <a:pt x="457" y="267"/>
                </a:cubicBezTo>
                <a:cubicBezTo>
                  <a:pt x="458" y="268"/>
                  <a:pt x="458" y="268"/>
                  <a:pt x="458" y="269"/>
                </a:cubicBezTo>
                <a:cubicBezTo>
                  <a:pt x="458" y="269"/>
                  <a:pt x="458" y="269"/>
                  <a:pt x="458" y="269"/>
                </a:cubicBezTo>
                <a:cubicBezTo>
                  <a:pt x="458" y="269"/>
                  <a:pt x="458" y="270"/>
                  <a:pt x="458" y="270"/>
                </a:cubicBezTo>
                <a:cubicBezTo>
                  <a:pt x="458" y="270"/>
                  <a:pt x="458" y="270"/>
                  <a:pt x="458" y="271"/>
                </a:cubicBezTo>
                <a:cubicBezTo>
                  <a:pt x="458" y="272"/>
                  <a:pt x="458" y="272"/>
                  <a:pt x="458" y="273"/>
                </a:cubicBezTo>
                <a:cubicBezTo>
                  <a:pt x="459" y="273"/>
                  <a:pt x="459" y="273"/>
                  <a:pt x="459" y="274"/>
                </a:cubicBezTo>
                <a:cubicBezTo>
                  <a:pt x="459" y="274"/>
                  <a:pt x="460" y="275"/>
                  <a:pt x="460" y="275"/>
                </a:cubicBezTo>
                <a:cubicBezTo>
                  <a:pt x="460" y="275"/>
                  <a:pt x="460" y="275"/>
                  <a:pt x="460" y="275"/>
                </a:cubicBezTo>
                <a:cubicBezTo>
                  <a:pt x="460" y="275"/>
                  <a:pt x="460" y="275"/>
                  <a:pt x="461" y="275"/>
                </a:cubicBezTo>
                <a:cubicBezTo>
                  <a:pt x="461" y="275"/>
                  <a:pt x="461" y="275"/>
                  <a:pt x="461" y="275"/>
                </a:cubicBezTo>
                <a:cubicBezTo>
                  <a:pt x="461" y="276"/>
                  <a:pt x="461" y="276"/>
                  <a:pt x="462" y="276"/>
                </a:cubicBezTo>
                <a:cubicBezTo>
                  <a:pt x="462" y="277"/>
                  <a:pt x="463" y="278"/>
                  <a:pt x="463" y="278"/>
                </a:cubicBezTo>
                <a:cubicBezTo>
                  <a:pt x="463" y="279"/>
                  <a:pt x="464" y="280"/>
                  <a:pt x="464" y="280"/>
                </a:cubicBezTo>
                <a:cubicBezTo>
                  <a:pt x="465" y="281"/>
                  <a:pt x="465" y="281"/>
                  <a:pt x="466" y="282"/>
                </a:cubicBezTo>
                <a:cubicBezTo>
                  <a:pt x="466" y="282"/>
                  <a:pt x="466" y="283"/>
                  <a:pt x="466" y="283"/>
                </a:cubicBezTo>
                <a:cubicBezTo>
                  <a:pt x="466" y="283"/>
                  <a:pt x="466" y="283"/>
                  <a:pt x="466" y="283"/>
                </a:cubicBezTo>
                <a:cubicBezTo>
                  <a:pt x="467" y="283"/>
                  <a:pt x="467" y="284"/>
                  <a:pt x="467" y="285"/>
                </a:cubicBezTo>
                <a:cubicBezTo>
                  <a:pt x="467" y="285"/>
                  <a:pt x="467" y="285"/>
                  <a:pt x="467" y="285"/>
                </a:cubicBezTo>
                <a:cubicBezTo>
                  <a:pt x="467" y="285"/>
                  <a:pt x="467" y="285"/>
                  <a:pt x="467" y="285"/>
                </a:cubicBezTo>
                <a:cubicBezTo>
                  <a:pt x="467" y="285"/>
                  <a:pt x="467" y="286"/>
                  <a:pt x="467" y="286"/>
                </a:cubicBezTo>
                <a:cubicBezTo>
                  <a:pt x="467" y="286"/>
                  <a:pt x="467" y="286"/>
                  <a:pt x="467" y="287"/>
                </a:cubicBezTo>
                <a:cubicBezTo>
                  <a:pt x="467" y="287"/>
                  <a:pt x="467" y="287"/>
                  <a:pt x="467" y="287"/>
                </a:cubicBezTo>
                <a:cubicBezTo>
                  <a:pt x="467" y="287"/>
                  <a:pt x="467" y="288"/>
                  <a:pt x="467" y="288"/>
                </a:cubicBezTo>
                <a:cubicBezTo>
                  <a:pt x="467" y="288"/>
                  <a:pt x="467" y="288"/>
                  <a:pt x="467" y="288"/>
                </a:cubicBezTo>
                <a:cubicBezTo>
                  <a:pt x="467" y="288"/>
                  <a:pt x="467" y="288"/>
                  <a:pt x="467" y="288"/>
                </a:cubicBezTo>
                <a:cubicBezTo>
                  <a:pt x="467" y="288"/>
                  <a:pt x="467" y="288"/>
                  <a:pt x="467" y="288"/>
                </a:cubicBezTo>
                <a:cubicBezTo>
                  <a:pt x="467" y="288"/>
                  <a:pt x="468" y="289"/>
                  <a:pt x="468" y="289"/>
                </a:cubicBezTo>
                <a:cubicBezTo>
                  <a:pt x="468" y="289"/>
                  <a:pt x="468" y="290"/>
                  <a:pt x="468" y="290"/>
                </a:cubicBezTo>
                <a:cubicBezTo>
                  <a:pt x="468" y="291"/>
                  <a:pt x="468" y="291"/>
                  <a:pt x="468" y="292"/>
                </a:cubicBezTo>
                <a:cubicBezTo>
                  <a:pt x="469" y="292"/>
                  <a:pt x="469" y="292"/>
                  <a:pt x="468" y="293"/>
                </a:cubicBezTo>
                <a:cubicBezTo>
                  <a:pt x="468" y="293"/>
                  <a:pt x="468" y="293"/>
                  <a:pt x="468" y="293"/>
                </a:cubicBezTo>
                <a:cubicBezTo>
                  <a:pt x="469" y="294"/>
                  <a:pt x="469" y="294"/>
                  <a:pt x="469" y="294"/>
                </a:cubicBezTo>
                <a:cubicBezTo>
                  <a:pt x="469" y="295"/>
                  <a:pt x="471" y="294"/>
                  <a:pt x="471" y="294"/>
                </a:cubicBezTo>
                <a:cubicBezTo>
                  <a:pt x="472" y="295"/>
                  <a:pt x="472" y="294"/>
                  <a:pt x="472" y="294"/>
                </a:cubicBezTo>
                <a:cubicBezTo>
                  <a:pt x="472" y="294"/>
                  <a:pt x="473" y="294"/>
                  <a:pt x="473" y="294"/>
                </a:cubicBezTo>
                <a:cubicBezTo>
                  <a:pt x="473" y="294"/>
                  <a:pt x="474" y="293"/>
                  <a:pt x="474" y="293"/>
                </a:cubicBezTo>
                <a:cubicBezTo>
                  <a:pt x="475" y="293"/>
                  <a:pt x="475" y="293"/>
                  <a:pt x="475" y="293"/>
                </a:cubicBezTo>
                <a:cubicBezTo>
                  <a:pt x="476" y="292"/>
                  <a:pt x="477" y="292"/>
                  <a:pt x="478" y="292"/>
                </a:cubicBezTo>
                <a:cubicBezTo>
                  <a:pt x="479" y="292"/>
                  <a:pt x="479" y="292"/>
                  <a:pt x="480" y="291"/>
                </a:cubicBezTo>
                <a:cubicBezTo>
                  <a:pt x="480" y="291"/>
                  <a:pt x="481" y="291"/>
                  <a:pt x="481" y="291"/>
                </a:cubicBezTo>
                <a:cubicBezTo>
                  <a:pt x="481" y="291"/>
                  <a:pt x="482" y="291"/>
                  <a:pt x="482" y="291"/>
                </a:cubicBezTo>
                <a:cubicBezTo>
                  <a:pt x="482" y="291"/>
                  <a:pt x="483" y="290"/>
                  <a:pt x="483" y="290"/>
                </a:cubicBezTo>
                <a:cubicBezTo>
                  <a:pt x="483" y="290"/>
                  <a:pt x="484" y="290"/>
                  <a:pt x="484" y="289"/>
                </a:cubicBezTo>
                <a:cubicBezTo>
                  <a:pt x="484" y="289"/>
                  <a:pt x="485" y="289"/>
                  <a:pt x="485" y="289"/>
                </a:cubicBezTo>
                <a:cubicBezTo>
                  <a:pt x="486" y="289"/>
                  <a:pt x="486" y="289"/>
                  <a:pt x="487" y="288"/>
                </a:cubicBezTo>
                <a:cubicBezTo>
                  <a:pt x="488" y="288"/>
                  <a:pt x="488" y="288"/>
                  <a:pt x="489" y="288"/>
                </a:cubicBezTo>
                <a:cubicBezTo>
                  <a:pt x="489" y="288"/>
                  <a:pt x="490" y="288"/>
                  <a:pt x="490" y="287"/>
                </a:cubicBezTo>
                <a:cubicBezTo>
                  <a:pt x="490" y="287"/>
                  <a:pt x="491" y="287"/>
                  <a:pt x="491" y="287"/>
                </a:cubicBezTo>
                <a:cubicBezTo>
                  <a:pt x="491" y="287"/>
                  <a:pt x="491" y="287"/>
                  <a:pt x="491" y="287"/>
                </a:cubicBezTo>
                <a:cubicBezTo>
                  <a:pt x="491" y="287"/>
                  <a:pt x="491" y="286"/>
                  <a:pt x="491" y="286"/>
                </a:cubicBezTo>
                <a:cubicBezTo>
                  <a:pt x="491" y="286"/>
                  <a:pt x="491" y="286"/>
                  <a:pt x="491" y="286"/>
                </a:cubicBezTo>
                <a:cubicBezTo>
                  <a:pt x="491" y="286"/>
                  <a:pt x="491" y="286"/>
                  <a:pt x="491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3" y="285"/>
                  <a:pt x="493" y="284"/>
                  <a:pt x="493" y="284"/>
                </a:cubicBezTo>
                <a:cubicBezTo>
                  <a:pt x="493" y="284"/>
                  <a:pt x="493" y="284"/>
                  <a:pt x="493" y="284"/>
                </a:cubicBezTo>
                <a:cubicBezTo>
                  <a:pt x="493" y="284"/>
                  <a:pt x="494" y="284"/>
                  <a:pt x="495" y="284"/>
                </a:cubicBezTo>
                <a:cubicBezTo>
                  <a:pt x="495" y="284"/>
                  <a:pt x="496" y="283"/>
                  <a:pt x="496" y="283"/>
                </a:cubicBezTo>
                <a:cubicBezTo>
                  <a:pt x="497" y="283"/>
                  <a:pt x="498" y="284"/>
                  <a:pt x="498" y="283"/>
                </a:cubicBezTo>
                <a:cubicBezTo>
                  <a:pt x="498" y="283"/>
                  <a:pt x="498" y="283"/>
                  <a:pt x="498" y="283"/>
                </a:cubicBezTo>
                <a:cubicBezTo>
                  <a:pt x="499" y="283"/>
                  <a:pt x="498" y="282"/>
                  <a:pt x="499" y="281"/>
                </a:cubicBezTo>
                <a:cubicBezTo>
                  <a:pt x="500" y="281"/>
                  <a:pt x="500" y="281"/>
                  <a:pt x="500" y="281"/>
                </a:cubicBezTo>
                <a:cubicBezTo>
                  <a:pt x="500" y="281"/>
                  <a:pt x="501" y="281"/>
                  <a:pt x="501" y="281"/>
                </a:cubicBezTo>
                <a:cubicBezTo>
                  <a:pt x="501" y="281"/>
                  <a:pt x="502" y="281"/>
                  <a:pt x="502" y="281"/>
                </a:cubicBezTo>
                <a:cubicBezTo>
                  <a:pt x="502" y="280"/>
                  <a:pt x="502" y="280"/>
                  <a:pt x="502" y="280"/>
                </a:cubicBezTo>
                <a:cubicBezTo>
                  <a:pt x="502" y="280"/>
                  <a:pt x="502" y="280"/>
                  <a:pt x="502" y="280"/>
                </a:cubicBezTo>
                <a:cubicBezTo>
                  <a:pt x="502" y="280"/>
                  <a:pt x="502" y="279"/>
                  <a:pt x="502" y="279"/>
                </a:cubicBezTo>
                <a:cubicBezTo>
                  <a:pt x="503" y="279"/>
                  <a:pt x="503" y="279"/>
                  <a:pt x="503" y="279"/>
                </a:cubicBezTo>
                <a:cubicBezTo>
                  <a:pt x="504" y="279"/>
                  <a:pt x="505" y="278"/>
                  <a:pt x="505" y="278"/>
                </a:cubicBezTo>
                <a:cubicBezTo>
                  <a:pt x="505" y="278"/>
                  <a:pt x="505" y="278"/>
                  <a:pt x="505" y="278"/>
                </a:cubicBezTo>
                <a:cubicBezTo>
                  <a:pt x="505" y="278"/>
                  <a:pt x="505" y="278"/>
                  <a:pt x="505" y="278"/>
                </a:cubicBezTo>
                <a:cubicBezTo>
                  <a:pt x="505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6"/>
                </a:cubicBezTo>
                <a:cubicBezTo>
                  <a:pt x="505" y="276"/>
                  <a:pt x="505" y="276"/>
                  <a:pt x="505" y="276"/>
                </a:cubicBezTo>
                <a:cubicBezTo>
                  <a:pt x="505" y="275"/>
                  <a:pt x="505" y="274"/>
                  <a:pt x="506" y="274"/>
                </a:cubicBezTo>
                <a:cubicBezTo>
                  <a:pt x="506" y="274"/>
                  <a:pt x="506" y="274"/>
                  <a:pt x="506" y="274"/>
                </a:cubicBezTo>
                <a:cubicBezTo>
                  <a:pt x="506" y="275"/>
                  <a:pt x="506" y="275"/>
                  <a:pt x="506" y="275"/>
                </a:cubicBezTo>
                <a:cubicBezTo>
                  <a:pt x="507" y="275"/>
                  <a:pt x="507" y="275"/>
                  <a:pt x="507" y="274"/>
                </a:cubicBezTo>
                <a:cubicBezTo>
                  <a:pt x="507" y="274"/>
                  <a:pt x="507" y="274"/>
                  <a:pt x="507" y="274"/>
                </a:cubicBezTo>
                <a:cubicBezTo>
                  <a:pt x="508" y="273"/>
                  <a:pt x="508" y="273"/>
                  <a:pt x="508" y="272"/>
                </a:cubicBezTo>
                <a:cubicBezTo>
                  <a:pt x="509" y="272"/>
                  <a:pt x="509" y="272"/>
                  <a:pt x="509" y="271"/>
                </a:cubicBezTo>
                <a:cubicBezTo>
                  <a:pt x="509" y="271"/>
                  <a:pt x="509" y="271"/>
                  <a:pt x="509" y="271"/>
                </a:cubicBezTo>
                <a:cubicBezTo>
                  <a:pt x="508" y="304"/>
                  <a:pt x="500" y="336"/>
                  <a:pt x="487" y="365"/>
                </a:cubicBezTo>
                <a:close/>
                <a:moveTo>
                  <a:pt x="51" y="198"/>
                </a:moveTo>
                <a:cubicBezTo>
                  <a:pt x="51" y="198"/>
                  <a:pt x="51" y="198"/>
                  <a:pt x="51" y="198"/>
                </a:cubicBezTo>
                <a:cubicBezTo>
                  <a:pt x="51" y="198"/>
                  <a:pt x="51" y="198"/>
                  <a:pt x="51" y="198"/>
                </a:cubicBezTo>
                <a:cubicBezTo>
                  <a:pt x="51" y="198"/>
                  <a:pt x="52" y="198"/>
                  <a:pt x="52" y="198"/>
                </a:cubicBezTo>
                <a:cubicBezTo>
                  <a:pt x="52" y="198"/>
                  <a:pt x="51" y="198"/>
                  <a:pt x="51" y="198"/>
                </a:cubicBezTo>
                <a:close/>
                <a:moveTo>
                  <a:pt x="114" y="176"/>
                </a:moveTo>
                <a:cubicBezTo>
                  <a:pt x="114" y="176"/>
                  <a:pt x="113" y="176"/>
                  <a:pt x="114" y="176"/>
                </a:cubicBezTo>
                <a:cubicBezTo>
                  <a:pt x="114" y="176"/>
                  <a:pt x="114" y="176"/>
                  <a:pt x="114" y="176"/>
                </a:cubicBezTo>
                <a:cubicBezTo>
                  <a:pt x="114" y="176"/>
                  <a:pt x="114" y="176"/>
                  <a:pt x="114" y="176"/>
                </a:cubicBezTo>
                <a:cubicBezTo>
                  <a:pt x="114" y="176"/>
                  <a:pt x="114" y="176"/>
                  <a:pt x="114" y="176"/>
                </a:cubicBezTo>
                <a:cubicBezTo>
                  <a:pt x="115" y="176"/>
                  <a:pt x="115" y="176"/>
                  <a:pt x="115" y="176"/>
                </a:cubicBezTo>
                <a:cubicBezTo>
                  <a:pt x="115" y="176"/>
                  <a:pt x="114" y="176"/>
                  <a:pt x="114" y="176"/>
                </a:cubicBezTo>
                <a:cubicBezTo>
                  <a:pt x="114" y="176"/>
                  <a:pt x="114" y="176"/>
                  <a:pt x="114" y="176"/>
                </a:cubicBezTo>
                <a:cubicBezTo>
                  <a:pt x="114" y="176"/>
                  <a:pt x="114" y="176"/>
                  <a:pt x="114" y="176"/>
                </a:cubicBezTo>
                <a:cubicBezTo>
                  <a:pt x="114" y="176"/>
                  <a:pt x="114" y="176"/>
                  <a:pt x="114" y="176"/>
                </a:cubicBezTo>
                <a:cubicBezTo>
                  <a:pt x="114" y="177"/>
                  <a:pt x="114" y="177"/>
                  <a:pt x="114" y="177"/>
                </a:cubicBezTo>
                <a:cubicBezTo>
                  <a:pt x="114" y="177"/>
                  <a:pt x="114" y="177"/>
                  <a:pt x="114" y="176"/>
                </a:cubicBezTo>
                <a:cubicBezTo>
                  <a:pt x="114" y="176"/>
                  <a:pt x="113" y="176"/>
                  <a:pt x="113" y="176"/>
                </a:cubicBezTo>
                <a:cubicBezTo>
                  <a:pt x="114" y="175"/>
                  <a:pt x="114" y="175"/>
                  <a:pt x="114" y="175"/>
                </a:cubicBezTo>
                <a:cubicBezTo>
                  <a:pt x="114" y="175"/>
                  <a:pt x="114" y="175"/>
                  <a:pt x="114" y="175"/>
                </a:cubicBezTo>
                <a:cubicBezTo>
                  <a:pt x="114" y="175"/>
                  <a:pt x="114" y="175"/>
                  <a:pt x="115" y="175"/>
                </a:cubicBezTo>
                <a:cubicBezTo>
                  <a:pt x="114" y="175"/>
                  <a:pt x="114" y="175"/>
                  <a:pt x="114" y="175"/>
                </a:cubicBezTo>
                <a:cubicBezTo>
                  <a:pt x="114" y="176"/>
                  <a:pt x="114" y="176"/>
                  <a:pt x="114" y="176"/>
                </a:cubicBezTo>
                <a:close/>
                <a:moveTo>
                  <a:pt x="114" y="177"/>
                </a:moveTo>
                <a:cubicBezTo>
                  <a:pt x="114" y="177"/>
                  <a:pt x="114" y="177"/>
                  <a:pt x="114" y="177"/>
                </a:cubicBezTo>
                <a:cubicBezTo>
                  <a:pt x="114" y="177"/>
                  <a:pt x="114" y="177"/>
                  <a:pt x="114" y="177"/>
                </a:cubicBezTo>
                <a:cubicBezTo>
                  <a:pt x="114" y="177"/>
                  <a:pt x="114" y="177"/>
                  <a:pt x="115" y="177"/>
                </a:cubicBezTo>
                <a:cubicBezTo>
                  <a:pt x="115" y="177"/>
                  <a:pt x="114" y="177"/>
                  <a:pt x="115" y="177"/>
                </a:cubicBezTo>
                <a:cubicBezTo>
                  <a:pt x="115" y="177"/>
                  <a:pt x="115" y="178"/>
                  <a:pt x="115" y="178"/>
                </a:cubicBezTo>
                <a:cubicBezTo>
                  <a:pt x="115" y="178"/>
                  <a:pt x="115" y="178"/>
                  <a:pt x="115" y="179"/>
                </a:cubicBezTo>
                <a:cubicBezTo>
                  <a:pt x="115" y="179"/>
                  <a:pt x="115" y="179"/>
                  <a:pt x="115" y="179"/>
                </a:cubicBezTo>
                <a:cubicBezTo>
                  <a:pt x="116" y="179"/>
                  <a:pt x="115" y="179"/>
                  <a:pt x="116" y="179"/>
                </a:cubicBezTo>
                <a:cubicBezTo>
                  <a:pt x="115" y="180"/>
                  <a:pt x="116" y="180"/>
                  <a:pt x="116" y="180"/>
                </a:cubicBezTo>
                <a:cubicBezTo>
                  <a:pt x="116" y="180"/>
                  <a:pt x="116" y="180"/>
                  <a:pt x="116" y="180"/>
                </a:cubicBezTo>
                <a:cubicBezTo>
                  <a:pt x="116" y="180"/>
                  <a:pt x="116" y="181"/>
                  <a:pt x="116" y="181"/>
                </a:cubicBezTo>
                <a:cubicBezTo>
                  <a:pt x="116" y="181"/>
                  <a:pt x="116" y="181"/>
                  <a:pt x="116" y="182"/>
                </a:cubicBezTo>
                <a:cubicBezTo>
                  <a:pt x="116" y="182"/>
                  <a:pt x="117" y="182"/>
                  <a:pt x="117" y="183"/>
                </a:cubicBezTo>
                <a:cubicBezTo>
                  <a:pt x="117" y="183"/>
                  <a:pt x="117" y="183"/>
                  <a:pt x="117" y="183"/>
                </a:cubicBezTo>
                <a:cubicBezTo>
                  <a:pt x="117" y="183"/>
                  <a:pt x="117" y="183"/>
                  <a:pt x="117" y="183"/>
                </a:cubicBezTo>
                <a:cubicBezTo>
                  <a:pt x="117" y="183"/>
                  <a:pt x="117" y="183"/>
                  <a:pt x="117" y="183"/>
                </a:cubicBezTo>
                <a:cubicBezTo>
                  <a:pt x="117" y="183"/>
                  <a:pt x="117" y="183"/>
                  <a:pt x="117" y="183"/>
                </a:cubicBezTo>
                <a:cubicBezTo>
                  <a:pt x="117" y="183"/>
                  <a:pt x="117" y="183"/>
                  <a:pt x="117" y="184"/>
                </a:cubicBezTo>
                <a:cubicBezTo>
                  <a:pt x="117" y="184"/>
                  <a:pt x="117" y="184"/>
                  <a:pt x="117" y="184"/>
                </a:cubicBezTo>
                <a:cubicBezTo>
                  <a:pt x="118" y="184"/>
                  <a:pt x="118" y="185"/>
                  <a:pt x="118" y="185"/>
                </a:cubicBezTo>
                <a:cubicBezTo>
                  <a:pt x="118" y="185"/>
                  <a:pt x="118" y="185"/>
                  <a:pt x="118" y="185"/>
                </a:cubicBezTo>
                <a:cubicBezTo>
                  <a:pt x="118" y="185"/>
                  <a:pt x="118" y="186"/>
                  <a:pt x="118" y="186"/>
                </a:cubicBezTo>
                <a:cubicBezTo>
                  <a:pt x="118" y="186"/>
                  <a:pt x="118" y="186"/>
                  <a:pt x="118" y="186"/>
                </a:cubicBezTo>
                <a:cubicBezTo>
                  <a:pt x="118" y="186"/>
                  <a:pt x="118" y="186"/>
                  <a:pt x="118" y="186"/>
                </a:cubicBezTo>
                <a:cubicBezTo>
                  <a:pt x="118" y="187"/>
                  <a:pt x="118" y="187"/>
                  <a:pt x="118" y="187"/>
                </a:cubicBezTo>
                <a:cubicBezTo>
                  <a:pt x="118" y="187"/>
                  <a:pt x="118" y="187"/>
                  <a:pt x="118" y="187"/>
                </a:cubicBezTo>
                <a:cubicBezTo>
                  <a:pt x="118" y="187"/>
                  <a:pt x="118" y="187"/>
                  <a:pt x="118" y="187"/>
                </a:cubicBezTo>
                <a:cubicBezTo>
                  <a:pt x="118" y="188"/>
                  <a:pt x="118" y="188"/>
                  <a:pt x="118" y="188"/>
                </a:cubicBezTo>
                <a:cubicBezTo>
                  <a:pt x="117" y="188"/>
                  <a:pt x="117" y="188"/>
                  <a:pt x="117" y="188"/>
                </a:cubicBezTo>
                <a:cubicBezTo>
                  <a:pt x="116" y="188"/>
                  <a:pt x="117" y="187"/>
                  <a:pt x="117" y="187"/>
                </a:cubicBezTo>
                <a:cubicBezTo>
                  <a:pt x="117" y="186"/>
                  <a:pt x="117" y="186"/>
                  <a:pt x="117" y="186"/>
                </a:cubicBezTo>
                <a:cubicBezTo>
                  <a:pt x="117" y="186"/>
                  <a:pt x="117" y="186"/>
                  <a:pt x="117" y="186"/>
                </a:cubicBezTo>
                <a:cubicBezTo>
                  <a:pt x="117" y="186"/>
                  <a:pt x="117" y="186"/>
                  <a:pt x="117" y="186"/>
                </a:cubicBezTo>
                <a:cubicBezTo>
                  <a:pt x="117" y="186"/>
                  <a:pt x="117" y="185"/>
                  <a:pt x="117" y="185"/>
                </a:cubicBezTo>
                <a:cubicBezTo>
                  <a:pt x="117" y="185"/>
                  <a:pt x="117" y="185"/>
                  <a:pt x="118" y="185"/>
                </a:cubicBezTo>
                <a:cubicBezTo>
                  <a:pt x="117" y="185"/>
                  <a:pt x="117" y="185"/>
                  <a:pt x="117" y="185"/>
                </a:cubicBezTo>
                <a:cubicBezTo>
                  <a:pt x="117" y="185"/>
                  <a:pt x="117" y="185"/>
                  <a:pt x="117" y="184"/>
                </a:cubicBezTo>
                <a:cubicBezTo>
                  <a:pt x="117" y="184"/>
                  <a:pt x="117" y="184"/>
                  <a:pt x="117" y="184"/>
                </a:cubicBezTo>
                <a:cubicBezTo>
                  <a:pt x="117" y="184"/>
                  <a:pt x="117" y="184"/>
                  <a:pt x="116" y="184"/>
                </a:cubicBezTo>
                <a:cubicBezTo>
                  <a:pt x="116" y="184"/>
                  <a:pt x="116" y="184"/>
                  <a:pt x="116" y="185"/>
                </a:cubicBezTo>
                <a:cubicBezTo>
                  <a:pt x="116" y="185"/>
                  <a:pt x="116" y="184"/>
                  <a:pt x="116" y="183"/>
                </a:cubicBezTo>
                <a:cubicBezTo>
                  <a:pt x="116" y="183"/>
                  <a:pt x="116" y="182"/>
                  <a:pt x="115" y="183"/>
                </a:cubicBezTo>
                <a:cubicBezTo>
                  <a:pt x="115" y="183"/>
                  <a:pt x="115" y="183"/>
                  <a:pt x="115" y="183"/>
                </a:cubicBezTo>
                <a:cubicBezTo>
                  <a:pt x="115" y="183"/>
                  <a:pt x="115" y="182"/>
                  <a:pt x="115" y="182"/>
                </a:cubicBezTo>
                <a:cubicBezTo>
                  <a:pt x="115" y="182"/>
                  <a:pt x="115" y="182"/>
                  <a:pt x="115" y="182"/>
                </a:cubicBezTo>
                <a:cubicBezTo>
                  <a:pt x="115" y="182"/>
                  <a:pt x="115" y="182"/>
                  <a:pt x="115" y="182"/>
                </a:cubicBezTo>
                <a:cubicBezTo>
                  <a:pt x="115" y="183"/>
                  <a:pt x="115" y="183"/>
                  <a:pt x="115" y="183"/>
                </a:cubicBezTo>
                <a:cubicBezTo>
                  <a:pt x="115" y="183"/>
                  <a:pt x="114" y="183"/>
                  <a:pt x="115" y="183"/>
                </a:cubicBezTo>
                <a:cubicBezTo>
                  <a:pt x="114" y="183"/>
                  <a:pt x="114" y="183"/>
                  <a:pt x="114" y="183"/>
                </a:cubicBezTo>
                <a:cubicBezTo>
                  <a:pt x="114" y="182"/>
                  <a:pt x="113" y="182"/>
                  <a:pt x="113" y="182"/>
                </a:cubicBezTo>
                <a:cubicBezTo>
                  <a:pt x="113" y="181"/>
                  <a:pt x="113" y="181"/>
                  <a:pt x="113" y="181"/>
                </a:cubicBezTo>
                <a:cubicBezTo>
                  <a:pt x="113" y="181"/>
                  <a:pt x="112" y="181"/>
                  <a:pt x="112" y="180"/>
                </a:cubicBezTo>
                <a:cubicBezTo>
                  <a:pt x="112" y="180"/>
                  <a:pt x="112" y="180"/>
                  <a:pt x="112" y="180"/>
                </a:cubicBezTo>
                <a:cubicBezTo>
                  <a:pt x="112" y="179"/>
                  <a:pt x="113" y="179"/>
                  <a:pt x="113" y="179"/>
                </a:cubicBezTo>
                <a:cubicBezTo>
                  <a:pt x="113" y="179"/>
                  <a:pt x="112" y="179"/>
                  <a:pt x="112" y="179"/>
                </a:cubicBezTo>
                <a:cubicBezTo>
                  <a:pt x="112" y="179"/>
                  <a:pt x="112" y="179"/>
                  <a:pt x="112" y="179"/>
                </a:cubicBezTo>
                <a:cubicBezTo>
                  <a:pt x="112" y="179"/>
                  <a:pt x="111" y="179"/>
                  <a:pt x="111" y="179"/>
                </a:cubicBezTo>
                <a:cubicBezTo>
                  <a:pt x="111" y="179"/>
                  <a:pt x="111" y="179"/>
                  <a:pt x="111" y="179"/>
                </a:cubicBezTo>
                <a:cubicBezTo>
                  <a:pt x="111" y="179"/>
                  <a:pt x="111" y="179"/>
                  <a:pt x="111" y="179"/>
                </a:cubicBezTo>
                <a:cubicBezTo>
                  <a:pt x="111" y="178"/>
                  <a:pt x="111" y="177"/>
                  <a:pt x="112" y="177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13" y="177"/>
                  <a:pt x="113" y="176"/>
                  <a:pt x="114" y="177"/>
                </a:cubicBezTo>
                <a:close/>
                <a:moveTo>
                  <a:pt x="145" y="296"/>
                </a:moveTo>
                <a:cubicBezTo>
                  <a:pt x="146" y="296"/>
                  <a:pt x="148" y="298"/>
                  <a:pt x="147" y="299"/>
                </a:cubicBezTo>
                <a:cubicBezTo>
                  <a:pt x="147" y="299"/>
                  <a:pt x="147" y="299"/>
                  <a:pt x="147" y="299"/>
                </a:cubicBezTo>
                <a:cubicBezTo>
                  <a:pt x="146" y="299"/>
                  <a:pt x="146" y="298"/>
                  <a:pt x="146" y="298"/>
                </a:cubicBezTo>
                <a:cubicBezTo>
                  <a:pt x="145" y="298"/>
                  <a:pt x="145" y="298"/>
                  <a:pt x="145" y="298"/>
                </a:cubicBezTo>
                <a:cubicBezTo>
                  <a:pt x="144" y="297"/>
                  <a:pt x="144" y="297"/>
                  <a:pt x="144" y="297"/>
                </a:cubicBezTo>
                <a:cubicBezTo>
                  <a:pt x="144" y="296"/>
                  <a:pt x="144" y="296"/>
                  <a:pt x="145" y="296"/>
                </a:cubicBezTo>
                <a:close/>
                <a:moveTo>
                  <a:pt x="179" y="301"/>
                </a:moveTo>
                <a:cubicBezTo>
                  <a:pt x="179" y="301"/>
                  <a:pt x="179" y="301"/>
                  <a:pt x="179" y="301"/>
                </a:cubicBezTo>
                <a:cubicBezTo>
                  <a:pt x="180" y="301"/>
                  <a:pt x="180" y="301"/>
                  <a:pt x="180" y="300"/>
                </a:cubicBezTo>
                <a:cubicBezTo>
                  <a:pt x="180" y="300"/>
                  <a:pt x="180" y="300"/>
                  <a:pt x="180" y="300"/>
                </a:cubicBezTo>
                <a:cubicBezTo>
                  <a:pt x="180" y="300"/>
                  <a:pt x="180" y="300"/>
                  <a:pt x="180" y="299"/>
                </a:cubicBezTo>
                <a:cubicBezTo>
                  <a:pt x="181" y="300"/>
                  <a:pt x="181" y="300"/>
                  <a:pt x="181" y="300"/>
                </a:cubicBezTo>
                <a:cubicBezTo>
                  <a:pt x="181" y="300"/>
                  <a:pt x="181" y="301"/>
                  <a:pt x="181" y="303"/>
                </a:cubicBezTo>
                <a:cubicBezTo>
                  <a:pt x="181" y="303"/>
                  <a:pt x="181" y="303"/>
                  <a:pt x="181" y="304"/>
                </a:cubicBezTo>
                <a:cubicBezTo>
                  <a:pt x="181" y="304"/>
                  <a:pt x="181" y="304"/>
                  <a:pt x="180" y="304"/>
                </a:cubicBezTo>
                <a:cubicBezTo>
                  <a:pt x="180" y="304"/>
                  <a:pt x="180" y="304"/>
                  <a:pt x="180" y="304"/>
                </a:cubicBezTo>
                <a:cubicBezTo>
                  <a:pt x="180" y="304"/>
                  <a:pt x="180" y="304"/>
                  <a:pt x="180" y="303"/>
                </a:cubicBezTo>
                <a:cubicBezTo>
                  <a:pt x="180" y="303"/>
                  <a:pt x="180" y="303"/>
                  <a:pt x="180" y="303"/>
                </a:cubicBezTo>
                <a:cubicBezTo>
                  <a:pt x="180" y="303"/>
                  <a:pt x="180" y="303"/>
                  <a:pt x="180" y="303"/>
                </a:cubicBezTo>
                <a:cubicBezTo>
                  <a:pt x="180" y="303"/>
                  <a:pt x="180" y="303"/>
                  <a:pt x="179" y="302"/>
                </a:cubicBezTo>
                <a:cubicBezTo>
                  <a:pt x="179" y="302"/>
                  <a:pt x="179" y="302"/>
                  <a:pt x="179" y="302"/>
                </a:cubicBezTo>
                <a:cubicBezTo>
                  <a:pt x="179" y="302"/>
                  <a:pt x="179" y="302"/>
                  <a:pt x="179" y="301"/>
                </a:cubicBezTo>
                <a:close/>
                <a:moveTo>
                  <a:pt x="178" y="471"/>
                </a:moveTo>
                <a:cubicBezTo>
                  <a:pt x="178" y="472"/>
                  <a:pt x="177" y="472"/>
                  <a:pt x="177" y="472"/>
                </a:cubicBezTo>
                <a:cubicBezTo>
                  <a:pt x="177" y="472"/>
                  <a:pt x="178" y="471"/>
                  <a:pt x="178" y="471"/>
                </a:cubicBezTo>
                <a:cubicBezTo>
                  <a:pt x="178" y="471"/>
                  <a:pt x="178" y="471"/>
                  <a:pt x="178" y="470"/>
                </a:cubicBezTo>
                <a:cubicBezTo>
                  <a:pt x="177" y="470"/>
                  <a:pt x="177" y="470"/>
                  <a:pt x="177" y="471"/>
                </a:cubicBezTo>
                <a:cubicBezTo>
                  <a:pt x="177" y="471"/>
                  <a:pt x="177" y="471"/>
                  <a:pt x="177" y="470"/>
                </a:cubicBezTo>
                <a:cubicBezTo>
                  <a:pt x="177" y="471"/>
                  <a:pt x="177" y="471"/>
                  <a:pt x="177" y="471"/>
                </a:cubicBezTo>
                <a:cubicBezTo>
                  <a:pt x="177" y="471"/>
                  <a:pt x="177" y="471"/>
                  <a:pt x="177" y="471"/>
                </a:cubicBezTo>
                <a:cubicBezTo>
                  <a:pt x="177" y="471"/>
                  <a:pt x="177" y="471"/>
                  <a:pt x="177" y="470"/>
                </a:cubicBezTo>
                <a:cubicBezTo>
                  <a:pt x="177" y="470"/>
                  <a:pt x="176" y="471"/>
                  <a:pt x="176" y="471"/>
                </a:cubicBezTo>
                <a:cubicBezTo>
                  <a:pt x="176" y="471"/>
                  <a:pt x="176" y="471"/>
                  <a:pt x="176" y="471"/>
                </a:cubicBezTo>
                <a:cubicBezTo>
                  <a:pt x="176" y="471"/>
                  <a:pt x="176" y="470"/>
                  <a:pt x="176" y="470"/>
                </a:cubicBezTo>
                <a:cubicBezTo>
                  <a:pt x="176" y="470"/>
                  <a:pt x="176" y="471"/>
                  <a:pt x="176" y="470"/>
                </a:cubicBezTo>
                <a:cubicBezTo>
                  <a:pt x="176" y="470"/>
                  <a:pt x="176" y="470"/>
                  <a:pt x="177" y="470"/>
                </a:cubicBezTo>
                <a:cubicBezTo>
                  <a:pt x="177" y="470"/>
                  <a:pt x="177" y="470"/>
                  <a:pt x="177" y="470"/>
                </a:cubicBezTo>
                <a:cubicBezTo>
                  <a:pt x="177" y="470"/>
                  <a:pt x="177" y="470"/>
                  <a:pt x="177" y="470"/>
                </a:cubicBezTo>
                <a:cubicBezTo>
                  <a:pt x="177" y="470"/>
                  <a:pt x="176" y="470"/>
                  <a:pt x="176" y="470"/>
                </a:cubicBezTo>
                <a:cubicBezTo>
                  <a:pt x="177" y="470"/>
                  <a:pt x="176" y="470"/>
                  <a:pt x="176" y="470"/>
                </a:cubicBezTo>
                <a:cubicBezTo>
                  <a:pt x="177" y="469"/>
                  <a:pt x="177" y="469"/>
                  <a:pt x="177" y="469"/>
                </a:cubicBezTo>
                <a:cubicBezTo>
                  <a:pt x="177" y="469"/>
                  <a:pt x="177" y="469"/>
                  <a:pt x="176" y="469"/>
                </a:cubicBezTo>
                <a:cubicBezTo>
                  <a:pt x="176" y="469"/>
                  <a:pt x="176" y="469"/>
                  <a:pt x="177" y="469"/>
                </a:cubicBezTo>
                <a:cubicBezTo>
                  <a:pt x="177" y="469"/>
                  <a:pt x="177" y="469"/>
                  <a:pt x="177" y="469"/>
                </a:cubicBezTo>
                <a:cubicBezTo>
                  <a:pt x="177" y="469"/>
                  <a:pt x="177" y="469"/>
                  <a:pt x="177" y="469"/>
                </a:cubicBezTo>
                <a:cubicBezTo>
                  <a:pt x="177" y="469"/>
                  <a:pt x="177" y="469"/>
                  <a:pt x="177" y="469"/>
                </a:cubicBezTo>
                <a:cubicBezTo>
                  <a:pt x="177" y="469"/>
                  <a:pt x="177" y="470"/>
                  <a:pt x="177" y="470"/>
                </a:cubicBezTo>
                <a:cubicBezTo>
                  <a:pt x="178" y="470"/>
                  <a:pt x="178" y="469"/>
                  <a:pt x="178" y="469"/>
                </a:cubicBezTo>
                <a:cubicBezTo>
                  <a:pt x="178" y="469"/>
                  <a:pt x="178" y="469"/>
                  <a:pt x="178" y="469"/>
                </a:cubicBezTo>
                <a:cubicBezTo>
                  <a:pt x="177" y="469"/>
                  <a:pt x="177" y="469"/>
                  <a:pt x="177" y="469"/>
                </a:cubicBezTo>
                <a:cubicBezTo>
                  <a:pt x="177" y="469"/>
                  <a:pt x="177" y="469"/>
                  <a:pt x="177" y="469"/>
                </a:cubicBezTo>
                <a:cubicBezTo>
                  <a:pt x="177" y="469"/>
                  <a:pt x="177" y="469"/>
                  <a:pt x="176" y="468"/>
                </a:cubicBezTo>
                <a:cubicBezTo>
                  <a:pt x="176" y="468"/>
                  <a:pt x="177" y="468"/>
                  <a:pt x="177" y="469"/>
                </a:cubicBezTo>
                <a:cubicBezTo>
                  <a:pt x="177" y="469"/>
                  <a:pt x="178" y="469"/>
                  <a:pt x="178" y="469"/>
                </a:cubicBezTo>
                <a:cubicBezTo>
                  <a:pt x="178" y="469"/>
                  <a:pt x="178" y="470"/>
                  <a:pt x="178" y="470"/>
                </a:cubicBezTo>
                <a:cubicBezTo>
                  <a:pt x="178" y="470"/>
                  <a:pt x="178" y="470"/>
                  <a:pt x="178" y="470"/>
                </a:cubicBezTo>
                <a:cubicBezTo>
                  <a:pt x="178" y="470"/>
                  <a:pt x="178" y="471"/>
                  <a:pt x="178" y="471"/>
                </a:cubicBezTo>
                <a:close/>
                <a:moveTo>
                  <a:pt x="177" y="472"/>
                </a:moveTo>
                <a:cubicBezTo>
                  <a:pt x="177" y="472"/>
                  <a:pt x="177" y="473"/>
                  <a:pt x="177" y="473"/>
                </a:cubicBezTo>
                <a:cubicBezTo>
                  <a:pt x="177" y="473"/>
                  <a:pt x="177" y="472"/>
                  <a:pt x="177" y="472"/>
                </a:cubicBezTo>
                <a:cubicBezTo>
                  <a:pt x="177" y="472"/>
                  <a:pt x="177" y="472"/>
                  <a:pt x="177" y="472"/>
                </a:cubicBezTo>
                <a:close/>
                <a:moveTo>
                  <a:pt x="186" y="471"/>
                </a:moveTo>
                <a:cubicBezTo>
                  <a:pt x="186" y="471"/>
                  <a:pt x="186" y="471"/>
                  <a:pt x="186" y="471"/>
                </a:cubicBezTo>
                <a:cubicBezTo>
                  <a:pt x="187" y="471"/>
                  <a:pt x="187" y="471"/>
                  <a:pt x="187" y="471"/>
                </a:cubicBezTo>
                <a:cubicBezTo>
                  <a:pt x="187" y="471"/>
                  <a:pt x="186" y="471"/>
                  <a:pt x="186" y="471"/>
                </a:cubicBezTo>
                <a:cubicBezTo>
                  <a:pt x="186" y="471"/>
                  <a:pt x="186" y="471"/>
                  <a:pt x="186" y="471"/>
                </a:cubicBezTo>
                <a:close/>
                <a:moveTo>
                  <a:pt x="224" y="313"/>
                </a:moveTo>
                <a:cubicBezTo>
                  <a:pt x="224" y="313"/>
                  <a:pt x="224" y="313"/>
                  <a:pt x="224" y="313"/>
                </a:cubicBezTo>
                <a:cubicBezTo>
                  <a:pt x="224" y="313"/>
                  <a:pt x="224" y="313"/>
                  <a:pt x="224" y="313"/>
                </a:cubicBezTo>
                <a:cubicBezTo>
                  <a:pt x="224" y="313"/>
                  <a:pt x="224" y="313"/>
                  <a:pt x="224" y="313"/>
                </a:cubicBezTo>
                <a:cubicBezTo>
                  <a:pt x="224" y="313"/>
                  <a:pt x="224" y="313"/>
                  <a:pt x="224" y="313"/>
                </a:cubicBezTo>
                <a:close/>
                <a:moveTo>
                  <a:pt x="134" y="196"/>
                </a:moveTo>
                <a:cubicBezTo>
                  <a:pt x="135" y="196"/>
                  <a:pt x="135" y="196"/>
                  <a:pt x="135" y="196"/>
                </a:cubicBezTo>
                <a:cubicBezTo>
                  <a:pt x="134" y="196"/>
                  <a:pt x="134" y="196"/>
                  <a:pt x="134" y="196"/>
                </a:cubicBezTo>
                <a:cubicBezTo>
                  <a:pt x="134" y="196"/>
                  <a:pt x="134" y="196"/>
                  <a:pt x="134" y="196"/>
                </a:cubicBezTo>
                <a:cubicBezTo>
                  <a:pt x="134" y="196"/>
                  <a:pt x="134" y="196"/>
                  <a:pt x="133" y="196"/>
                </a:cubicBezTo>
                <a:cubicBezTo>
                  <a:pt x="134" y="196"/>
                  <a:pt x="134" y="196"/>
                  <a:pt x="134" y="196"/>
                </a:cubicBezTo>
                <a:cubicBezTo>
                  <a:pt x="134" y="196"/>
                  <a:pt x="134" y="196"/>
                  <a:pt x="134" y="196"/>
                </a:cubicBezTo>
                <a:cubicBezTo>
                  <a:pt x="134" y="196"/>
                  <a:pt x="134" y="196"/>
                  <a:pt x="134" y="196"/>
                </a:cubicBezTo>
                <a:cubicBezTo>
                  <a:pt x="135" y="196"/>
                  <a:pt x="135" y="196"/>
                  <a:pt x="135" y="196"/>
                </a:cubicBezTo>
                <a:cubicBezTo>
                  <a:pt x="135" y="196"/>
                  <a:pt x="135" y="196"/>
                  <a:pt x="135" y="196"/>
                </a:cubicBezTo>
                <a:cubicBezTo>
                  <a:pt x="135" y="196"/>
                  <a:pt x="135" y="196"/>
                  <a:pt x="135" y="196"/>
                </a:cubicBezTo>
                <a:cubicBezTo>
                  <a:pt x="135" y="196"/>
                  <a:pt x="135" y="196"/>
                  <a:pt x="135" y="196"/>
                </a:cubicBezTo>
                <a:cubicBezTo>
                  <a:pt x="135" y="196"/>
                  <a:pt x="135" y="196"/>
                  <a:pt x="135" y="196"/>
                </a:cubicBezTo>
                <a:cubicBezTo>
                  <a:pt x="135" y="196"/>
                  <a:pt x="135" y="196"/>
                  <a:pt x="135" y="196"/>
                </a:cubicBezTo>
                <a:cubicBezTo>
                  <a:pt x="135" y="196"/>
                  <a:pt x="135" y="196"/>
                  <a:pt x="135" y="196"/>
                </a:cubicBezTo>
                <a:cubicBezTo>
                  <a:pt x="136" y="196"/>
                  <a:pt x="136" y="196"/>
                  <a:pt x="136" y="196"/>
                </a:cubicBezTo>
                <a:cubicBezTo>
                  <a:pt x="136" y="196"/>
                  <a:pt x="136" y="196"/>
                  <a:pt x="136" y="196"/>
                </a:cubicBezTo>
                <a:cubicBezTo>
                  <a:pt x="136" y="196"/>
                  <a:pt x="136" y="196"/>
                  <a:pt x="136" y="196"/>
                </a:cubicBezTo>
                <a:cubicBezTo>
                  <a:pt x="136" y="196"/>
                  <a:pt x="136" y="196"/>
                  <a:pt x="136" y="196"/>
                </a:cubicBezTo>
                <a:cubicBezTo>
                  <a:pt x="136" y="196"/>
                  <a:pt x="136" y="196"/>
                  <a:pt x="136" y="196"/>
                </a:cubicBezTo>
                <a:cubicBezTo>
                  <a:pt x="136" y="196"/>
                  <a:pt x="136" y="196"/>
                  <a:pt x="136" y="196"/>
                </a:cubicBezTo>
                <a:cubicBezTo>
                  <a:pt x="136" y="196"/>
                  <a:pt x="136" y="196"/>
                  <a:pt x="136" y="196"/>
                </a:cubicBezTo>
                <a:cubicBezTo>
                  <a:pt x="136" y="196"/>
                  <a:pt x="136" y="196"/>
                  <a:pt x="136" y="196"/>
                </a:cubicBezTo>
                <a:cubicBezTo>
                  <a:pt x="136" y="196"/>
                  <a:pt x="136" y="196"/>
                  <a:pt x="136" y="196"/>
                </a:cubicBezTo>
                <a:cubicBezTo>
                  <a:pt x="136" y="196"/>
                  <a:pt x="136" y="196"/>
                  <a:pt x="136" y="196"/>
                </a:cubicBezTo>
                <a:cubicBezTo>
                  <a:pt x="136" y="196"/>
                  <a:pt x="136" y="196"/>
                  <a:pt x="136" y="196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5"/>
                  <a:pt x="136" y="195"/>
                  <a:pt x="136" y="195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6" y="194"/>
                  <a:pt x="136" y="194"/>
                  <a:pt x="136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5"/>
                  <a:pt x="137" y="195"/>
                  <a:pt x="137" y="195"/>
                </a:cubicBezTo>
                <a:cubicBezTo>
                  <a:pt x="137" y="195"/>
                  <a:pt x="137" y="195"/>
                  <a:pt x="137" y="195"/>
                </a:cubicBezTo>
                <a:cubicBezTo>
                  <a:pt x="137" y="195"/>
                  <a:pt x="137" y="195"/>
                  <a:pt x="137" y="195"/>
                </a:cubicBezTo>
                <a:cubicBezTo>
                  <a:pt x="137" y="195"/>
                  <a:pt x="137" y="195"/>
                  <a:pt x="137" y="195"/>
                </a:cubicBezTo>
                <a:cubicBezTo>
                  <a:pt x="137" y="195"/>
                  <a:pt x="137" y="195"/>
                  <a:pt x="137" y="195"/>
                </a:cubicBezTo>
                <a:cubicBezTo>
                  <a:pt x="137" y="195"/>
                  <a:pt x="137" y="195"/>
                  <a:pt x="137" y="195"/>
                </a:cubicBezTo>
                <a:cubicBezTo>
                  <a:pt x="137" y="195"/>
                  <a:pt x="137" y="195"/>
                  <a:pt x="137" y="195"/>
                </a:cubicBezTo>
                <a:cubicBezTo>
                  <a:pt x="137" y="195"/>
                  <a:pt x="137" y="195"/>
                  <a:pt x="137" y="195"/>
                </a:cubicBezTo>
                <a:cubicBezTo>
                  <a:pt x="137" y="195"/>
                  <a:pt x="137" y="195"/>
                  <a:pt x="137" y="195"/>
                </a:cubicBezTo>
                <a:cubicBezTo>
                  <a:pt x="137" y="195"/>
                  <a:pt x="137" y="195"/>
                  <a:pt x="137" y="195"/>
                </a:cubicBezTo>
                <a:cubicBezTo>
                  <a:pt x="137" y="195"/>
                  <a:pt x="137" y="195"/>
                  <a:pt x="137" y="195"/>
                </a:cubicBezTo>
                <a:cubicBezTo>
                  <a:pt x="137" y="195"/>
                  <a:pt x="137" y="195"/>
                  <a:pt x="137" y="195"/>
                </a:cubicBezTo>
                <a:cubicBezTo>
                  <a:pt x="137" y="195"/>
                  <a:pt x="137" y="195"/>
                  <a:pt x="137" y="195"/>
                </a:cubicBezTo>
                <a:cubicBezTo>
                  <a:pt x="137" y="195"/>
                  <a:pt x="137" y="195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37" y="194"/>
                  <a:pt x="137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8" y="194"/>
                  <a:pt x="138" y="194"/>
                  <a:pt x="138" y="194"/>
                </a:cubicBezTo>
                <a:cubicBezTo>
                  <a:pt x="139" y="194"/>
                  <a:pt x="139" y="194"/>
                  <a:pt x="139" y="194"/>
                </a:cubicBezTo>
                <a:cubicBezTo>
                  <a:pt x="139" y="194"/>
                  <a:pt x="139" y="194"/>
                  <a:pt x="139" y="194"/>
                </a:cubicBezTo>
                <a:cubicBezTo>
                  <a:pt x="139" y="194"/>
                  <a:pt x="139" y="194"/>
                  <a:pt x="139" y="194"/>
                </a:cubicBezTo>
                <a:cubicBezTo>
                  <a:pt x="139" y="194"/>
                  <a:pt x="139" y="194"/>
                  <a:pt x="139" y="194"/>
                </a:cubicBezTo>
                <a:cubicBezTo>
                  <a:pt x="139" y="194"/>
                  <a:pt x="139" y="194"/>
                  <a:pt x="139" y="194"/>
                </a:cubicBezTo>
                <a:cubicBezTo>
                  <a:pt x="139" y="194"/>
                  <a:pt x="139" y="194"/>
                  <a:pt x="139" y="194"/>
                </a:cubicBezTo>
                <a:cubicBezTo>
                  <a:pt x="139" y="194"/>
                  <a:pt x="139" y="194"/>
                  <a:pt x="139" y="194"/>
                </a:cubicBezTo>
                <a:cubicBezTo>
                  <a:pt x="139" y="194"/>
                  <a:pt x="139" y="194"/>
                  <a:pt x="139" y="194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8" y="193"/>
                  <a:pt x="138" y="193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40" y="193"/>
                  <a:pt x="140" y="193"/>
                  <a:pt x="140" y="193"/>
                </a:cubicBezTo>
                <a:cubicBezTo>
                  <a:pt x="140" y="193"/>
                  <a:pt x="140" y="193"/>
                  <a:pt x="140" y="193"/>
                </a:cubicBezTo>
                <a:cubicBezTo>
                  <a:pt x="141" y="193"/>
                  <a:pt x="141" y="193"/>
                  <a:pt x="141" y="193"/>
                </a:cubicBezTo>
                <a:cubicBezTo>
                  <a:pt x="141" y="193"/>
                  <a:pt x="141" y="193"/>
                  <a:pt x="141" y="193"/>
                </a:cubicBezTo>
                <a:cubicBezTo>
                  <a:pt x="141" y="193"/>
                  <a:pt x="141" y="193"/>
                  <a:pt x="141" y="193"/>
                </a:cubicBezTo>
                <a:cubicBezTo>
                  <a:pt x="141" y="193"/>
                  <a:pt x="141" y="193"/>
                  <a:pt x="141" y="193"/>
                </a:cubicBezTo>
                <a:cubicBezTo>
                  <a:pt x="141" y="193"/>
                  <a:pt x="141" y="193"/>
                  <a:pt x="141" y="193"/>
                </a:cubicBezTo>
                <a:cubicBezTo>
                  <a:pt x="141" y="193"/>
                  <a:pt x="141" y="193"/>
                  <a:pt x="141" y="193"/>
                </a:cubicBezTo>
                <a:cubicBezTo>
                  <a:pt x="141" y="193"/>
                  <a:pt x="141" y="193"/>
                  <a:pt x="141" y="193"/>
                </a:cubicBezTo>
                <a:cubicBezTo>
                  <a:pt x="141" y="193"/>
                  <a:pt x="141" y="193"/>
                  <a:pt x="141" y="193"/>
                </a:cubicBezTo>
                <a:cubicBezTo>
                  <a:pt x="141" y="193"/>
                  <a:pt x="141" y="193"/>
                  <a:pt x="142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3" y="193"/>
                  <a:pt x="143" y="193"/>
                  <a:pt x="143" y="193"/>
                </a:cubicBezTo>
                <a:cubicBezTo>
                  <a:pt x="143" y="193"/>
                  <a:pt x="143" y="193"/>
                  <a:pt x="143" y="193"/>
                </a:cubicBezTo>
                <a:cubicBezTo>
                  <a:pt x="143" y="193"/>
                  <a:pt x="143" y="193"/>
                  <a:pt x="143" y="193"/>
                </a:cubicBezTo>
                <a:cubicBezTo>
                  <a:pt x="143" y="193"/>
                  <a:pt x="143" y="193"/>
                  <a:pt x="143" y="193"/>
                </a:cubicBezTo>
                <a:cubicBezTo>
                  <a:pt x="143" y="193"/>
                  <a:pt x="143" y="193"/>
                  <a:pt x="143" y="193"/>
                </a:cubicBezTo>
                <a:cubicBezTo>
                  <a:pt x="143" y="193"/>
                  <a:pt x="143" y="193"/>
                  <a:pt x="143" y="193"/>
                </a:cubicBezTo>
                <a:cubicBezTo>
                  <a:pt x="143" y="193"/>
                  <a:pt x="143" y="193"/>
                  <a:pt x="143" y="193"/>
                </a:cubicBezTo>
                <a:cubicBezTo>
                  <a:pt x="143" y="193"/>
                  <a:pt x="143" y="193"/>
                  <a:pt x="143" y="193"/>
                </a:cubicBezTo>
                <a:cubicBezTo>
                  <a:pt x="143" y="193"/>
                  <a:pt x="143" y="193"/>
                  <a:pt x="143" y="193"/>
                </a:cubicBezTo>
                <a:cubicBezTo>
                  <a:pt x="143" y="193"/>
                  <a:pt x="143" y="193"/>
                  <a:pt x="143" y="193"/>
                </a:cubicBezTo>
                <a:cubicBezTo>
                  <a:pt x="143" y="193"/>
                  <a:pt x="143" y="193"/>
                  <a:pt x="143" y="193"/>
                </a:cubicBezTo>
                <a:cubicBezTo>
                  <a:pt x="143" y="194"/>
                  <a:pt x="143" y="194"/>
                  <a:pt x="143" y="194"/>
                </a:cubicBezTo>
                <a:cubicBezTo>
                  <a:pt x="143" y="194"/>
                  <a:pt x="143" y="194"/>
                  <a:pt x="143" y="194"/>
                </a:cubicBezTo>
                <a:cubicBezTo>
                  <a:pt x="143" y="194"/>
                  <a:pt x="143" y="194"/>
                  <a:pt x="143" y="194"/>
                </a:cubicBezTo>
                <a:cubicBezTo>
                  <a:pt x="144" y="194"/>
                  <a:pt x="144" y="194"/>
                  <a:pt x="144" y="194"/>
                </a:cubicBezTo>
                <a:cubicBezTo>
                  <a:pt x="144" y="194"/>
                  <a:pt x="144" y="194"/>
                  <a:pt x="144" y="194"/>
                </a:cubicBezTo>
                <a:cubicBezTo>
                  <a:pt x="144" y="194"/>
                  <a:pt x="144" y="194"/>
                  <a:pt x="144" y="194"/>
                </a:cubicBezTo>
                <a:cubicBezTo>
                  <a:pt x="144" y="194"/>
                  <a:pt x="144" y="194"/>
                  <a:pt x="144" y="194"/>
                </a:cubicBezTo>
                <a:cubicBezTo>
                  <a:pt x="144" y="194"/>
                  <a:pt x="144" y="194"/>
                  <a:pt x="144" y="194"/>
                </a:cubicBezTo>
                <a:cubicBezTo>
                  <a:pt x="144" y="194"/>
                  <a:pt x="144" y="194"/>
                  <a:pt x="144" y="194"/>
                </a:cubicBezTo>
                <a:cubicBezTo>
                  <a:pt x="144" y="194"/>
                  <a:pt x="144" y="194"/>
                  <a:pt x="144" y="194"/>
                </a:cubicBezTo>
                <a:cubicBezTo>
                  <a:pt x="144" y="194"/>
                  <a:pt x="144" y="194"/>
                  <a:pt x="144" y="194"/>
                </a:cubicBezTo>
                <a:cubicBezTo>
                  <a:pt x="144" y="194"/>
                  <a:pt x="144" y="194"/>
                  <a:pt x="144" y="194"/>
                </a:cubicBezTo>
                <a:cubicBezTo>
                  <a:pt x="144" y="194"/>
                  <a:pt x="144" y="194"/>
                  <a:pt x="144" y="194"/>
                </a:cubicBezTo>
                <a:cubicBezTo>
                  <a:pt x="144" y="194"/>
                  <a:pt x="144" y="194"/>
                  <a:pt x="144" y="194"/>
                </a:cubicBezTo>
                <a:cubicBezTo>
                  <a:pt x="144" y="194"/>
                  <a:pt x="144" y="194"/>
                  <a:pt x="144" y="194"/>
                </a:cubicBezTo>
                <a:cubicBezTo>
                  <a:pt x="144" y="194"/>
                  <a:pt x="144" y="194"/>
                  <a:pt x="144" y="194"/>
                </a:cubicBezTo>
                <a:cubicBezTo>
                  <a:pt x="144" y="194"/>
                  <a:pt x="144" y="194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44" y="196"/>
                  <a:pt x="144" y="196"/>
                  <a:pt x="144" y="196"/>
                </a:cubicBezTo>
                <a:cubicBezTo>
                  <a:pt x="144" y="196"/>
                  <a:pt x="144" y="196"/>
                  <a:pt x="144" y="196"/>
                </a:cubicBezTo>
                <a:cubicBezTo>
                  <a:pt x="144" y="196"/>
                  <a:pt x="144" y="196"/>
                  <a:pt x="144" y="196"/>
                </a:cubicBezTo>
                <a:cubicBezTo>
                  <a:pt x="144" y="196"/>
                  <a:pt x="144" y="196"/>
                  <a:pt x="144" y="196"/>
                </a:cubicBezTo>
                <a:cubicBezTo>
                  <a:pt x="144" y="196"/>
                  <a:pt x="144" y="196"/>
                  <a:pt x="144" y="196"/>
                </a:cubicBezTo>
                <a:cubicBezTo>
                  <a:pt x="144" y="196"/>
                  <a:pt x="144" y="196"/>
                  <a:pt x="144" y="196"/>
                </a:cubicBezTo>
                <a:cubicBezTo>
                  <a:pt x="144" y="196"/>
                  <a:pt x="144" y="196"/>
                  <a:pt x="144" y="196"/>
                </a:cubicBezTo>
                <a:cubicBezTo>
                  <a:pt x="145" y="196"/>
                  <a:pt x="145" y="196"/>
                  <a:pt x="145" y="196"/>
                </a:cubicBezTo>
                <a:cubicBezTo>
                  <a:pt x="145" y="196"/>
                  <a:pt x="145" y="196"/>
                  <a:pt x="145" y="196"/>
                </a:cubicBezTo>
                <a:cubicBezTo>
                  <a:pt x="145" y="196"/>
                  <a:pt x="145" y="196"/>
                  <a:pt x="145" y="196"/>
                </a:cubicBezTo>
                <a:cubicBezTo>
                  <a:pt x="145" y="196"/>
                  <a:pt x="145" y="196"/>
                  <a:pt x="145" y="196"/>
                </a:cubicBezTo>
                <a:cubicBezTo>
                  <a:pt x="145" y="196"/>
                  <a:pt x="145" y="196"/>
                  <a:pt x="145" y="196"/>
                </a:cubicBezTo>
                <a:cubicBezTo>
                  <a:pt x="145" y="196"/>
                  <a:pt x="145" y="196"/>
                  <a:pt x="145" y="196"/>
                </a:cubicBezTo>
                <a:cubicBezTo>
                  <a:pt x="146" y="196"/>
                  <a:pt x="146" y="196"/>
                  <a:pt x="146" y="196"/>
                </a:cubicBezTo>
                <a:cubicBezTo>
                  <a:pt x="146" y="196"/>
                  <a:pt x="146" y="196"/>
                  <a:pt x="146" y="196"/>
                </a:cubicBezTo>
                <a:cubicBezTo>
                  <a:pt x="146" y="196"/>
                  <a:pt x="146" y="196"/>
                  <a:pt x="146" y="196"/>
                </a:cubicBezTo>
                <a:cubicBezTo>
                  <a:pt x="146" y="196"/>
                  <a:pt x="146" y="196"/>
                  <a:pt x="146" y="196"/>
                </a:cubicBezTo>
                <a:cubicBezTo>
                  <a:pt x="146" y="196"/>
                  <a:pt x="146" y="196"/>
                  <a:pt x="146" y="196"/>
                </a:cubicBezTo>
                <a:cubicBezTo>
                  <a:pt x="146" y="196"/>
                  <a:pt x="146" y="196"/>
                  <a:pt x="146" y="196"/>
                </a:cubicBezTo>
                <a:cubicBezTo>
                  <a:pt x="146" y="196"/>
                  <a:pt x="146" y="196"/>
                  <a:pt x="146" y="196"/>
                </a:cubicBezTo>
                <a:cubicBezTo>
                  <a:pt x="146" y="196"/>
                  <a:pt x="146" y="196"/>
                  <a:pt x="146" y="196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7"/>
                  <a:pt x="147" y="197"/>
                  <a:pt x="147" y="197"/>
                </a:cubicBezTo>
                <a:cubicBezTo>
                  <a:pt x="147" y="198"/>
                  <a:pt x="147" y="198"/>
                  <a:pt x="147" y="198"/>
                </a:cubicBezTo>
                <a:cubicBezTo>
                  <a:pt x="147" y="198"/>
                  <a:pt x="147" y="198"/>
                  <a:pt x="147" y="198"/>
                </a:cubicBezTo>
                <a:cubicBezTo>
                  <a:pt x="147" y="198"/>
                  <a:pt x="147" y="198"/>
                  <a:pt x="147" y="198"/>
                </a:cubicBezTo>
                <a:cubicBezTo>
                  <a:pt x="147" y="198"/>
                  <a:pt x="147" y="198"/>
                  <a:pt x="147" y="198"/>
                </a:cubicBezTo>
                <a:cubicBezTo>
                  <a:pt x="147" y="198"/>
                  <a:pt x="147" y="198"/>
                  <a:pt x="147" y="198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48" y="198"/>
                  <a:pt x="148" y="198"/>
                  <a:pt x="147" y="198"/>
                </a:cubicBezTo>
                <a:cubicBezTo>
                  <a:pt x="147" y="198"/>
                  <a:pt x="147" y="198"/>
                  <a:pt x="147" y="198"/>
                </a:cubicBezTo>
                <a:cubicBezTo>
                  <a:pt x="147" y="198"/>
                  <a:pt x="147" y="198"/>
                  <a:pt x="147" y="198"/>
                </a:cubicBezTo>
                <a:cubicBezTo>
                  <a:pt x="147" y="198"/>
                  <a:pt x="147" y="198"/>
                  <a:pt x="147" y="198"/>
                </a:cubicBezTo>
                <a:cubicBezTo>
                  <a:pt x="147" y="198"/>
                  <a:pt x="147" y="198"/>
                  <a:pt x="147" y="198"/>
                </a:cubicBezTo>
                <a:cubicBezTo>
                  <a:pt x="147" y="198"/>
                  <a:pt x="147" y="198"/>
                  <a:pt x="147" y="198"/>
                </a:cubicBezTo>
                <a:cubicBezTo>
                  <a:pt x="147" y="198"/>
                  <a:pt x="147" y="198"/>
                  <a:pt x="147" y="198"/>
                </a:cubicBezTo>
                <a:cubicBezTo>
                  <a:pt x="147" y="198"/>
                  <a:pt x="147" y="198"/>
                  <a:pt x="147" y="198"/>
                </a:cubicBezTo>
                <a:cubicBezTo>
                  <a:pt x="147" y="198"/>
                  <a:pt x="147" y="198"/>
                  <a:pt x="147" y="198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48" y="199"/>
                  <a:pt x="148" y="199"/>
                  <a:pt x="148" y="199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8" y="201"/>
                  <a:pt x="148" y="201"/>
                  <a:pt x="148" y="201"/>
                </a:cubicBezTo>
                <a:cubicBezTo>
                  <a:pt x="148" y="201"/>
                  <a:pt x="148" y="201"/>
                  <a:pt x="148" y="201"/>
                </a:cubicBezTo>
                <a:cubicBezTo>
                  <a:pt x="148" y="201"/>
                  <a:pt x="148" y="200"/>
                  <a:pt x="148" y="201"/>
                </a:cubicBezTo>
                <a:cubicBezTo>
                  <a:pt x="148" y="200"/>
                  <a:pt x="148" y="200"/>
                  <a:pt x="148" y="200"/>
                </a:cubicBezTo>
                <a:cubicBezTo>
                  <a:pt x="147" y="200"/>
                  <a:pt x="147" y="200"/>
                  <a:pt x="147" y="200"/>
                </a:cubicBezTo>
                <a:cubicBezTo>
                  <a:pt x="146" y="200"/>
                  <a:pt x="147" y="200"/>
                  <a:pt x="147" y="200"/>
                </a:cubicBezTo>
                <a:cubicBezTo>
                  <a:pt x="146" y="200"/>
                  <a:pt x="146" y="200"/>
                  <a:pt x="146" y="200"/>
                </a:cubicBezTo>
                <a:cubicBezTo>
                  <a:pt x="145" y="200"/>
                  <a:pt x="144" y="200"/>
                  <a:pt x="144" y="200"/>
                </a:cubicBezTo>
                <a:cubicBezTo>
                  <a:pt x="143" y="200"/>
                  <a:pt x="143" y="200"/>
                  <a:pt x="143" y="200"/>
                </a:cubicBezTo>
                <a:cubicBezTo>
                  <a:pt x="143" y="200"/>
                  <a:pt x="143" y="201"/>
                  <a:pt x="143" y="201"/>
                </a:cubicBezTo>
                <a:cubicBezTo>
                  <a:pt x="142" y="201"/>
                  <a:pt x="142" y="201"/>
                  <a:pt x="142" y="201"/>
                </a:cubicBezTo>
                <a:cubicBezTo>
                  <a:pt x="142" y="200"/>
                  <a:pt x="141" y="200"/>
                  <a:pt x="141" y="200"/>
                </a:cubicBezTo>
                <a:cubicBezTo>
                  <a:pt x="141" y="200"/>
                  <a:pt x="140" y="200"/>
                  <a:pt x="140" y="200"/>
                </a:cubicBezTo>
                <a:cubicBezTo>
                  <a:pt x="140" y="199"/>
                  <a:pt x="139" y="199"/>
                  <a:pt x="139" y="199"/>
                </a:cubicBezTo>
                <a:cubicBezTo>
                  <a:pt x="139" y="199"/>
                  <a:pt x="139" y="199"/>
                  <a:pt x="139" y="199"/>
                </a:cubicBezTo>
                <a:cubicBezTo>
                  <a:pt x="138" y="199"/>
                  <a:pt x="138" y="199"/>
                  <a:pt x="138" y="200"/>
                </a:cubicBezTo>
                <a:cubicBezTo>
                  <a:pt x="138" y="200"/>
                  <a:pt x="138" y="199"/>
                  <a:pt x="138" y="199"/>
                </a:cubicBezTo>
                <a:cubicBezTo>
                  <a:pt x="138" y="199"/>
                  <a:pt x="138" y="199"/>
                  <a:pt x="138" y="199"/>
                </a:cubicBezTo>
                <a:cubicBezTo>
                  <a:pt x="138" y="199"/>
                  <a:pt x="138" y="199"/>
                  <a:pt x="138" y="198"/>
                </a:cubicBezTo>
                <a:cubicBezTo>
                  <a:pt x="138" y="198"/>
                  <a:pt x="138" y="198"/>
                  <a:pt x="138" y="198"/>
                </a:cubicBezTo>
                <a:cubicBezTo>
                  <a:pt x="137" y="198"/>
                  <a:pt x="137" y="199"/>
                  <a:pt x="137" y="199"/>
                </a:cubicBezTo>
                <a:cubicBezTo>
                  <a:pt x="136" y="199"/>
                  <a:pt x="135" y="199"/>
                  <a:pt x="135" y="200"/>
                </a:cubicBezTo>
                <a:cubicBezTo>
                  <a:pt x="135" y="200"/>
                  <a:pt x="135" y="200"/>
                  <a:pt x="135" y="200"/>
                </a:cubicBezTo>
                <a:cubicBezTo>
                  <a:pt x="135" y="200"/>
                  <a:pt x="135" y="200"/>
                  <a:pt x="135" y="200"/>
                </a:cubicBezTo>
                <a:cubicBezTo>
                  <a:pt x="134" y="200"/>
                  <a:pt x="134" y="200"/>
                  <a:pt x="133" y="200"/>
                </a:cubicBezTo>
                <a:cubicBezTo>
                  <a:pt x="133" y="200"/>
                  <a:pt x="132" y="200"/>
                  <a:pt x="132" y="200"/>
                </a:cubicBezTo>
                <a:cubicBezTo>
                  <a:pt x="132" y="200"/>
                  <a:pt x="132" y="200"/>
                  <a:pt x="132" y="199"/>
                </a:cubicBezTo>
                <a:cubicBezTo>
                  <a:pt x="132" y="199"/>
                  <a:pt x="131" y="200"/>
                  <a:pt x="131" y="200"/>
                </a:cubicBezTo>
                <a:cubicBezTo>
                  <a:pt x="130" y="200"/>
                  <a:pt x="130" y="200"/>
                  <a:pt x="130" y="200"/>
                </a:cubicBezTo>
                <a:cubicBezTo>
                  <a:pt x="130" y="200"/>
                  <a:pt x="129" y="200"/>
                  <a:pt x="129" y="200"/>
                </a:cubicBezTo>
                <a:cubicBezTo>
                  <a:pt x="130" y="199"/>
                  <a:pt x="131" y="198"/>
                  <a:pt x="131" y="198"/>
                </a:cubicBezTo>
                <a:cubicBezTo>
                  <a:pt x="132" y="197"/>
                  <a:pt x="132" y="197"/>
                  <a:pt x="133" y="197"/>
                </a:cubicBezTo>
                <a:cubicBezTo>
                  <a:pt x="133" y="196"/>
                  <a:pt x="134" y="196"/>
                  <a:pt x="135" y="196"/>
                </a:cubicBezTo>
                <a:cubicBezTo>
                  <a:pt x="135" y="196"/>
                  <a:pt x="135" y="196"/>
                  <a:pt x="134" y="196"/>
                </a:cubicBezTo>
                <a:close/>
                <a:moveTo>
                  <a:pt x="149" y="201"/>
                </a:moveTo>
                <a:cubicBezTo>
                  <a:pt x="149" y="201"/>
                  <a:pt x="149" y="201"/>
                  <a:pt x="149" y="201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50" y="201"/>
                  <a:pt x="150" y="201"/>
                  <a:pt x="150" y="201"/>
                </a:cubicBezTo>
                <a:cubicBezTo>
                  <a:pt x="150" y="201"/>
                  <a:pt x="150" y="201"/>
                  <a:pt x="150" y="201"/>
                </a:cubicBezTo>
                <a:cubicBezTo>
                  <a:pt x="151" y="201"/>
                  <a:pt x="151" y="201"/>
                  <a:pt x="151" y="201"/>
                </a:cubicBezTo>
                <a:cubicBezTo>
                  <a:pt x="151" y="201"/>
                  <a:pt x="151" y="201"/>
                  <a:pt x="151" y="201"/>
                </a:cubicBezTo>
                <a:cubicBezTo>
                  <a:pt x="151" y="201"/>
                  <a:pt x="151" y="201"/>
                  <a:pt x="151" y="201"/>
                </a:cubicBezTo>
                <a:cubicBezTo>
                  <a:pt x="151" y="201"/>
                  <a:pt x="151" y="201"/>
                  <a:pt x="151" y="201"/>
                </a:cubicBezTo>
                <a:cubicBezTo>
                  <a:pt x="151" y="201"/>
                  <a:pt x="151" y="201"/>
                  <a:pt x="151" y="201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51" y="202"/>
                  <a:pt x="151" y="202"/>
                  <a:pt x="151" y="202"/>
                </a:cubicBezTo>
                <a:cubicBezTo>
                  <a:pt x="151" y="202"/>
                  <a:pt x="151" y="202"/>
                  <a:pt x="152" y="202"/>
                </a:cubicBezTo>
                <a:cubicBezTo>
                  <a:pt x="152" y="202"/>
                  <a:pt x="152" y="202"/>
                  <a:pt x="152" y="202"/>
                </a:cubicBezTo>
                <a:cubicBezTo>
                  <a:pt x="152" y="202"/>
                  <a:pt x="152" y="202"/>
                  <a:pt x="152" y="202"/>
                </a:cubicBezTo>
                <a:cubicBezTo>
                  <a:pt x="152" y="202"/>
                  <a:pt x="152" y="202"/>
                  <a:pt x="152" y="202"/>
                </a:cubicBezTo>
                <a:cubicBezTo>
                  <a:pt x="152" y="202"/>
                  <a:pt x="152" y="202"/>
                  <a:pt x="152" y="202"/>
                </a:cubicBezTo>
                <a:cubicBezTo>
                  <a:pt x="152" y="202"/>
                  <a:pt x="152" y="202"/>
                  <a:pt x="152" y="202"/>
                </a:cubicBezTo>
                <a:cubicBezTo>
                  <a:pt x="152" y="202"/>
                  <a:pt x="152" y="202"/>
                  <a:pt x="152" y="202"/>
                </a:cubicBezTo>
                <a:cubicBezTo>
                  <a:pt x="152" y="202"/>
                  <a:pt x="152" y="202"/>
                  <a:pt x="152" y="202"/>
                </a:cubicBezTo>
                <a:cubicBezTo>
                  <a:pt x="152" y="202"/>
                  <a:pt x="152" y="202"/>
                  <a:pt x="152" y="202"/>
                </a:cubicBezTo>
                <a:cubicBezTo>
                  <a:pt x="152" y="202"/>
                  <a:pt x="152" y="202"/>
                  <a:pt x="152" y="202"/>
                </a:cubicBezTo>
                <a:cubicBezTo>
                  <a:pt x="152" y="202"/>
                  <a:pt x="152" y="202"/>
                  <a:pt x="152" y="202"/>
                </a:cubicBezTo>
                <a:cubicBezTo>
                  <a:pt x="152" y="202"/>
                  <a:pt x="152" y="202"/>
                  <a:pt x="152" y="202"/>
                </a:cubicBezTo>
                <a:cubicBezTo>
                  <a:pt x="152" y="202"/>
                  <a:pt x="152" y="202"/>
                  <a:pt x="152" y="202"/>
                </a:cubicBezTo>
                <a:cubicBezTo>
                  <a:pt x="153" y="202"/>
                  <a:pt x="153" y="202"/>
                  <a:pt x="153" y="202"/>
                </a:cubicBezTo>
                <a:cubicBezTo>
                  <a:pt x="153" y="202"/>
                  <a:pt x="153" y="202"/>
                  <a:pt x="153" y="202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02"/>
                  <a:pt x="153" y="202"/>
                  <a:pt x="153" y="202"/>
                </a:cubicBezTo>
                <a:cubicBezTo>
                  <a:pt x="153" y="202"/>
                  <a:pt x="153" y="202"/>
                  <a:pt x="153" y="202"/>
                </a:cubicBezTo>
                <a:cubicBezTo>
                  <a:pt x="153" y="202"/>
                  <a:pt x="153" y="202"/>
                  <a:pt x="153" y="202"/>
                </a:cubicBezTo>
                <a:cubicBezTo>
                  <a:pt x="153" y="202"/>
                  <a:pt x="153" y="202"/>
                  <a:pt x="153" y="202"/>
                </a:cubicBezTo>
                <a:cubicBezTo>
                  <a:pt x="153" y="202"/>
                  <a:pt x="153" y="202"/>
                  <a:pt x="153" y="202"/>
                </a:cubicBezTo>
                <a:cubicBezTo>
                  <a:pt x="153" y="202"/>
                  <a:pt x="153" y="202"/>
                  <a:pt x="153" y="202"/>
                </a:cubicBezTo>
                <a:cubicBezTo>
                  <a:pt x="153" y="202"/>
                  <a:pt x="153" y="202"/>
                  <a:pt x="153" y="202"/>
                </a:cubicBezTo>
                <a:cubicBezTo>
                  <a:pt x="153" y="202"/>
                  <a:pt x="153" y="202"/>
                  <a:pt x="153" y="202"/>
                </a:cubicBezTo>
                <a:cubicBezTo>
                  <a:pt x="153" y="202"/>
                  <a:pt x="153" y="202"/>
                  <a:pt x="153" y="202"/>
                </a:cubicBezTo>
                <a:cubicBezTo>
                  <a:pt x="154" y="202"/>
                  <a:pt x="154" y="202"/>
                  <a:pt x="154" y="202"/>
                </a:cubicBezTo>
                <a:cubicBezTo>
                  <a:pt x="154" y="202"/>
                  <a:pt x="154" y="202"/>
                  <a:pt x="154" y="202"/>
                </a:cubicBezTo>
                <a:cubicBezTo>
                  <a:pt x="154" y="202"/>
                  <a:pt x="154" y="202"/>
                  <a:pt x="154" y="202"/>
                </a:cubicBezTo>
                <a:cubicBezTo>
                  <a:pt x="154" y="202"/>
                  <a:pt x="154" y="202"/>
                  <a:pt x="154" y="202"/>
                </a:cubicBezTo>
                <a:cubicBezTo>
                  <a:pt x="154" y="202"/>
                  <a:pt x="154" y="202"/>
                  <a:pt x="154" y="202"/>
                </a:cubicBezTo>
                <a:cubicBezTo>
                  <a:pt x="154" y="202"/>
                  <a:pt x="154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5" y="202"/>
                  <a:pt x="155" y="202"/>
                  <a:pt x="155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6" y="202"/>
                  <a:pt x="156" y="202"/>
                  <a:pt x="156" y="202"/>
                </a:cubicBezTo>
                <a:cubicBezTo>
                  <a:pt x="157" y="202"/>
                  <a:pt x="157" y="202"/>
                  <a:pt x="157" y="202"/>
                </a:cubicBezTo>
                <a:cubicBezTo>
                  <a:pt x="157" y="202"/>
                  <a:pt x="157" y="202"/>
                  <a:pt x="157" y="202"/>
                </a:cubicBezTo>
                <a:cubicBezTo>
                  <a:pt x="157" y="202"/>
                  <a:pt x="157" y="202"/>
                  <a:pt x="157" y="202"/>
                </a:cubicBezTo>
                <a:cubicBezTo>
                  <a:pt x="157" y="202"/>
                  <a:pt x="157" y="202"/>
                  <a:pt x="157" y="202"/>
                </a:cubicBezTo>
                <a:cubicBezTo>
                  <a:pt x="157" y="202"/>
                  <a:pt x="157" y="202"/>
                  <a:pt x="157" y="202"/>
                </a:cubicBezTo>
                <a:cubicBezTo>
                  <a:pt x="157" y="202"/>
                  <a:pt x="157" y="202"/>
                  <a:pt x="157" y="202"/>
                </a:cubicBezTo>
                <a:cubicBezTo>
                  <a:pt x="157" y="202"/>
                  <a:pt x="157" y="202"/>
                  <a:pt x="157" y="202"/>
                </a:cubicBezTo>
                <a:cubicBezTo>
                  <a:pt x="157" y="203"/>
                  <a:pt x="157" y="203"/>
                  <a:pt x="157" y="203"/>
                </a:cubicBezTo>
                <a:cubicBezTo>
                  <a:pt x="158" y="203"/>
                  <a:pt x="158" y="203"/>
                  <a:pt x="158" y="203"/>
                </a:cubicBezTo>
                <a:cubicBezTo>
                  <a:pt x="158" y="204"/>
                  <a:pt x="158" y="204"/>
                  <a:pt x="158" y="204"/>
                </a:cubicBezTo>
                <a:cubicBezTo>
                  <a:pt x="159" y="204"/>
                  <a:pt x="159" y="204"/>
                  <a:pt x="159" y="204"/>
                </a:cubicBezTo>
                <a:cubicBezTo>
                  <a:pt x="159" y="204"/>
                  <a:pt x="159" y="204"/>
                  <a:pt x="159" y="204"/>
                </a:cubicBezTo>
                <a:cubicBezTo>
                  <a:pt x="159" y="204"/>
                  <a:pt x="159" y="204"/>
                  <a:pt x="159" y="204"/>
                </a:cubicBezTo>
                <a:cubicBezTo>
                  <a:pt x="159" y="204"/>
                  <a:pt x="159" y="204"/>
                  <a:pt x="159" y="204"/>
                </a:cubicBezTo>
                <a:cubicBezTo>
                  <a:pt x="159" y="204"/>
                  <a:pt x="159" y="204"/>
                  <a:pt x="159" y="204"/>
                </a:cubicBezTo>
                <a:cubicBezTo>
                  <a:pt x="159" y="204"/>
                  <a:pt x="159" y="204"/>
                  <a:pt x="159" y="204"/>
                </a:cubicBezTo>
                <a:cubicBezTo>
                  <a:pt x="159" y="204"/>
                  <a:pt x="159" y="204"/>
                  <a:pt x="159" y="204"/>
                </a:cubicBezTo>
                <a:cubicBezTo>
                  <a:pt x="159" y="204"/>
                  <a:pt x="159" y="204"/>
                  <a:pt x="159" y="204"/>
                </a:cubicBezTo>
                <a:cubicBezTo>
                  <a:pt x="159" y="205"/>
                  <a:pt x="159" y="205"/>
                  <a:pt x="159" y="205"/>
                </a:cubicBezTo>
                <a:cubicBezTo>
                  <a:pt x="159" y="205"/>
                  <a:pt x="159" y="205"/>
                  <a:pt x="159" y="205"/>
                </a:cubicBezTo>
                <a:cubicBezTo>
                  <a:pt x="159" y="205"/>
                  <a:pt x="159" y="205"/>
                  <a:pt x="159" y="205"/>
                </a:cubicBezTo>
                <a:cubicBezTo>
                  <a:pt x="159" y="205"/>
                  <a:pt x="159" y="205"/>
                  <a:pt x="159" y="205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60" y="206"/>
                  <a:pt x="160" y="206"/>
                  <a:pt x="160" y="206"/>
                </a:cubicBezTo>
                <a:cubicBezTo>
                  <a:pt x="159" y="206"/>
                  <a:pt x="159" y="206"/>
                  <a:pt x="159" y="206"/>
                </a:cubicBezTo>
                <a:cubicBezTo>
                  <a:pt x="159" y="206"/>
                  <a:pt x="159" y="206"/>
                  <a:pt x="159" y="206"/>
                </a:cubicBezTo>
                <a:cubicBezTo>
                  <a:pt x="159" y="206"/>
                  <a:pt x="159" y="206"/>
                  <a:pt x="159" y="206"/>
                </a:cubicBezTo>
                <a:cubicBezTo>
                  <a:pt x="159" y="206"/>
                  <a:pt x="159" y="206"/>
                  <a:pt x="159" y="206"/>
                </a:cubicBezTo>
                <a:cubicBezTo>
                  <a:pt x="159" y="206"/>
                  <a:pt x="159" y="206"/>
                  <a:pt x="159" y="206"/>
                </a:cubicBezTo>
                <a:cubicBezTo>
                  <a:pt x="159" y="206"/>
                  <a:pt x="159" y="206"/>
                  <a:pt x="159" y="206"/>
                </a:cubicBezTo>
                <a:cubicBezTo>
                  <a:pt x="159" y="206"/>
                  <a:pt x="159" y="206"/>
                  <a:pt x="159" y="206"/>
                </a:cubicBezTo>
                <a:cubicBezTo>
                  <a:pt x="159" y="206"/>
                  <a:pt x="159" y="206"/>
                  <a:pt x="159" y="206"/>
                </a:cubicBezTo>
                <a:cubicBezTo>
                  <a:pt x="159" y="206"/>
                  <a:pt x="159" y="206"/>
                  <a:pt x="159" y="206"/>
                </a:cubicBezTo>
                <a:cubicBezTo>
                  <a:pt x="159" y="206"/>
                  <a:pt x="159" y="206"/>
                  <a:pt x="159" y="206"/>
                </a:cubicBezTo>
                <a:cubicBezTo>
                  <a:pt x="159" y="206"/>
                  <a:pt x="159" y="206"/>
                  <a:pt x="159" y="206"/>
                </a:cubicBezTo>
                <a:cubicBezTo>
                  <a:pt x="159" y="206"/>
                  <a:pt x="159" y="206"/>
                  <a:pt x="159" y="206"/>
                </a:cubicBezTo>
                <a:cubicBezTo>
                  <a:pt x="159" y="206"/>
                  <a:pt x="159" y="206"/>
                  <a:pt x="159" y="206"/>
                </a:cubicBezTo>
                <a:cubicBezTo>
                  <a:pt x="159" y="206"/>
                  <a:pt x="159" y="206"/>
                  <a:pt x="159" y="206"/>
                </a:cubicBezTo>
                <a:cubicBezTo>
                  <a:pt x="159" y="206"/>
                  <a:pt x="159" y="206"/>
                  <a:pt x="159" y="206"/>
                </a:cubicBezTo>
                <a:cubicBezTo>
                  <a:pt x="159" y="206"/>
                  <a:pt x="159" y="206"/>
                  <a:pt x="159" y="206"/>
                </a:cubicBezTo>
                <a:cubicBezTo>
                  <a:pt x="159" y="206"/>
                  <a:pt x="159" y="206"/>
                  <a:pt x="159" y="206"/>
                </a:cubicBezTo>
                <a:cubicBezTo>
                  <a:pt x="159" y="206"/>
                  <a:pt x="159" y="206"/>
                  <a:pt x="159" y="206"/>
                </a:cubicBezTo>
                <a:cubicBezTo>
                  <a:pt x="159" y="206"/>
                  <a:pt x="159" y="206"/>
                  <a:pt x="159" y="206"/>
                </a:cubicBezTo>
                <a:cubicBezTo>
                  <a:pt x="159" y="206"/>
                  <a:pt x="159" y="206"/>
                  <a:pt x="159" y="206"/>
                </a:cubicBezTo>
                <a:cubicBezTo>
                  <a:pt x="159" y="206"/>
                  <a:pt x="159" y="206"/>
                  <a:pt x="159" y="206"/>
                </a:cubicBezTo>
                <a:cubicBezTo>
                  <a:pt x="159" y="207"/>
                  <a:pt x="159" y="207"/>
                  <a:pt x="159" y="207"/>
                </a:cubicBezTo>
                <a:cubicBezTo>
                  <a:pt x="159" y="207"/>
                  <a:pt x="159" y="207"/>
                  <a:pt x="159" y="207"/>
                </a:cubicBezTo>
                <a:cubicBezTo>
                  <a:pt x="159" y="207"/>
                  <a:pt x="159" y="207"/>
                  <a:pt x="159" y="207"/>
                </a:cubicBezTo>
                <a:cubicBezTo>
                  <a:pt x="159" y="207"/>
                  <a:pt x="159" y="207"/>
                  <a:pt x="159" y="207"/>
                </a:cubicBezTo>
                <a:cubicBezTo>
                  <a:pt x="159" y="207"/>
                  <a:pt x="159" y="207"/>
                  <a:pt x="159" y="207"/>
                </a:cubicBezTo>
                <a:cubicBezTo>
                  <a:pt x="159" y="207"/>
                  <a:pt x="159" y="207"/>
                  <a:pt x="159" y="207"/>
                </a:cubicBezTo>
                <a:cubicBezTo>
                  <a:pt x="159" y="207"/>
                  <a:pt x="158" y="207"/>
                  <a:pt x="158" y="207"/>
                </a:cubicBezTo>
                <a:cubicBezTo>
                  <a:pt x="158" y="207"/>
                  <a:pt x="158" y="207"/>
                  <a:pt x="158" y="207"/>
                </a:cubicBezTo>
                <a:cubicBezTo>
                  <a:pt x="158" y="207"/>
                  <a:pt x="158" y="207"/>
                  <a:pt x="158" y="207"/>
                </a:cubicBezTo>
                <a:cubicBezTo>
                  <a:pt x="158" y="207"/>
                  <a:pt x="158" y="207"/>
                  <a:pt x="158" y="207"/>
                </a:cubicBezTo>
                <a:cubicBezTo>
                  <a:pt x="158" y="207"/>
                  <a:pt x="158" y="207"/>
                  <a:pt x="158" y="207"/>
                </a:cubicBezTo>
                <a:cubicBezTo>
                  <a:pt x="158" y="207"/>
                  <a:pt x="158" y="207"/>
                  <a:pt x="158" y="207"/>
                </a:cubicBezTo>
                <a:cubicBezTo>
                  <a:pt x="158" y="206"/>
                  <a:pt x="158" y="206"/>
                  <a:pt x="158" y="206"/>
                </a:cubicBezTo>
                <a:cubicBezTo>
                  <a:pt x="158" y="206"/>
                  <a:pt x="158" y="206"/>
                  <a:pt x="158" y="206"/>
                </a:cubicBezTo>
                <a:cubicBezTo>
                  <a:pt x="158" y="206"/>
                  <a:pt x="158" y="206"/>
                  <a:pt x="158" y="206"/>
                </a:cubicBezTo>
                <a:cubicBezTo>
                  <a:pt x="158" y="206"/>
                  <a:pt x="158" y="206"/>
                  <a:pt x="158" y="206"/>
                </a:cubicBezTo>
                <a:cubicBezTo>
                  <a:pt x="157" y="206"/>
                  <a:pt x="157" y="206"/>
                  <a:pt x="157" y="206"/>
                </a:cubicBezTo>
                <a:cubicBezTo>
                  <a:pt x="157" y="206"/>
                  <a:pt x="157" y="206"/>
                  <a:pt x="157" y="206"/>
                </a:cubicBezTo>
                <a:cubicBezTo>
                  <a:pt x="157" y="206"/>
                  <a:pt x="157" y="206"/>
                  <a:pt x="157" y="206"/>
                </a:cubicBezTo>
                <a:cubicBezTo>
                  <a:pt x="157" y="206"/>
                  <a:pt x="157" y="206"/>
                  <a:pt x="157" y="206"/>
                </a:cubicBezTo>
                <a:cubicBezTo>
                  <a:pt x="157" y="206"/>
                  <a:pt x="157" y="206"/>
                  <a:pt x="157" y="206"/>
                </a:cubicBezTo>
                <a:cubicBezTo>
                  <a:pt x="157" y="206"/>
                  <a:pt x="157" y="206"/>
                  <a:pt x="157" y="206"/>
                </a:cubicBezTo>
                <a:cubicBezTo>
                  <a:pt x="157" y="206"/>
                  <a:pt x="157" y="206"/>
                  <a:pt x="157" y="206"/>
                </a:cubicBezTo>
                <a:cubicBezTo>
                  <a:pt x="157" y="206"/>
                  <a:pt x="157" y="206"/>
                  <a:pt x="157" y="206"/>
                </a:cubicBezTo>
                <a:cubicBezTo>
                  <a:pt x="157" y="207"/>
                  <a:pt x="157" y="207"/>
                  <a:pt x="157" y="207"/>
                </a:cubicBezTo>
                <a:cubicBezTo>
                  <a:pt x="157" y="206"/>
                  <a:pt x="157" y="206"/>
                  <a:pt x="157" y="206"/>
                </a:cubicBezTo>
                <a:cubicBezTo>
                  <a:pt x="157" y="206"/>
                  <a:pt x="157" y="206"/>
                  <a:pt x="157" y="206"/>
                </a:cubicBezTo>
                <a:cubicBezTo>
                  <a:pt x="157" y="206"/>
                  <a:pt x="157" y="206"/>
                  <a:pt x="157" y="206"/>
                </a:cubicBezTo>
                <a:cubicBezTo>
                  <a:pt x="157" y="206"/>
                  <a:pt x="157" y="206"/>
                  <a:pt x="157" y="206"/>
                </a:cubicBezTo>
                <a:cubicBezTo>
                  <a:pt x="157" y="206"/>
                  <a:pt x="157" y="206"/>
                  <a:pt x="157" y="206"/>
                </a:cubicBezTo>
                <a:cubicBezTo>
                  <a:pt x="157" y="206"/>
                  <a:pt x="157" y="206"/>
                  <a:pt x="157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7" y="206"/>
                  <a:pt x="157" y="206"/>
                  <a:pt x="157" y="205"/>
                </a:cubicBezTo>
                <a:cubicBezTo>
                  <a:pt x="157" y="205"/>
                  <a:pt x="157" y="205"/>
                  <a:pt x="157" y="205"/>
                </a:cubicBezTo>
                <a:cubicBezTo>
                  <a:pt x="157" y="205"/>
                  <a:pt x="157" y="205"/>
                  <a:pt x="157" y="205"/>
                </a:cubicBezTo>
                <a:cubicBezTo>
                  <a:pt x="157" y="205"/>
                  <a:pt x="157" y="205"/>
                  <a:pt x="157" y="205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5" y="204"/>
                  <a:pt x="155" y="204"/>
                </a:cubicBezTo>
                <a:cubicBezTo>
                  <a:pt x="155" y="204"/>
                  <a:pt x="155" y="204"/>
                  <a:pt x="155" y="204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156" y="205"/>
                  <a:pt x="156" y="205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6"/>
                  <a:pt x="156" y="206"/>
                </a:cubicBezTo>
                <a:cubicBezTo>
                  <a:pt x="156" y="206"/>
                  <a:pt x="156" y="207"/>
                  <a:pt x="156" y="207"/>
                </a:cubicBezTo>
                <a:cubicBezTo>
                  <a:pt x="156" y="207"/>
                  <a:pt x="156" y="207"/>
                  <a:pt x="156" y="207"/>
                </a:cubicBezTo>
                <a:cubicBezTo>
                  <a:pt x="156" y="207"/>
                  <a:pt x="156" y="207"/>
                  <a:pt x="156" y="207"/>
                </a:cubicBezTo>
                <a:cubicBezTo>
                  <a:pt x="156" y="207"/>
                  <a:pt x="156" y="207"/>
                  <a:pt x="156" y="207"/>
                </a:cubicBezTo>
                <a:cubicBezTo>
                  <a:pt x="156" y="207"/>
                  <a:pt x="156" y="207"/>
                  <a:pt x="156" y="207"/>
                </a:cubicBezTo>
                <a:cubicBezTo>
                  <a:pt x="156" y="207"/>
                  <a:pt x="156" y="207"/>
                  <a:pt x="156" y="207"/>
                </a:cubicBezTo>
                <a:cubicBezTo>
                  <a:pt x="156" y="207"/>
                  <a:pt x="156" y="207"/>
                  <a:pt x="156" y="207"/>
                </a:cubicBezTo>
                <a:cubicBezTo>
                  <a:pt x="156" y="207"/>
                  <a:pt x="156" y="207"/>
                  <a:pt x="156" y="207"/>
                </a:cubicBezTo>
                <a:cubicBezTo>
                  <a:pt x="155" y="207"/>
                  <a:pt x="155" y="207"/>
                  <a:pt x="155" y="207"/>
                </a:cubicBezTo>
                <a:cubicBezTo>
                  <a:pt x="155" y="207"/>
                  <a:pt x="155" y="207"/>
                  <a:pt x="155" y="207"/>
                </a:cubicBezTo>
                <a:cubicBezTo>
                  <a:pt x="155" y="207"/>
                  <a:pt x="155" y="207"/>
                  <a:pt x="155" y="207"/>
                </a:cubicBezTo>
                <a:cubicBezTo>
                  <a:pt x="155" y="207"/>
                  <a:pt x="155" y="207"/>
                  <a:pt x="155" y="207"/>
                </a:cubicBezTo>
                <a:cubicBezTo>
                  <a:pt x="155" y="207"/>
                  <a:pt x="155" y="207"/>
                  <a:pt x="155" y="207"/>
                </a:cubicBezTo>
                <a:cubicBezTo>
                  <a:pt x="155" y="207"/>
                  <a:pt x="155" y="207"/>
                  <a:pt x="155" y="207"/>
                </a:cubicBezTo>
                <a:cubicBezTo>
                  <a:pt x="155" y="207"/>
                  <a:pt x="155" y="207"/>
                  <a:pt x="155" y="207"/>
                </a:cubicBezTo>
                <a:cubicBezTo>
                  <a:pt x="155" y="207"/>
                  <a:pt x="155" y="207"/>
                  <a:pt x="155" y="207"/>
                </a:cubicBezTo>
                <a:cubicBezTo>
                  <a:pt x="155" y="207"/>
                  <a:pt x="155" y="207"/>
                  <a:pt x="155" y="207"/>
                </a:cubicBezTo>
                <a:cubicBezTo>
                  <a:pt x="155" y="207"/>
                  <a:pt x="155" y="207"/>
                  <a:pt x="155" y="207"/>
                </a:cubicBezTo>
                <a:cubicBezTo>
                  <a:pt x="155" y="207"/>
                  <a:pt x="155" y="207"/>
                  <a:pt x="155" y="207"/>
                </a:cubicBezTo>
                <a:cubicBezTo>
                  <a:pt x="155" y="207"/>
                  <a:pt x="155" y="207"/>
                  <a:pt x="155" y="207"/>
                </a:cubicBezTo>
                <a:cubicBezTo>
                  <a:pt x="155" y="207"/>
                  <a:pt x="155" y="207"/>
                  <a:pt x="155" y="207"/>
                </a:cubicBezTo>
                <a:cubicBezTo>
                  <a:pt x="155" y="207"/>
                  <a:pt x="155" y="207"/>
                  <a:pt x="155" y="207"/>
                </a:cubicBezTo>
                <a:cubicBezTo>
                  <a:pt x="155" y="207"/>
                  <a:pt x="155" y="207"/>
                  <a:pt x="155" y="207"/>
                </a:cubicBezTo>
                <a:cubicBezTo>
                  <a:pt x="155" y="207"/>
                  <a:pt x="155" y="207"/>
                  <a:pt x="155" y="207"/>
                </a:cubicBezTo>
                <a:cubicBezTo>
                  <a:pt x="155" y="208"/>
                  <a:pt x="155" y="208"/>
                  <a:pt x="155" y="208"/>
                </a:cubicBezTo>
                <a:cubicBezTo>
                  <a:pt x="155" y="208"/>
                  <a:pt x="155" y="208"/>
                  <a:pt x="155" y="208"/>
                </a:cubicBezTo>
                <a:cubicBezTo>
                  <a:pt x="155" y="208"/>
                  <a:pt x="155" y="208"/>
                  <a:pt x="155" y="208"/>
                </a:cubicBezTo>
                <a:cubicBezTo>
                  <a:pt x="155" y="208"/>
                  <a:pt x="155" y="208"/>
                  <a:pt x="155" y="208"/>
                </a:cubicBezTo>
                <a:cubicBezTo>
                  <a:pt x="155" y="208"/>
                  <a:pt x="155" y="208"/>
                  <a:pt x="155" y="208"/>
                </a:cubicBezTo>
                <a:cubicBezTo>
                  <a:pt x="155" y="208"/>
                  <a:pt x="155" y="208"/>
                  <a:pt x="155" y="208"/>
                </a:cubicBezTo>
                <a:cubicBezTo>
                  <a:pt x="155" y="208"/>
                  <a:pt x="155" y="208"/>
                  <a:pt x="155" y="208"/>
                </a:cubicBezTo>
                <a:cubicBezTo>
                  <a:pt x="155" y="208"/>
                  <a:pt x="155" y="208"/>
                  <a:pt x="155" y="208"/>
                </a:cubicBezTo>
                <a:cubicBezTo>
                  <a:pt x="155" y="208"/>
                  <a:pt x="155" y="208"/>
                  <a:pt x="155" y="208"/>
                </a:cubicBezTo>
                <a:cubicBezTo>
                  <a:pt x="155" y="208"/>
                  <a:pt x="155" y="208"/>
                  <a:pt x="155" y="208"/>
                </a:cubicBezTo>
                <a:cubicBezTo>
                  <a:pt x="155" y="208"/>
                  <a:pt x="155" y="208"/>
                  <a:pt x="155" y="208"/>
                </a:cubicBezTo>
                <a:cubicBezTo>
                  <a:pt x="155" y="209"/>
                  <a:pt x="155" y="209"/>
                  <a:pt x="155" y="209"/>
                </a:cubicBezTo>
                <a:cubicBezTo>
                  <a:pt x="155" y="209"/>
                  <a:pt x="155" y="209"/>
                  <a:pt x="155" y="209"/>
                </a:cubicBezTo>
                <a:cubicBezTo>
                  <a:pt x="155" y="209"/>
                  <a:pt x="155" y="209"/>
                  <a:pt x="155" y="210"/>
                </a:cubicBezTo>
                <a:cubicBezTo>
                  <a:pt x="155" y="210"/>
                  <a:pt x="155" y="210"/>
                  <a:pt x="155" y="210"/>
                </a:cubicBezTo>
                <a:cubicBezTo>
                  <a:pt x="155" y="210"/>
                  <a:pt x="155" y="210"/>
                  <a:pt x="155" y="210"/>
                </a:cubicBezTo>
                <a:cubicBezTo>
                  <a:pt x="153" y="211"/>
                  <a:pt x="153" y="211"/>
                  <a:pt x="153" y="211"/>
                </a:cubicBezTo>
                <a:cubicBezTo>
                  <a:pt x="153" y="212"/>
                  <a:pt x="153" y="212"/>
                  <a:pt x="153" y="212"/>
                </a:cubicBezTo>
                <a:cubicBezTo>
                  <a:pt x="153" y="211"/>
                  <a:pt x="153" y="211"/>
                  <a:pt x="153" y="211"/>
                </a:cubicBezTo>
                <a:cubicBezTo>
                  <a:pt x="153" y="211"/>
                  <a:pt x="153" y="211"/>
                  <a:pt x="153" y="211"/>
                </a:cubicBezTo>
                <a:cubicBezTo>
                  <a:pt x="153" y="210"/>
                  <a:pt x="153" y="210"/>
                  <a:pt x="153" y="210"/>
                </a:cubicBezTo>
                <a:cubicBezTo>
                  <a:pt x="153" y="209"/>
                  <a:pt x="153" y="209"/>
                  <a:pt x="152" y="208"/>
                </a:cubicBezTo>
                <a:cubicBezTo>
                  <a:pt x="152" y="208"/>
                  <a:pt x="151" y="208"/>
                  <a:pt x="151" y="209"/>
                </a:cubicBezTo>
                <a:cubicBezTo>
                  <a:pt x="151" y="209"/>
                  <a:pt x="150" y="210"/>
                  <a:pt x="149" y="209"/>
                </a:cubicBezTo>
                <a:cubicBezTo>
                  <a:pt x="149" y="209"/>
                  <a:pt x="149" y="209"/>
                  <a:pt x="149" y="209"/>
                </a:cubicBezTo>
                <a:cubicBezTo>
                  <a:pt x="149" y="209"/>
                  <a:pt x="149" y="209"/>
                  <a:pt x="149" y="209"/>
                </a:cubicBezTo>
                <a:cubicBezTo>
                  <a:pt x="150" y="208"/>
                  <a:pt x="150" y="208"/>
                  <a:pt x="150" y="208"/>
                </a:cubicBezTo>
                <a:cubicBezTo>
                  <a:pt x="150" y="208"/>
                  <a:pt x="150" y="208"/>
                  <a:pt x="150" y="208"/>
                </a:cubicBezTo>
                <a:cubicBezTo>
                  <a:pt x="150" y="207"/>
                  <a:pt x="151" y="208"/>
                  <a:pt x="151" y="207"/>
                </a:cubicBezTo>
                <a:cubicBezTo>
                  <a:pt x="151" y="207"/>
                  <a:pt x="151" y="206"/>
                  <a:pt x="151" y="206"/>
                </a:cubicBezTo>
                <a:cubicBezTo>
                  <a:pt x="151" y="206"/>
                  <a:pt x="150" y="205"/>
                  <a:pt x="151" y="205"/>
                </a:cubicBezTo>
                <a:cubicBezTo>
                  <a:pt x="151" y="205"/>
                  <a:pt x="151" y="205"/>
                  <a:pt x="151" y="205"/>
                </a:cubicBezTo>
                <a:cubicBezTo>
                  <a:pt x="151" y="205"/>
                  <a:pt x="151" y="204"/>
                  <a:pt x="151" y="204"/>
                </a:cubicBezTo>
                <a:cubicBezTo>
                  <a:pt x="151" y="204"/>
                  <a:pt x="150" y="204"/>
                  <a:pt x="150" y="204"/>
                </a:cubicBezTo>
                <a:cubicBezTo>
                  <a:pt x="150" y="204"/>
                  <a:pt x="149" y="204"/>
                  <a:pt x="149" y="204"/>
                </a:cubicBezTo>
                <a:cubicBezTo>
                  <a:pt x="149" y="204"/>
                  <a:pt x="149" y="203"/>
                  <a:pt x="148" y="203"/>
                </a:cubicBezTo>
                <a:cubicBezTo>
                  <a:pt x="148" y="203"/>
                  <a:pt x="148" y="203"/>
                  <a:pt x="148" y="203"/>
                </a:cubicBezTo>
                <a:cubicBezTo>
                  <a:pt x="148" y="203"/>
                  <a:pt x="148" y="203"/>
                  <a:pt x="147" y="203"/>
                </a:cubicBezTo>
                <a:cubicBezTo>
                  <a:pt x="147" y="203"/>
                  <a:pt x="147" y="203"/>
                  <a:pt x="147" y="203"/>
                </a:cubicBezTo>
                <a:cubicBezTo>
                  <a:pt x="147" y="203"/>
                  <a:pt x="146" y="204"/>
                  <a:pt x="147" y="204"/>
                </a:cubicBezTo>
                <a:cubicBezTo>
                  <a:pt x="147" y="204"/>
                  <a:pt x="146" y="204"/>
                  <a:pt x="146" y="204"/>
                </a:cubicBezTo>
                <a:cubicBezTo>
                  <a:pt x="146" y="205"/>
                  <a:pt x="146" y="205"/>
                  <a:pt x="146" y="205"/>
                </a:cubicBezTo>
                <a:cubicBezTo>
                  <a:pt x="146" y="206"/>
                  <a:pt x="146" y="205"/>
                  <a:pt x="145" y="205"/>
                </a:cubicBezTo>
                <a:cubicBezTo>
                  <a:pt x="145" y="205"/>
                  <a:pt x="145" y="206"/>
                  <a:pt x="145" y="206"/>
                </a:cubicBezTo>
                <a:cubicBezTo>
                  <a:pt x="145" y="206"/>
                  <a:pt x="145" y="206"/>
                  <a:pt x="145" y="205"/>
                </a:cubicBezTo>
                <a:cubicBezTo>
                  <a:pt x="145" y="205"/>
                  <a:pt x="145" y="205"/>
                  <a:pt x="145" y="205"/>
                </a:cubicBezTo>
                <a:cubicBezTo>
                  <a:pt x="145" y="205"/>
                  <a:pt x="145" y="205"/>
                  <a:pt x="145" y="205"/>
                </a:cubicBezTo>
                <a:cubicBezTo>
                  <a:pt x="145" y="205"/>
                  <a:pt x="145" y="205"/>
                  <a:pt x="145" y="205"/>
                </a:cubicBezTo>
                <a:cubicBezTo>
                  <a:pt x="145" y="205"/>
                  <a:pt x="145" y="205"/>
                  <a:pt x="145" y="205"/>
                </a:cubicBezTo>
                <a:cubicBezTo>
                  <a:pt x="144" y="205"/>
                  <a:pt x="144" y="205"/>
                  <a:pt x="144" y="205"/>
                </a:cubicBezTo>
                <a:cubicBezTo>
                  <a:pt x="144" y="205"/>
                  <a:pt x="144" y="205"/>
                  <a:pt x="144" y="206"/>
                </a:cubicBezTo>
                <a:cubicBezTo>
                  <a:pt x="144" y="206"/>
                  <a:pt x="144" y="206"/>
                  <a:pt x="144" y="206"/>
                </a:cubicBezTo>
                <a:cubicBezTo>
                  <a:pt x="144" y="206"/>
                  <a:pt x="144" y="206"/>
                  <a:pt x="144" y="206"/>
                </a:cubicBezTo>
                <a:cubicBezTo>
                  <a:pt x="144" y="206"/>
                  <a:pt x="144" y="206"/>
                  <a:pt x="144" y="206"/>
                </a:cubicBezTo>
                <a:cubicBezTo>
                  <a:pt x="143" y="207"/>
                  <a:pt x="143" y="207"/>
                  <a:pt x="143" y="208"/>
                </a:cubicBezTo>
                <a:cubicBezTo>
                  <a:pt x="143" y="208"/>
                  <a:pt x="143" y="209"/>
                  <a:pt x="143" y="209"/>
                </a:cubicBezTo>
                <a:cubicBezTo>
                  <a:pt x="143" y="209"/>
                  <a:pt x="143" y="210"/>
                  <a:pt x="143" y="210"/>
                </a:cubicBezTo>
                <a:cubicBezTo>
                  <a:pt x="143" y="210"/>
                  <a:pt x="143" y="211"/>
                  <a:pt x="144" y="211"/>
                </a:cubicBezTo>
                <a:cubicBezTo>
                  <a:pt x="144" y="211"/>
                  <a:pt x="144" y="211"/>
                  <a:pt x="144" y="211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3"/>
                  <a:pt x="143" y="214"/>
                  <a:pt x="142" y="215"/>
                </a:cubicBezTo>
                <a:cubicBezTo>
                  <a:pt x="142" y="215"/>
                  <a:pt x="142" y="215"/>
                  <a:pt x="142" y="215"/>
                </a:cubicBezTo>
                <a:cubicBezTo>
                  <a:pt x="142" y="215"/>
                  <a:pt x="143" y="215"/>
                  <a:pt x="143" y="215"/>
                </a:cubicBezTo>
                <a:cubicBezTo>
                  <a:pt x="143" y="215"/>
                  <a:pt x="143" y="215"/>
                  <a:pt x="143" y="216"/>
                </a:cubicBezTo>
                <a:cubicBezTo>
                  <a:pt x="143" y="215"/>
                  <a:pt x="143" y="215"/>
                  <a:pt x="142" y="215"/>
                </a:cubicBezTo>
                <a:cubicBezTo>
                  <a:pt x="142" y="215"/>
                  <a:pt x="142" y="215"/>
                  <a:pt x="141" y="216"/>
                </a:cubicBezTo>
                <a:cubicBezTo>
                  <a:pt x="141" y="216"/>
                  <a:pt x="140" y="215"/>
                  <a:pt x="140" y="215"/>
                </a:cubicBezTo>
                <a:cubicBezTo>
                  <a:pt x="140" y="214"/>
                  <a:pt x="140" y="214"/>
                  <a:pt x="140" y="213"/>
                </a:cubicBezTo>
                <a:cubicBezTo>
                  <a:pt x="140" y="212"/>
                  <a:pt x="139" y="212"/>
                  <a:pt x="139" y="211"/>
                </a:cubicBezTo>
                <a:cubicBezTo>
                  <a:pt x="139" y="211"/>
                  <a:pt x="139" y="210"/>
                  <a:pt x="140" y="210"/>
                </a:cubicBezTo>
                <a:cubicBezTo>
                  <a:pt x="140" y="210"/>
                  <a:pt x="140" y="209"/>
                  <a:pt x="140" y="209"/>
                </a:cubicBezTo>
                <a:cubicBezTo>
                  <a:pt x="140" y="208"/>
                  <a:pt x="140" y="208"/>
                  <a:pt x="140" y="207"/>
                </a:cubicBezTo>
                <a:cubicBezTo>
                  <a:pt x="140" y="207"/>
                  <a:pt x="141" y="207"/>
                  <a:pt x="141" y="206"/>
                </a:cubicBezTo>
                <a:cubicBezTo>
                  <a:pt x="141" y="206"/>
                  <a:pt x="141" y="206"/>
                  <a:pt x="141" y="206"/>
                </a:cubicBezTo>
                <a:cubicBezTo>
                  <a:pt x="141" y="206"/>
                  <a:pt x="141" y="205"/>
                  <a:pt x="141" y="205"/>
                </a:cubicBezTo>
                <a:cubicBezTo>
                  <a:pt x="141" y="205"/>
                  <a:pt x="141" y="205"/>
                  <a:pt x="141" y="204"/>
                </a:cubicBezTo>
                <a:cubicBezTo>
                  <a:pt x="141" y="205"/>
                  <a:pt x="141" y="205"/>
                  <a:pt x="141" y="205"/>
                </a:cubicBezTo>
                <a:cubicBezTo>
                  <a:pt x="141" y="205"/>
                  <a:pt x="141" y="205"/>
                  <a:pt x="141" y="205"/>
                </a:cubicBezTo>
                <a:cubicBezTo>
                  <a:pt x="141" y="205"/>
                  <a:pt x="141" y="205"/>
                  <a:pt x="141" y="205"/>
                </a:cubicBezTo>
                <a:cubicBezTo>
                  <a:pt x="141" y="205"/>
                  <a:pt x="141" y="205"/>
                  <a:pt x="141" y="205"/>
                </a:cubicBezTo>
                <a:cubicBezTo>
                  <a:pt x="141" y="205"/>
                  <a:pt x="141" y="206"/>
                  <a:pt x="141" y="206"/>
                </a:cubicBezTo>
                <a:cubicBezTo>
                  <a:pt x="141" y="206"/>
                  <a:pt x="141" y="206"/>
                  <a:pt x="141" y="206"/>
                </a:cubicBezTo>
                <a:cubicBezTo>
                  <a:pt x="140" y="206"/>
                  <a:pt x="140" y="206"/>
                  <a:pt x="140" y="206"/>
                </a:cubicBezTo>
                <a:cubicBezTo>
                  <a:pt x="140" y="206"/>
                  <a:pt x="140" y="206"/>
                  <a:pt x="139" y="207"/>
                </a:cubicBezTo>
                <a:cubicBezTo>
                  <a:pt x="139" y="207"/>
                  <a:pt x="139" y="207"/>
                  <a:pt x="139" y="207"/>
                </a:cubicBezTo>
                <a:cubicBezTo>
                  <a:pt x="139" y="207"/>
                  <a:pt x="139" y="207"/>
                  <a:pt x="139" y="206"/>
                </a:cubicBezTo>
                <a:cubicBezTo>
                  <a:pt x="139" y="206"/>
                  <a:pt x="139" y="206"/>
                  <a:pt x="139" y="206"/>
                </a:cubicBezTo>
                <a:cubicBezTo>
                  <a:pt x="139" y="206"/>
                  <a:pt x="139" y="206"/>
                  <a:pt x="140" y="205"/>
                </a:cubicBezTo>
                <a:cubicBezTo>
                  <a:pt x="140" y="205"/>
                  <a:pt x="140" y="205"/>
                  <a:pt x="140" y="205"/>
                </a:cubicBezTo>
                <a:cubicBezTo>
                  <a:pt x="140" y="205"/>
                  <a:pt x="140" y="205"/>
                  <a:pt x="140" y="205"/>
                </a:cubicBezTo>
                <a:cubicBezTo>
                  <a:pt x="140" y="205"/>
                  <a:pt x="141" y="204"/>
                  <a:pt x="141" y="204"/>
                </a:cubicBezTo>
                <a:cubicBezTo>
                  <a:pt x="141" y="204"/>
                  <a:pt x="141" y="204"/>
                  <a:pt x="141" y="204"/>
                </a:cubicBezTo>
                <a:cubicBezTo>
                  <a:pt x="141" y="204"/>
                  <a:pt x="141" y="204"/>
                  <a:pt x="141" y="203"/>
                </a:cubicBezTo>
                <a:cubicBezTo>
                  <a:pt x="141" y="204"/>
                  <a:pt x="141" y="203"/>
                  <a:pt x="141" y="203"/>
                </a:cubicBezTo>
                <a:cubicBezTo>
                  <a:pt x="141" y="203"/>
                  <a:pt x="142" y="203"/>
                  <a:pt x="142" y="202"/>
                </a:cubicBezTo>
                <a:cubicBezTo>
                  <a:pt x="142" y="203"/>
                  <a:pt x="142" y="203"/>
                  <a:pt x="142" y="203"/>
                </a:cubicBezTo>
                <a:cubicBezTo>
                  <a:pt x="142" y="203"/>
                  <a:pt x="142" y="203"/>
                  <a:pt x="142" y="203"/>
                </a:cubicBezTo>
                <a:cubicBezTo>
                  <a:pt x="142" y="203"/>
                  <a:pt x="142" y="203"/>
                  <a:pt x="142" y="203"/>
                </a:cubicBezTo>
                <a:cubicBezTo>
                  <a:pt x="142" y="203"/>
                  <a:pt x="143" y="203"/>
                  <a:pt x="143" y="203"/>
                </a:cubicBezTo>
                <a:cubicBezTo>
                  <a:pt x="143" y="203"/>
                  <a:pt x="142" y="203"/>
                  <a:pt x="143" y="203"/>
                </a:cubicBezTo>
                <a:cubicBezTo>
                  <a:pt x="143" y="203"/>
                  <a:pt x="143" y="203"/>
                  <a:pt x="143" y="203"/>
                </a:cubicBezTo>
                <a:cubicBezTo>
                  <a:pt x="143" y="203"/>
                  <a:pt x="143" y="203"/>
                  <a:pt x="143" y="203"/>
                </a:cubicBezTo>
                <a:cubicBezTo>
                  <a:pt x="143" y="203"/>
                  <a:pt x="143" y="203"/>
                  <a:pt x="143" y="203"/>
                </a:cubicBezTo>
                <a:cubicBezTo>
                  <a:pt x="144" y="202"/>
                  <a:pt x="144" y="202"/>
                  <a:pt x="144" y="202"/>
                </a:cubicBezTo>
                <a:cubicBezTo>
                  <a:pt x="144" y="202"/>
                  <a:pt x="145" y="202"/>
                  <a:pt x="145" y="202"/>
                </a:cubicBezTo>
                <a:cubicBezTo>
                  <a:pt x="145" y="202"/>
                  <a:pt x="145" y="202"/>
                  <a:pt x="145" y="202"/>
                </a:cubicBezTo>
                <a:cubicBezTo>
                  <a:pt x="146" y="202"/>
                  <a:pt x="146" y="202"/>
                  <a:pt x="146" y="202"/>
                </a:cubicBezTo>
                <a:cubicBezTo>
                  <a:pt x="146" y="202"/>
                  <a:pt x="146" y="202"/>
                  <a:pt x="147" y="202"/>
                </a:cubicBezTo>
                <a:cubicBezTo>
                  <a:pt x="147" y="202"/>
                  <a:pt x="147" y="203"/>
                  <a:pt x="147" y="203"/>
                </a:cubicBezTo>
                <a:cubicBezTo>
                  <a:pt x="147" y="203"/>
                  <a:pt x="147" y="202"/>
                  <a:pt x="148" y="202"/>
                </a:cubicBezTo>
                <a:cubicBezTo>
                  <a:pt x="148" y="202"/>
                  <a:pt x="148" y="202"/>
                  <a:pt x="148" y="202"/>
                </a:cubicBezTo>
                <a:cubicBezTo>
                  <a:pt x="148" y="202"/>
                  <a:pt x="149" y="202"/>
                  <a:pt x="149" y="202"/>
                </a:cubicBezTo>
                <a:cubicBezTo>
                  <a:pt x="149" y="202"/>
                  <a:pt x="149" y="202"/>
                  <a:pt x="149" y="202"/>
                </a:cubicBezTo>
                <a:cubicBezTo>
                  <a:pt x="149" y="202"/>
                  <a:pt x="149" y="202"/>
                  <a:pt x="149" y="202"/>
                </a:cubicBezTo>
                <a:cubicBezTo>
                  <a:pt x="149" y="202"/>
                  <a:pt x="149" y="202"/>
                  <a:pt x="149" y="202"/>
                </a:cubicBezTo>
                <a:cubicBezTo>
                  <a:pt x="149" y="202"/>
                  <a:pt x="149" y="202"/>
                  <a:pt x="149" y="201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48" y="201"/>
                  <a:pt x="148" y="201"/>
                  <a:pt x="148" y="201"/>
                </a:cubicBezTo>
                <a:cubicBezTo>
                  <a:pt x="148" y="201"/>
                  <a:pt x="148" y="201"/>
                  <a:pt x="148" y="201"/>
                </a:cubicBezTo>
                <a:cubicBezTo>
                  <a:pt x="148" y="201"/>
                  <a:pt x="148" y="201"/>
                  <a:pt x="148" y="201"/>
                </a:cubicBezTo>
                <a:cubicBezTo>
                  <a:pt x="148" y="201"/>
                  <a:pt x="148" y="201"/>
                  <a:pt x="148" y="201"/>
                </a:cubicBezTo>
                <a:cubicBezTo>
                  <a:pt x="148" y="201"/>
                  <a:pt x="149" y="201"/>
                  <a:pt x="149" y="200"/>
                </a:cubicBezTo>
                <a:cubicBezTo>
                  <a:pt x="149" y="200"/>
                  <a:pt x="149" y="200"/>
                  <a:pt x="149" y="200"/>
                </a:cubicBezTo>
                <a:cubicBezTo>
                  <a:pt x="149" y="200"/>
                  <a:pt x="149" y="200"/>
                  <a:pt x="149" y="200"/>
                </a:cubicBezTo>
                <a:cubicBezTo>
                  <a:pt x="149" y="200"/>
                  <a:pt x="149" y="200"/>
                  <a:pt x="149" y="200"/>
                </a:cubicBezTo>
                <a:cubicBezTo>
                  <a:pt x="149" y="200"/>
                  <a:pt x="149" y="200"/>
                  <a:pt x="149" y="200"/>
                </a:cubicBezTo>
                <a:cubicBezTo>
                  <a:pt x="149" y="200"/>
                  <a:pt x="149" y="200"/>
                  <a:pt x="149" y="200"/>
                </a:cubicBezTo>
                <a:cubicBezTo>
                  <a:pt x="149" y="200"/>
                  <a:pt x="149" y="200"/>
                  <a:pt x="149" y="200"/>
                </a:cubicBezTo>
                <a:cubicBezTo>
                  <a:pt x="149" y="200"/>
                  <a:pt x="149" y="200"/>
                  <a:pt x="149" y="200"/>
                </a:cubicBezTo>
                <a:cubicBezTo>
                  <a:pt x="149" y="200"/>
                  <a:pt x="149" y="200"/>
                  <a:pt x="149" y="200"/>
                </a:cubicBezTo>
                <a:cubicBezTo>
                  <a:pt x="149" y="200"/>
                  <a:pt x="149" y="200"/>
                  <a:pt x="149" y="200"/>
                </a:cubicBezTo>
                <a:cubicBezTo>
                  <a:pt x="149" y="200"/>
                  <a:pt x="149" y="200"/>
                  <a:pt x="149" y="200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49" y="201"/>
                  <a:pt x="149" y="201"/>
                  <a:pt x="149" y="201"/>
                </a:cubicBezTo>
                <a:close/>
                <a:moveTo>
                  <a:pt x="165" y="208"/>
                </a:moveTo>
                <a:cubicBezTo>
                  <a:pt x="165" y="208"/>
                  <a:pt x="165" y="208"/>
                  <a:pt x="165" y="208"/>
                </a:cubicBezTo>
                <a:cubicBezTo>
                  <a:pt x="165" y="208"/>
                  <a:pt x="165" y="208"/>
                  <a:pt x="165" y="208"/>
                </a:cubicBezTo>
                <a:cubicBezTo>
                  <a:pt x="165" y="208"/>
                  <a:pt x="165" y="208"/>
                  <a:pt x="165" y="208"/>
                </a:cubicBezTo>
                <a:cubicBezTo>
                  <a:pt x="165" y="208"/>
                  <a:pt x="165" y="208"/>
                  <a:pt x="165" y="208"/>
                </a:cubicBezTo>
                <a:cubicBezTo>
                  <a:pt x="166" y="209"/>
                  <a:pt x="165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8"/>
                  <a:pt x="166" y="208"/>
                </a:cubicBezTo>
                <a:cubicBezTo>
                  <a:pt x="166" y="208"/>
                  <a:pt x="166" y="208"/>
                  <a:pt x="166" y="208"/>
                </a:cubicBezTo>
                <a:cubicBezTo>
                  <a:pt x="166" y="208"/>
                  <a:pt x="166" y="208"/>
                  <a:pt x="166" y="208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6" y="209"/>
                  <a:pt x="166" y="209"/>
                  <a:pt x="166" y="209"/>
                </a:cubicBezTo>
                <a:cubicBezTo>
                  <a:pt x="167" y="209"/>
                  <a:pt x="167" y="209"/>
                  <a:pt x="167" y="209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6" y="208"/>
                  <a:pt x="167" y="208"/>
                  <a:pt x="166" y="208"/>
                </a:cubicBezTo>
                <a:cubicBezTo>
                  <a:pt x="166" y="208"/>
                  <a:pt x="166" y="208"/>
                  <a:pt x="166" y="208"/>
                </a:cubicBezTo>
                <a:cubicBezTo>
                  <a:pt x="166" y="208"/>
                  <a:pt x="166" y="208"/>
                  <a:pt x="166" y="208"/>
                </a:cubicBezTo>
                <a:cubicBezTo>
                  <a:pt x="166" y="208"/>
                  <a:pt x="166" y="208"/>
                  <a:pt x="166" y="208"/>
                </a:cubicBezTo>
                <a:cubicBezTo>
                  <a:pt x="166" y="208"/>
                  <a:pt x="167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6" y="208"/>
                  <a:pt x="166" y="208"/>
                  <a:pt x="166" y="208"/>
                </a:cubicBezTo>
                <a:cubicBezTo>
                  <a:pt x="166" y="208"/>
                  <a:pt x="166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67" y="208"/>
                  <a:pt x="167" y="208"/>
                  <a:pt x="167" y="208"/>
                </a:cubicBezTo>
                <a:cubicBezTo>
                  <a:pt x="170" y="207"/>
                  <a:pt x="170" y="207"/>
                  <a:pt x="170" y="207"/>
                </a:cubicBezTo>
                <a:cubicBezTo>
                  <a:pt x="170" y="207"/>
                  <a:pt x="170" y="207"/>
                  <a:pt x="170" y="207"/>
                </a:cubicBezTo>
                <a:cubicBezTo>
                  <a:pt x="170" y="207"/>
                  <a:pt x="170" y="207"/>
                  <a:pt x="170" y="207"/>
                </a:cubicBezTo>
                <a:cubicBezTo>
                  <a:pt x="169" y="207"/>
                  <a:pt x="168" y="208"/>
                  <a:pt x="168" y="208"/>
                </a:cubicBezTo>
                <a:cubicBezTo>
                  <a:pt x="168" y="209"/>
                  <a:pt x="168" y="209"/>
                  <a:pt x="167" y="209"/>
                </a:cubicBezTo>
                <a:cubicBezTo>
                  <a:pt x="167" y="210"/>
                  <a:pt x="166" y="209"/>
                  <a:pt x="165" y="209"/>
                </a:cubicBezTo>
                <a:cubicBezTo>
                  <a:pt x="165" y="209"/>
                  <a:pt x="164" y="209"/>
                  <a:pt x="164" y="209"/>
                </a:cubicBezTo>
                <a:cubicBezTo>
                  <a:pt x="164" y="209"/>
                  <a:pt x="163" y="209"/>
                  <a:pt x="163" y="209"/>
                </a:cubicBezTo>
                <a:cubicBezTo>
                  <a:pt x="162" y="210"/>
                  <a:pt x="162" y="210"/>
                  <a:pt x="162" y="210"/>
                </a:cubicBezTo>
                <a:cubicBezTo>
                  <a:pt x="162" y="210"/>
                  <a:pt x="161" y="210"/>
                  <a:pt x="161" y="210"/>
                </a:cubicBezTo>
                <a:cubicBezTo>
                  <a:pt x="161" y="210"/>
                  <a:pt x="161" y="210"/>
                  <a:pt x="161" y="211"/>
                </a:cubicBezTo>
                <a:cubicBezTo>
                  <a:pt x="161" y="211"/>
                  <a:pt x="161" y="211"/>
                  <a:pt x="161" y="211"/>
                </a:cubicBezTo>
                <a:cubicBezTo>
                  <a:pt x="160" y="211"/>
                  <a:pt x="160" y="211"/>
                  <a:pt x="160" y="211"/>
                </a:cubicBezTo>
                <a:cubicBezTo>
                  <a:pt x="160" y="211"/>
                  <a:pt x="160" y="211"/>
                  <a:pt x="160" y="211"/>
                </a:cubicBezTo>
                <a:cubicBezTo>
                  <a:pt x="160" y="211"/>
                  <a:pt x="160" y="211"/>
                  <a:pt x="160" y="211"/>
                </a:cubicBezTo>
                <a:cubicBezTo>
                  <a:pt x="160" y="211"/>
                  <a:pt x="160" y="211"/>
                  <a:pt x="160" y="211"/>
                </a:cubicBezTo>
                <a:cubicBezTo>
                  <a:pt x="160" y="211"/>
                  <a:pt x="160" y="211"/>
                  <a:pt x="160" y="211"/>
                </a:cubicBezTo>
                <a:cubicBezTo>
                  <a:pt x="160" y="211"/>
                  <a:pt x="160" y="211"/>
                  <a:pt x="160" y="211"/>
                </a:cubicBezTo>
                <a:cubicBezTo>
                  <a:pt x="160" y="211"/>
                  <a:pt x="160" y="210"/>
                  <a:pt x="160" y="210"/>
                </a:cubicBezTo>
                <a:cubicBezTo>
                  <a:pt x="160" y="210"/>
                  <a:pt x="160" y="210"/>
                  <a:pt x="160" y="210"/>
                </a:cubicBezTo>
                <a:cubicBezTo>
                  <a:pt x="160" y="210"/>
                  <a:pt x="160" y="210"/>
                  <a:pt x="160" y="210"/>
                </a:cubicBezTo>
                <a:cubicBezTo>
                  <a:pt x="160" y="210"/>
                  <a:pt x="160" y="210"/>
                  <a:pt x="160" y="210"/>
                </a:cubicBezTo>
                <a:cubicBezTo>
                  <a:pt x="160" y="210"/>
                  <a:pt x="160" y="210"/>
                  <a:pt x="160" y="210"/>
                </a:cubicBezTo>
                <a:cubicBezTo>
                  <a:pt x="160" y="210"/>
                  <a:pt x="160" y="210"/>
                  <a:pt x="160" y="210"/>
                </a:cubicBezTo>
                <a:cubicBezTo>
                  <a:pt x="160" y="210"/>
                  <a:pt x="160" y="210"/>
                  <a:pt x="160" y="210"/>
                </a:cubicBezTo>
                <a:cubicBezTo>
                  <a:pt x="160" y="210"/>
                  <a:pt x="160" y="210"/>
                  <a:pt x="160" y="210"/>
                </a:cubicBezTo>
                <a:cubicBezTo>
                  <a:pt x="160" y="210"/>
                  <a:pt x="160" y="210"/>
                  <a:pt x="160" y="210"/>
                </a:cubicBezTo>
                <a:cubicBezTo>
                  <a:pt x="160" y="210"/>
                  <a:pt x="160" y="210"/>
                  <a:pt x="160" y="210"/>
                </a:cubicBezTo>
                <a:cubicBezTo>
                  <a:pt x="160" y="210"/>
                  <a:pt x="160" y="210"/>
                  <a:pt x="160" y="210"/>
                </a:cubicBezTo>
                <a:cubicBezTo>
                  <a:pt x="160" y="210"/>
                  <a:pt x="160" y="210"/>
                  <a:pt x="160" y="210"/>
                </a:cubicBezTo>
                <a:cubicBezTo>
                  <a:pt x="160" y="210"/>
                  <a:pt x="160" y="210"/>
                  <a:pt x="160" y="210"/>
                </a:cubicBezTo>
                <a:cubicBezTo>
                  <a:pt x="160" y="210"/>
                  <a:pt x="160" y="210"/>
                  <a:pt x="160" y="210"/>
                </a:cubicBezTo>
                <a:cubicBezTo>
                  <a:pt x="160" y="210"/>
                  <a:pt x="160" y="210"/>
                  <a:pt x="160" y="210"/>
                </a:cubicBezTo>
                <a:cubicBezTo>
                  <a:pt x="160" y="210"/>
                  <a:pt x="160" y="210"/>
                  <a:pt x="160" y="210"/>
                </a:cubicBezTo>
                <a:cubicBezTo>
                  <a:pt x="160" y="210"/>
                  <a:pt x="160" y="210"/>
                  <a:pt x="160" y="210"/>
                </a:cubicBezTo>
                <a:cubicBezTo>
                  <a:pt x="161" y="210"/>
                  <a:pt x="161" y="210"/>
                  <a:pt x="161" y="210"/>
                </a:cubicBezTo>
                <a:cubicBezTo>
                  <a:pt x="161" y="209"/>
                  <a:pt x="161" y="209"/>
                  <a:pt x="161" y="209"/>
                </a:cubicBezTo>
                <a:cubicBezTo>
                  <a:pt x="161" y="209"/>
                  <a:pt x="161" y="209"/>
                  <a:pt x="161" y="209"/>
                </a:cubicBezTo>
                <a:cubicBezTo>
                  <a:pt x="161" y="209"/>
                  <a:pt x="161" y="209"/>
                  <a:pt x="161" y="209"/>
                </a:cubicBezTo>
                <a:cubicBezTo>
                  <a:pt x="161" y="209"/>
                  <a:pt x="161" y="209"/>
                  <a:pt x="161" y="209"/>
                </a:cubicBezTo>
                <a:cubicBezTo>
                  <a:pt x="161" y="209"/>
                  <a:pt x="161" y="209"/>
                  <a:pt x="161" y="209"/>
                </a:cubicBezTo>
                <a:cubicBezTo>
                  <a:pt x="161" y="209"/>
                  <a:pt x="161" y="209"/>
                  <a:pt x="161" y="209"/>
                </a:cubicBezTo>
                <a:cubicBezTo>
                  <a:pt x="161" y="209"/>
                  <a:pt x="161" y="209"/>
                  <a:pt x="161" y="209"/>
                </a:cubicBezTo>
                <a:cubicBezTo>
                  <a:pt x="161" y="209"/>
                  <a:pt x="161" y="209"/>
                  <a:pt x="161" y="209"/>
                </a:cubicBezTo>
                <a:cubicBezTo>
                  <a:pt x="161" y="209"/>
                  <a:pt x="161" y="209"/>
                  <a:pt x="161" y="209"/>
                </a:cubicBezTo>
                <a:cubicBezTo>
                  <a:pt x="161" y="209"/>
                  <a:pt x="161" y="209"/>
                  <a:pt x="161" y="209"/>
                </a:cubicBezTo>
                <a:cubicBezTo>
                  <a:pt x="161" y="209"/>
                  <a:pt x="161" y="209"/>
                  <a:pt x="161" y="209"/>
                </a:cubicBezTo>
                <a:cubicBezTo>
                  <a:pt x="161" y="209"/>
                  <a:pt x="161" y="209"/>
                  <a:pt x="161" y="209"/>
                </a:cubicBezTo>
                <a:cubicBezTo>
                  <a:pt x="161" y="209"/>
                  <a:pt x="161" y="209"/>
                  <a:pt x="161" y="209"/>
                </a:cubicBezTo>
                <a:cubicBezTo>
                  <a:pt x="165" y="208"/>
                  <a:pt x="165" y="208"/>
                  <a:pt x="165" y="208"/>
                </a:cubicBezTo>
                <a:cubicBezTo>
                  <a:pt x="165" y="208"/>
                  <a:pt x="165" y="208"/>
                  <a:pt x="165" y="208"/>
                </a:cubicBezTo>
                <a:cubicBezTo>
                  <a:pt x="165" y="208"/>
                  <a:pt x="165" y="208"/>
                  <a:pt x="165" y="208"/>
                </a:cubicBezTo>
                <a:cubicBezTo>
                  <a:pt x="165" y="208"/>
                  <a:pt x="165" y="208"/>
                  <a:pt x="165" y="208"/>
                </a:cubicBezTo>
                <a:cubicBezTo>
                  <a:pt x="165" y="208"/>
                  <a:pt x="165" y="208"/>
                  <a:pt x="165" y="208"/>
                </a:cubicBezTo>
                <a:cubicBezTo>
                  <a:pt x="165" y="208"/>
                  <a:pt x="165" y="208"/>
                  <a:pt x="165" y="208"/>
                </a:cubicBezTo>
                <a:cubicBezTo>
                  <a:pt x="165" y="208"/>
                  <a:pt x="165" y="208"/>
                  <a:pt x="165" y="208"/>
                </a:cubicBezTo>
                <a:cubicBezTo>
                  <a:pt x="165" y="208"/>
                  <a:pt x="165" y="208"/>
                  <a:pt x="165" y="208"/>
                </a:cubicBezTo>
                <a:cubicBezTo>
                  <a:pt x="165" y="208"/>
                  <a:pt x="165" y="208"/>
                  <a:pt x="165" y="208"/>
                </a:cubicBezTo>
                <a:cubicBezTo>
                  <a:pt x="165" y="208"/>
                  <a:pt x="165" y="208"/>
                  <a:pt x="165" y="208"/>
                </a:cubicBezTo>
                <a:cubicBezTo>
                  <a:pt x="165" y="208"/>
                  <a:pt x="165" y="208"/>
                  <a:pt x="165" y="208"/>
                </a:cubicBezTo>
                <a:cubicBezTo>
                  <a:pt x="165" y="208"/>
                  <a:pt x="165" y="208"/>
                  <a:pt x="165" y="208"/>
                </a:cubicBezTo>
                <a:cubicBezTo>
                  <a:pt x="165" y="208"/>
                  <a:pt x="165" y="208"/>
                  <a:pt x="165" y="208"/>
                </a:cubicBezTo>
                <a:close/>
                <a:moveTo>
                  <a:pt x="152" y="216"/>
                </a:moveTo>
                <a:cubicBezTo>
                  <a:pt x="152" y="216"/>
                  <a:pt x="151" y="215"/>
                  <a:pt x="151" y="215"/>
                </a:cubicBezTo>
                <a:cubicBezTo>
                  <a:pt x="151" y="214"/>
                  <a:pt x="152" y="214"/>
                  <a:pt x="152" y="213"/>
                </a:cubicBezTo>
                <a:cubicBezTo>
                  <a:pt x="152" y="212"/>
                  <a:pt x="153" y="212"/>
                  <a:pt x="153" y="213"/>
                </a:cubicBezTo>
                <a:cubicBezTo>
                  <a:pt x="153" y="213"/>
                  <a:pt x="153" y="213"/>
                  <a:pt x="153" y="213"/>
                </a:cubicBezTo>
                <a:cubicBezTo>
                  <a:pt x="153" y="213"/>
                  <a:pt x="153" y="213"/>
                  <a:pt x="153" y="213"/>
                </a:cubicBezTo>
                <a:cubicBezTo>
                  <a:pt x="153" y="213"/>
                  <a:pt x="153" y="213"/>
                  <a:pt x="153" y="213"/>
                </a:cubicBezTo>
                <a:cubicBezTo>
                  <a:pt x="153" y="213"/>
                  <a:pt x="153" y="213"/>
                  <a:pt x="153" y="213"/>
                </a:cubicBezTo>
                <a:cubicBezTo>
                  <a:pt x="153" y="213"/>
                  <a:pt x="153" y="213"/>
                  <a:pt x="153" y="213"/>
                </a:cubicBezTo>
                <a:cubicBezTo>
                  <a:pt x="153" y="213"/>
                  <a:pt x="153" y="213"/>
                  <a:pt x="153" y="213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53" y="213"/>
                  <a:pt x="153" y="213"/>
                  <a:pt x="153" y="213"/>
                </a:cubicBezTo>
                <a:cubicBezTo>
                  <a:pt x="152" y="213"/>
                  <a:pt x="152" y="213"/>
                  <a:pt x="152" y="213"/>
                </a:cubicBezTo>
                <a:cubicBezTo>
                  <a:pt x="152" y="213"/>
                  <a:pt x="152" y="213"/>
                  <a:pt x="152" y="213"/>
                </a:cubicBezTo>
                <a:cubicBezTo>
                  <a:pt x="152" y="213"/>
                  <a:pt x="152" y="213"/>
                  <a:pt x="152" y="213"/>
                </a:cubicBezTo>
                <a:cubicBezTo>
                  <a:pt x="152" y="213"/>
                  <a:pt x="152" y="213"/>
                  <a:pt x="152" y="213"/>
                </a:cubicBezTo>
                <a:cubicBezTo>
                  <a:pt x="152" y="213"/>
                  <a:pt x="152" y="213"/>
                  <a:pt x="152" y="213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51" y="214"/>
                  <a:pt x="151" y="214"/>
                  <a:pt x="151" y="214"/>
                </a:cubicBezTo>
                <a:cubicBezTo>
                  <a:pt x="151" y="214"/>
                  <a:pt x="151" y="214"/>
                  <a:pt x="151" y="214"/>
                </a:cubicBezTo>
                <a:cubicBezTo>
                  <a:pt x="151" y="214"/>
                  <a:pt x="151" y="214"/>
                  <a:pt x="151" y="214"/>
                </a:cubicBezTo>
                <a:cubicBezTo>
                  <a:pt x="151" y="214"/>
                  <a:pt x="151" y="214"/>
                  <a:pt x="151" y="214"/>
                </a:cubicBezTo>
                <a:cubicBezTo>
                  <a:pt x="151" y="214"/>
                  <a:pt x="151" y="214"/>
                  <a:pt x="151" y="214"/>
                </a:cubicBezTo>
                <a:cubicBezTo>
                  <a:pt x="151" y="214"/>
                  <a:pt x="151" y="214"/>
                  <a:pt x="151" y="214"/>
                </a:cubicBezTo>
                <a:cubicBezTo>
                  <a:pt x="151" y="214"/>
                  <a:pt x="151" y="214"/>
                  <a:pt x="151" y="214"/>
                </a:cubicBezTo>
                <a:cubicBezTo>
                  <a:pt x="151" y="214"/>
                  <a:pt x="151" y="214"/>
                  <a:pt x="151" y="214"/>
                </a:cubicBezTo>
                <a:cubicBezTo>
                  <a:pt x="151" y="214"/>
                  <a:pt x="151" y="214"/>
                  <a:pt x="152" y="214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52" y="215"/>
                  <a:pt x="152" y="215"/>
                  <a:pt x="152" y="215"/>
                </a:cubicBezTo>
                <a:cubicBezTo>
                  <a:pt x="152" y="214"/>
                  <a:pt x="152" y="214"/>
                  <a:pt x="152" y="214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53" y="215"/>
                  <a:pt x="153" y="215"/>
                  <a:pt x="153" y="215"/>
                </a:cubicBezTo>
                <a:cubicBezTo>
                  <a:pt x="153" y="215"/>
                  <a:pt x="153" y="215"/>
                  <a:pt x="153" y="215"/>
                </a:cubicBezTo>
                <a:cubicBezTo>
                  <a:pt x="153" y="215"/>
                  <a:pt x="153" y="215"/>
                  <a:pt x="153" y="215"/>
                </a:cubicBezTo>
                <a:cubicBezTo>
                  <a:pt x="153" y="215"/>
                  <a:pt x="153" y="215"/>
                  <a:pt x="153" y="215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53" y="214"/>
                  <a:pt x="154" y="214"/>
                  <a:pt x="154" y="214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5" y="213"/>
                  <a:pt x="155" y="213"/>
                  <a:pt x="155" y="213"/>
                </a:cubicBezTo>
                <a:cubicBezTo>
                  <a:pt x="155" y="213"/>
                  <a:pt x="155" y="213"/>
                  <a:pt x="156" y="213"/>
                </a:cubicBezTo>
                <a:cubicBezTo>
                  <a:pt x="156" y="213"/>
                  <a:pt x="156" y="213"/>
                  <a:pt x="156" y="213"/>
                </a:cubicBezTo>
                <a:cubicBezTo>
                  <a:pt x="156" y="213"/>
                  <a:pt x="156" y="213"/>
                  <a:pt x="156" y="213"/>
                </a:cubicBezTo>
                <a:cubicBezTo>
                  <a:pt x="157" y="213"/>
                  <a:pt x="157" y="213"/>
                  <a:pt x="158" y="213"/>
                </a:cubicBezTo>
                <a:cubicBezTo>
                  <a:pt x="158" y="213"/>
                  <a:pt x="158" y="213"/>
                  <a:pt x="158" y="213"/>
                </a:cubicBezTo>
                <a:cubicBezTo>
                  <a:pt x="158" y="213"/>
                  <a:pt x="158" y="213"/>
                  <a:pt x="158" y="213"/>
                </a:cubicBezTo>
                <a:cubicBezTo>
                  <a:pt x="158" y="213"/>
                  <a:pt x="158" y="213"/>
                  <a:pt x="158" y="213"/>
                </a:cubicBezTo>
                <a:cubicBezTo>
                  <a:pt x="158" y="213"/>
                  <a:pt x="158" y="213"/>
                  <a:pt x="158" y="213"/>
                </a:cubicBezTo>
                <a:cubicBezTo>
                  <a:pt x="158" y="213"/>
                  <a:pt x="158" y="213"/>
                  <a:pt x="158" y="213"/>
                </a:cubicBezTo>
                <a:cubicBezTo>
                  <a:pt x="158" y="213"/>
                  <a:pt x="158" y="213"/>
                  <a:pt x="158" y="213"/>
                </a:cubicBezTo>
                <a:cubicBezTo>
                  <a:pt x="158" y="213"/>
                  <a:pt x="158" y="213"/>
                  <a:pt x="158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213"/>
                  <a:pt x="159" y="213"/>
                  <a:pt x="158" y="213"/>
                </a:cubicBezTo>
                <a:cubicBezTo>
                  <a:pt x="158" y="213"/>
                  <a:pt x="158" y="213"/>
                  <a:pt x="158" y="213"/>
                </a:cubicBezTo>
                <a:cubicBezTo>
                  <a:pt x="158" y="213"/>
                  <a:pt x="158" y="213"/>
                  <a:pt x="158" y="213"/>
                </a:cubicBezTo>
                <a:cubicBezTo>
                  <a:pt x="158" y="213"/>
                  <a:pt x="158" y="213"/>
                  <a:pt x="158" y="213"/>
                </a:cubicBezTo>
                <a:cubicBezTo>
                  <a:pt x="158" y="213"/>
                  <a:pt x="158" y="213"/>
                  <a:pt x="158" y="213"/>
                </a:cubicBezTo>
                <a:cubicBezTo>
                  <a:pt x="158" y="213"/>
                  <a:pt x="158" y="213"/>
                  <a:pt x="158" y="213"/>
                </a:cubicBezTo>
                <a:cubicBezTo>
                  <a:pt x="158" y="213"/>
                  <a:pt x="158" y="213"/>
                  <a:pt x="158" y="213"/>
                </a:cubicBezTo>
                <a:cubicBezTo>
                  <a:pt x="158" y="213"/>
                  <a:pt x="158" y="213"/>
                  <a:pt x="158" y="213"/>
                </a:cubicBezTo>
                <a:cubicBezTo>
                  <a:pt x="158" y="213"/>
                  <a:pt x="158" y="213"/>
                  <a:pt x="158" y="213"/>
                </a:cubicBezTo>
                <a:cubicBezTo>
                  <a:pt x="158" y="213"/>
                  <a:pt x="158" y="213"/>
                  <a:pt x="158" y="213"/>
                </a:cubicBezTo>
                <a:cubicBezTo>
                  <a:pt x="158" y="213"/>
                  <a:pt x="158" y="213"/>
                  <a:pt x="158" y="213"/>
                </a:cubicBezTo>
                <a:cubicBezTo>
                  <a:pt x="158" y="213"/>
                  <a:pt x="158" y="213"/>
                  <a:pt x="158" y="213"/>
                </a:cubicBezTo>
                <a:cubicBezTo>
                  <a:pt x="158" y="213"/>
                  <a:pt x="158" y="213"/>
                  <a:pt x="158" y="213"/>
                </a:cubicBezTo>
                <a:cubicBezTo>
                  <a:pt x="158" y="213"/>
                  <a:pt x="158" y="213"/>
                  <a:pt x="158" y="213"/>
                </a:cubicBezTo>
                <a:cubicBezTo>
                  <a:pt x="158" y="212"/>
                  <a:pt x="158" y="212"/>
                  <a:pt x="158" y="212"/>
                </a:cubicBezTo>
                <a:cubicBezTo>
                  <a:pt x="159" y="212"/>
                  <a:pt x="159" y="212"/>
                  <a:pt x="159" y="212"/>
                </a:cubicBezTo>
                <a:cubicBezTo>
                  <a:pt x="162" y="212"/>
                  <a:pt x="162" y="212"/>
                  <a:pt x="162" y="212"/>
                </a:cubicBezTo>
                <a:cubicBezTo>
                  <a:pt x="162" y="211"/>
                  <a:pt x="162" y="211"/>
                  <a:pt x="162" y="211"/>
                </a:cubicBezTo>
                <a:cubicBezTo>
                  <a:pt x="162" y="211"/>
                  <a:pt x="162" y="211"/>
                  <a:pt x="162" y="211"/>
                </a:cubicBezTo>
                <a:cubicBezTo>
                  <a:pt x="162" y="211"/>
                  <a:pt x="162" y="211"/>
                  <a:pt x="162" y="211"/>
                </a:cubicBezTo>
                <a:cubicBezTo>
                  <a:pt x="162" y="211"/>
                  <a:pt x="162" y="211"/>
                  <a:pt x="162" y="211"/>
                </a:cubicBezTo>
                <a:cubicBezTo>
                  <a:pt x="162" y="211"/>
                  <a:pt x="162" y="212"/>
                  <a:pt x="162" y="212"/>
                </a:cubicBezTo>
                <a:cubicBezTo>
                  <a:pt x="162" y="212"/>
                  <a:pt x="162" y="212"/>
                  <a:pt x="162" y="212"/>
                </a:cubicBezTo>
                <a:cubicBezTo>
                  <a:pt x="162" y="212"/>
                  <a:pt x="162" y="212"/>
                  <a:pt x="162" y="212"/>
                </a:cubicBezTo>
                <a:cubicBezTo>
                  <a:pt x="161" y="213"/>
                  <a:pt x="161" y="213"/>
                  <a:pt x="160" y="214"/>
                </a:cubicBezTo>
                <a:cubicBezTo>
                  <a:pt x="159" y="214"/>
                  <a:pt x="157" y="215"/>
                  <a:pt x="156" y="215"/>
                </a:cubicBezTo>
                <a:cubicBezTo>
                  <a:pt x="156" y="215"/>
                  <a:pt x="155" y="216"/>
                  <a:pt x="155" y="216"/>
                </a:cubicBezTo>
                <a:cubicBezTo>
                  <a:pt x="155" y="216"/>
                  <a:pt x="154" y="216"/>
                  <a:pt x="154" y="216"/>
                </a:cubicBezTo>
                <a:cubicBezTo>
                  <a:pt x="154" y="216"/>
                  <a:pt x="153" y="216"/>
                  <a:pt x="153" y="216"/>
                </a:cubicBezTo>
                <a:cubicBezTo>
                  <a:pt x="153" y="216"/>
                  <a:pt x="152" y="216"/>
                  <a:pt x="152" y="216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52" y="216"/>
                  <a:pt x="153" y="216"/>
                  <a:pt x="152" y="216"/>
                </a:cubicBezTo>
                <a:close/>
                <a:moveTo>
                  <a:pt x="168" y="233"/>
                </a:moveTo>
                <a:cubicBezTo>
                  <a:pt x="168" y="233"/>
                  <a:pt x="168" y="233"/>
                  <a:pt x="168" y="233"/>
                </a:cubicBezTo>
                <a:cubicBezTo>
                  <a:pt x="168" y="233"/>
                  <a:pt x="168" y="234"/>
                  <a:pt x="168" y="233"/>
                </a:cubicBezTo>
                <a:close/>
                <a:moveTo>
                  <a:pt x="174" y="217"/>
                </a:moveTo>
                <a:cubicBezTo>
                  <a:pt x="174" y="217"/>
                  <a:pt x="174" y="217"/>
                  <a:pt x="174" y="217"/>
                </a:cubicBezTo>
                <a:cubicBezTo>
                  <a:pt x="174" y="217"/>
                  <a:pt x="174" y="217"/>
                  <a:pt x="174" y="217"/>
                </a:cubicBezTo>
                <a:cubicBezTo>
                  <a:pt x="174" y="217"/>
                  <a:pt x="174" y="217"/>
                  <a:pt x="174" y="217"/>
                </a:cubicBezTo>
                <a:cubicBezTo>
                  <a:pt x="174" y="217"/>
                  <a:pt x="174" y="217"/>
                  <a:pt x="174" y="217"/>
                </a:cubicBezTo>
                <a:cubicBezTo>
                  <a:pt x="174" y="217"/>
                  <a:pt x="174" y="217"/>
                  <a:pt x="174" y="217"/>
                </a:cubicBezTo>
                <a:close/>
                <a:moveTo>
                  <a:pt x="190" y="162"/>
                </a:moveTo>
                <a:cubicBezTo>
                  <a:pt x="190" y="162"/>
                  <a:pt x="190" y="162"/>
                  <a:pt x="190" y="162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90" y="162"/>
                  <a:pt x="190" y="162"/>
                  <a:pt x="190" y="162"/>
                </a:cubicBezTo>
                <a:close/>
                <a:moveTo>
                  <a:pt x="127" y="116"/>
                </a:moveTo>
                <a:cubicBezTo>
                  <a:pt x="127" y="116"/>
                  <a:pt x="128" y="116"/>
                  <a:pt x="128" y="116"/>
                </a:cubicBezTo>
                <a:cubicBezTo>
                  <a:pt x="128" y="116"/>
                  <a:pt x="128" y="116"/>
                  <a:pt x="127" y="116"/>
                </a:cubicBezTo>
                <a:cubicBezTo>
                  <a:pt x="127" y="116"/>
                  <a:pt x="127" y="116"/>
                  <a:pt x="127" y="116"/>
                </a:cubicBezTo>
                <a:close/>
                <a:moveTo>
                  <a:pt x="137" y="120"/>
                </a:moveTo>
                <a:cubicBezTo>
                  <a:pt x="137" y="120"/>
                  <a:pt x="137" y="121"/>
                  <a:pt x="137" y="121"/>
                </a:cubicBezTo>
                <a:cubicBezTo>
                  <a:pt x="137" y="121"/>
                  <a:pt x="137" y="121"/>
                  <a:pt x="137" y="121"/>
                </a:cubicBezTo>
                <a:cubicBezTo>
                  <a:pt x="137" y="121"/>
                  <a:pt x="137" y="120"/>
                  <a:pt x="137" y="120"/>
                </a:cubicBezTo>
                <a:close/>
                <a:moveTo>
                  <a:pt x="450" y="151"/>
                </a:moveTo>
                <a:cubicBezTo>
                  <a:pt x="450" y="151"/>
                  <a:pt x="449" y="151"/>
                  <a:pt x="449" y="151"/>
                </a:cubicBezTo>
                <a:cubicBezTo>
                  <a:pt x="449" y="151"/>
                  <a:pt x="449" y="151"/>
                  <a:pt x="449" y="151"/>
                </a:cubicBezTo>
                <a:cubicBezTo>
                  <a:pt x="449" y="151"/>
                  <a:pt x="449" y="151"/>
                  <a:pt x="449" y="150"/>
                </a:cubicBezTo>
                <a:cubicBezTo>
                  <a:pt x="449" y="150"/>
                  <a:pt x="449" y="150"/>
                  <a:pt x="449" y="150"/>
                </a:cubicBezTo>
                <a:cubicBezTo>
                  <a:pt x="449" y="150"/>
                  <a:pt x="448" y="149"/>
                  <a:pt x="448" y="149"/>
                </a:cubicBezTo>
                <a:cubicBezTo>
                  <a:pt x="448" y="149"/>
                  <a:pt x="447" y="149"/>
                  <a:pt x="447" y="148"/>
                </a:cubicBezTo>
                <a:cubicBezTo>
                  <a:pt x="447" y="148"/>
                  <a:pt x="447" y="148"/>
                  <a:pt x="446" y="148"/>
                </a:cubicBezTo>
                <a:cubicBezTo>
                  <a:pt x="446" y="147"/>
                  <a:pt x="447" y="147"/>
                  <a:pt x="447" y="148"/>
                </a:cubicBezTo>
                <a:cubicBezTo>
                  <a:pt x="447" y="147"/>
                  <a:pt x="447" y="147"/>
                  <a:pt x="447" y="147"/>
                </a:cubicBezTo>
                <a:cubicBezTo>
                  <a:pt x="446" y="147"/>
                  <a:pt x="446" y="147"/>
                  <a:pt x="446" y="146"/>
                </a:cubicBezTo>
                <a:cubicBezTo>
                  <a:pt x="446" y="146"/>
                  <a:pt x="446" y="146"/>
                  <a:pt x="446" y="146"/>
                </a:cubicBezTo>
                <a:cubicBezTo>
                  <a:pt x="446" y="146"/>
                  <a:pt x="446" y="145"/>
                  <a:pt x="445" y="145"/>
                </a:cubicBezTo>
                <a:cubicBezTo>
                  <a:pt x="445" y="145"/>
                  <a:pt x="445" y="145"/>
                  <a:pt x="445" y="145"/>
                </a:cubicBezTo>
                <a:cubicBezTo>
                  <a:pt x="445" y="145"/>
                  <a:pt x="445" y="145"/>
                  <a:pt x="445" y="145"/>
                </a:cubicBezTo>
                <a:cubicBezTo>
                  <a:pt x="445" y="145"/>
                  <a:pt x="445" y="145"/>
                  <a:pt x="445" y="145"/>
                </a:cubicBezTo>
                <a:cubicBezTo>
                  <a:pt x="445" y="145"/>
                  <a:pt x="446" y="145"/>
                  <a:pt x="446" y="146"/>
                </a:cubicBezTo>
                <a:cubicBezTo>
                  <a:pt x="446" y="146"/>
                  <a:pt x="446" y="146"/>
                  <a:pt x="446" y="146"/>
                </a:cubicBezTo>
                <a:cubicBezTo>
                  <a:pt x="446" y="146"/>
                  <a:pt x="446" y="146"/>
                  <a:pt x="446" y="146"/>
                </a:cubicBezTo>
                <a:cubicBezTo>
                  <a:pt x="446" y="146"/>
                  <a:pt x="447" y="146"/>
                  <a:pt x="447" y="147"/>
                </a:cubicBezTo>
                <a:cubicBezTo>
                  <a:pt x="447" y="146"/>
                  <a:pt x="447" y="146"/>
                  <a:pt x="447" y="146"/>
                </a:cubicBezTo>
                <a:cubicBezTo>
                  <a:pt x="447" y="146"/>
                  <a:pt x="447" y="146"/>
                  <a:pt x="447" y="146"/>
                </a:cubicBezTo>
                <a:cubicBezTo>
                  <a:pt x="447" y="146"/>
                  <a:pt x="447" y="145"/>
                  <a:pt x="446" y="145"/>
                </a:cubicBezTo>
                <a:cubicBezTo>
                  <a:pt x="447" y="145"/>
                  <a:pt x="447" y="146"/>
                  <a:pt x="447" y="146"/>
                </a:cubicBezTo>
                <a:cubicBezTo>
                  <a:pt x="447" y="145"/>
                  <a:pt x="447" y="145"/>
                  <a:pt x="446" y="145"/>
                </a:cubicBezTo>
                <a:cubicBezTo>
                  <a:pt x="447" y="145"/>
                  <a:pt x="447" y="145"/>
                  <a:pt x="447" y="146"/>
                </a:cubicBezTo>
                <a:cubicBezTo>
                  <a:pt x="447" y="146"/>
                  <a:pt x="447" y="146"/>
                  <a:pt x="448" y="146"/>
                </a:cubicBezTo>
                <a:cubicBezTo>
                  <a:pt x="448" y="146"/>
                  <a:pt x="448" y="147"/>
                  <a:pt x="448" y="147"/>
                </a:cubicBezTo>
                <a:cubicBezTo>
                  <a:pt x="448" y="146"/>
                  <a:pt x="448" y="146"/>
                  <a:pt x="448" y="146"/>
                </a:cubicBezTo>
                <a:cubicBezTo>
                  <a:pt x="448" y="146"/>
                  <a:pt x="448" y="146"/>
                  <a:pt x="448" y="146"/>
                </a:cubicBezTo>
                <a:cubicBezTo>
                  <a:pt x="448" y="146"/>
                  <a:pt x="449" y="146"/>
                  <a:pt x="449" y="146"/>
                </a:cubicBezTo>
                <a:cubicBezTo>
                  <a:pt x="449" y="146"/>
                  <a:pt x="449" y="145"/>
                  <a:pt x="449" y="145"/>
                </a:cubicBezTo>
                <a:cubicBezTo>
                  <a:pt x="449" y="145"/>
                  <a:pt x="449" y="145"/>
                  <a:pt x="449" y="145"/>
                </a:cubicBezTo>
                <a:cubicBezTo>
                  <a:pt x="449" y="145"/>
                  <a:pt x="449" y="145"/>
                  <a:pt x="449" y="145"/>
                </a:cubicBezTo>
                <a:cubicBezTo>
                  <a:pt x="449" y="145"/>
                  <a:pt x="448" y="145"/>
                  <a:pt x="448" y="145"/>
                </a:cubicBezTo>
                <a:cubicBezTo>
                  <a:pt x="448" y="145"/>
                  <a:pt x="448" y="144"/>
                  <a:pt x="448" y="144"/>
                </a:cubicBezTo>
                <a:cubicBezTo>
                  <a:pt x="447" y="144"/>
                  <a:pt x="447" y="144"/>
                  <a:pt x="448" y="145"/>
                </a:cubicBezTo>
                <a:cubicBezTo>
                  <a:pt x="448" y="145"/>
                  <a:pt x="447" y="145"/>
                  <a:pt x="447" y="144"/>
                </a:cubicBezTo>
                <a:cubicBezTo>
                  <a:pt x="447" y="144"/>
                  <a:pt x="447" y="144"/>
                  <a:pt x="447" y="144"/>
                </a:cubicBezTo>
                <a:cubicBezTo>
                  <a:pt x="447" y="144"/>
                  <a:pt x="447" y="144"/>
                  <a:pt x="447" y="143"/>
                </a:cubicBezTo>
                <a:cubicBezTo>
                  <a:pt x="447" y="143"/>
                  <a:pt x="446" y="143"/>
                  <a:pt x="446" y="143"/>
                </a:cubicBezTo>
                <a:cubicBezTo>
                  <a:pt x="446" y="143"/>
                  <a:pt x="447" y="143"/>
                  <a:pt x="447" y="143"/>
                </a:cubicBezTo>
                <a:cubicBezTo>
                  <a:pt x="448" y="144"/>
                  <a:pt x="449" y="144"/>
                  <a:pt x="450" y="145"/>
                </a:cubicBezTo>
                <a:cubicBezTo>
                  <a:pt x="450" y="145"/>
                  <a:pt x="450" y="146"/>
                  <a:pt x="450" y="146"/>
                </a:cubicBezTo>
                <a:cubicBezTo>
                  <a:pt x="450" y="146"/>
                  <a:pt x="449" y="146"/>
                  <a:pt x="449" y="147"/>
                </a:cubicBezTo>
                <a:cubicBezTo>
                  <a:pt x="451" y="149"/>
                  <a:pt x="451" y="149"/>
                  <a:pt x="451" y="149"/>
                </a:cubicBezTo>
                <a:cubicBezTo>
                  <a:pt x="451" y="149"/>
                  <a:pt x="451" y="149"/>
                  <a:pt x="451" y="150"/>
                </a:cubicBezTo>
                <a:cubicBezTo>
                  <a:pt x="451" y="150"/>
                  <a:pt x="451" y="150"/>
                  <a:pt x="451" y="150"/>
                </a:cubicBezTo>
                <a:cubicBezTo>
                  <a:pt x="451" y="150"/>
                  <a:pt x="450" y="151"/>
                  <a:pt x="450" y="151"/>
                </a:cubicBezTo>
                <a:cubicBezTo>
                  <a:pt x="450" y="151"/>
                  <a:pt x="450" y="151"/>
                  <a:pt x="450" y="151"/>
                </a:cubicBezTo>
                <a:close/>
                <a:moveTo>
                  <a:pt x="446" y="203"/>
                </a:moveTo>
                <a:cubicBezTo>
                  <a:pt x="447" y="203"/>
                  <a:pt x="447" y="203"/>
                  <a:pt x="447" y="202"/>
                </a:cubicBezTo>
                <a:cubicBezTo>
                  <a:pt x="447" y="202"/>
                  <a:pt x="446" y="203"/>
                  <a:pt x="446" y="203"/>
                </a:cubicBezTo>
                <a:cubicBezTo>
                  <a:pt x="446" y="202"/>
                  <a:pt x="446" y="202"/>
                  <a:pt x="446" y="202"/>
                </a:cubicBezTo>
                <a:cubicBezTo>
                  <a:pt x="445" y="202"/>
                  <a:pt x="445" y="202"/>
                  <a:pt x="444" y="201"/>
                </a:cubicBezTo>
                <a:cubicBezTo>
                  <a:pt x="445" y="202"/>
                  <a:pt x="445" y="202"/>
                  <a:pt x="446" y="202"/>
                </a:cubicBezTo>
                <a:cubicBezTo>
                  <a:pt x="446" y="202"/>
                  <a:pt x="445" y="202"/>
                  <a:pt x="445" y="202"/>
                </a:cubicBezTo>
                <a:cubicBezTo>
                  <a:pt x="446" y="202"/>
                  <a:pt x="446" y="202"/>
                  <a:pt x="446" y="202"/>
                </a:cubicBezTo>
                <a:cubicBezTo>
                  <a:pt x="446" y="202"/>
                  <a:pt x="446" y="201"/>
                  <a:pt x="446" y="201"/>
                </a:cubicBezTo>
                <a:cubicBezTo>
                  <a:pt x="446" y="201"/>
                  <a:pt x="446" y="202"/>
                  <a:pt x="447" y="202"/>
                </a:cubicBezTo>
                <a:cubicBezTo>
                  <a:pt x="447" y="202"/>
                  <a:pt x="446" y="202"/>
                  <a:pt x="446" y="202"/>
                </a:cubicBezTo>
                <a:cubicBezTo>
                  <a:pt x="446" y="202"/>
                  <a:pt x="446" y="202"/>
                  <a:pt x="446" y="202"/>
                </a:cubicBezTo>
                <a:cubicBezTo>
                  <a:pt x="446" y="202"/>
                  <a:pt x="447" y="202"/>
                  <a:pt x="447" y="202"/>
                </a:cubicBezTo>
                <a:cubicBezTo>
                  <a:pt x="447" y="202"/>
                  <a:pt x="447" y="202"/>
                  <a:pt x="447" y="202"/>
                </a:cubicBezTo>
                <a:cubicBezTo>
                  <a:pt x="447" y="201"/>
                  <a:pt x="448" y="203"/>
                  <a:pt x="448" y="203"/>
                </a:cubicBezTo>
                <a:cubicBezTo>
                  <a:pt x="448" y="203"/>
                  <a:pt x="448" y="203"/>
                  <a:pt x="448" y="204"/>
                </a:cubicBezTo>
                <a:cubicBezTo>
                  <a:pt x="448" y="204"/>
                  <a:pt x="448" y="204"/>
                  <a:pt x="448" y="204"/>
                </a:cubicBezTo>
                <a:cubicBezTo>
                  <a:pt x="449" y="204"/>
                  <a:pt x="449" y="204"/>
                  <a:pt x="449" y="205"/>
                </a:cubicBezTo>
                <a:cubicBezTo>
                  <a:pt x="449" y="205"/>
                  <a:pt x="448" y="204"/>
                  <a:pt x="448" y="204"/>
                </a:cubicBezTo>
                <a:cubicBezTo>
                  <a:pt x="448" y="204"/>
                  <a:pt x="448" y="204"/>
                  <a:pt x="448" y="204"/>
                </a:cubicBezTo>
                <a:cubicBezTo>
                  <a:pt x="448" y="204"/>
                  <a:pt x="448" y="204"/>
                  <a:pt x="448" y="204"/>
                </a:cubicBezTo>
                <a:cubicBezTo>
                  <a:pt x="448" y="203"/>
                  <a:pt x="447" y="203"/>
                  <a:pt x="447" y="203"/>
                </a:cubicBezTo>
                <a:cubicBezTo>
                  <a:pt x="447" y="203"/>
                  <a:pt x="447" y="203"/>
                  <a:pt x="447" y="203"/>
                </a:cubicBezTo>
                <a:cubicBezTo>
                  <a:pt x="447" y="203"/>
                  <a:pt x="447" y="203"/>
                  <a:pt x="446" y="203"/>
                </a:cubicBezTo>
                <a:close/>
                <a:moveTo>
                  <a:pt x="449" y="150"/>
                </a:moveTo>
                <a:cubicBezTo>
                  <a:pt x="449" y="150"/>
                  <a:pt x="448" y="151"/>
                  <a:pt x="448" y="151"/>
                </a:cubicBezTo>
                <a:cubicBezTo>
                  <a:pt x="448" y="151"/>
                  <a:pt x="448" y="151"/>
                  <a:pt x="448" y="150"/>
                </a:cubicBezTo>
                <a:cubicBezTo>
                  <a:pt x="448" y="150"/>
                  <a:pt x="447" y="150"/>
                  <a:pt x="447" y="150"/>
                </a:cubicBezTo>
                <a:cubicBezTo>
                  <a:pt x="447" y="150"/>
                  <a:pt x="447" y="150"/>
                  <a:pt x="447" y="150"/>
                </a:cubicBezTo>
                <a:cubicBezTo>
                  <a:pt x="447" y="150"/>
                  <a:pt x="447" y="150"/>
                  <a:pt x="448" y="150"/>
                </a:cubicBezTo>
                <a:cubicBezTo>
                  <a:pt x="448" y="150"/>
                  <a:pt x="448" y="150"/>
                  <a:pt x="449" y="150"/>
                </a:cubicBezTo>
                <a:cubicBezTo>
                  <a:pt x="449" y="150"/>
                  <a:pt x="449" y="150"/>
                  <a:pt x="449" y="150"/>
                </a:cubicBezTo>
                <a:close/>
                <a:moveTo>
                  <a:pt x="442" y="153"/>
                </a:moveTo>
                <a:cubicBezTo>
                  <a:pt x="442" y="153"/>
                  <a:pt x="442" y="153"/>
                  <a:pt x="442" y="153"/>
                </a:cubicBezTo>
                <a:cubicBezTo>
                  <a:pt x="442" y="153"/>
                  <a:pt x="442" y="153"/>
                  <a:pt x="442" y="153"/>
                </a:cubicBezTo>
                <a:cubicBezTo>
                  <a:pt x="442" y="153"/>
                  <a:pt x="442" y="153"/>
                  <a:pt x="442" y="153"/>
                </a:cubicBezTo>
                <a:cubicBezTo>
                  <a:pt x="442" y="154"/>
                  <a:pt x="442" y="154"/>
                  <a:pt x="441" y="154"/>
                </a:cubicBezTo>
                <a:cubicBezTo>
                  <a:pt x="441" y="154"/>
                  <a:pt x="441" y="154"/>
                  <a:pt x="440" y="154"/>
                </a:cubicBezTo>
                <a:cubicBezTo>
                  <a:pt x="440" y="154"/>
                  <a:pt x="440" y="153"/>
                  <a:pt x="440" y="153"/>
                </a:cubicBezTo>
                <a:cubicBezTo>
                  <a:pt x="439" y="154"/>
                  <a:pt x="439" y="154"/>
                  <a:pt x="439" y="154"/>
                </a:cubicBezTo>
                <a:cubicBezTo>
                  <a:pt x="439" y="154"/>
                  <a:pt x="439" y="154"/>
                  <a:pt x="439" y="154"/>
                </a:cubicBezTo>
                <a:cubicBezTo>
                  <a:pt x="439" y="154"/>
                  <a:pt x="439" y="155"/>
                  <a:pt x="439" y="155"/>
                </a:cubicBezTo>
                <a:cubicBezTo>
                  <a:pt x="439" y="155"/>
                  <a:pt x="438" y="155"/>
                  <a:pt x="438" y="155"/>
                </a:cubicBezTo>
                <a:cubicBezTo>
                  <a:pt x="438" y="155"/>
                  <a:pt x="438" y="154"/>
                  <a:pt x="438" y="154"/>
                </a:cubicBezTo>
                <a:cubicBezTo>
                  <a:pt x="437" y="152"/>
                  <a:pt x="437" y="152"/>
                  <a:pt x="437" y="152"/>
                </a:cubicBezTo>
                <a:cubicBezTo>
                  <a:pt x="437" y="152"/>
                  <a:pt x="437" y="151"/>
                  <a:pt x="436" y="151"/>
                </a:cubicBezTo>
                <a:cubicBezTo>
                  <a:pt x="436" y="151"/>
                  <a:pt x="435" y="150"/>
                  <a:pt x="435" y="150"/>
                </a:cubicBezTo>
                <a:cubicBezTo>
                  <a:pt x="435" y="149"/>
                  <a:pt x="435" y="150"/>
                  <a:pt x="435" y="150"/>
                </a:cubicBezTo>
                <a:cubicBezTo>
                  <a:pt x="435" y="150"/>
                  <a:pt x="436" y="149"/>
                  <a:pt x="436" y="149"/>
                </a:cubicBezTo>
                <a:cubicBezTo>
                  <a:pt x="436" y="149"/>
                  <a:pt x="436" y="149"/>
                  <a:pt x="436" y="149"/>
                </a:cubicBezTo>
                <a:cubicBezTo>
                  <a:pt x="436" y="149"/>
                  <a:pt x="436" y="149"/>
                  <a:pt x="437" y="149"/>
                </a:cubicBezTo>
                <a:cubicBezTo>
                  <a:pt x="437" y="149"/>
                  <a:pt x="437" y="148"/>
                  <a:pt x="437" y="148"/>
                </a:cubicBezTo>
                <a:cubicBezTo>
                  <a:pt x="437" y="148"/>
                  <a:pt x="438" y="148"/>
                  <a:pt x="438" y="148"/>
                </a:cubicBezTo>
                <a:cubicBezTo>
                  <a:pt x="439" y="148"/>
                  <a:pt x="439" y="149"/>
                  <a:pt x="440" y="149"/>
                </a:cubicBezTo>
                <a:cubicBezTo>
                  <a:pt x="441" y="150"/>
                  <a:pt x="441" y="150"/>
                  <a:pt x="442" y="151"/>
                </a:cubicBezTo>
                <a:cubicBezTo>
                  <a:pt x="442" y="151"/>
                  <a:pt x="442" y="151"/>
                  <a:pt x="442" y="152"/>
                </a:cubicBezTo>
                <a:cubicBezTo>
                  <a:pt x="443" y="152"/>
                  <a:pt x="442" y="152"/>
                  <a:pt x="442" y="153"/>
                </a:cubicBezTo>
                <a:cubicBezTo>
                  <a:pt x="442" y="152"/>
                  <a:pt x="442" y="152"/>
                  <a:pt x="442" y="153"/>
                </a:cubicBezTo>
                <a:close/>
                <a:moveTo>
                  <a:pt x="437" y="116"/>
                </a:moveTo>
                <a:cubicBezTo>
                  <a:pt x="437" y="116"/>
                  <a:pt x="437" y="115"/>
                  <a:pt x="437" y="115"/>
                </a:cubicBezTo>
                <a:cubicBezTo>
                  <a:pt x="437" y="115"/>
                  <a:pt x="437" y="116"/>
                  <a:pt x="437" y="116"/>
                </a:cubicBezTo>
                <a:cubicBezTo>
                  <a:pt x="437" y="116"/>
                  <a:pt x="437" y="116"/>
                  <a:pt x="437" y="116"/>
                </a:cubicBezTo>
                <a:close/>
                <a:moveTo>
                  <a:pt x="409" y="117"/>
                </a:moveTo>
                <a:cubicBezTo>
                  <a:pt x="409" y="117"/>
                  <a:pt x="409" y="117"/>
                  <a:pt x="409" y="117"/>
                </a:cubicBezTo>
                <a:cubicBezTo>
                  <a:pt x="409" y="117"/>
                  <a:pt x="408" y="116"/>
                  <a:pt x="408" y="116"/>
                </a:cubicBezTo>
                <a:cubicBezTo>
                  <a:pt x="408" y="116"/>
                  <a:pt x="409" y="116"/>
                  <a:pt x="409" y="116"/>
                </a:cubicBezTo>
                <a:cubicBezTo>
                  <a:pt x="409" y="117"/>
                  <a:pt x="409" y="117"/>
                  <a:pt x="409" y="117"/>
                </a:cubicBezTo>
                <a:close/>
                <a:moveTo>
                  <a:pt x="401" y="123"/>
                </a:moveTo>
                <a:cubicBezTo>
                  <a:pt x="401" y="123"/>
                  <a:pt x="401" y="123"/>
                  <a:pt x="401" y="123"/>
                </a:cubicBezTo>
                <a:cubicBezTo>
                  <a:pt x="401" y="123"/>
                  <a:pt x="401" y="123"/>
                  <a:pt x="401" y="123"/>
                </a:cubicBezTo>
                <a:cubicBezTo>
                  <a:pt x="401" y="123"/>
                  <a:pt x="401" y="123"/>
                  <a:pt x="401" y="123"/>
                </a:cubicBezTo>
                <a:close/>
                <a:moveTo>
                  <a:pt x="373" y="182"/>
                </a:moveTo>
                <a:cubicBezTo>
                  <a:pt x="374" y="182"/>
                  <a:pt x="374" y="181"/>
                  <a:pt x="375" y="181"/>
                </a:cubicBezTo>
                <a:cubicBezTo>
                  <a:pt x="375" y="181"/>
                  <a:pt x="375" y="181"/>
                  <a:pt x="375" y="181"/>
                </a:cubicBezTo>
                <a:cubicBezTo>
                  <a:pt x="375" y="181"/>
                  <a:pt x="375" y="181"/>
                  <a:pt x="375" y="181"/>
                </a:cubicBezTo>
                <a:cubicBezTo>
                  <a:pt x="374" y="181"/>
                  <a:pt x="374" y="181"/>
                  <a:pt x="374" y="182"/>
                </a:cubicBezTo>
                <a:cubicBezTo>
                  <a:pt x="374" y="182"/>
                  <a:pt x="373" y="182"/>
                  <a:pt x="373" y="182"/>
                </a:cubicBezTo>
                <a:cubicBezTo>
                  <a:pt x="373" y="181"/>
                  <a:pt x="373" y="181"/>
                  <a:pt x="373" y="181"/>
                </a:cubicBezTo>
                <a:cubicBezTo>
                  <a:pt x="373" y="181"/>
                  <a:pt x="373" y="181"/>
                  <a:pt x="373" y="181"/>
                </a:cubicBezTo>
                <a:cubicBezTo>
                  <a:pt x="373" y="180"/>
                  <a:pt x="373" y="181"/>
                  <a:pt x="373" y="180"/>
                </a:cubicBezTo>
                <a:cubicBezTo>
                  <a:pt x="373" y="180"/>
                  <a:pt x="373" y="180"/>
                  <a:pt x="373" y="180"/>
                </a:cubicBezTo>
                <a:cubicBezTo>
                  <a:pt x="373" y="180"/>
                  <a:pt x="373" y="179"/>
                  <a:pt x="373" y="179"/>
                </a:cubicBezTo>
                <a:cubicBezTo>
                  <a:pt x="373" y="179"/>
                  <a:pt x="374" y="179"/>
                  <a:pt x="374" y="180"/>
                </a:cubicBezTo>
                <a:cubicBezTo>
                  <a:pt x="374" y="180"/>
                  <a:pt x="374" y="180"/>
                  <a:pt x="374" y="180"/>
                </a:cubicBezTo>
                <a:cubicBezTo>
                  <a:pt x="374" y="180"/>
                  <a:pt x="374" y="180"/>
                  <a:pt x="374" y="180"/>
                </a:cubicBezTo>
                <a:cubicBezTo>
                  <a:pt x="374" y="181"/>
                  <a:pt x="374" y="181"/>
                  <a:pt x="374" y="181"/>
                </a:cubicBezTo>
                <a:cubicBezTo>
                  <a:pt x="375" y="181"/>
                  <a:pt x="375" y="181"/>
                  <a:pt x="375" y="181"/>
                </a:cubicBezTo>
                <a:cubicBezTo>
                  <a:pt x="375" y="181"/>
                  <a:pt x="374" y="181"/>
                  <a:pt x="374" y="181"/>
                </a:cubicBezTo>
                <a:cubicBezTo>
                  <a:pt x="374" y="181"/>
                  <a:pt x="373" y="181"/>
                  <a:pt x="373" y="181"/>
                </a:cubicBezTo>
                <a:cubicBezTo>
                  <a:pt x="373" y="182"/>
                  <a:pt x="373" y="182"/>
                  <a:pt x="373" y="182"/>
                </a:cubicBezTo>
                <a:close/>
                <a:moveTo>
                  <a:pt x="443" y="325"/>
                </a:moveTo>
                <a:cubicBezTo>
                  <a:pt x="444" y="325"/>
                  <a:pt x="444" y="325"/>
                  <a:pt x="444" y="326"/>
                </a:cubicBezTo>
                <a:cubicBezTo>
                  <a:pt x="444" y="326"/>
                  <a:pt x="444" y="326"/>
                  <a:pt x="444" y="326"/>
                </a:cubicBezTo>
                <a:cubicBezTo>
                  <a:pt x="444" y="326"/>
                  <a:pt x="444" y="326"/>
                  <a:pt x="445" y="326"/>
                </a:cubicBezTo>
                <a:cubicBezTo>
                  <a:pt x="444" y="326"/>
                  <a:pt x="445" y="326"/>
                  <a:pt x="445" y="326"/>
                </a:cubicBezTo>
                <a:cubicBezTo>
                  <a:pt x="445" y="326"/>
                  <a:pt x="445" y="326"/>
                  <a:pt x="445" y="326"/>
                </a:cubicBezTo>
                <a:cubicBezTo>
                  <a:pt x="445" y="326"/>
                  <a:pt x="445" y="326"/>
                  <a:pt x="445" y="326"/>
                </a:cubicBezTo>
                <a:cubicBezTo>
                  <a:pt x="445" y="326"/>
                  <a:pt x="445" y="326"/>
                  <a:pt x="445" y="327"/>
                </a:cubicBezTo>
                <a:cubicBezTo>
                  <a:pt x="445" y="327"/>
                  <a:pt x="446" y="327"/>
                  <a:pt x="446" y="327"/>
                </a:cubicBezTo>
                <a:cubicBezTo>
                  <a:pt x="446" y="327"/>
                  <a:pt x="446" y="327"/>
                  <a:pt x="446" y="327"/>
                </a:cubicBezTo>
                <a:cubicBezTo>
                  <a:pt x="446" y="327"/>
                  <a:pt x="446" y="327"/>
                  <a:pt x="446" y="327"/>
                </a:cubicBezTo>
                <a:cubicBezTo>
                  <a:pt x="446" y="327"/>
                  <a:pt x="447" y="327"/>
                  <a:pt x="447" y="327"/>
                </a:cubicBezTo>
                <a:cubicBezTo>
                  <a:pt x="447" y="327"/>
                  <a:pt x="447" y="327"/>
                  <a:pt x="447" y="327"/>
                </a:cubicBezTo>
                <a:cubicBezTo>
                  <a:pt x="447" y="327"/>
                  <a:pt x="447" y="327"/>
                  <a:pt x="447" y="327"/>
                </a:cubicBezTo>
                <a:cubicBezTo>
                  <a:pt x="447" y="327"/>
                  <a:pt x="447" y="327"/>
                  <a:pt x="447" y="327"/>
                </a:cubicBezTo>
                <a:cubicBezTo>
                  <a:pt x="447" y="327"/>
                  <a:pt x="447" y="327"/>
                  <a:pt x="447" y="327"/>
                </a:cubicBezTo>
                <a:cubicBezTo>
                  <a:pt x="447" y="327"/>
                  <a:pt x="447" y="327"/>
                  <a:pt x="447" y="327"/>
                </a:cubicBezTo>
                <a:cubicBezTo>
                  <a:pt x="447" y="328"/>
                  <a:pt x="447" y="328"/>
                  <a:pt x="446" y="328"/>
                </a:cubicBezTo>
                <a:cubicBezTo>
                  <a:pt x="446" y="328"/>
                  <a:pt x="446" y="328"/>
                  <a:pt x="446" y="328"/>
                </a:cubicBezTo>
                <a:cubicBezTo>
                  <a:pt x="446" y="328"/>
                  <a:pt x="446" y="328"/>
                  <a:pt x="446" y="328"/>
                </a:cubicBezTo>
                <a:cubicBezTo>
                  <a:pt x="446" y="328"/>
                  <a:pt x="446" y="328"/>
                  <a:pt x="446" y="328"/>
                </a:cubicBezTo>
                <a:cubicBezTo>
                  <a:pt x="446" y="328"/>
                  <a:pt x="446" y="328"/>
                  <a:pt x="446" y="328"/>
                </a:cubicBezTo>
                <a:cubicBezTo>
                  <a:pt x="446" y="328"/>
                  <a:pt x="445" y="328"/>
                  <a:pt x="445" y="328"/>
                </a:cubicBezTo>
                <a:cubicBezTo>
                  <a:pt x="445" y="328"/>
                  <a:pt x="446" y="329"/>
                  <a:pt x="446" y="329"/>
                </a:cubicBezTo>
                <a:cubicBezTo>
                  <a:pt x="446" y="329"/>
                  <a:pt x="445" y="329"/>
                  <a:pt x="445" y="329"/>
                </a:cubicBezTo>
                <a:cubicBezTo>
                  <a:pt x="445" y="329"/>
                  <a:pt x="445" y="330"/>
                  <a:pt x="445" y="330"/>
                </a:cubicBezTo>
                <a:cubicBezTo>
                  <a:pt x="445" y="330"/>
                  <a:pt x="445" y="330"/>
                  <a:pt x="445" y="330"/>
                </a:cubicBezTo>
                <a:cubicBezTo>
                  <a:pt x="445" y="330"/>
                  <a:pt x="445" y="330"/>
                  <a:pt x="445" y="330"/>
                </a:cubicBezTo>
                <a:cubicBezTo>
                  <a:pt x="445" y="330"/>
                  <a:pt x="445" y="330"/>
                  <a:pt x="445" y="330"/>
                </a:cubicBezTo>
                <a:cubicBezTo>
                  <a:pt x="444" y="330"/>
                  <a:pt x="444" y="330"/>
                  <a:pt x="444" y="330"/>
                </a:cubicBezTo>
                <a:cubicBezTo>
                  <a:pt x="444" y="331"/>
                  <a:pt x="445" y="331"/>
                  <a:pt x="444" y="331"/>
                </a:cubicBezTo>
                <a:cubicBezTo>
                  <a:pt x="444" y="331"/>
                  <a:pt x="444" y="331"/>
                  <a:pt x="444" y="331"/>
                </a:cubicBezTo>
                <a:cubicBezTo>
                  <a:pt x="444" y="331"/>
                  <a:pt x="444" y="331"/>
                  <a:pt x="444" y="331"/>
                </a:cubicBezTo>
                <a:cubicBezTo>
                  <a:pt x="444" y="331"/>
                  <a:pt x="444" y="332"/>
                  <a:pt x="444" y="332"/>
                </a:cubicBezTo>
                <a:cubicBezTo>
                  <a:pt x="444" y="332"/>
                  <a:pt x="443" y="332"/>
                  <a:pt x="443" y="332"/>
                </a:cubicBezTo>
                <a:cubicBezTo>
                  <a:pt x="443" y="332"/>
                  <a:pt x="445" y="332"/>
                  <a:pt x="445" y="332"/>
                </a:cubicBezTo>
                <a:cubicBezTo>
                  <a:pt x="445" y="332"/>
                  <a:pt x="444" y="333"/>
                  <a:pt x="444" y="333"/>
                </a:cubicBezTo>
                <a:cubicBezTo>
                  <a:pt x="444" y="333"/>
                  <a:pt x="444" y="333"/>
                  <a:pt x="444" y="333"/>
                </a:cubicBezTo>
                <a:cubicBezTo>
                  <a:pt x="443" y="333"/>
                  <a:pt x="443" y="333"/>
                  <a:pt x="443" y="333"/>
                </a:cubicBezTo>
                <a:cubicBezTo>
                  <a:pt x="443" y="333"/>
                  <a:pt x="443" y="333"/>
                  <a:pt x="443" y="333"/>
                </a:cubicBezTo>
                <a:cubicBezTo>
                  <a:pt x="443" y="333"/>
                  <a:pt x="443" y="333"/>
                  <a:pt x="442" y="333"/>
                </a:cubicBezTo>
                <a:cubicBezTo>
                  <a:pt x="442" y="333"/>
                  <a:pt x="442" y="333"/>
                  <a:pt x="442" y="333"/>
                </a:cubicBezTo>
                <a:cubicBezTo>
                  <a:pt x="442" y="333"/>
                  <a:pt x="442" y="333"/>
                  <a:pt x="442" y="333"/>
                </a:cubicBezTo>
                <a:cubicBezTo>
                  <a:pt x="442" y="334"/>
                  <a:pt x="442" y="334"/>
                  <a:pt x="442" y="334"/>
                </a:cubicBezTo>
                <a:cubicBezTo>
                  <a:pt x="442" y="334"/>
                  <a:pt x="442" y="334"/>
                  <a:pt x="442" y="334"/>
                </a:cubicBezTo>
                <a:cubicBezTo>
                  <a:pt x="442" y="334"/>
                  <a:pt x="442" y="334"/>
                  <a:pt x="442" y="334"/>
                </a:cubicBezTo>
                <a:cubicBezTo>
                  <a:pt x="442" y="333"/>
                  <a:pt x="442" y="333"/>
                  <a:pt x="442" y="333"/>
                </a:cubicBezTo>
                <a:cubicBezTo>
                  <a:pt x="442" y="333"/>
                  <a:pt x="442" y="333"/>
                  <a:pt x="442" y="333"/>
                </a:cubicBezTo>
                <a:cubicBezTo>
                  <a:pt x="442" y="333"/>
                  <a:pt x="442" y="333"/>
                  <a:pt x="442" y="333"/>
                </a:cubicBezTo>
                <a:cubicBezTo>
                  <a:pt x="442" y="333"/>
                  <a:pt x="442" y="333"/>
                  <a:pt x="442" y="332"/>
                </a:cubicBezTo>
                <a:cubicBezTo>
                  <a:pt x="442" y="333"/>
                  <a:pt x="442" y="333"/>
                  <a:pt x="442" y="333"/>
                </a:cubicBezTo>
                <a:cubicBezTo>
                  <a:pt x="442" y="333"/>
                  <a:pt x="442" y="333"/>
                  <a:pt x="441" y="333"/>
                </a:cubicBezTo>
                <a:cubicBezTo>
                  <a:pt x="441" y="332"/>
                  <a:pt x="441" y="332"/>
                  <a:pt x="441" y="332"/>
                </a:cubicBezTo>
                <a:cubicBezTo>
                  <a:pt x="441" y="332"/>
                  <a:pt x="440" y="332"/>
                  <a:pt x="440" y="332"/>
                </a:cubicBezTo>
                <a:cubicBezTo>
                  <a:pt x="440" y="333"/>
                  <a:pt x="441" y="333"/>
                  <a:pt x="441" y="333"/>
                </a:cubicBezTo>
                <a:cubicBezTo>
                  <a:pt x="440" y="333"/>
                  <a:pt x="440" y="333"/>
                  <a:pt x="440" y="333"/>
                </a:cubicBezTo>
                <a:cubicBezTo>
                  <a:pt x="440" y="333"/>
                  <a:pt x="440" y="333"/>
                  <a:pt x="440" y="333"/>
                </a:cubicBezTo>
                <a:cubicBezTo>
                  <a:pt x="440" y="333"/>
                  <a:pt x="440" y="333"/>
                  <a:pt x="440" y="333"/>
                </a:cubicBezTo>
                <a:cubicBezTo>
                  <a:pt x="440" y="334"/>
                  <a:pt x="440" y="333"/>
                  <a:pt x="440" y="333"/>
                </a:cubicBezTo>
                <a:cubicBezTo>
                  <a:pt x="440" y="333"/>
                  <a:pt x="440" y="333"/>
                  <a:pt x="440" y="334"/>
                </a:cubicBezTo>
                <a:cubicBezTo>
                  <a:pt x="440" y="333"/>
                  <a:pt x="440" y="333"/>
                  <a:pt x="439" y="332"/>
                </a:cubicBezTo>
                <a:cubicBezTo>
                  <a:pt x="439" y="332"/>
                  <a:pt x="439" y="332"/>
                  <a:pt x="439" y="331"/>
                </a:cubicBezTo>
                <a:cubicBezTo>
                  <a:pt x="439" y="331"/>
                  <a:pt x="439" y="331"/>
                  <a:pt x="439" y="331"/>
                </a:cubicBezTo>
                <a:cubicBezTo>
                  <a:pt x="440" y="331"/>
                  <a:pt x="440" y="330"/>
                  <a:pt x="440" y="329"/>
                </a:cubicBezTo>
                <a:cubicBezTo>
                  <a:pt x="440" y="329"/>
                  <a:pt x="440" y="329"/>
                  <a:pt x="440" y="329"/>
                </a:cubicBezTo>
                <a:cubicBezTo>
                  <a:pt x="440" y="329"/>
                  <a:pt x="440" y="328"/>
                  <a:pt x="440" y="328"/>
                </a:cubicBezTo>
                <a:cubicBezTo>
                  <a:pt x="440" y="328"/>
                  <a:pt x="440" y="328"/>
                  <a:pt x="440" y="327"/>
                </a:cubicBezTo>
                <a:cubicBezTo>
                  <a:pt x="440" y="327"/>
                  <a:pt x="440" y="327"/>
                  <a:pt x="440" y="327"/>
                </a:cubicBezTo>
                <a:cubicBezTo>
                  <a:pt x="440" y="326"/>
                  <a:pt x="441" y="326"/>
                  <a:pt x="441" y="326"/>
                </a:cubicBezTo>
                <a:cubicBezTo>
                  <a:pt x="442" y="326"/>
                  <a:pt x="442" y="326"/>
                  <a:pt x="442" y="326"/>
                </a:cubicBezTo>
                <a:cubicBezTo>
                  <a:pt x="442" y="326"/>
                  <a:pt x="442" y="326"/>
                  <a:pt x="443" y="326"/>
                </a:cubicBezTo>
                <a:cubicBezTo>
                  <a:pt x="443" y="326"/>
                  <a:pt x="443" y="326"/>
                  <a:pt x="443" y="326"/>
                </a:cubicBezTo>
                <a:cubicBezTo>
                  <a:pt x="443" y="326"/>
                  <a:pt x="444" y="326"/>
                  <a:pt x="443" y="325"/>
                </a:cubicBezTo>
                <a:close/>
                <a:moveTo>
                  <a:pt x="447" y="358"/>
                </a:moveTo>
                <a:cubicBezTo>
                  <a:pt x="447" y="358"/>
                  <a:pt x="447" y="359"/>
                  <a:pt x="447" y="359"/>
                </a:cubicBezTo>
                <a:cubicBezTo>
                  <a:pt x="447" y="360"/>
                  <a:pt x="447" y="360"/>
                  <a:pt x="447" y="360"/>
                </a:cubicBezTo>
                <a:cubicBezTo>
                  <a:pt x="447" y="361"/>
                  <a:pt x="448" y="361"/>
                  <a:pt x="448" y="361"/>
                </a:cubicBezTo>
                <a:cubicBezTo>
                  <a:pt x="448" y="361"/>
                  <a:pt x="448" y="361"/>
                  <a:pt x="448" y="361"/>
                </a:cubicBezTo>
                <a:cubicBezTo>
                  <a:pt x="448" y="361"/>
                  <a:pt x="448" y="361"/>
                  <a:pt x="447" y="361"/>
                </a:cubicBezTo>
                <a:cubicBezTo>
                  <a:pt x="448" y="361"/>
                  <a:pt x="448" y="361"/>
                  <a:pt x="448" y="361"/>
                </a:cubicBezTo>
                <a:cubicBezTo>
                  <a:pt x="448" y="361"/>
                  <a:pt x="448" y="361"/>
                  <a:pt x="448" y="361"/>
                </a:cubicBezTo>
                <a:cubicBezTo>
                  <a:pt x="448" y="361"/>
                  <a:pt x="448" y="362"/>
                  <a:pt x="448" y="362"/>
                </a:cubicBezTo>
                <a:cubicBezTo>
                  <a:pt x="448" y="362"/>
                  <a:pt x="448" y="362"/>
                  <a:pt x="448" y="363"/>
                </a:cubicBezTo>
                <a:cubicBezTo>
                  <a:pt x="448" y="363"/>
                  <a:pt x="448" y="362"/>
                  <a:pt x="448" y="362"/>
                </a:cubicBezTo>
                <a:cubicBezTo>
                  <a:pt x="448" y="362"/>
                  <a:pt x="448" y="362"/>
                  <a:pt x="447" y="362"/>
                </a:cubicBezTo>
                <a:cubicBezTo>
                  <a:pt x="447" y="362"/>
                  <a:pt x="447" y="362"/>
                  <a:pt x="447" y="362"/>
                </a:cubicBezTo>
                <a:cubicBezTo>
                  <a:pt x="447" y="362"/>
                  <a:pt x="447" y="362"/>
                  <a:pt x="447" y="362"/>
                </a:cubicBezTo>
                <a:cubicBezTo>
                  <a:pt x="447" y="362"/>
                  <a:pt x="447" y="361"/>
                  <a:pt x="447" y="361"/>
                </a:cubicBezTo>
                <a:cubicBezTo>
                  <a:pt x="446" y="361"/>
                  <a:pt x="446" y="360"/>
                  <a:pt x="446" y="360"/>
                </a:cubicBezTo>
                <a:cubicBezTo>
                  <a:pt x="446" y="360"/>
                  <a:pt x="446" y="359"/>
                  <a:pt x="446" y="359"/>
                </a:cubicBezTo>
                <a:cubicBezTo>
                  <a:pt x="446" y="359"/>
                  <a:pt x="445" y="358"/>
                  <a:pt x="445" y="357"/>
                </a:cubicBezTo>
                <a:cubicBezTo>
                  <a:pt x="445" y="357"/>
                  <a:pt x="446" y="356"/>
                  <a:pt x="446" y="356"/>
                </a:cubicBezTo>
                <a:cubicBezTo>
                  <a:pt x="446" y="356"/>
                  <a:pt x="446" y="355"/>
                  <a:pt x="446" y="354"/>
                </a:cubicBezTo>
                <a:cubicBezTo>
                  <a:pt x="446" y="354"/>
                  <a:pt x="446" y="353"/>
                  <a:pt x="446" y="353"/>
                </a:cubicBezTo>
                <a:cubicBezTo>
                  <a:pt x="446" y="353"/>
                  <a:pt x="446" y="353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5" y="351"/>
                  <a:pt x="445" y="351"/>
                </a:cubicBezTo>
                <a:cubicBezTo>
                  <a:pt x="445" y="351"/>
                  <a:pt x="445" y="351"/>
                  <a:pt x="445" y="351"/>
                </a:cubicBezTo>
                <a:cubicBezTo>
                  <a:pt x="445" y="351"/>
                  <a:pt x="445" y="350"/>
                  <a:pt x="445" y="350"/>
                </a:cubicBezTo>
                <a:cubicBezTo>
                  <a:pt x="446" y="350"/>
                  <a:pt x="446" y="351"/>
                  <a:pt x="446" y="351"/>
                </a:cubicBezTo>
                <a:cubicBezTo>
                  <a:pt x="446" y="351"/>
                  <a:pt x="447" y="352"/>
                  <a:pt x="447" y="352"/>
                </a:cubicBezTo>
                <a:cubicBezTo>
                  <a:pt x="447" y="352"/>
                  <a:pt x="447" y="353"/>
                  <a:pt x="447" y="354"/>
                </a:cubicBezTo>
                <a:cubicBezTo>
                  <a:pt x="447" y="354"/>
                  <a:pt x="447" y="355"/>
                  <a:pt x="448" y="356"/>
                </a:cubicBezTo>
                <a:cubicBezTo>
                  <a:pt x="448" y="356"/>
                  <a:pt x="448" y="356"/>
                  <a:pt x="448" y="356"/>
                </a:cubicBezTo>
                <a:cubicBezTo>
                  <a:pt x="448" y="356"/>
                  <a:pt x="448" y="356"/>
                  <a:pt x="448" y="356"/>
                </a:cubicBezTo>
                <a:cubicBezTo>
                  <a:pt x="448" y="356"/>
                  <a:pt x="448" y="357"/>
                  <a:pt x="447" y="357"/>
                </a:cubicBezTo>
                <a:cubicBezTo>
                  <a:pt x="447" y="357"/>
                  <a:pt x="447" y="358"/>
                  <a:pt x="447" y="358"/>
                </a:cubicBezTo>
                <a:close/>
                <a:moveTo>
                  <a:pt x="438" y="349"/>
                </a:moveTo>
                <a:cubicBezTo>
                  <a:pt x="438" y="349"/>
                  <a:pt x="437" y="348"/>
                  <a:pt x="437" y="348"/>
                </a:cubicBezTo>
                <a:cubicBezTo>
                  <a:pt x="437" y="348"/>
                  <a:pt x="437" y="348"/>
                  <a:pt x="437" y="348"/>
                </a:cubicBezTo>
                <a:cubicBezTo>
                  <a:pt x="436" y="348"/>
                  <a:pt x="437" y="347"/>
                  <a:pt x="437" y="347"/>
                </a:cubicBezTo>
                <a:cubicBezTo>
                  <a:pt x="436" y="347"/>
                  <a:pt x="436" y="346"/>
                  <a:pt x="436" y="346"/>
                </a:cubicBezTo>
                <a:cubicBezTo>
                  <a:pt x="436" y="345"/>
                  <a:pt x="436" y="345"/>
                  <a:pt x="435" y="345"/>
                </a:cubicBezTo>
                <a:cubicBezTo>
                  <a:pt x="435" y="344"/>
                  <a:pt x="434" y="343"/>
                  <a:pt x="433" y="342"/>
                </a:cubicBezTo>
                <a:cubicBezTo>
                  <a:pt x="433" y="342"/>
                  <a:pt x="433" y="342"/>
                  <a:pt x="433" y="342"/>
                </a:cubicBezTo>
                <a:cubicBezTo>
                  <a:pt x="433" y="341"/>
                  <a:pt x="433" y="341"/>
                  <a:pt x="433" y="341"/>
                </a:cubicBezTo>
                <a:cubicBezTo>
                  <a:pt x="433" y="341"/>
                  <a:pt x="434" y="341"/>
                  <a:pt x="434" y="341"/>
                </a:cubicBezTo>
                <a:cubicBezTo>
                  <a:pt x="434" y="341"/>
                  <a:pt x="433" y="340"/>
                  <a:pt x="433" y="340"/>
                </a:cubicBezTo>
                <a:cubicBezTo>
                  <a:pt x="433" y="339"/>
                  <a:pt x="433" y="338"/>
                  <a:pt x="433" y="338"/>
                </a:cubicBezTo>
                <a:cubicBezTo>
                  <a:pt x="433" y="337"/>
                  <a:pt x="433" y="337"/>
                  <a:pt x="433" y="337"/>
                </a:cubicBezTo>
                <a:cubicBezTo>
                  <a:pt x="433" y="337"/>
                  <a:pt x="433" y="337"/>
                  <a:pt x="433" y="337"/>
                </a:cubicBezTo>
                <a:cubicBezTo>
                  <a:pt x="433" y="337"/>
                  <a:pt x="433" y="337"/>
                  <a:pt x="433" y="337"/>
                </a:cubicBezTo>
                <a:cubicBezTo>
                  <a:pt x="433" y="337"/>
                  <a:pt x="433" y="336"/>
                  <a:pt x="433" y="336"/>
                </a:cubicBezTo>
                <a:cubicBezTo>
                  <a:pt x="433" y="336"/>
                  <a:pt x="433" y="335"/>
                  <a:pt x="433" y="335"/>
                </a:cubicBezTo>
                <a:cubicBezTo>
                  <a:pt x="434" y="335"/>
                  <a:pt x="434" y="336"/>
                  <a:pt x="434" y="336"/>
                </a:cubicBezTo>
                <a:cubicBezTo>
                  <a:pt x="434" y="337"/>
                  <a:pt x="434" y="337"/>
                  <a:pt x="434" y="338"/>
                </a:cubicBezTo>
                <a:cubicBezTo>
                  <a:pt x="434" y="338"/>
                  <a:pt x="434" y="338"/>
                  <a:pt x="435" y="338"/>
                </a:cubicBezTo>
                <a:cubicBezTo>
                  <a:pt x="434" y="338"/>
                  <a:pt x="434" y="339"/>
                  <a:pt x="434" y="339"/>
                </a:cubicBezTo>
                <a:cubicBezTo>
                  <a:pt x="434" y="339"/>
                  <a:pt x="434" y="339"/>
                  <a:pt x="435" y="339"/>
                </a:cubicBezTo>
                <a:cubicBezTo>
                  <a:pt x="435" y="339"/>
                  <a:pt x="435" y="339"/>
                  <a:pt x="435" y="340"/>
                </a:cubicBezTo>
                <a:cubicBezTo>
                  <a:pt x="435" y="340"/>
                  <a:pt x="435" y="340"/>
                  <a:pt x="435" y="340"/>
                </a:cubicBezTo>
                <a:cubicBezTo>
                  <a:pt x="435" y="340"/>
                  <a:pt x="435" y="341"/>
                  <a:pt x="435" y="341"/>
                </a:cubicBezTo>
                <a:cubicBezTo>
                  <a:pt x="435" y="341"/>
                  <a:pt x="435" y="341"/>
                  <a:pt x="435" y="341"/>
                </a:cubicBezTo>
                <a:cubicBezTo>
                  <a:pt x="435" y="342"/>
                  <a:pt x="435" y="342"/>
                  <a:pt x="435" y="342"/>
                </a:cubicBezTo>
                <a:cubicBezTo>
                  <a:pt x="435" y="342"/>
                  <a:pt x="435" y="342"/>
                  <a:pt x="435" y="342"/>
                </a:cubicBezTo>
                <a:cubicBezTo>
                  <a:pt x="435" y="342"/>
                  <a:pt x="435" y="343"/>
                  <a:pt x="435" y="343"/>
                </a:cubicBezTo>
                <a:cubicBezTo>
                  <a:pt x="435" y="343"/>
                  <a:pt x="435" y="343"/>
                  <a:pt x="435" y="343"/>
                </a:cubicBezTo>
                <a:cubicBezTo>
                  <a:pt x="436" y="343"/>
                  <a:pt x="436" y="343"/>
                  <a:pt x="436" y="344"/>
                </a:cubicBezTo>
                <a:cubicBezTo>
                  <a:pt x="437" y="344"/>
                  <a:pt x="437" y="344"/>
                  <a:pt x="437" y="345"/>
                </a:cubicBezTo>
                <a:cubicBezTo>
                  <a:pt x="437" y="346"/>
                  <a:pt x="438" y="347"/>
                  <a:pt x="438" y="348"/>
                </a:cubicBezTo>
                <a:cubicBezTo>
                  <a:pt x="438" y="348"/>
                  <a:pt x="438" y="348"/>
                  <a:pt x="438" y="348"/>
                </a:cubicBezTo>
                <a:cubicBezTo>
                  <a:pt x="439" y="348"/>
                  <a:pt x="439" y="348"/>
                  <a:pt x="439" y="348"/>
                </a:cubicBezTo>
                <a:cubicBezTo>
                  <a:pt x="439" y="348"/>
                  <a:pt x="438" y="348"/>
                  <a:pt x="438" y="348"/>
                </a:cubicBezTo>
                <a:cubicBezTo>
                  <a:pt x="438" y="348"/>
                  <a:pt x="438" y="349"/>
                  <a:pt x="438" y="349"/>
                </a:cubicBezTo>
                <a:close/>
                <a:moveTo>
                  <a:pt x="353" y="314"/>
                </a:moveTo>
                <a:cubicBezTo>
                  <a:pt x="353" y="314"/>
                  <a:pt x="353" y="314"/>
                  <a:pt x="353" y="314"/>
                </a:cubicBezTo>
                <a:cubicBezTo>
                  <a:pt x="353" y="314"/>
                  <a:pt x="353" y="314"/>
                  <a:pt x="353" y="313"/>
                </a:cubicBezTo>
                <a:cubicBezTo>
                  <a:pt x="353" y="313"/>
                  <a:pt x="353" y="313"/>
                  <a:pt x="353" y="313"/>
                </a:cubicBezTo>
                <a:cubicBezTo>
                  <a:pt x="353" y="313"/>
                  <a:pt x="353" y="313"/>
                  <a:pt x="353" y="313"/>
                </a:cubicBezTo>
                <a:cubicBezTo>
                  <a:pt x="353" y="313"/>
                  <a:pt x="353" y="314"/>
                  <a:pt x="353" y="314"/>
                </a:cubicBezTo>
                <a:close/>
                <a:moveTo>
                  <a:pt x="321" y="294"/>
                </a:moveTo>
                <a:cubicBezTo>
                  <a:pt x="321" y="294"/>
                  <a:pt x="321" y="294"/>
                  <a:pt x="321" y="294"/>
                </a:cubicBezTo>
                <a:cubicBezTo>
                  <a:pt x="321" y="295"/>
                  <a:pt x="321" y="295"/>
                  <a:pt x="321" y="295"/>
                </a:cubicBezTo>
                <a:cubicBezTo>
                  <a:pt x="321" y="295"/>
                  <a:pt x="320" y="295"/>
                  <a:pt x="320" y="295"/>
                </a:cubicBezTo>
                <a:cubicBezTo>
                  <a:pt x="320" y="295"/>
                  <a:pt x="320" y="295"/>
                  <a:pt x="320" y="295"/>
                </a:cubicBezTo>
                <a:cubicBezTo>
                  <a:pt x="320" y="295"/>
                  <a:pt x="320" y="295"/>
                  <a:pt x="319" y="295"/>
                </a:cubicBezTo>
                <a:cubicBezTo>
                  <a:pt x="319" y="295"/>
                  <a:pt x="320" y="295"/>
                  <a:pt x="320" y="295"/>
                </a:cubicBezTo>
                <a:cubicBezTo>
                  <a:pt x="320" y="294"/>
                  <a:pt x="320" y="294"/>
                  <a:pt x="320" y="294"/>
                </a:cubicBezTo>
                <a:cubicBezTo>
                  <a:pt x="320" y="294"/>
                  <a:pt x="320" y="295"/>
                  <a:pt x="320" y="295"/>
                </a:cubicBezTo>
                <a:cubicBezTo>
                  <a:pt x="320" y="295"/>
                  <a:pt x="321" y="295"/>
                  <a:pt x="321" y="295"/>
                </a:cubicBezTo>
                <a:cubicBezTo>
                  <a:pt x="321" y="295"/>
                  <a:pt x="321" y="295"/>
                  <a:pt x="321" y="294"/>
                </a:cubicBezTo>
                <a:cubicBezTo>
                  <a:pt x="321" y="294"/>
                  <a:pt x="321" y="294"/>
                  <a:pt x="321" y="294"/>
                </a:cubicBezTo>
                <a:close/>
                <a:moveTo>
                  <a:pt x="510" y="269"/>
                </a:moveTo>
                <a:cubicBezTo>
                  <a:pt x="509" y="269"/>
                  <a:pt x="509" y="269"/>
                  <a:pt x="509" y="269"/>
                </a:cubicBezTo>
                <a:cubicBezTo>
                  <a:pt x="509" y="269"/>
                  <a:pt x="509" y="268"/>
                  <a:pt x="509" y="268"/>
                </a:cubicBezTo>
                <a:cubicBezTo>
                  <a:pt x="509" y="268"/>
                  <a:pt x="508" y="268"/>
                  <a:pt x="508" y="268"/>
                </a:cubicBezTo>
                <a:cubicBezTo>
                  <a:pt x="508" y="267"/>
                  <a:pt x="508" y="267"/>
                  <a:pt x="507" y="267"/>
                </a:cubicBezTo>
                <a:cubicBezTo>
                  <a:pt x="507" y="267"/>
                  <a:pt x="507" y="266"/>
                  <a:pt x="507" y="266"/>
                </a:cubicBezTo>
                <a:cubicBezTo>
                  <a:pt x="507" y="266"/>
                  <a:pt x="507" y="266"/>
                  <a:pt x="507" y="266"/>
                </a:cubicBezTo>
                <a:cubicBezTo>
                  <a:pt x="506" y="266"/>
                  <a:pt x="506" y="266"/>
                  <a:pt x="506" y="266"/>
                </a:cubicBezTo>
                <a:cubicBezTo>
                  <a:pt x="506" y="266"/>
                  <a:pt x="505" y="266"/>
                  <a:pt x="505" y="266"/>
                </a:cubicBezTo>
                <a:cubicBezTo>
                  <a:pt x="504" y="265"/>
                  <a:pt x="504" y="265"/>
                  <a:pt x="503" y="265"/>
                </a:cubicBezTo>
                <a:cubicBezTo>
                  <a:pt x="503" y="265"/>
                  <a:pt x="503" y="265"/>
                  <a:pt x="503" y="264"/>
                </a:cubicBezTo>
                <a:cubicBezTo>
                  <a:pt x="502" y="264"/>
                  <a:pt x="502" y="264"/>
                  <a:pt x="502" y="264"/>
                </a:cubicBezTo>
                <a:cubicBezTo>
                  <a:pt x="502" y="264"/>
                  <a:pt x="502" y="263"/>
                  <a:pt x="502" y="263"/>
                </a:cubicBezTo>
                <a:cubicBezTo>
                  <a:pt x="502" y="263"/>
                  <a:pt x="502" y="263"/>
                  <a:pt x="502" y="263"/>
                </a:cubicBezTo>
                <a:cubicBezTo>
                  <a:pt x="502" y="263"/>
                  <a:pt x="501" y="263"/>
                  <a:pt x="501" y="263"/>
                </a:cubicBezTo>
                <a:cubicBezTo>
                  <a:pt x="501" y="262"/>
                  <a:pt x="501" y="262"/>
                  <a:pt x="501" y="262"/>
                </a:cubicBezTo>
                <a:cubicBezTo>
                  <a:pt x="501" y="262"/>
                  <a:pt x="501" y="262"/>
                  <a:pt x="501" y="262"/>
                </a:cubicBezTo>
                <a:cubicBezTo>
                  <a:pt x="501" y="261"/>
                  <a:pt x="501" y="261"/>
                  <a:pt x="501" y="261"/>
                </a:cubicBezTo>
                <a:cubicBezTo>
                  <a:pt x="501" y="261"/>
                  <a:pt x="501" y="261"/>
                  <a:pt x="501" y="261"/>
                </a:cubicBezTo>
                <a:cubicBezTo>
                  <a:pt x="501" y="261"/>
                  <a:pt x="501" y="261"/>
                  <a:pt x="501" y="261"/>
                </a:cubicBezTo>
                <a:cubicBezTo>
                  <a:pt x="501" y="261"/>
                  <a:pt x="502" y="260"/>
                  <a:pt x="502" y="259"/>
                </a:cubicBezTo>
                <a:cubicBezTo>
                  <a:pt x="501" y="259"/>
                  <a:pt x="501" y="259"/>
                  <a:pt x="501" y="259"/>
                </a:cubicBezTo>
                <a:cubicBezTo>
                  <a:pt x="501" y="259"/>
                  <a:pt x="502" y="259"/>
                  <a:pt x="502" y="259"/>
                </a:cubicBezTo>
                <a:cubicBezTo>
                  <a:pt x="501" y="259"/>
                  <a:pt x="501" y="259"/>
                  <a:pt x="501" y="260"/>
                </a:cubicBezTo>
                <a:cubicBezTo>
                  <a:pt x="500" y="260"/>
                  <a:pt x="500" y="260"/>
                  <a:pt x="500" y="261"/>
                </a:cubicBezTo>
                <a:cubicBezTo>
                  <a:pt x="500" y="261"/>
                  <a:pt x="499" y="261"/>
                  <a:pt x="499" y="261"/>
                </a:cubicBezTo>
                <a:cubicBezTo>
                  <a:pt x="499" y="262"/>
                  <a:pt x="498" y="262"/>
                  <a:pt x="497" y="263"/>
                </a:cubicBezTo>
                <a:cubicBezTo>
                  <a:pt x="497" y="263"/>
                  <a:pt x="497" y="263"/>
                  <a:pt x="497" y="264"/>
                </a:cubicBezTo>
                <a:cubicBezTo>
                  <a:pt x="497" y="264"/>
                  <a:pt x="497" y="264"/>
                  <a:pt x="496" y="264"/>
                </a:cubicBezTo>
                <a:cubicBezTo>
                  <a:pt x="496" y="265"/>
                  <a:pt x="496" y="264"/>
                  <a:pt x="496" y="264"/>
                </a:cubicBezTo>
                <a:cubicBezTo>
                  <a:pt x="496" y="265"/>
                  <a:pt x="495" y="265"/>
                  <a:pt x="495" y="265"/>
                </a:cubicBezTo>
                <a:cubicBezTo>
                  <a:pt x="495" y="265"/>
                  <a:pt x="494" y="265"/>
                  <a:pt x="494" y="265"/>
                </a:cubicBezTo>
                <a:cubicBezTo>
                  <a:pt x="494" y="265"/>
                  <a:pt x="493" y="265"/>
                  <a:pt x="492" y="265"/>
                </a:cubicBezTo>
                <a:cubicBezTo>
                  <a:pt x="492" y="265"/>
                  <a:pt x="490" y="266"/>
                  <a:pt x="490" y="265"/>
                </a:cubicBezTo>
                <a:cubicBezTo>
                  <a:pt x="490" y="265"/>
                  <a:pt x="490" y="265"/>
                  <a:pt x="490" y="265"/>
                </a:cubicBezTo>
                <a:cubicBezTo>
                  <a:pt x="490" y="264"/>
                  <a:pt x="490" y="265"/>
                  <a:pt x="490" y="264"/>
                </a:cubicBezTo>
                <a:cubicBezTo>
                  <a:pt x="489" y="264"/>
                  <a:pt x="489" y="264"/>
                  <a:pt x="489" y="264"/>
                </a:cubicBezTo>
                <a:cubicBezTo>
                  <a:pt x="489" y="265"/>
                  <a:pt x="490" y="265"/>
                  <a:pt x="490" y="265"/>
                </a:cubicBezTo>
                <a:cubicBezTo>
                  <a:pt x="490" y="265"/>
                  <a:pt x="490" y="265"/>
                  <a:pt x="490" y="265"/>
                </a:cubicBezTo>
                <a:cubicBezTo>
                  <a:pt x="490" y="265"/>
                  <a:pt x="489" y="265"/>
                  <a:pt x="489" y="265"/>
                </a:cubicBezTo>
                <a:cubicBezTo>
                  <a:pt x="489" y="264"/>
                  <a:pt x="489" y="264"/>
                  <a:pt x="489" y="264"/>
                </a:cubicBezTo>
                <a:cubicBezTo>
                  <a:pt x="489" y="264"/>
                  <a:pt x="489" y="264"/>
                  <a:pt x="489" y="264"/>
                </a:cubicBezTo>
                <a:cubicBezTo>
                  <a:pt x="489" y="264"/>
                  <a:pt x="489" y="264"/>
                  <a:pt x="489" y="264"/>
                </a:cubicBezTo>
                <a:cubicBezTo>
                  <a:pt x="489" y="263"/>
                  <a:pt x="489" y="263"/>
                  <a:pt x="489" y="263"/>
                </a:cubicBezTo>
                <a:cubicBezTo>
                  <a:pt x="489" y="263"/>
                  <a:pt x="489" y="263"/>
                  <a:pt x="489" y="263"/>
                </a:cubicBezTo>
                <a:cubicBezTo>
                  <a:pt x="489" y="263"/>
                  <a:pt x="489" y="263"/>
                  <a:pt x="489" y="263"/>
                </a:cubicBezTo>
                <a:cubicBezTo>
                  <a:pt x="489" y="263"/>
                  <a:pt x="489" y="263"/>
                  <a:pt x="489" y="263"/>
                </a:cubicBezTo>
                <a:cubicBezTo>
                  <a:pt x="489" y="263"/>
                  <a:pt x="490" y="262"/>
                  <a:pt x="489" y="262"/>
                </a:cubicBezTo>
                <a:cubicBezTo>
                  <a:pt x="489" y="262"/>
                  <a:pt x="489" y="261"/>
                  <a:pt x="489" y="261"/>
                </a:cubicBezTo>
                <a:cubicBezTo>
                  <a:pt x="489" y="261"/>
                  <a:pt x="489" y="260"/>
                  <a:pt x="489" y="260"/>
                </a:cubicBezTo>
                <a:cubicBezTo>
                  <a:pt x="489" y="260"/>
                  <a:pt x="489" y="260"/>
                  <a:pt x="489" y="260"/>
                </a:cubicBezTo>
                <a:cubicBezTo>
                  <a:pt x="489" y="260"/>
                  <a:pt x="489" y="259"/>
                  <a:pt x="489" y="259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8" y="260"/>
                  <a:pt x="488" y="260"/>
                  <a:pt x="488" y="260"/>
                </a:cubicBezTo>
                <a:cubicBezTo>
                  <a:pt x="488" y="261"/>
                  <a:pt x="488" y="261"/>
                  <a:pt x="488" y="261"/>
                </a:cubicBezTo>
                <a:cubicBezTo>
                  <a:pt x="487" y="261"/>
                  <a:pt x="487" y="262"/>
                  <a:pt x="487" y="262"/>
                </a:cubicBezTo>
                <a:cubicBezTo>
                  <a:pt x="487" y="262"/>
                  <a:pt x="487" y="263"/>
                  <a:pt x="488" y="263"/>
                </a:cubicBezTo>
                <a:cubicBezTo>
                  <a:pt x="487" y="263"/>
                  <a:pt x="487" y="262"/>
                  <a:pt x="486" y="261"/>
                </a:cubicBezTo>
                <a:cubicBezTo>
                  <a:pt x="486" y="261"/>
                  <a:pt x="486" y="260"/>
                  <a:pt x="485" y="260"/>
                </a:cubicBezTo>
                <a:cubicBezTo>
                  <a:pt x="485" y="260"/>
                  <a:pt x="485" y="259"/>
                  <a:pt x="485" y="259"/>
                </a:cubicBezTo>
                <a:cubicBezTo>
                  <a:pt x="486" y="259"/>
                  <a:pt x="486" y="260"/>
                  <a:pt x="486" y="260"/>
                </a:cubicBezTo>
                <a:cubicBezTo>
                  <a:pt x="486" y="259"/>
                  <a:pt x="486" y="259"/>
                  <a:pt x="486" y="259"/>
                </a:cubicBezTo>
                <a:cubicBezTo>
                  <a:pt x="486" y="258"/>
                  <a:pt x="485" y="258"/>
                  <a:pt x="485" y="258"/>
                </a:cubicBezTo>
                <a:cubicBezTo>
                  <a:pt x="485" y="258"/>
                  <a:pt x="486" y="258"/>
                  <a:pt x="486" y="258"/>
                </a:cubicBezTo>
                <a:cubicBezTo>
                  <a:pt x="486" y="258"/>
                  <a:pt x="485" y="258"/>
                  <a:pt x="485" y="257"/>
                </a:cubicBezTo>
                <a:cubicBezTo>
                  <a:pt x="485" y="257"/>
                  <a:pt x="485" y="257"/>
                  <a:pt x="485" y="257"/>
                </a:cubicBezTo>
                <a:cubicBezTo>
                  <a:pt x="485" y="257"/>
                  <a:pt x="484" y="257"/>
                  <a:pt x="484" y="257"/>
                </a:cubicBezTo>
                <a:cubicBezTo>
                  <a:pt x="484" y="257"/>
                  <a:pt x="484" y="257"/>
                  <a:pt x="484" y="257"/>
                </a:cubicBezTo>
                <a:cubicBezTo>
                  <a:pt x="484" y="257"/>
                  <a:pt x="484" y="256"/>
                  <a:pt x="483" y="256"/>
                </a:cubicBezTo>
                <a:cubicBezTo>
                  <a:pt x="483" y="256"/>
                  <a:pt x="483" y="256"/>
                  <a:pt x="484" y="256"/>
                </a:cubicBezTo>
                <a:cubicBezTo>
                  <a:pt x="483" y="255"/>
                  <a:pt x="483" y="256"/>
                  <a:pt x="483" y="256"/>
                </a:cubicBezTo>
                <a:cubicBezTo>
                  <a:pt x="483" y="256"/>
                  <a:pt x="483" y="255"/>
                  <a:pt x="483" y="255"/>
                </a:cubicBezTo>
                <a:cubicBezTo>
                  <a:pt x="483" y="255"/>
                  <a:pt x="483" y="255"/>
                  <a:pt x="482" y="255"/>
                </a:cubicBezTo>
                <a:cubicBezTo>
                  <a:pt x="482" y="255"/>
                  <a:pt x="482" y="255"/>
                  <a:pt x="482" y="254"/>
                </a:cubicBezTo>
                <a:cubicBezTo>
                  <a:pt x="482" y="254"/>
                  <a:pt x="482" y="253"/>
                  <a:pt x="481" y="253"/>
                </a:cubicBezTo>
                <a:cubicBezTo>
                  <a:pt x="481" y="253"/>
                  <a:pt x="481" y="253"/>
                  <a:pt x="481" y="253"/>
                </a:cubicBezTo>
                <a:cubicBezTo>
                  <a:pt x="481" y="253"/>
                  <a:pt x="481" y="253"/>
                  <a:pt x="481" y="253"/>
                </a:cubicBezTo>
                <a:cubicBezTo>
                  <a:pt x="481" y="252"/>
                  <a:pt x="481" y="252"/>
                  <a:pt x="481" y="251"/>
                </a:cubicBezTo>
                <a:cubicBezTo>
                  <a:pt x="481" y="251"/>
                  <a:pt x="481" y="251"/>
                  <a:pt x="481" y="251"/>
                </a:cubicBezTo>
                <a:cubicBezTo>
                  <a:pt x="480" y="251"/>
                  <a:pt x="480" y="251"/>
                  <a:pt x="480" y="251"/>
                </a:cubicBezTo>
                <a:cubicBezTo>
                  <a:pt x="480" y="250"/>
                  <a:pt x="480" y="250"/>
                  <a:pt x="480" y="250"/>
                </a:cubicBezTo>
                <a:cubicBezTo>
                  <a:pt x="480" y="250"/>
                  <a:pt x="481" y="250"/>
                  <a:pt x="481" y="250"/>
                </a:cubicBezTo>
                <a:cubicBezTo>
                  <a:pt x="481" y="250"/>
                  <a:pt x="481" y="250"/>
                  <a:pt x="481" y="250"/>
                </a:cubicBezTo>
                <a:cubicBezTo>
                  <a:pt x="481" y="250"/>
                  <a:pt x="480" y="249"/>
                  <a:pt x="480" y="249"/>
                </a:cubicBezTo>
                <a:cubicBezTo>
                  <a:pt x="480" y="249"/>
                  <a:pt x="480" y="249"/>
                  <a:pt x="480" y="249"/>
                </a:cubicBezTo>
                <a:cubicBezTo>
                  <a:pt x="480" y="249"/>
                  <a:pt x="480" y="249"/>
                  <a:pt x="480" y="249"/>
                </a:cubicBezTo>
                <a:cubicBezTo>
                  <a:pt x="481" y="249"/>
                  <a:pt x="481" y="249"/>
                  <a:pt x="482" y="249"/>
                </a:cubicBezTo>
                <a:cubicBezTo>
                  <a:pt x="482" y="249"/>
                  <a:pt x="482" y="249"/>
                  <a:pt x="482" y="249"/>
                </a:cubicBezTo>
                <a:cubicBezTo>
                  <a:pt x="482" y="249"/>
                  <a:pt x="482" y="249"/>
                  <a:pt x="482" y="249"/>
                </a:cubicBezTo>
                <a:cubicBezTo>
                  <a:pt x="482" y="249"/>
                  <a:pt x="483" y="249"/>
                  <a:pt x="483" y="249"/>
                </a:cubicBezTo>
                <a:cubicBezTo>
                  <a:pt x="483" y="249"/>
                  <a:pt x="483" y="248"/>
                  <a:pt x="483" y="248"/>
                </a:cubicBezTo>
                <a:cubicBezTo>
                  <a:pt x="483" y="248"/>
                  <a:pt x="483" y="248"/>
                  <a:pt x="483" y="248"/>
                </a:cubicBezTo>
                <a:cubicBezTo>
                  <a:pt x="483" y="248"/>
                  <a:pt x="483" y="248"/>
                  <a:pt x="483" y="248"/>
                </a:cubicBezTo>
                <a:cubicBezTo>
                  <a:pt x="484" y="248"/>
                  <a:pt x="484" y="248"/>
                  <a:pt x="484" y="249"/>
                </a:cubicBezTo>
                <a:cubicBezTo>
                  <a:pt x="484" y="249"/>
                  <a:pt x="484" y="249"/>
                  <a:pt x="484" y="249"/>
                </a:cubicBezTo>
                <a:cubicBezTo>
                  <a:pt x="484" y="249"/>
                  <a:pt x="485" y="249"/>
                  <a:pt x="485" y="249"/>
                </a:cubicBezTo>
                <a:cubicBezTo>
                  <a:pt x="485" y="249"/>
                  <a:pt x="485" y="249"/>
                  <a:pt x="485" y="248"/>
                </a:cubicBezTo>
                <a:cubicBezTo>
                  <a:pt x="486" y="248"/>
                  <a:pt x="486" y="249"/>
                  <a:pt x="486" y="249"/>
                </a:cubicBezTo>
                <a:cubicBezTo>
                  <a:pt x="486" y="250"/>
                  <a:pt x="488" y="250"/>
                  <a:pt x="487" y="251"/>
                </a:cubicBezTo>
                <a:cubicBezTo>
                  <a:pt x="487" y="251"/>
                  <a:pt x="488" y="251"/>
                  <a:pt x="488" y="252"/>
                </a:cubicBezTo>
                <a:cubicBezTo>
                  <a:pt x="488" y="252"/>
                  <a:pt x="488" y="253"/>
                  <a:pt x="489" y="254"/>
                </a:cubicBezTo>
                <a:cubicBezTo>
                  <a:pt x="489" y="254"/>
                  <a:pt x="489" y="255"/>
                  <a:pt x="489" y="255"/>
                </a:cubicBezTo>
                <a:cubicBezTo>
                  <a:pt x="490" y="255"/>
                  <a:pt x="490" y="255"/>
                  <a:pt x="490" y="255"/>
                </a:cubicBezTo>
                <a:cubicBezTo>
                  <a:pt x="491" y="255"/>
                  <a:pt x="491" y="255"/>
                  <a:pt x="491" y="255"/>
                </a:cubicBezTo>
                <a:cubicBezTo>
                  <a:pt x="492" y="256"/>
                  <a:pt x="492" y="256"/>
                  <a:pt x="493" y="257"/>
                </a:cubicBezTo>
                <a:cubicBezTo>
                  <a:pt x="493" y="257"/>
                  <a:pt x="493" y="257"/>
                  <a:pt x="493" y="257"/>
                </a:cubicBezTo>
                <a:cubicBezTo>
                  <a:pt x="494" y="257"/>
                  <a:pt x="494" y="257"/>
                  <a:pt x="494" y="257"/>
                </a:cubicBezTo>
                <a:cubicBezTo>
                  <a:pt x="494" y="257"/>
                  <a:pt x="494" y="258"/>
                  <a:pt x="495" y="258"/>
                </a:cubicBezTo>
                <a:cubicBezTo>
                  <a:pt x="495" y="258"/>
                  <a:pt x="496" y="258"/>
                  <a:pt x="496" y="258"/>
                </a:cubicBezTo>
                <a:cubicBezTo>
                  <a:pt x="497" y="258"/>
                  <a:pt x="497" y="258"/>
                  <a:pt x="497" y="258"/>
                </a:cubicBezTo>
                <a:cubicBezTo>
                  <a:pt x="497" y="258"/>
                  <a:pt x="498" y="258"/>
                  <a:pt x="498" y="258"/>
                </a:cubicBezTo>
                <a:cubicBezTo>
                  <a:pt x="499" y="258"/>
                  <a:pt x="499" y="258"/>
                  <a:pt x="499" y="258"/>
                </a:cubicBezTo>
                <a:cubicBezTo>
                  <a:pt x="499" y="258"/>
                  <a:pt x="499" y="257"/>
                  <a:pt x="499" y="257"/>
                </a:cubicBezTo>
                <a:cubicBezTo>
                  <a:pt x="500" y="257"/>
                  <a:pt x="501" y="257"/>
                  <a:pt x="501" y="257"/>
                </a:cubicBezTo>
                <a:cubicBezTo>
                  <a:pt x="502" y="257"/>
                  <a:pt x="503" y="257"/>
                  <a:pt x="503" y="257"/>
                </a:cubicBezTo>
                <a:cubicBezTo>
                  <a:pt x="503" y="258"/>
                  <a:pt x="503" y="258"/>
                  <a:pt x="503" y="259"/>
                </a:cubicBezTo>
                <a:cubicBezTo>
                  <a:pt x="503" y="259"/>
                  <a:pt x="503" y="260"/>
                  <a:pt x="504" y="260"/>
                </a:cubicBezTo>
                <a:cubicBezTo>
                  <a:pt x="504" y="260"/>
                  <a:pt x="504" y="260"/>
                  <a:pt x="505" y="260"/>
                </a:cubicBezTo>
                <a:cubicBezTo>
                  <a:pt x="505" y="261"/>
                  <a:pt x="506" y="261"/>
                  <a:pt x="507" y="261"/>
                </a:cubicBezTo>
                <a:cubicBezTo>
                  <a:pt x="507" y="261"/>
                  <a:pt x="508" y="261"/>
                  <a:pt x="508" y="261"/>
                </a:cubicBezTo>
                <a:cubicBezTo>
                  <a:pt x="508" y="261"/>
                  <a:pt x="508" y="261"/>
                  <a:pt x="509" y="261"/>
                </a:cubicBezTo>
                <a:cubicBezTo>
                  <a:pt x="509" y="261"/>
                  <a:pt x="509" y="261"/>
                  <a:pt x="510" y="261"/>
                </a:cubicBezTo>
                <a:cubicBezTo>
                  <a:pt x="510" y="264"/>
                  <a:pt x="510" y="266"/>
                  <a:pt x="510" y="269"/>
                </a:cubicBezTo>
                <a:close/>
                <a:moveTo>
                  <a:pt x="50" y="193"/>
                </a:moveTo>
                <a:cubicBezTo>
                  <a:pt x="50" y="193"/>
                  <a:pt x="50" y="193"/>
                  <a:pt x="50" y="194"/>
                </a:cubicBezTo>
                <a:cubicBezTo>
                  <a:pt x="50" y="194"/>
                  <a:pt x="50" y="194"/>
                  <a:pt x="50" y="193"/>
                </a:cubicBezTo>
                <a:cubicBezTo>
                  <a:pt x="50" y="193"/>
                  <a:pt x="50" y="193"/>
                  <a:pt x="50" y="193"/>
                </a:cubicBezTo>
                <a:close/>
                <a:moveTo>
                  <a:pt x="136" y="196"/>
                </a:moveTo>
                <a:cubicBezTo>
                  <a:pt x="137" y="196"/>
                  <a:pt x="137" y="196"/>
                  <a:pt x="138" y="195"/>
                </a:cubicBezTo>
                <a:cubicBezTo>
                  <a:pt x="138" y="195"/>
                  <a:pt x="136" y="196"/>
                  <a:pt x="136" y="196"/>
                </a:cubicBezTo>
                <a:close/>
                <a:moveTo>
                  <a:pt x="149" y="202"/>
                </a:moveTo>
                <a:cubicBezTo>
                  <a:pt x="150" y="202"/>
                  <a:pt x="150" y="202"/>
                  <a:pt x="150" y="202"/>
                </a:cubicBezTo>
                <a:cubicBezTo>
                  <a:pt x="150" y="202"/>
                  <a:pt x="150" y="202"/>
                  <a:pt x="150" y="202"/>
                </a:cubicBezTo>
                <a:cubicBezTo>
                  <a:pt x="150" y="202"/>
                  <a:pt x="150" y="202"/>
                  <a:pt x="150" y="202"/>
                </a:cubicBezTo>
                <a:cubicBezTo>
                  <a:pt x="150" y="202"/>
                  <a:pt x="150" y="202"/>
                  <a:pt x="150" y="202"/>
                </a:cubicBezTo>
                <a:cubicBezTo>
                  <a:pt x="150" y="202"/>
                  <a:pt x="150" y="202"/>
                  <a:pt x="150" y="202"/>
                </a:cubicBezTo>
                <a:cubicBezTo>
                  <a:pt x="150" y="202"/>
                  <a:pt x="150" y="202"/>
                  <a:pt x="150" y="202"/>
                </a:cubicBezTo>
                <a:cubicBezTo>
                  <a:pt x="150" y="202"/>
                  <a:pt x="150" y="202"/>
                  <a:pt x="150" y="202"/>
                </a:cubicBezTo>
                <a:cubicBezTo>
                  <a:pt x="149" y="202"/>
                  <a:pt x="149" y="202"/>
                  <a:pt x="149" y="202"/>
                </a:cubicBezTo>
                <a:close/>
                <a:moveTo>
                  <a:pt x="151" y="203"/>
                </a:moveTo>
                <a:cubicBezTo>
                  <a:pt x="151" y="203"/>
                  <a:pt x="151" y="203"/>
                  <a:pt x="151" y="203"/>
                </a:cubicBezTo>
                <a:cubicBezTo>
                  <a:pt x="151" y="203"/>
                  <a:pt x="151" y="203"/>
                  <a:pt x="151" y="203"/>
                </a:cubicBezTo>
                <a:cubicBezTo>
                  <a:pt x="151" y="203"/>
                  <a:pt x="152" y="203"/>
                  <a:pt x="152" y="203"/>
                </a:cubicBezTo>
                <a:cubicBezTo>
                  <a:pt x="152" y="203"/>
                  <a:pt x="153" y="203"/>
                  <a:pt x="153" y="203"/>
                </a:cubicBezTo>
                <a:cubicBezTo>
                  <a:pt x="153" y="203"/>
                  <a:pt x="153" y="203"/>
                  <a:pt x="154" y="203"/>
                </a:cubicBezTo>
                <a:cubicBezTo>
                  <a:pt x="154" y="204"/>
                  <a:pt x="154" y="203"/>
                  <a:pt x="154" y="203"/>
                </a:cubicBezTo>
                <a:cubicBezTo>
                  <a:pt x="154" y="203"/>
                  <a:pt x="154" y="203"/>
                  <a:pt x="154" y="203"/>
                </a:cubicBezTo>
                <a:cubicBezTo>
                  <a:pt x="154" y="203"/>
                  <a:pt x="155" y="203"/>
                  <a:pt x="155" y="203"/>
                </a:cubicBezTo>
                <a:cubicBezTo>
                  <a:pt x="155" y="203"/>
                  <a:pt x="154" y="203"/>
                  <a:pt x="154" y="204"/>
                </a:cubicBezTo>
                <a:cubicBezTo>
                  <a:pt x="154" y="204"/>
                  <a:pt x="154" y="204"/>
                  <a:pt x="154" y="204"/>
                </a:cubicBezTo>
                <a:cubicBezTo>
                  <a:pt x="154" y="204"/>
                  <a:pt x="154" y="204"/>
                  <a:pt x="154" y="204"/>
                </a:cubicBezTo>
                <a:cubicBezTo>
                  <a:pt x="155" y="204"/>
                  <a:pt x="155" y="204"/>
                  <a:pt x="155" y="204"/>
                </a:cubicBezTo>
                <a:cubicBezTo>
                  <a:pt x="155" y="204"/>
                  <a:pt x="155" y="203"/>
                  <a:pt x="155" y="203"/>
                </a:cubicBezTo>
                <a:cubicBezTo>
                  <a:pt x="155" y="203"/>
                  <a:pt x="155" y="203"/>
                  <a:pt x="155" y="203"/>
                </a:cubicBezTo>
                <a:cubicBezTo>
                  <a:pt x="155" y="203"/>
                  <a:pt x="155" y="202"/>
                  <a:pt x="155" y="203"/>
                </a:cubicBezTo>
                <a:cubicBezTo>
                  <a:pt x="155" y="203"/>
                  <a:pt x="155" y="203"/>
                  <a:pt x="155" y="203"/>
                </a:cubicBezTo>
                <a:cubicBezTo>
                  <a:pt x="155" y="203"/>
                  <a:pt x="155" y="203"/>
                  <a:pt x="155" y="203"/>
                </a:cubicBezTo>
                <a:cubicBezTo>
                  <a:pt x="155" y="203"/>
                  <a:pt x="154" y="202"/>
                  <a:pt x="154" y="202"/>
                </a:cubicBezTo>
                <a:cubicBezTo>
                  <a:pt x="154" y="202"/>
                  <a:pt x="154" y="202"/>
                  <a:pt x="154" y="202"/>
                </a:cubicBezTo>
                <a:cubicBezTo>
                  <a:pt x="154" y="202"/>
                  <a:pt x="154" y="202"/>
                  <a:pt x="154" y="202"/>
                </a:cubicBezTo>
                <a:cubicBezTo>
                  <a:pt x="154" y="202"/>
                  <a:pt x="154" y="202"/>
                  <a:pt x="154" y="202"/>
                </a:cubicBezTo>
                <a:cubicBezTo>
                  <a:pt x="154" y="202"/>
                  <a:pt x="153" y="202"/>
                  <a:pt x="153" y="202"/>
                </a:cubicBezTo>
                <a:cubicBezTo>
                  <a:pt x="153" y="202"/>
                  <a:pt x="153" y="202"/>
                  <a:pt x="153" y="202"/>
                </a:cubicBezTo>
                <a:cubicBezTo>
                  <a:pt x="153" y="202"/>
                  <a:pt x="153" y="202"/>
                  <a:pt x="153" y="202"/>
                </a:cubicBezTo>
                <a:cubicBezTo>
                  <a:pt x="153" y="203"/>
                  <a:pt x="152" y="203"/>
                  <a:pt x="152" y="203"/>
                </a:cubicBezTo>
                <a:cubicBezTo>
                  <a:pt x="152" y="203"/>
                  <a:pt x="152" y="203"/>
                  <a:pt x="152" y="203"/>
                </a:cubicBezTo>
                <a:cubicBezTo>
                  <a:pt x="152" y="203"/>
                  <a:pt x="152" y="203"/>
                  <a:pt x="152" y="203"/>
                </a:cubicBezTo>
                <a:cubicBezTo>
                  <a:pt x="152" y="203"/>
                  <a:pt x="152" y="203"/>
                  <a:pt x="152" y="203"/>
                </a:cubicBezTo>
                <a:cubicBezTo>
                  <a:pt x="152" y="203"/>
                  <a:pt x="152" y="202"/>
                  <a:pt x="152" y="202"/>
                </a:cubicBezTo>
                <a:cubicBezTo>
                  <a:pt x="152" y="202"/>
                  <a:pt x="152" y="202"/>
                  <a:pt x="152" y="202"/>
                </a:cubicBezTo>
                <a:cubicBezTo>
                  <a:pt x="152" y="202"/>
                  <a:pt x="151" y="202"/>
                  <a:pt x="151" y="203"/>
                </a:cubicBezTo>
                <a:cubicBezTo>
                  <a:pt x="151" y="203"/>
                  <a:pt x="151" y="203"/>
                  <a:pt x="151" y="203"/>
                </a:cubicBezTo>
                <a:cubicBezTo>
                  <a:pt x="151" y="203"/>
                  <a:pt x="151" y="203"/>
                  <a:pt x="151" y="203"/>
                </a:cubicBezTo>
                <a:close/>
                <a:moveTo>
                  <a:pt x="312" y="70"/>
                </a:moveTo>
                <a:cubicBezTo>
                  <a:pt x="312" y="69"/>
                  <a:pt x="312" y="69"/>
                  <a:pt x="312" y="69"/>
                </a:cubicBezTo>
                <a:cubicBezTo>
                  <a:pt x="312" y="69"/>
                  <a:pt x="311" y="69"/>
                  <a:pt x="311" y="69"/>
                </a:cubicBezTo>
                <a:cubicBezTo>
                  <a:pt x="311" y="69"/>
                  <a:pt x="310" y="70"/>
                  <a:pt x="311" y="70"/>
                </a:cubicBezTo>
                <a:cubicBezTo>
                  <a:pt x="311" y="70"/>
                  <a:pt x="312" y="70"/>
                  <a:pt x="312" y="70"/>
                </a:cubicBezTo>
                <a:cubicBezTo>
                  <a:pt x="312" y="70"/>
                  <a:pt x="312" y="70"/>
                  <a:pt x="311" y="70"/>
                </a:cubicBezTo>
                <a:cubicBezTo>
                  <a:pt x="312" y="70"/>
                  <a:pt x="312" y="70"/>
                  <a:pt x="312" y="70"/>
                </a:cubicBezTo>
                <a:close/>
                <a:moveTo>
                  <a:pt x="149" y="202"/>
                </a:moveTo>
                <a:cubicBezTo>
                  <a:pt x="150" y="202"/>
                  <a:pt x="150" y="201"/>
                  <a:pt x="149" y="201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49" y="201"/>
                  <a:pt x="149" y="202"/>
                  <a:pt x="149" y="202"/>
                </a:cubicBezTo>
                <a:close/>
                <a:moveTo>
                  <a:pt x="382" y="317"/>
                </a:moveTo>
                <a:cubicBezTo>
                  <a:pt x="383" y="317"/>
                  <a:pt x="382" y="317"/>
                  <a:pt x="382" y="317"/>
                </a:cubicBezTo>
                <a:cubicBezTo>
                  <a:pt x="382" y="317"/>
                  <a:pt x="382" y="318"/>
                  <a:pt x="381" y="318"/>
                </a:cubicBezTo>
                <a:cubicBezTo>
                  <a:pt x="381" y="318"/>
                  <a:pt x="381" y="318"/>
                  <a:pt x="381" y="318"/>
                </a:cubicBezTo>
                <a:cubicBezTo>
                  <a:pt x="381" y="318"/>
                  <a:pt x="381" y="318"/>
                  <a:pt x="381" y="318"/>
                </a:cubicBezTo>
                <a:cubicBezTo>
                  <a:pt x="381" y="318"/>
                  <a:pt x="382" y="318"/>
                  <a:pt x="382" y="318"/>
                </a:cubicBezTo>
                <a:cubicBezTo>
                  <a:pt x="382" y="318"/>
                  <a:pt x="382" y="318"/>
                  <a:pt x="382" y="317"/>
                </a:cubicBezTo>
                <a:close/>
                <a:moveTo>
                  <a:pt x="349" y="313"/>
                </a:moveTo>
                <a:cubicBezTo>
                  <a:pt x="349" y="313"/>
                  <a:pt x="350" y="313"/>
                  <a:pt x="350" y="313"/>
                </a:cubicBezTo>
                <a:cubicBezTo>
                  <a:pt x="350" y="313"/>
                  <a:pt x="349" y="313"/>
                  <a:pt x="349" y="313"/>
                </a:cubicBezTo>
                <a:close/>
                <a:moveTo>
                  <a:pt x="138" y="199"/>
                </a:moveTo>
                <a:cubicBezTo>
                  <a:pt x="138" y="199"/>
                  <a:pt x="138" y="199"/>
                  <a:pt x="138" y="199"/>
                </a:cubicBezTo>
                <a:cubicBezTo>
                  <a:pt x="138" y="199"/>
                  <a:pt x="139" y="198"/>
                  <a:pt x="139" y="198"/>
                </a:cubicBezTo>
                <a:cubicBezTo>
                  <a:pt x="139" y="198"/>
                  <a:pt x="140" y="198"/>
                  <a:pt x="140" y="198"/>
                </a:cubicBezTo>
                <a:cubicBezTo>
                  <a:pt x="139" y="197"/>
                  <a:pt x="139" y="197"/>
                  <a:pt x="138" y="198"/>
                </a:cubicBezTo>
                <a:cubicBezTo>
                  <a:pt x="138" y="198"/>
                  <a:pt x="137" y="199"/>
                  <a:pt x="138" y="199"/>
                </a:cubicBezTo>
                <a:close/>
                <a:moveTo>
                  <a:pt x="328" y="307"/>
                </a:moveTo>
                <a:cubicBezTo>
                  <a:pt x="328" y="308"/>
                  <a:pt x="328" y="308"/>
                  <a:pt x="328" y="308"/>
                </a:cubicBezTo>
                <a:cubicBezTo>
                  <a:pt x="328" y="308"/>
                  <a:pt x="328" y="308"/>
                  <a:pt x="329" y="308"/>
                </a:cubicBezTo>
                <a:cubicBezTo>
                  <a:pt x="329" y="308"/>
                  <a:pt x="329" y="308"/>
                  <a:pt x="329" y="308"/>
                </a:cubicBezTo>
                <a:cubicBezTo>
                  <a:pt x="328" y="307"/>
                  <a:pt x="328" y="307"/>
                  <a:pt x="328" y="307"/>
                </a:cubicBezTo>
                <a:close/>
                <a:moveTo>
                  <a:pt x="145" y="297"/>
                </a:moveTo>
                <a:cubicBezTo>
                  <a:pt x="145" y="298"/>
                  <a:pt x="146" y="298"/>
                  <a:pt x="145" y="297"/>
                </a:cubicBezTo>
                <a:close/>
                <a:moveTo>
                  <a:pt x="140" y="193"/>
                </a:moveTo>
                <a:cubicBezTo>
                  <a:pt x="139" y="193"/>
                  <a:pt x="139" y="193"/>
                  <a:pt x="139" y="193"/>
                </a:cubicBezTo>
                <a:cubicBezTo>
                  <a:pt x="139" y="193"/>
                  <a:pt x="140" y="193"/>
                  <a:pt x="140" y="193"/>
                </a:cubicBezTo>
                <a:close/>
                <a:moveTo>
                  <a:pt x="322" y="299"/>
                </a:moveTo>
                <a:cubicBezTo>
                  <a:pt x="322" y="299"/>
                  <a:pt x="323" y="299"/>
                  <a:pt x="323" y="299"/>
                </a:cubicBezTo>
                <a:cubicBezTo>
                  <a:pt x="322" y="299"/>
                  <a:pt x="322" y="299"/>
                  <a:pt x="322" y="299"/>
                </a:cubicBezTo>
                <a:close/>
                <a:moveTo>
                  <a:pt x="265" y="131"/>
                </a:moveTo>
                <a:cubicBezTo>
                  <a:pt x="265" y="131"/>
                  <a:pt x="265" y="131"/>
                  <a:pt x="265" y="131"/>
                </a:cubicBezTo>
                <a:cubicBezTo>
                  <a:pt x="265" y="131"/>
                  <a:pt x="265" y="131"/>
                  <a:pt x="265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65" y="132"/>
                  <a:pt x="265" y="132"/>
                  <a:pt x="266" y="132"/>
                </a:cubicBezTo>
                <a:cubicBezTo>
                  <a:pt x="266" y="132"/>
                  <a:pt x="266" y="132"/>
                  <a:pt x="266" y="132"/>
                </a:cubicBezTo>
                <a:cubicBezTo>
                  <a:pt x="266" y="132"/>
                  <a:pt x="266" y="132"/>
                  <a:pt x="266" y="132"/>
                </a:cubicBezTo>
                <a:cubicBezTo>
                  <a:pt x="266" y="132"/>
                  <a:pt x="266" y="132"/>
                  <a:pt x="266" y="132"/>
                </a:cubicBezTo>
                <a:cubicBezTo>
                  <a:pt x="266" y="132"/>
                  <a:pt x="266" y="132"/>
                  <a:pt x="266" y="132"/>
                </a:cubicBezTo>
                <a:cubicBezTo>
                  <a:pt x="266" y="132"/>
                  <a:pt x="266" y="132"/>
                  <a:pt x="266" y="132"/>
                </a:cubicBezTo>
                <a:cubicBezTo>
                  <a:pt x="266" y="132"/>
                  <a:pt x="266" y="132"/>
                  <a:pt x="266" y="132"/>
                </a:cubicBezTo>
                <a:cubicBezTo>
                  <a:pt x="266" y="132"/>
                  <a:pt x="266" y="132"/>
                  <a:pt x="266" y="132"/>
                </a:cubicBezTo>
                <a:cubicBezTo>
                  <a:pt x="266" y="132"/>
                  <a:pt x="266" y="132"/>
                  <a:pt x="266" y="132"/>
                </a:cubicBezTo>
                <a:cubicBezTo>
                  <a:pt x="266" y="132"/>
                  <a:pt x="266" y="131"/>
                  <a:pt x="266" y="131"/>
                </a:cubicBezTo>
                <a:cubicBezTo>
                  <a:pt x="266" y="131"/>
                  <a:pt x="265" y="131"/>
                  <a:pt x="265" y="131"/>
                </a:cubicBezTo>
                <a:close/>
                <a:moveTo>
                  <a:pt x="154" y="143"/>
                </a:moveTo>
                <a:cubicBezTo>
                  <a:pt x="155" y="143"/>
                  <a:pt x="154" y="143"/>
                  <a:pt x="154" y="143"/>
                </a:cubicBezTo>
                <a:cubicBezTo>
                  <a:pt x="154" y="143"/>
                  <a:pt x="154" y="143"/>
                  <a:pt x="154" y="143"/>
                </a:cubicBezTo>
                <a:cubicBezTo>
                  <a:pt x="153" y="143"/>
                  <a:pt x="153" y="143"/>
                  <a:pt x="153" y="143"/>
                </a:cubicBezTo>
                <a:cubicBezTo>
                  <a:pt x="153" y="143"/>
                  <a:pt x="153" y="143"/>
                  <a:pt x="152" y="143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2" y="143"/>
                  <a:pt x="152" y="144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51" y="143"/>
                  <a:pt x="150" y="143"/>
                  <a:pt x="150" y="144"/>
                </a:cubicBezTo>
                <a:cubicBezTo>
                  <a:pt x="150" y="144"/>
                  <a:pt x="150" y="144"/>
                  <a:pt x="150" y="144"/>
                </a:cubicBezTo>
                <a:cubicBezTo>
                  <a:pt x="150" y="144"/>
                  <a:pt x="150" y="145"/>
                  <a:pt x="149" y="145"/>
                </a:cubicBezTo>
                <a:cubicBezTo>
                  <a:pt x="150" y="145"/>
                  <a:pt x="150" y="146"/>
                  <a:pt x="150" y="146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51" y="146"/>
                  <a:pt x="151" y="146"/>
                  <a:pt x="151" y="146"/>
                </a:cubicBezTo>
                <a:cubicBezTo>
                  <a:pt x="152" y="146"/>
                  <a:pt x="152" y="146"/>
                  <a:pt x="152" y="146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53" y="145"/>
                  <a:pt x="154" y="144"/>
                  <a:pt x="154" y="144"/>
                </a:cubicBezTo>
                <a:cubicBezTo>
                  <a:pt x="154" y="144"/>
                  <a:pt x="154" y="144"/>
                  <a:pt x="154" y="143"/>
                </a:cubicBezTo>
                <a:close/>
                <a:moveTo>
                  <a:pt x="254" y="144"/>
                </a:moveTo>
                <a:cubicBezTo>
                  <a:pt x="254" y="144"/>
                  <a:pt x="254" y="144"/>
                  <a:pt x="254" y="144"/>
                </a:cubicBezTo>
                <a:cubicBezTo>
                  <a:pt x="254" y="144"/>
                  <a:pt x="254" y="144"/>
                  <a:pt x="254" y="144"/>
                </a:cubicBezTo>
                <a:cubicBezTo>
                  <a:pt x="254" y="144"/>
                  <a:pt x="254" y="144"/>
                  <a:pt x="254" y="144"/>
                </a:cubicBezTo>
                <a:cubicBezTo>
                  <a:pt x="254" y="144"/>
                  <a:pt x="254" y="144"/>
                  <a:pt x="254" y="144"/>
                </a:cubicBezTo>
                <a:cubicBezTo>
                  <a:pt x="254" y="144"/>
                  <a:pt x="254" y="144"/>
                  <a:pt x="254" y="144"/>
                </a:cubicBezTo>
                <a:cubicBezTo>
                  <a:pt x="254" y="144"/>
                  <a:pt x="254" y="144"/>
                  <a:pt x="254" y="144"/>
                </a:cubicBezTo>
                <a:cubicBezTo>
                  <a:pt x="255" y="144"/>
                  <a:pt x="254" y="144"/>
                  <a:pt x="255" y="144"/>
                </a:cubicBezTo>
                <a:cubicBezTo>
                  <a:pt x="255" y="144"/>
                  <a:pt x="255" y="144"/>
                  <a:pt x="255" y="144"/>
                </a:cubicBezTo>
                <a:cubicBezTo>
                  <a:pt x="255" y="144"/>
                  <a:pt x="255" y="144"/>
                  <a:pt x="255" y="144"/>
                </a:cubicBezTo>
                <a:cubicBezTo>
                  <a:pt x="254" y="144"/>
                  <a:pt x="254" y="144"/>
                  <a:pt x="254" y="144"/>
                </a:cubicBezTo>
                <a:close/>
                <a:moveTo>
                  <a:pt x="252" y="154"/>
                </a:moveTo>
                <a:cubicBezTo>
                  <a:pt x="251" y="154"/>
                  <a:pt x="250" y="154"/>
                  <a:pt x="249" y="154"/>
                </a:cubicBezTo>
                <a:cubicBezTo>
                  <a:pt x="249" y="154"/>
                  <a:pt x="249" y="154"/>
                  <a:pt x="249" y="154"/>
                </a:cubicBezTo>
                <a:cubicBezTo>
                  <a:pt x="249" y="154"/>
                  <a:pt x="249" y="154"/>
                  <a:pt x="249" y="154"/>
                </a:cubicBezTo>
                <a:cubicBezTo>
                  <a:pt x="249" y="154"/>
                  <a:pt x="249" y="154"/>
                  <a:pt x="249" y="154"/>
                </a:cubicBezTo>
                <a:cubicBezTo>
                  <a:pt x="249" y="154"/>
                  <a:pt x="249" y="154"/>
                  <a:pt x="249" y="154"/>
                </a:cubicBezTo>
                <a:cubicBezTo>
                  <a:pt x="250" y="154"/>
                  <a:pt x="250" y="154"/>
                  <a:pt x="251" y="155"/>
                </a:cubicBezTo>
                <a:cubicBezTo>
                  <a:pt x="251" y="155"/>
                  <a:pt x="251" y="155"/>
                  <a:pt x="251" y="154"/>
                </a:cubicBezTo>
                <a:cubicBezTo>
                  <a:pt x="251" y="154"/>
                  <a:pt x="251" y="154"/>
                  <a:pt x="251" y="154"/>
                </a:cubicBezTo>
                <a:cubicBezTo>
                  <a:pt x="251" y="154"/>
                  <a:pt x="251" y="154"/>
                  <a:pt x="251" y="154"/>
                </a:cubicBezTo>
                <a:cubicBezTo>
                  <a:pt x="251" y="154"/>
                  <a:pt x="251" y="154"/>
                  <a:pt x="251" y="154"/>
                </a:cubicBezTo>
                <a:cubicBezTo>
                  <a:pt x="251" y="154"/>
                  <a:pt x="251" y="154"/>
                  <a:pt x="251" y="154"/>
                </a:cubicBezTo>
                <a:cubicBezTo>
                  <a:pt x="251" y="154"/>
                  <a:pt x="251" y="154"/>
                  <a:pt x="251" y="154"/>
                </a:cubicBezTo>
                <a:cubicBezTo>
                  <a:pt x="251" y="154"/>
                  <a:pt x="251" y="154"/>
                  <a:pt x="252" y="154"/>
                </a:cubicBezTo>
                <a:cubicBezTo>
                  <a:pt x="252" y="154"/>
                  <a:pt x="252" y="154"/>
                  <a:pt x="252" y="154"/>
                </a:cubicBezTo>
                <a:cubicBezTo>
                  <a:pt x="252" y="154"/>
                  <a:pt x="252" y="154"/>
                  <a:pt x="252" y="154"/>
                </a:cubicBezTo>
                <a:cubicBezTo>
                  <a:pt x="252" y="154"/>
                  <a:pt x="252" y="154"/>
                  <a:pt x="252" y="154"/>
                </a:cubicBezTo>
                <a:cubicBezTo>
                  <a:pt x="252" y="154"/>
                  <a:pt x="252" y="154"/>
                  <a:pt x="252" y="154"/>
                </a:cubicBezTo>
                <a:cubicBezTo>
                  <a:pt x="252" y="154"/>
                  <a:pt x="252" y="154"/>
                  <a:pt x="252" y="154"/>
                </a:cubicBezTo>
                <a:cubicBezTo>
                  <a:pt x="252" y="154"/>
                  <a:pt x="252" y="154"/>
                  <a:pt x="252" y="154"/>
                </a:cubicBezTo>
                <a:cubicBezTo>
                  <a:pt x="252" y="154"/>
                  <a:pt x="252" y="154"/>
                  <a:pt x="252" y="154"/>
                </a:cubicBezTo>
                <a:cubicBezTo>
                  <a:pt x="252" y="154"/>
                  <a:pt x="252" y="154"/>
                  <a:pt x="252" y="154"/>
                </a:cubicBezTo>
                <a:close/>
                <a:moveTo>
                  <a:pt x="267" y="133"/>
                </a:moveTo>
                <a:cubicBezTo>
                  <a:pt x="267" y="133"/>
                  <a:pt x="267" y="133"/>
                  <a:pt x="267" y="133"/>
                </a:cubicBezTo>
                <a:cubicBezTo>
                  <a:pt x="267" y="133"/>
                  <a:pt x="267" y="133"/>
                  <a:pt x="267" y="133"/>
                </a:cubicBezTo>
                <a:cubicBezTo>
                  <a:pt x="267" y="133"/>
                  <a:pt x="267" y="133"/>
                  <a:pt x="267" y="133"/>
                </a:cubicBezTo>
                <a:cubicBezTo>
                  <a:pt x="267" y="133"/>
                  <a:pt x="267" y="133"/>
                  <a:pt x="267" y="133"/>
                </a:cubicBezTo>
                <a:cubicBezTo>
                  <a:pt x="267" y="133"/>
                  <a:pt x="267" y="133"/>
                  <a:pt x="267" y="133"/>
                </a:cubicBezTo>
                <a:cubicBezTo>
                  <a:pt x="267" y="133"/>
                  <a:pt x="267" y="133"/>
                  <a:pt x="267" y="133"/>
                </a:cubicBezTo>
                <a:close/>
                <a:moveTo>
                  <a:pt x="244" y="151"/>
                </a:moveTo>
                <a:cubicBezTo>
                  <a:pt x="245" y="151"/>
                  <a:pt x="245" y="151"/>
                  <a:pt x="245" y="151"/>
                </a:cubicBezTo>
                <a:cubicBezTo>
                  <a:pt x="245" y="151"/>
                  <a:pt x="245" y="151"/>
                  <a:pt x="245" y="151"/>
                </a:cubicBezTo>
                <a:cubicBezTo>
                  <a:pt x="244" y="151"/>
                  <a:pt x="244" y="151"/>
                  <a:pt x="244" y="151"/>
                </a:cubicBezTo>
                <a:close/>
                <a:moveTo>
                  <a:pt x="244" y="151"/>
                </a:moveTo>
                <a:cubicBezTo>
                  <a:pt x="244" y="151"/>
                  <a:pt x="244" y="151"/>
                  <a:pt x="243" y="151"/>
                </a:cubicBezTo>
                <a:cubicBezTo>
                  <a:pt x="243" y="151"/>
                  <a:pt x="243" y="151"/>
                  <a:pt x="242" y="151"/>
                </a:cubicBezTo>
                <a:cubicBezTo>
                  <a:pt x="243" y="151"/>
                  <a:pt x="243" y="151"/>
                  <a:pt x="243" y="151"/>
                </a:cubicBezTo>
                <a:cubicBezTo>
                  <a:pt x="243" y="151"/>
                  <a:pt x="244" y="151"/>
                  <a:pt x="244" y="151"/>
                </a:cubicBezTo>
                <a:cubicBezTo>
                  <a:pt x="244" y="151"/>
                  <a:pt x="244" y="151"/>
                  <a:pt x="244" y="151"/>
                </a:cubicBezTo>
                <a:close/>
                <a:moveTo>
                  <a:pt x="250" y="155"/>
                </a:moveTo>
                <a:cubicBezTo>
                  <a:pt x="250" y="155"/>
                  <a:pt x="250" y="155"/>
                  <a:pt x="250" y="155"/>
                </a:cubicBezTo>
                <a:cubicBezTo>
                  <a:pt x="250" y="155"/>
                  <a:pt x="250" y="155"/>
                  <a:pt x="250" y="155"/>
                </a:cubicBezTo>
                <a:cubicBezTo>
                  <a:pt x="250" y="155"/>
                  <a:pt x="250" y="155"/>
                  <a:pt x="250" y="155"/>
                </a:cubicBezTo>
                <a:cubicBezTo>
                  <a:pt x="250" y="155"/>
                  <a:pt x="250" y="155"/>
                  <a:pt x="250" y="155"/>
                </a:cubicBezTo>
                <a:cubicBezTo>
                  <a:pt x="250" y="155"/>
                  <a:pt x="250" y="155"/>
                  <a:pt x="250" y="155"/>
                </a:cubicBezTo>
                <a:cubicBezTo>
                  <a:pt x="250" y="155"/>
                  <a:pt x="250" y="155"/>
                  <a:pt x="250" y="155"/>
                </a:cubicBezTo>
                <a:cubicBezTo>
                  <a:pt x="250" y="155"/>
                  <a:pt x="250" y="155"/>
                  <a:pt x="250" y="155"/>
                </a:cubicBezTo>
                <a:cubicBezTo>
                  <a:pt x="250" y="155"/>
                  <a:pt x="250" y="155"/>
                  <a:pt x="250" y="155"/>
                </a:cubicBezTo>
                <a:cubicBezTo>
                  <a:pt x="250" y="155"/>
                  <a:pt x="249" y="155"/>
                  <a:pt x="249" y="155"/>
                </a:cubicBezTo>
                <a:cubicBezTo>
                  <a:pt x="250" y="155"/>
                  <a:pt x="250" y="155"/>
                  <a:pt x="250" y="155"/>
                </a:cubicBezTo>
                <a:cubicBezTo>
                  <a:pt x="250" y="155"/>
                  <a:pt x="250" y="155"/>
                  <a:pt x="250" y="155"/>
                </a:cubicBezTo>
                <a:cubicBezTo>
                  <a:pt x="250" y="155"/>
                  <a:pt x="250" y="155"/>
                  <a:pt x="250" y="155"/>
                </a:cubicBezTo>
                <a:cubicBezTo>
                  <a:pt x="250" y="155"/>
                  <a:pt x="250" y="155"/>
                  <a:pt x="250" y="155"/>
                </a:cubicBezTo>
                <a:cubicBezTo>
                  <a:pt x="250" y="155"/>
                  <a:pt x="250" y="155"/>
                  <a:pt x="250" y="155"/>
                </a:cubicBezTo>
                <a:cubicBezTo>
                  <a:pt x="250" y="155"/>
                  <a:pt x="250" y="155"/>
                  <a:pt x="250" y="155"/>
                </a:cubicBezTo>
                <a:close/>
                <a:moveTo>
                  <a:pt x="298" y="116"/>
                </a:moveTo>
                <a:cubicBezTo>
                  <a:pt x="298" y="116"/>
                  <a:pt x="298" y="116"/>
                  <a:pt x="299" y="116"/>
                </a:cubicBezTo>
                <a:cubicBezTo>
                  <a:pt x="298" y="116"/>
                  <a:pt x="299" y="116"/>
                  <a:pt x="299" y="116"/>
                </a:cubicBezTo>
                <a:cubicBezTo>
                  <a:pt x="299" y="116"/>
                  <a:pt x="299" y="116"/>
                  <a:pt x="299" y="116"/>
                </a:cubicBezTo>
                <a:cubicBezTo>
                  <a:pt x="299" y="115"/>
                  <a:pt x="299" y="116"/>
                  <a:pt x="299" y="115"/>
                </a:cubicBezTo>
                <a:cubicBezTo>
                  <a:pt x="299" y="115"/>
                  <a:pt x="299" y="115"/>
                  <a:pt x="299" y="115"/>
                </a:cubicBezTo>
                <a:cubicBezTo>
                  <a:pt x="300" y="115"/>
                  <a:pt x="300" y="115"/>
                  <a:pt x="300" y="115"/>
                </a:cubicBezTo>
                <a:cubicBezTo>
                  <a:pt x="300" y="116"/>
                  <a:pt x="300" y="116"/>
                  <a:pt x="300" y="116"/>
                </a:cubicBezTo>
                <a:cubicBezTo>
                  <a:pt x="300" y="115"/>
                  <a:pt x="301" y="115"/>
                  <a:pt x="300" y="115"/>
                </a:cubicBezTo>
                <a:cubicBezTo>
                  <a:pt x="300" y="115"/>
                  <a:pt x="300" y="115"/>
                  <a:pt x="300" y="115"/>
                </a:cubicBezTo>
                <a:cubicBezTo>
                  <a:pt x="300" y="115"/>
                  <a:pt x="301" y="115"/>
                  <a:pt x="302" y="115"/>
                </a:cubicBezTo>
                <a:cubicBezTo>
                  <a:pt x="302" y="114"/>
                  <a:pt x="301" y="114"/>
                  <a:pt x="301" y="114"/>
                </a:cubicBezTo>
                <a:cubicBezTo>
                  <a:pt x="302" y="114"/>
                  <a:pt x="302" y="115"/>
                  <a:pt x="302" y="115"/>
                </a:cubicBezTo>
                <a:cubicBezTo>
                  <a:pt x="302" y="114"/>
                  <a:pt x="302" y="114"/>
                  <a:pt x="302" y="114"/>
                </a:cubicBezTo>
                <a:cubicBezTo>
                  <a:pt x="302" y="114"/>
                  <a:pt x="303" y="114"/>
                  <a:pt x="303" y="114"/>
                </a:cubicBezTo>
                <a:cubicBezTo>
                  <a:pt x="304" y="114"/>
                  <a:pt x="304" y="113"/>
                  <a:pt x="305" y="113"/>
                </a:cubicBezTo>
                <a:cubicBezTo>
                  <a:pt x="305" y="113"/>
                  <a:pt x="304" y="113"/>
                  <a:pt x="304" y="113"/>
                </a:cubicBezTo>
                <a:cubicBezTo>
                  <a:pt x="303" y="113"/>
                  <a:pt x="302" y="113"/>
                  <a:pt x="300" y="113"/>
                </a:cubicBezTo>
                <a:cubicBezTo>
                  <a:pt x="300" y="113"/>
                  <a:pt x="299" y="113"/>
                  <a:pt x="298" y="112"/>
                </a:cubicBezTo>
                <a:cubicBezTo>
                  <a:pt x="298" y="112"/>
                  <a:pt x="298" y="112"/>
                  <a:pt x="298" y="112"/>
                </a:cubicBezTo>
                <a:cubicBezTo>
                  <a:pt x="297" y="112"/>
                  <a:pt x="297" y="112"/>
                  <a:pt x="297" y="112"/>
                </a:cubicBezTo>
                <a:cubicBezTo>
                  <a:pt x="297" y="112"/>
                  <a:pt x="297" y="112"/>
                  <a:pt x="297" y="112"/>
                </a:cubicBezTo>
                <a:cubicBezTo>
                  <a:pt x="297" y="112"/>
                  <a:pt x="297" y="112"/>
                  <a:pt x="297" y="112"/>
                </a:cubicBezTo>
                <a:cubicBezTo>
                  <a:pt x="296" y="112"/>
                  <a:pt x="296" y="112"/>
                  <a:pt x="296" y="112"/>
                </a:cubicBezTo>
                <a:cubicBezTo>
                  <a:pt x="295" y="112"/>
                  <a:pt x="294" y="112"/>
                  <a:pt x="294" y="113"/>
                </a:cubicBezTo>
                <a:cubicBezTo>
                  <a:pt x="293" y="113"/>
                  <a:pt x="292" y="113"/>
                  <a:pt x="292" y="113"/>
                </a:cubicBezTo>
                <a:cubicBezTo>
                  <a:pt x="292" y="113"/>
                  <a:pt x="292" y="113"/>
                  <a:pt x="291" y="114"/>
                </a:cubicBezTo>
                <a:cubicBezTo>
                  <a:pt x="291" y="114"/>
                  <a:pt x="290" y="113"/>
                  <a:pt x="290" y="113"/>
                </a:cubicBezTo>
                <a:cubicBezTo>
                  <a:pt x="289" y="113"/>
                  <a:pt x="288" y="113"/>
                  <a:pt x="287" y="113"/>
                </a:cubicBezTo>
                <a:cubicBezTo>
                  <a:pt x="288" y="113"/>
                  <a:pt x="288" y="113"/>
                  <a:pt x="288" y="113"/>
                </a:cubicBezTo>
                <a:cubicBezTo>
                  <a:pt x="288" y="113"/>
                  <a:pt x="289" y="113"/>
                  <a:pt x="289" y="113"/>
                </a:cubicBezTo>
                <a:cubicBezTo>
                  <a:pt x="289" y="113"/>
                  <a:pt x="290" y="113"/>
                  <a:pt x="290" y="113"/>
                </a:cubicBezTo>
                <a:cubicBezTo>
                  <a:pt x="290" y="113"/>
                  <a:pt x="290" y="113"/>
                  <a:pt x="291" y="113"/>
                </a:cubicBezTo>
                <a:cubicBezTo>
                  <a:pt x="291" y="113"/>
                  <a:pt x="292" y="112"/>
                  <a:pt x="292" y="112"/>
                </a:cubicBezTo>
                <a:cubicBezTo>
                  <a:pt x="293" y="112"/>
                  <a:pt x="293" y="112"/>
                  <a:pt x="294" y="112"/>
                </a:cubicBezTo>
                <a:cubicBezTo>
                  <a:pt x="294" y="112"/>
                  <a:pt x="294" y="112"/>
                  <a:pt x="294" y="112"/>
                </a:cubicBezTo>
                <a:cubicBezTo>
                  <a:pt x="294" y="112"/>
                  <a:pt x="294" y="111"/>
                  <a:pt x="293" y="111"/>
                </a:cubicBezTo>
                <a:cubicBezTo>
                  <a:pt x="293" y="111"/>
                  <a:pt x="293" y="111"/>
                  <a:pt x="292" y="111"/>
                </a:cubicBezTo>
                <a:cubicBezTo>
                  <a:pt x="292" y="112"/>
                  <a:pt x="292" y="111"/>
                  <a:pt x="292" y="111"/>
                </a:cubicBezTo>
                <a:cubicBezTo>
                  <a:pt x="291" y="112"/>
                  <a:pt x="291" y="112"/>
                  <a:pt x="291" y="112"/>
                </a:cubicBezTo>
                <a:cubicBezTo>
                  <a:pt x="290" y="112"/>
                  <a:pt x="289" y="112"/>
                  <a:pt x="289" y="112"/>
                </a:cubicBezTo>
                <a:cubicBezTo>
                  <a:pt x="289" y="112"/>
                  <a:pt x="289" y="111"/>
                  <a:pt x="289" y="111"/>
                </a:cubicBezTo>
                <a:cubicBezTo>
                  <a:pt x="288" y="111"/>
                  <a:pt x="288" y="111"/>
                  <a:pt x="288" y="111"/>
                </a:cubicBezTo>
                <a:cubicBezTo>
                  <a:pt x="287" y="112"/>
                  <a:pt x="287" y="112"/>
                  <a:pt x="287" y="111"/>
                </a:cubicBezTo>
                <a:cubicBezTo>
                  <a:pt x="287" y="111"/>
                  <a:pt x="288" y="111"/>
                  <a:pt x="288" y="111"/>
                </a:cubicBezTo>
                <a:cubicBezTo>
                  <a:pt x="288" y="111"/>
                  <a:pt x="289" y="111"/>
                  <a:pt x="289" y="111"/>
                </a:cubicBezTo>
                <a:cubicBezTo>
                  <a:pt x="289" y="111"/>
                  <a:pt x="289" y="110"/>
                  <a:pt x="290" y="110"/>
                </a:cubicBezTo>
                <a:cubicBezTo>
                  <a:pt x="290" y="110"/>
                  <a:pt x="290" y="110"/>
                  <a:pt x="290" y="109"/>
                </a:cubicBezTo>
                <a:cubicBezTo>
                  <a:pt x="290" y="109"/>
                  <a:pt x="290" y="109"/>
                  <a:pt x="290" y="109"/>
                </a:cubicBezTo>
                <a:cubicBezTo>
                  <a:pt x="289" y="109"/>
                  <a:pt x="289" y="109"/>
                  <a:pt x="289" y="109"/>
                </a:cubicBezTo>
                <a:cubicBezTo>
                  <a:pt x="289" y="109"/>
                  <a:pt x="289" y="109"/>
                  <a:pt x="290" y="109"/>
                </a:cubicBezTo>
                <a:cubicBezTo>
                  <a:pt x="290" y="109"/>
                  <a:pt x="290" y="109"/>
                  <a:pt x="291" y="109"/>
                </a:cubicBezTo>
                <a:cubicBezTo>
                  <a:pt x="291" y="109"/>
                  <a:pt x="290" y="109"/>
                  <a:pt x="290" y="109"/>
                </a:cubicBezTo>
                <a:cubicBezTo>
                  <a:pt x="290" y="109"/>
                  <a:pt x="290" y="109"/>
                  <a:pt x="290" y="108"/>
                </a:cubicBezTo>
                <a:cubicBezTo>
                  <a:pt x="290" y="108"/>
                  <a:pt x="290" y="109"/>
                  <a:pt x="291" y="109"/>
                </a:cubicBezTo>
                <a:cubicBezTo>
                  <a:pt x="291" y="109"/>
                  <a:pt x="291" y="109"/>
                  <a:pt x="291" y="109"/>
                </a:cubicBezTo>
                <a:cubicBezTo>
                  <a:pt x="291" y="109"/>
                  <a:pt x="292" y="109"/>
                  <a:pt x="292" y="109"/>
                </a:cubicBezTo>
                <a:cubicBezTo>
                  <a:pt x="292" y="109"/>
                  <a:pt x="293" y="109"/>
                  <a:pt x="293" y="109"/>
                </a:cubicBezTo>
                <a:cubicBezTo>
                  <a:pt x="293" y="109"/>
                  <a:pt x="294" y="109"/>
                  <a:pt x="294" y="109"/>
                </a:cubicBezTo>
                <a:cubicBezTo>
                  <a:pt x="295" y="109"/>
                  <a:pt x="295" y="109"/>
                  <a:pt x="295" y="108"/>
                </a:cubicBezTo>
                <a:cubicBezTo>
                  <a:pt x="295" y="108"/>
                  <a:pt x="295" y="108"/>
                  <a:pt x="295" y="108"/>
                </a:cubicBezTo>
                <a:cubicBezTo>
                  <a:pt x="296" y="108"/>
                  <a:pt x="296" y="108"/>
                  <a:pt x="296" y="108"/>
                </a:cubicBezTo>
                <a:cubicBezTo>
                  <a:pt x="296" y="108"/>
                  <a:pt x="295" y="108"/>
                  <a:pt x="295" y="108"/>
                </a:cubicBezTo>
                <a:cubicBezTo>
                  <a:pt x="295" y="108"/>
                  <a:pt x="296" y="108"/>
                  <a:pt x="296" y="108"/>
                </a:cubicBezTo>
                <a:cubicBezTo>
                  <a:pt x="296" y="108"/>
                  <a:pt x="296" y="107"/>
                  <a:pt x="296" y="107"/>
                </a:cubicBezTo>
                <a:cubicBezTo>
                  <a:pt x="296" y="107"/>
                  <a:pt x="295" y="107"/>
                  <a:pt x="295" y="107"/>
                </a:cubicBezTo>
                <a:cubicBezTo>
                  <a:pt x="295" y="107"/>
                  <a:pt x="295" y="107"/>
                  <a:pt x="294" y="107"/>
                </a:cubicBezTo>
                <a:cubicBezTo>
                  <a:pt x="294" y="107"/>
                  <a:pt x="294" y="107"/>
                  <a:pt x="294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3" y="107"/>
                  <a:pt x="292" y="107"/>
                  <a:pt x="292" y="107"/>
                </a:cubicBezTo>
                <a:cubicBezTo>
                  <a:pt x="292" y="107"/>
                  <a:pt x="291" y="107"/>
                  <a:pt x="291" y="107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90" y="106"/>
                  <a:pt x="290" y="106"/>
                  <a:pt x="290" y="106"/>
                </a:cubicBezTo>
                <a:cubicBezTo>
                  <a:pt x="289" y="106"/>
                  <a:pt x="289" y="107"/>
                  <a:pt x="288" y="106"/>
                </a:cubicBezTo>
                <a:cubicBezTo>
                  <a:pt x="289" y="106"/>
                  <a:pt x="289" y="106"/>
                  <a:pt x="290" y="106"/>
                </a:cubicBezTo>
                <a:cubicBezTo>
                  <a:pt x="290" y="106"/>
                  <a:pt x="290" y="106"/>
                  <a:pt x="291" y="106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92" y="106"/>
                  <a:pt x="290" y="105"/>
                  <a:pt x="290" y="105"/>
                </a:cubicBezTo>
                <a:cubicBezTo>
                  <a:pt x="290" y="105"/>
                  <a:pt x="290" y="105"/>
                  <a:pt x="290" y="105"/>
                </a:cubicBezTo>
                <a:cubicBezTo>
                  <a:pt x="289" y="105"/>
                  <a:pt x="290" y="105"/>
                  <a:pt x="290" y="105"/>
                </a:cubicBezTo>
                <a:cubicBezTo>
                  <a:pt x="290" y="105"/>
                  <a:pt x="289" y="105"/>
                  <a:pt x="289" y="105"/>
                </a:cubicBezTo>
                <a:cubicBezTo>
                  <a:pt x="288" y="105"/>
                  <a:pt x="289" y="104"/>
                  <a:pt x="289" y="104"/>
                </a:cubicBezTo>
                <a:cubicBezTo>
                  <a:pt x="289" y="104"/>
                  <a:pt x="289" y="104"/>
                  <a:pt x="290" y="104"/>
                </a:cubicBezTo>
                <a:cubicBezTo>
                  <a:pt x="290" y="104"/>
                  <a:pt x="290" y="105"/>
                  <a:pt x="290" y="105"/>
                </a:cubicBezTo>
                <a:cubicBezTo>
                  <a:pt x="291" y="105"/>
                  <a:pt x="291" y="105"/>
                  <a:pt x="291" y="105"/>
                </a:cubicBezTo>
                <a:cubicBezTo>
                  <a:pt x="291" y="105"/>
                  <a:pt x="291" y="105"/>
                  <a:pt x="292" y="106"/>
                </a:cubicBezTo>
                <a:cubicBezTo>
                  <a:pt x="292" y="106"/>
                  <a:pt x="292" y="106"/>
                  <a:pt x="292" y="106"/>
                </a:cubicBezTo>
                <a:cubicBezTo>
                  <a:pt x="292" y="106"/>
                  <a:pt x="293" y="107"/>
                  <a:pt x="293" y="106"/>
                </a:cubicBezTo>
                <a:cubicBezTo>
                  <a:pt x="294" y="106"/>
                  <a:pt x="294" y="106"/>
                  <a:pt x="294" y="106"/>
                </a:cubicBezTo>
                <a:cubicBezTo>
                  <a:pt x="294" y="106"/>
                  <a:pt x="294" y="106"/>
                  <a:pt x="294" y="106"/>
                </a:cubicBezTo>
                <a:cubicBezTo>
                  <a:pt x="294" y="106"/>
                  <a:pt x="295" y="106"/>
                  <a:pt x="295" y="106"/>
                </a:cubicBezTo>
                <a:cubicBezTo>
                  <a:pt x="295" y="106"/>
                  <a:pt x="296" y="107"/>
                  <a:pt x="296" y="107"/>
                </a:cubicBezTo>
                <a:cubicBezTo>
                  <a:pt x="296" y="107"/>
                  <a:pt x="297" y="107"/>
                  <a:pt x="297" y="107"/>
                </a:cubicBezTo>
                <a:cubicBezTo>
                  <a:pt x="297" y="108"/>
                  <a:pt x="297" y="108"/>
                  <a:pt x="297" y="108"/>
                </a:cubicBezTo>
                <a:cubicBezTo>
                  <a:pt x="298" y="108"/>
                  <a:pt x="298" y="107"/>
                  <a:pt x="298" y="107"/>
                </a:cubicBezTo>
                <a:cubicBezTo>
                  <a:pt x="298" y="107"/>
                  <a:pt x="298" y="108"/>
                  <a:pt x="298" y="108"/>
                </a:cubicBezTo>
                <a:cubicBezTo>
                  <a:pt x="298" y="108"/>
                  <a:pt x="298" y="108"/>
                  <a:pt x="298" y="108"/>
                </a:cubicBezTo>
                <a:cubicBezTo>
                  <a:pt x="298" y="108"/>
                  <a:pt x="298" y="108"/>
                  <a:pt x="298" y="108"/>
                </a:cubicBezTo>
                <a:cubicBezTo>
                  <a:pt x="298" y="108"/>
                  <a:pt x="299" y="108"/>
                  <a:pt x="299" y="108"/>
                </a:cubicBezTo>
                <a:cubicBezTo>
                  <a:pt x="299" y="108"/>
                  <a:pt x="299" y="109"/>
                  <a:pt x="299" y="109"/>
                </a:cubicBezTo>
                <a:cubicBezTo>
                  <a:pt x="299" y="109"/>
                  <a:pt x="299" y="109"/>
                  <a:pt x="299" y="109"/>
                </a:cubicBezTo>
                <a:cubicBezTo>
                  <a:pt x="299" y="110"/>
                  <a:pt x="299" y="110"/>
                  <a:pt x="299" y="110"/>
                </a:cubicBezTo>
                <a:cubicBezTo>
                  <a:pt x="300" y="111"/>
                  <a:pt x="301" y="112"/>
                  <a:pt x="302" y="112"/>
                </a:cubicBezTo>
                <a:cubicBezTo>
                  <a:pt x="302" y="112"/>
                  <a:pt x="303" y="112"/>
                  <a:pt x="303" y="112"/>
                </a:cubicBezTo>
                <a:cubicBezTo>
                  <a:pt x="303" y="112"/>
                  <a:pt x="303" y="111"/>
                  <a:pt x="303" y="110"/>
                </a:cubicBezTo>
                <a:cubicBezTo>
                  <a:pt x="303" y="110"/>
                  <a:pt x="303" y="110"/>
                  <a:pt x="304" y="110"/>
                </a:cubicBezTo>
                <a:cubicBezTo>
                  <a:pt x="304" y="110"/>
                  <a:pt x="304" y="110"/>
                  <a:pt x="304" y="110"/>
                </a:cubicBezTo>
                <a:cubicBezTo>
                  <a:pt x="304" y="111"/>
                  <a:pt x="304" y="111"/>
                  <a:pt x="304" y="111"/>
                </a:cubicBezTo>
                <a:cubicBezTo>
                  <a:pt x="304" y="112"/>
                  <a:pt x="305" y="111"/>
                  <a:pt x="305" y="111"/>
                </a:cubicBezTo>
                <a:cubicBezTo>
                  <a:pt x="305" y="112"/>
                  <a:pt x="305" y="112"/>
                  <a:pt x="305" y="112"/>
                </a:cubicBezTo>
                <a:cubicBezTo>
                  <a:pt x="305" y="112"/>
                  <a:pt x="305" y="112"/>
                  <a:pt x="305" y="112"/>
                </a:cubicBezTo>
                <a:cubicBezTo>
                  <a:pt x="305" y="111"/>
                  <a:pt x="306" y="112"/>
                  <a:pt x="306" y="111"/>
                </a:cubicBezTo>
                <a:cubicBezTo>
                  <a:pt x="306" y="111"/>
                  <a:pt x="306" y="111"/>
                  <a:pt x="305" y="111"/>
                </a:cubicBezTo>
                <a:cubicBezTo>
                  <a:pt x="305" y="111"/>
                  <a:pt x="306" y="111"/>
                  <a:pt x="306" y="110"/>
                </a:cubicBezTo>
                <a:cubicBezTo>
                  <a:pt x="306" y="110"/>
                  <a:pt x="306" y="110"/>
                  <a:pt x="305" y="110"/>
                </a:cubicBezTo>
                <a:cubicBezTo>
                  <a:pt x="306" y="110"/>
                  <a:pt x="306" y="110"/>
                  <a:pt x="306" y="110"/>
                </a:cubicBezTo>
                <a:cubicBezTo>
                  <a:pt x="306" y="110"/>
                  <a:pt x="306" y="110"/>
                  <a:pt x="305" y="110"/>
                </a:cubicBezTo>
                <a:cubicBezTo>
                  <a:pt x="305" y="110"/>
                  <a:pt x="306" y="110"/>
                  <a:pt x="306" y="110"/>
                </a:cubicBezTo>
                <a:cubicBezTo>
                  <a:pt x="305" y="110"/>
                  <a:pt x="305" y="110"/>
                  <a:pt x="305" y="110"/>
                </a:cubicBezTo>
                <a:cubicBezTo>
                  <a:pt x="305" y="110"/>
                  <a:pt x="305" y="110"/>
                  <a:pt x="305" y="110"/>
                </a:cubicBezTo>
                <a:cubicBezTo>
                  <a:pt x="306" y="110"/>
                  <a:pt x="305" y="110"/>
                  <a:pt x="306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109"/>
                  <a:pt x="305" y="109"/>
                  <a:pt x="305" y="109"/>
                </a:cubicBezTo>
                <a:cubicBezTo>
                  <a:pt x="305" y="109"/>
                  <a:pt x="305" y="109"/>
                  <a:pt x="305" y="109"/>
                </a:cubicBezTo>
                <a:cubicBezTo>
                  <a:pt x="305" y="109"/>
                  <a:pt x="305" y="109"/>
                  <a:pt x="305" y="109"/>
                </a:cubicBezTo>
                <a:cubicBezTo>
                  <a:pt x="305" y="109"/>
                  <a:pt x="305" y="109"/>
                  <a:pt x="306" y="109"/>
                </a:cubicBezTo>
                <a:cubicBezTo>
                  <a:pt x="305" y="108"/>
                  <a:pt x="305" y="109"/>
                  <a:pt x="304" y="109"/>
                </a:cubicBezTo>
                <a:cubicBezTo>
                  <a:pt x="304" y="109"/>
                  <a:pt x="305" y="109"/>
                  <a:pt x="305" y="108"/>
                </a:cubicBezTo>
                <a:cubicBezTo>
                  <a:pt x="305" y="108"/>
                  <a:pt x="305" y="108"/>
                  <a:pt x="305" y="108"/>
                </a:cubicBezTo>
                <a:cubicBezTo>
                  <a:pt x="306" y="108"/>
                  <a:pt x="306" y="108"/>
                  <a:pt x="305" y="108"/>
                </a:cubicBezTo>
                <a:cubicBezTo>
                  <a:pt x="305" y="108"/>
                  <a:pt x="305" y="108"/>
                  <a:pt x="305" y="108"/>
                </a:cubicBezTo>
                <a:cubicBezTo>
                  <a:pt x="305" y="108"/>
                  <a:pt x="305" y="108"/>
                  <a:pt x="306" y="107"/>
                </a:cubicBezTo>
                <a:cubicBezTo>
                  <a:pt x="306" y="107"/>
                  <a:pt x="305" y="107"/>
                  <a:pt x="305" y="108"/>
                </a:cubicBezTo>
                <a:cubicBezTo>
                  <a:pt x="305" y="107"/>
                  <a:pt x="305" y="107"/>
                  <a:pt x="305" y="107"/>
                </a:cubicBezTo>
                <a:cubicBezTo>
                  <a:pt x="305" y="107"/>
                  <a:pt x="305" y="107"/>
                  <a:pt x="305" y="107"/>
                </a:cubicBezTo>
                <a:cubicBezTo>
                  <a:pt x="305" y="107"/>
                  <a:pt x="305" y="107"/>
                  <a:pt x="306" y="107"/>
                </a:cubicBezTo>
                <a:cubicBezTo>
                  <a:pt x="305" y="107"/>
                  <a:pt x="305" y="107"/>
                  <a:pt x="305" y="107"/>
                </a:cubicBezTo>
                <a:cubicBezTo>
                  <a:pt x="305" y="107"/>
                  <a:pt x="305" y="107"/>
                  <a:pt x="305" y="107"/>
                </a:cubicBezTo>
                <a:cubicBezTo>
                  <a:pt x="305" y="107"/>
                  <a:pt x="305" y="107"/>
                  <a:pt x="305" y="107"/>
                </a:cubicBezTo>
                <a:cubicBezTo>
                  <a:pt x="305" y="107"/>
                  <a:pt x="305" y="107"/>
                  <a:pt x="305" y="107"/>
                </a:cubicBezTo>
                <a:cubicBezTo>
                  <a:pt x="305" y="107"/>
                  <a:pt x="305" y="107"/>
                  <a:pt x="305" y="107"/>
                </a:cubicBezTo>
                <a:cubicBezTo>
                  <a:pt x="305" y="107"/>
                  <a:pt x="304" y="107"/>
                  <a:pt x="304" y="107"/>
                </a:cubicBezTo>
                <a:cubicBezTo>
                  <a:pt x="304" y="107"/>
                  <a:pt x="304" y="107"/>
                  <a:pt x="304" y="107"/>
                </a:cubicBezTo>
                <a:cubicBezTo>
                  <a:pt x="304" y="107"/>
                  <a:pt x="304" y="108"/>
                  <a:pt x="304" y="108"/>
                </a:cubicBezTo>
                <a:cubicBezTo>
                  <a:pt x="303" y="108"/>
                  <a:pt x="303" y="107"/>
                  <a:pt x="303" y="107"/>
                </a:cubicBezTo>
                <a:cubicBezTo>
                  <a:pt x="304" y="106"/>
                  <a:pt x="304" y="106"/>
                  <a:pt x="304" y="106"/>
                </a:cubicBezTo>
                <a:cubicBezTo>
                  <a:pt x="304" y="106"/>
                  <a:pt x="304" y="106"/>
                  <a:pt x="304" y="106"/>
                </a:cubicBezTo>
                <a:cubicBezTo>
                  <a:pt x="304" y="106"/>
                  <a:pt x="305" y="106"/>
                  <a:pt x="305" y="106"/>
                </a:cubicBezTo>
                <a:cubicBezTo>
                  <a:pt x="305" y="106"/>
                  <a:pt x="305" y="106"/>
                  <a:pt x="305" y="106"/>
                </a:cubicBezTo>
                <a:cubicBezTo>
                  <a:pt x="305" y="106"/>
                  <a:pt x="305" y="106"/>
                  <a:pt x="304" y="106"/>
                </a:cubicBezTo>
                <a:cubicBezTo>
                  <a:pt x="304" y="106"/>
                  <a:pt x="304" y="105"/>
                  <a:pt x="304" y="106"/>
                </a:cubicBezTo>
                <a:cubicBezTo>
                  <a:pt x="304" y="106"/>
                  <a:pt x="304" y="106"/>
                  <a:pt x="304" y="106"/>
                </a:cubicBezTo>
                <a:cubicBezTo>
                  <a:pt x="303" y="106"/>
                  <a:pt x="303" y="106"/>
                  <a:pt x="303" y="106"/>
                </a:cubicBezTo>
                <a:cubicBezTo>
                  <a:pt x="303" y="106"/>
                  <a:pt x="303" y="106"/>
                  <a:pt x="304" y="106"/>
                </a:cubicBezTo>
                <a:cubicBezTo>
                  <a:pt x="304" y="105"/>
                  <a:pt x="304" y="105"/>
                  <a:pt x="303" y="105"/>
                </a:cubicBezTo>
                <a:cubicBezTo>
                  <a:pt x="303" y="106"/>
                  <a:pt x="303" y="106"/>
                  <a:pt x="303" y="106"/>
                </a:cubicBezTo>
                <a:cubicBezTo>
                  <a:pt x="302" y="106"/>
                  <a:pt x="302" y="106"/>
                  <a:pt x="302" y="106"/>
                </a:cubicBezTo>
                <a:cubicBezTo>
                  <a:pt x="302" y="106"/>
                  <a:pt x="302" y="106"/>
                  <a:pt x="303" y="105"/>
                </a:cubicBezTo>
                <a:cubicBezTo>
                  <a:pt x="303" y="105"/>
                  <a:pt x="303" y="105"/>
                  <a:pt x="303" y="105"/>
                </a:cubicBezTo>
                <a:cubicBezTo>
                  <a:pt x="303" y="105"/>
                  <a:pt x="303" y="105"/>
                  <a:pt x="303" y="105"/>
                </a:cubicBezTo>
                <a:cubicBezTo>
                  <a:pt x="304" y="105"/>
                  <a:pt x="303" y="105"/>
                  <a:pt x="303" y="105"/>
                </a:cubicBezTo>
                <a:cubicBezTo>
                  <a:pt x="303" y="104"/>
                  <a:pt x="302" y="104"/>
                  <a:pt x="302" y="104"/>
                </a:cubicBezTo>
                <a:cubicBezTo>
                  <a:pt x="302" y="104"/>
                  <a:pt x="302" y="104"/>
                  <a:pt x="302" y="104"/>
                </a:cubicBezTo>
                <a:cubicBezTo>
                  <a:pt x="302" y="104"/>
                  <a:pt x="301" y="104"/>
                  <a:pt x="301" y="104"/>
                </a:cubicBezTo>
                <a:cubicBezTo>
                  <a:pt x="301" y="104"/>
                  <a:pt x="301" y="104"/>
                  <a:pt x="301" y="104"/>
                </a:cubicBezTo>
                <a:cubicBezTo>
                  <a:pt x="301" y="104"/>
                  <a:pt x="300" y="104"/>
                  <a:pt x="300" y="104"/>
                </a:cubicBezTo>
                <a:cubicBezTo>
                  <a:pt x="300" y="104"/>
                  <a:pt x="300" y="103"/>
                  <a:pt x="300" y="103"/>
                </a:cubicBezTo>
                <a:cubicBezTo>
                  <a:pt x="300" y="103"/>
                  <a:pt x="300" y="103"/>
                  <a:pt x="299" y="103"/>
                </a:cubicBezTo>
                <a:cubicBezTo>
                  <a:pt x="299" y="103"/>
                  <a:pt x="299" y="103"/>
                  <a:pt x="299" y="103"/>
                </a:cubicBezTo>
                <a:cubicBezTo>
                  <a:pt x="299" y="103"/>
                  <a:pt x="299" y="102"/>
                  <a:pt x="298" y="102"/>
                </a:cubicBezTo>
                <a:cubicBezTo>
                  <a:pt x="298" y="102"/>
                  <a:pt x="298" y="102"/>
                  <a:pt x="298" y="102"/>
                </a:cubicBezTo>
                <a:cubicBezTo>
                  <a:pt x="298" y="102"/>
                  <a:pt x="298" y="102"/>
                  <a:pt x="298" y="102"/>
                </a:cubicBezTo>
                <a:cubicBezTo>
                  <a:pt x="297" y="102"/>
                  <a:pt x="297" y="102"/>
                  <a:pt x="297" y="103"/>
                </a:cubicBezTo>
                <a:cubicBezTo>
                  <a:pt x="297" y="103"/>
                  <a:pt x="297" y="103"/>
                  <a:pt x="297" y="103"/>
                </a:cubicBezTo>
                <a:cubicBezTo>
                  <a:pt x="296" y="103"/>
                  <a:pt x="296" y="103"/>
                  <a:pt x="296" y="103"/>
                </a:cubicBezTo>
                <a:cubicBezTo>
                  <a:pt x="296" y="103"/>
                  <a:pt x="296" y="104"/>
                  <a:pt x="296" y="104"/>
                </a:cubicBezTo>
                <a:cubicBezTo>
                  <a:pt x="296" y="103"/>
                  <a:pt x="296" y="103"/>
                  <a:pt x="296" y="103"/>
                </a:cubicBezTo>
                <a:cubicBezTo>
                  <a:pt x="296" y="102"/>
                  <a:pt x="296" y="102"/>
                  <a:pt x="296" y="102"/>
                </a:cubicBezTo>
                <a:cubicBezTo>
                  <a:pt x="296" y="102"/>
                  <a:pt x="295" y="103"/>
                  <a:pt x="295" y="102"/>
                </a:cubicBezTo>
                <a:cubicBezTo>
                  <a:pt x="296" y="102"/>
                  <a:pt x="296" y="102"/>
                  <a:pt x="297" y="102"/>
                </a:cubicBezTo>
                <a:cubicBezTo>
                  <a:pt x="297" y="102"/>
                  <a:pt x="297" y="102"/>
                  <a:pt x="298" y="102"/>
                </a:cubicBezTo>
                <a:cubicBezTo>
                  <a:pt x="298" y="102"/>
                  <a:pt x="298" y="102"/>
                  <a:pt x="298" y="102"/>
                </a:cubicBezTo>
                <a:cubicBezTo>
                  <a:pt x="298" y="102"/>
                  <a:pt x="298" y="102"/>
                  <a:pt x="298" y="102"/>
                </a:cubicBezTo>
                <a:cubicBezTo>
                  <a:pt x="298" y="101"/>
                  <a:pt x="298" y="101"/>
                  <a:pt x="298" y="101"/>
                </a:cubicBezTo>
                <a:cubicBezTo>
                  <a:pt x="297" y="101"/>
                  <a:pt x="297" y="101"/>
                  <a:pt x="297" y="101"/>
                </a:cubicBezTo>
                <a:cubicBezTo>
                  <a:pt x="297" y="101"/>
                  <a:pt x="297" y="101"/>
                  <a:pt x="296" y="101"/>
                </a:cubicBezTo>
                <a:cubicBezTo>
                  <a:pt x="296" y="101"/>
                  <a:pt x="296" y="100"/>
                  <a:pt x="296" y="100"/>
                </a:cubicBezTo>
                <a:cubicBezTo>
                  <a:pt x="295" y="101"/>
                  <a:pt x="295" y="101"/>
                  <a:pt x="294" y="101"/>
                </a:cubicBezTo>
                <a:cubicBezTo>
                  <a:pt x="294" y="101"/>
                  <a:pt x="294" y="101"/>
                  <a:pt x="294" y="101"/>
                </a:cubicBezTo>
                <a:cubicBezTo>
                  <a:pt x="294" y="101"/>
                  <a:pt x="294" y="102"/>
                  <a:pt x="294" y="102"/>
                </a:cubicBezTo>
                <a:cubicBezTo>
                  <a:pt x="294" y="101"/>
                  <a:pt x="294" y="101"/>
                  <a:pt x="294" y="101"/>
                </a:cubicBezTo>
                <a:cubicBezTo>
                  <a:pt x="294" y="101"/>
                  <a:pt x="293" y="101"/>
                  <a:pt x="293" y="101"/>
                </a:cubicBezTo>
                <a:cubicBezTo>
                  <a:pt x="293" y="101"/>
                  <a:pt x="293" y="101"/>
                  <a:pt x="293" y="101"/>
                </a:cubicBezTo>
                <a:cubicBezTo>
                  <a:pt x="293" y="100"/>
                  <a:pt x="293" y="100"/>
                  <a:pt x="293" y="100"/>
                </a:cubicBezTo>
                <a:cubicBezTo>
                  <a:pt x="292" y="100"/>
                  <a:pt x="292" y="101"/>
                  <a:pt x="292" y="101"/>
                </a:cubicBezTo>
                <a:cubicBezTo>
                  <a:pt x="292" y="101"/>
                  <a:pt x="291" y="100"/>
                  <a:pt x="291" y="100"/>
                </a:cubicBezTo>
                <a:cubicBezTo>
                  <a:pt x="292" y="100"/>
                  <a:pt x="292" y="100"/>
                  <a:pt x="293" y="100"/>
                </a:cubicBezTo>
                <a:cubicBezTo>
                  <a:pt x="293" y="100"/>
                  <a:pt x="293" y="100"/>
                  <a:pt x="293" y="100"/>
                </a:cubicBezTo>
                <a:cubicBezTo>
                  <a:pt x="294" y="101"/>
                  <a:pt x="294" y="101"/>
                  <a:pt x="295" y="101"/>
                </a:cubicBezTo>
                <a:cubicBezTo>
                  <a:pt x="295" y="100"/>
                  <a:pt x="295" y="100"/>
                  <a:pt x="296" y="100"/>
                </a:cubicBezTo>
                <a:cubicBezTo>
                  <a:pt x="296" y="100"/>
                  <a:pt x="297" y="100"/>
                  <a:pt x="297" y="100"/>
                </a:cubicBezTo>
                <a:cubicBezTo>
                  <a:pt x="297" y="100"/>
                  <a:pt x="297" y="99"/>
                  <a:pt x="297" y="99"/>
                </a:cubicBezTo>
                <a:cubicBezTo>
                  <a:pt x="297" y="99"/>
                  <a:pt x="297" y="99"/>
                  <a:pt x="297" y="99"/>
                </a:cubicBezTo>
                <a:cubicBezTo>
                  <a:pt x="296" y="99"/>
                  <a:pt x="296" y="99"/>
                  <a:pt x="296" y="99"/>
                </a:cubicBezTo>
                <a:cubicBezTo>
                  <a:pt x="296" y="99"/>
                  <a:pt x="295" y="99"/>
                  <a:pt x="295" y="99"/>
                </a:cubicBezTo>
                <a:cubicBezTo>
                  <a:pt x="295" y="99"/>
                  <a:pt x="295" y="99"/>
                  <a:pt x="294" y="99"/>
                </a:cubicBezTo>
                <a:cubicBezTo>
                  <a:pt x="294" y="99"/>
                  <a:pt x="294" y="99"/>
                  <a:pt x="294" y="99"/>
                </a:cubicBezTo>
                <a:cubicBezTo>
                  <a:pt x="293" y="99"/>
                  <a:pt x="293" y="99"/>
                  <a:pt x="293" y="99"/>
                </a:cubicBezTo>
                <a:cubicBezTo>
                  <a:pt x="293" y="99"/>
                  <a:pt x="292" y="99"/>
                  <a:pt x="292" y="99"/>
                </a:cubicBezTo>
                <a:cubicBezTo>
                  <a:pt x="291" y="99"/>
                  <a:pt x="292" y="100"/>
                  <a:pt x="291" y="100"/>
                </a:cubicBezTo>
                <a:cubicBezTo>
                  <a:pt x="291" y="100"/>
                  <a:pt x="291" y="99"/>
                  <a:pt x="291" y="99"/>
                </a:cubicBezTo>
                <a:cubicBezTo>
                  <a:pt x="291" y="99"/>
                  <a:pt x="291" y="99"/>
                  <a:pt x="290" y="99"/>
                </a:cubicBezTo>
                <a:cubicBezTo>
                  <a:pt x="291" y="99"/>
                  <a:pt x="292" y="99"/>
                  <a:pt x="292" y="99"/>
                </a:cubicBezTo>
                <a:cubicBezTo>
                  <a:pt x="292" y="99"/>
                  <a:pt x="293" y="99"/>
                  <a:pt x="293" y="99"/>
                </a:cubicBezTo>
                <a:cubicBezTo>
                  <a:pt x="293" y="99"/>
                  <a:pt x="293" y="98"/>
                  <a:pt x="293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98"/>
                  <a:pt x="292" y="98"/>
                  <a:pt x="292" y="98"/>
                </a:cubicBezTo>
                <a:cubicBezTo>
                  <a:pt x="292" y="98"/>
                  <a:pt x="292" y="98"/>
                  <a:pt x="291" y="98"/>
                </a:cubicBezTo>
                <a:cubicBezTo>
                  <a:pt x="291" y="98"/>
                  <a:pt x="291" y="97"/>
                  <a:pt x="291" y="97"/>
                </a:cubicBezTo>
                <a:cubicBezTo>
                  <a:pt x="291" y="97"/>
                  <a:pt x="291" y="97"/>
                  <a:pt x="291" y="97"/>
                </a:cubicBezTo>
                <a:cubicBezTo>
                  <a:pt x="292" y="97"/>
                  <a:pt x="292" y="98"/>
                  <a:pt x="29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98"/>
                  <a:pt x="294" y="98"/>
                  <a:pt x="294" y="98"/>
                </a:cubicBezTo>
                <a:cubicBezTo>
                  <a:pt x="294" y="98"/>
                  <a:pt x="294" y="98"/>
                  <a:pt x="295" y="98"/>
                </a:cubicBezTo>
                <a:cubicBezTo>
                  <a:pt x="295" y="98"/>
                  <a:pt x="295" y="98"/>
                  <a:pt x="296" y="98"/>
                </a:cubicBezTo>
                <a:cubicBezTo>
                  <a:pt x="296" y="98"/>
                  <a:pt x="297" y="97"/>
                  <a:pt x="297" y="97"/>
                </a:cubicBezTo>
                <a:cubicBezTo>
                  <a:pt x="297" y="96"/>
                  <a:pt x="296" y="96"/>
                  <a:pt x="296" y="96"/>
                </a:cubicBezTo>
                <a:cubicBezTo>
                  <a:pt x="296" y="96"/>
                  <a:pt x="296" y="96"/>
                  <a:pt x="296" y="95"/>
                </a:cubicBezTo>
                <a:cubicBezTo>
                  <a:pt x="295" y="95"/>
                  <a:pt x="296" y="95"/>
                  <a:pt x="296" y="95"/>
                </a:cubicBezTo>
                <a:cubicBezTo>
                  <a:pt x="296" y="96"/>
                  <a:pt x="296" y="96"/>
                  <a:pt x="297" y="96"/>
                </a:cubicBezTo>
                <a:cubicBezTo>
                  <a:pt x="297" y="96"/>
                  <a:pt x="297" y="96"/>
                  <a:pt x="297" y="96"/>
                </a:cubicBezTo>
                <a:cubicBezTo>
                  <a:pt x="297" y="97"/>
                  <a:pt x="297" y="97"/>
                  <a:pt x="297" y="97"/>
                </a:cubicBezTo>
                <a:cubicBezTo>
                  <a:pt x="297" y="97"/>
                  <a:pt x="298" y="97"/>
                  <a:pt x="298" y="97"/>
                </a:cubicBezTo>
                <a:cubicBezTo>
                  <a:pt x="298" y="97"/>
                  <a:pt x="298" y="97"/>
                  <a:pt x="299" y="97"/>
                </a:cubicBezTo>
                <a:cubicBezTo>
                  <a:pt x="299" y="97"/>
                  <a:pt x="298" y="96"/>
                  <a:pt x="299" y="96"/>
                </a:cubicBezTo>
                <a:cubicBezTo>
                  <a:pt x="299" y="96"/>
                  <a:pt x="300" y="96"/>
                  <a:pt x="300" y="96"/>
                </a:cubicBezTo>
                <a:cubicBezTo>
                  <a:pt x="300" y="96"/>
                  <a:pt x="301" y="96"/>
                  <a:pt x="301" y="96"/>
                </a:cubicBezTo>
                <a:cubicBezTo>
                  <a:pt x="302" y="96"/>
                  <a:pt x="302" y="97"/>
                  <a:pt x="303" y="97"/>
                </a:cubicBezTo>
                <a:cubicBezTo>
                  <a:pt x="303" y="97"/>
                  <a:pt x="304" y="96"/>
                  <a:pt x="304" y="97"/>
                </a:cubicBezTo>
                <a:cubicBezTo>
                  <a:pt x="304" y="97"/>
                  <a:pt x="303" y="97"/>
                  <a:pt x="303" y="97"/>
                </a:cubicBezTo>
                <a:cubicBezTo>
                  <a:pt x="302" y="97"/>
                  <a:pt x="302" y="97"/>
                  <a:pt x="301" y="96"/>
                </a:cubicBezTo>
                <a:cubicBezTo>
                  <a:pt x="301" y="96"/>
                  <a:pt x="301" y="96"/>
                  <a:pt x="301" y="96"/>
                </a:cubicBezTo>
                <a:cubicBezTo>
                  <a:pt x="301" y="96"/>
                  <a:pt x="300" y="96"/>
                  <a:pt x="300" y="96"/>
                </a:cubicBezTo>
                <a:cubicBezTo>
                  <a:pt x="300" y="96"/>
                  <a:pt x="300" y="96"/>
                  <a:pt x="300" y="96"/>
                </a:cubicBezTo>
                <a:cubicBezTo>
                  <a:pt x="300" y="97"/>
                  <a:pt x="300" y="97"/>
                  <a:pt x="300" y="97"/>
                </a:cubicBezTo>
                <a:cubicBezTo>
                  <a:pt x="301" y="97"/>
                  <a:pt x="301" y="98"/>
                  <a:pt x="302" y="98"/>
                </a:cubicBezTo>
                <a:cubicBezTo>
                  <a:pt x="302" y="98"/>
                  <a:pt x="302" y="98"/>
                  <a:pt x="302" y="98"/>
                </a:cubicBezTo>
                <a:cubicBezTo>
                  <a:pt x="302" y="98"/>
                  <a:pt x="302" y="98"/>
                  <a:pt x="302" y="98"/>
                </a:cubicBezTo>
                <a:cubicBezTo>
                  <a:pt x="303" y="98"/>
                  <a:pt x="303" y="98"/>
                  <a:pt x="303" y="98"/>
                </a:cubicBezTo>
                <a:cubicBezTo>
                  <a:pt x="304" y="98"/>
                  <a:pt x="304" y="99"/>
                  <a:pt x="304" y="98"/>
                </a:cubicBezTo>
                <a:cubicBezTo>
                  <a:pt x="305" y="98"/>
                  <a:pt x="305" y="98"/>
                  <a:pt x="305" y="98"/>
                </a:cubicBezTo>
                <a:cubicBezTo>
                  <a:pt x="305" y="98"/>
                  <a:pt x="306" y="98"/>
                  <a:pt x="306" y="98"/>
                </a:cubicBezTo>
                <a:cubicBezTo>
                  <a:pt x="306" y="98"/>
                  <a:pt x="306" y="97"/>
                  <a:pt x="306" y="97"/>
                </a:cubicBezTo>
                <a:cubicBezTo>
                  <a:pt x="306" y="97"/>
                  <a:pt x="306" y="97"/>
                  <a:pt x="306" y="97"/>
                </a:cubicBezTo>
                <a:cubicBezTo>
                  <a:pt x="306" y="97"/>
                  <a:pt x="307" y="97"/>
                  <a:pt x="307" y="97"/>
                </a:cubicBezTo>
                <a:cubicBezTo>
                  <a:pt x="307" y="97"/>
                  <a:pt x="308" y="97"/>
                  <a:pt x="308" y="97"/>
                </a:cubicBezTo>
                <a:cubicBezTo>
                  <a:pt x="308" y="97"/>
                  <a:pt x="308" y="97"/>
                  <a:pt x="308" y="97"/>
                </a:cubicBezTo>
                <a:cubicBezTo>
                  <a:pt x="309" y="97"/>
                  <a:pt x="309" y="97"/>
                  <a:pt x="309" y="97"/>
                </a:cubicBezTo>
                <a:cubicBezTo>
                  <a:pt x="309" y="97"/>
                  <a:pt x="309" y="96"/>
                  <a:pt x="309" y="96"/>
                </a:cubicBezTo>
                <a:cubicBezTo>
                  <a:pt x="309" y="96"/>
                  <a:pt x="308" y="96"/>
                  <a:pt x="309" y="96"/>
                </a:cubicBezTo>
                <a:cubicBezTo>
                  <a:pt x="308" y="96"/>
                  <a:pt x="309" y="96"/>
                  <a:pt x="309" y="96"/>
                </a:cubicBezTo>
                <a:cubicBezTo>
                  <a:pt x="309" y="95"/>
                  <a:pt x="308" y="95"/>
                  <a:pt x="308" y="95"/>
                </a:cubicBezTo>
                <a:cubicBezTo>
                  <a:pt x="307" y="95"/>
                  <a:pt x="306" y="95"/>
                  <a:pt x="305" y="94"/>
                </a:cubicBezTo>
                <a:cubicBezTo>
                  <a:pt x="305" y="94"/>
                  <a:pt x="305" y="95"/>
                  <a:pt x="305" y="95"/>
                </a:cubicBezTo>
                <a:cubicBezTo>
                  <a:pt x="305" y="95"/>
                  <a:pt x="305" y="95"/>
                  <a:pt x="305" y="95"/>
                </a:cubicBezTo>
                <a:cubicBezTo>
                  <a:pt x="305" y="96"/>
                  <a:pt x="305" y="96"/>
                  <a:pt x="305" y="96"/>
                </a:cubicBezTo>
                <a:cubicBezTo>
                  <a:pt x="305" y="96"/>
                  <a:pt x="306" y="97"/>
                  <a:pt x="305" y="96"/>
                </a:cubicBezTo>
                <a:cubicBezTo>
                  <a:pt x="305" y="96"/>
                  <a:pt x="305" y="96"/>
                  <a:pt x="305" y="96"/>
                </a:cubicBezTo>
                <a:cubicBezTo>
                  <a:pt x="305" y="95"/>
                  <a:pt x="305" y="95"/>
                  <a:pt x="305" y="95"/>
                </a:cubicBezTo>
                <a:cubicBezTo>
                  <a:pt x="305" y="95"/>
                  <a:pt x="304" y="95"/>
                  <a:pt x="304" y="94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4" y="94"/>
                  <a:pt x="304" y="94"/>
                  <a:pt x="304" y="94"/>
                </a:cubicBezTo>
                <a:cubicBezTo>
                  <a:pt x="304" y="94"/>
                  <a:pt x="305" y="94"/>
                  <a:pt x="305" y="94"/>
                </a:cubicBezTo>
                <a:cubicBezTo>
                  <a:pt x="305" y="93"/>
                  <a:pt x="304" y="93"/>
                  <a:pt x="304" y="93"/>
                </a:cubicBezTo>
                <a:cubicBezTo>
                  <a:pt x="304" y="93"/>
                  <a:pt x="304" y="93"/>
                  <a:pt x="305" y="93"/>
                </a:cubicBezTo>
                <a:cubicBezTo>
                  <a:pt x="305" y="93"/>
                  <a:pt x="305" y="93"/>
                  <a:pt x="305" y="93"/>
                </a:cubicBezTo>
                <a:cubicBezTo>
                  <a:pt x="305" y="92"/>
                  <a:pt x="305" y="92"/>
                  <a:pt x="304" y="92"/>
                </a:cubicBezTo>
                <a:cubicBezTo>
                  <a:pt x="305" y="92"/>
                  <a:pt x="305" y="93"/>
                  <a:pt x="306" y="93"/>
                </a:cubicBezTo>
                <a:cubicBezTo>
                  <a:pt x="306" y="93"/>
                  <a:pt x="307" y="92"/>
                  <a:pt x="307" y="92"/>
                </a:cubicBezTo>
                <a:cubicBezTo>
                  <a:pt x="308" y="92"/>
                  <a:pt x="308" y="93"/>
                  <a:pt x="309" y="93"/>
                </a:cubicBezTo>
                <a:cubicBezTo>
                  <a:pt x="309" y="93"/>
                  <a:pt x="309" y="93"/>
                  <a:pt x="309" y="93"/>
                </a:cubicBezTo>
                <a:cubicBezTo>
                  <a:pt x="310" y="94"/>
                  <a:pt x="311" y="94"/>
                  <a:pt x="311" y="94"/>
                </a:cubicBezTo>
                <a:cubicBezTo>
                  <a:pt x="312" y="93"/>
                  <a:pt x="312" y="93"/>
                  <a:pt x="312" y="92"/>
                </a:cubicBezTo>
                <a:cubicBezTo>
                  <a:pt x="312" y="92"/>
                  <a:pt x="312" y="92"/>
                  <a:pt x="312" y="92"/>
                </a:cubicBezTo>
                <a:cubicBezTo>
                  <a:pt x="312" y="92"/>
                  <a:pt x="312" y="92"/>
                  <a:pt x="311" y="92"/>
                </a:cubicBezTo>
                <a:cubicBezTo>
                  <a:pt x="311" y="92"/>
                  <a:pt x="312" y="91"/>
                  <a:pt x="311" y="91"/>
                </a:cubicBezTo>
                <a:cubicBezTo>
                  <a:pt x="311" y="91"/>
                  <a:pt x="311" y="92"/>
                  <a:pt x="311" y="92"/>
                </a:cubicBezTo>
                <a:cubicBezTo>
                  <a:pt x="310" y="92"/>
                  <a:pt x="310" y="92"/>
                  <a:pt x="310" y="92"/>
                </a:cubicBezTo>
                <a:cubicBezTo>
                  <a:pt x="309" y="91"/>
                  <a:pt x="308" y="92"/>
                  <a:pt x="307" y="91"/>
                </a:cubicBezTo>
                <a:cubicBezTo>
                  <a:pt x="307" y="91"/>
                  <a:pt x="308" y="92"/>
                  <a:pt x="308" y="91"/>
                </a:cubicBezTo>
                <a:cubicBezTo>
                  <a:pt x="308" y="91"/>
                  <a:pt x="308" y="91"/>
                  <a:pt x="308" y="91"/>
                </a:cubicBezTo>
                <a:cubicBezTo>
                  <a:pt x="308" y="90"/>
                  <a:pt x="308" y="90"/>
                  <a:pt x="308" y="90"/>
                </a:cubicBezTo>
                <a:cubicBezTo>
                  <a:pt x="308" y="90"/>
                  <a:pt x="308" y="90"/>
                  <a:pt x="308" y="90"/>
                </a:cubicBezTo>
                <a:cubicBezTo>
                  <a:pt x="308" y="89"/>
                  <a:pt x="308" y="89"/>
                  <a:pt x="308" y="89"/>
                </a:cubicBezTo>
                <a:cubicBezTo>
                  <a:pt x="307" y="89"/>
                  <a:pt x="307" y="89"/>
                  <a:pt x="307" y="89"/>
                </a:cubicBezTo>
                <a:cubicBezTo>
                  <a:pt x="307" y="89"/>
                  <a:pt x="307" y="89"/>
                  <a:pt x="307" y="89"/>
                </a:cubicBezTo>
                <a:cubicBezTo>
                  <a:pt x="307" y="89"/>
                  <a:pt x="308" y="89"/>
                  <a:pt x="308" y="89"/>
                </a:cubicBezTo>
                <a:cubicBezTo>
                  <a:pt x="308" y="89"/>
                  <a:pt x="308" y="89"/>
                  <a:pt x="308" y="89"/>
                </a:cubicBezTo>
                <a:cubicBezTo>
                  <a:pt x="309" y="89"/>
                  <a:pt x="307" y="88"/>
                  <a:pt x="307" y="88"/>
                </a:cubicBezTo>
                <a:cubicBezTo>
                  <a:pt x="307" y="88"/>
                  <a:pt x="307" y="88"/>
                  <a:pt x="307" y="88"/>
                </a:cubicBezTo>
                <a:cubicBezTo>
                  <a:pt x="306" y="88"/>
                  <a:pt x="306" y="88"/>
                  <a:pt x="306" y="88"/>
                </a:cubicBezTo>
                <a:cubicBezTo>
                  <a:pt x="305" y="87"/>
                  <a:pt x="305" y="87"/>
                  <a:pt x="304" y="87"/>
                </a:cubicBezTo>
                <a:cubicBezTo>
                  <a:pt x="304" y="87"/>
                  <a:pt x="303" y="87"/>
                  <a:pt x="304" y="87"/>
                </a:cubicBezTo>
                <a:cubicBezTo>
                  <a:pt x="304" y="87"/>
                  <a:pt x="305" y="87"/>
                  <a:pt x="305" y="87"/>
                </a:cubicBezTo>
                <a:cubicBezTo>
                  <a:pt x="305" y="87"/>
                  <a:pt x="306" y="87"/>
                  <a:pt x="306" y="88"/>
                </a:cubicBezTo>
                <a:cubicBezTo>
                  <a:pt x="306" y="87"/>
                  <a:pt x="305" y="87"/>
                  <a:pt x="305" y="87"/>
                </a:cubicBezTo>
                <a:cubicBezTo>
                  <a:pt x="305" y="87"/>
                  <a:pt x="304" y="87"/>
                  <a:pt x="304" y="86"/>
                </a:cubicBezTo>
                <a:cubicBezTo>
                  <a:pt x="305" y="87"/>
                  <a:pt x="306" y="87"/>
                  <a:pt x="307" y="87"/>
                </a:cubicBezTo>
                <a:cubicBezTo>
                  <a:pt x="307" y="88"/>
                  <a:pt x="307" y="88"/>
                  <a:pt x="307" y="88"/>
                </a:cubicBezTo>
                <a:cubicBezTo>
                  <a:pt x="307" y="88"/>
                  <a:pt x="308" y="88"/>
                  <a:pt x="308" y="88"/>
                </a:cubicBezTo>
                <a:cubicBezTo>
                  <a:pt x="308" y="88"/>
                  <a:pt x="308" y="88"/>
                  <a:pt x="308" y="88"/>
                </a:cubicBezTo>
                <a:cubicBezTo>
                  <a:pt x="308" y="88"/>
                  <a:pt x="309" y="88"/>
                  <a:pt x="309" y="88"/>
                </a:cubicBezTo>
                <a:cubicBezTo>
                  <a:pt x="309" y="88"/>
                  <a:pt x="310" y="88"/>
                  <a:pt x="310" y="88"/>
                </a:cubicBezTo>
                <a:cubicBezTo>
                  <a:pt x="310" y="88"/>
                  <a:pt x="310" y="89"/>
                  <a:pt x="310" y="89"/>
                </a:cubicBezTo>
                <a:cubicBezTo>
                  <a:pt x="310" y="89"/>
                  <a:pt x="310" y="89"/>
                  <a:pt x="310" y="89"/>
                </a:cubicBezTo>
                <a:cubicBezTo>
                  <a:pt x="311" y="89"/>
                  <a:pt x="311" y="89"/>
                  <a:pt x="311" y="88"/>
                </a:cubicBezTo>
                <a:cubicBezTo>
                  <a:pt x="311" y="88"/>
                  <a:pt x="311" y="88"/>
                  <a:pt x="311" y="88"/>
                </a:cubicBezTo>
                <a:cubicBezTo>
                  <a:pt x="311" y="87"/>
                  <a:pt x="311" y="87"/>
                  <a:pt x="311" y="86"/>
                </a:cubicBezTo>
                <a:cubicBezTo>
                  <a:pt x="311" y="86"/>
                  <a:pt x="311" y="86"/>
                  <a:pt x="311" y="86"/>
                </a:cubicBezTo>
                <a:cubicBezTo>
                  <a:pt x="311" y="86"/>
                  <a:pt x="311" y="86"/>
                  <a:pt x="311" y="86"/>
                </a:cubicBezTo>
                <a:cubicBezTo>
                  <a:pt x="311" y="86"/>
                  <a:pt x="311" y="86"/>
                  <a:pt x="311" y="86"/>
                </a:cubicBezTo>
                <a:cubicBezTo>
                  <a:pt x="311" y="85"/>
                  <a:pt x="310" y="85"/>
                  <a:pt x="310" y="85"/>
                </a:cubicBezTo>
                <a:cubicBezTo>
                  <a:pt x="310" y="85"/>
                  <a:pt x="310" y="85"/>
                  <a:pt x="310" y="85"/>
                </a:cubicBezTo>
                <a:cubicBezTo>
                  <a:pt x="309" y="85"/>
                  <a:pt x="309" y="85"/>
                  <a:pt x="308" y="85"/>
                </a:cubicBezTo>
                <a:cubicBezTo>
                  <a:pt x="307" y="85"/>
                  <a:pt x="306" y="85"/>
                  <a:pt x="305" y="85"/>
                </a:cubicBezTo>
                <a:cubicBezTo>
                  <a:pt x="305" y="85"/>
                  <a:pt x="305" y="85"/>
                  <a:pt x="305" y="85"/>
                </a:cubicBezTo>
                <a:cubicBezTo>
                  <a:pt x="305" y="85"/>
                  <a:pt x="305" y="85"/>
                  <a:pt x="306" y="85"/>
                </a:cubicBezTo>
                <a:cubicBezTo>
                  <a:pt x="306" y="85"/>
                  <a:pt x="306" y="85"/>
                  <a:pt x="306" y="85"/>
                </a:cubicBezTo>
                <a:cubicBezTo>
                  <a:pt x="307" y="85"/>
                  <a:pt x="307" y="85"/>
                  <a:pt x="307" y="85"/>
                </a:cubicBezTo>
                <a:cubicBezTo>
                  <a:pt x="308" y="85"/>
                  <a:pt x="308" y="85"/>
                  <a:pt x="309" y="85"/>
                </a:cubicBezTo>
                <a:cubicBezTo>
                  <a:pt x="309" y="85"/>
                  <a:pt x="309" y="84"/>
                  <a:pt x="310" y="84"/>
                </a:cubicBezTo>
                <a:cubicBezTo>
                  <a:pt x="310" y="84"/>
                  <a:pt x="310" y="84"/>
                  <a:pt x="310" y="84"/>
                </a:cubicBezTo>
                <a:cubicBezTo>
                  <a:pt x="311" y="84"/>
                  <a:pt x="311" y="84"/>
                  <a:pt x="310" y="84"/>
                </a:cubicBezTo>
                <a:cubicBezTo>
                  <a:pt x="310" y="84"/>
                  <a:pt x="310" y="83"/>
                  <a:pt x="309" y="84"/>
                </a:cubicBezTo>
                <a:cubicBezTo>
                  <a:pt x="308" y="84"/>
                  <a:pt x="308" y="83"/>
                  <a:pt x="307" y="83"/>
                </a:cubicBezTo>
                <a:cubicBezTo>
                  <a:pt x="308" y="84"/>
                  <a:pt x="308" y="84"/>
                  <a:pt x="309" y="84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308" y="84"/>
                  <a:pt x="307" y="83"/>
                  <a:pt x="307" y="83"/>
                </a:cubicBezTo>
                <a:cubicBezTo>
                  <a:pt x="307" y="83"/>
                  <a:pt x="307" y="83"/>
                  <a:pt x="306" y="83"/>
                </a:cubicBezTo>
                <a:cubicBezTo>
                  <a:pt x="306" y="83"/>
                  <a:pt x="306" y="83"/>
                  <a:pt x="306" y="83"/>
                </a:cubicBezTo>
                <a:cubicBezTo>
                  <a:pt x="306" y="83"/>
                  <a:pt x="306" y="84"/>
                  <a:pt x="306" y="84"/>
                </a:cubicBezTo>
                <a:cubicBezTo>
                  <a:pt x="306" y="84"/>
                  <a:pt x="306" y="84"/>
                  <a:pt x="306" y="83"/>
                </a:cubicBezTo>
                <a:cubicBezTo>
                  <a:pt x="305" y="83"/>
                  <a:pt x="306" y="83"/>
                  <a:pt x="306" y="83"/>
                </a:cubicBezTo>
                <a:cubicBezTo>
                  <a:pt x="305" y="82"/>
                  <a:pt x="305" y="83"/>
                  <a:pt x="305" y="83"/>
                </a:cubicBezTo>
                <a:cubicBezTo>
                  <a:pt x="305" y="83"/>
                  <a:pt x="304" y="83"/>
                  <a:pt x="304" y="82"/>
                </a:cubicBezTo>
                <a:cubicBezTo>
                  <a:pt x="304" y="82"/>
                  <a:pt x="304" y="82"/>
                  <a:pt x="304" y="82"/>
                </a:cubicBezTo>
                <a:cubicBezTo>
                  <a:pt x="304" y="82"/>
                  <a:pt x="304" y="82"/>
                  <a:pt x="304" y="82"/>
                </a:cubicBezTo>
                <a:cubicBezTo>
                  <a:pt x="304" y="82"/>
                  <a:pt x="305" y="82"/>
                  <a:pt x="305" y="83"/>
                </a:cubicBezTo>
                <a:cubicBezTo>
                  <a:pt x="305" y="83"/>
                  <a:pt x="306" y="82"/>
                  <a:pt x="306" y="82"/>
                </a:cubicBezTo>
                <a:cubicBezTo>
                  <a:pt x="305" y="82"/>
                  <a:pt x="305" y="82"/>
                  <a:pt x="305" y="82"/>
                </a:cubicBezTo>
                <a:cubicBezTo>
                  <a:pt x="305" y="82"/>
                  <a:pt x="306" y="82"/>
                  <a:pt x="305" y="82"/>
                </a:cubicBezTo>
                <a:cubicBezTo>
                  <a:pt x="305" y="82"/>
                  <a:pt x="305" y="82"/>
                  <a:pt x="305" y="82"/>
                </a:cubicBezTo>
                <a:cubicBezTo>
                  <a:pt x="305" y="82"/>
                  <a:pt x="305" y="82"/>
                  <a:pt x="305" y="82"/>
                </a:cubicBezTo>
                <a:cubicBezTo>
                  <a:pt x="305" y="82"/>
                  <a:pt x="305" y="82"/>
                  <a:pt x="305" y="82"/>
                </a:cubicBezTo>
                <a:cubicBezTo>
                  <a:pt x="305" y="82"/>
                  <a:pt x="304" y="81"/>
                  <a:pt x="304" y="81"/>
                </a:cubicBezTo>
                <a:cubicBezTo>
                  <a:pt x="304" y="81"/>
                  <a:pt x="304" y="82"/>
                  <a:pt x="304" y="82"/>
                </a:cubicBezTo>
                <a:cubicBezTo>
                  <a:pt x="304" y="82"/>
                  <a:pt x="304" y="82"/>
                  <a:pt x="303" y="81"/>
                </a:cubicBezTo>
                <a:cubicBezTo>
                  <a:pt x="303" y="81"/>
                  <a:pt x="303" y="81"/>
                  <a:pt x="303" y="81"/>
                </a:cubicBezTo>
                <a:cubicBezTo>
                  <a:pt x="304" y="81"/>
                  <a:pt x="304" y="81"/>
                  <a:pt x="304" y="81"/>
                </a:cubicBezTo>
                <a:cubicBezTo>
                  <a:pt x="304" y="80"/>
                  <a:pt x="304" y="80"/>
                  <a:pt x="304" y="80"/>
                </a:cubicBezTo>
                <a:cubicBezTo>
                  <a:pt x="304" y="80"/>
                  <a:pt x="304" y="80"/>
                  <a:pt x="304" y="80"/>
                </a:cubicBezTo>
                <a:cubicBezTo>
                  <a:pt x="304" y="80"/>
                  <a:pt x="304" y="81"/>
                  <a:pt x="305" y="81"/>
                </a:cubicBezTo>
                <a:cubicBezTo>
                  <a:pt x="305" y="81"/>
                  <a:pt x="305" y="81"/>
                  <a:pt x="305" y="81"/>
                </a:cubicBezTo>
                <a:cubicBezTo>
                  <a:pt x="305" y="81"/>
                  <a:pt x="305" y="81"/>
                  <a:pt x="305" y="81"/>
                </a:cubicBezTo>
                <a:cubicBezTo>
                  <a:pt x="306" y="81"/>
                  <a:pt x="306" y="81"/>
                  <a:pt x="307" y="81"/>
                </a:cubicBezTo>
                <a:cubicBezTo>
                  <a:pt x="307" y="81"/>
                  <a:pt x="307" y="81"/>
                  <a:pt x="307" y="81"/>
                </a:cubicBezTo>
                <a:cubicBezTo>
                  <a:pt x="307" y="81"/>
                  <a:pt x="308" y="80"/>
                  <a:pt x="308" y="80"/>
                </a:cubicBezTo>
                <a:cubicBezTo>
                  <a:pt x="307" y="80"/>
                  <a:pt x="307" y="80"/>
                  <a:pt x="307" y="80"/>
                </a:cubicBezTo>
                <a:cubicBezTo>
                  <a:pt x="306" y="80"/>
                  <a:pt x="306" y="80"/>
                  <a:pt x="306" y="80"/>
                </a:cubicBezTo>
                <a:cubicBezTo>
                  <a:pt x="306" y="80"/>
                  <a:pt x="307" y="80"/>
                  <a:pt x="307" y="80"/>
                </a:cubicBezTo>
                <a:cubicBezTo>
                  <a:pt x="307" y="80"/>
                  <a:pt x="307" y="80"/>
                  <a:pt x="308" y="80"/>
                </a:cubicBezTo>
                <a:cubicBezTo>
                  <a:pt x="308" y="80"/>
                  <a:pt x="308" y="80"/>
                  <a:pt x="308" y="80"/>
                </a:cubicBezTo>
                <a:cubicBezTo>
                  <a:pt x="308" y="80"/>
                  <a:pt x="308" y="80"/>
                  <a:pt x="307" y="80"/>
                </a:cubicBezTo>
                <a:cubicBezTo>
                  <a:pt x="308" y="79"/>
                  <a:pt x="308" y="80"/>
                  <a:pt x="309" y="80"/>
                </a:cubicBezTo>
                <a:cubicBezTo>
                  <a:pt x="309" y="80"/>
                  <a:pt x="310" y="80"/>
                  <a:pt x="310" y="80"/>
                </a:cubicBezTo>
                <a:cubicBezTo>
                  <a:pt x="311" y="80"/>
                  <a:pt x="311" y="80"/>
                  <a:pt x="312" y="80"/>
                </a:cubicBezTo>
                <a:cubicBezTo>
                  <a:pt x="312" y="80"/>
                  <a:pt x="312" y="80"/>
                  <a:pt x="312" y="80"/>
                </a:cubicBezTo>
                <a:cubicBezTo>
                  <a:pt x="313" y="80"/>
                  <a:pt x="313" y="80"/>
                  <a:pt x="313" y="81"/>
                </a:cubicBezTo>
                <a:cubicBezTo>
                  <a:pt x="313" y="81"/>
                  <a:pt x="313" y="80"/>
                  <a:pt x="313" y="81"/>
                </a:cubicBezTo>
                <a:cubicBezTo>
                  <a:pt x="313" y="81"/>
                  <a:pt x="314" y="81"/>
                  <a:pt x="314" y="81"/>
                </a:cubicBezTo>
                <a:cubicBezTo>
                  <a:pt x="314" y="81"/>
                  <a:pt x="314" y="81"/>
                  <a:pt x="314" y="81"/>
                </a:cubicBezTo>
                <a:cubicBezTo>
                  <a:pt x="314" y="80"/>
                  <a:pt x="314" y="81"/>
                  <a:pt x="314" y="81"/>
                </a:cubicBezTo>
                <a:cubicBezTo>
                  <a:pt x="314" y="80"/>
                  <a:pt x="314" y="81"/>
                  <a:pt x="314" y="80"/>
                </a:cubicBezTo>
                <a:cubicBezTo>
                  <a:pt x="314" y="80"/>
                  <a:pt x="314" y="80"/>
                  <a:pt x="314" y="80"/>
                </a:cubicBezTo>
                <a:cubicBezTo>
                  <a:pt x="315" y="80"/>
                  <a:pt x="314" y="79"/>
                  <a:pt x="314" y="79"/>
                </a:cubicBezTo>
                <a:cubicBezTo>
                  <a:pt x="314" y="79"/>
                  <a:pt x="314" y="79"/>
                  <a:pt x="314" y="78"/>
                </a:cubicBezTo>
                <a:cubicBezTo>
                  <a:pt x="314" y="78"/>
                  <a:pt x="314" y="78"/>
                  <a:pt x="314" y="78"/>
                </a:cubicBezTo>
                <a:cubicBezTo>
                  <a:pt x="314" y="78"/>
                  <a:pt x="313" y="78"/>
                  <a:pt x="313" y="78"/>
                </a:cubicBezTo>
                <a:cubicBezTo>
                  <a:pt x="313" y="78"/>
                  <a:pt x="313" y="78"/>
                  <a:pt x="312" y="78"/>
                </a:cubicBezTo>
                <a:cubicBezTo>
                  <a:pt x="312" y="78"/>
                  <a:pt x="312" y="78"/>
                  <a:pt x="312" y="78"/>
                </a:cubicBezTo>
                <a:cubicBezTo>
                  <a:pt x="312" y="78"/>
                  <a:pt x="312" y="78"/>
                  <a:pt x="312" y="78"/>
                </a:cubicBezTo>
                <a:cubicBezTo>
                  <a:pt x="312" y="78"/>
                  <a:pt x="311" y="78"/>
                  <a:pt x="311" y="78"/>
                </a:cubicBezTo>
                <a:cubicBezTo>
                  <a:pt x="311" y="78"/>
                  <a:pt x="310" y="78"/>
                  <a:pt x="310" y="77"/>
                </a:cubicBezTo>
                <a:cubicBezTo>
                  <a:pt x="310" y="77"/>
                  <a:pt x="309" y="77"/>
                  <a:pt x="309" y="77"/>
                </a:cubicBezTo>
                <a:cubicBezTo>
                  <a:pt x="309" y="76"/>
                  <a:pt x="309" y="77"/>
                  <a:pt x="309" y="77"/>
                </a:cubicBezTo>
                <a:cubicBezTo>
                  <a:pt x="309" y="76"/>
                  <a:pt x="308" y="76"/>
                  <a:pt x="308" y="76"/>
                </a:cubicBezTo>
                <a:cubicBezTo>
                  <a:pt x="308" y="76"/>
                  <a:pt x="308" y="76"/>
                  <a:pt x="308" y="76"/>
                </a:cubicBezTo>
                <a:cubicBezTo>
                  <a:pt x="308" y="76"/>
                  <a:pt x="309" y="76"/>
                  <a:pt x="309" y="76"/>
                </a:cubicBezTo>
                <a:cubicBezTo>
                  <a:pt x="309" y="76"/>
                  <a:pt x="309" y="76"/>
                  <a:pt x="310" y="76"/>
                </a:cubicBezTo>
                <a:cubicBezTo>
                  <a:pt x="310" y="76"/>
                  <a:pt x="311" y="76"/>
                  <a:pt x="311" y="76"/>
                </a:cubicBezTo>
                <a:cubicBezTo>
                  <a:pt x="312" y="76"/>
                  <a:pt x="312" y="76"/>
                  <a:pt x="312" y="76"/>
                </a:cubicBezTo>
                <a:cubicBezTo>
                  <a:pt x="312" y="76"/>
                  <a:pt x="312" y="76"/>
                  <a:pt x="312" y="76"/>
                </a:cubicBezTo>
                <a:cubicBezTo>
                  <a:pt x="312" y="75"/>
                  <a:pt x="311" y="75"/>
                  <a:pt x="310" y="75"/>
                </a:cubicBezTo>
                <a:cubicBezTo>
                  <a:pt x="310" y="75"/>
                  <a:pt x="309" y="75"/>
                  <a:pt x="309" y="75"/>
                </a:cubicBezTo>
                <a:cubicBezTo>
                  <a:pt x="309" y="75"/>
                  <a:pt x="308" y="75"/>
                  <a:pt x="308" y="75"/>
                </a:cubicBezTo>
                <a:cubicBezTo>
                  <a:pt x="308" y="74"/>
                  <a:pt x="308" y="74"/>
                  <a:pt x="308" y="74"/>
                </a:cubicBezTo>
                <a:cubicBezTo>
                  <a:pt x="308" y="74"/>
                  <a:pt x="307" y="75"/>
                  <a:pt x="307" y="75"/>
                </a:cubicBezTo>
                <a:cubicBezTo>
                  <a:pt x="306" y="75"/>
                  <a:pt x="306" y="76"/>
                  <a:pt x="307" y="76"/>
                </a:cubicBezTo>
                <a:cubicBezTo>
                  <a:pt x="306" y="76"/>
                  <a:pt x="306" y="76"/>
                  <a:pt x="305" y="77"/>
                </a:cubicBezTo>
                <a:cubicBezTo>
                  <a:pt x="306" y="77"/>
                  <a:pt x="306" y="76"/>
                  <a:pt x="306" y="76"/>
                </a:cubicBezTo>
                <a:cubicBezTo>
                  <a:pt x="306" y="76"/>
                  <a:pt x="306" y="76"/>
                  <a:pt x="306" y="76"/>
                </a:cubicBezTo>
                <a:cubicBezTo>
                  <a:pt x="305" y="76"/>
                  <a:pt x="305" y="76"/>
                  <a:pt x="305" y="76"/>
                </a:cubicBezTo>
                <a:cubicBezTo>
                  <a:pt x="305" y="76"/>
                  <a:pt x="304" y="76"/>
                  <a:pt x="304" y="76"/>
                </a:cubicBezTo>
                <a:cubicBezTo>
                  <a:pt x="304" y="77"/>
                  <a:pt x="303" y="77"/>
                  <a:pt x="303" y="78"/>
                </a:cubicBezTo>
                <a:cubicBezTo>
                  <a:pt x="303" y="78"/>
                  <a:pt x="303" y="77"/>
                  <a:pt x="303" y="77"/>
                </a:cubicBezTo>
                <a:cubicBezTo>
                  <a:pt x="304" y="77"/>
                  <a:pt x="304" y="76"/>
                  <a:pt x="305" y="75"/>
                </a:cubicBezTo>
                <a:cubicBezTo>
                  <a:pt x="305" y="75"/>
                  <a:pt x="306" y="75"/>
                  <a:pt x="306" y="74"/>
                </a:cubicBezTo>
                <a:cubicBezTo>
                  <a:pt x="306" y="74"/>
                  <a:pt x="305" y="75"/>
                  <a:pt x="305" y="75"/>
                </a:cubicBezTo>
                <a:cubicBezTo>
                  <a:pt x="305" y="74"/>
                  <a:pt x="306" y="74"/>
                  <a:pt x="306" y="74"/>
                </a:cubicBezTo>
                <a:cubicBezTo>
                  <a:pt x="306" y="74"/>
                  <a:pt x="306" y="73"/>
                  <a:pt x="305" y="73"/>
                </a:cubicBezTo>
                <a:cubicBezTo>
                  <a:pt x="306" y="73"/>
                  <a:pt x="306" y="74"/>
                  <a:pt x="306" y="73"/>
                </a:cubicBezTo>
                <a:cubicBezTo>
                  <a:pt x="306" y="73"/>
                  <a:pt x="306" y="73"/>
                  <a:pt x="306" y="73"/>
                </a:cubicBezTo>
                <a:cubicBezTo>
                  <a:pt x="306" y="72"/>
                  <a:pt x="307" y="72"/>
                  <a:pt x="307" y="71"/>
                </a:cubicBezTo>
                <a:cubicBezTo>
                  <a:pt x="307" y="71"/>
                  <a:pt x="308" y="71"/>
                  <a:pt x="307" y="71"/>
                </a:cubicBezTo>
                <a:cubicBezTo>
                  <a:pt x="307" y="70"/>
                  <a:pt x="307" y="71"/>
                  <a:pt x="306" y="71"/>
                </a:cubicBezTo>
                <a:cubicBezTo>
                  <a:pt x="307" y="70"/>
                  <a:pt x="307" y="71"/>
                  <a:pt x="307" y="70"/>
                </a:cubicBezTo>
                <a:cubicBezTo>
                  <a:pt x="307" y="70"/>
                  <a:pt x="307" y="70"/>
                  <a:pt x="307" y="70"/>
                </a:cubicBezTo>
                <a:cubicBezTo>
                  <a:pt x="307" y="70"/>
                  <a:pt x="307" y="70"/>
                  <a:pt x="307" y="70"/>
                </a:cubicBezTo>
                <a:cubicBezTo>
                  <a:pt x="307" y="70"/>
                  <a:pt x="307" y="70"/>
                  <a:pt x="308" y="70"/>
                </a:cubicBezTo>
                <a:cubicBezTo>
                  <a:pt x="308" y="69"/>
                  <a:pt x="308" y="69"/>
                  <a:pt x="308" y="69"/>
                </a:cubicBezTo>
                <a:cubicBezTo>
                  <a:pt x="309" y="69"/>
                  <a:pt x="310" y="70"/>
                  <a:pt x="310" y="69"/>
                </a:cubicBezTo>
                <a:cubicBezTo>
                  <a:pt x="310" y="69"/>
                  <a:pt x="310" y="69"/>
                  <a:pt x="310" y="68"/>
                </a:cubicBezTo>
                <a:cubicBezTo>
                  <a:pt x="310" y="68"/>
                  <a:pt x="310" y="68"/>
                  <a:pt x="310" y="68"/>
                </a:cubicBezTo>
                <a:cubicBezTo>
                  <a:pt x="310" y="68"/>
                  <a:pt x="310" y="68"/>
                  <a:pt x="311" y="68"/>
                </a:cubicBezTo>
                <a:cubicBezTo>
                  <a:pt x="311" y="68"/>
                  <a:pt x="311" y="68"/>
                  <a:pt x="311" y="68"/>
                </a:cubicBezTo>
                <a:cubicBezTo>
                  <a:pt x="311" y="68"/>
                  <a:pt x="311" y="67"/>
                  <a:pt x="311" y="67"/>
                </a:cubicBezTo>
                <a:cubicBezTo>
                  <a:pt x="312" y="67"/>
                  <a:pt x="312" y="67"/>
                  <a:pt x="312" y="67"/>
                </a:cubicBezTo>
                <a:cubicBezTo>
                  <a:pt x="312" y="67"/>
                  <a:pt x="312" y="67"/>
                  <a:pt x="312" y="68"/>
                </a:cubicBezTo>
                <a:cubicBezTo>
                  <a:pt x="312" y="68"/>
                  <a:pt x="312" y="68"/>
                  <a:pt x="312" y="68"/>
                </a:cubicBezTo>
                <a:cubicBezTo>
                  <a:pt x="312" y="68"/>
                  <a:pt x="312" y="68"/>
                  <a:pt x="312" y="68"/>
                </a:cubicBezTo>
                <a:cubicBezTo>
                  <a:pt x="313" y="67"/>
                  <a:pt x="311" y="67"/>
                  <a:pt x="311" y="67"/>
                </a:cubicBezTo>
                <a:cubicBezTo>
                  <a:pt x="311" y="67"/>
                  <a:pt x="311" y="67"/>
                  <a:pt x="311" y="67"/>
                </a:cubicBezTo>
                <a:cubicBezTo>
                  <a:pt x="311" y="67"/>
                  <a:pt x="310" y="67"/>
                  <a:pt x="310" y="68"/>
                </a:cubicBezTo>
                <a:cubicBezTo>
                  <a:pt x="310" y="68"/>
                  <a:pt x="310" y="68"/>
                  <a:pt x="310" y="68"/>
                </a:cubicBezTo>
                <a:cubicBezTo>
                  <a:pt x="310" y="67"/>
                  <a:pt x="311" y="67"/>
                  <a:pt x="311" y="67"/>
                </a:cubicBezTo>
                <a:cubicBezTo>
                  <a:pt x="311" y="67"/>
                  <a:pt x="311" y="66"/>
                  <a:pt x="311" y="66"/>
                </a:cubicBezTo>
                <a:cubicBezTo>
                  <a:pt x="311" y="66"/>
                  <a:pt x="311" y="66"/>
                  <a:pt x="311" y="65"/>
                </a:cubicBezTo>
                <a:cubicBezTo>
                  <a:pt x="311" y="65"/>
                  <a:pt x="311" y="65"/>
                  <a:pt x="311" y="64"/>
                </a:cubicBezTo>
                <a:cubicBezTo>
                  <a:pt x="312" y="64"/>
                  <a:pt x="312" y="64"/>
                  <a:pt x="313" y="64"/>
                </a:cubicBezTo>
                <a:cubicBezTo>
                  <a:pt x="314" y="65"/>
                  <a:pt x="314" y="65"/>
                  <a:pt x="315" y="64"/>
                </a:cubicBezTo>
                <a:cubicBezTo>
                  <a:pt x="315" y="64"/>
                  <a:pt x="316" y="63"/>
                  <a:pt x="316" y="63"/>
                </a:cubicBezTo>
                <a:cubicBezTo>
                  <a:pt x="315" y="63"/>
                  <a:pt x="314" y="63"/>
                  <a:pt x="312" y="63"/>
                </a:cubicBezTo>
                <a:cubicBezTo>
                  <a:pt x="311" y="63"/>
                  <a:pt x="310" y="63"/>
                  <a:pt x="309" y="64"/>
                </a:cubicBezTo>
                <a:cubicBezTo>
                  <a:pt x="309" y="64"/>
                  <a:pt x="309" y="64"/>
                  <a:pt x="309" y="64"/>
                </a:cubicBezTo>
                <a:cubicBezTo>
                  <a:pt x="309" y="64"/>
                  <a:pt x="310" y="64"/>
                  <a:pt x="310" y="64"/>
                </a:cubicBezTo>
                <a:cubicBezTo>
                  <a:pt x="310" y="64"/>
                  <a:pt x="309" y="64"/>
                  <a:pt x="309" y="64"/>
                </a:cubicBezTo>
                <a:cubicBezTo>
                  <a:pt x="309" y="64"/>
                  <a:pt x="308" y="64"/>
                  <a:pt x="308" y="64"/>
                </a:cubicBezTo>
                <a:cubicBezTo>
                  <a:pt x="308" y="63"/>
                  <a:pt x="309" y="63"/>
                  <a:pt x="309" y="62"/>
                </a:cubicBezTo>
                <a:cubicBezTo>
                  <a:pt x="309" y="62"/>
                  <a:pt x="310" y="61"/>
                  <a:pt x="311" y="61"/>
                </a:cubicBezTo>
                <a:cubicBezTo>
                  <a:pt x="312" y="62"/>
                  <a:pt x="313" y="62"/>
                  <a:pt x="313" y="62"/>
                </a:cubicBezTo>
                <a:cubicBezTo>
                  <a:pt x="314" y="62"/>
                  <a:pt x="315" y="62"/>
                  <a:pt x="316" y="62"/>
                </a:cubicBezTo>
                <a:cubicBezTo>
                  <a:pt x="316" y="62"/>
                  <a:pt x="317" y="62"/>
                  <a:pt x="318" y="62"/>
                </a:cubicBezTo>
                <a:cubicBezTo>
                  <a:pt x="318" y="61"/>
                  <a:pt x="318" y="61"/>
                  <a:pt x="318" y="61"/>
                </a:cubicBezTo>
                <a:cubicBezTo>
                  <a:pt x="319" y="61"/>
                  <a:pt x="319" y="60"/>
                  <a:pt x="320" y="60"/>
                </a:cubicBezTo>
                <a:cubicBezTo>
                  <a:pt x="319" y="60"/>
                  <a:pt x="318" y="60"/>
                  <a:pt x="318" y="60"/>
                </a:cubicBezTo>
                <a:cubicBezTo>
                  <a:pt x="317" y="60"/>
                  <a:pt x="317" y="60"/>
                  <a:pt x="317" y="59"/>
                </a:cubicBezTo>
                <a:cubicBezTo>
                  <a:pt x="316" y="59"/>
                  <a:pt x="316" y="59"/>
                  <a:pt x="316" y="60"/>
                </a:cubicBezTo>
                <a:cubicBezTo>
                  <a:pt x="315" y="60"/>
                  <a:pt x="315" y="60"/>
                  <a:pt x="314" y="60"/>
                </a:cubicBezTo>
                <a:cubicBezTo>
                  <a:pt x="313" y="60"/>
                  <a:pt x="313" y="60"/>
                  <a:pt x="312" y="60"/>
                </a:cubicBezTo>
                <a:cubicBezTo>
                  <a:pt x="312" y="60"/>
                  <a:pt x="312" y="60"/>
                  <a:pt x="312" y="60"/>
                </a:cubicBezTo>
                <a:cubicBezTo>
                  <a:pt x="311" y="60"/>
                  <a:pt x="311" y="59"/>
                  <a:pt x="311" y="59"/>
                </a:cubicBezTo>
                <a:cubicBezTo>
                  <a:pt x="311" y="59"/>
                  <a:pt x="310" y="59"/>
                  <a:pt x="309" y="59"/>
                </a:cubicBezTo>
                <a:cubicBezTo>
                  <a:pt x="309" y="59"/>
                  <a:pt x="309" y="60"/>
                  <a:pt x="309" y="60"/>
                </a:cubicBezTo>
                <a:cubicBezTo>
                  <a:pt x="309" y="60"/>
                  <a:pt x="309" y="60"/>
                  <a:pt x="308" y="60"/>
                </a:cubicBezTo>
                <a:cubicBezTo>
                  <a:pt x="308" y="60"/>
                  <a:pt x="308" y="60"/>
                  <a:pt x="308" y="60"/>
                </a:cubicBezTo>
                <a:cubicBezTo>
                  <a:pt x="308" y="60"/>
                  <a:pt x="308" y="60"/>
                  <a:pt x="308" y="60"/>
                </a:cubicBezTo>
                <a:cubicBezTo>
                  <a:pt x="307" y="60"/>
                  <a:pt x="307" y="60"/>
                  <a:pt x="307" y="60"/>
                </a:cubicBezTo>
                <a:cubicBezTo>
                  <a:pt x="308" y="60"/>
                  <a:pt x="308" y="60"/>
                  <a:pt x="309" y="59"/>
                </a:cubicBezTo>
                <a:cubicBezTo>
                  <a:pt x="309" y="59"/>
                  <a:pt x="310" y="59"/>
                  <a:pt x="311" y="59"/>
                </a:cubicBezTo>
                <a:cubicBezTo>
                  <a:pt x="312" y="59"/>
                  <a:pt x="313" y="60"/>
                  <a:pt x="313" y="59"/>
                </a:cubicBezTo>
                <a:cubicBezTo>
                  <a:pt x="314" y="59"/>
                  <a:pt x="314" y="59"/>
                  <a:pt x="314" y="59"/>
                </a:cubicBezTo>
                <a:cubicBezTo>
                  <a:pt x="315" y="59"/>
                  <a:pt x="315" y="58"/>
                  <a:pt x="315" y="58"/>
                </a:cubicBezTo>
                <a:cubicBezTo>
                  <a:pt x="315" y="58"/>
                  <a:pt x="315" y="59"/>
                  <a:pt x="316" y="59"/>
                </a:cubicBezTo>
                <a:cubicBezTo>
                  <a:pt x="316" y="59"/>
                  <a:pt x="317" y="59"/>
                  <a:pt x="317" y="59"/>
                </a:cubicBezTo>
                <a:cubicBezTo>
                  <a:pt x="317" y="59"/>
                  <a:pt x="318" y="59"/>
                  <a:pt x="319" y="59"/>
                </a:cubicBezTo>
                <a:cubicBezTo>
                  <a:pt x="319" y="59"/>
                  <a:pt x="320" y="58"/>
                  <a:pt x="321" y="58"/>
                </a:cubicBezTo>
                <a:cubicBezTo>
                  <a:pt x="321" y="58"/>
                  <a:pt x="324" y="58"/>
                  <a:pt x="324" y="58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30" y="54"/>
                  <a:pt x="330" y="54"/>
                  <a:pt x="330" y="54"/>
                </a:cubicBezTo>
                <a:cubicBezTo>
                  <a:pt x="329" y="53"/>
                  <a:pt x="328" y="53"/>
                  <a:pt x="326" y="53"/>
                </a:cubicBezTo>
                <a:cubicBezTo>
                  <a:pt x="325" y="52"/>
                  <a:pt x="324" y="52"/>
                  <a:pt x="323" y="52"/>
                </a:cubicBezTo>
                <a:cubicBezTo>
                  <a:pt x="322" y="52"/>
                  <a:pt x="321" y="52"/>
                  <a:pt x="320" y="52"/>
                </a:cubicBezTo>
                <a:cubicBezTo>
                  <a:pt x="320" y="52"/>
                  <a:pt x="319" y="52"/>
                  <a:pt x="318" y="52"/>
                </a:cubicBezTo>
                <a:cubicBezTo>
                  <a:pt x="318" y="52"/>
                  <a:pt x="318" y="52"/>
                  <a:pt x="318" y="52"/>
                </a:cubicBezTo>
                <a:cubicBezTo>
                  <a:pt x="318" y="52"/>
                  <a:pt x="316" y="52"/>
                  <a:pt x="316" y="52"/>
                </a:cubicBezTo>
                <a:cubicBezTo>
                  <a:pt x="316" y="52"/>
                  <a:pt x="317" y="53"/>
                  <a:pt x="316" y="53"/>
                </a:cubicBezTo>
                <a:cubicBezTo>
                  <a:pt x="316" y="53"/>
                  <a:pt x="315" y="53"/>
                  <a:pt x="315" y="53"/>
                </a:cubicBezTo>
                <a:cubicBezTo>
                  <a:pt x="315" y="53"/>
                  <a:pt x="315" y="53"/>
                  <a:pt x="315" y="53"/>
                </a:cubicBezTo>
                <a:cubicBezTo>
                  <a:pt x="315" y="53"/>
                  <a:pt x="315" y="53"/>
                  <a:pt x="315" y="53"/>
                </a:cubicBezTo>
                <a:cubicBezTo>
                  <a:pt x="315" y="54"/>
                  <a:pt x="316" y="54"/>
                  <a:pt x="316" y="54"/>
                </a:cubicBezTo>
                <a:cubicBezTo>
                  <a:pt x="315" y="54"/>
                  <a:pt x="315" y="54"/>
                  <a:pt x="314" y="54"/>
                </a:cubicBezTo>
                <a:cubicBezTo>
                  <a:pt x="315" y="54"/>
                  <a:pt x="314" y="55"/>
                  <a:pt x="314" y="55"/>
                </a:cubicBezTo>
                <a:cubicBezTo>
                  <a:pt x="314" y="55"/>
                  <a:pt x="313" y="54"/>
                  <a:pt x="313" y="54"/>
                </a:cubicBezTo>
                <a:cubicBezTo>
                  <a:pt x="312" y="54"/>
                  <a:pt x="311" y="54"/>
                  <a:pt x="311" y="54"/>
                </a:cubicBezTo>
                <a:cubicBezTo>
                  <a:pt x="310" y="54"/>
                  <a:pt x="310" y="54"/>
                  <a:pt x="309" y="55"/>
                </a:cubicBezTo>
                <a:cubicBezTo>
                  <a:pt x="309" y="54"/>
                  <a:pt x="309" y="54"/>
                  <a:pt x="309" y="54"/>
                </a:cubicBezTo>
                <a:cubicBezTo>
                  <a:pt x="309" y="53"/>
                  <a:pt x="310" y="53"/>
                  <a:pt x="310" y="53"/>
                </a:cubicBezTo>
                <a:cubicBezTo>
                  <a:pt x="309" y="54"/>
                  <a:pt x="308" y="53"/>
                  <a:pt x="308" y="54"/>
                </a:cubicBezTo>
                <a:cubicBezTo>
                  <a:pt x="308" y="54"/>
                  <a:pt x="307" y="54"/>
                  <a:pt x="307" y="54"/>
                </a:cubicBezTo>
                <a:cubicBezTo>
                  <a:pt x="307" y="54"/>
                  <a:pt x="307" y="55"/>
                  <a:pt x="306" y="55"/>
                </a:cubicBezTo>
                <a:cubicBezTo>
                  <a:pt x="306" y="55"/>
                  <a:pt x="306" y="55"/>
                  <a:pt x="306" y="55"/>
                </a:cubicBezTo>
                <a:cubicBezTo>
                  <a:pt x="306" y="55"/>
                  <a:pt x="305" y="56"/>
                  <a:pt x="304" y="56"/>
                </a:cubicBezTo>
                <a:cubicBezTo>
                  <a:pt x="304" y="56"/>
                  <a:pt x="304" y="57"/>
                  <a:pt x="303" y="57"/>
                </a:cubicBezTo>
                <a:cubicBezTo>
                  <a:pt x="302" y="58"/>
                  <a:pt x="300" y="59"/>
                  <a:pt x="298" y="60"/>
                </a:cubicBezTo>
                <a:cubicBezTo>
                  <a:pt x="298" y="60"/>
                  <a:pt x="298" y="60"/>
                  <a:pt x="298" y="60"/>
                </a:cubicBezTo>
                <a:cubicBezTo>
                  <a:pt x="299" y="60"/>
                  <a:pt x="299" y="59"/>
                  <a:pt x="299" y="59"/>
                </a:cubicBezTo>
                <a:cubicBezTo>
                  <a:pt x="299" y="59"/>
                  <a:pt x="300" y="59"/>
                  <a:pt x="300" y="59"/>
                </a:cubicBezTo>
                <a:cubicBezTo>
                  <a:pt x="300" y="58"/>
                  <a:pt x="300" y="58"/>
                  <a:pt x="300" y="58"/>
                </a:cubicBezTo>
                <a:cubicBezTo>
                  <a:pt x="300" y="58"/>
                  <a:pt x="300" y="58"/>
                  <a:pt x="300" y="58"/>
                </a:cubicBezTo>
                <a:cubicBezTo>
                  <a:pt x="301" y="58"/>
                  <a:pt x="301" y="57"/>
                  <a:pt x="301" y="57"/>
                </a:cubicBezTo>
                <a:cubicBezTo>
                  <a:pt x="301" y="57"/>
                  <a:pt x="301" y="57"/>
                  <a:pt x="301" y="57"/>
                </a:cubicBezTo>
                <a:cubicBezTo>
                  <a:pt x="302" y="57"/>
                  <a:pt x="302" y="57"/>
                  <a:pt x="302" y="56"/>
                </a:cubicBezTo>
                <a:cubicBezTo>
                  <a:pt x="302" y="56"/>
                  <a:pt x="302" y="55"/>
                  <a:pt x="303" y="55"/>
                </a:cubicBezTo>
                <a:cubicBezTo>
                  <a:pt x="303" y="55"/>
                  <a:pt x="304" y="55"/>
                  <a:pt x="304" y="54"/>
                </a:cubicBezTo>
                <a:cubicBezTo>
                  <a:pt x="304" y="53"/>
                  <a:pt x="305" y="52"/>
                  <a:pt x="305" y="51"/>
                </a:cubicBezTo>
                <a:cubicBezTo>
                  <a:pt x="304" y="51"/>
                  <a:pt x="304" y="51"/>
                  <a:pt x="304" y="51"/>
                </a:cubicBezTo>
                <a:cubicBezTo>
                  <a:pt x="304" y="51"/>
                  <a:pt x="304" y="51"/>
                  <a:pt x="303" y="51"/>
                </a:cubicBezTo>
                <a:cubicBezTo>
                  <a:pt x="303" y="51"/>
                  <a:pt x="303" y="51"/>
                  <a:pt x="302" y="51"/>
                </a:cubicBezTo>
                <a:cubicBezTo>
                  <a:pt x="301" y="51"/>
                  <a:pt x="301" y="51"/>
                  <a:pt x="301" y="51"/>
                </a:cubicBezTo>
                <a:cubicBezTo>
                  <a:pt x="300" y="51"/>
                  <a:pt x="300" y="51"/>
                  <a:pt x="300" y="51"/>
                </a:cubicBezTo>
                <a:cubicBezTo>
                  <a:pt x="300" y="51"/>
                  <a:pt x="300" y="51"/>
                  <a:pt x="300" y="51"/>
                </a:cubicBezTo>
                <a:cubicBezTo>
                  <a:pt x="299" y="52"/>
                  <a:pt x="300" y="52"/>
                  <a:pt x="300" y="52"/>
                </a:cubicBezTo>
                <a:cubicBezTo>
                  <a:pt x="300" y="52"/>
                  <a:pt x="299" y="52"/>
                  <a:pt x="299" y="52"/>
                </a:cubicBezTo>
                <a:cubicBezTo>
                  <a:pt x="299" y="52"/>
                  <a:pt x="299" y="53"/>
                  <a:pt x="299" y="53"/>
                </a:cubicBezTo>
                <a:cubicBezTo>
                  <a:pt x="299" y="53"/>
                  <a:pt x="298" y="53"/>
                  <a:pt x="298" y="53"/>
                </a:cubicBezTo>
                <a:cubicBezTo>
                  <a:pt x="297" y="54"/>
                  <a:pt x="295" y="54"/>
                  <a:pt x="294" y="54"/>
                </a:cubicBezTo>
                <a:cubicBezTo>
                  <a:pt x="293" y="55"/>
                  <a:pt x="292" y="55"/>
                  <a:pt x="292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91" y="55"/>
                  <a:pt x="291" y="55"/>
                  <a:pt x="291" y="54"/>
                </a:cubicBezTo>
                <a:cubicBezTo>
                  <a:pt x="291" y="54"/>
                  <a:pt x="292" y="54"/>
                  <a:pt x="293" y="54"/>
                </a:cubicBezTo>
                <a:cubicBezTo>
                  <a:pt x="293" y="54"/>
                  <a:pt x="294" y="53"/>
                  <a:pt x="295" y="53"/>
                </a:cubicBezTo>
                <a:cubicBezTo>
                  <a:pt x="295" y="53"/>
                  <a:pt x="296" y="53"/>
                  <a:pt x="296" y="53"/>
                </a:cubicBezTo>
                <a:cubicBezTo>
                  <a:pt x="297" y="53"/>
                  <a:pt x="297" y="52"/>
                  <a:pt x="297" y="52"/>
                </a:cubicBezTo>
                <a:cubicBezTo>
                  <a:pt x="297" y="52"/>
                  <a:pt x="296" y="52"/>
                  <a:pt x="296" y="52"/>
                </a:cubicBezTo>
                <a:cubicBezTo>
                  <a:pt x="294" y="52"/>
                  <a:pt x="292" y="51"/>
                  <a:pt x="290" y="51"/>
                </a:cubicBezTo>
                <a:cubicBezTo>
                  <a:pt x="289" y="51"/>
                  <a:pt x="288" y="51"/>
                  <a:pt x="287" y="51"/>
                </a:cubicBezTo>
                <a:cubicBezTo>
                  <a:pt x="286" y="52"/>
                  <a:pt x="285" y="52"/>
                  <a:pt x="284" y="52"/>
                </a:cubicBezTo>
                <a:cubicBezTo>
                  <a:pt x="283" y="52"/>
                  <a:pt x="282" y="52"/>
                  <a:pt x="281" y="52"/>
                </a:cubicBezTo>
                <a:cubicBezTo>
                  <a:pt x="280" y="52"/>
                  <a:pt x="279" y="53"/>
                  <a:pt x="278" y="53"/>
                </a:cubicBezTo>
                <a:cubicBezTo>
                  <a:pt x="277" y="53"/>
                  <a:pt x="277" y="53"/>
                  <a:pt x="277" y="53"/>
                </a:cubicBezTo>
                <a:cubicBezTo>
                  <a:pt x="277" y="53"/>
                  <a:pt x="277" y="53"/>
                  <a:pt x="277" y="52"/>
                </a:cubicBezTo>
                <a:cubicBezTo>
                  <a:pt x="277" y="52"/>
                  <a:pt x="278" y="52"/>
                  <a:pt x="278" y="52"/>
                </a:cubicBezTo>
                <a:cubicBezTo>
                  <a:pt x="279" y="52"/>
                  <a:pt x="279" y="52"/>
                  <a:pt x="280" y="52"/>
                </a:cubicBezTo>
                <a:cubicBezTo>
                  <a:pt x="280" y="52"/>
                  <a:pt x="281" y="51"/>
                  <a:pt x="281" y="51"/>
                </a:cubicBezTo>
                <a:cubicBezTo>
                  <a:pt x="282" y="51"/>
                  <a:pt x="282" y="51"/>
                  <a:pt x="282" y="51"/>
                </a:cubicBezTo>
                <a:cubicBezTo>
                  <a:pt x="283" y="51"/>
                  <a:pt x="284" y="51"/>
                  <a:pt x="285" y="51"/>
                </a:cubicBezTo>
                <a:cubicBezTo>
                  <a:pt x="283" y="50"/>
                  <a:pt x="282" y="50"/>
                  <a:pt x="281" y="50"/>
                </a:cubicBezTo>
                <a:cubicBezTo>
                  <a:pt x="281" y="50"/>
                  <a:pt x="281" y="50"/>
                  <a:pt x="282" y="50"/>
                </a:cubicBezTo>
                <a:cubicBezTo>
                  <a:pt x="282" y="50"/>
                  <a:pt x="283" y="50"/>
                  <a:pt x="283" y="50"/>
                </a:cubicBezTo>
                <a:cubicBezTo>
                  <a:pt x="284" y="50"/>
                  <a:pt x="284" y="50"/>
                  <a:pt x="284" y="50"/>
                </a:cubicBezTo>
                <a:cubicBezTo>
                  <a:pt x="284" y="50"/>
                  <a:pt x="285" y="50"/>
                  <a:pt x="285" y="50"/>
                </a:cubicBezTo>
                <a:cubicBezTo>
                  <a:pt x="285" y="50"/>
                  <a:pt x="285" y="50"/>
                  <a:pt x="285" y="50"/>
                </a:cubicBezTo>
                <a:cubicBezTo>
                  <a:pt x="287" y="50"/>
                  <a:pt x="289" y="50"/>
                  <a:pt x="290" y="50"/>
                </a:cubicBezTo>
                <a:cubicBezTo>
                  <a:pt x="292" y="50"/>
                  <a:pt x="294" y="50"/>
                  <a:pt x="295" y="50"/>
                </a:cubicBezTo>
                <a:cubicBezTo>
                  <a:pt x="296" y="50"/>
                  <a:pt x="297" y="50"/>
                  <a:pt x="298" y="50"/>
                </a:cubicBezTo>
                <a:cubicBezTo>
                  <a:pt x="299" y="50"/>
                  <a:pt x="299" y="50"/>
                  <a:pt x="300" y="50"/>
                </a:cubicBezTo>
                <a:cubicBezTo>
                  <a:pt x="301" y="49"/>
                  <a:pt x="302" y="49"/>
                  <a:pt x="303" y="49"/>
                </a:cubicBezTo>
                <a:cubicBezTo>
                  <a:pt x="304" y="49"/>
                  <a:pt x="305" y="48"/>
                  <a:pt x="307" y="48"/>
                </a:cubicBezTo>
                <a:cubicBezTo>
                  <a:pt x="306" y="47"/>
                  <a:pt x="306" y="47"/>
                  <a:pt x="305" y="47"/>
                </a:cubicBezTo>
                <a:cubicBezTo>
                  <a:pt x="305" y="47"/>
                  <a:pt x="305" y="47"/>
                  <a:pt x="304" y="47"/>
                </a:cubicBezTo>
                <a:cubicBezTo>
                  <a:pt x="304" y="46"/>
                  <a:pt x="303" y="46"/>
                  <a:pt x="303" y="46"/>
                </a:cubicBezTo>
                <a:cubicBezTo>
                  <a:pt x="302" y="46"/>
                  <a:pt x="301" y="47"/>
                  <a:pt x="300" y="47"/>
                </a:cubicBezTo>
                <a:cubicBezTo>
                  <a:pt x="300" y="46"/>
                  <a:pt x="300" y="46"/>
                  <a:pt x="300" y="46"/>
                </a:cubicBezTo>
                <a:cubicBezTo>
                  <a:pt x="300" y="46"/>
                  <a:pt x="299" y="46"/>
                  <a:pt x="299" y="46"/>
                </a:cubicBezTo>
                <a:cubicBezTo>
                  <a:pt x="298" y="46"/>
                  <a:pt x="297" y="46"/>
                  <a:pt x="296" y="46"/>
                </a:cubicBezTo>
                <a:cubicBezTo>
                  <a:pt x="296" y="46"/>
                  <a:pt x="296" y="46"/>
                  <a:pt x="297" y="46"/>
                </a:cubicBezTo>
                <a:cubicBezTo>
                  <a:pt x="297" y="46"/>
                  <a:pt x="297" y="46"/>
                  <a:pt x="297" y="46"/>
                </a:cubicBezTo>
                <a:cubicBezTo>
                  <a:pt x="297" y="46"/>
                  <a:pt x="297" y="46"/>
                  <a:pt x="298" y="45"/>
                </a:cubicBezTo>
                <a:cubicBezTo>
                  <a:pt x="298" y="45"/>
                  <a:pt x="298" y="45"/>
                  <a:pt x="298" y="45"/>
                </a:cubicBezTo>
                <a:cubicBezTo>
                  <a:pt x="298" y="45"/>
                  <a:pt x="297" y="45"/>
                  <a:pt x="297" y="44"/>
                </a:cubicBezTo>
                <a:cubicBezTo>
                  <a:pt x="297" y="44"/>
                  <a:pt x="296" y="44"/>
                  <a:pt x="296" y="44"/>
                </a:cubicBezTo>
                <a:cubicBezTo>
                  <a:pt x="295" y="44"/>
                  <a:pt x="294" y="45"/>
                  <a:pt x="293" y="45"/>
                </a:cubicBezTo>
                <a:cubicBezTo>
                  <a:pt x="292" y="44"/>
                  <a:pt x="290" y="44"/>
                  <a:pt x="288" y="44"/>
                </a:cubicBezTo>
                <a:cubicBezTo>
                  <a:pt x="287" y="44"/>
                  <a:pt x="286" y="44"/>
                  <a:pt x="285" y="44"/>
                </a:cubicBezTo>
                <a:cubicBezTo>
                  <a:pt x="284" y="44"/>
                  <a:pt x="284" y="45"/>
                  <a:pt x="283" y="45"/>
                </a:cubicBezTo>
                <a:cubicBezTo>
                  <a:pt x="283" y="45"/>
                  <a:pt x="282" y="45"/>
                  <a:pt x="282" y="45"/>
                </a:cubicBezTo>
                <a:cubicBezTo>
                  <a:pt x="280" y="45"/>
                  <a:pt x="278" y="45"/>
                  <a:pt x="276" y="45"/>
                </a:cubicBezTo>
                <a:cubicBezTo>
                  <a:pt x="275" y="46"/>
                  <a:pt x="275" y="46"/>
                  <a:pt x="275" y="46"/>
                </a:cubicBezTo>
                <a:cubicBezTo>
                  <a:pt x="275" y="46"/>
                  <a:pt x="275" y="46"/>
                  <a:pt x="274" y="46"/>
                </a:cubicBezTo>
                <a:cubicBezTo>
                  <a:pt x="274" y="46"/>
                  <a:pt x="274" y="46"/>
                  <a:pt x="273" y="46"/>
                </a:cubicBezTo>
                <a:cubicBezTo>
                  <a:pt x="273" y="46"/>
                  <a:pt x="272" y="46"/>
                  <a:pt x="272" y="46"/>
                </a:cubicBezTo>
                <a:cubicBezTo>
                  <a:pt x="271" y="46"/>
                  <a:pt x="271" y="46"/>
                  <a:pt x="271" y="47"/>
                </a:cubicBezTo>
                <a:cubicBezTo>
                  <a:pt x="271" y="46"/>
                  <a:pt x="271" y="46"/>
                  <a:pt x="271" y="46"/>
                </a:cubicBezTo>
                <a:cubicBezTo>
                  <a:pt x="271" y="46"/>
                  <a:pt x="271" y="46"/>
                  <a:pt x="271" y="46"/>
                </a:cubicBezTo>
                <a:cubicBezTo>
                  <a:pt x="271" y="46"/>
                  <a:pt x="271" y="46"/>
                  <a:pt x="271" y="46"/>
                </a:cubicBezTo>
                <a:cubicBezTo>
                  <a:pt x="271" y="46"/>
                  <a:pt x="272" y="46"/>
                  <a:pt x="272" y="46"/>
                </a:cubicBezTo>
                <a:cubicBezTo>
                  <a:pt x="273" y="45"/>
                  <a:pt x="274" y="46"/>
                  <a:pt x="274" y="45"/>
                </a:cubicBezTo>
                <a:cubicBezTo>
                  <a:pt x="275" y="45"/>
                  <a:pt x="275" y="45"/>
                  <a:pt x="276" y="45"/>
                </a:cubicBezTo>
                <a:cubicBezTo>
                  <a:pt x="276" y="45"/>
                  <a:pt x="277" y="45"/>
                  <a:pt x="277" y="45"/>
                </a:cubicBezTo>
                <a:cubicBezTo>
                  <a:pt x="277" y="45"/>
                  <a:pt x="277" y="45"/>
                  <a:pt x="278" y="45"/>
                </a:cubicBezTo>
                <a:cubicBezTo>
                  <a:pt x="277" y="45"/>
                  <a:pt x="276" y="45"/>
                  <a:pt x="276" y="44"/>
                </a:cubicBezTo>
                <a:cubicBezTo>
                  <a:pt x="277" y="44"/>
                  <a:pt x="278" y="44"/>
                  <a:pt x="279" y="45"/>
                </a:cubicBezTo>
                <a:cubicBezTo>
                  <a:pt x="280" y="45"/>
                  <a:pt x="281" y="44"/>
                  <a:pt x="282" y="44"/>
                </a:cubicBezTo>
                <a:cubicBezTo>
                  <a:pt x="283" y="44"/>
                  <a:pt x="284" y="44"/>
                  <a:pt x="285" y="44"/>
                </a:cubicBezTo>
                <a:cubicBezTo>
                  <a:pt x="286" y="44"/>
                  <a:pt x="286" y="44"/>
                  <a:pt x="287" y="44"/>
                </a:cubicBezTo>
                <a:cubicBezTo>
                  <a:pt x="288" y="44"/>
                  <a:pt x="289" y="44"/>
                  <a:pt x="290" y="44"/>
                </a:cubicBezTo>
                <a:cubicBezTo>
                  <a:pt x="291" y="44"/>
                  <a:pt x="291" y="44"/>
                  <a:pt x="292" y="44"/>
                </a:cubicBezTo>
                <a:cubicBezTo>
                  <a:pt x="293" y="44"/>
                  <a:pt x="293" y="44"/>
                  <a:pt x="294" y="44"/>
                </a:cubicBezTo>
                <a:cubicBezTo>
                  <a:pt x="294" y="44"/>
                  <a:pt x="294" y="44"/>
                  <a:pt x="295" y="44"/>
                </a:cubicBezTo>
                <a:cubicBezTo>
                  <a:pt x="295" y="44"/>
                  <a:pt x="295" y="43"/>
                  <a:pt x="296" y="43"/>
                </a:cubicBezTo>
                <a:cubicBezTo>
                  <a:pt x="292" y="43"/>
                  <a:pt x="289" y="42"/>
                  <a:pt x="286" y="42"/>
                </a:cubicBezTo>
                <a:cubicBezTo>
                  <a:pt x="285" y="41"/>
                  <a:pt x="284" y="41"/>
                  <a:pt x="284" y="41"/>
                </a:cubicBezTo>
                <a:cubicBezTo>
                  <a:pt x="284" y="41"/>
                  <a:pt x="283" y="41"/>
                  <a:pt x="283" y="41"/>
                </a:cubicBezTo>
                <a:cubicBezTo>
                  <a:pt x="281" y="41"/>
                  <a:pt x="280" y="41"/>
                  <a:pt x="278" y="41"/>
                </a:cubicBezTo>
                <a:cubicBezTo>
                  <a:pt x="277" y="41"/>
                  <a:pt x="277" y="41"/>
                  <a:pt x="276" y="41"/>
                </a:cubicBezTo>
                <a:cubicBezTo>
                  <a:pt x="275" y="41"/>
                  <a:pt x="275" y="41"/>
                  <a:pt x="275" y="41"/>
                </a:cubicBezTo>
                <a:cubicBezTo>
                  <a:pt x="274" y="41"/>
                  <a:pt x="275" y="42"/>
                  <a:pt x="275" y="42"/>
                </a:cubicBezTo>
                <a:cubicBezTo>
                  <a:pt x="274" y="42"/>
                  <a:pt x="273" y="41"/>
                  <a:pt x="273" y="41"/>
                </a:cubicBezTo>
                <a:cubicBezTo>
                  <a:pt x="273" y="41"/>
                  <a:pt x="272" y="41"/>
                  <a:pt x="272" y="41"/>
                </a:cubicBezTo>
                <a:cubicBezTo>
                  <a:pt x="272" y="42"/>
                  <a:pt x="272" y="42"/>
                  <a:pt x="271" y="42"/>
                </a:cubicBezTo>
                <a:cubicBezTo>
                  <a:pt x="270" y="42"/>
                  <a:pt x="270" y="42"/>
                  <a:pt x="269" y="42"/>
                </a:cubicBezTo>
                <a:cubicBezTo>
                  <a:pt x="269" y="42"/>
                  <a:pt x="267" y="42"/>
                  <a:pt x="268" y="42"/>
                </a:cubicBezTo>
                <a:cubicBezTo>
                  <a:pt x="268" y="42"/>
                  <a:pt x="267" y="42"/>
                  <a:pt x="267" y="42"/>
                </a:cubicBezTo>
                <a:cubicBezTo>
                  <a:pt x="268" y="42"/>
                  <a:pt x="268" y="42"/>
                  <a:pt x="268" y="43"/>
                </a:cubicBezTo>
                <a:cubicBezTo>
                  <a:pt x="267" y="43"/>
                  <a:pt x="266" y="41"/>
                  <a:pt x="265" y="42"/>
                </a:cubicBezTo>
                <a:cubicBezTo>
                  <a:pt x="264" y="42"/>
                  <a:pt x="266" y="43"/>
                  <a:pt x="264" y="43"/>
                </a:cubicBezTo>
                <a:cubicBezTo>
                  <a:pt x="264" y="43"/>
                  <a:pt x="263" y="42"/>
                  <a:pt x="262" y="42"/>
                </a:cubicBezTo>
                <a:cubicBezTo>
                  <a:pt x="263" y="43"/>
                  <a:pt x="262" y="44"/>
                  <a:pt x="263" y="44"/>
                </a:cubicBezTo>
                <a:cubicBezTo>
                  <a:pt x="263" y="44"/>
                  <a:pt x="264" y="44"/>
                  <a:pt x="264" y="44"/>
                </a:cubicBezTo>
                <a:cubicBezTo>
                  <a:pt x="265" y="44"/>
                  <a:pt x="265" y="44"/>
                  <a:pt x="266" y="44"/>
                </a:cubicBezTo>
                <a:cubicBezTo>
                  <a:pt x="266" y="44"/>
                  <a:pt x="267" y="44"/>
                  <a:pt x="267" y="44"/>
                </a:cubicBezTo>
                <a:cubicBezTo>
                  <a:pt x="267" y="44"/>
                  <a:pt x="266" y="44"/>
                  <a:pt x="265" y="44"/>
                </a:cubicBezTo>
                <a:cubicBezTo>
                  <a:pt x="265" y="44"/>
                  <a:pt x="263" y="44"/>
                  <a:pt x="263" y="45"/>
                </a:cubicBezTo>
                <a:cubicBezTo>
                  <a:pt x="264" y="45"/>
                  <a:pt x="265" y="44"/>
                  <a:pt x="266" y="45"/>
                </a:cubicBezTo>
                <a:cubicBezTo>
                  <a:pt x="266" y="45"/>
                  <a:pt x="266" y="45"/>
                  <a:pt x="265" y="45"/>
                </a:cubicBezTo>
                <a:cubicBezTo>
                  <a:pt x="265" y="45"/>
                  <a:pt x="265" y="45"/>
                  <a:pt x="264" y="45"/>
                </a:cubicBezTo>
                <a:cubicBezTo>
                  <a:pt x="263" y="45"/>
                  <a:pt x="262" y="45"/>
                  <a:pt x="262" y="45"/>
                </a:cubicBezTo>
                <a:cubicBezTo>
                  <a:pt x="262" y="45"/>
                  <a:pt x="262" y="45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6"/>
                  <a:pt x="263" y="46"/>
                </a:cubicBezTo>
                <a:cubicBezTo>
                  <a:pt x="263" y="46"/>
                  <a:pt x="263" y="47"/>
                  <a:pt x="263" y="47"/>
                </a:cubicBezTo>
                <a:cubicBezTo>
                  <a:pt x="263" y="47"/>
                  <a:pt x="263" y="46"/>
                  <a:pt x="263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2" y="46"/>
                  <a:pt x="262" y="46"/>
                  <a:pt x="261" y="46"/>
                </a:cubicBezTo>
                <a:cubicBezTo>
                  <a:pt x="261" y="45"/>
                  <a:pt x="261" y="45"/>
                  <a:pt x="260" y="45"/>
                </a:cubicBezTo>
                <a:cubicBezTo>
                  <a:pt x="260" y="45"/>
                  <a:pt x="259" y="46"/>
                  <a:pt x="258" y="45"/>
                </a:cubicBezTo>
                <a:cubicBezTo>
                  <a:pt x="257" y="45"/>
                  <a:pt x="257" y="45"/>
                  <a:pt x="257" y="45"/>
                </a:cubicBezTo>
                <a:cubicBezTo>
                  <a:pt x="256" y="45"/>
                  <a:pt x="256" y="44"/>
                  <a:pt x="256" y="44"/>
                </a:cubicBezTo>
                <a:cubicBezTo>
                  <a:pt x="256" y="44"/>
                  <a:pt x="255" y="45"/>
                  <a:pt x="255" y="44"/>
                </a:cubicBezTo>
                <a:cubicBezTo>
                  <a:pt x="255" y="44"/>
                  <a:pt x="255" y="44"/>
                  <a:pt x="255" y="44"/>
                </a:cubicBezTo>
                <a:cubicBezTo>
                  <a:pt x="255" y="44"/>
                  <a:pt x="254" y="44"/>
                  <a:pt x="254" y="44"/>
                </a:cubicBezTo>
                <a:cubicBezTo>
                  <a:pt x="253" y="44"/>
                  <a:pt x="252" y="43"/>
                  <a:pt x="252" y="43"/>
                </a:cubicBezTo>
                <a:cubicBezTo>
                  <a:pt x="251" y="43"/>
                  <a:pt x="251" y="44"/>
                  <a:pt x="251" y="44"/>
                </a:cubicBezTo>
                <a:cubicBezTo>
                  <a:pt x="250" y="44"/>
                  <a:pt x="250" y="44"/>
                  <a:pt x="250" y="44"/>
                </a:cubicBezTo>
                <a:cubicBezTo>
                  <a:pt x="250" y="44"/>
                  <a:pt x="251" y="44"/>
                  <a:pt x="252" y="44"/>
                </a:cubicBezTo>
                <a:cubicBezTo>
                  <a:pt x="252" y="44"/>
                  <a:pt x="252" y="44"/>
                  <a:pt x="251" y="44"/>
                </a:cubicBezTo>
                <a:cubicBezTo>
                  <a:pt x="251" y="44"/>
                  <a:pt x="250" y="44"/>
                  <a:pt x="249" y="44"/>
                </a:cubicBezTo>
                <a:cubicBezTo>
                  <a:pt x="248" y="44"/>
                  <a:pt x="247" y="44"/>
                  <a:pt x="246" y="44"/>
                </a:cubicBezTo>
                <a:cubicBezTo>
                  <a:pt x="246" y="44"/>
                  <a:pt x="246" y="44"/>
                  <a:pt x="246" y="44"/>
                </a:cubicBezTo>
                <a:cubicBezTo>
                  <a:pt x="246" y="45"/>
                  <a:pt x="246" y="45"/>
                  <a:pt x="247" y="45"/>
                </a:cubicBezTo>
                <a:cubicBezTo>
                  <a:pt x="247" y="45"/>
                  <a:pt x="247" y="45"/>
                  <a:pt x="247" y="45"/>
                </a:cubicBezTo>
                <a:cubicBezTo>
                  <a:pt x="248" y="45"/>
                  <a:pt x="249" y="45"/>
                  <a:pt x="251" y="46"/>
                </a:cubicBezTo>
                <a:cubicBezTo>
                  <a:pt x="251" y="46"/>
                  <a:pt x="251" y="46"/>
                  <a:pt x="251" y="46"/>
                </a:cubicBezTo>
                <a:cubicBezTo>
                  <a:pt x="250" y="46"/>
                  <a:pt x="250" y="46"/>
                  <a:pt x="249" y="46"/>
                </a:cubicBezTo>
                <a:cubicBezTo>
                  <a:pt x="249" y="45"/>
                  <a:pt x="248" y="45"/>
                  <a:pt x="248" y="45"/>
                </a:cubicBezTo>
                <a:cubicBezTo>
                  <a:pt x="248" y="45"/>
                  <a:pt x="247" y="46"/>
                  <a:pt x="247" y="45"/>
                </a:cubicBezTo>
                <a:cubicBezTo>
                  <a:pt x="245" y="45"/>
                  <a:pt x="244" y="45"/>
                  <a:pt x="242" y="45"/>
                </a:cubicBezTo>
                <a:cubicBezTo>
                  <a:pt x="245" y="46"/>
                  <a:pt x="248" y="46"/>
                  <a:pt x="252" y="46"/>
                </a:cubicBezTo>
                <a:cubicBezTo>
                  <a:pt x="253" y="46"/>
                  <a:pt x="255" y="47"/>
                  <a:pt x="257" y="47"/>
                </a:cubicBezTo>
                <a:cubicBezTo>
                  <a:pt x="258" y="47"/>
                  <a:pt x="259" y="47"/>
                  <a:pt x="260" y="47"/>
                </a:cubicBezTo>
                <a:cubicBezTo>
                  <a:pt x="260" y="47"/>
                  <a:pt x="260" y="47"/>
                  <a:pt x="260" y="47"/>
                </a:cubicBezTo>
                <a:cubicBezTo>
                  <a:pt x="260" y="48"/>
                  <a:pt x="260" y="47"/>
                  <a:pt x="260" y="48"/>
                </a:cubicBezTo>
                <a:cubicBezTo>
                  <a:pt x="259" y="48"/>
                  <a:pt x="260" y="48"/>
                  <a:pt x="260" y="48"/>
                </a:cubicBezTo>
                <a:cubicBezTo>
                  <a:pt x="260" y="48"/>
                  <a:pt x="260" y="49"/>
                  <a:pt x="260" y="49"/>
                </a:cubicBezTo>
                <a:cubicBezTo>
                  <a:pt x="260" y="49"/>
                  <a:pt x="260" y="49"/>
                  <a:pt x="259" y="49"/>
                </a:cubicBezTo>
                <a:cubicBezTo>
                  <a:pt x="259" y="49"/>
                  <a:pt x="260" y="48"/>
                  <a:pt x="259" y="48"/>
                </a:cubicBezTo>
                <a:cubicBezTo>
                  <a:pt x="259" y="48"/>
                  <a:pt x="259" y="48"/>
                  <a:pt x="259" y="48"/>
                </a:cubicBezTo>
                <a:cubicBezTo>
                  <a:pt x="259" y="48"/>
                  <a:pt x="259" y="48"/>
                  <a:pt x="259" y="48"/>
                </a:cubicBezTo>
                <a:cubicBezTo>
                  <a:pt x="259" y="48"/>
                  <a:pt x="258" y="48"/>
                  <a:pt x="258" y="48"/>
                </a:cubicBezTo>
                <a:cubicBezTo>
                  <a:pt x="258" y="48"/>
                  <a:pt x="258" y="48"/>
                  <a:pt x="258" y="47"/>
                </a:cubicBezTo>
                <a:cubicBezTo>
                  <a:pt x="257" y="47"/>
                  <a:pt x="256" y="47"/>
                  <a:pt x="256" y="47"/>
                </a:cubicBezTo>
                <a:cubicBezTo>
                  <a:pt x="256" y="47"/>
                  <a:pt x="255" y="47"/>
                  <a:pt x="255" y="47"/>
                </a:cubicBezTo>
                <a:cubicBezTo>
                  <a:pt x="255" y="47"/>
                  <a:pt x="255" y="47"/>
                  <a:pt x="256" y="47"/>
                </a:cubicBezTo>
                <a:cubicBezTo>
                  <a:pt x="256" y="48"/>
                  <a:pt x="256" y="48"/>
                  <a:pt x="255" y="48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55" y="47"/>
                  <a:pt x="255" y="47"/>
                  <a:pt x="254" y="47"/>
                </a:cubicBezTo>
                <a:cubicBezTo>
                  <a:pt x="253" y="46"/>
                  <a:pt x="252" y="46"/>
                  <a:pt x="252" y="46"/>
                </a:cubicBezTo>
                <a:cubicBezTo>
                  <a:pt x="251" y="46"/>
                  <a:pt x="250" y="47"/>
                  <a:pt x="249" y="47"/>
                </a:cubicBezTo>
                <a:cubicBezTo>
                  <a:pt x="248" y="46"/>
                  <a:pt x="247" y="46"/>
                  <a:pt x="246" y="46"/>
                </a:cubicBezTo>
                <a:cubicBezTo>
                  <a:pt x="246" y="46"/>
                  <a:pt x="246" y="46"/>
                  <a:pt x="246" y="46"/>
                </a:cubicBezTo>
                <a:cubicBezTo>
                  <a:pt x="247" y="47"/>
                  <a:pt x="247" y="47"/>
                  <a:pt x="248" y="48"/>
                </a:cubicBezTo>
                <a:cubicBezTo>
                  <a:pt x="248" y="48"/>
                  <a:pt x="249" y="48"/>
                  <a:pt x="249" y="49"/>
                </a:cubicBezTo>
                <a:cubicBezTo>
                  <a:pt x="250" y="49"/>
                  <a:pt x="250" y="49"/>
                  <a:pt x="250" y="49"/>
                </a:cubicBezTo>
                <a:cubicBezTo>
                  <a:pt x="251" y="50"/>
                  <a:pt x="253" y="50"/>
                  <a:pt x="254" y="50"/>
                </a:cubicBezTo>
                <a:cubicBezTo>
                  <a:pt x="253" y="50"/>
                  <a:pt x="253" y="50"/>
                  <a:pt x="253" y="50"/>
                </a:cubicBezTo>
                <a:cubicBezTo>
                  <a:pt x="252" y="50"/>
                  <a:pt x="252" y="50"/>
                  <a:pt x="252" y="50"/>
                </a:cubicBezTo>
                <a:cubicBezTo>
                  <a:pt x="251" y="50"/>
                  <a:pt x="250" y="50"/>
                  <a:pt x="250" y="49"/>
                </a:cubicBezTo>
                <a:cubicBezTo>
                  <a:pt x="249" y="49"/>
                  <a:pt x="248" y="49"/>
                  <a:pt x="248" y="50"/>
                </a:cubicBezTo>
                <a:cubicBezTo>
                  <a:pt x="248" y="50"/>
                  <a:pt x="248" y="50"/>
                  <a:pt x="248" y="51"/>
                </a:cubicBezTo>
                <a:cubicBezTo>
                  <a:pt x="249" y="51"/>
                  <a:pt x="248" y="51"/>
                  <a:pt x="248" y="51"/>
                </a:cubicBezTo>
                <a:cubicBezTo>
                  <a:pt x="248" y="51"/>
                  <a:pt x="249" y="52"/>
                  <a:pt x="249" y="52"/>
                </a:cubicBezTo>
                <a:cubicBezTo>
                  <a:pt x="248" y="52"/>
                  <a:pt x="248" y="53"/>
                  <a:pt x="248" y="53"/>
                </a:cubicBezTo>
                <a:cubicBezTo>
                  <a:pt x="248" y="53"/>
                  <a:pt x="248" y="53"/>
                  <a:pt x="248" y="53"/>
                </a:cubicBezTo>
                <a:cubicBezTo>
                  <a:pt x="247" y="53"/>
                  <a:pt x="247" y="53"/>
                  <a:pt x="247" y="52"/>
                </a:cubicBezTo>
                <a:cubicBezTo>
                  <a:pt x="246" y="52"/>
                  <a:pt x="246" y="52"/>
                  <a:pt x="246" y="52"/>
                </a:cubicBezTo>
                <a:cubicBezTo>
                  <a:pt x="245" y="52"/>
                  <a:pt x="245" y="52"/>
                  <a:pt x="245" y="52"/>
                </a:cubicBezTo>
                <a:cubicBezTo>
                  <a:pt x="245" y="52"/>
                  <a:pt x="245" y="51"/>
                  <a:pt x="245" y="51"/>
                </a:cubicBezTo>
                <a:cubicBezTo>
                  <a:pt x="245" y="51"/>
                  <a:pt x="244" y="51"/>
                  <a:pt x="244" y="51"/>
                </a:cubicBezTo>
                <a:cubicBezTo>
                  <a:pt x="244" y="51"/>
                  <a:pt x="244" y="51"/>
                  <a:pt x="243" y="51"/>
                </a:cubicBezTo>
                <a:cubicBezTo>
                  <a:pt x="243" y="51"/>
                  <a:pt x="243" y="51"/>
                  <a:pt x="242" y="50"/>
                </a:cubicBezTo>
                <a:cubicBezTo>
                  <a:pt x="242" y="50"/>
                  <a:pt x="242" y="50"/>
                  <a:pt x="241" y="50"/>
                </a:cubicBezTo>
                <a:cubicBezTo>
                  <a:pt x="241" y="50"/>
                  <a:pt x="241" y="50"/>
                  <a:pt x="241" y="50"/>
                </a:cubicBezTo>
                <a:cubicBezTo>
                  <a:pt x="240" y="50"/>
                  <a:pt x="241" y="50"/>
                  <a:pt x="241" y="50"/>
                </a:cubicBezTo>
                <a:cubicBezTo>
                  <a:pt x="240" y="50"/>
                  <a:pt x="240" y="50"/>
                  <a:pt x="240" y="50"/>
                </a:cubicBezTo>
                <a:cubicBezTo>
                  <a:pt x="239" y="49"/>
                  <a:pt x="238" y="49"/>
                  <a:pt x="238" y="49"/>
                </a:cubicBezTo>
                <a:cubicBezTo>
                  <a:pt x="237" y="49"/>
                  <a:pt x="237" y="49"/>
                  <a:pt x="237" y="49"/>
                </a:cubicBezTo>
                <a:cubicBezTo>
                  <a:pt x="237" y="48"/>
                  <a:pt x="236" y="48"/>
                  <a:pt x="236" y="48"/>
                </a:cubicBezTo>
                <a:cubicBezTo>
                  <a:pt x="235" y="48"/>
                  <a:pt x="234" y="48"/>
                  <a:pt x="233" y="48"/>
                </a:cubicBezTo>
                <a:cubicBezTo>
                  <a:pt x="233" y="48"/>
                  <a:pt x="232" y="48"/>
                  <a:pt x="232" y="48"/>
                </a:cubicBezTo>
                <a:cubicBezTo>
                  <a:pt x="232" y="48"/>
                  <a:pt x="232" y="48"/>
                  <a:pt x="232" y="48"/>
                </a:cubicBezTo>
                <a:cubicBezTo>
                  <a:pt x="232" y="49"/>
                  <a:pt x="232" y="49"/>
                  <a:pt x="232" y="49"/>
                </a:cubicBezTo>
                <a:cubicBezTo>
                  <a:pt x="233" y="49"/>
                  <a:pt x="232" y="50"/>
                  <a:pt x="233" y="50"/>
                </a:cubicBezTo>
                <a:cubicBezTo>
                  <a:pt x="233" y="50"/>
                  <a:pt x="233" y="50"/>
                  <a:pt x="233" y="50"/>
                </a:cubicBezTo>
                <a:cubicBezTo>
                  <a:pt x="234" y="51"/>
                  <a:pt x="234" y="51"/>
                  <a:pt x="234" y="51"/>
                </a:cubicBezTo>
                <a:cubicBezTo>
                  <a:pt x="235" y="51"/>
                  <a:pt x="235" y="51"/>
                  <a:pt x="236" y="52"/>
                </a:cubicBezTo>
                <a:cubicBezTo>
                  <a:pt x="236" y="52"/>
                  <a:pt x="235" y="52"/>
                  <a:pt x="235" y="52"/>
                </a:cubicBezTo>
                <a:cubicBezTo>
                  <a:pt x="235" y="52"/>
                  <a:pt x="235" y="52"/>
                  <a:pt x="234" y="52"/>
                </a:cubicBezTo>
                <a:cubicBezTo>
                  <a:pt x="234" y="52"/>
                  <a:pt x="234" y="52"/>
                  <a:pt x="233" y="52"/>
                </a:cubicBezTo>
                <a:cubicBezTo>
                  <a:pt x="233" y="52"/>
                  <a:pt x="232" y="52"/>
                  <a:pt x="232" y="52"/>
                </a:cubicBezTo>
                <a:cubicBezTo>
                  <a:pt x="232" y="52"/>
                  <a:pt x="232" y="52"/>
                  <a:pt x="233" y="52"/>
                </a:cubicBezTo>
                <a:cubicBezTo>
                  <a:pt x="233" y="52"/>
                  <a:pt x="233" y="52"/>
                  <a:pt x="233" y="53"/>
                </a:cubicBezTo>
                <a:cubicBezTo>
                  <a:pt x="234" y="53"/>
                  <a:pt x="234" y="53"/>
                  <a:pt x="234" y="53"/>
                </a:cubicBezTo>
                <a:cubicBezTo>
                  <a:pt x="235" y="53"/>
                  <a:pt x="235" y="53"/>
                  <a:pt x="235" y="53"/>
                </a:cubicBezTo>
                <a:cubicBezTo>
                  <a:pt x="235" y="53"/>
                  <a:pt x="235" y="53"/>
                  <a:pt x="235" y="53"/>
                </a:cubicBezTo>
                <a:cubicBezTo>
                  <a:pt x="235" y="53"/>
                  <a:pt x="235" y="53"/>
                  <a:pt x="235" y="53"/>
                </a:cubicBezTo>
                <a:cubicBezTo>
                  <a:pt x="235" y="54"/>
                  <a:pt x="235" y="54"/>
                  <a:pt x="234" y="53"/>
                </a:cubicBezTo>
                <a:cubicBezTo>
                  <a:pt x="234" y="53"/>
                  <a:pt x="234" y="53"/>
                  <a:pt x="234" y="53"/>
                </a:cubicBezTo>
                <a:cubicBezTo>
                  <a:pt x="233" y="53"/>
                  <a:pt x="233" y="53"/>
                  <a:pt x="233" y="53"/>
                </a:cubicBezTo>
                <a:cubicBezTo>
                  <a:pt x="233" y="52"/>
                  <a:pt x="232" y="52"/>
                  <a:pt x="232" y="52"/>
                </a:cubicBezTo>
                <a:cubicBezTo>
                  <a:pt x="232" y="52"/>
                  <a:pt x="232" y="52"/>
                  <a:pt x="231" y="52"/>
                </a:cubicBezTo>
                <a:cubicBezTo>
                  <a:pt x="231" y="52"/>
                  <a:pt x="231" y="52"/>
                  <a:pt x="230" y="52"/>
                </a:cubicBezTo>
                <a:cubicBezTo>
                  <a:pt x="229" y="52"/>
                  <a:pt x="228" y="51"/>
                  <a:pt x="227" y="51"/>
                </a:cubicBezTo>
                <a:cubicBezTo>
                  <a:pt x="227" y="51"/>
                  <a:pt x="227" y="51"/>
                  <a:pt x="227" y="51"/>
                </a:cubicBezTo>
                <a:cubicBezTo>
                  <a:pt x="227" y="52"/>
                  <a:pt x="226" y="53"/>
                  <a:pt x="226" y="53"/>
                </a:cubicBezTo>
                <a:cubicBezTo>
                  <a:pt x="226" y="53"/>
                  <a:pt x="226" y="53"/>
                  <a:pt x="226" y="53"/>
                </a:cubicBezTo>
                <a:cubicBezTo>
                  <a:pt x="226" y="53"/>
                  <a:pt x="226" y="53"/>
                  <a:pt x="226" y="54"/>
                </a:cubicBezTo>
                <a:cubicBezTo>
                  <a:pt x="226" y="54"/>
                  <a:pt x="225" y="54"/>
                  <a:pt x="226" y="54"/>
                </a:cubicBezTo>
                <a:cubicBezTo>
                  <a:pt x="225" y="54"/>
                  <a:pt x="225" y="54"/>
                  <a:pt x="225" y="54"/>
                </a:cubicBezTo>
                <a:cubicBezTo>
                  <a:pt x="225" y="54"/>
                  <a:pt x="225" y="53"/>
                  <a:pt x="225" y="53"/>
                </a:cubicBezTo>
                <a:cubicBezTo>
                  <a:pt x="225" y="53"/>
                  <a:pt x="225" y="53"/>
                  <a:pt x="226" y="52"/>
                </a:cubicBezTo>
                <a:cubicBezTo>
                  <a:pt x="226" y="52"/>
                  <a:pt x="226" y="52"/>
                  <a:pt x="226" y="52"/>
                </a:cubicBezTo>
                <a:cubicBezTo>
                  <a:pt x="226" y="51"/>
                  <a:pt x="225" y="51"/>
                  <a:pt x="225" y="51"/>
                </a:cubicBezTo>
                <a:cubicBezTo>
                  <a:pt x="225" y="51"/>
                  <a:pt x="226" y="51"/>
                  <a:pt x="225" y="50"/>
                </a:cubicBezTo>
                <a:cubicBezTo>
                  <a:pt x="225" y="50"/>
                  <a:pt x="224" y="50"/>
                  <a:pt x="223" y="49"/>
                </a:cubicBezTo>
                <a:cubicBezTo>
                  <a:pt x="223" y="49"/>
                  <a:pt x="223" y="49"/>
                  <a:pt x="222" y="49"/>
                </a:cubicBezTo>
                <a:cubicBezTo>
                  <a:pt x="222" y="49"/>
                  <a:pt x="221" y="49"/>
                  <a:pt x="221" y="49"/>
                </a:cubicBezTo>
                <a:cubicBezTo>
                  <a:pt x="221" y="50"/>
                  <a:pt x="221" y="49"/>
                  <a:pt x="221" y="50"/>
                </a:cubicBezTo>
                <a:cubicBezTo>
                  <a:pt x="221" y="50"/>
                  <a:pt x="220" y="50"/>
                  <a:pt x="219" y="50"/>
                </a:cubicBezTo>
                <a:cubicBezTo>
                  <a:pt x="219" y="50"/>
                  <a:pt x="219" y="50"/>
                  <a:pt x="218" y="50"/>
                </a:cubicBezTo>
                <a:cubicBezTo>
                  <a:pt x="218" y="50"/>
                  <a:pt x="217" y="50"/>
                  <a:pt x="216" y="50"/>
                </a:cubicBezTo>
                <a:cubicBezTo>
                  <a:pt x="214" y="50"/>
                  <a:pt x="213" y="51"/>
                  <a:pt x="211" y="51"/>
                </a:cubicBezTo>
                <a:cubicBezTo>
                  <a:pt x="213" y="53"/>
                  <a:pt x="216" y="54"/>
                  <a:pt x="218" y="55"/>
                </a:cubicBezTo>
                <a:cubicBezTo>
                  <a:pt x="218" y="55"/>
                  <a:pt x="218" y="55"/>
                  <a:pt x="218" y="55"/>
                </a:cubicBezTo>
                <a:cubicBezTo>
                  <a:pt x="217" y="55"/>
                  <a:pt x="217" y="55"/>
                  <a:pt x="216" y="55"/>
                </a:cubicBezTo>
                <a:cubicBezTo>
                  <a:pt x="216" y="55"/>
                  <a:pt x="217" y="55"/>
                  <a:pt x="216" y="54"/>
                </a:cubicBezTo>
                <a:cubicBezTo>
                  <a:pt x="216" y="54"/>
                  <a:pt x="216" y="54"/>
                  <a:pt x="216" y="54"/>
                </a:cubicBezTo>
                <a:cubicBezTo>
                  <a:pt x="216" y="54"/>
                  <a:pt x="216" y="54"/>
                  <a:pt x="216" y="54"/>
                </a:cubicBezTo>
                <a:cubicBezTo>
                  <a:pt x="216" y="54"/>
                  <a:pt x="216" y="54"/>
                  <a:pt x="215" y="54"/>
                </a:cubicBezTo>
                <a:cubicBezTo>
                  <a:pt x="215" y="54"/>
                  <a:pt x="215" y="54"/>
                  <a:pt x="215" y="54"/>
                </a:cubicBezTo>
                <a:cubicBezTo>
                  <a:pt x="214" y="54"/>
                  <a:pt x="214" y="54"/>
                  <a:pt x="214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2" y="53"/>
                  <a:pt x="213" y="53"/>
                  <a:pt x="213" y="53"/>
                </a:cubicBezTo>
                <a:cubicBezTo>
                  <a:pt x="212" y="52"/>
                  <a:pt x="212" y="52"/>
                  <a:pt x="212" y="52"/>
                </a:cubicBezTo>
                <a:cubicBezTo>
                  <a:pt x="212" y="52"/>
                  <a:pt x="211" y="52"/>
                  <a:pt x="211" y="52"/>
                </a:cubicBezTo>
                <a:cubicBezTo>
                  <a:pt x="210" y="52"/>
                  <a:pt x="209" y="52"/>
                  <a:pt x="209" y="52"/>
                </a:cubicBezTo>
                <a:cubicBezTo>
                  <a:pt x="208" y="52"/>
                  <a:pt x="207" y="52"/>
                  <a:pt x="206" y="53"/>
                </a:cubicBezTo>
                <a:cubicBezTo>
                  <a:pt x="205" y="53"/>
                  <a:pt x="206" y="53"/>
                  <a:pt x="207" y="54"/>
                </a:cubicBezTo>
                <a:cubicBezTo>
                  <a:pt x="207" y="54"/>
                  <a:pt x="207" y="54"/>
                  <a:pt x="207" y="54"/>
                </a:cubicBezTo>
                <a:cubicBezTo>
                  <a:pt x="206" y="55"/>
                  <a:pt x="206" y="55"/>
                  <a:pt x="206" y="55"/>
                </a:cubicBezTo>
                <a:cubicBezTo>
                  <a:pt x="206" y="55"/>
                  <a:pt x="206" y="55"/>
                  <a:pt x="206" y="55"/>
                </a:cubicBezTo>
                <a:cubicBezTo>
                  <a:pt x="207" y="56"/>
                  <a:pt x="207" y="56"/>
                  <a:pt x="207" y="57"/>
                </a:cubicBezTo>
                <a:cubicBezTo>
                  <a:pt x="206" y="57"/>
                  <a:pt x="206" y="57"/>
                  <a:pt x="206" y="57"/>
                </a:cubicBezTo>
                <a:cubicBezTo>
                  <a:pt x="206" y="57"/>
                  <a:pt x="206" y="57"/>
                  <a:pt x="206" y="57"/>
                </a:cubicBezTo>
                <a:cubicBezTo>
                  <a:pt x="206" y="57"/>
                  <a:pt x="205" y="57"/>
                  <a:pt x="205" y="57"/>
                </a:cubicBezTo>
                <a:cubicBezTo>
                  <a:pt x="205" y="57"/>
                  <a:pt x="204" y="56"/>
                  <a:pt x="204" y="56"/>
                </a:cubicBezTo>
                <a:cubicBezTo>
                  <a:pt x="204" y="56"/>
                  <a:pt x="203" y="56"/>
                  <a:pt x="203" y="56"/>
                </a:cubicBezTo>
                <a:cubicBezTo>
                  <a:pt x="202" y="56"/>
                  <a:pt x="201" y="56"/>
                  <a:pt x="201" y="56"/>
                </a:cubicBezTo>
                <a:cubicBezTo>
                  <a:pt x="201" y="57"/>
                  <a:pt x="201" y="57"/>
                  <a:pt x="201" y="57"/>
                </a:cubicBezTo>
                <a:cubicBezTo>
                  <a:pt x="201" y="57"/>
                  <a:pt x="201" y="58"/>
                  <a:pt x="202" y="58"/>
                </a:cubicBezTo>
                <a:cubicBezTo>
                  <a:pt x="202" y="58"/>
                  <a:pt x="202" y="58"/>
                  <a:pt x="202" y="59"/>
                </a:cubicBezTo>
                <a:cubicBezTo>
                  <a:pt x="202" y="58"/>
                  <a:pt x="202" y="58"/>
                  <a:pt x="201" y="58"/>
                </a:cubicBezTo>
                <a:cubicBezTo>
                  <a:pt x="201" y="58"/>
                  <a:pt x="201" y="57"/>
                  <a:pt x="201" y="57"/>
                </a:cubicBezTo>
                <a:cubicBezTo>
                  <a:pt x="198" y="58"/>
                  <a:pt x="195" y="59"/>
                  <a:pt x="192" y="61"/>
                </a:cubicBezTo>
                <a:cubicBezTo>
                  <a:pt x="191" y="61"/>
                  <a:pt x="191" y="61"/>
                  <a:pt x="191" y="61"/>
                </a:cubicBezTo>
                <a:cubicBezTo>
                  <a:pt x="191" y="61"/>
                  <a:pt x="191" y="62"/>
                  <a:pt x="191" y="61"/>
                </a:cubicBezTo>
                <a:cubicBezTo>
                  <a:pt x="191" y="62"/>
                  <a:pt x="191" y="62"/>
                  <a:pt x="191" y="62"/>
                </a:cubicBezTo>
                <a:cubicBezTo>
                  <a:pt x="191" y="62"/>
                  <a:pt x="190" y="62"/>
                  <a:pt x="191" y="62"/>
                </a:cubicBezTo>
                <a:cubicBezTo>
                  <a:pt x="191" y="62"/>
                  <a:pt x="191" y="62"/>
                  <a:pt x="191" y="62"/>
                </a:cubicBezTo>
                <a:cubicBezTo>
                  <a:pt x="191" y="62"/>
                  <a:pt x="191" y="62"/>
                  <a:pt x="192" y="63"/>
                </a:cubicBezTo>
                <a:cubicBezTo>
                  <a:pt x="192" y="63"/>
                  <a:pt x="192" y="63"/>
                  <a:pt x="192" y="63"/>
                </a:cubicBezTo>
                <a:cubicBezTo>
                  <a:pt x="192" y="63"/>
                  <a:pt x="192" y="63"/>
                  <a:pt x="192" y="63"/>
                </a:cubicBezTo>
                <a:cubicBezTo>
                  <a:pt x="192" y="63"/>
                  <a:pt x="192" y="63"/>
                  <a:pt x="193" y="63"/>
                </a:cubicBezTo>
                <a:cubicBezTo>
                  <a:pt x="193" y="63"/>
                  <a:pt x="193" y="62"/>
                  <a:pt x="194" y="62"/>
                </a:cubicBezTo>
                <a:cubicBezTo>
                  <a:pt x="194" y="63"/>
                  <a:pt x="194" y="63"/>
                  <a:pt x="194" y="63"/>
                </a:cubicBezTo>
                <a:cubicBezTo>
                  <a:pt x="194" y="63"/>
                  <a:pt x="194" y="63"/>
                  <a:pt x="194" y="63"/>
                </a:cubicBezTo>
                <a:cubicBezTo>
                  <a:pt x="194" y="63"/>
                  <a:pt x="195" y="63"/>
                  <a:pt x="195" y="63"/>
                </a:cubicBezTo>
                <a:cubicBezTo>
                  <a:pt x="195" y="63"/>
                  <a:pt x="196" y="63"/>
                  <a:pt x="196" y="63"/>
                </a:cubicBezTo>
                <a:cubicBezTo>
                  <a:pt x="196" y="62"/>
                  <a:pt x="196" y="63"/>
                  <a:pt x="196" y="63"/>
                </a:cubicBezTo>
                <a:cubicBezTo>
                  <a:pt x="197" y="63"/>
                  <a:pt x="198" y="62"/>
                  <a:pt x="198" y="62"/>
                </a:cubicBezTo>
                <a:cubicBezTo>
                  <a:pt x="199" y="62"/>
                  <a:pt x="199" y="61"/>
                  <a:pt x="199" y="62"/>
                </a:cubicBezTo>
                <a:cubicBezTo>
                  <a:pt x="199" y="62"/>
                  <a:pt x="199" y="62"/>
                  <a:pt x="199" y="62"/>
                </a:cubicBezTo>
                <a:cubicBezTo>
                  <a:pt x="199" y="62"/>
                  <a:pt x="200" y="62"/>
                  <a:pt x="200" y="62"/>
                </a:cubicBezTo>
                <a:cubicBezTo>
                  <a:pt x="200" y="62"/>
                  <a:pt x="199" y="62"/>
                  <a:pt x="199" y="62"/>
                </a:cubicBezTo>
                <a:cubicBezTo>
                  <a:pt x="199" y="62"/>
                  <a:pt x="199" y="63"/>
                  <a:pt x="198" y="63"/>
                </a:cubicBezTo>
                <a:cubicBezTo>
                  <a:pt x="198" y="63"/>
                  <a:pt x="197" y="63"/>
                  <a:pt x="197" y="63"/>
                </a:cubicBezTo>
                <a:cubicBezTo>
                  <a:pt x="197" y="63"/>
                  <a:pt x="197" y="63"/>
                  <a:pt x="197" y="64"/>
                </a:cubicBezTo>
                <a:cubicBezTo>
                  <a:pt x="196" y="64"/>
                  <a:pt x="197" y="64"/>
                  <a:pt x="197" y="64"/>
                </a:cubicBezTo>
                <a:cubicBezTo>
                  <a:pt x="197" y="65"/>
                  <a:pt x="197" y="65"/>
                  <a:pt x="197" y="65"/>
                </a:cubicBezTo>
                <a:cubicBezTo>
                  <a:pt x="197" y="65"/>
                  <a:pt x="197" y="65"/>
                  <a:pt x="197" y="65"/>
                </a:cubicBezTo>
                <a:cubicBezTo>
                  <a:pt x="197" y="66"/>
                  <a:pt x="196" y="66"/>
                  <a:pt x="196" y="67"/>
                </a:cubicBezTo>
                <a:cubicBezTo>
                  <a:pt x="195" y="67"/>
                  <a:pt x="195" y="68"/>
                  <a:pt x="195" y="68"/>
                </a:cubicBezTo>
                <a:cubicBezTo>
                  <a:pt x="194" y="68"/>
                  <a:pt x="194" y="68"/>
                  <a:pt x="194" y="68"/>
                </a:cubicBezTo>
                <a:cubicBezTo>
                  <a:pt x="193" y="68"/>
                  <a:pt x="194" y="68"/>
                  <a:pt x="194" y="68"/>
                </a:cubicBezTo>
                <a:cubicBezTo>
                  <a:pt x="193" y="68"/>
                  <a:pt x="193" y="68"/>
                  <a:pt x="193" y="68"/>
                </a:cubicBezTo>
                <a:cubicBezTo>
                  <a:pt x="193" y="68"/>
                  <a:pt x="193" y="68"/>
                  <a:pt x="193" y="68"/>
                </a:cubicBezTo>
                <a:cubicBezTo>
                  <a:pt x="193" y="68"/>
                  <a:pt x="192" y="68"/>
                  <a:pt x="192" y="68"/>
                </a:cubicBezTo>
                <a:cubicBezTo>
                  <a:pt x="192" y="68"/>
                  <a:pt x="192" y="68"/>
                  <a:pt x="192" y="68"/>
                </a:cubicBezTo>
                <a:cubicBezTo>
                  <a:pt x="192" y="68"/>
                  <a:pt x="192" y="68"/>
                  <a:pt x="192" y="68"/>
                </a:cubicBezTo>
                <a:cubicBezTo>
                  <a:pt x="192" y="68"/>
                  <a:pt x="192" y="68"/>
                  <a:pt x="192" y="68"/>
                </a:cubicBezTo>
                <a:cubicBezTo>
                  <a:pt x="192" y="68"/>
                  <a:pt x="192" y="68"/>
                  <a:pt x="192" y="68"/>
                </a:cubicBezTo>
                <a:cubicBezTo>
                  <a:pt x="191" y="68"/>
                  <a:pt x="191" y="68"/>
                  <a:pt x="191" y="68"/>
                </a:cubicBezTo>
                <a:cubicBezTo>
                  <a:pt x="190" y="68"/>
                  <a:pt x="190" y="68"/>
                  <a:pt x="189" y="68"/>
                </a:cubicBezTo>
                <a:cubicBezTo>
                  <a:pt x="188" y="68"/>
                  <a:pt x="187" y="69"/>
                  <a:pt x="187" y="69"/>
                </a:cubicBezTo>
                <a:cubicBezTo>
                  <a:pt x="186" y="69"/>
                  <a:pt x="187" y="69"/>
                  <a:pt x="187" y="69"/>
                </a:cubicBezTo>
                <a:cubicBezTo>
                  <a:pt x="187" y="69"/>
                  <a:pt x="187" y="69"/>
                  <a:pt x="187" y="70"/>
                </a:cubicBezTo>
                <a:cubicBezTo>
                  <a:pt x="187" y="70"/>
                  <a:pt x="187" y="70"/>
                  <a:pt x="187" y="70"/>
                </a:cubicBezTo>
                <a:cubicBezTo>
                  <a:pt x="186" y="70"/>
                  <a:pt x="185" y="70"/>
                  <a:pt x="184" y="71"/>
                </a:cubicBezTo>
                <a:cubicBezTo>
                  <a:pt x="183" y="71"/>
                  <a:pt x="183" y="71"/>
                  <a:pt x="183" y="71"/>
                </a:cubicBezTo>
                <a:cubicBezTo>
                  <a:pt x="182" y="71"/>
                  <a:pt x="182" y="71"/>
                  <a:pt x="182" y="71"/>
                </a:cubicBezTo>
                <a:cubicBezTo>
                  <a:pt x="182" y="71"/>
                  <a:pt x="181" y="71"/>
                  <a:pt x="181" y="71"/>
                </a:cubicBezTo>
                <a:cubicBezTo>
                  <a:pt x="180" y="71"/>
                  <a:pt x="179" y="71"/>
                  <a:pt x="178" y="71"/>
                </a:cubicBezTo>
                <a:cubicBezTo>
                  <a:pt x="178" y="71"/>
                  <a:pt x="178" y="72"/>
                  <a:pt x="178" y="72"/>
                </a:cubicBezTo>
                <a:cubicBezTo>
                  <a:pt x="178" y="72"/>
                  <a:pt x="178" y="72"/>
                  <a:pt x="178" y="72"/>
                </a:cubicBezTo>
                <a:cubicBezTo>
                  <a:pt x="178" y="72"/>
                  <a:pt x="178" y="72"/>
                  <a:pt x="177" y="72"/>
                </a:cubicBezTo>
                <a:cubicBezTo>
                  <a:pt x="177" y="72"/>
                  <a:pt x="177" y="72"/>
                  <a:pt x="177" y="72"/>
                </a:cubicBezTo>
                <a:cubicBezTo>
                  <a:pt x="177" y="73"/>
                  <a:pt x="177" y="73"/>
                  <a:pt x="177" y="73"/>
                </a:cubicBezTo>
                <a:cubicBezTo>
                  <a:pt x="178" y="74"/>
                  <a:pt x="179" y="74"/>
                  <a:pt x="180" y="74"/>
                </a:cubicBezTo>
                <a:cubicBezTo>
                  <a:pt x="180" y="74"/>
                  <a:pt x="181" y="75"/>
                  <a:pt x="181" y="75"/>
                </a:cubicBezTo>
                <a:cubicBezTo>
                  <a:pt x="181" y="75"/>
                  <a:pt x="181" y="75"/>
                  <a:pt x="181" y="75"/>
                </a:cubicBezTo>
                <a:cubicBezTo>
                  <a:pt x="181" y="76"/>
                  <a:pt x="182" y="75"/>
                  <a:pt x="182" y="75"/>
                </a:cubicBezTo>
                <a:cubicBezTo>
                  <a:pt x="183" y="75"/>
                  <a:pt x="184" y="75"/>
                  <a:pt x="184" y="75"/>
                </a:cubicBezTo>
                <a:cubicBezTo>
                  <a:pt x="184" y="75"/>
                  <a:pt x="184" y="75"/>
                  <a:pt x="184" y="75"/>
                </a:cubicBezTo>
                <a:cubicBezTo>
                  <a:pt x="183" y="75"/>
                  <a:pt x="183" y="76"/>
                  <a:pt x="183" y="76"/>
                </a:cubicBezTo>
                <a:cubicBezTo>
                  <a:pt x="183" y="76"/>
                  <a:pt x="184" y="76"/>
                  <a:pt x="184" y="76"/>
                </a:cubicBezTo>
                <a:cubicBezTo>
                  <a:pt x="185" y="76"/>
                  <a:pt x="185" y="76"/>
                  <a:pt x="186" y="76"/>
                </a:cubicBezTo>
                <a:cubicBezTo>
                  <a:pt x="186" y="76"/>
                  <a:pt x="186" y="76"/>
                  <a:pt x="185" y="76"/>
                </a:cubicBezTo>
                <a:cubicBezTo>
                  <a:pt x="185" y="76"/>
                  <a:pt x="185" y="76"/>
                  <a:pt x="185" y="76"/>
                </a:cubicBezTo>
                <a:cubicBezTo>
                  <a:pt x="185" y="76"/>
                  <a:pt x="186" y="77"/>
                  <a:pt x="186" y="77"/>
                </a:cubicBezTo>
                <a:cubicBezTo>
                  <a:pt x="186" y="77"/>
                  <a:pt x="187" y="77"/>
                  <a:pt x="187" y="77"/>
                </a:cubicBezTo>
                <a:cubicBezTo>
                  <a:pt x="187" y="77"/>
                  <a:pt x="187" y="77"/>
                  <a:pt x="188" y="77"/>
                </a:cubicBezTo>
                <a:cubicBezTo>
                  <a:pt x="188" y="77"/>
                  <a:pt x="188" y="76"/>
                  <a:pt x="188" y="76"/>
                </a:cubicBezTo>
                <a:cubicBezTo>
                  <a:pt x="188" y="76"/>
                  <a:pt x="188" y="77"/>
                  <a:pt x="189" y="77"/>
                </a:cubicBezTo>
                <a:cubicBezTo>
                  <a:pt x="189" y="77"/>
                  <a:pt x="189" y="77"/>
                  <a:pt x="190" y="77"/>
                </a:cubicBezTo>
                <a:cubicBezTo>
                  <a:pt x="190" y="77"/>
                  <a:pt x="191" y="77"/>
                  <a:pt x="191" y="76"/>
                </a:cubicBezTo>
                <a:cubicBezTo>
                  <a:pt x="192" y="76"/>
                  <a:pt x="193" y="76"/>
                  <a:pt x="193" y="76"/>
                </a:cubicBezTo>
                <a:cubicBezTo>
                  <a:pt x="194" y="76"/>
                  <a:pt x="194" y="76"/>
                  <a:pt x="194" y="77"/>
                </a:cubicBezTo>
                <a:cubicBezTo>
                  <a:pt x="194" y="77"/>
                  <a:pt x="193" y="77"/>
                  <a:pt x="193" y="77"/>
                </a:cubicBezTo>
                <a:cubicBezTo>
                  <a:pt x="193" y="77"/>
                  <a:pt x="193" y="78"/>
                  <a:pt x="194" y="78"/>
                </a:cubicBezTo>
                <a:cubicBezTo>
                  <a:pt x="194" y="78"/>
                  <a:pt x="194" y="78"/>
                  <a:pt x="194" y="78"/>
                </a:cubicBezTo>
                <a:cubicBezTo>
                  <a:pt x="193" y="78"/>
                  <a:pt x="193" y="78"/>
                  <a:pt x="192" y="78"/>
                </a:cubicBezTo>
                <a:cubicBezTo>
                  <a:pt x="192" y="78"/>
                  <a:pt x="191" y="77"/>
                  <a:pt x="190" y="77"/>
                </a:cubicBezTo>
                <a:cubicBezTo>
                  <a:pt x="190" y="77"/>
                  <a:pt x="189" y="78"/>
                  <a:pt x="189" y="78"/>
                </a:cubicBezTo>
                <a:cubicBezTo>
                  <a:pt x="188" y="78"/>
                  <a:pt x="187" y="78"/>
                  <a:pt x="187" y="78"/>
                </a:cubicBezTo>
                <a:cubicBezTo>
                  <a:pt x="187" y="78"/>
                  <a:pt x="188" y="78"/>
                  <a:pt x="188" y="78"/>
                </a:cubicBezTo>
                <a:cubicBezTo>
                  <a:pt x="189" y="78"/>
                  <a:pt x="189" y="78"/>
                  <a:pt x="190" y="78"/>
                </a:cubicBezTo>
                <a:cubicBezTo>
                  <a:pt x="190" y="78"/>
                  <a:pt x="191" y="79"/>
                  <a:pt x="191" y="79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93" y="79"/>
                  <a:pt x="193" y="79"/>
                  <a:pt x="194" y="79"/>
                </a:cubicBezTo>
                <a:cubicBezTo>
                  <a:pt x="194" y="79"/>
                  <a:pt x="194" y="79"/>
                  <a:pt x="194" y="79"/>
                </a:cubicBezTo>
                <a:cubicBezTo>
                  <a:pt x="193" y="79"/>
                  <a:pt x="193" y="79"/>
                  <a:pt x="193" y="79"/>
                </a:cubicBezTo>
                <a:cubicBezTo>
                  <a:pt x="193" y="79"/>
                  <a:pt x="193" y="79"/>
                  <a:pt x="193" y="79"/>
                </a:cubicBezTo>
                <a:cubicBezTo>
                  <a:pt x="193" y="79"/>
                  <a:pt x="193" y="79"/>
                  <a:pt x="193" y="79"/>
                </a:cubicBezTo>
                <a:cubicBezTo>
                  <a:pt x="192" y="79"/>
                  <a:pt x="192" y="79"/>
                  <a:pt x="191" y="79"/>
                </a:cubicBezTo>
                <a:cubicBezTo>
                  <a:pt x="190" y="79"/>
                  <a:pt x="190" y="78"/>
                  <a:pt x="189" y="78"/>
                </a:cubicBezTo>
                <a:cubicBezTo>
                  <a:pt x="189" y="79"/>
                  <a:pt x="188" y="79"/>
                  <a:pt x="188" y="79"/>
                </a:cubicBezTo>
                <a:cubicBezTo>
                  <a:pt x="187" y="78"/>
                  <a:pt x="186" y="78"/>
                  <a:pt x="184" y="78"/>
                </a:cubicBezTo>
                <a:cubicBezTo>
                  <a:pt x="184" y="78"/>
                  <a:pt x="183" y="78"/>
                  <a:pt x="183" y="78"/>
                </a:cubicBezTo>
                <a:cubicBezTo>
                  <a:pt x="182" y="79"/>
                  <a:pt x="183" y="79"/>
                  <a:pt x="182" y="79"/>
                </a:cubicBezTo>
                <a:cubicBezTo>
                  <a:pt x="182" y="79"/>
                  <a:pt x="182" y="79"/>
                  <a:pt x="181" y="79"/>
                </a:cubicBezTo>
                <a:cubicBezTo>
                  <a:pt x="181" y="79"/>
                  <a:pt x="181" y="79"/>
                  <a:pt x="181" y="79"/>
                </a:cubicBezTo>
                <a:cubicBezTo>
                  <a:pt x="181" y="80"/>
                  <a:pt x="181" y="80"/>
                  <a:pt x="182" y="80"/>
                </a:cubicBezTo>
                <a:cubicBezTo>
                  <a:pt x="181" y="80"/>
                  <a:pt x="182" y="80"/>
                  <a:pt x="183" y="80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82" y="81"/>
                  <a:pt x="183" y="80"/>
                  <a:pt x="183" y="81"/>
                </a:cubicBezTo>
                <a:cubicBezTo>
                  <a:pt x="183" y="81"/>
                  <a:pt x="183" y="81"/>
                  <a:pt x="184" y="80"/>
                </a:cubicBezTo>
                <a:cubicBezTo>
                  <a:pt x="184" y="80"/>
                  <a:pt x="185" y="80"/>
                  <a:pt x="185" y="80"/>
                </a:cubicBezTo>
                <a:cubicBezTo>
                  <a:pt x="185" y="80"/>
                  <a:pt x="185" y="80"/>
                  <a:pt x="185" y="80"/>
                </a:cubicBezTo>
                <a:cubicBezTo>
                  <a:pt x="185" y="80"/>
                  <a:pt x="184" y="80"/>
                  <a:pt x="184" y="81"/>
                </a:cubicBezTo>
                <a:cubicBezTo>
                  <a:pt x="184" y="81"/>
                  <a:pt x="185" y="81"/>
                  <a:pt x="186" y="81"/>
                </a:cubicBezTo>
                <a:cubicBezTo>
                  <a:pt x="186" y="81"/>
                  <a:pt x="187" y="81"/>
                  <a:pt x="187" y="81"/>
                </a:cubicBezTo>
                <a:cubicBezTo>
                  <a:pt x="188" y="81"/>
                  <a:pt x="188" y="81"/>
                  <a:pt x="189" y="81"/>
                </a:cubicBezTo>
                <a:cubicBezTo>
                  <a:pt x="189" y="81"/>
                  <a:pt x="189" y="81"/>
                  <a:pt x="189" y="81"/>
                </a:cubicBezTo>
                <a:cubicBezTo>
                  <a:pt x="189" y="82"/>
                  <a:pt x="190" y="82"/>
                  <a:pt x="189" y="82"/>
                </a:cubicBezTo>
                <a:cubicBezTo>
                  <a:pt x="189" y="82"/>
                  <a:pt x="188" y="82"/>
                  <a:pt x="188" y="82"/>
                </a:cubicBezTo>
                <a:cubicBezTo>
                  <a:pt x="187" y="82"/>
                  <a:pt x="187" y="82"/>
                  <a:pt x="187" y="82"/>
                </a:cubicBezTo>
                <a:cubicBezTo>
                  <a:pt x="186" y="82"/>
                  <a:pt x="186" y="82"/>
                  <a:pt x="186" y="82"/>
                </a:cubicBezTo>
                <a:cubicBezTo>
                  <a:pt x="186" y="82"/>
                  <a:pt x="186" y="82"/>
                  <a:pt x="185" y="83"/>
                </a:cubicBezTo>
                <a:cubicBezTo>
                  <a:pt x="185" y="83"/>
                  <a:pt x="185" y="83"/>
                  <a:pt x="185" y="83"/>
                </a:cubicBezTo>
                <a:cubicBezTo>
                  <a:pt x="186" y="83"/>
                  <a:pt x="186" y="83"/>
                  <a:pt x="186" y="83"/>
                </a:cubicBezTo>
                <a:cubicBezTo>
                  <a:pt x="187" y="83"/>
                  <a:pt x="187" y="84"/>
                  <a:pt x="187" y="84"/>
                </a:cubicBezTo>
                <a:cubicBezTo>
                  <a:pt x="188" y="84"/>
                  <a:pt x="188" y="84"/>
                  <a:pt x="189" y="84"/>
                </a:cubicBezTo>
                <a:cubicBezTo>
                  <a:pt x="189" y="84"/>
                  <a:pt x="189" y="84"/>
                  <a:pt x="189" y="84"/>
                </a:cubicBezTo>
                <a:cubicBezTo>
                  <a:pt x="191" y="85"/>
                  <a:pt x="192" y="85"/>
                  <a:pt x="193" y="85"/>
                </a:cubicBezTo>
                <a:cubicBezTo>
                  <a:pt x="193" y="85"/>
                  <a:pt x="192" y="85"/>
                  <a:pt x="192" y="84"/>
                </a:cubicBezTo>
                <a:cubicBezTo>
                  <a:pt x="192" y="84"/>
                  <a:pt x="192" y="84"/>
                  <a:pt x="192" y="84"/>
                </a:cubicBezTo>
                <a:cubicBezTo>
                  <a:pt x="192" y="84"/>
                  <a:pt x="192" y="84"/>
                  <a:pt x="192" y="84"/>
                </a:cubicBezTo>
                <a:cubicBezTo>
                  <a:pt x="192" y="84"/>
                  <a:pt x="192" y="83"/>
                  <a:pt x="192" y="83"/>
                </a:cubicBezTo>
                <a:cubicBezTo>
                  <a:pt x="192" y="83"/>
                  <a:pt x="192" y="84"/>
                  <a:pt x="193" y="84"/>
                </a:cubicBezTo>
                <a:cubicBezTo>
                  <a:pt x="193" y="84"/>
                  <a:pt x="193" y="84"/>
                  <a:pt x="192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4" y="84"/>
                  <a:pt x="194" y="83"/>
                  <a:pt x="194" y="83"/>
                </a:cubicBezTo>
                <a:cubicBezTo>
                  <a:pt x="194" y="83"/>
                  <a:pt x="195" y="83"/>
                  <a:pt x="195" y="83"/>
                </a:cubicBezTo>
                <a:cubicBezTo>
                  <a:pt x="195" y="84"/>
                  <a:pt x="195" y="84"/>
                  <a:pt x="195" y="84"/>
                </a:cubicBezTo>
                <a:cubicBezTo>
                  <a:pt x="195" y="84"/>
                  <a:pt x="195" y="84"/>
                  <a:pt x="195" y="84"/>
                </a:cubicBezTo>
                <a:cubicBezTo>
                  <a:pt x="195" y="84"/>
                  <a:pt x="195" y="84"/>
                  <a:pt x="196" y="84"/>
                </a:cubicBezTo>
                <a:cubicBezTo>
                  <a:pt x="196" y="85"/>
                  <a:pt x="196" y="84"/>
                  <a:pt x="196" y="84"/>
                </a:cubicBezTo>
                <a:cubicBezTo>
                  <a:pt x="197" y="84"/>
                  <a:pt x="197" y="84"/>
                  <a:pt x="198" y="84"/>
                </a:cubicBezTo>
                <a:cubicBezTo>
                  <a:pt x="198" y="84"/>
                  <a:pt x="198" y="84"/>
                  <a:pt x="198" y="84"/>
                </a:cubicBezTo>
                <a:cubicBezTo>
                  <a:pt x="198" y="84"/>
                  <a:pt x="198" y="84"/>
                  <a:pt x="198" y="84"/>
                </a:cubicBezTo>
                <a:cubicBezTo>
                  <a:pt x="198" y="84"/>
                  <a:pt x="198" y="84"/>
                  <a:pt x="198" y="84"/>
                </a:cubicBezTo>
                <a:cubicBezTo>
                  <a:pt x="198" y="84"/>
                  <a:pt x="198" y="84"/>
                  <a:pt x="198" y="84"/>
                </a:cubicBezTo>
                <a:cubicBezTo>
                  <a:pt x="198" y="83"/>
                  <a:pt x="199" y="83"/>
                  <a:pt x="198" y="83"/>
                </a:cubicBezTo>
                <a:cubicBezTo>
                  <a:pt x="198" y="83"/>
                  <a:pt x="198" y="83"/>
                  <a:pt x="198" y="83"/>
                </a:cubicBezTo>
                <a:cubicBezTo>
                  <a:pt x="198" y="83"/>
                  <a:pt x="199" y="83"/>
                  <a:pt x="199" y="83"/>
                </a:cubicBezTo>
                <a:cubicBezTo>
                  <a:pt x="199" y="83"/>
                  <a:pt x="199" y="84"/>
                  <a:pt x="199" y="84"/>
                </a:cubicBezTo>
                <a:cubicBezTo>
                  <a:pt x="199" y="84"/>
                  <a:pt x="200" y="84"/>
                  <a:pt x="200" y="84"/>
                </a:cubicBezTo>
                <a:cubicBezTo>
                  <a:pt x="200" y="84"/>
                  <a:pt x="200" y="84"/>
                  <a:pt x="200" y="84"/>
                </a:cubicBezTo>
                <a:cubicBezTo>
                  <a:pt x="202" y="84"/>
                  <a:pt x="204" y="84"/>
                  <a:pt x="206" y="84"/>
                </a:cubicBezTo>
                <a:cubicBezTo>
                  <a:pt x="206" y="84"/>
                  <a:pt x="207" y="84"/>
                  <a:pt x="207" y="84"/>
                </a:cubicBezTo>
                <a:cubicBezTo>
                  <a:pt x="207" y="84"/>
                  <a:pt x="207" y="84"/>
                  <a:pt x="207" y="84"/>
                </a:cubicBezTo>
                <a:cubicBezTo>
                  <a:pt x="208" y="84"/>
                  <a:pt x="208" y="84"/>
                  <a:pt x="208" y="84"/>
                </a:cubicBezTo>
                <a:cubicBezTo>
                  <a:pt x="210" y="85"/>
                  <a:pt x="211" y="85"/>
                  <a:pt x="212" y="86"/>
                </a:cubicBezTo>
                <a:cubicBezTo>
                  <a:pt x="213" y="86"/>
                  <a:pt x="214" y="86"/>
                  <a:pt x="213" y="86"/>
                </a:cubicBezTo>
                <a:cubicBezTo>
                  <a:pt x="213" y="86"/>
                  <a:pt x="214" y="86"/>
                  <a:pt x="214" y="87"/>
                </a:cubicBezTo>
                <a:cubicBezTo>
                  <a:pt x="214" y="87"/>
                  <a:pt x="213" y="87"/>
                  <a:pt x="213" y="87"/>
                </a:cubicBezTo>
                <a:cubicBezTo>
                  <a:pt x="213" y="87"/>
                  <a:pt x="214" y="87"/>
                  <a:pt x="214" y="87"/>
                </a:cubicBezTo>
                <a:cubicBezTo>
                  <a:pt x="214" y="88"/>
                  <a:pt x="214" y="88"/>
                  <a:pt x="214" y="88"/>
                </a:cubicBezTo>
                <a:cubicBezTo>
                  <a:pt x="213" y="88"/>
                  <a:pt x="213" y="88"/>
                  <a:pt x="213" y="88"/>
                </a:cubicBezTo>
                <a:cubicBezTo>
                  <a:pt x="213" y="88"/>
                  <a:pt x="213" y="88"/>
                  <a:pt x="214" y="88"/>
                </a:cubicBezTo>
                <a:cubicBezTo>
                  <a:pt x="214" y="88"/>
                  <a:pt x="214" y="88"/>
                  <a:pt x="214" y="88"/>
                </a:cubicBezTo>
                <a:cubicBezTo>
                  <a:pt x="213" y="88"/>
                  <a:pt x="214" y="88"/>
                  <a:pt x="214" y="88"/>
                </a:cubicBezTo>
                <a:cubicBezTo>
                  <a:pt x="214" y="88"/>
                  <a:pt x="213" y="88"/>
                  <a:pt x="214" y="88"/>
                </a:cubicBezTo>
                <a:cubicBezTo>
                  <a:pt x="213" y="88"/>
                  <a:pt x="213" y="88"/>
                  <a:pt x="213" y="88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9"/>
                  <a:pt x="215" y="90"/>
                  <a:pt x="216" y="90"/>
                </a:cubicBezTo>
                <a:cubicBezTo>
                  <a:pt x="216" y="90"/>
                  <a:pt x="216" y="90"/>
                  <a:pt x="216" y="90"/>
                </a:cubicBezTo>
                <a:cubicBezTo>
                  <a:pt x="216" y="90"/>
                  <a:pt x="216" y="90"/>
                  <a:pt x="217" y="90"/>
                </a:cubicBezTo>
                <a:cubicBezTo>
                  <a:pt x="217" y="90"/>
                  <a:pt x="217" y="91"/>
                  <a:pt x="217" y="91"/>
                </a:cubicBezTo>
                <a:cubicBezTo>
                  <a:pt x="218" y="91"/>
                  <a:pt x="217" y="91"/>
                  <a:pt x="217" y="91"/>
                </a:cubicBezTo>
                <a:cubicBezTo>
                  <a:pt x="217" y="91"/>
                  <a:pt x="217" y="91"/>
                  <a:pt x="217" y="91"/>
                </a:cubicBezTo>
                <a:cubicBezTo>
                  <a:pt x="217" y="91"/>
                  <a:pt x="216" y="91"/>
                  <a:pt x="217" y="91"/>
                </a:cubicBezTo>
                <a:cubicBezTo>
                  <a:pt x="217" y="91"/>
                  <a:pt x="217" y="91"/>
                  <a:pt x="217" y="91"/>
                </a:cubicBezTo>
                <a:cubicBezTo>
                  <a:pt x="217" y="91"/>
                  <a:pt x="218" y="91"/>
                  <a:pt x="218" y="91"/>
                </a:cubicBezTo>
                <a:cubicBezTo>
                  <a:pt x="218" y="92"/>
                  <a:pt x="218" y="92"/>
                  <a:pt x="218" y="92"/>
                </a:cubicBezTo>
                <a:cubicBezTo>
                  <a:pt x="218" y="92"/>
                  <a:pt x="218" y="92"/>
                  <a:pt x="218" y="92"/>
                </a:cubicBezTo>
                <a:cubicBezTo>
                  <a:pt x="218" y="92"/>
                  <a:pt x="218" y="92"/>
                  <a:pt x="219" y="92"/>
                </a:cubicBezTo>
                <a:cubicBezTo>
                  <a:pt x="219" y="92"/>
                  <a:pt x="219" y="92"/>
                  <a:pt x="219" y="92"/>
                </a:cubicBezTo>
                <a:cubicBezTo>
                  <a:pt x="219" y="92"/>
                  <a:pt x="219" y="92"/>
                  <a:pt x="219" y="92"/>
                </a:cubicBezTo>
                <a:cubicBezTo>
                  <a:pt x="218" y="93"/>
                  <a:pt x="218" y="93"/>
                  <a:pt x="217" y="93"/>
                </a:cubicBezTo>
                <a:cubicBezTo>
                  <a:pt x="218" y="93"/>
                  <a:pt x="218" y="93"/>
                  <a:pt x="218" y="93"/>
                </a:cubicBezTo>
                <a:cubicBezTo>
                  <a:pt x="219" y="93"/>
                  <a:pt x="219" y="93"/>
                  <a:pt x="219" y="93"/>
                </a:cubicBezTo>
                <a:cubicBezTo>
                  <a:pt x="219" y="93"/>
                  <a:pt x="218" y="93"/>
                  <a:pt x="218" y="93"/>
                </a:cubicBezTo>
                <a:cubicBezTo>
                  <a:pt x="218" y="93"/>
                  <a:pt x="218" y="93"/>
                  <a:pt x="219" y="93"/>
                </a:cubicBezTo>
                <a:cubicBezTo>
                  <a:pt x="219" y="93"/>
                  <a:pt x="218" y="94"/>
                  <a:pt x="218" y="94"/>
                </a:cubicBezTo>
                <a:cubicBezTo>
                  <a:pt x="218" y="94"/>
                  <a:pt x="217" y="94"/>
                  <a:pt x="217" y="94"/>
                </a:cubicBezTo>
                <a:cubicBezTo>
                  <a:pt x="217" y="94"/>
                  <a:pt x="217" y="94"/>
                  <a:pt x="217" y="94"/>
                </a:cubicBezTo>
                <a:cubicBezTo>
                  <a:pt x="217" y="94"/>
                  <a:pt x="217" y="94"/>
                  <a:pt x="217" y="94"/>
                </a:cubicBezTo>
                <a:cubicBezTo>
                  <a:pt x="217" y="94"/>
                  <a:pt x="216" y="94"/>
                  <a:pt x="217" y="94"/>
                </a:cubicBezTo>
                <a:cubicBezTo>
                  <a:pt x="217" y="94"/>
                  <a:pt x="218" y="94"/>
                  <a:pt x="218" y="94"/>
                </a:cubicBezTo>
                <a:cubicBezTo>
                  <a:pt x="218" y="94"/>
                  <a:pt x="219" y="94"/>
                  <a:pt x="219" y="94"/>
                </a:cubicBezTo>
                <a:cubicBezTo>
                  <a:pt x="219" y="94"/>
                  <a:pt x="219" y="93"/>
                  <a:pt x="219" y="93"/>
                </a:cubicBezTo>
                <a:cubicBezTo>
                  <a:pt x="219" y="93"/>
                  <a:pt x="219" y="94"/>
                  <a:pt x="219" y="94"/>
                </a:cubicBezTo>
                <a:cubicBezTo>
                  <a:pt x="219" y="94"/>
                  <a:pt x="219" y="94"/>
                  <a:pt x="218" y="94"/>
                </a:cubicBezTo>
                <a:cubicBezTo>
                  <a:pt x="219" y="95"/>
                  <a:pt x="219" y="95"/>
                  <a:pt x="219" y="95"/>
                </a:cubicBezTo>
                <a:cubicBezTo>
                  <a:pt x="219" y="95"/>
                  <a:pt x="219" y="95"/>
                  <a:pt x="219" y="95"/>
                </a:cubicBezTo>
                <a:cubicBezTo>
                  <a:pt x="219" y="95"/>
                  <a:pt x="220" y="95"/>
                  <a:pt x="220" y="95"/>
                </a:cubicBezTo>
                <a:cubicBezTo>
                  <a:pt x="221" y="95"/>
                  <a:pt x="220" y="96"/>
                  <a:pt x="220" y="95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9" y="96"/>
                  <a:pt x="220" y="96"/>
                  <a:pt x="219" y="96"/>
                </a:cubicBezTo>
                <a:cubicBezTo>
                  <a:pt x="219" y="96"/>
                  <a:pt x="220" y="96"/>
                  <a:pt x="220" y="96"/>
                </a:cubicBezTo>
                <a:cubicBezTo>
                  <a:pt x="220" y="96"/>
                  <a:pt x="219" y="96"/>
                  <a:pt x="219" y="96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21" y="98"/>
                  <a:pt x="221" y="98"/>
                  <a:pt x="221" y="98"/>
                </a:cubicBezTo>
                <a:cubicBezTo>
                  <a:pt x="222" y="98"/>
                  <a:pt x="221" y="98"/>
                  <a:pt x="221" y="98"/>
                </a:cubicBezTo>
                <a:cubicBezTo>
                  <a:pt x="221" y="98"/>
                  <a:pt x="221" y="98"/>
                  <a:pt x="221" y="98"/>
                </a:cubicBezTo>
                <a:cubicBezTo>
                  <a:pt x="221" y="98"/>
                  <a:pt x="221" y="98"/>
                  <a:pt x="221" y="98"/>
                </a:cubicBezTo>
                <a:cubicBezTo>
                  <a:pt x="221" y="98"/>
                  <a:pt x="221" y="98"/>
                  <a:pt x="221" y="98"/>
                </a:cubicBezTo>
                <a:cubicBezTo>
                  <a:pt x="221" y="98"/>
                  <a:pt x="222" y="99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ubicBezTo>
                  <a:pt x="221" y="99"/>
                  <a:pt x="220" y="99"/>
                  <a:pt x="220" y="99"/>
                </a:cubicBezTo>
                <a:cubicBezTo>
                  <a:pt x="220" y="99"/>
                  <a:pt x="221" y="99"/>
                  <a:pt x="221" y="99"/>
                </a:cubicBezTo>
                <a:cubicBezTo>
                  <a:pt x="221" y="99"/>
                  <a:pt x="221" y="99"/>
                  <a:pt x="221" y="99"/>
                </a:cubicBezTo>
                <a:cubicBezTo>
                  <a:pt x="222" y="99"/>
                  <a:pt x="222" y="99"/>
                  <a:pt x="222" y="99"/>
                </a:cubicBezTo>
                <a:cubicBezTo>
                  <a:pt x="222" y="100"/>
                  <a:pt x="222" y="99"/>
                  <a:pt x="223" y="100"/>
                </a:cubicBezTo>
                <a:cubicBezTo>
                  <a:pt x="223" y="101"/>
                  <a:pt x="223" y="101"/>
                  <a:pt x="222" y="101"/>
                </a:cubicBezTo>
                <a:cubicBezTo>
                  <a:pt x="222" y="101"/>
                  <a:pt x="222" y="101"/>
                  <a:pt x="223" y="101"/>
                </a:cubicBezTo>
                <a:cubicBezTo>
                  <a:pt x="223" y="101"/>
                  <a:pt x="223" y="101"/>
                  <a:pt x="223" y="101"/>
                </a:cubicBezTo>
                <a:cubicBezTo>
                  <a:pt x="223" y="101"/>
                  <a:pt x="223" y="101"/>
                  <a:pt x="223" y="101"/>
                </a:cubicBezTo>
                <a:cubicBezTo>
                  <a:pt x="222" y="101"/>
                  <a:pt x="223" y="101"/>
                  <a:pt x="223" y="101"/>
                </a:cubicBezTo>
                <a:cubicBezTo>
                  <a:pt x="223" y="101"/>
                  <a:pt x="222" y="101"/>
                  <a:pt x="222" y="101"/>
                </a:cubicBezTo>
                <a:cubicBezTo>
                  <a:pt x="222" y="101"/>
                  <a:pt x="222" y="101"/>
                  <a:pt x="222" y="101"/>
                </a:cubicBezTo>
                <a:cubicBezTo>
                  <a:pt x="222" y="101"/>
                  <a:pt x="223" y="101"/>
                  <a:pt x="223" y="101"/>
                </a:cubicBezTo>
                <a:cubicBezTo>
                  <a:pt x="223" y="102"/>
                  <a:pt x="222" y="101"/>
                  <a:pt x="222" y="102"/>
                </a:cubicBezTo>
                <a:cubicBezTo>
                  <a:pt x="222" y="102"/>
                  <a:pt x="222" y="102"/>
                  <a:pt x="222" y="102"/>
                </a:cubicBezTo>
                <a:cubicBezTo>
                  <a:pt x="223" y="102"/>
                  <a:pt x="223" y="102"/>
                  <a:pt x="223" y="102"/>
                </a:cubicBezTo>
                <a:cubicBezTo>
                  <a:pt x="223" y="102"/>
                  <a:pt x="223" y="102"/>
                  <a:pt x="224" y="102"/>
                </a:cubicBezTo>
                <a:cubicBezTo>
                  <a:pt x="223" y="102"/>
                  <a:pt x="223" y="102"/>
                  <a:pt x="223" y="102"/>
                </a:cubicBezTo>
                <a:cubicBezTo>
                  <a:pt x="222" y="102"/>
                  <a:pt x="222" y="102"/>
                  <a:pt x="222" y="102"/>
                </a:cubicBezTo>
                <a:cubicBezTo>
                  <a:pt x="222" y="102"/>
                  <a:pt x="222" y="102"/>
                  <a:pt x="222" y="102"/>
                </a:cubicBezTo>
                <a:cubicBezTo>
                  <a:pt x="221" y="102"/>
                  <a:pt x="221" y="102"/>
                  <a:pt x="221" y="102"/>
                </a:cubicBezTo>
                <a:cubicBezTo>
                  <a:pt x="221" y="102"/>
                  <a:pt x="220" y="102"/>
                  <a:pt x="220" y="102"/>
                </a:cubicBezTo>
                <a:cubicBezTo>
                  <a:pt x="221" y="102"/>
                  <a:pt x="221" y="102"/>
                  <a:pt x="221" y="102"/>
                </a:cubicBezTo>
                <a:cubicBezTo>
                  <a:pt x="221" y="102"/>
                  <a:pt x="221" y="102"/>
                  <a:pt x="221" y="102"/>
                </a:cubicBezTo>
                <a:cubicBezTo>
                  <a:pt x="221" y="102"/>
                  <a:pt x="221" y="102"/>
                  <a:pt x="222" y="102"/>
                </a:cubicBezTo>
                <a:cubicBezTo>
                  <a:pt x="222" y="103"/>
                  <a:pt x="222" y="102"/>
                  <a:pt x="222" y="102"/>
                </a:cubicBezTo>
                <a:cubicBezTo>
                  <a:pt x="222" y="102"/>
                  <a:pt x="222" y="102"/>
                  <a:pt x="222" y="102"/>
                </a:cubicBezTo>
                <a:cubicBezTo>
                  <a:pt x="222" y="102"/>
                  <a:pt x="222" y="103"/>
                  <a:pt x="223" y="103"/>
                </a:cubicBezTo>
                <a:cubicBezTo>
                  <a:pt x="222" y="103"/>
                  <a:pt x="222" y="103"/>
                  <a:pt x="222" y="103"/>
                </a:cubicBezTo>
                <a:cubicBezTo>
                  <a:pt x="222" y="103"/>
                  <a:pt x="222" y="103"/>
                  <a:pt x="222" y="103"/>
                </a:cubicBezTo>
                <a:cubicBezTo>
                  <a:pt x="221" y="104"/>
                  <a:pt x="221" y="104"/>
                  <a:pt x="221" y="104"/>
                </a:cubicBezTo>
                <a:cubicBezTo>
                  <a:pt x="221" y="104"/>
                  <a:pt x="221" y="104"/>
                  <a:pt x="220" y="104"/>
                </a:cubicBezTo>
                <a:cubicBezTo>
                  <a:pt x="221" y="105"/>
                  <a:pt x="222" y="105"/>
                  <a:pt x="223" y="104"/>
                </a:cubicBezTo>
                <a:cubicBezTo>
                  <a:pt x="223" y="104"/>
                  <a:pt x="223" y="104"/>
                  <a:pt x="223" y="104"/>
                </a:cubicBezTo>
                <a:cubicBezTo>
                  <a:pt x="223" y="104"/>
                  <a:pt x="223" y="104"/>
                  <a:pt x="223" y="104"/>
                </a:cubicBezTo>
                <a:cubicBezTo>
                  <a:pt x="223" y="104"/>
                  <a:pt x="223" y="103"/>
                  <a:pt x="223" y="103"/>
                </a:cubicBezTo>
                <a:cubicBezTo>
                  <a:pt x="223" y="104"/>
                  <a:pt x="223" y="104"/>
                  <a:pt x="222" y="105"/>
                </a:cubicBezTo>
                <a:cubicBezTo>
                  <a:pt x="222" y="105"/>
                  <a:pt x="222" y="105"/>
                  <a:pt x="221" y="105"/>
                </a:cubicBezTo>
                <a:cubicBezTo>
                  <a:pt x="221" y="105"/>
                  <a:pt x="221" y="105"/>
                  <a:pt x="221" y="105"/>
                </a:cubicBezTo>
                <a:cubicBezTo>
                  <a:pt x="221" y="105"/>
                  <a:pt x="221" y="105"/>
                  <a:pt x="221" y="105"/>
                </a:cubicBezTo>
                <a:cubicBezTo>
                  <a:pt x="221" y="105"/>
                  <a:pt x="221" y="106"/>
                  <a:pt x="220" y="106"/>
                </a:cubicBezTo>
                <a:cubicBezTo>
                  <a:pt x="220" y="106"/>
                  <a:pt x="220" y="105"/>
                  <a:pt x="220" y="106"/>
                </a:cubicBezTo>
                <a:cubicBezTo>
                  <a:pt x="220" y="106"/>
                  <a:pt x="220" y="106"/>
                  <a:pt x="220" y="106"/>
                </a:cubicBezTo>
                <a:cubicBezTo>
                  <a:pt x="220" y="106"/>
                  <a:pt x="221" y="106"/>
                  <a:pt x="221" y="107"/>
                </a:cubicBezTo>
                <a:cubicBezTo>
                  <a:pt x="222" y="107"/>
                  <a:pt x="222" y="107"/>
                  <a:pt x="223" y="107"/>
                </a:cubicBezTo>
                <a:cubicBezTo>
                  <a:pt x="223" y="107"/>
                  <a:pt x="224" y="107"/>
                  <a:pt x="224" y="107"/>
                </a:cubicBezTo>
                <a:cubicBezTo>
                  <a:pt x="224" y="107"/>
                  <a:pt x="225" y="107"/>
                  <a:pt x="225" y="107"/>
                </a:cubicBezTo>
                <a:cubicBezTo>
                  <a:pt x="225" y="106"/>
                  <a:pt x="225" y="106"/>
                  <a:pt x="224" y="106"/>
                </a:cubicBezTo>
                <a:cubicBezTo>
                  <a:pt x="224" y="105"/>
                  <a:pt x="225" y="106"/>
                  <a:pt x="225" y="106"/>
                </a:cubicBezTo>
                <a:cubicBezTo>
                  <a:pt x="225" y="106"/>
                  <a:pt x="225" y="106"/>
                  <a:pt x="225" y="106"/>
                </a:cubicBezTo>
                <a:cubicBezTo>
                  <a:pt x="225" y="105"/>
                  <a:pt x="226" y="106"/>
                  <a:pt x="226" y="105"/>
                </a:cubicBezTo>
                <a:cubicBezTo>
                  <a:pt x="226" y="105"/>
                  <a:pt x="226" y="104"/>
                  <a:pt x="225" y="104"/>
                </a:cubicBezTo>
                <a:cubicBezTo>
                  <a:pt x="225" y="104"/>
                  <a:pt x="225" y="104"/>
                  <a:pt x="225" y="103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5" y="103"/>
                  <a:pt x="225" y="103"/>
                  <a:pt x="225" y="103"/>
                </a:cubicBezTo>
                <a:cubicBezTo>
                  <a:pt x="225" y="103"/>
                  <a:pt x="225" y="104"/>
                  <a:pt x="225" y="104"/>
                </a:cubicBezTo>
                <a:cubicBezTo>
                  <a:pt x="225" y="104"/>
                  <a:pt x="226" y="104"/>
                  <a:pt x="226" y="104"/>
                </a:cubicBezTo>
                <a:cubicBezTo>
                  <a:pt x="226" y="105"/>
                  <a:pt x="226" y="105"/>
                  <a:pt x="226" y="105"/>
                </a:cubicBezTo>
                <a:cubicBezTo>
                  <a:pt x="226" y="105"/>
                  <a:pt x="226" y="105"/>
                  <a:pt x="227" y="105"/>
                </a:cubicBezTo>
                <a:cubicBezTo>
                  <a:pt x="227" y="105"/>
                  <a:pt x="227" y="105"/>
                  <a:pt x="227" y="105"/>
                </a:cubicBezTo>
                <a:cubicBezTo>
                  <a:pt x="227" y="105"/>
                  <a:pt x="227" y="105"/>
                  <a:pt x="227" y="105"/>
                </a:cubicBezTo>
                <a:cubicBezTo>
                  <a:pt x="227" y="105"/>
                  <a:pt x="227" y="105"/>
                  <a:pt x="227" y="105"/>
                </a:cubicBezTo>
                <a:cubicBezTo>
                  <a:pt x="227" y="105"/>
                  <a:pt x="227" y="105"/>
                  <a:pt x="227" y="105"/>
                </a:cubicBezTo>
                <a:cubicBezTo>
                  <a:pt x="227" y="105"/>
                  <a:pt x="227" y="104"/>
                  <a:pt x="228" y="104"/>
                </a:cubicBezTo>
                <a:cubicBezTo>
                  <a:pt x="228" y="104"/>
                  <a:pt x="228" y="105"/>
                  <a:pt x="227" y="105"/>
                </a:cubicBezTo>
                <a:cubicBezTo>
                  <a:pt x="227" y="105"/>
                  <a:pt x="227" y="105"/>
                  <a:pt x="227" y="105"/>
                </a:cubicBezTo>
                <a:cubicBezTo>
                  <a:pt x="227" y="105"/>
                  <a:pt x="227" y="105"/>
                  <a:pt x="227" y="105"/>
                </a:cubicBezTo>
                <a:cubicBezTo>
                  <a:pt x="227" y="105"/>
                  <a:pt x="227" y="105"/>
                  <a:pt x="226" y="106"/>
                </a:cubicBezTo>
                <a:cubicBezTo>
                  <a:pt x="227" y="106"/>
                  <a:pt x="227" y="106"/>
                  <a:pt x="227" y="106"/>
                </a:cubicBezTo>
                <a:cubicBezTo>
                  <a:pt x="228" y="106"/>
                  <a:pt x="228" y="106"/>
                  <a:pt x="228" y="106"/>
                </a:cubicBezTo>
                <a:cubicBezTo>
                  <a:pt x="228" y="106"/>
                  <a:pt x="228" y="106"/>
                  <a:pt x="228" y="106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30" y="106"/>
                  <a:pt x="230" y="106"/>
                  <a:pt x="230" y="106"/>
                </a:cubicBezTo>
                <a:cubicBezTo>
                  <a:pt x="230" y="106"/>
                  <a:pt x="230" y="106"/>
                  <a:pt x="230" y="106"/>
                </a:cubicBezTo>
                <a:cubicBezTo>
                  <a:pt x="230" y="106"/>
                  <a:pt x="229" y="106"/>
                  <a:pt x="229" y="106"/>
                </a:cubicBezTo>
                <a:cubicBezTo>
                  <a:pt x="228" y="106"/>
                  <a:pt x="228" y="106"/>
                  <a:pt x="228" y="107"/>
                </a:cubicBezTo>
                <a:cubicBezTo>
                  <a:pt x="228" y="107"/>
                  <a:pt x="227" y="107"/>
                  <a:pt x="227" y="107"/>
                </a:cubicBezTo>
                <a:cubicBezTo>
                  <a:pt x="228" y="108"/>
                  <a:pt x="229" y="107"/>
                  <a:pt x="231" y="107"/>
                </a:cubicBezTo>
                <a:cubicBezTo>
                  <a:pt x="231" y="107"/>
                  <a:pt x="231" y="107"/>
                  <a:pt x="231" y="107"/>
                </a:cubicBezTo>
                <a:cubicBezTo>
                  <a:pt x="231" y="107"/>
                  <a:pt x="230" y="107"/>
                  <a:pt x="230" y="107"/>
                </a:cubicBezTo>
                <a:cubicBezTo>
                  <a:pt x="230" y="107"/>
                  <a:pt x="229" y="107"/>
                  <a:pt x="229" y="107"/>
                </a:cubicBezTo>
                <a:cubicBezTo>
                  <a:pt x="229" y="108"/>
                  <a:pt x="229" y="108"/>
                  <a:pt x="229" y="108"/>
                </a:cubicBezTo>
                <a:cubicBezTo>
                  <a:pt x="229" y="108"/>
                  <a:pt x="228" y="108"/>
                  <a:pt x="228" y="108"/>
                </a:cubicBezTo>
                <a:cubicBezTo>
                  <a:pt x="228" y="108"/>
                  <a:pt x="228" y="108"/>
                  <a:pt x="229" y="108"/>
                </a:cubicBezTo>
                <a:cubicBezTo>
                  <a:pt x="229" y="108"/>
                  <a:pt x="229" y="108"/>
                  <a:pt x="230" y="108"/>
                </a:cubicBezTo>
                <a:cubicBezTo>
                  <a:pt x="230" y="107"/>
                  <a:pt x="230" y="107"/>
                  <a:pt x="230" y="107"/>
                </a:cubicBezTo>
                <a:cubicBezTo>
                  <a:pt x="231" y="108"/>
                  <a:pt x="230" y="108"/>
                  <a:pt x="230" y="108"/>
                </a:cubicBezTo>
                <a:cubicBezTo>
                  <a:pt x="230" y="108"/>
                  <a:pt x="229" y="108"/>
                  <a:pt x="229" y="108"/>
                </a:cubicBezTo>
                <a:cubicBezTo>
                  <a:pt x="229" y="109"/>
                  <a:pt x="230" y="108"/>
                  <a:pt x="230" y="108"/>
                </a:cubicBezTo>
                <a:cubicBezTo>
                  <a:pt x="230" y="109"/>
                  <a:pt x="231" y="108"/>
                  <a:pt x="231" y="108"/>
                </a:cubicBezTo>
                <a:cubicBezTo>
                  <a:pt x="231" y="108"/>
                  <a:pt x="231" y="109"/>
                  <a:pt x="231" y="109"/>
                </a:cubicBezTo>
                <a:cubicBezTo>
                  <a:pt x="231" y="109"/>
                  <a:pt x="232" y="109"/>
                  <a:pt x="232" y="109"/>
                </a:cubicBezTo>
                <a:cubicBezTo>
                  <a:pt x="232" y="109"/>
                  <a:pt x="231" y="109"/>
                  <a:pt x="231" y="109"/>
                </a:cubicBezTo>
                <a:cubicBezTo>
                  <a:pt x="230" y="109"/>
                  <a:pt x="230" y="109"/>
                  <a:pt x="230" y="109"/>
                </a:cubicBezTo>
                <a:cubicBezTo>
                  <a:pt x="230" y="109"/>
                  <a:pt x="231" y="109"/>
                  <a:pt x="231" y="109"/>
                </a:cubicBezTo>
                <a:cubicBezTo>
                  <a:pt x="231" y="109"/>
                  <a:pt x="232" y="110"/>
                  <a:pt x="232" y="110"/>
                </a:cubicBezTo>
                <a:cubicBezTo>
                  <a:pt x="232" y="110"/>
                  <a:pt x="232" y="110"/>
                  <a:pt x="232" y="110"/>
                </a:cubicBezTo>
                <a:cubicBezTo>
                  <a:pt x="232" y="110"/>
                  <a:pt x="232" y="109"/>
                  <a:pt x="232" y="110"/>
                </a:cubicBezTo>
                <a:cubicBezTo>
                  <a:pt x="233" y="110"/>
                  <a:pt x="233" y="110"/>
                  <a:pt x="233" y="110"/>
                </a:cubicBezTo>
                <a:cubicBezTo>
                  <a:pt x="232" y="110"/>
                  <a:pt x="232" y="110"/>
                  <a:pt x="232" y="110"/>
                </a:cubicBezTo>
                <a:cubicBezTo>
                  <a:pt x="232" y="110"/>
                  <a:pt x="231" y="110"/>
                  <a:pt x="231" y="110"/>
                </a:cubicBezTo>
                <a:cubicBezTo>
                  <a:pt x="231" y="110"/>
                  <a:pt x="231" y="110"/>
                  <a:pt x="231" y="110"/>
                </a:cubicBezTo>
                <a:cubicBezTo>
                  <a:pt x="231" y="110"/>
                  <a:pt x="231" y="110"/>
                  <a:pt x="231" y="110"/>
                </a:cubicBezTo>
                <a:cubicBezTo>
                  <a:pt x="231" y="110"/>
                  <a:pt x="231" y="110"/>
                  <a:pt x="232" y="110"/>
                </a:cubicBezTo>
                <a:cubicBezTo>
                  <a:pt x="232" y="110"/>
                  <a:pt x="232" y="110"/>
                  <a:pt x="232" y="110"/>
                </a:cubicBezTo>
                <a:cubicBezTo>
                  <a:pt x="232" y="110"/>
                  <a:pt x="232" y="110"/>
                  <a:pt x="232" y="110"/>
                </a:cubicBezTo>
                <a:cubicBezTo>
                  <a:pt x="232" y="110"/>
                  <a:pt x="232" y="110"/>
                  <a:pt x="232" y="110"/>
                </a:cubicBezTo>
                <a:cubicBezTo>
                  <a:pt x="233" y="110"/>
                  <a:pt x="233" y="111"/>
                  <a:pt x="233" y="111"/>
                </a:cubicBezTo>
                <a:cubicBezTo>
                  <a:pt x="233" y="111"/>
                  <a:pt x="232" y="110"/>
                  <a:pt x="232" y="111"/>
                </a:cubicBezTo>
                <a:cubicBezTo>
                  <a:pt x="232" y="111"/>
                  <a:pt x="232" y="111"/>
                  <a:pt x="232" y="111"/>
                </a:cubicBezTo>
                <a:cubicBezTo>
                  <a:pt x="232" y="111"/>
                  <a:pt x="233" y="111"/>
                  <a:pt x="233" y="111"/>
                </a:cubicBezTo>
                <a:cubicBezTo>
                  <a:pt x="232" y="111"/>
                  <a:pt x="232" y="111"/>
                  <a:pt x="232" y="111"/>
                </a:cubicBezTo>
                <a:cubicBezTo>
                  <a:pt x="232" y="111"/>
                  <a:pt x="232" y="111"/>
                  <a:pt x="232" y="111"/>
                </a:cubicBezTo>
                <a:cubicBezTo>
                  <a:pt x="232" y="111"/>
                  <a:pt x="232" y="111"/>
                  <a:pt x="232" y="111"/>
                </a:cubicBezTo>
                <a:cubicBezTo>
                  <a:pt x="232" y="111"/>
                  <a:pt x="231" y="111"/>
                  <a:pt x="231" y="111"/>
                </a:cubicBezTo>
                <a:cubicBezTo>
                  <a:pt x="231" y="111"/>
                  <a:pt x="231" y="111"/>
                  <a:pt x="231" y="111"/>
                </a:cubicBezTo>
                <a:cubicBezTo>
                  <a:pt x="231" y="111"/>
                  <a:pt x="231" y="111"/>
                  <a:pt x="231" y="111"/>
                </a:cubicBezTo>
                <a:cubicBezTo>
                  <a:pt x="232" y="111"/>
                  <a:pt x="232" y="111"/>
                  <a:pt x="232" y="111"/>
                </a:cubicBezTo>
                <a:cubicBezTo>
                  <a:pt x="232" y="111"/>
                  <a:pt x="232" y="111"/>
                  <a:pt x="232" y="111"/>
                </a:cubicBezTo>
                <a:cubicBezTo>
                  <a:pt x="232" y="112"/>
                  <a:pt x="233" y="112"/>
                  <a:pt x="233" y="111"/>
                </a:cubicBezTo>
                <a:cubicBezTo>
                  <a:pt x="233" y="111"/>
                  <a:pt x="233" y="111"/>
                  <a:pt x="233" y="111"/>
                </a:cubicBezTo>
                <a:cubicBezTo>
                  <a:pt x="233" y="111"/>
                  <a:pt x="233" y="112"/>
                  <a:pt x="233" y="112"/>
                </a:cubicBezTo>
                <a:cubicBezTo>
                  <a:pt x="233" y="112"/>
                  <a:pt x="233" y="112"/>
                  <a:pt x="233" y="112"/>
                </a:cubicBezTo>
                <a:cubicBezTo>
                  <a:pt x="233" y="112"/>
                  <a:pt x="233" y="112"/>
                  <a:pt x="233" y="112"/>
                </a:cubicBezTo>
                <a:cubicBezTo>
                  <a:pt x="232" y="112"/>
                  <a:pt x="232" y="112"/>
                  <a:pt x="232" y="112"/>
                </a:cubicBezTo>
                <a:cubicBezTo>
                  <a:pt x="231" y="112"/>
                  <a:pt x="231" y="112"/>
                  <a:pt x="230" y="111"/>
                </a:cubicBezTo>
                <a:cubicBezTo>
                  <a:pt x="230" y="111"/>
                  <a:pt x="229" y="111"/>
                  <a:pt x="229" y="111"/>
                </a:cubicBezTo>
                <a:cubicBezTo>
                  <a:pt x="228" y="110"/>
                  <a:pt x="228" y="110"/>
                  <a:pt x="227" y="110"/>
                </a:cubicBezTo>
                <a:cubicBezTo>
                  <a:pt x="227" y="110"/>
                  <a:pt x="227" y="110"/>
                  <a:pt x="226" y="110"/>
                </a:cubicBezTo>
                <a:cubicBezTo>
                  <a:pt x="226" y="110"/>
                  <a:pt x="225" y="110"/>
                  <a:pt x="225" y="110"/>
                </a:cubicBezTo>
                <a:cubicBezTo>
                  <a:pt x="225" y="110"/>
                  <a:pt x="224" y="110"/>
                  <a:pt x="224" y="110"/>
                </a:cubicBezTo>
                <a:cubicBezTo>
                  <a:pt x="224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1"/>
                </a:cubicBezTo>
                <a:cubicBezTo>
                  <a:pt x="224" y="111"/>
                  <a:pt x="225" y="112"/>
                  <a:pt x="227" y="112"/>
                </a:cubicBezTo>
                <a:cubicBezTo>
                  <a:pt x="229" y="113"/>
                  <a:pt x="229" y="113"/>
                  <a:pt x="229" y="113"/>
                </a:cubicBezTo>
                <a:cubicBezTo>
                  <a:pt x="230" y="113"/>
                  <a:pt x="230" y="113"/>
                  <a:pt x="230" y="113"/>
                </a:cubicBezTo>
                <a:cubicBezTo>
                  <a:pt x="230" y="113"/>
                  <a:pt x="231" y="113"/>
                  <a:pt x="231" y="113"/>
                </a:cubicBezTo>
                <a:cubicBezTo>
                  <a:pt x="231" y="113"/>
                  <a:pt x="231" y="114"/>
                  <a:pt x="231" y="113"/>
                </a:cubicBezTo>
                <a:cubicBezTo>
                  <a:pt x="231" y="113"/>
                  <a:pt x="231" y="113"/>
                  <a:pt x="232" y="113"/>
                </a:cubicBezTo>
                <a:cubicBezTo>
                  <a:pt x="232" y="113"/>
                  <a:pt x="232" y="113"/>
                  <a:pt x="232" y="113"/>
                </a:cubicBezTo>
                <a:cubicBezTo>
                  <a:pt x="232" y="114"/>
                  <a:pt x="232" y="113"/>
                  <a:pt x="232" y="113"/>
                </a:cubicBezTo>
                <a:cubicBezTo>
                  <a:pt x="232" y="113"/>
                  <a:pt x="232" y="114"/>
                  <a:pt x="231" y="114"/>
                </a:cubicBezTo>
                <a:cubicBezTo>
                  <a:pt x="232" y="114"/>
                  <a:pt x="232" y="114"/>
                  <a:pt x="233" y="114"/>
                </a:cubicBezTo>
                <a:cubicBezTo>
                  <a:pt x="233" y="113"/>
                  <a:pt x="233" y="113"/>
                  <a:pt x="233" y="113"/>
                </a:cubicBezTo>
                <a:cubicBezTo>
                  <a:pt x="233" y="113"/>
                  <a:pt x="234" y="113"/>
                  <a:pt x="234" y="113"/>
                </a:cubicBezTo>
                <a:cubicBezTo>
                  <a:pt x="234" y="113"/>
                  <a:pt x="233" y="114"/>
                  <a:pt x="233" y="11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234" y="114"/>
                  <a:pt x="234" y="114"/>
                  <a:pt x="234" y="115"/>
                </a:cubicBezTo>
                <a:cubicBezTo>
                  <a:pt x="234" y="115"/>
                  <a:pt x="233" y="115"/>
                  <a:pt x="233" y="115"/>
                </a:cubicBezTo>
                <a:cubicBezTo>
                  <a:pt x="233" y="115"/>
                  <a:pt x="233" y="115"/>
                  <a:pt x="233" y="115"/>
                </a:cubicBezTo>
                <a:cubicBezTo>
                  <a:pt x="233" y="115"/>
                  <a:pt x="232" y="115"/>
                  <a:pt x="232" y="116"/>
                </a:cubicBezTo>
                <a:cubicBezTo>
                  <a:pt x="233" y="116"/>
                  <a:pt x="233" y="116"/>
                  <a:pt x="233" y="116"/>
                </a:cubicBezTo>
                <a:cubicBezTo>
                  <a:pt x="233" y="116"/>
                  <a:pt x="233" y="116"/>
                  <a:pt x="234" y="116"/>
                </a:cubicBezTo>
                <a:cubicBezTo>
                  <a:pt x="234" y="116"/>
                  <a:pt x="234" y="116"/>
                  <a:pt x="234" y="116"/>
                </a:cubicBezTo>
                <a:cubicBezTo>
                  <a:pt x="234" y="116"/>
                  <a:pt x="233" y="116"/>
                  <a:pt x="233" y="116"/>
                </a:cubicBezTo>
                <a:cubicBezTo>
                  <a:pt x="233" y="116"/>
                  <a:pt x="233" y="116"/>
                  <a:pt x="233" y="116"/>
                </a:cubicBezTo>
                <a:cubicBezTo>
                  <a:pt x="232" y="116"/>
                  <a:pt x="232" y="116"/>
                  <a:pt x="232" y="116"/>
                </a:cubicBezTo>
                <a:cubicBezTo>
                  <a:pt x="232" y="117"/>
                  <a:pt x="232" y="117"/>
                  <a:pt x="232" y="117"/>
                </a:cubicBezTo>
                <a:cubicBezTo>
                  <a:pt x="232" y="117"/>
                  <a:pt x="232" y="117"/>
                  <a:pt x="233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3" y="117"/>
                  <a:pt x="233" y="117"/>
                  <a:pt x="234" y="116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3" y="117"/>
                  <a:pt x="234" y="117"/>
                  <a:pt x="234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3" y="118"/>
                  <a:pt x="234" y="117"/>
                  <a:pt x="234" y="118"/>
                </a:cubicBezTo>
                <a:cubicBezTo>
                  <a:pt x="234" y="118"/>
                  <a:pt x="234" y="118"/>
                  <a:pt x="233" y="118"/>
                </a:cubicBezTo>
                <a:cubicBezTo>
                  <a:pt x="233" y="118"/>
                  <a:pt x="234" y="118"/>
                  <a:pt x="234" y="118"/>
                </a:cubicBezTo>
                <a:cubicBezTo>
                  <a:pt x="233" y="118"/>
                  <a:pt x="233" y="118"/>
                  <a:pt x="233" y="118"/>
                </a:cubicBezTo>
                <a:cubicBezTo>
                  <a:pt x="233" y="117"/>
                  <a:pt x="232" y="118"/>
                  <a:pt x="232" y="118"/>
                </a:cubicBezTo>
                <a:cubicBezTo>
                  <a:pt x="232" y="118"/>
                  <a:pt x="232" y="118"/>
                  <a:pt x="232" y="117"/>
                </a:cubicBezTo>
                <a:cubicBezTo>
                  <a:pt x="232" y="117"/>
                  <a:pt x="232" y="117"/>
                  <a:pt x="232" y="118"/>
                </a:cubicBezTo>
                <a:cubicBezTo>
                  <a:pt x="232" y="118"/>
                  <a:pt x="232" y="118"/>
                  <a:pt x="232" y="118"/>
                </a:cubicBezTo>
                <a:cubicBezTo>
                  <a:pt x="232" y="118"/>
                  <a:pt x="232" y="118"/>
                  <a:pt x="232" y="118"/>
                </a:cubicBezTo>
                <a:cubicBezTo>
                  <a:pt x="232" y="119"/>
                  <a:pt x="232" y="119"/>
                  <a:pt x="231" y="119"/>
                </a:cubicBezTo>
                <a:cubicBezTo>
                  <a:pt x="232" y="119"/>
                  <a:pt x="232" y="119"/>
                  <a:pt x="233" y="119"/>
                </a:cubicBezTo>
                <a:cubicBezTo>
                  <a:pt x="233" y="119"/>
                  <a:pt x="232" y="119"/>
                  <a:pt x="232" y="119"/>
                </a:cubicBezTo>
                <a:cubicBezTo>
                  <a:pt x="232" y="119"/>
                  <a:pt x="232" y="119"/>
                  <a:pt x="232" y="119"/>
                </a:cubicBezTo>
                <a:cubicBezTo>
                  <a:pt x="232" y="120"/>
                  <a:pt x="232" y="119"/>
                  <a:pt x="232" y="119"/>
                </a:cubicBezTo>
                <a:cubicBezTo>
                  <a:pt x="232" y="119"/>
                  <a:pt x="232" y="120"/>
                  <a:pt x="232" y="120"/>
                </a:cubicBezTo>
                <a:cubicBezTo>
                  <a:pt x="232" y="120"/>
                  <a:pt x="231" y="120"/>
                  <a:pt x="231" y="120"/>
                </a:cubicBezTo>
                <a:cubicBezTo>
                  <a:pt x="231" y="120"/>
                  <a:pt x="231" y="120"/>
                  <a:pt x="231" y="120"/>
                </a:cubicBezTo>
                <a:cubicBezTo>
                  <a:pt x="231" y="120"/>
                  <a:pt x="231" y="120"/>
                  <a:pt x="231" y="120"/>
                </a:cubicBezTo>
                <a:cubicBezTo>
                  <a:pt x="231" y="120"/>
                  <a:pt x="231" y="120"/>
                  <a:pt x="230" y="120"/>
                </a:cubicBezTo>
                <a:cubicBezTo>
                  <a:pt x="230" y="120"/>
                  <a:pt x="230" y="120"/>
                  <a:pt x="230" y="120"/>
                </a:cubicBezTo>
                <a:cubicBezTo>
                  <a:pt x="230" y="120"/>
                  <a:pt x="230" y="120"/>
                  <a:pt x="230" y="120"/>
                </a:cubicBezTo>
                <a:cubicBezTo>
                  <a:pt x="230" y="120"/>
                  <a:pt x="230" y="120"/>
                  <a:pt x="230" y="120"/>
                </a:cubicBezTo>
                <a:cubicBezTo>
                  <a:pt x="229" y="120"/>
                  <a:pt x="229" y="120"/>
                  <a:pt x="229" y="120"/>
                </a:cubicBezTo>
                <a:cubicBezTo>
                  <a:pt x="229" y="120"/>
                  <a:pt x="229" y="120"/>
                  <a:pt x="229" y="120"/>
                </a:cubicBezTo>
                <a:cubicBezTo>
                  <a:pt x="229" y="120"/>
                  <a:pt x="228" y="120"/>
                  <a:pt x="228" y="120"/>
                </a:cubicBezTo>
                <a:cubicBezTo>
                  <a:pt x="228" y="120"/>
                  <a:pt x="229" y="120"/>
                  <a:pt x="228" y="120"/>
                </a:cubicBezTo>
                <a:cubicBezTo>
                  <a:pt x="228" y="120"/>
                  <a:pt x="228" y="120"/>
                  <a:pt x="228" y="120"/>
                </a:cubicBezTo>
                <a:cubicBezTo>
                  <a:pt x="227" y="121"/>
                  <a:pt x="227" y="121"/>
                  <a:pt x="227" y="121"/>
                </a:cubicBezTo>
                <a:cubicBezTo>
                  <a:pt x="227" y="121"/>
                  <a:pt x="227" y="121"/>
                  <a:pt x="226" y="121"/>
                </a:cubicBezTo>
                <a:cubicBezTo>
                  <a:pt x="226" y="121"/>
                  <a:pt x="226" y="121"/>
                  <a:pt x="226" y="121"/>
                </a:cubicBezTo>
                <a:cubicBezTo>
                  <a:pt x="226" y="121"/>
                  <a:pt x="226" y="121"/>
                  <a:pt x="226" y="121"/>
                </a:cubicBezTo>
                <a:cubicBezTo>
                  <a:pt x="227" y="121"/>
                  <a:pt x="227" y="121"/>
                  <a:pt x="227" y="121"/>
                </a:cubicBezTo>
                <a:cubicBezTo>
                  <a:pt x="227" y="121"/>
                  <a:pt x="228" y="121"/>
                  <a:pt x="228" y="121"/>
                </a:cubicBezTo>
                <a:cubicBezTo>
                  <a:pt x="228" y="121"/>
                  <a:pt x="227" y="121"/>
                  <a:pt x="227" y="121"/>
                </a:cubicBezTo>
                <a:cubicBezTo>
                  <a:pt x="227" y="121"/>
                  <a:pt x="228" y="121"/>
                  <a:pt x="228" y="121"/>
                </a:cubicBezTo>
                <a:cubicBezTo>
                  <a:pt x="228" y="121"/>
                  <a:pt x="228" y="121"/>
                  <a:pt x="227" y="121"/>
                </a:cubicBezTo>
                <a:cubicBezTo>
                  <a:pt x="228" y="121"/>
                  <a:pt x="228" y="121"/>
                  <a:pt x="228" y="121"/>
                </a:cubicBezTo>
                <a:cubicBezTo>
                  <a:pt x="228" y="121"/>
                  <a:pt x="228" y="121"/>
                  <a:pt x="228" y="122"/>
                </a:cubicBezTo>
                <a:cubicBezTo>
                  <a:pt x="229" y="122"/>
                  <a:pt x="229" y="121"/>
                  <a:pt x="229" y="121"/>
                </a:cubicBezTo>
                <a:cubicBezTo>
                  <a:pt x="230" y="121"/>
                  <a:pt x="231" y="121"/>
                  <a:pt x="231" y="121"/>
                </a:cubicBezTo>
                <a:cubicBezTo>
                  <a:pt x="231" y="121"/>
                  <a:pt x="231" y="121"/>
                  <a:pt x="231" y="121"/>
                </a:cubicBezTo>
                <a:cubicBezTo>
                  <a:pt x="231" y="121"/>
                  <a:pt x="231" y="121"/>
                  <a:pt x="230" y="121"/>
                </a:cubicBezTo>
                <a:cubicBezTo>
                  <a:pt x="231" y="120"/>
                  <a:pt x="231" y="121"/>
                  <a:pt x="232" y="120"/>
                </a:cubicBezTo>
                <a:cubicBezTo>
                  <a:pt x="232" y="120"/>
                  <a:pt x="232" y="120"/>
                  <a:pt x="233" y="120"/>
                </a:cubicBezTo>
                <a:cubicBezTo>
                  <a:pt x="232" y="121"/>
                  <a:pt x="232" y="121"/>
                  <a:pt x="232" y="121"/>
                </a:cubicBezTo>
                <a:cubicBezTo>
                  <a:pt x="232" y="121"/>
                  <a:pt x="232" y="121"/>
                  <a:pt x="232" y="121"/>
                </a:cubicBezTo>
                <a:cubicBezTo>
                  <a:pt x="232" y="121"/>
                  <a:pt x="231" y="121"/>
                  <a:pt x="231" y="121"/>
                </a:cubicBezTo>
                <a:cubicBezTo>
                  <a:pt x="231" y="122"/>
                  <a:pt x="232" y="122"/>
                  <a:pt x="232" y="122"/>
                </a:cubicBezTo>
                <a:cubicBezTo>
                  <a:pt x="232" y="122"/>
                  <a:pt x="232" y="122"/>
                  <a:pt x="232" y="122"/>
                </a:cubicBezTo>
                <a:cubicBezTo>
                  <a:pt x="232" y="122"/>
                  <a:pt x="233" y="122"/>
                  <a:pt x="233" y="122"/>
                </a:cubicBezTo>
                <a:cubicBezTo>
                  <a:pt x="233" y="122"/>
                  <a:pt x="233" y="122"/>
                  <a:pt x="233" y="122"/>
                </a:cubicBezTo>
                <a:cubicBezTo>
                  <a:pt x="233" y="122"/>
                  <a:pt x="233" y="122"/>
                  <a:pt x="233" y="122"/>
                </a:cubicBezTo>
                <a:cubicBezTo>
                  <a:pt x="233" y="122"/>
                  <a:pt x="233" y="122"/>
                  <a:pt x="233" y="122"/>
                </a:cubicBezTo>
                <a:cubicBezTo>
                  <a:pt x="233" y="123"/>
                  <a:pt x="234" y="123"/>
                  <a:pt x="234" y="123"/>
                </a:cubicBezTo>
                <a:cubicBezTo>
                  <a:pt x="233" y="123"/>
                  <a:pt x="233" y="123"/>
                  <a:pt x="232" y="122"/>
                </a:cubicBezTo>
                <a:cubicBezTo>
                  <a:pt x="232" y="122"/>
                  <a:pt x="232" y="122"/>
                  <a:pt x="232" y="122"/>
                </a:cubicBezTo>
                <a:cubicBezTo>
                  <a:pt x="231" y="122"/>
                  <a:pt x="231" y="122"/>
                  <a:pt x="231" y="122"/>
                </a:cubicBezTo>
                <a:cubicBezTo>
                  <a:pt x="230" y="122"/>
                  <a:pt x="230" y="122"/>
                  <a:pt x="229" y="122"/>
                </a:cubicBezTo>
                <a:cubicBezTo>
                  <a:pt x="229" y="122"/>
                  <a:pt x="229" y="122"/>
                  <a:pt x="228" y="122"/>
                </a:cubicBezTo>
                <a:cubicBezTo>
                  <a:pt x="228" y="122"/>
                  <a:pt x="228" y="122"/>
                  <a:pt x="228" y="121"/>
                </a:cubicBezTo>
                <a:cubicBezTo>
                  <a:pt x="228" y="122"/>
                  <a:pt x="228" y="122"/>
                  <a:pt x="228" y="122"/>
                </a:cubicBezTo>
                <a:cubicBezTo>
                  <a:pt x="228" y="122"/>
                  <a:pt x="228" y="122"/>
                  <a:pt x="228" y="122"/>
                </a:cubicBezTo>
                <a:cubicBezTo>
                  <a:pt x="228" y="122"/>
                  <a:pt x="227" y="121"/>
                  <a:pt x="226" y="121"/>
                </a:cubicBezTo>
                <a:cubicBezTo>
                  <a:pt x="226" y="122"/>
                  <a:pt x="226" y="122"/>
                  <a:pt x="227" y="122"/>
                </a:cubicBezTo>
                <a:cubicBezTo>
                  <a:pt x="227" y="122"/>
                  <a:pt x="227" y="122"/>
                  <a:pt x="227" y="122"/>
                </a:cubicBezTo>
                <a:cubicBezTo>
                  <a:pt x="227" y="122"/>
                  <a:pt x="227" y="122"/>
                  <a:pt x="227" y="122"/>
                </a:cubicBezTo>
                <a:cubicBezTo>
                  <a:pt x="227" y="122"/>
                  <a:pt x="227" y="122"/>
                  <a:pt x="227" y="122"/>
                </a:cubicBezTo>
                <a:cubicBezTo>
                  <a:pt x="228" y="123"/>
                  <a:pt x="229" y="122"/>
                  <a:pt x="229" y="122"/>
                </a:cubicBezTo>
                <a:cubicBezTo>
                  <a:pt x="229" y="123"/>
                  <a:pt x="228" y="123"/>
                  <a:pt x="227" y="122"/>
                </a:cubicBezTo>
                <a:cubicBezTo>
                  <a:pt x="227" y="122"/>
                  <a:pt x="227" y="122"/>
                  <a:pt x="227" y="122"/>
                </a:cubicBezTo>
                <a:cubicBezTo>
                  <a:pt x="226" y="122"/>
                  <a:pt x="227" y="122"/>
                  <a:pt x="227" y="122"/>
                </a:cubicBezTo>
                <a:cubicBezTo>
                  <a:pt x="227" y="122"/>
                  <a:pt x="227" y="122"/>
                  <a:pt x="226" y="122"/>
                </a:cubicBezTo>
                <a:cubicBezTo>
                  <a:pt x="226" y="123"/>
                  <a:pt x="227" y="123"/>
                  <a:pt x="227" y="123"/>
                </a:cubicBezTo>
                <a:cubicBezTo>
                  <a:pt x="227" y="123"/>
                  <a:pt x="226" y="123"/>
                  <a:pt x="226" y="123"/>
                </a:cubicBezTo>
                <a:cubicBezTo>
                  <a:pt x="226" y="123"/>
                  <a:pt x="226" y="123"/>
                  <a:pt x="226" y="123"/>
                </a:cubicBezTo>
                <a:cubicBezTo>
                  <a:pt x="226" y="123"/>
                  <a:pt x="226" y="123"/>
                  <a:pt x="226" y="123"/>
                </a:cubicBezTo>
                <a:cubicBezTo>
                  <a:pt x="226" y="123"/>
                  <a:pt x="226" y="123"/>
                  <a:pt x="226" y="123"/>
                </a:cubicBezTo>
                <a:cubicBezTo>
                  <a:pt x="226" y="123"/>
                  <a:pt x="225" y="123"/>
                  <a:pt x="225" y="123"/>
                </a:cubicBezTo>
                <a:cubicBezTo>
                  <a:pt x="225" y="123"/>
                  <a:pt x="226" y="123"/>
                  <a:pt x="226" y="123"/>
                </a:cubicBezTo>
                <a:cubicBezTo>
                  <a:pt x="226" y="124"/>
                  <a:pt x="225" y="124"/>
                  <a:pt x="226" y="124"/>
                </a:cubicBezTo>
                <a:cubicBezTo>
                  <a:pt x="226" y="124"/>
                  <a:pt x="226" y="124"/>
                  <a:pt x="227" y="124"/>
                </a:cubicBezTo>
                <a:cubicBezTo>
                  <a:pt x="227" y="123"/>
                  <a:pt x="227" y="123"/>
                  <a:pt x="228" y="123"/>
                </a:cubicBezTo>
                <a:cubicBezTo>
                  <a:pt x="228" y="123"/>
                  <a:pt x="229" y="123"/>
                  <a:pt x="229" y="123"/>
                </a:cubicBezTo>
                <a:cubicBezTo>
                  <a:pt x="229" y="123"/>
                  <a:pt x="230" y="123"/>
                  <a:pt x="230" y="123"/>
                </a:cubicBezTo>
                <a:cubicBezTo>
                  <a:pt x="230" y="123"/>
                  <a:pt x="230" y="122"/>
                  <a:pt x="231" y="122"/>
                </a:cubicBezTo>
                <a:cubicBezTo>
                  <a:pt x="230" y="123"/>
                  <a:pt x="230" y="123"/>
                  <a:pt x="230" y="123"/>
                </a:cubicBezTo>
                <a:cubicBezTo>
                  <a:pt x="230" y="123"/>
                  <a:pt x="231" y="123"/>
                  <a:pt x="230" y="123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231" y="123"/>
                  <a:pt x="232" y="122"/>
                  <a:pt x="232" y="122"/>
                </a:cubicBezTo>
                <a:cubicBezTo>
                  <a:pt x="232" y="122"/>
                  <a:pt x="232" y="123"/>
                  <a:pt x="232" y="123"/>
                </a:cubicBezTo>
                <a:cubicBezTo>
                  <a:pt x="232" y="123"/>
                  <a:pt x="232" y="123"/>
                  <a:pt x="232" y="123"/>
                </a:cubicBezTo>
                <a:cubicBezTo>
                  <a:pt x="232" y="123"/>
                  <a:pt x="232" y="123"/>
                  <a:pt x="232" y="123"/>
                </a:cubicBezTo>
                <a:cubicBezTo>
                  <a:pt x="233" y="123"/>
                  <a:pt x="233" y="123"/>
                  <a:pt x="233" y="123"/>
                </a:cubicBezTo>
                <a:cubicBezTo>
                  <a:pt x="233" y="123"/>
                  <a:pt x="233" y="123"/>
                  <a:pt x="233" y="123"/>
                </a:cubicBezTo>
                <a:cubicBezTo>
                  <a:pt x="233" y="123"/>
                  <a:pt x="233" y="123"/>
                  <a:pt x="234" y="123"/>
                </a:cubicBezTo>
                <a:cubicBezTo>
                  <a:pt x="234" y="123"/>
                  <a:pt x="234" y="123"/>
                  <a:pt x="234" y="123"/>
                </a:cubicBezTo>
                <a:cubicBezTo>
                  <a:pt x="233" y="123"/>
                  <a:pt x="233" y="124"/>
                  <a:pt x="232" y="124"/>
                </a:cubicBezTo>
                <a:cubicBezTo>
                  <a:pt x="233" y="124"/>
                  <a:pt x="233" y="124"/>
                  <a:pt x="234" y="123"/>
                </a:cubicBezTo>
                <a:cubicBezTo>
                  <a:pt x="234" y="123"/>
                  <a:pt x="234" y="124"/>
                  <a:pt x="235" y="124"/>
                </a:cubicBezTo>
                <a:cubicBezTo>
                  <a:pt x="234" y="124"/>
                  <a:pt x="234" y="124"/>
                  <a:pt x="233" y="124"/>
                </a:cubicBezTo>
                <a:cubicBezTo>
                  <a:pt x="233" y="124"/>
                  <a:pt x="234" y="124"/>
                  <a:pt x="234" y="124"/>
                </a:cubicBezTo>
                <a:cubicBezTo>
                  <a:pt x="234" y="124"/>
                  <a:pt x="233" y="124"/>
                  <a:pt x="233" y="124"/>
                </a:cubicBezTo>
                <a:cubicBezTo>
                  <a:pt x="233" y="124"/>
                  <a:pt x="233" y="124"/>
                  <a:pt x="233" y="124"/>
                </a:cubicBezTo>
                <a:cubicBezTo>
                  <a:pt x="233" y="124"/>
                  <a:pt x="232" y="124"/>
                  <a:pt x="232" y="124"/>
                </a:cubicBezTo>
                <a:cubicBezTo>
                  <a:pt x="232" y="124"/>
                  <a:pt x="231" y="124"/>
                  <a:pt x="231" y="124"/>
                </a:cubicBezTo>
                <a:cubicBezTo>
                  <a:pt x="230" y="124"/>
                  <a:pt x="229" y="124"/>
                  <a:pt x="229" y="123"/>
                </a:cubicBezTo>
                <a:cubicBezTo>
                  <a:pt x="228" y="123"/>
                  <a:pt x="228" y="123"/>
                  <a:pt x="228" y="124"/>
                </a:cubicBezTo>
                <a:cubicBezTo>
                  <a:pt x="227" y="124"/>
                  <a:pt x="226" y="124"/>
                  <a:pt x="225" y="125"/>
                </a:cubicBezTo>
                <a:cubicBezTo>
                  <a:pt x="225" y="125"/>
                  <a:pt x="225" y="126"/>
                  <a:pt x="225" y="126"/>
                </a:cubicBezTo>
                <a:cubicBezTo>
                  <a:pt x="225" y="126"/>
                  <a:pt x="226" y="125"/>
                  <a:pt x="226" y="125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227" y="125"/>
                  <a:pt x="227" y="125"/>
                  <a:pt x="227" y="125"/>
                </a:cubicBezTo>
                <a:cubicBezTo>
                  <a:pt x="227" y="125"/>
                  <a:pt x="227" y="125"/>
                  <a:pt x="227" y="125"/>
                </a:cubicBezTo>
                <a:cubicBezTo>
                  <a:pt x="228" y="125"/>
                  <a:pt x="228" y="125"/>
                  <a:pt x="228" y="125"/>
                </a:cubicBezTo>
                <a:cubicBezTo>
                  <a:pt x="229" y="125"/>
                  <a:pt x="229" y="125"/>
                  <a:pt x="229" y="125"/>
                </a:cubicBezTo>
                <a:cubicBezTo>
                  <a:pt x="229" y="125"/>
                  <a:pt x="230" y="125"/>
                  <a:pt x="230" y="125"/>
                </a:cubicBezTo>
                <a:cubicBezTo>
                  <a:pt x="230" y="125"/>
                  <a:pt x="230" y="125"/>
                  <a:pt x="231" y="125"/>
                </a:cubicBezTo>
                <a:cubicBezTo>
                  <a:pt x="231" y="125"/>
                  <a:pt x="231" y="125"/>
                  <a:pt x="231" y="125"/>
                </a:cubicBezTo>
                <a:cubicBezTo>
                  <a:pt x="231" y="125"/>
                  <a:pt x="232" y="125"/>
                  <a:pt x="232" y="125"/>
                </a:cubicBezTo>
                <a:cubicBezTo>
                  <a:pt x="231" y="125"/>
                  <a:pt x="231" y="125"/>
                  <a:pt x="231" y="125"/>
                </a:cubicBezTo>
                <a:cubicBezTo>
                  <a:pt x="231" y="125"/>
                  <a:pt x="231" y="125"/>
                  <a:pt x="231" y="125"/>
                </a:cubicBezTo>
                <a:cubicBezTo>
                  <a:pt x="231" y="125"/>
                  <a:pt x="231" y="126"/>
                  <a:pt x="231" y="126"/>
                </a:cubicBezTo>
                <a:cubicBezTo>
                  <a:pt x="232" y="126"/>
                  <a:pt x="232" y="126"/>
                  <a:pt x="233" y="126"/>
                </a:cubicBezTo>
                <a:cubicBezTo>
                  <a:pt x="233" y="126"/>
                  <a:pt x="233" y="126"/>
                  <a:pt x="233" y="126"/>
                </a:cubicBezTo>
                <a:cubicBezTo>
                  <a:pt x="233" y="126"/>
                  <a:pt x="233" y="126"/>
                  <a:pt x="234" y="126"/>
                </a:cubicBezTo>
                <a:cubicBezTo>
                  <a:pt x="233" y="126"/>
                  <a:pt x="233" y="126"/>
                  <a:pt x="233" y="126"/>
                </a:cubicBezTo>
                <a:cubicBezTo>
                  <a:pt x="232" y="126"/>
                  <a:pt x="232" y="126"/>
                  <a:pt x="232" y="126"/>
                </a:cubicBezTo>
                <a:cubicBezTo>
                  <a:pt x="231" y="126"/>
                  <a:pt x="231" y="126"/>
                  <a:pt x="231" y="125"/>
                </a:cubicBezTo>
                <a:cubicBezTo>
                  <a:pt x="231" y="125"/>
                  <a:pt x="230" y="125"/>
                  <a:pt x="230" y="125"/>
                </a:cubicBezTo>
                <a:cubicBezTo>
                  <a:pt x="229" y="125"/>
                  <a:pt x="229" y="125"/>
                  <a:pt x="229" y="125"/>
                </a:cubicBezTo>
                <a:cubicBezTo>
                  <a:pt x="229" y="125"/>
                  <a:pt x="228" y="125"/>
                  <a:pt x="228" y="125"/>
                </a:cubicBezTo>
                <a:cubicBezTo>
                  <a:pt x="228" y="125"/>
                  <a:pt x="228" y="125"/>
                  <a:pt x="227" y="125"/>
                </a:cubicBezTo>
                <a:cubicBezTo>
                  <a:pt x="227" y="125"/>
                  <a:pt x="227" y="125"/>
                  <a:pt x="227" y="125"/>
                </a:cubicBezTo>
                <a:cubicBezTo>
                  <a:pt x="227" y="125"/>
                  <a:pt x="226" y="125"/>
                  <a:pt x="226" y="126"/>
                </a:cubicBezTo>
                <a:cubicBezTo>
                  <a:pt x="226" y="126"/>
                  <a:pt x="226" y="126"/>
                  <a:pt x="226" y="126"/>
                </a:cubicBezTo>
                <a:cubicBezTo>
                  <a:pt x="226" y="126"/>
                  <a:pt x="226" y="126"/>
                  <a:pt x="226" y="126"/>
                </a:cubicBezTo>
                <a:cubicBezTo>
                  <a:pt x="226" y="126"/>
                  <a:pt x="225" y="126"/>
                  <a:pt x="225" y="126"/>
                </a:cubicBezTo>
                <a:cubicBezTo>
                  <a:pt x="225" y="126"/>
                  <a:pt x="226" y="126"/>
                  <a:pt x="226" y="126"/>
                </a:cubicBezTo>
                <a:cubicBezTo>
                  <a:pt x="226" y="126"/>
                  <a:pt x="225" y="126"/>
                  <a:pt x="225" y="126"/>
                </a:cubicBezTo>
                <a:cubicBezTo>
                  <a:pt x="225" y="127"/>
                  <a:pt x="226" y="127"/>
                  <a:pt x="226" y="127"/>
                </a:cubicBezTo>
                <a:cubicBezTo>
                  <a:pt x="226" y="127"/>
                  <a:pt x="226" y="127"/>
                  <a:pt x="226" y="127"/>
                </a:cubicBezTo>
                <a:cubicBezTo>
                  <a:pt x="225" y="127"/>
                  <a:pt x="225" y="127"/>
                  <a:pt x="225" y="127"/>
                </a:cubicBezTo>
                <a:cubicBezTo>
                  <a:pt x="225" y="127"/>
                  <a:pt x="226" y="127"/>
                  <a:pt x="227" y="127"/>
                </a:cubicBezTo>
                <a:cubicBezTo>
                  <a:pt x="227" y="127"/>
                  <a:pt x="228" y="127"/>
                  <a:pt x="228" y="127"/>
                </a:cubicBezTo>
                <a:cubicBezTo>
                  <a:pt x="228" y="127"/>
                  <a:pt x="228" y="127"/>
                  <a:pt x="228" y="127"/>
                </a:cubicBezTo>
                <a:cubicBezTo>
                  <a:pt x="228" y="127"/>
                  <a:pt x="228" y="127"/>
                  <a:pt x="229" y="127"/>
                </a:cubicBezTo>
                <a:cubicBezTo>
                  <a:pt x="229" y="127"/>
                  <a:pt x="228" y="127"/>
                  <a:pt x="228" y="127"/>
                </a:cubicBezTo>
                <a:cubicBezTo>
                  <a:pt x="228" y="127"/>
                  <a:pt x="229" y="127"/>
                  <a:pt x="229" y="127"/>
                </a:cubicBezTo>
                <a:cubicBezTo>
                  <a:pt x="229" y="127"/>
                  <a:pt x="228" y="127"/>
                  <a:pt x="228" y="127"/>
                </a:cubicBezTo>
                <a:cubicBezTo>
                  <a:pt x="227" y="127"/>
                  <a:pt x="227" y="127"/>
                  <a:pt x="227" y="127"/>
                </a:cubicBezTo>
                <a:cubicBezTo>
                  <a:pt x="227" y="127"/>
                  <a:pt x="227" y="127"/>
                  <a:pt x="227" y="127"/>
                </a:cubicBezTo>
                <a:cubicBezTo>
                  <a:pt x="227" y="127"/>
                  <a:pt x="227" y="127"/>
                  <a:pt x="227" y="127"/>
                </a:cubicBezTo>
                <a:cubicBezTo>
                  <a:pt x="227" y="127"/>
                  <a:pt x="227" y="128"/>
                  <a:pt x="227" y="127"/>
                </a:cubicBezTo>
                <a:cubicBezTo>
                  <a:pt x="227" y="127"/>
                  <a:pt x="227" y="127"/>
                  <a:pt x="227" y="127"/>
                </a:cubicBezTo>
                <a:cubicBezTo>
                  <a:pt x="228" y="127"/>
                  <a:pt x="228" y="127"/>
                  <a:pt x="228" y="127"/>
                </a:cubicBezTo>
                <a:cubicBezTo>
                  <a:pt x="227" y="128"/>
                  <a:pt x="227" y="128"/>
                  <a:pt x="226" y="128"/>
                </a:cubicBezTo>
                <a:cubicBezTo>
                  <a:pt x="227" y="128"/>
                  <a:pt x="227" y="128"/>
                  <a:pt x="227" y="128"/>
                </a:cubicBezTo>
                <a:cubicBezTo>
                  <a:pt x="227" y="128"/>
                  <a:pt x="228" y="128"/>
                  <a:pt x="228" y="128"/>
                </a:cubicBezTo>
                <a:cubicBezTo>
                  <a:pt x="228" y="128"/>
                  <a:pt x="227" y="128"/>
                  <a:pt x="227" y="128"/>
                </a:cubicBezTo>
                <a:cubicBezTo>
                  <a:pt x="226" y="128"/>
                  <a:pt x="226" y="128"/>
                  <a:pt x="226" y="128"/>
                </a:cubicBezTo>
                <a:cubicBezTo>
                  <a:pt x="226" y="128"/>
                  <a:pt x="226" y="128"/>
                  <a:pt x="226" y="128"/>
                </a:cubicBezTo>
                <a:cubicBezTo>
                  <a:pt x="226" y="128"/>
                  <a:pt x="226" y="128"/>
                  <a:pt x="227" y="128"/>
                </a:cubicBezTo>
                <a:cubicBezTo>
                  <a:pt x="227" y="128"/>
                  <a:pt x="227" y="128"/>
                  <a:pt x="227" y="128"/>
                </a:cubicBezTo>
                <a:cubicBezTo>
                  <a:pt x="228" y="128"/>
                  <a:pt x="228" y="129"/>
                  <a:pt x="228" y="128"/>
                </a:cubicBezTo>
                <a:cubicBezTo>
                  <a:pt x="228" y="129"/>
                  <a:pt x="228" y="128"/>
                  <a:pt x="227" y="128"/>
                </a:cubicBezTo>
                <a:cubicBezTo>
                  <a:pt x="227" y="128"/>
                  <a:pt x="227" y="129"/>
                  <a:pt x="226" y="129"/>
                </a:cubicBezTo>
                <a:cubicBezTo>
                  <a:pt x="226" y="129"/>
                  <a:pt x="226" y="129"/>
                  <a:pt x="226" y="129"/>
                </a:cubicBezTo>
                <a:cubicBezTo>
                  <a:pt x="226" y="129"/>
                  <a:pt x="225" y="128"/>
                  <a:pt x="225" y="129"/>
                </a:cubicBezTo>
                <a:cubicBezTo>
                  <a:pt x="225" y="129"/>
                  <a:pt x="226" y="129"/>
                  <a:pt x="226" y="129"/>
                </a:cubicBezTo>
                <a:cubicBezTo>
                  <a:pt x="225" y="129"/>
                  <a:pt x="225" y="129"/>
                  <a:pt x="226" y="130"/>
                </a:cubicBezTo>
                <a:cubicBezTo>
                  <a:pt x="226" y="130"/>
                  <a:pt x="226" y="130"/>
                  <a:pt x="227" y="130"/>
                </a:cubicBezTo>
                <a:cubicBezTo>
                  <a:pt x="226" y="130"/>
                  <a:pt x="226" y="130"/>
                  <a:pt x="226" y="130"/>
                </a:cubicBezTo>
                <a:cubicBezTo>
                  <a:pt x="226" y="130"/>
                  <a:pt x="226" y="130"/>
                  <a:pt x="225" y="130"/>
                </a:cubicBezTo>
                <a:cubicBezTo>
                  <a:pt x="225" y="130"/>
                  <a:pt x="226" y="130"/>
                  <a:pt x="226" y="130"/>
                </a:cubicBezTo>
                <a:cubicBezTo>
                  <a:pt x="226" y="130"/>
                  <a:pt x="225" y="130"/>
                  <a:pt x="225" y="130"/>
                </a:cubicBezTo>
                <a:cubicBezTo>
                  <a:pt x="227" y="131"/>
                  <a:pt x="227" y="130"/>
                  <a:pt x="228" y="129"/>
                </a:cubicBezTo>
                <a:cubicBezTo>
                  <a:pt x="228" y="129"/>
                  <a:pt x="229" y="129"/>
                  <a:pt x="229" y="129"/>
                </a:cubicBezTo>
                <a:cubicBezTo>
                  <a:pt x="229" y="128"/>
                  <a:pt x="229" y="128"/>
                  <a:pt x="230" y="128"/>
                </a:cubicBezTo>
                <a:cubicBezTo>
                  <a:pt x="230" y="128"/>
                  <a:pt x="230" y="128"/>
                  <a:pt x="230" y="128"/>
                </a:cubicBezTo>
                <a:cubicBezTo>
                  <a:pt x="231" y="128"/>
                  <a:pt x="231" y="127"/>
                  <a:pt x="231" y="127"/>
                </a:cubicBezTo>
                <a:cubicBezTo>
                  <a:pt x="231" y="127"/>
                  <a:pt x="232" y="127"/>
                  <a:pt x="232" y="127"/>
                </a:cubicBezTo>
                <a:cubicBezTo>
                  <a:pt x="232" y="127"/>
                  <a:pt x="233" y="126"/>
                  <a:pt x="234" y="126"/>
                </a:cubicBezTo>
                <a:cubicBezTo>
                  <a:pt x="233" y="126"/>
                  <a:pt x="233" y="126"/>
                  <a:pt x="233" y="126"/>
                </a:cubicBezTo>
                <a:cubicBezTo>
                  <a:pt x="233" y="127"/>
                  <a:pt x="234" y="126"/>
                  <a:pt x="234" y="127"/>
                </a:cubicBezTo>
                <a:cubicBezTo>
                  <a:pt x="234" y="127"/>
                  <a:pt x="234" y="127"/>
                  <a:pt x="233" y="127"/>
                </a:cubicBezTo>
                <a:cubicBezTo>
                  <a:pt x="233" y="127"/>
                  <a:pt x="233" y="127"/>
                  <a:pt x="232" y="127"/>
                </a:cubicBezTo>
                <a:cubicBezTo>
                  <a:pt x="232" y="127"/>
                  <a:pt x="232" y="127"/>
                  <a:pt x="232" y="127"/>
                </a:cubicBezTo>
                <a:cubicBezTo>
                  <a:pt x="232" y="127"/>
                  <a:pt x="232" y="127"/>
                  <a:pt x="233" y="127"/>
                </a:cubicBezTo>
                <a:cubicBezTo>
                  <a:pt x="233" y="127"/>
                  <a:pt x="233" y="127"/>
                  <a:pt x="234" y="127"/>
                </a:cubicBezTo>
                <a:cubicBezTo>
                  <a:pt x="233" y="127"/>
                  <a:pt x="233" y="127"/>
                  <a:pt x="233" y="127"/>
                </a:cubicBezTo>
                <a:cubicBezTo>
                  <a:pt x="232" y="127"/>
                  <a:pt x="232" y="127"/>
                  <a:pt x="232" y="127"/>
                </a:cubicBezTo>
                <a:cubicBezTo>
                  <a:pt x="232" y="127"/>
                  <a:pt x="232" y="127"/>
                  <a:pt x="231" y="127"/>
                </a:cubicBezTo>
                <a:cubicBezTo>
                  <a:pt x="231" y="127"/>
                  <a:pt x="231" y="128"/>
                  <a:pt x="231" y="128"/>
                </a:cubicBezTo>
                <a:cubicBezTo>
                  <a:pt x="230" y="128"/>
                  <a:pt x="230" y="128"/>
                  <a:pt x="230" y="128"/>
                </a:cubicBezTo>
                <a:cubicBezTo>
                  <a:pt x="230" y="128"/>
                  <a:pt x="229" y="129"/>
                  <a:pt x="229" y="129"/>
                </a:cubicBezTo>
                <a:cubicBezTo>
                  <a:pt x="229" y="129"/>
                  <a:pt x="229" y="129"/>
                  <a:pt x="228" y="129"/>
                </a:cubicBezTo>
                <a:cubicBezTo>
                  <a:pt x="228" y="129"/>
                  <a:pt x="228" y="129"/>
                  <a:pt x="228" y="129"/>
                </a:cubicBezTo>
                <a:cubicBezTo>
                  <a:pt x="228" y="130"/>
                  <a:pt x="228" y="130"/>
                  <a:pt x="227" y="130"/>
                </a:cubicBezTo>
                <a:cubicBezTo>
                  <a:pt x="227" y="130"/>
                  <a:pt x="227" y="130"/>
                  <a:pt x="227" y="130"/>
                </a:cubicBezTo>
                <a:cubicBezTo>
                  <a:pt x="227" y="130"/>
                  <a:pt x="226" y="130"/>
                  <a:pt x="226" y="131"/>
                </a:cubicBezTo>
                <a:cubicBezTo>
                  <a:pt x="226" y="131"/>
                  <a:pt x="226" y="131"/>
                  <a:pt x="227" y="131"/>
                </a:cubicBezTo>
                <a:cubicBezTo>
                  <a:pt x="226" y="131"/>
                  <a:pt x="225" y="131"/>
                  <a:pt x="226" y="131"/>
                </a:cubicBezTo>
                <a:cubicBezTo>
                  <a:pt x="227" y="131"/>
                  <a:pt x="227" y="131"/>
                  <a:pt x="227" y="131"/>
                </a:cubicBezTo>
                <a:cubicBezTo>
                  <a:pt x="227" y="131"/>
                  <a:pt x="227" y="131"/>
                  <a:pt x="226" y="131"/>
                </a:cubicBezTo>
                <a:cubicBezTo>
                  <a:pt x="227" y="131"/>
                  <a:pt x="227" y="131"/>
                  <a:pt x="227" y="131"/>
                </a:cubicBezTo>
                <a:cubicBezTo>
                  <a:pt x="227" y="131"/>
                  <a:pt x="227" y="131"/>
                  <a:pt x="227" y="131"/>
                </a:cubicBezTo>
                <a:cubicBezTo>
                  <a:pt x="228" y="131"/>
                  <a:pt x="227" y="131"/>
                  <a:pt x="228" y="131"/>
                </a:cubicBezTo>
                <a:cubicBezTo>
                  <a:pt x="228" y="131"/>
                  <a:pt x="228" y="131"/>
                  <a:pt x="228" y="131"/>
                </a:cubicBezTo>
                <a:cubicBezTo>
                  <a:pt x="228" y="131"/>
                  <a:pt x="228" y="131"/>
                  <a:pt x="228" y="131"/>
                </a:cubicBezTo>
                <a:cubicBezTo>
                  <a:pt x="228" y="131"/>
                  <a:pt x="228" y="131"/>
                  <a:pt x="229" y="131"/>
                </a:cubicBezTo>
                <a:cubicBezTo>
                  <a:pt x="229" y="131"/>
                  <a:pt x="229" y="131"/>
                  <a:pt x="229" y="131"/>
                </a:cubicBezTo>
                <a:cubicBezTo>
                  <a:pt x="229" y="131"/>
                  <a:pt x="230" y="131"/>
                  <a:pt x="230" y="131"/>
                </a:cubicBezTo>
                <a:cubicBezTo>
                  <a:pt x="230" y="131"/>
                  <a:pt x="230" y="130"/>
                  <a:pt x="230" y="130"/>
                </a:cubicBezTo>
                <a:cubicBezTo>
                  <a:pt x="230" y="131"/>
                  <a:pt x="230" y="131"/>
                  <a:pt x="230" y="131"/>
                </a:cubicBezTo>
                <a:cubicBezTo>
                  <a:pt x="230" y="131"/>
                  <a:pt x="230" y="131"/>
                  <a:pt x="230" y="131"/>
                </a:cubicBezTo>
                <a:cubicBezTo>
                  <a:pt x="230" y="131"/>
                  <a:pt x="229" y="131"/>
                  <a:pt x="229" y="131"/>
                </a:cubicBezTo>
                <a:cubicBezTo>
                  <a:pt x="229" y="131"/>
                  <a:pt x="229" y="131"/>
                  <a:pt x="229" y="131"/>
                </a:cubicBezTo>
                <a:cubicBezTo>
                  <a:pt x="229" y="131"/>
                  <a:pt x="228" y="131"/>
                  <a:pt x="228" y="131"/>
                </a:cubicBezTo>
                <a:cubicBezTo>
                  <a:pt x="228" y="131"/>
                  <a:pt x="228" y="131"/>
                  <a:pt x="227" y="131"/>
                </a:cubicBezTo>
                <a:cubicBezTo>
                  <a:pt x="227" y="131"/>
                  <a:pt x="227" y="131"/>
                  <a:pt x="227" y="131"/>
                </a:cubicBezTo>
                <a:cubicBezTo>
                  <a:pt x="227" y="131"/>
                  <a:pt x="227" y="132"/>
                  <a:pt x="226" y="132"/>
                </a:cubicBezTo>
                <a:cubicBezTo>
                  <a:pt x="227" y="132"/>
                  <a:pt x="227" y="132"/>
                  <a:pt x="227" y="132"/>
                </a:cubicBezTo>
                <a:cubicBezTo>
                  <a:pt x="227" y="132"/>
                  <a:pt x="227" y="132"/>
                  <a:pt x="226" y="132"/>
                </a:cubicBezTo>
                <a:cubicBezTo>
                  <a:pt x="227" y="132"/>
                  <a:pt x="227" y="132"/>
                  <a:pt x="227" y="132"/>
                </a:cubicBezTo>
                <a:cubicBezTo>
                  <a:pt x="227" y="132"/>
                  <a:pt x="227" y="132"/>
                  <a:pt x="227" y="132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8" y="132"/>
                  <a:pt x="228" y="132"/>
                  <a:pt x="227" y="132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8" y="132"/>
                  <a:pt x="228" y="133"/>
                  <a:pt x="227" y="133"/>
                </a:cubicBezTo>
                <a:cubicBezTo>
                  <a:pt x="228" y="133"/>
                  <a:pt x="228" y="132"/>
                  <a:pt x="228" y="132"/>
                </a:cubicBezTo>
                <a:cubicBezTo>
                  <a:pt x="228" y="132"/>
                  <a:pt x="228" y="133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8" y="133"/>
                  <a:pt x="228" y="133"/>
                  <a:pt x="228" y="133"/>
                </a:cubicBezTo>
                <a:cubicBezTo>
                  <a:pt x="229" y="133"/>
                  <a:pt x="229" y="133"/>
                  <a:pt x="229" y="133"/>
                </a:cubicBezTo>
                <a:cubicBezTo>
                  <a:pt x="229" y="133"/>
                  <a:pt x="230" y="133"/>
                  <a:pt x="230" y="132"/>
                </a:cubicBezTo>
                <a:cubicBezTo>
                  <a:pt x="230" y="132"/>
                  <a:pt x="229" y="132"/>
                  <a:pt x="230" y="132"/>
                </a:cubicBezTo>
                <a:cubicBezTo>
                  <a:pt x="230" y="132"/>
                  <a:pt x="230" y="132"/>
                  <a:pt x="230" y="132"/>
                </a:cubicBezTo>
                <a:cubicBezTo>
                  <a:pt x="230" y="132"/>
                  <a:pt x="231" y="132"/>
                  <a:pt x="231" y="132"/>
                </a:cubicBezTo>
                <a:cubicBezTo>
                  <a:pt x="231" y="132"/>
                  <a:pt x="232" y="132"/>
                  <a:pt x="232" y="132"/>
                </a:cubicBezTo>
                <a:cubicBezTo>
                  <a:pt x="232" y="132"/>
                  <a:pt x="232" y="132"/>
                  <a:pt x="233" y="132"/>
                </a:cubicBezTo>
                <a:cubicBezTo>
                  <a:pt x="233" y="132"/>
                  <a:pt x="233" y="132"/>
                  <a:pt x="233" y="132"/>
                </a:cubicBezTo>
                <a:cubicBezTo>
                  <a:pt x="233" y="132"/>
                  <a:pt x="232" y="132"/>
                  <a:pt x="232" y="132"/>
                </a:cubicBezTo>
                <a:cubicBezTo>
                  <a:pt x="231" y="132"/>
                  <a:pt x="231" y="132"/>
                  <a:pt x="230" y="132"/>
                </a:cubicBezTo>
                <a:cubicBezTo>
                  <a:pt x="230" y="132"/>
                  <a:pt x="230" y="132"/>
                  <a:pt x="230" y="132"/>
                </a:cubicBezTo>
                <a:cubicBezTo>
                  <a:pt x="230" y="132"/>
                  <a:pt x="230" y="132"/>
                  <a:pt x="230" y="132"/>
                </a:cubicBezTo>
                <a:cubicBezTo>
                  <a:pt x="230" y="132"/>
                  <a:pt x="230" y="133"/>
                  <a:pt x="230" y="133"/>
                </a:cubicBezTo>
                <a:cubicBezTo>
                  <a:pt x="229" y="133"/>
                  <a:pt x="229" y="133"/>
                  <a:pt x="229" y="133"/>
                </a:cubicBezTo>
                <a:cubicBezTo>
                  <a:pt x="229" y="133"/>
                  <a:pt x="229" y="133"/>
                  <a:pt x="228" y="133"/>
                </a:cubicBezTo>
                <a:cubicBezTo>
                  <a:pt x="228" y="134"/>
                  <a:pt x="228" y="134"/>
                  <a:pt x="228" y="134"/>
                </a:cubicBezTo>
                <a:cubicBezTo>
                  <a:pt x="228" y="134"/>
                  <a:pt x="228" y="134"/>
                  <a:pt x="229" y="134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33"/>
                  <a:pt x="229" y="134"/>
                  <a:pt x="229" y="134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35"/>
                  <a:pt x="229" y="135"/>
                  <a:pt x="229" y="135"/>
                </a:cubicBezTo>
                <a:cubicBezTo>
                  <a:pt x="229" y="135"/>
                  <a:pt x="229" y="135"/>
                  <a:pt x="229" y="135"/>
                </a:cubicBezTo>
                <a:cubicBezTo>
                  <a:pt x="229" y="135"/>
                  <a:pt x="229" y="135"/>
                  <a:pt x="229" y="136"/>
                </a:cubicBezTo>
                <a:cubicBezTo>
                  <a:pt x="229" y="136"/>
                  <a:pt x="229" y="135"/>
                  <a:pt x="229" y="135"/>
                </a:cubicBezTo>
                <a:cubicBezTo>
                  <a:pt x="229" y="135"/>
                  <a:pt x="229" y="135"/>
                  <a:pt x="230" y="135"/>
                </a:cubicBezTo>
                <a:cubicBezTo>
                  <a:pt x="230" y="135"/>
                  <a:pt x="229" y="136"/>
                  <a:pt x="229" y="136"/>
                </a:cubicBezTo>
                <a:cubicBezTo>
                  <a:pt x="230" y="136"/>
                  <a:pt x="230" y="135"/>
                  <a:pt x="230" y="135"/>
                </a:cubicBezTo>
                <a:cubicBezTo>
                  <a:pt x="230" y="135"/>
                  <a:pt x="230" y="135"/>
                  <a:pt x="231" y="135"/>
                </a:cubicBezTo>
                <a:cubicBezTo>
                  <a:pt x="230" y="135"/>
                  <a:pt x="230" y="135"/>
                  <a:pt x="230" y="135"/>
                </a:cubicBezTo>
                <a:cubicBezTo>
                  <a:pt x="230" y="135"/>
                  <a:pt x="231" y="135"/>
                  <a:pt x="231" y="135"/>
                </a:cubicBezTo>
                <a:cubicBezTo>
                  <a:pt x="231" y="135"/>
                  <a:pt x="231" y="135"/>
                  <a:pt x="231" y="135"/>
                </a:cubicBezTo>
                <a:cubicBezTo>
                  <a:pt x="231" y="135"/>
                  <a:pt x="231" y="135"/>
                  <a:pt x="231" y="135"/>
                </a:cubicBezTo>
                <a:cubicBezTo>
                  <a:pt x="231" y="135"/>
                  <a:pt x="231" y="135"/>
                  <a:pt x="231" y="135"/>
                </a:cubicBezTo>
                <a:cubicBezTo>
                  <a:pt x="231" y="135"/>
                  <a:pt x="231" y="135"/>
                  <a:pt x="230" y="135"/>
                </a:cubicBezTo>
                <a:cubicBezTo>
                  <a:pt x="230" y="135"/>
                  <a:pt x="230" y="135"/>
                  <a:pt x="230" y="135"/>
                </a:cubicBezTo>
                <a:cubicBezTo>
                  <a:pt x="230" y="135"/>
                  <a:pt x="230" y="136"/>
                  <a:pt x="230" y="136"/>
                </a:cubicBezTo>
                <a:cubicBezTo>
                  <a:pt x="230" y="136"/>
                  <a:pt x="230" y="136"/>
                  <a:pt x="230" y="136"/>
                </a:cubicBezTo>
                <a:cubicBezTo>
                  <a:pt x="229" y="136"/>
                  <a:pt x="229" y="136"/>
                  <a:pt x="229" y="136"/>
                </a:cubicBezTo>
                <a:cubicBezTo>
                  <a:pt x="229" y="136"/>
                  <a:pt x="229" y="137"/>
                  <a:pt x="229" y="137"/>
                </a:cubicBezTo>
                <a:cubicBezTo>
                  <a:pt x="229" y="137"/>
                  <a:pt x="229" y="138"/>
                  <a:pt x="229" y="138"/>
                </a:cubicBezTo>
                <a:cubicBezTo>
                  <a:pt x="230" y="138"/>
                  <a:pt x="230" y="138"/>
                  <a:pt x="230" y="138"/>
                </a:cubicBezTo>
                <a:cubicBezTo>
                  <a:pt x="230" y="138"/>
                  <a:pt x="230" y="138"/>
                  <a:pt x="230" y="138"/>
                </a:cubicBezTo>
                <a:cubicBezTo>
                  <a:pt x="230" y="138"/>
                  <a:pt x="230" y="137"/>
                  <a:pt x="230" y="137"/>
                </a:cubicBezTo>
                <a:cubicBezTo>
                  <a:pt x="230" y="137"/>
                  <a:pt x="230" y="137"/>
                  <a:pt x="230" y="137"/>
                </a:cubicBezTo>
                <a:cubicBezTo>
                  <a:pt x="230" y="137"/>
                  <a:pt x="231" y="137"/>
                  <a:pt x="231" y="137"/>
                </a:cubicBezTo>
                <a:cubicBezTo>
                  <a:pt x="231" y="137"/>
                  <a:pt x="231" y="137"/>
                  <a:pt x="231" y="136"/>
                </a:cubicBezTo>
                <a:cubicBezTo>
                  <a:pt x="231" y="136"/>
                  <a:pt x="231" y="136"/>
                  <a:pt x="231" y="136"/>
                </a:cubicBezTo>
                <a:cubicBezTo>
                  <a:pt x="231" y="136"/>
                  <a:pt x="231" y="136"/>
                  <a:pt x="231" y="136"/>
                </a:cubicBezTo>
                <a:cubicBezTo>
                  <a:pt x="231" y="136"/>
                  <a:pt x="232" y="136"/>
                  <a:pt x="232" y="136"/>
                </a:cubicBezTo>
                <a:cubicBezTo>
                  <a:pt x="232" y="136"/>
                  <a:pt x="231" y="136"/>
                  <a:pt x="232" y="136"/>
                </a:cubicBezTo>
                <a:cubicBezTo>
                  <a:pt x="232" y="137"/>
                  <a:pt x="232" y="136"/>
                  <a:pt x="232" y="136"/>
                </a:cubicBezTo>
                <a:cubicBezTo>
                  <a:pt x="232" y="136"/>
                  <a:pt x="233" y="136"/>
                  <a:pt x="233" y="136"/>
                </a:cubicBezTo>
                <a:cubicBezTo>
                  <a:pt x="233" y="136"/>
                  <a:pt x="233" y="136"/>
                  <a:pt x="233" y="136"/>
                </a:cubicBezTo>
                <a:cubicBezTo>
                  <a:pt x="233" y="135"/>
                  <a:pt x="233" y="135"/>
                  <a:pt x="233" y="135"/>
                </a:cubicBezTo>
                <a:cubicBezTo>
                  <a:pt x="233" y="135"/>
                  <a:pt x="233" y="135"/>
                  <a:pt x="233" y="135"/>
                </a:cubicBezTo>
                <a:cubicBezTo>
                  <a:pt x="233" y="135"/>
                  <a:pt x="233" y="135"/>
                  <a:pt x="233" y="135"/>
                </a:cubicBezTo>
                <a:cubicBezTo>
                  <a:pt x="233" y="135"/>
                  <a:pt x="232" y="135"/>
                  <a:pt x="232" y="135"/>
                </a:cubicBezTo>
                <a:cubicBezTo>
                  <a:pt x="232" y="135"/>
                  <a:pt x="232" y="135"/>
                  <a:pt x="232" y="135"/>
                </a:cubicBezTo>
                <a:cubicBezTo>
                  <a:pt x="232" y="135"/>
                  <a:pt x="232" y="135"/>
                  <a:pt x="232" y="134"/>
                </a:cubicBezTo>
                <a:cubicBezTo>
                  <a:pt x="232" y="134"/>
                  <a:pt x="232" y="134"/>
                  <a:pt x="232" y="134"/>
                </a:cubicBezTo>
                <a:cubicBezTo>
                  <a:pt x="232" y="134"/>
                  <a:pt x="232" y="134"/>
                  <a:pt x="233" y="134"/>
                </a:cubicBezTo>
                <a:cubicBezTo>
                  <a:pt x="232" y="134"/>
                  <a:pt x="232" y="134"/>
                  <a:pt x="233" y="135"/>
                </a:cubicBezTo>
                <a:cubicBezTo>
                  <a:pt x="233" y="135"/>
                  <a:pt x="233" y="135"/>
                  <a:pt x="233" y="135"/>
                </a:cubicBezTo>
                <a:cubicBezTo>
                  <a:pt x="233" y="135"/>
                  <a:pt x="233" y="135"/>
                  <a:pt x="233" y="135"/>
                </a:cubicBezTo>
                <a:cubicBezTo>
                  <a:pt x="233" y="135"/>
                  <a:pt x="233" y="136"/>
                  <a:pt x="233" y="136"/>
                </a:cubicBezTo>
                <a:cubicBezTo>
                  <a:pt x="233" y="136"/>
                  <a:pt x="234" y="136"/>
                  <a:pt x="234" y="136"/>
                </a:cubicBezTo>
                <a:cubicBezTo>
                  <a:pt x="234" y="136"/>
                  <a:pt x="234" y="136"/>
                  <a:pt x="234" y="136"/>
                </a:cubicBezTo>
                <a:cubicBezTo>
                  <a:pt x="234" y="135"/>
                  <a:pt x="234" y="135"/>
                  <a:pt x="234" y="135"/>
                </a:cubicBezTo>
                <a:cubicBezTo>
                  <a:pt x="234" y="136"/>
                  <a:pt x="234" y="136"/>
                  <a:pt x="234" y="136"/>
                </a:cubicBezTo>
                <a:cubicBezTo>
                  <a:pt x="234" y="136"/>
                  <a:pt x="234" y="136"/>
                  <a:pt x="234" y="136"/>
                </a:cubicBezTo>
                <a:cubicBezTo>
                  <a:pt x="234" y="137"/>
                  <a:pt x="234" y="137"/>
                  <a:pt x="235" y="137"/>
                </a:cubicBezTo>
                <a:cubicBezTo>
                  <a:pt x="235" y="137"/>
                  <a:pt x="235" y="137"/>
                  <a:pt x="235" y="137"/>
                </a:cubicBezTo>
                <a:cubicBezTo>
                  <a:pt x="235" y="137"/>
                  <a:pt x="235" y="137"/>
                  <a:pt x="235" y="137"/>
                </a:cubicBezTo>
                <a:cubicBezTo>
                  <a:pt x="235" y="137"/>
                  <a:pt x="235" y="137"/>
                  <a:pt x="235" y="137"/>
                </a:cubicBezTo>
                <a:cubicBezTo>
                  <a:pt x="235" y="137"/>
                  <a:pt x="234" y="137"/>
                  <a:pt x="234" y="137"/>
                </a:cubicBezTo>
                <a:cubicBezTo>
                  <a:pt x="234" y="136"/>
                  <a:pt x="234" y="136"/>
                  <a:pt x="234" y="136"/>
                </a:cubicBezTo>
                <a:cubicBezTo>
                  <a:pt x="233" y="136"/>
                  <a:pt x="233" y="136"/>
                  <a:pt x="233" y="136"/>
                </a:cubicBezTo>
                <a:cubicBezTo>
                  <a:pt x="233" y="136"/>
                  <a:pt x="233" y="136"/>
                  <a:pt x="233" y="136"/>
                </a:cubicBezTo>
                <a:cubicBezTo>
                  <a:pt x="233" y="136"/>
                  <a:pt x="232" y="136"/>
                  <a:pt x="233" y="137"/>
                </a:cubicBezTo>
                <a:cubicBezTo>
                  <a:pt x="233" y="137"/>
                  <a:pt x="233" y="136"/>
                  <a:pt x="233" y="137"/>
                </a:cubicBezTo>
                <a:cubicBezTo>
                  <a:pt x="233" y="137"/>
                  <a:pt x="233" y="137"/>
                  <a:pt x="233" y="137"/>
                </a:cubicBezTo>
                <a:cubicBezTo>
                  <a:pt x="233" y="137"/>
                  <a:pt x="233" y="137"/>
                  <a:pt x="234" y="137"/>
                </a:cubicBezTo>
                <a:cubicBezTo>
                  <a:pt x="234" y="137"/>
                  <a:pt x="234" y="137"/>
                  <a:pt x="234" y="137"/>
                </a:cubicBezTo>
                <a:cubicBezTo>
                  <a:pt x="234" y="137"/>
                  <a:pt x="234" y="137"/>
                  <a:pt x="234" y="137"/>
                </a:cubicBezTo>
                <a:cubicBezTo>
                  <a:pt x="234" y="137"/>
                  <a:pt x="233" y="137"/>
                  <a:pt x="233" y="137"/>
                </a:cubicBezTo>
                <a:cubicBezTo>
                  <a:pt x="233" y="137"/>
                  <a:pt x="233" y="137"/>
                  <a:pt x="233" y="137"/>
                </a:cubicBezTo>
                <a:cubicBezTo>
                  <a:pt x="233" y="137"/>
                  <a:pt x="233" y="137"/>
                  <a:pt x="233" y="137"/>
                </a:cubicBezTo>
                <a:cubicBezTo>
                  <a:pt x="233" y="137"/>
                  <a:pt x="232" y="137"/>
                  <a:pt x="232" y="137"/>
                </a:cubicBezTo>
                <a:cubicBezTo>
                  <a:pt x="232" y="138"/>
                  <a:pt x="233" y="138"/>
                  <a:pt x="232" y="138"/>
                </a:cubicBezTo>
                <a:cubicBezTo>
                  <a:pt x="232" y="138"/>
                  <a:pt x="232" y="138"/>
                  <a:pt x="232" y="138"/>
                </a:cubicBezTo>
                <a:cubicBezTo>
                  <a:pt x="231" y="138"/>
                  <a:pt x="231" y="138"/>
                  <a:pt x="231" y="138"/>
                </a:cubicBezTo>
                <a:cubicBezTo>
                  <a:pt x="231" y="138"/>
                  <a:pt x="230" y="138"/>
                  <a:pt x="230" y="138"/>
                </a:cubicBezTo>
                <a:cubicBezTo>
                  <a:pt x="230" y="138"/>
                  <a:pt x="231" y="138"/>
                  <a:pt x="231" y="138"/>
                </a:cubicBezTo>
                <a:cubicBezTo>
                  <a:pt x="231" y="138"/>
                  <a:pt x="231" y="138"/>
                  <a:pt x="230" y="138"/>
                </a:cubicBezTo>
                <a:cubicBezTo>
                  <a:pt x="231" y="139"/>
                  <a:pt x="232" y="138"/>
                  <a:pt x="232" y="138"/>
                </a:cubicBezTo>
                <a:cubicBezTo>
                  <a:pt x="233" y="138"/>
                  <a:pt x="233" y="138"/>
                  <a:pt x="233" y="138"/>
                </a:cubicBezTo>
                <a:cubicBezTo>
                  <a:pt x="233" y="138"/>
                  <a:pt x="233" y="138"/>
                  <a:pt x="233" y="138"/>
                </a:cubicBezTo>
                <a:cubicBezTo>
                  <a:pt x="234" y="137"/>
                  <a:pt x="234" y="138"/>
                  <a:pt x="234" y="138"/>
                </a:cubicBezTo>
                <a:cubicBezTo>
                  <a:pt x="234" y="138"/>
                  <a:pt x="235" y="138"/>
                  <a:pt x="234" y="138"/>
                </a:cubicBezTo>
                <a:cubicBezTo>
                  <a:pt x="234" y="138"/>
                  <a:pt x="234" y="138"/>
                  <a:pt x="233" y="138"/>
                </a:cubicBezTo>
                <a:cubicBezTo>
                  <a:pt x="233" y="138"/>
                  <a:pt x="233" y="138"/>
                  <a:pt x="233" y="138"/>
                </a:cubicBezTo>
                <a:cubicBezTo>
                  <a:pt x="232" y="138"/>
                  <a:pt x="232" y="139"/>
                  <a:pt x="231" y="139"/>
                </a:cubicBezTo>
                <a:cubicBezTo>
                  <a:pt x="231" y="139"/>
                  <a:pt x="231" y="139"/>
                  <a:pt x="231" y="139"/>
                </a:cubicBezTo>
                <a:cubicBezTo>
                  <a:pt x="231" y="139"/>
                  <a:pt x="231" y="139"/>
                  <a:pt x="231" y="139"/>
                </a:cubicBezTo>
                <a:cubicBezTo>
                  <a:pt x="231" y="139"/>
                  <a:pt x="231" y="139"/>
                  <a:pt x="231" y="140"/>
                </a:cubicBezTo>
                <a:cubicBezTo>
                  <a:pt x="231" y="140"/>
                  <a:pt x="232" y="139"/>
                  <a:pt x="232" y="139"/>
                </a:cubicBezTo>
                <a:cubicBezTo>
                  <a:pt x="232" y="139"/>
                  <a:pt x="231" y="140"/>
                  <a:pt x="231" y="140"/>
                </a:cubicBezTo>
                <a:cubicBezTo>
                  <a:pt x="231" y="140"/>
                  <a:pt x="231" y="140"/>
                  <a:pt x="231" y="140"/>
                </a:cubicBezTo>
                <a:cubicBezTo>
                  <a:pt x="231" y="140"/>
                  <a:pt x="231" y="140"/>
                  <a:pt x="231" y="140"/>
                </a:cubicBezTo>
                <a:cubicBezTo>
                  <a:pt x="231" y="140"/>
                  <a:pt x="231" y="141"/>
                  <a:pt x="231" y="141"/>
                </a:cubicBezTo>
                <a:cubicBezTo>
                  <a:pt x="231" y="141"/>
                  <a:pt x="232" y="141"/>
                  <a:pt x="232" y="141"/>
                </a:cubicBezTo>
                <a:cubicBezTo>
                  <a:pt x="232" y="141"/>
                  <a:pt x="232" y="141"/>
                  <a:pt x="232" y="141"/>
                </a:cubicBezTo>
                <a:cubicBezTo>
                  <a:pt x="232" y="140"/>
                  <a:pt x="232" y="140"/>
                  <a:pt x="232" y="140"/>
                </a:cubicBezTo>
                <a:cubicBezTo>
                  <a:pt x="232" y="140"/>
                  <a:pt x="232" y="140"/>
                  <a:pt x="232" y="140"/>
                </a:cubicBezTo>
                <a:cubicBezTo>
                  <a:pt x="233" y="140"/>
                  <a:pt x="233" y="140"/>
                  <a:pt x="233" y="140"/>
                </a:cubicBezTo>
                <a:cubicBezTo>
                  <a:pt x="233" y="140"/>
                  <a:pt x="233" y="140"/>
                  <a:pt x="232" y="140"/>
                </a:cubicBezTo>
                <a:cubicBezTo>
                  <a:pt x="232" y="140"/>
                  <a:pt x="232" y="140"/>
                  <a:pt x="232" y="140"/>
                </a:cubicBezTo>
                <a:cubicBezTo>
                  <a:pt x="232" y="140"/>
                  <a:pt x="232" y="141"/>
                  <a:pt x="232" y="141"/>
                </a:cubicBezTo>
                <a:cubicBezTo>
                  <a:pt x="232" y="141"/>
                  <a:pt x="232" y="141"/>
                  <a:pt x="233" y="141"/>
                </a:cubicBezTo>
                <a:cubicBezTo>
                  <a:pt x="232" y="141"/>
                  <a:pt x="232" y="141"/>
                  <a:pt x="232" y="141"/>
                </a:cubicBezTo>
                <a:cubicBezTo>
                  <a:pt x="231" y="141"/>
                  <a:pt x="232" y="141"/>
                  <a:pt x="232" y="141"/>
                </a:cubicBezTo>
                <a:cubicBezTo>
                  <a:pt x="232" y="141"/>
                  <a:pt x="232" y="141"/>
                  <a:pt x="232" y="141"/>
                </a:cubicBezTo>
                <a:cubicBezTo>
                  <a:pt x="232" y="141"/>
                  <a:pt x="232" y="141"/>
                  <a:pt x="232" y="141"/>
                </a:cubicBezTo>
                <a:cubicBezTo>
                  <a:pt x="232" y="141"/>
                  <a:pt x="233" y="141"/>
                  <a:pt x="233" y="141"/>
                </a:cubicBezTo>
                <a:cubicBezTo>
                  <a:pt x="233" y="141"/>
                  <a:pt x="233" y="141"/>
                  <a:pt x="234" y="141"/>
                </a:cubicBezTo>
                <a:cubicBezTo>
                  <a:pt x="233" y="141"/>
                  <a:pt x="233" y="141"/>
                  <a:pt x="232" y="141"/>
                </a:cubicBezTo>
                <a:cubicBezTo>
                  <a:pt x="232" y="141"/>
                  <a:pt x="232" y="141"/>
                  <a:pt x="232" y="142"/>
                </a:cubicBezTo>
                <a:cubicBezTo>
                  <a:pt x="232" y="142"/>
                  <a:pt x="232" y="142"/>
                  <a:pt x="232" y="142"/>
                </a:cubicBezTo>
                <a:cubicBezTo>
                  <a:pt x="232" y="142"/>
                  <a:pt x="232" y="142"/>
                  <a:pt x="232" y="142"/>
                </a:cubicBezTo>
                <a:cubicBezTo>
                  <a:pt x="232" y="142"/>
                  <a:pt x="232" y="142"/>
                  <a:pt x="232" y="142"/>
                </a:cubicBezTo>
                <a:cubicBezTo>
                  <a:pt x="233" y="142"/>
                  <a:pt x="233" y="142"/>
                  <a:pt x="233" y="142"/>
                </a:cubicBezTo>
                <a:cubicBezTo>
                  <a:pt x="233" y="142"/>
                  <a:pt x="234" y="142"/>
                  <a:pt x="234" y="142"/>
                </a:cubicBezTo>
                <a:cubicBezTo>
                  <a:pt x="234" y="142"/>
                  <a:pt x="234" y="142"/>
                  <a:pt x="234" y="142"/>
                </a:cubicBezTo>
                <a:cubicBezTo>
                  <a:pt x="234" y="142"/>
                  <a:pt x="234" y="142"/>
                  <a:pt x="234" y="142"/>
                </a:cubicBezTo>
                <a:cubicBezTo>
                  <a:pt x="233" y="142"/>
                  <a:pt x="233" y="142"/>
                  <a:pt x="233" y="142"/>
                </a:cubicBezTo>
                <a:cubicBezTo>
                  <a:pt x="233" y="142"/>
                  <a:pt x="233" y="142"/>
                  <a:pt x="233" y="143"/>
                </a:cubicBezTo>
                <a:cubicBezTo>
                  <a:pt x="233" y="143"/>
                  <a:pt x="233" y="143"/>
                  <a:pt x="233" y="143"/>
                </a:cubicBezTo>
                <a:cubicBezTo>
                  <a:pt x="233" y="143"/>
                  <a:pt x="234" y="143"/>
                  <a:pt x="234" y="143"/>
                </a:cubicBezTo>
                <a:cubicBezTo>
                  <a:pt x="234" y="143"/>
                  <a:pt x="234" y="142"/>
                  <a:pt x="234" y="143"/>
                </a:cubicBezTo>
                <a:cubicBezTo>
                  <a:pt x="234" y="143"/>
                  <a:pt x="234" y="143"/>
                  <a:pt x="234" y="143"/>
                </a:cubicBezTo>
                <a:cubicBezTo>
                  <a:pt x="233" y="143"/>
                  <a:pt x="234" y="144"/>
                  <a:pt x="234" y="144"/>
                </a:cubicBezTo>
                <a:cubicBezTo>
                  <a:pt x="234" y="144"/>
                  <a:pt x="234" y="143"/>
                  <a:pt x="234" y="143"/>
                </a:cubicBezTo>
                <a:cubicBezTo>
                  <a:pt x="234" y="143"/>
                  <a:pt x="234" y="143"/>
                  <a:pt x="234" y="143"/>
                </a:cubicBezTo>
                <a:cubicBezTo>
                  <a:pt x="235" y="143"/>
                  <a:pt x="235" y="143"/>
                  <a:pt x="235" y="143"/>
                </a:cubicBezTo>
                <a:cubicBezTo>
                  <a:pt x="235" y="143"/>
                  <a:pt x="235" y="143"/>
                  <a:pt x="234" y="143"/>
                </a:cubicBezTo>
                <a:cubicBezTo>
                  <a:pt x="234" y="143"/>
                  <a:pt x="234" y="143"/>
                  <a:pt x="234" y="144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35" y="143"/>
                  <a:pt x="235" y="143"/>
                  <a:pt x="235" y="143"/>
                </a:cubicBezTo>
                <a:cubicBezTo>
                  <a:pt x="235" y="144"/>
                  <a:pt x="234" y="144"/>
                  <a:pt x="234" y="144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34" y="144"/>
                  <a:pt x="234" y="145"/>
                  <a:pt x="234" y="145"/>
                </a:cubicBezTo>
                <a:cubicBezTo>
                  <a:pt x="234" y="145"/>
                  <a:pt x="234" y="145"/>
                  <a:pt x="235" y="146"/>
                </a:cubicBezTo>
                <a:cubicBezTo>
                  <a:pt x="235" y="146"/>
                  <a:pt x="235" y="146"/>
                  <a:pt x="235" y="146"/>
                </a:cubicBezTo>
                <a:cubicBezTo>
                  <a:pt x="236" y="146"/>
                  <a:pt x="236" y="146"/>
                  <a:pt x="236" y="146"/>
                </a:cubicBezTo>
                <a:cubicBezTo>
                  <a:pt x="236" y="146"/>
                  <a:pt x="236" y="146"/>
                  <a:pt x="236" y="146"/>
                </a:cubicBezTo>
                <a:cubicBezTo>
                  <a:pt x="236" y="146"/>
                  <a:pt x="236" y="146"/>
                  <a:pt x="236" y="146"/>
                </a:cubicBezTo>
                <a:cubicBezTo>
                  <a:pt x="235" y="146"/>
                  <a:pt x="236" y="146"/>
                  <a:pt x="235" y="146"/>
                </a:cubicBezTo>
                <a:cubicBezTo>
                  <a:pt x="236" y="146"/>
                  <a:pt x="236" y="146"/>
                  <a:pt x="236" y="146"/>
                </a:cubicBezTo>
                <a:cubicBezTo>
                  <a:pt x="236" y="146"/>
                  <a:pt x="236" y="146"/>
                  <a:pt x="236" y="146"/>
                </a:cubicBezTo>
                <a:cubicBezTo>
                  <a:pt x="236" y="146"/>
                  <a:pt x="236" y="146"/>
                  <a:pt x="235" y="146"/>
                </a:cubicBezTo>
                <a:cubicBezTo>
                  <a:pt x="235" y="146"/>
                  <a:pt x="235" y="146"/>
                  <a:pt x="236" y="147"/>
                </a:cubicBezTo>
                <a:cubicBezTo>
                  <a:pt x="235" y="147"/>
                  <a:pt x="235" y="147"/>
                  <a:pt x="235" y="147"/>
                </a:cubicBezTo>
                <a:cubicBezTo>
                  <a:pt x="235" y="147"/>
                  <a:pt x="236" y="147"/>
                  <a:pt x="236" y="147"/>
                </a:cubicBezTo>
                <a:cubicBezTo>
                  <a:pt x="236" y="147"/>
                  <a:pt x="236" y="147"/>
                  <a:pt x="236" y="147"/>
                </a:cubicBezTo>
                <a:cubicBezTo>
                  <a:pt x="236" y="147"/>
                  <a:pt x="236" y="147"/>
                  <a:pt x="237" y="147"/>
                </a:cubicBezTo>
                <a:cubicBezTo>
                  <a:pt x="237" y="147"/>
                  <a:pt x="237" y="146"/>
                  <a:pt x="237" y="146"/>
                </a:cubicBezTo>
                <a:cubicBezTo>
                  <a:pt x="237" y="146"/>
                  <a:pt x="237" y="146"/>
                  <a:pt x="237" y="146"/>
                </a:cubicBezTo>
                <a:cubicBezTo>
                  <a:pt x="237" y="146"/>
                  <a:pt x="237" y="146"/>
                  <a:pt x="237" y="146"/>
                </a:cubicBezTo>
                <a:cubicBezTo>
                  <a:pt x="237" y="147"/>
                  <a:pt x="237" y="147"/>
                  <a:pt x="237" y="147"/>
                </a:cubicBezTo>
                <a:cubicBezTo>
                  <a:pt x="237" y="147"/>
                  <a:pt x="237" y="147"/>
                  <a:pt x="236" y="147"/>
                </a:cubicBezTo>
                <a:cubicBezTo>
                  <a:pt x="236" y="147"/>
                  <a:pt x="236" y="147"/>
                  <a:pt x="236" y="147"/>
                </a:cubicBezTo>
                <a:cubicBezTo>
                  <a:pt x="236" y="147"/>
                  <a:pt x="236" y="147"/>
                  <a:pt x="237" y="147"/>
                </a:cubicBezTo>
                <a:cubicBezTo>
                  <a:pt x="236" y="147"/>
                  <a:pt x="236" y="148"/>
                  <a:pt x="236" y="148"/>
                </a:cubicBezTo>
                <a:cubicBezTo>
                  <a:pt x="237" y="147"/>
                  <a:pt x="237" y="147"/>
                  <a:pt x="238" y="147"/>
                </a:cubicBezTo>
                <a:cubicBezTo>
                  <a:pt x="237" y="147"/>
                  <a:pt x="237" y="147"/>
                  <a:pt x="237" y="147"/>
                </a:cubicBezTo>
                <a:cubicBezTo>
                  <a:pt x="237" y="147"/>
                  <a:pt x="237" y="148"/>
                  <a:pt x="237" y="148"/>
                </a:cubicBezTo>
                <a:cubicBezTo>
                  <a:pt x="237" y="148"/>
                  <a:pt x="237" y="148"/>
                  <a:pt x="237" y="148"/>
                </a:cubicBezTo>
                <a:cubicBezTo>
                  <a:pt x="237" y="148"/>
                  <a:pt x="237" y="148"/>
                  <a:pt x="237" y="148"/>
                </a:cubicBezTo>
                <a:cubicBezTo>
                  <a:pt x="237" y="149"/>
                  <a:pt x="238" y="148"/>
                  <a:pt x="238" y="148"/>
                </a:cubicBezTo>
                <a:cubicBezTo>
                  <a:pt x="238" y="148"/>
                  <a:pt x="237" y="148"/>
                  <a:pt x="237" y="148"/>
                </a:cubicBezTo>
                <a:cubicBezTo>
                  <a:pt x="237" y="148"/>
                  <a:pt x="236" y="148"/>
                  <a:pt x="236" y="148"/>
                </a:cubicBezTo>
                <a:cubicBezTo>
                  <a:pt x="237" y="149"/>
                  <a:pt x="238" y="149"/>
                  <a:pt x="239" y="148"/>
                </a:cubicBezTo>
                <a:cubicBezTo>
                  <a:pt x="239" y="148"/>
                  <a:pt x="238" y="149"/>
                  <a:pt x="238" y="149"/>
                </a:cubicBezTo>
                <a:cubicBezTo>
                  <a:pt x="238" y="149"/>
                  <a:pt x="239" y="149"/>
                  <a:pt x="239" y="149"/>
                </a:cubicBezTo>
                <a:cubicBezTo>
                  <a:pt x="238" y="149"/>
                  <a:pt x="238" y="149"/>
                  <a:pt x="238" y="149"/>
                </a:cubicBezTo>
                <a:cubicBezTo>
                  <a:pt x="237" y="149"/>
                  <a:pt x="237" y="149"/>
                  <a:pt x="237" y="149"/>
                </a:cubicBezTo>
                <a:cubicBezTo>
                  <a:pt x="237" y="149"/>
                  <a:pt x="238" y="149"/>
                  <a:pt x="238" y="149"/>
                </a:cubicBezTo>
                <a:cubicBezTo>
                  <a:pt x="238" y="149"/>
                  <a:pt x="238" y="149"/>
                  <a:pt x="239" y="149"/>
                </a:cubicBezTo>
                <a:cubicBezTo>
                  <a:pt x="239" y="149"/>
                  <a:pt x="238" y="149"/>
                  <a:pt x="238" y="150"/>
                </a:cubicBezTo>
                <a:cubicBezTo>
                  <a:pt x="238" y="150"/>
                  <a:pt x="238" y="150"/>
                  <a:pt x="238" y="150"/>
                </a:cubicBezTo>
                <a:cubicBezTo>
                  <a:pt x="238" y="150"/>
                  <a:pt x="239" y="150"/>
                  <a:pt x="239" y="150"/>
                </a:cubicBezTo>
                <a:cubicBezTo>
                  <a:pt x="239" y="150"/>
                  <a:pt x="238" y="150"/>
                  <a:pt x="238" y="150"/>
                </a:cubicBezTo>
                <a:cubicBezTo>
                  <a:pt x="239" y="150"/>
                  <a:pt x="239" y="149"/>
                  <a:pt x="240" y="149"/>
                </a:cubicBezTo>
                <a:cubicBezTo>
                  <a:pt x="240" y="149"/>
                  <a:pt x="239" y="149"/>
                  <a:pt x="239" y="150"/>
                </a:cubicBezTo>
                <a:cubicBezTo>
                  <a:pt x="239" y="150"/>
                  <a:pt x="239" y="150"/>
                  <a:pt x="239" y="150"/>
                </a:cubicBezTo>
                <a:cubicBezTo>
                  <a:pt x="239" y="150"/>
                  <a:pt x="239" y="150"/>
                  <a:pt x="239" y="150"/>
                </a:cubicBezTo>
                <a:cubicBezTo>
                  <a:pt x="239" y="151"/>
                  <a:pt x="240" y="150"/>
                  <a:pt x="240" y="150"/>
                </a:cubicBezTo>
                <a:cubicBezTo>
                  <a:pt x="240" y="150"/>
                  <a:pt x="240" y="150"/>
                  <a:pt x="240" y="150"/>
                </a:cubicBezTo>
                <a:cubicBezTo>
                  <a:pt x="240" y="150"/>
                  <a:pt x="239" y="151"/>
                  <a:pt x="239" y="151"/>
                </a:cubicBezTo>
                <a:cubicBezTo>
                  <a:pt x="239" y="151"/>
                  <a:pt x="239" y="151"/>
                  <a:pt x="238" y="151"/>
                </a:cubicBezTo>
                <a:cubicBezTo>
                  <a:pt x="239" y="151"/>
                  <a:pt x="239" y="151"/>
                  <a:pt x="240" y="151"/>
                </a:cubicBezTo>
                <a:cubicBezTo>
                  <a:pt x="240" y="151"/>
                  <a:pt x="240" y="151"/>
                  <a:pt x="240" y="151"/>
                </a:cubicBezTo>
                <a:cubicBezTo>
                  <a:pt x="240" y="151"/>
                  <a:pt x="240" y="151"/>
                  <a:pt x="240" y="151"/>
                </a:cubicBezTo>
                <a:cubicBezTo>
                  <a:pt x="239" y="151"/>
                  <a:pt x="239" y="151"/>
                  <a:pt x="239" y="151"/>
                </a:cubicBezTo>
                <a:cubicBezTo>
                  <a:pt x="239" y="151"/>
                  <a:pt x="239" y="151"/>
                  <a:pt x="240" y="151"/>
                </a:cubicBezTo>
                <a:cubicBezTo>
                  <a:pt x="240" y="151"/>
                  <a:pt x="240" y="151"/>
                  <a:pt x="240" y="151"/>
                </a:cubicBezTo>
                <a:cubicBezTo>
                  <a:pt x="241" y="151"/>
                  <a:pt x="241" y="151"/>
                  <a:pt x="241" y="151"/>
                </a:cubicBezTo>
                <a:cubicBezTo>
                  <a:pt x="241" y="151"/>
                  <a:pt x="240" y="151"/>
                  <a:pt x="240" y="151"/>
                </a:cubicBezTo>
                <a:cubicBezTo>
                  <a:pt x="240" y="151"/>
                  <a:pt x="241" y="151"/>
                  <a:pt x="241" y="151"/>
                </a:cubicBezTo>
                <a:cubicBezTo>
                  <a:pt x="241" y="151"/>
                  <a:pt x="241" y="151"/>
                  <a:pt x="241" y="151"/>
                </a:cubicBezTo>
                <a:cubicBezTo>
                  <a:pt x="241" y="151"/>
                  <a:pt x="242" y="151"/>
                  <a:pt x="242" y="151"/>
                </a:cubicBezTo>
                <a:cubicBezTo>
                  <a:pt x="242" y="151"/>
                  <a:pt x="242" y="151"/>
                  <a:pt x="242" y="151"/>
                </a:cubicBezTo>
                <a:cubicBezTo>
                  <a:pt x="242" y="151"/>
                  <a:pt x="242" y="151"/>
                  <a:pt x="242" y="151"/>
                </a:cubicBezTo>
                <a:cubicBezTo>
                  <a:pt x="242" y="151"/>
                  <a:pt x="243" y="151"/>
                  <a:pt x="242" y="151"/>
                </a:cubicBezTo>
                <a:cubicBezTo>
                  <a:pt x="243" y="151"/>
                  <a:pt x="243" y="151"/>
                  <a:pt x="243" y="151"/>
                </a:cubicBezTo>
                <a:cubicBezTo>
                  <a:pt x="243" y="151"/>
                  <a:pt x="243" y="151"/>
                  <a:pt x="243" y="151"/>
                </a:cubicBezTo>
                <a:cubicBezTo>
                  <a:pt x="243" y="151"/>
                  <a:pt x="243" y="151"/>
                  <a:pt x="243" y="151"/>
                </a:cubicBezTo>
                <a:cubicBezTo>
                  <a:pt x="243" y="151"/>
                  <a:pt x="243" y="151"/>
                  <a:pt x="243" y="151"/>
                </a:cubicBezTo>
                <a:cubicBezTo>
                  <a:pt x="243" y="150"/>
                  <a:pt x="243" y="151"/>
                  <a:pt x="243" y="151"/>
                </a:cubicBezTo>
                <a:cubicBezTo>
                  <a:pt x="243" y="151"/>
                  <a:pt x="243" y="150"/>
                  <a:pt x="243" y="150"/>
                </a:cubicBezTo>
                <a:cubicBezTo>
                  <a:pt x="243" y="150"/>
                  <a:pt x="244" y="150"/>
                  <a:pt x="244" y="150"/>
                </a:cubicBezTo>
                <a:cubicBezTo>
                  <a:pt x="244" y="150"/>
                  <a:pt x="244" y="150"/>
                  <a:pt x="243" y="150"/>
                </a:cubicBezTo>
                <a:cubicBezTo>
                  <a:pt x="244" y="150"/>
                  <a:pt x="244" y="150"/>
                  <a:pt x="244" y="151"/>
                </a:cubicBezTo>
                <a:cubicBezTo>
                  <a:pt x="244" y="150"/>
                  <a:pt x="244" y="150"/>
                  <a:pt x="244" y="150"/>
                </a:cubicBezTo>
                <a:cubicBezTo>
                  <a:pt x="244" y="150"/>
                  <a:pt x="245" y="151"/>
                  <a:pt x="245" y="150"/>
                </a:cubicBezTo>
                <a:cubicBezTo>
                  <a:pt x="245" y="150"/>
                  <a:pt x="245" y="150"/>
                  <a:pt x="245" y="150"/>
                </a:cubicBezTo>
                <a:cubicBezTo>
                  <a:pt x="245" y="150"/>
                  <a:pt x="244" y="150"/>
                  <a:pt x="244" y="150"/>
                </a:cubicBezTo>
                <a:cubicBezTo>
                  <a:pt x="244" y="150"/>
                  <a:pt x="245" y="150"/>
                  <a:pt x="245" y="150"/>
                </a:cubicBezTo>
                <a:cubicBezTo>
                  <a:pt x="245" y="150"/>
                  <a:pt x="245" y="150"/>
                  <a:pt x="245" y="150"/>
                </a:cubicBezTo>
                <a:cubicBezTo>
                  <a:pt x="245" y="149"/>
                  <a:pt x="245" y="149"/>
                  <a:pt x="245" y="149"/>
                </a:cubicBezTo>
                <a:cubicBezTo>
                  <a:pt x="245" y="149"/>
                  <a:pt x="245" y="150"/>
                  <a:pt x="245" y="150"/>
                </a:cubicBezTo>
                <a:cubicBezTo>
                  <a:pt x="245" y="150"/>
                  <a:pt x="245" y="150"/>
                  <a:pt x="245" y="150"/>
                </a:cubicBezTo>
                <a:cubicBezTo>
                  <a:pt x="245" y="150"/>
                  <a:pt x="245" y="150"/>
                  <a:pt x="245" y="150"/>
                </a:cubicBezTo>
                <a:cubicBezTo>
                  <a:pt x="245" y="150"/>
                  <a:pt x="245" y="150"/>
                  <a:pt x="245" y="150"/>
                </a:cubicBezTo>
                <a:cubicBezTo>
                  <a:pt x="245" y="150"/>
                  <a:pt x="245" y="150"/>
                  <a:pt x="245" y="150"/>
                </a:cubicBezTo>
                <a:cubicBezTo>
                  <a:pt x="245" y="151"/>
                  <a:pt x="244" y="151"/>
                  <a:pt x="244" y="151"/>
                </a:cubicBezTo>
                <a:cubicBezTo>
                  <a:pt x="245" y="151"/>
                  <a:pt x="245" y="151"/>
                  <a:pt x="246" y="151"/>
                </a:cubicBezTo>
                <a:cubicBezTo>
                  <a:pt x="246" y="150"/>
                  <a:pt x="246" y="150"/>
                  <a:pt x="246" y="150"/>
                </a:cubicBezTo>
                <a:cubicBezTo>
                  <a:pt x="246" y="150"/>
                  <a:pt x="246" y="150"/>
                  <a:pt x="246" y="150"/>
                </a:cubicBezTo>
                <a:cubicBezTo>
                  <a:pt x="246" y="150"/>
                  <a:pt x="246" y="150"/>
                  <a:pt x="246" y="150"/>
                </a:cubicBezTo>
                <a:cubicBezTo>
                  <a:pt x="246" y="150"/>
                  <a:pt x="246" y="151"/>
                  <a:pt x="245" y="151"/>
                </a:cubicBezTo>
                <a:cubicBezTo>
                  <a:pt x="245" y="151"/>
                  <a:pt x="245" y="151"/>
                  <a:pt x="245" y="151"/>
                </a:cubicBezTo>
                <a:cubicBezTo>
                  <a:pt x="245" y="151"/>
                  <a:pt x="245" y="151"/>
                  <a:pt x="245" y="151"/>
                </a:cubicBezTo>
                <a:cubicBezTo>
                  <a:pt x="245" y="151"/>
                  <a:pt x="244" y="151"/>
                  <a:pt x="244" y="152"/>
                </a:cubicBezTo>
                <a:cubicBezTo>
                  <a:pt x="244" y="152"/>
                  <a:pt x="244" y="152"/>
                  <a:pt x="245" y="152"/>
                </a:cubicBezTo>
                <a:cubicBezTo>
                  <a:pt x="245" y="152"/>
                  <a:pt x="245" y="151"/>
                  <a:pt x="245" y="151"/>
                </a:cubicBezTo>
                <a:cubicBezTo>
                  <a:pt x="245" y="151"/>
                  <a:pt x="245" y="151"/>
                  <a:pt x="245" y="151"/>
                </a:cubicBezTo>
                <a:cubicBezTo>
                  <a:pt x="245" y="151"/>
                  <a:pt x="245" y="151"/>
                  <a:pt x="245" y="152"/>
                </a:cubicBezTo>
                <a:cubicBezTo>
                  <a:pt x="245" y="152"/>
                  <a:pt x="245" y="151"/>
                  <a:pt x="246" y="151"/>
                </a:cubicBezTo>
                <a:cubicBezTo>
                  <a:pt x="246" y="151"/>
                  <a:pt x="246" y="151"/>
                  <a:pt x="246" y="151"/>
                </a:cubicBezTo>
                <a:cubicBezTo>
                  <a:pt x="246" y="151"/>
                  <a:pt x="246" y="151"/>
                  <a:pt x="246" y="151"/>
                </a:cubicBezTo>
                <a:cubicBezTo>
                  <a:pt x="246" y="151"/>
                  <a:pt x="245" y="152"/>
                  <a:pt x="245" y="152"/>
                </a:cubicBezTo>
                <a:cubicBezTo>
                  <a:pt x="245" y="152"/>
                  <a:pt x="245" y="152"/>
                  <a:pt x="246" y="152"/>
                </a:cubicBezTo>
                <a:cubicBezTo>
                  <a:pt x="245" y="152"/>
                  <a:pt x="245" y="152"/>
                  <a:pt x="245" y="152"/>
                </a:cubicBezTo>
                <a:cubicBezTo>
                  <a:pt x="245" y="152"/>
                  <a:pt x="245" y="152"/>
                  <a:pt x="245" y="152"/>
                </a:cubicBezTo>
                <a:cubicBezTo>
                  <a:pt x="245" y="152"/>
                  <a:pt x="245" y="152"/>
                  <a:pt x="245" y="152"/>
                </a:cubicBezTo>
                <a:cubicBezTo>
                  <a:pt x="245" y="152"/>
                  <a:pt x="246" y="152"/>
                  <a:pt x="246" y="152"/>
                </a:cubicBezTo>
                <a:cubicBezTo>
                  <a:pt x="246" y="152"/>
                  <a:pt x="246" y="152"/>
                  <a:pt x="246" y="152"/>
                </a:cubicBezTo>
                <a:cubicBezTo>
                  <a:pt x="246" y="152"/>
                  <a:pt x="246" y="152"/>
                  <a:pt x="246" y="152"/>
                </a:cubicBezTo>
                <a:cubicBezTo>
                  <a:pt x="246" y="152"/>
                  <a:pt x="246" y="152"/>
                  <a:pt x="247" y="152"/>
                </a:cubicBezTo>
                <a:cubicBezTo>
                  <a:pt x="247" y="152"/>
                  <a:pt x="246" y="152"/>
                  <a:pt x="246" y="152"/>
                </a:cubicBezTo>
                <a:cubicBezTo>
                  <a:pt x="246" y="152"/>
                  <a:pt x="246" y="152"/>
                  <a:pt x="246" y="153"/>
                </a:cubicBezTo>
                <a:cubicBezTo>
                  <a:pt x="246" y="152"/>
                  <a:pt x="246" y="152"/>
                  <a:pt x="246" y="152"/>
                </a:cubicBezTo>
                <a:cubicBezTo>
                  <a:pt x="246" y="152"/>
                  <a:pt x="246" y="152"/>
                  <a:pt x="246" y="152"/>
                </a:cubicBezTo>
                <a:cubicBezTo>
                  <a:pt x="246" y="152"/>
                  <a:pt x="246" y="152"/>
                  <a:pt x="246" y="152"/>
                </a:cubicBezTo>
                <a:cubicBezTo>
                  <a:pt x="247" y="152"/>
                  <a:pt x="246" y="152"/>
                  <a:pt x="246" y="152"/>
                </a:cubicBezTo>
                <a:cubicBezTo>
                  <a:pt x="247" y="152"/>
                  <a:pt x="247" y="152"/>
                  <a:pt x="247" y="152"/>
                </a:cubicBezTo>
                <a:cubicBezTo>
                  <a:pt x="247" y="152"/>
                  <a:pt x="246" y="152"/>
                  <a:pt x="246" y="153"/>
                </a:cubicBezTo>
                <a:cubicBezTo>
                  <a:pt x="247" y="153"/>
                  <a:pt x="247" y="153"/>
                  <a:pt x="247" y="152"/>
                </a:cubicBezTo>
                <a:cubicBezTo>
                  <a:pt x="248" y="152"/>
                  <a:pt x="248" y="152"/>
                  <a:pt x="248" y="152"/>
                </a:cubicBezTo>
                <a:cubicBezTo>
                  <a:pt x="248" y="152"/>
                  <a:pt x="247" y="152"/>
                  <a:pt x="247" y="153"/>
                </a:cubicBezTo>
                <a:cubicBezTo>
                  <a:pt x="248" y="153"/>
                  <a:pt x="247" y="153"/>
                  <a:pt x="247" y="154"/>
                </a:cubicBezTo>
                <a:cubicBezTo>
                  <a:pt x="247" y="154"/>
                  <a:pt x="247" y="154"/>
                  <a:pt x="247" y="153"/>
                </a:cubicBezTo>
                <a:cubicBezTo>
                  <a:pt x="248" y="153"/>
                  <a:pt x="248" y="153"/>
                  <a:pt x="248" y="152"/>
                </a:cubicBezTo>
                <a:cubicBezTo>
                  <a:pt x="248" y="153"/>
                  <a:pt x="248" y="153"/>
                  <a:pt x="248" y="153"/>
                </a:cubicBezTo>
                <a:cubicBezTo>
                  <a:pt x="247" y="153"/>
                  <a:pt x="247" y="154"/>
                  <a:pt x="247" y="154"/>
                </a:cubicBezTo>
                <a:cubicBezTo>
                  <a:pt x="247" y="154"/>
                  <a:pt x="246" y="154"/>
                  <a:pt x="247" y="154"/>
                </a:cubicBezTo>
                <a:cubicBezTo>
                  <a:pt x="247" y="154"/>
                  <a:pt x="247" y="154"/>
                  <a:pt x="247" y="154"/>
                </a:cubicBezTo>
                <a:cubicBezTo>
                  <a:pt x="247" y="154"/>
                  <a:pt x="247" y="154"/>
                  <a:pt x="248" y="154"/>
                </a:cubicBezTo>
                <a:cubicBezTo>
                  <a:pt x="248" y="154"/>
                  <a:pt x="248" y="154"/>
                  <a:pt x="248" y="154"/>
                </a:cubicBezTo>
                <a:cubicBezTo>
                  <a:pt x="248" y="154"/>
                  <a:pt x="248" y="154"/>
                  <a:pt x="248" y="154"/>
                </a:cubicBezTo>
                <a:cubicBezTo>
                  <a:pt x="248" y="154"/>
                  <a:pt x="249" y="154"/>
                  <a:pt x="249" y="154"/>
                </a:cubicBezTo>
                <a:cubicBezTo>
                  <a:pt x="249" y="154"/>
                  <a:pt x="249" y="153"/>
                  <a:pt x="249" y="153"/>
                </a:cubicBezTo>
                <a:cubicBezTo>
                  <a:pt x="249" y="153"/>
                  <a:pt x="249" y="153"/>
                  <a:pt x="249" y="153"/>
                </a:cubicBezTo>
                <a:cubicBezTo>
                  <a:pt x="249" y="153"/>
                  <a:pt x="249" y="153"/>
                  <a:pt x="249" y="153"/>
                </a:cubicBezTo>
                <a:cubicBezTo>
                  <a:pt x="249" y="153"/>
                  <a:pt x="249" y="153"/>
                  <a:pt x="249" y="153"/>
                </a:cubicBezTo>
                <a:cubicBezTo>
                  <a:pt x="249" y="154"/>
                  <a:pt x="249" y="154"/>
                  <a:pt x="249" y="154"/>
                </a:cubicBezTo>
                <a:cubicBezTo>
                  <a:pt x="249" y="154"/>
                  <a:pt x="249" y="154"/>
                  <a:pt x="250" y="154"/>
                </a:cubicBezTo>
                <a:cubicBezTo>
                  <a:pt x="250" y="154"/>
                  <a:pt x="251" y="154"/>
                  <a:pt x="252" y="154"/>
                </a:cubicBezTo>
                <a:cubicBezTo>
                  <a:pt x="252" y="154"/>
                  <a:pt x="252" y="154"/>
                  <a:pt x="252" y="153"/>
                </a:cubicBezTo>
                <a:cubicBezTo>
                  <a:pt x="252" y="154"/>
                  <a:pt x="252" y="153"/>
                  <a:pt x="252" y="153"/>
                </a:cubicBezTo>
                <a:cubicBezTo>
                  <a:pt x="252" y="153"/>
                  <a:pt x="251" y="153"/>
                  <a:pt x="251" y="153"/>
                </a:cubicBezTo>
                <a:cubicBezTo>
                  <a:pt x="251" y="153"/>
                  <a:pt x="251" y="153"/>
                  <a:pt x="251" y="153"/>
                </a:cubicBezTo>
                <a:cubicBezTo>
                  <a:pt x="251" y="153"/>
                  <a:pt x="251" y="153"/>
                  <a:pt x="251" y="153"/>
                </a:cubicBezTo>
                <a:cubicBezTo>
                  <a:pt x="251" y="153"/>
                  <a:pt x="251" y="153"/>
                  <a:pt x="251" y="153"/>
                </a:cubicBezTo>
                <a:cubicBezTo>
                  <a:pt x="251" y="153"/>
                  <a:pt x="251" y="153"/>
                  <a:pt x="251" y="153"/>
                </a:cubicBezTo>
                <a:cubicBezTo>
                  <a:pt x="251" y="153"/>
                  <a:pt x="249" y="152"/>
                  <a:pt x="249" y="152"/>
                </a:cubicBezTo>
                <a:cubicBezTo>
                  <a:pt x="250" y="152"/>
                  <a:pt x="250" y="152"/>
                  <a:pt x="250" y="152"/>
                </a:cubicBezTo>
                <a:cubicBezTo>
                  <a:pt x="250" y="152"/>
                  <a:pt x="250" y="152"/>
                  <a:pt x="250" y="152"/>
                </a:cubicBezTo>
                <a:cubicBezTo>
                  <a:pt x="250" y="152"/>
                  <a:pt x="251" y="152"/>
                  <a:pt x="251" y="152"/>
                </a:cubicBezTo>
                <a:cubicBezTo>
                  <a:pt x="251" y="153"/>
                  <a:pt x="251" y="153"/>
                  <a:pt x="252" y="153"/>
                </a:cubicBezTo>
                <a:cubicBezTo>
                  <a:pt x="252" y="153"/>
                  <a:pt x="251" y="152"/>
                  <a:pt x="251" y="152"/>
                </a:cubicBezTo>
                <a:cubicBezTo>
                  <a:pt x="252" y="152"/>
                  <a:pt x="252" y="153"/>
                  <a:pt x="252" y="152"/>
                </a:cubicBezTo>
                <a:cubicBezTo>
                  <a:pt x="252" y="152"/>
                  <a:pt x="252" y="152"/>
                  <a:pt x="252" y="152"/>
                </a:cubicBezTo>
                <a:cubicBezTo>
                  <a:pt x="252" y="152"/>
                  <a:pt x="252" y="152"/>
                  <a:pt x="252" y="152"/>
                </a:cubicBezTo>
                <a:cubicBezTo>
                  <a:pt x="252" y="152"/>
                  <a:pt x="252" y="152"/>
                  <a:pt x="252" y="152"/>
                </a:cubicBezTo>
                <a:cubicBezTo>
                  <a:pt x="252" y="152"/>
                  <a:pt x="252" y="152"/>
                  <a:pt x="251" y="152"/>
                </a:cubicBezTo>
                <a:cubicBezTo>
                  <a:pt x="252" y="152"/>
                  <a:pt x="252" y="152"/>
                  <a:pt x="253" y="152"/>
                </a:cubicBezTo>
                <a:cubicBezTo>
                  <a:pt x="252" y="151"/>
                  <a:pt x="252" y="151"/>
                  <a:pt x="252" y="151"/>
                </a:cubicBezTo>
                <a:cubicBezTo>
                  <a:pt x="252" y="151"/>
                  <a:pt x="251" y="151"/>
                  <a:pt x="251" y="151"/>
                </a:cubicBezTo>
                <a:cubicBezTo>
                  <a:pt x="251" y="151"/>
                  <a:pt x="251" y="151"/>
                  <a:pt x="251" y="151"/>
                </a:cubicBezTo>
                <a:cubicBezTo>
                  <a:pt x="251" y="151"/>
                  <a:pt x="251" y="151"/>
                  <a:pt x="251" y="151"/>
                </a:cubicBezTo>
                <a:cubicBezTo>
                  <a:pt x="251" y="151"/>
                  <a:pt x="252" y="151"/>
                  <a:pt x="253" y="151"/>
                </a:cubicBezTo>
                <a:cubicBezTo>
                  <a:pt x="252" y="151"/>
                  <a:pt x="252" y="151"/>
                  <a:pt x="252" y="151"/>
                </a:cubicBezTo>
                <a:cubicBezTo>
                  <a:pt x="252" y="151"/>
                  <a:pt x="251" y="151"/>
                  <a:pt x="251" y="151"/>
                </a:cubicBezTo>
                <a:cubicBezTo>
                  <a:pt x="251" y="151"/>
                  <a:pt x="252" y="151"/>
                  <a:pt x="252" y="151"/>
                </a:cubicBezTo>
                <a:cubicBezTo>
                  <a:pt x="252" y="151"/>
                  <a:pt x="252" y="151"/>
                  <a:pt x="252" y="151"/>
                </a:cubicBezTo>
                <a:cubicBezTo>
                  <a:pt x="253" y="151"/>
                  <a:pt x="253" y="151"/>
                  <a:pt x="253" y="151"/>
                </a:cubicBezTo>
                <a:cubicBezTo>
                  <a:pt x="253" y="151"/>
                  <a:pt x="253" y="151"/>
                  <a:pt x="253" y="151"/>
                </a:cubicBezTo>
                <a:cubicBezTo>
                  <a:pt x="253" y="150"/>
                  <a:pt x="252" y="150"/>
                  <a:pt x="252" y="150"/>
                </a:cubicBezTo>
                <a:cubicBezTo>
                  <a:pt x="252" y="150"/>
                  <a:pt x="252" y="150"/>
                  <a:pt x="251" y="150"/>
                </a:cubicBezTo>
                <a:cubicBezTo>
                  <a:pt x="251" y="150"/>
                  <a:pt x="251" y="150"/>
                  <a:pt x="251" y="150"/>
                </a:cubicBezTo>
                <a:cubicBezTo>
                  <a:pt x="251" y="150"/>
                  <a:pt x="251" y="150"/>
                  <a:pt x="252" y="150"/>
                </a:cubicBezTo>
                <a:cubicBezTo>
                  <a:pt x="252" y="150"/>
                  <a:pt x="253" y="150"/>
                  <a:pt x="253" y="150"/>
                </a:cubicBezTo>
                <a:cubicBezTo>
                  <a:pt x="253" y="150"/>
                  <a:pt x="252" y="150"/>
                  <a:pt x="252" y="150"/>
                </a:cubicBezTo>
                <a:cubicBezTo>
                  <a:pt x="252" y="150"/>
                  <a:pt x="252" y="150"/>
                  <a:pt x="252" y="150"/>
                </a:cubicBezTo>
                <a:cubicBezTo>
                  <a:pt x="253" y="150"/>
                  <a:pt x="253" y="150"/>
                  <a:pt x="253" y="150"/>
                </a:cubicBezTo>
                <a:cubicBezTo>
                  <a:pt x="253" y="150"/>
                  <a:pt x="253" y="150"/>
                  <a:pt x="253" y="150"/>
                </a:cubicBezTo>
                <a:cubicBezTo>
                  <a:pt x="253" y="150"/>
                  <a:pt x="252" y="150"/>
                  <a:pt x="252" y="150"/>
                </a:cubicBezTo>
                <a:cubicBezTo>
                  <a:pt x="252" y="149"/>
                  <a:pt x="252" y="149"/>
                  <a:pt x="251" y="149"/>
                </a:cubicBezTo>
                <a:cubicBezTo>
                  <a:pt x="252" y="149"/>
                  <a:pt x="252" y="149"/>
                  <a:pt x="253" y="149"/>
                </a:cubicBezTo>
                <a:cubicBezTo>
                  <a:pt x="253" y="149"/>
                  <a:pt x="253" y="150"/>
                  <a:pt x="253" y="149"/>
                </a:cubicBezTo>
                <a:cubicBezTo>
                  <a:pt x="253" y="149"/>
                  <a:pt x="253" y="149"/>
                  <a:pt x="254" y="149"/>
                </a:cubicBezTo>
                <a:cubicBezTo>
                  <a:pt x="253" y="149"/>
                  <a:pt x="253" y="149"/>
                  <a:pt x="253" y="149"/>
                </a:cubicBezTo>
                <a:cubicBezTo>
                  <a:pt x="253" y="149"/>
                  <a:pt x="253" y="149"/>
                  <a:pt x="253" y="149"/>
                </a:cubicBezTo>
                <a:cubicBezTo>
                  <a:pt x="253" y="149"/>
                  <a:pt x="253" y="149"/>
                  <a:pt x="253" y="149"/>
                </a:cubicBezTo>
                <a:cubicBezTo>
                  <a:pt x="253" y="149"/>
                  <a:pt x="252" y="149"/>
                  <a:pt x="252" y="149"/>
                </a:cubicBezTo>
                <a:cubicBezTo>
                  <a:pt x="252" y="149"/>
                  <a:pt x="252" y="148"/>
                  <a:pt x="252" y="148"/>
                </a:cubicBezTo>
                <a:cubicBezTo>
                  <a:pt x="252" y="148"/>
                  <a:pt x="253" y="149"/>
                  <a:pt x="254" y="148"/>
                </a:cubicBezTo>
                <a:cubicBezTo>
                  <a:pt x="254" y="148"/>
                  <a:pt x="253" y="148"/>
                  <a:pt x="253" y="148"/>
                </a:cubicBezTo>
                <a:cubicBezTo>
                  <a:pt x="253" y="148"/>
                  <a:pt x="253" y="148"/>
                  <a:pt x="253" y="148"/>
                </a:cubicBezTo>
                <a:cubicBezTo>
                  <a:pt x="253" y="148"/>
                  <a:pt x="252" y="148"/>
                  <a:pt x="252" y="148"/>
                </a:cubicBezTo>
                <a:cubicBezTo>
                  <a:pt x="253" y="148"/>
                  <a:pt x="253" y="148"/>
                  <a:pt x="253" y="148"/>
                </a:cubicBezTo>
                <a:cubicBezTo>
                  <a:pt x="254" y="148"/>
                  <a:pt x="254" y="147"/>
                  <a:pt x="254" y="147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54" y="147"/>
                  <a:pt x="253" y="147"/>
                  <a:pt x="253" y="147"/>
                </a:cubicBezTo>
                <a:cubicBezTo>
                  <a:pt x="253" y="147"/>
                  <a:pt x="253" y="147"/>
                  <a:pt x="253" y="147"/>
                </a:cubicBezTo>
                <a:cubicBezTo>
                  <a:pt x="253" y="146"/>
                  <a:pt x="254" y="146"/>
                  <a:pt x="254" y="146"/>
                </a:cubicBezTo>
                <a:cubicBezTo>
                  <a:pt x="254" y="146"/>
                  <a:pt x="254" y="146"/>
                  <a:pt x="254" y="145"/>
                </a:cubicBezTo>
                <a:cubicBezTo>
                  <a:pt x="253" y="145"/>
                  <a:pt x="253" y="146"/>
                  <a:pt x="253" y="145"/>
                </a:cubicBezTo>
                <a:cubicBezTo>
                  <a:pt x="253" y="145"/>
                  <a:pt x="253" y="145"/>
                  <a:pt x="253" y="145"/>
                </a:cubicBezTo>
                <a:cubicBezTo>
                  <a:pt x="253" y="145"/>
                  <a:pt x="253" y="145"/>
                  <a:pt x="253" y="145"/>
                </a:cubicBezTo>
                <a:cubicBezTo>
                  <a:pt x="252" y="145"/>
                  <a:pt x="252" y="145"/>
                  <a:pt x="252" y="145"/>
                </a:cubicBezTo>
                <a:cubicBezTo>
                  <a:pt x="253" y="145"/>
                  <a:pt x="253" y="145"/>
                  <a:pt x="253" y="145"/>
                </a:cubicBezTo>
                <a:cubicBezTo>
                  <a:pt x="253" y="145"/>
                  <a:pt x="254" y="145"/>
                  <a:pt x="254" y="145"/>
                </a:cubicBezTo>
                <a:cubicBezTo>
                  <a:pt x="254" y="145"/>
                  <a:pt x="253" y="145"/>
                  <a:pt x="253" y="145"/>
                </a:cubicBezTo>
                <a:cubicBezTo>
                  <a:pt x="253" y="145"/>
                  <a:pt x="253" y="145"/>
                  <a:pt x="254" y="145"/>
                </a:cubicBezTo>
                <a:cubicBezTo>
                  <a:pt x="254" y="145"/>
                  <a:pt x="254" y="145"/>
                  <a:pt x="254" y="145"/>
                </a:cubicBezTo>
                <a:cubicBezTo>
                  <a:pt x="253" y="145"/>
                  <a:pt x="253" y="144"/>
                  <a:pt x="253" y="144"/>
                </a:cubicBezTo>
                <a:cubicBezTo>
                  <a:pt x="253" y="144"/>
                  <a:pt x="253" y="144"/>
                  <a:pt x="253" y="144"/>
                </a:cubicBezTo>
                <a:cubicBezTo>
                  <a:pt x="253" y="144"/>
                  <a:pt x="252" y="144"/>
                  <a:pt x="252" y="144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44"/>
                  <a:pt x="253" y="144"/>
                  <a:pt x="253" y="144"/>
                </a:cubicBezTo>
                <a:cubicBezTo>
                  <a:pt x="253" y="144"/>
                  <a:pt x="253" y="144"/>
                  <a:pt x="253" y="144"/>
                </a:cubicBezTo>
                <a:cubicBezTo>
                  <a:pt x="253" y="144"/>
                  <a:pt x="253" y="144"/>
                  <a:pt x="253" y="144"/>
                </a:cubicBezTo>
                <a:cubicBezTo>
                  <a:pt x="253" y="143"/>
                  <a:pt x="253" y="144"/>
                  <a:pt x="253" y="143"/>
                </a:cubicBezTo>
                <a:cubicBezTo>
                  <a:pt x="253" y="143"/>
                  <a:pt x="254" y="143"/>
                  <a:pt x="254" y="143"/>
                </a:cubicBezTo>
                <a:cubicBezTo>
                  <a:pt x="254" y="143"/>
                  <a:pt x="254" y="143"/>
                  <a:pt x="254" y="143"/>
                </a:cubicBezTo>
                <a:cubicBezTo>
                  <a:pt x="254" y="143"/>
                  <a:pt x="254" y="143"/>
                  <a:pt x="254" y="143"/>
                </a:cubicBezTo>
                <a:cubicBezTo>
                  <a:pt x="254" y="144"/>
                  <a:pt x="254" y="144"/>
                  <a:pt x="254" y="144"/>
                </a:cubicBezTo>
                <a:cubicBezTo>
                  <a:pt x="254" y="144"/>
                  <a:pt x="254" y="144"/>
                  <a:pt x="254" y="144"/>
                </a:cubicBezTo>
                <a:cubicBezTo>
                  <a:pt x="255" y="144"/>
                  <a:pt x="255" y="144"/>
                  <a:pt x="255" y="144"/>
                </a:cubicBezTo>
                <a:cubicBezTo>
                  <a:pt x="255" y="144"/>
                  <a:pt x="255" y="144"/>
                  <a:pt x="255" y="144"/>
                </a:cubicBezTo>
                <a:cubicBezTo>
                  <a:pt x="255" y="144"/>
                  <a:pt x="255" y="143"/>
                  <a:pt x="255" y="143"/>
                </a:cubicBezTo>
                <a:cubicBezTo>
                  <a:pt x="255" y="143"/>
                  <a:pt x="255" y="143"/>
                  <a:pt x="255" y="143"/>
                </a:cubicBezTo>
                <a:cubicBezTo>
                  <a:pt x="255" y="143"/>
                  <a:pt x="255" y="143"/>
                  <a:pt x="255" y="143"/>
                </a:cubicBezTo>
                <a:cubicBezTo>
                  <a:pt x="254" y="143"/>
                  <a:pt x="254" y="143"/>
                  <a:pt x="254" y="143"/>
                </a:cubicBezTo>
                <a:cubicBezTo>
                  <a:pt x="254" y="142"/>
                  <a:pt x="254" y="142"/>
                  <a:pt x="254" y="142"/>
                </a:cubicBezTo>
                <a:cubicBezTo>
                  <a:pt x="254" y="142"/>
                  <a:pt x="254" y="142"/>
                  <a:pt x="255" y="142"/>
                </a:cubicBezTo>
                <a:cubicBezTo>
                  <a:pt x="255" y="143"/>
                  <a:pt x="255" y="143"/>
                  <a:pt x="255" y="143"/>
                </a:cubicBezTo>
                <a:cubicBezTo>
                  <a:pt x="255" y="143"/>
                  <a:pt x="255" y="143"/>
                  <a:pt x="255" y="143"/>
                </a:cubicBezTo>
                <a:cubicBezTo>
                  <a:pt x="255" y="143"/>
                  <a:pt x="256" y="143"/>
                  <a:pt x="256" y="143"/>
                </a:cubicBezTo>
                <a:cubicBezTo>
                  <a:pt x="255" y="142"/>
                  <a:pt x="255" y="142"/>
                  <a:pt x="255" y="142"/>
                </a:cubicBezTo>
                <a:cubicBezTo>
                  <a:pt x="255" y="142"/>
                  <a:pt x="255" y="142"/>
                  <a:pt x="256" y="142"/>
                </a:cubicBezTo>
                <a:cubicBezTo>
                  <a:pt x="256" y="142"/>
                  <a:pt x="256" y="143"/>
                  <a:pt x="256" y="142"/>
                </a:cubicBezTo>
                <a:cubicBezTo>
                  <a:pt x="256" y="142"/>
                  <a:pt x="256" y="142"/>
                  <a:pt x="256" y="142"/>
                </a:cubicBezTo>
                <a:cubicBezTo>
                  <a:pt x="256" y="142"/>
                  <a:pt x="256" y="142"/>
                  <a:pt x="255" y="142"/>
                </a:cubicBezTo>
                <a:cubicBezTo>
                  <a:pt x="255" y="142"/>
                  <a:pt x="255" y="142"/>
                  <a:pt x="255" y="142"/>
                </a:cubicBezTo>
                <a:cubicBezTo>
                  <a:pt x="255" y="141"/>
                  <a:pt x="255" y="141"/>
                  <a:pt x="255" y="141"/>
                </a:cubicBezTo>
                <a:cubicBezTo>
                  <a:pt x="255" y="141"/>
                  <a:pt x="255" y="141"/>
                  <a:pt x="255" y="141"/>
                </a:cubicBezTo>
                <a:cubicBezTo>
                  <a:pt x="255" y="141"/>
                  <a:pt x="255" y="141"/>
                  <a:pt x="255" y="141"/>
                </a:cubicBezTo>
                <a:cubicBezTo>
                  <a:pt x="255" y="141"/>
                  <a:pt x="255" y="141"/>
                  <a:pt x="255" y="141"/>
                </a:cubicBezTo>
                <a:cubicBezTo>
                  <a:pt x="255" y="141"/>
                  <a:pt x="255" y="141"/>
                  <a:pt x="255" y="141"/>
                </a:cubicBezTo>
                <a:cubicBezTo>
                  <a:pt x="255" y="141"/>
                  <a:pt x="255" y="141"/>
                  <a:pt x="255" y="141"/>
                </a:cubicBezTo>
                <a:cubicBezTo>
                  <a:pt x="256" y="141"/>
                  <a:pt x="256" y="142"/>
                  <a:pt x="257" y="142"/>
                </a:cubicBezTo>
                <a:cubicBezTo>
                  <a:pt x="257" y="142"/>
                  <a:pt x="257" y="142"/>
                  <a:pt x="257" y="142"/>
                </a:cubicBezTo>
                <a:cubicBezTo>
                  <a:pt x="257" y="142"/>
                  <a:pt x="257" y="142"/>
                  <a:pt x="257" y="142"/>
                </a:cubicBezTo>
                <a:cubicBezTo>
                  <a:pt x="257" y="142"/>
                  <a:pt x="257" y="142"/>
                  <a:pt x="257" y="142"/>
                </a:cubicBezTo>
                <a:cubicBezTo>
                  <a:pt x="257" y="142"/>
                  <a:pt x="257" y="142"/>
                  <a:pt x="257" y="142"/>
                </a:cubicBezTo>
                <a:cubicBezTo>
                  <a:pt x="257" y="142"/>
                  <a:pt x="257" y="142"/>
                  <a:pt x="257" y="142"/>
                </a:cubicBezTo>
                <a:cubicBezTo>
                  <a:pt x="256" y="142"/>
                  <a:pt x="256" y="142"/>
                  <a:pt x="256" y="142"/>
                </a:cubicBezTo>
                <a:cubicBezTo>
                  <a:pt x="256" y="142"/>
                  <a:pt x="256" y="142"/>
                  <a:pt x="256" y="142"/>
                </a:cubicBezTo>
                <a:cubicBezTo>
                  <a:pt x="256" y="142"/>
                  <a:pt x="256" y="142"/>
                  <a:pt x="256" y="142"/>
                </a:cubicBezTo>
                <a:cubicBezTo>
                  <a:pt x="256" y="141"/>
                  <a:pt x="256" y="141"/>
                  <a:pt x="256" y="141"/>
                </a:cubicBezTo>
                <a:cubicBezTo>
                  <a:pt x="256" y="141"/>
                  <a:pt x="256" y="141"/>
                  <a:pt x="256" y="141"/>
                </a:cubicBezTo>
                <a:cubicBezTo>
                  <a:pt x="256" y="141"/>
                  <a:pt x="256" y="141"/>
                  <a:pt x="256" y="141"/>
                </a:cubicBezTo>
                <a:cubicBezTo>
                  <a:pt x="256" y="141"/>
                  <a:pt x="256" y="141"/>
                  <a:pt x="256" y="141"/>
                </a:cubicBezTo>
                <a:cubicBezTo>
                  <a:pt x="256" y="141"/>
                  <a:pt x="256" y="141"/>
                  <a:pt x="256" y="141"/>
                </a:cubicBezTo>
                <a:cubicBezTo>
                  <a:pt x="256" y="141"/>
                  <a:pt x="255" y="141"/>
                  <a:pt x="255" y="141"/>
                </a:cubicBezTo>
                <a:cubicBezTo>
                  <a:pt x="255" y="141"/>
                  <a:pt x="255" y="141"/>
                  <a:pt x="255" y="141"/>
                </a:cubicBezTo>
                <a:cubicBezTo>
                  <a:pt x="256" y="141"/>
                  <a:pt x="256" y="141"/>
                  <a:pt x="256" y="141"/>
                </a:cubicBezTo>
                <a:cubicBezTo>
                  <a:pt x="256" y="141"/>
                  <a:pt x="256" y="141"/>
                  <a:pt x="256" y="141"/>
                </a:cubicBezTo>
                <a:cubicBezTo>
                  <a:pt x="256" y="142"/>
                  <a:pt x="257" y="142"/>
                  <a:pt x="257" y="142"/>
                </a:cubicBezTo>
                <a:cubicBezTo>
                  <a:pt x="256" y="141"/>
                  <a:pt x="256" y="141"/>
                  <a:pt x="256" y="141"/>
                </a:cubicBezTo>
                <a:cubicBezTo>
                  <a:pt x="256" y="141"/>
                  <a:pt x="256" y="141"/>
                  <a:pt x="256" y="141"/>
                </a:cubicBezTo>
                <a:cubicBezTo>
                  <a:pt x="256" y="141"/>
                  <a:pt x="256" y="141"/>
                  <a:pt x="256" y="141"/>
                </a:cubicBezTo>
                <a:cubicBezTo>
                  <a:pt x="256" y="141"/>
                  <a:pt x="256" y="141"/>
                  <a:pt x="257" y="141"/>
                </a:cubicBezTo>
                <a:cubicBezTo>
                  <a:pt x="257" y="141"/>
                  <a:pt x="257" y="141"/>
                  <a:pt x="257" y="141"/>
                </a:cubicBezTo>
                <a:cubicBezTo>
                  <a:pt x="257" y="141"/>
                  <a:pt x="256" y="141"/>
                  <a:pt x="256" y="141"/>
                </a:cubicBezTo>
                <a:cubicBezTo>
                  <a:pt x="257" y="141"/>
                  <a:pt x="257" y="141"/>
                  <a:pt x="257" y="141"/>
                </a:cubicBezTo>
                <a:cubicBezTo>
                  <a:pt x="257" y="141"/>
                  <a:pt x="257" y="141"/>
                  <a:pt x="257" y="141"/>
                </a:cubicBezTo>
                <a:cubicBezTo>
                  <a:pt x="257" y="141"/>
                  <a:pt x="257" y="141"/>
                  <a:pt x="258" y="141"/>
                </a:cubicBezTo>
                <a:cubicBezTo>
                  <a:pt x="258" y="141"/>
                  <a:pt x="257" y="141"/>
                  <a:pt x="257" y="141"/>
                </a:cubicBezTo>
                <a:cubicBezTo>
                  <a:pt x="257" y="140"/>
                  <a:pt x="257" y="140"/>
                  <a:pt x="257" y="140"/>
                </a:cubicBezTo>
                <a:cubicBezTo>
                  <a:pt x="257" y="140"/>
                  <a:pt x="257" y="140"/>
                  <a:pt x="257" y="140"/>
                </a:cubicBezTo>
                <a:cubicBezTo>
                  <a:pt x="256" y="140"/>
                  <a:pt x="256" y="140"/>
                  <a:pt x="256" y="140"/>
                </a:cubicBezTo>
                <a:cubicBezTo>
                  <a:pt x="256" y="140"/>
                  <a:pt x="256" y="140"/>
                  <a:pt x="255" y="140"/>
                </a:cubicBezTo>
                <a:cubicBezTo>
                  <a:pt x="256" y="140"/>
                  <a:pt x="257" y="141"/>
                  <a:pt x="258" y="140"/>
                </a:cubicBezTo>
                <a:cubicBezTo>
                  <a:pt x="258" y="140"/>
                  <a:pt x="258" y="140"/>
                  <a:pt x="258" y="140"/>
                </a:cubicBezTo>
                <a:cubicBezTo>
                  <a:pt x="258" y="140"/>
                  <a:pt x="258" y="140"/>
                  <a:pt x="258" y="140"/>
                </a:cubicBezTo>
                <a:cubicBezTo>
                  <a:pt x="258" y="140"/>
                  <a:pt x="258" y="140"/>
                  <a:pt x="258" y="139"/>
                </a:cubicBezTo>
                <a:cubicBezTo>
                  <a:pt x="258" y="139"/>
                  <a:pt x="258" y="139"/>
                  <a:pt x="257" y="139"/>
                </a:cubicBezTo>
                <a:cubicBezTo>
                  <a:pt x="258" y="139"/>
                  <a:pt x="258" y="139"/>
                  <a:pt x="258" y="138"/>
                </a:cubicBezTo>
                <a:cubicBezTo>
                  <a:pt x="258" y="138"/>
                  <a:pt x="258" y="138"/>
                  <a:pt x="257" y="138"/>
                </a:cubicBezTo>
                <a:cubicBezTo>
                  <a:pt x="257" y="138"/>
                  <a:pt x="257" y="138"/>
                  <a:pt x="257" y="138"/>
                </a:cubicBezTo>
                <a:cubicBezTo>
                  <a:pt x="257" y="139"/>
                  <a:pt x="257" y="138"/>
                  <a:pt x="257" y="138"/>
                </a:cubicBezTo>
                <a:cubicBezTo>
                  <a:pt x="257" y="138"/>
                  <a:pt x="256" y="138"/>
                  <a:pt x="256" y="138"/>
                </a:cubicBezTo>
                <a:cubicBezTo>
                  <a:pt x="256" y="138"/>
                  <a:pt x="256" y="138"/>
                  <a:pt x="256" y="138"/>
                </a:cubicBezTo>
                <a:cubicBezTo>
                  <a:pt x="256" y="138"/>
                  <a:pt x="256" y="138"/>
                  <a:pt x="256" y="138"/>
                </a:cubicBezTo>
                <a:cubicBezTo>
                  <a:pt x="256" y="138"/>
                  <a:pt x="256" y="138"/>
                  <a:pt x="256" y="138"/>
                </a:cubicBezTo>
                <a:cubicBezTo>
                  <a:pt x="256" y="138"/>
                  <a:pt x="257" y="138"/>
                  <a:pt x="257" y="138"/>
                </a:cubicBezTo>
                <a:cubicBezTo>
                  <a:pt x="257" y="138"/>
                  <a:pt x="258" y="137"/>
                  <a:pt x="258" y="137"/>
                </a:cubicBezTo>
                <a:cubicBezTo>
                  <a:pt x="258" y="137"/>
                  <a:pt x="258" y="137"/>
                  <a:pt x="258" y="137"/>
                </a:cubicBezTo>
                <a:cubicBezTo>
                  <a:pt x="258" y="137"/>
                  <a:pt x="258" y="138"/>
                  <a:pt x="258" y="138"/>
                </a:cubicBezTo>
                <a:cubicBezTo>
                  <a:pt x="259" y="138"/>
                  <a:pt x="259" y="137"/>
                  <a:pt x="258" y="137"/>
                </a:cubicBezTo>
                <a:cubicBezTo>
                  <a:pt x="258" y="137"/>
                  <a:pt x="258" y="137"/>
                  <a:pt x="258" y="137"/>
                </a:cubicBezTo>
                <a:cubicBezTo>
                  <a:pt x="258" y="137"/>
                  <a:pt x="258" y="137"/>
                  <a:pt x="258" y="137"/>
                </a:cubicBezTo>
                <a:cubicBezTo>
                  <a:pt x="258" y="137"/>
                  <a:pt x="258" y="136"/>
                  <a:pt x="258" y="136"/>
                </a:cubicBezTo>
                <a:cubicBezTo>
                  <a:pt x="258" y="136"/>
                  <a:pt x="258" y="136"/>
                  <a:pt x="258" y="136"/>
                </a:cubicBezTo>
                <a:cubicBezTo>
                  <a:pt x="257" y="136"/>
                  <a:pt x="257" y="136"/>
                  <a:pt x="257" y="136"/>
                </a:cubicBezTo>
                <a:cubicBezTo>
                  <a:pt x="257" y="136"/>
                  <a:pt x="257" y="136"/>
                  <a:pt x="257" y="136"/>
                </a:cubicBezTo>
                <a:cubicBezTo>
                  <a:pt x="257" y="136"/>
                  <a:pt x="257" y="135"/>
                  <a:pt x="257" y="135"/>
                </a:cubicBezTo>
                <a:cubicBezTo>
                  <a:pt x="257" y="135"/>
                  <a:pt x="257" y="135"/>
                  <a:pt x="257" y="135"/>
                </a:cubicBezTo>
                <a:cubicBezTo>
                  <a:pt x="257" y="135"/>
                  <a:pt x="257" y="135"/>
                  <a:pt x="257" y="135"/>
                </a:cubicBezTo>
                <a:cubicBezTo>
                  <a:pt x="257" y="135"/>
                  <a:pt x="257" y="135"/>
                  <a:pt x="257" y="135"/>
                </a:cubicBezTo>
                <a:cubicBezTo>
                  <a:pt x="257" y="135"/>
                  <a:pt x="257" y="135"/>
                  <a:pt x="257" y="135"/>
                </a:cubicBezTo>
                <a:cubicBezTo>
                  <a:pt x="257" y="134"/>
                  <a:pt x="257" y="134"/>
                  <a:pt x="257" y="135"/>
                </a:cubicBezTo>
                <a:cubicBezTo>
                  <a:pt x="257" y="135"/>
                  <a:pt x="257" y="135"/>
                  <a:pt x="258" y="135"/>
                </a:cubicBezTo>
                <a:cubicBezTo>
                  <a:pt x="258" y="135"/>
                  <a:pt x="258" y="135"/>
                  <a:pt x="258" y="135"/>
                </a:cubicBezTo>
                <a:cubicBezTo>
                  <a:pt x="258" y="135"/>
                  <a:pt x="258" y="135"/>
                  <a:pt x="258" y="135"/>
                </a:cubicBezTo>
                <a:cubicBezTo>
                  <a:pt x="258" y="135"/>
                  <a:pt x="259" y="135"/>
                  <a:pt x="259" y="135"/>
                </a:cubicBezTo>
                <a:cubicBezTo>
                  <a:pt x="259" y="135"/>
                  <a:pt x="259" y="135"/>
                  <a:pt x="259" y="135"/>
                </a:cubicBezTo>
                <a:cubicBezTo>
                  <a:pt x="259" y="135"/>
                  <a:pt x="259" y="134"/>
                  <a:pt x="259" y="134"/>
                </a:cubicBezTo>
                <a:cubicBezTo>
                  <a:pt x="259" y="134"/>
                  <a:pt x="260" y="134"/>
                  <a:pt x="260" y="134"/>
                </a:cubicBezTo>
                <a:cubicBezTo>
                  <a:pt x="260" y="134"/>
                  <a:pt x="260" y="134"/>
                  <a:pt x="260" y="134"/>
                </a:cubicBezTo>
                <a:cubicBezTo>
                  <a:pt x="260" y="134"/>
                  <a:pt x="260" y="134"/>
                  <a:pt x="260" y="134"/>
                </a:cubicBezTo>
                <a:cubicBezTo>
                  <a:pt x="260" y="134"/>
                  <a:pt x="260" y="133"/>
                  <a:pt x="260" y="133"/>
                </a:cubicBezTo>
                <a:cubicBezTo>
                  <a:pt x="260" y="133"/>
                  <a:pt x="260" y="133"/>
                  <a:pt x="260" y="133"/>
                </a:cubicBezTo>
                <a:cubicBezTo>
                  <a:pt x="260" y="133"/>
                  <a:pt x="260" y="133"/>
                  <a:pt x="260" y="133"/>
                </a:cubicBezTo>
                <a:cubicBezTo>
                  <a:pt x="260" y="133"/>
                  <a:pt x="260" y="133"/>
                  <a:pt x="260" y="133"/>
                </a:cubicBezTo>
                <a:cubicBezTo>
                  <a:pt x="259" y="133"/>
                  <a:pt x="259" y="133"/>
                  <a:pt x="259" y="133"/>
                </a:cubicBezTo>
                <a:cubicBezTo>
                  <a:pt x="259" y="133"/>
                  <a:pt x="259" y="133"/>
                  <a:pt x="260" y="133"/>
                </a:cubicBezTo>
                <a:cubicBezTo>
                  <a:pt x="260" y="133"/>
                  <a:pt x="260" y="133"/>
                  <a:pt x="260" y="132"/>
                </a:cubicBezTo>
                <a:cubicBezTo>
                  <a:pt x="260" y="132"/>
                  <a:pt x="260" y="132"/>
                  <a:pt x="261" y="132"/>
                </a:cubicBezTo>
                <a:cubicBezTo>
                  <a:pt x="261" y="132"/>
                  <a:pt x="261" y="133"/>
                  <a:pt x="261" y="133"/>
                </a:cubicBezTo>
                <a:cubicBezTo>
                  <a:pt x="262" y="132"/>
                  <a:pt x="261" y="132"/>
                  <a:pt x="261" y="132"/>
                </a:cubicBezTo>
                <a:cubicBezTo>
                  <a:pt x="261" y="132"/>
                  <a:pt x="262" y="132"/>
                  <a:pt x="262" y="132"/>
                </a:cubicBezTo>
                <a:cubicBezTo>
                  <a:pt x="262" y="133"/>
                  <a:pt x="262" y="133"/>
                  <a:pt x="262" y="133"/>
                </a:cubicBezTo>
                <a:cubicBezTo>
                  <a:pt x="262" y="133"/>
                  <a:pt x="263" y="132"/>
                  <a:pt x="263" y="132"/>
                </a:cubicBezTo>
                <a:cubicBezTo>
                  <a:pt x="263" y="132"/>
                  <a:pt x="263" y="132"/>
                  <a:pt x="263" y="132"/>
                </a:cubicBezTo>
                <a:cubicBezTo>
                  <a:pt x="263" y="132"/>
                  <a:pt x="263" y="132"/>
                  <a:pt x="263" y="132"/>
                </a:cubicBezTo>
                <a:cubicBezTo>
                  <a:pt x="264" y="132"/>
                  <a:pt x="264" y="132"/>
                  <a:pt x="264" y="132"/>
                </a:cubicBezTo>
                <a:cubicBezTo>
                  <a:pt x="264" y="131"/>
                  <a:pt x="264" y="131"/>
                  <a:pt x="263" y="131"/>
                </a:cubicBezTo>
                <a:cubicBezTo>
                  <a:pt x="263" y="131"/>
                  <a:pt x="264" y="131"/>
                  <a:pt x="264" y="131"/>
                </a:cubicBezTo>
                <a:cubicBezTo>
                  <a:pt x="264" y="131"/>
                  <a:pt x="265" y="131"/>
                  <a:pt x="265" y="130"/>
                </a:cubicBezTo>
                <a:cubicBezTo>
                  <a:pt x="265" y="130"/>
                  <a:pt x="264" y="130"/>
                  <a:pt x="264" y="130"/>
                </a:cubicBezTo>
                <a:cubicBezTo>
                  <a:pt x="265" y="130"/>
                  <a:pt x="265" y="130"/>
                  <a:pt x="265" y="130"/>
                </a:cubicBezTo>
                <a:cubicBezTo>
                  <a:pt x="265" y="130"/>
                  <a:pt x="265" y="130"/>
                  <a:pt x="265" y="130"/>
                </a:cubicBezTo>
                <a:cubicBezTo>
                  <a:pt x="265" y="130"/>
                  <a:pt x="265" y="130"/>
                  <a:pt x="265" y="130"/>
                </a:cubicBezTo>
                <a:cubicBezTo>
                  <a:pt x="266" y="130"/>
                  <a:pt x="265" y="129"/>
                  <a:pt x="265" y="129"/>
                </a:cubicBezTo>
                <a:cubicBezTo>
                  <a:pt x="265" y="129"/>
                  <a:pt x="264" y="129"/>
                  <a:pt x="264" y="129"/>
                </a:cubicBezTo>
                <a:cubicBezTo>
                  <a:pt x="264" y="129"/>
                  <a:pt x="264" y="129"/>
                  <a:pt x="265" y="129"/>
                </a:cubicBezTo>
                <a:cubicBezTo>
                  <a:pt x="265" y="129"/>
                  <a:pt x="265" y="129"/>
                  <a:pt x="265" y="129"/>
                </a:cubicBezTo>
                <a:cubicBezTo>
                  <a:pt x="265" y="129"/>
                  <a:pt x="265" y="129"/>
                  <a:pt x="266" y="129"/>
                </a:cubicBezTo>
                <a:cubicBezTo>
                  <a:pt x="266" y="129"/>
                  <a:pt x="266" y="129"/>
                  <a:pt x="266" y="129"/>
                </a:cubicBezTo>
                <a:cubicBezTo>
                  <a:pt x="266" y="129"/>
                  <a:pt x="266" y="129"/>
                  <a:pt x="266" y="129"/>
                </a:cubicBezTo>
                <a:cubicBezTo>
                  <a:pt x="267" y="129"/>
                  <a:pt x="267" y="129"/>
                  <a:pt x="266" y="130"/>
                </a:cubicBezTo>
                <a:cubicBezTo>
                  <a:pt x="266" y="130"/>
                  <a:pt x="266" y="130"/>
                  <a:pt x="266" y="130"/>
                </a:cubicBezTo>
                <a:cubicBezTo>
                  <a:pt x="265" y="130"/>
                  <a:pt x="265" y="130"/>
                  <a:pt x="265" y="130"/>
                </a:cubicBezTo>
                <a:cubicBezTo>
                  <a:pt x="265" y="131"/>
                  <a:pt x="265" y="130"/>
                  <a:pt x="265" y="131"/>
                </a:cubicBezTo>
                <a:cubicBezTo>
                  <a:pt x="265" y="131"/>
                  <a:pt x="265" y="131"/>
                  <a:pt x="265" y="131"/>
                </a:cubicBezTo>
                <a:cubicBezTo>
                  <a:pt x="265" y="131"/>
                  <a:pt x="265" y="131"/>
                  <a:pt x="266" y="131"/>
                </a:cubicBezTo>
                <a:cubicBezTo>
                  <a:pt x="266" y="131"/>
                  <a:pt x="266" y="132"/>
                  <a:pt x="267" y="132"/>
                </a:cubicBezTo>
                <a:cubicBezTo>
                  <a:pt x="267" y="132"/>
                  <a:pt x="267" y="131"/>
                  <a:pt x="267" y="131"/>
                </a:cubicBezTo>
                <a:cubicBezTo>
                  <a:pt x="267" y="131"/>
                  <a:pt x="267" y="131"/>
                  <a:pt x="267" y="131"/>
                </a:cubicBezTo>
                <a:cubicBezTo>
                  <a:pt x="267" y="131"/>
                  <a:pt x="267" y="131"/>
                  <a:pt x="267" y="131"/>
                </a:cubicBezTo>
                <a:cubicBezTo>
                  <a:pt x="267" y="131"/>
                  <a:pt x="267" y="131"/>
                  <a:pt x="267" y="131"/>
                </a:cubicBezTo>
                <a:cubicBezTo>
                  <a:pt x="267" y="131"/>
                  <a:pt x="267" y="131"/>
                  <a:pt x="267" y="131"/>
                </a:cubicBezTo>
                <a:cubicBezTo>
                  <a:pt x="267" y="131"/>
                  <a:pt x="267" y="131"/>
                  <a:pt x="267" y="131"/>
                </a:cubicBezTo>
                <a:cubicBezTo>
                  <a:pt x="267" y="132"/>
                  <a:pt x="268" y="130"/>
                  <a:pt x="268" y="131"/>
                </a:cubicBezTo>
                <a:cubicBezTo>
                  <a:pt x="269" y="131"/>
                  <a:pt x="269" y="131"/>
                  <a:pt x="269" y="131"/>
                </a:cubicBezTo>
                <a:cubicBezTo>
                  <a:pt x="269" y="131"/>
                  <a:pt x="269" y="131"/>
                  <a:pt x="269" y="131"/>
                </a:cubicBezTo>
                <a:cubicBezTo>
                  <a:pt x="269" y="131"/>
                  <a:pt x="269" y="131"/>
                  <a:pt x="269" y="131"/>
                </a:cubicBezTo>
                <a:cubicBezTo>
                  <a:pt x="270" y="131"/>
                  <a:pt x="270" y="130"/>
                  <a:pt x="270" y="130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70" y="130"/>
                  <a:pt x="270" y="130"/>
                  <a:pt x="271" y="130"/>
                </a:cubicBezTo>
                <a:cubicBezTo>
                  <a:pt x="271" y="130"/>
                  <a:pt x="271" y="130"/>
                  <a:pt x="270" y="130"/>
                </a:cubicBezTo>
                <a:cubicBezTo>
                  <a:pt x="270" y="130"/>
                  <a:pt x="271" y="130"/>
                  <a:pt x="271" y="130"/>
                </a:cubicBezTo>
                <a:cubicBezTo>
                  <a:pt x="271" y="130"/>
                  <a:pt x="270" y="130"/>
                  <a:pt x="270" y="130"/>
                </a:cubicBezTo>
                <a:cubicBezTo>
                  <a:pt x="271" y="129"/>
                  <a:pt x="270" y="129"/>
                  <a:pt x="270" y="129"/>
                </a:cubicBezTo>
                <a:cubicBezTo>
                  <a:pt x="270" y="129"/>
                  <a:pt x="270" y="129"/>
                  <a:pt x="270" y="129"/>
                </a:cubicBezTo>
                <a:cubicBezTo>
                  <a:pt x="271" y="130"/>
                  <a:pt x="271" y="130"/>
                  <a:pt x="271" y="130"/>
                </a:cubicBezTo>
                <a:cubicBezTo>
                  <a:pt x="271" y="130"/>
                  <a:pt x="272" y="130"/>
                  <a:pt x="272" y="130"/>
                </a:cubicBezTo>
                <a:cubicBezTo>
                  <a:pt x="272" y="130"/>
                  <a:pt x="272" y="130"/>
                  <a:pt x="272" y="129"/>
                </a:cubicBezTo>
                <a:cubicBezTo>
                  <a:pt x="272" y="129"/>
                  <a:pt x="272" y="129"/>
                  <a:pt x="272" y="129"/>
                </a:cubicBezTo>
                <a:cubicBezTo>
                  <a:pt x="272" y="129"/>
                  <a:pt x="272" y="130"/>
                  <a:pt x="272" y="130"/>
                </a:cubicBezTo>
                <a:cubicBezTo>
                  <a:pt x="273" y="130"/>
                  <a:pt x="273" y="129"/>
                  <a:pt x="273" y="129"/>
                </a:cubicBezTo>
                <a:cubicBezTo>
                  <a:pt x="273" y="129"/>
                  <a:pt x="273" y="129"/>
                  <a:pt x="273" y="129"/>
                </a:cubicBezTo>
                <a:cubicBezTo>
                  <a:pt x="274" y="128"/>
                  <a:pt x="273" y="128"/>
                  <a:pt x="273" y="128"/>
                </a:cubicBezTo>
                <a:cubicBezTo>
                  <a:pt x="273" y="128"/>
                  <a:pt x="273" y="128"/>
                  <a:pt x="273" y="128"/>
                </a:cubicBezTo>
                <a:cubicBezTo>
                  <a:pt x="273" y="128"/>
                  <a:pt x="274" y="128"/>
                  <a:pt x="273" y="128"/>
                </a:cubicBezTo>
                <a:cubicBezTo>
                  <a:pt x="274" y="128"/>
                  <a:pt x="274" y="128"/>
                  <a:pt x="274" y="128"/>
                </a:cubicBezTo>
                <a:cubicBezTo>
                  <a:pt x="274" y="128"/>
                  <a:pt x="274" y="128"/>
                  <a:pt x="274" y="128"/>
                </a:cubicBezTo>
                <a:cubicBezTo>
                  <a:pt x="274" y="128"/>
                  <a:pt x="274" y="128"/>
                  <a:pt x="274" y="128"/>
                </a:cubicBezTo>
                <a:cubicBezTo>
                  <a:pt x="274" y="128"/>
                  <a:pt x="274" y="128"/>
                  <a:pt x="274" y="127"/>
                </a:cubicBezTo>
                <a:cubicBezTo>
                  <a:pt x="275" y="127"/>
                  <a:pt x="275" y="127"/>
                  <a:pt x="275" y="127"/>
                </a:cubicBezTo>
                <a:cubicBezTo>
                  <a:pt x="275" y="127"/>
                  <a:pt x="275" y="127"/>
                  <a:pt x="275" y="127"/>
                </a:cubicBezTo>
                <a:cubicBezTo>
                  <a:pt x="275" y="127"/>
                  <a:pt x="275" y="127"/>
                  <a:pt x="275" y="127"/>
                </a:cubicBezTo>
                <a:cubicBezTo>
                  <a:pt x="275" y="126"/>
                  <a:pt x="275" y="126"/>
                  <a:pt x="276" y="126"/>
                </a:cubicBezTo>
                <a:cubicBezTo>
                  <a:pt x="276" y="126"/>
                  <a:pt x="276" y="126"/>
                  <a:pt x="276" y="126"/>
                </a:cubicBezTo>
                <a:cubicBezTo>
                  <a:pt x="276" y="126"/>
                  <a:pt x="276" y="126"/>
                  <a:pt x="275" y="126"/>
                </a:cubicBezTo>
                <a:cubicBezTo>
                  <a:pt x="276" y="125"/>
                  <a:pt x="276" y="125"/>
                  <a:pt x="276" y="125"/>
                </a:cubicBezTo>
                <a:cubicBezTo>
                  <a:pt x="276" y="125"/>
                  <a:pt x="276" y="125"/>
                  <a:pt x="276" y="125"/>
                </a:cubicBezTo>
                <a:cubicBezTo>
                  <a:pt x="276" y="125"/>
                  <a:pt x="276" y="125"/>
                  <a:pt x="276" y="125"/>
                </a:cubicBezTo>
                <a:cubicBezTo>
                  <a:pt x="276" y="125"/>
                  <a:pt x="277" y="124"/>
                  <a:pt x="276" y="124"/>
                </a:cubicBezTo>
                <a:cubicBezTo>
                  <a:pt x="276" y="124"/>
                  <a:pt x="276" y="124"/>
                  <a:pt x="276" y="124"/>
                </a:cubicBezTo>
                <a:cubicBezTo>
                  <a:pt x="276" y="124"/>
                  <a:pt x="277" y="124"/>
                  <a:pt x="277" y="124"/>
                </a:cubicBezTo>
                <a:cubicBezTo>
                  <a:pt x="276" y="124"/>
                  <a:pt x="277" y="123"/>
                  <a:pt x="277" y="123"/>
                </a:cubicBezTo>
                <a:cubicBezTo>
                  <a:pt x="278" y="123"/>
                  <a:pt x="279" y="123"/>
                  <a:pt x="279" y="122"/>
                </a:cubicBezTo>
                <a:cubicBezTo>
                  <a:pt x="279" y="122"/>
                  <a:pt x="279" y="122"/>
                  <a:pt x="279" y="122"/>
                </a:cubicBezTo>
                <a:cubicBezTo>
                  <a:pt x="279" y="122"/>
                  <a:pt x="279" y="122"/>
                  <a:pt x="279" y="122"/>
                </a:cubicBezTo>
                <a:cubicBezTo>
                  <a:pt x="280" y="122"/>
                  <a:pt x="280" y="122"/>
                  <a:pt x="279" y="122"/>
                </a:cubicBezTo>
                <a:cubicBezTo>
                  <a:pt x="279" y="122"/>
                  <a:pt x="279" y="122"/>
                  <a:pt x="279" y="122"/>
                </a:cubicBezTo>
                <a:cubicBezTo>
                  <a:pt x="279" y="122"/>
                  <a:pt x="279" y="121"/>
                  <a:pt x="279" y="121"/>
                </a:cubicBezTo>
                <a:cubicBezTo>
                  <a:pt x="279" y="121"/>
                  <a:pt x="278" y="121"/>
                  <a:pt x="279" y="121"/>
                </a:cubicBezTo>
                <a:cubicBezTo>
                  <a:pt x="279" y="121"/>
                  <a:pt x="279" y="121"/>
                  <a:pt x="279" y="121"/>
                </a:cubicBezTo>
                <a:cubicBezTo>
                  <a:pt x="279" y="121"/>
                  <a:pt x="279" y="121"/>
                  <a:pt x="278" y="120"/>
                </a:cubicBezTo>
                <a:cubicBezTo>
                  <a:pt x="278" y="120"/>
                  <a:pt x="278" y="120"/>
                  <a:pt x="278" y="120"/>
                </a:cubicBezTo>
                <a:cubicBezTo>
                  <a:pt x="278" y="120"/>
                  <a:pt x="279" y="120"/>
                  <a:pt x="279" y="120"/>
                </a:cubicBezTo>
                <a:cubicBezTo>
                  <a:pt x="279" y="120"/>
                  <a:pt x="278" y="120"/>
                  <a:pt x="278" y="120"/>
                </a:cubicBezTo>
                <a:cubicBezTo>
                  <a:pt x="278" y="120"/>
                  <a:pt x="278" y="120"/>
                  <a:pt x="278" y="120"/>
                </a:cubicBezTo>
                <a:cubicBezTo>
                  <a:pt x="279" y="120"/>
                  <a:pt x="279" y="120"/>
                  <a:pt x="279" y="120"/>
                </a:cubicBezTo>
                <a:cubicBezTo>
                  <a:pt x="279" y="120"/>
                  <a:pt x="279" y="120"/>
                  <a:pt x="279" y="120"/>
                </a:cubicBezTo>
                <a:cubicBezTo>
                  <a:pt x="279" y="121"/>
                  <a:pt x="279" y="121"/>
                  <a:pt x="279" y="121"/>
                </a:cubicBezTo>
                <a:cubicBezTo>
                  <a:pt x="280" y="121"/>
                  <a:pt x="280" y="121"/>
                  <a:pt x="280" y="121"/>
                </a:cubicBezTo>
                <a:cubicBezTo>
                  <a:pt x="280" y="121"/>
                  <a:pt x="281" y="121"/>
                  <a:pt x="281" y="121"/>
                </a:cubicBezTo>
                <a:cubicBezTo>
                  <a:pt x="281" y="121"/>
                  <a:pt x="280" y="121"/>
                  <a:pt x="280" y="121"/>
                </a:cubicBezTo>
                <a:cubicBezTo>
                  <a:pt x="281" y="122"/>
                  <a:pt x="280" y="122"/>
                  <a:pt x="280" y="122"/>
                </a:cubicBezTo>
                <a:cubicBezTo>
                  <a:pt x="280" y="122"/>
                  <a:pt x="281" y="122"/>
                  <a:pt x="281" y="122"/>
                </a:cubicBezTo>
                <a:cubicBezTo>
                  <a:pt x="281" y="122"/>
                  <a:pt x="282" y="122"/>
                  <a:pt x="282" y="122"/>
                </a:cubicBezTo>
                <a:cubicBezTo>
                  <a:pt x="282" y="122"/>
                  <a:pt x="283" y="122"/>
                  <a:pt x="283" y="121"/>
                </a:cubicBezTo>
                <a:cubicBezTo>
                  <a:pt x="283" y="121"/>
                  <a:pt x="283" y="121"/>
                  <a:pt x="283" y="121"/>
                </a:cubicBezTo>
                <a:cubicBezTo>
                  <a:pt x="283" y="121"/>
                  <a:pt x="283" y="121"/>
                  <a:pt x="284" y="121"/>
                </a:cubicBezTo>
                <a:cubicBezTo>
                  <a:pt x="284" y="122"/>
                  <a:pt x="284" y="122"/>
                  <a:pt x="284" y="122"/>
                </a:cubicBezTo>
                <a:cubicBezTo>
                  <a:pt x="284" y="122"/>
                  <a:pt x="285" y="122"/>
                  <a:pt x="284" y="121"/>
                </a:cubicBezTo>
                <a:cubicBezTo>
                  <a:pt x="284" y="121"/>
                  <a:pt x="284" y="121"/>
                  <a:pt x="284" y="121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1"/>
                  <a:pt x="285" y="121"/>
                  <a:pt x="285" y="121"/>
                </a:cubicBezTo>
                <a:cubicBezTo>
                  <a:pt x="285" y="121"/>
                  <a:pt x="285" y="121"/>
                  <a:pt x="286" y="121"/>
                </a:cubicBezTo>
                <a:cubicBezTo>
                  <a:pt x="286" y="121"/>
                  <a:pt x="286" y="121"/>
                  <a:pt x="286" y="121"/>
                </a:cubicBezTo>
                <a:cubicBezTo>
                  <a:pt x="286" y="121"/>
                  <a:pt x="286" y="121"/>
                  <a:pt x="286" y="121"/>
                </a:cubicBezTo>
                <a:cubicBezTo>
                  <a:pt x="287" y="121"/>
                  <a:pt x="287" y="121"/>
                  <a:pt x="287" y="121"/>
                </a:cubicBezTo>
                <a:cubicBezTo>
                  <a:pt x="287" y="121"/>
                  <a:pt x="287" y="121"/>
                  <a:pt x="288" y="121"/>
                </a:cubicBezTo>
                <a:cubicBezTo>
                  <a:pt x="288" y="121"/>
                  <a:pt x="289" y="120"/>
                  <a:pt x="289" y="120"/>
                </a:cubicBezTo>
                <a:cubicBezTo>
                  <a:pt x="290" y="120"/>
                  <a:pt x="290" y="120"/>
                  <a:pt x="290" y="120"/>
                </a:cubicBezTo>
                <a:cubicBezTo>
                  <a:pt x="291" y="120"/>
                  <a:pt x="291" y="120"/>
                  <a:pt x="291" y="120"/>
                </a:cubicBezTo>
                <a:cubicBezTo>
                  <a:pt x="292" y="120"/>
                  <a:pt x="294" y="119"/>
                  <a:pt x="295" y="119"/>
                </a:cubicBezTo>
                <a:cubicBezTo>
                  <a:pt x="295" y="119"/>
                  <a:pt x="295" y="118"/>
                  <a:pt x="296" y="118"/>
                </a:cubicBezTo>
                <a:cubicBezTo>
                  <a:pt x="296" y="118"/>
                  <a:pt x="296" y="118"/>
                  <a:pt x="296" y="118"/>
                </a:cubicBezTo>
                <a:cubicBezTo>
                  <a:pt x="296" y="118"/>
                  <a:pt x="296" y="118"/>
                  <a:pt x="296" y="118"/>
                </a:cubicBezTo>
                <a:cubicBezTo>
                  <a:pt x="296" y="118"/>
                  <a:pt x="297" y="118"/>
                  <a:pt x="297" y="118"/>
                </a:cubicBezTo>
                <a:cubicBezTo>
                  <a:pt x="297" y="118"/>
                  <a:pt x="296" y="117"/>
                  <a:pt x="297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7"/>
                  <a:pt x="296" y="117"/>
                  <a:pt x="297" y="117"/>
                </a:cubicBezTo>
                <a:cubicBezTo>
                  <a:pt x="297" y="117"/>
                  <a:pt x="297" y="117"/>
                  <a:pt x="298" y="117"/>
                </a:cubicBezTo>
                <a:cubicBezTo>
                  <a:pt x="298" y="117"/>
                  <a:pt x="298" y="117"/>
                  <a:pt x="298" y="117"/>
                </a:cubicBezTo>
                <a:cubicBezTo>
                  <a:pt x="298" y="117"/>
                  <a:pt x="298" y="117"/>
                  <a:pt x="298" y="116"/>
                </a:cubicBezTo>
                <a:cubicBezTo>
                  <a:pt x="298" y="116"/>
                  <a:pt x="298" y="116"/>
                  <a:pt x="298" y="116"/>
                </a:cubicBezTo>
                <a:close/>
                <a:moveTo>
                  <a:pt x="305" y="89"/>
                </a:moveTo>
                <a:cubicBezTo>
                  <a:pt x="305" y="90"/>
                  <a:pt x="305" y="90"/>
                  <a:pt x="305" y="90"/>
                </a:cubicBezTo>
                <a:cubicBezTo>
                  <a:pt x="306" y="90"/>
                  <a:pt x="306" y="90"/>
                  <a:pt x="307" y="89"/>
                </a:cubicBezTo>
                <a:cubicBezTo>
                  <a:pt x="307" y="89"/>
                  <a:pt x="306" y="90"/>
                  <a:pt x="306" y="90"/>
                </a:cubicBezTo>
                <a:cubicBezTo>
                  <a:pt x="306" y="90"/>
                  <a:pt x="305" y="90"/>
                  <a:pt x="305" y="90"/>
                </a:cubicBezTo>
                <a:cubicBezTo>
                  <a:pt x="305" y="90"/>
                  <a:pt x="305" y="89"/>
                  <a:pt x="304" y="89"/>
                </a:cubicBezTo>
                <a:cubicBezTo>
                  <a:pt x="304" y="89"/>
                  <a:pt x="304" y="89"/>
                  <a:pt x="304" y="89"/>
                </a:cubicBezTo>
                <a:cubicBezTo>
                  <a:pt x="304" y="89"/>
                  <a:pt x="305" y="89"/>
                  <a:pt x="305" y="89"/>
                </a:cubicBezTo>
                <a:close/>
                <a:moveTo>
                  <a:pt x="308" y="86"/>
                </a:moveTo>
                <a:cubicBezTo>
                  <a:pt x="309" y="86"/>
                  <a:pt x="309" y="86"/>
                  <a:pt x="309" y="86"/>
                </a:cubicBezTo>
                <a:cubicBezTo>
                  <a:pt x="309" y="86"/>
                  <a:pt x="309" y="86"/>
                  <a:pt x="309" y="86"/>
                </a:cubicBezTo>
                <a:cubicBezTo>
                  <a:pt x="308" y="86"/>
                  <a:pt x="306" y="86"/>
                  <a:pt x="305" y="86"/>
                </a:cubicBezTo>
                <a:cubicBezTo>
                  <a:pt x="305" y="86"/>
                  <a:pt x="304" y="85"/>
                  <a:pt x="304" y="85"/>
                </a:cubicBezTo>
                <a:cubicBezTo>
                  <a:pt x="306" y="86"/>
                  <a:pt x="307" y="86"/>
                  <a:pt x="308" y="86"/>
                </a:cubicBezTo>
                <a:close/>
                <a:moveTo>
                  <a:pt x="288" y="101"/>
                </a:moveTo>
                <a:cubicBezTo>
                  <a:pt x="288" y="100"/>
                  <a:pt x="289" y="100"/>
                  <a:pt x="289" y="100"/>
                </a:cubicBezTo>
                <a:cubicBezTo>
                  <a:pt x="288" y="101"/>
                  <a:pt x="288" y="102"/>
                  <a:pt x="288" y="103"/>
                </a:cubicBezTo>
                <a:cubicBezTo>
                  <a:pt x="288" y="102"/>
                  <a:pt x="288" y="101"/>
                  <a:pt x="288" y="101"/>
                </a:cubicBezTo>
                <a:close/>
                <a:moveTo>
                  <a:pt x="246" y="153"/>
                </a:moveTo>
                <a:cubicBezTo>
                  <a:pt x="246" y="153"/>
                  <a:pt x="246" y="153"/>
                  <a:pt x="246" y="153"/>
                </a:cubicBezTo>
                <a:cubicBezTo>
                  <a:pt x="246" y="153"/>
                  <a:pt x="246" y="154"/>
                  <a:pt x="246" y="154"/>
                </a:cubicBezTo>
                <a:cubicBezTo>
                  <a:pt x="246" y="153"/>
                  <a:pt x="246" y="153"/>
                  <a:pt x="247" y="153"/>
                </a:cubicBezTo>
                <a:cubicBezTo>
                  <a:pt x="246" y="153"/>
                  <a:pt x="246" y="153"/>
                  <a:pt x="246" y="153"/>
                </a:cubicBezTo>
                <a:close/>
                <a:moveTo>
                  <a:pt x="249" y="154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49" y="154"/>
                  <a:pt x="249" y="154"/>
                  <a:pt x="249" y="154"/>
                </a:cubicBezTo>
                <a:cubicBezTo>
                  <a:pt x="249" y="154"/>
                  <a:pt x="249" y="154"/>
                  <a:pt x="249" y="154"/>
                </a:cubicBezTo>
                <a:cubicBezTo>
                  <a:pt x="249" y="154"/>
                  <a:pt x="249" y="154"/>
                  <a:pt x="249" y="154"/>
                </a:cubicBezTo>
                <a:cubicBezTo>
                  <a:pt x="249" y="154"/>
                  <a:pt x="249" y="154"/>
                  <a:pt x="249" y="154"/>
                </a:cubicBezTo>
                <a:cubicBezTo>
                  <a:pt x="249" y="154"/>
                  <a:pt x="249" y="154"/>
                  <a:pt x="249" y="154"/>
                </a:cubicBezTo>
                <a:cubicBezTo>
                  <a:pt x="249" y="154"/>
                  <a:pt x="249" y="154"/>
                  <a:pt x="249" y="154"/>
                </a:cubicBezTo>
                <a:cubicBezTo>
                  <a:pt x="249" y="154"/>
                  <a:pt x="249" y="154"/>
                  <a:pt x="249" y="154"/>
                </a:cubicBezTo>
                <a:cubicBezTo>
                  <a:pt x="249" y="154"/>
                  <a:pt x="249" y="154"/>
                  <a:pt x="249" y="154"/>
                </a:cubicBezTo>
                <a:cubicBezTo>
                  <a:pt x="249" y="154"/>
                  <a:pt x="249" y="154"/>
                  <a:pt x="249" y="154"/>
                </a:cubicBezTo>
                <a:cubicBezTo>
                  <a:pt x="249" y="154"/>
                  <a:pt x="249" y="154"/>
                  <a:pt x="249" y="154"/>
                </a:cubicBezTo>
                <a:cubicBezTo>
                  <a:pt x="249" y="154"/>
                  <a:pt x="249" y="155"/>
                  <a:pt x="248" y="155"/>
                </a:cubicBezTo>
                <a:cubicBezTo>
                  <a:pt x="249" y="154"/>
                  <a:pt x="249" y="154"/>
                  <a:pt x="249" y="154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49" y="154"/>
                </a:moveTo>
                <a:cubicBezTo>
                  <a:pt x="250" y="154"/>
                  <a:pt x="250" y="154"/>
                  <a:pt x="250" y="154"/>
                </a:cubicBezTo>
                <a:cubicBezTo>
                  <a:pt x="249" y="154"/>
                  <a:pt x="249" y="154"/>
                  <a:pt x="249" y="154"/>
                </a:cubicBezTo>
                <a:cubicBezTo>
                  <a:pt x="249" y="154"/>
                  <a:pt x="249" y="154"/>
                  <a:pt x="249" y="154"/>
                </a:cubicBezTo>
                <a:cubicBezTo>
                  <a:pt x="249" y="154"/>
                  <a:pt x="249" y="155"/>
                  <a:pt x="249" y="155"/>
                </a:cubicBezTo>
                <a:cubicBezTo>
                  <a:pt x="249" y="155"/>
                  <a:pt x="249" y="155"/>
                  <a:pt x="249" y="155"/>
                </a:cubicBezTo>
                <a:cubicBezTo>
                  <a:pt x="249" y="155"/>
                  <a:pt x="249" y="155"/>
                  <a:pt x="249" y="154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317" y="89"/>
                </a:moveTo>
                <a:cubicBezTo>
                  <a:pt x="317" y="89"/>
                  <a:pt x="316" y="89"/>
                  <a:pt x="316" y="89"/>
                </a:cubicBezTo>
                <a:cubicBezTo>
                  <a:pt x="316" y="89"/>
                  <a:pt x="315" y="89"/>
                  <a:pt x="315" y="89"/>
                </a:cubicBezTo>
                <a:cubicBezTo>
                  <a:pt x="315" y="89"/>
                  <a:pt x="315" y="89"/>
                  <a:pt x="315" y="89"/>
                </a:cubicBezTo>
                <a:cubicBezTo>
                  <a:pt x="315" y="89"/>
                  <a:pt x="316" y="88"/>
                  <a:pt x="315" y="88"/>
                </a:cubicBezTo>
                <a:cubicBezTo>
                  <a:pt x="315" y="88"/>
                  <a:pt x="315" y="88"/>
                  <a:pt x="315" y="88"/>
                </a:cubicBezTo>
                <a:cubicBezTo>
                  <a:pt x="314" y="88"/>
                  <a:pt x="315" y="88"/>
                  <a:pt x="314" y="88"/>
                </a:cubicBezTo>
                <a:cubicBezTo>
                  <a:pt x="314" y="88"/>
                  <a:pt x="314" y="88"/>
                  <a:pt x="314" y="88"/>
                </a:cubicBezTo>
                <a:cubicBezTo>
                  <a:pt x="313" y="88"/>
                  <a:pt x="313" y="88"/>
                  <a:pt x="313" y="88"/>
                </a:cubicBezTo>
                <a:cubicBezTo>
                  <a:pt x="313" y="88"/>
                  <a:pt x="313" y="88"/>
                  <a:pt x="313" y="88"/>
                </a:cubicBezTo>
                <a:cubicBezTo>
                  <a:pt x="313" y="89"/>
                  <a:pt x="313" y="89"/>
                  <a:pt x="313" y="90"/>
                </a:cubicBezTo>
                <a:cubicBezTo>
                  <a:pt x="313" y="90"/>
                  <a:pt x="313" y="90"/>
                  <a:pt x="313" y="90"/>
                </a:cubicBezTo>
                <a:cubicBezTo>
                  <a:pt x="313" y="90"/>
                  <a:pt x="314" y="90"/>
                  <a:pt x="314" y="90"/>
                </a:cubicBezTo>
                <a:cubicBezTo>
                  <a:pt x="314" y="90"/>
                  <a:pt x="315" y="90"/>
                  <a:pt x="315" y="90"/>
                </a:cubicBezTo>
                <a:cubicBezTo>
                  <a:pt x="315" y="90"/>
                  <a:pt x="316" y="90"/>
                  <a:pt x="316" y="90"/>
                </a:cubicBezTo>
                <a:cubicBezTo>
                  <a:pt x="317" y="90"/>
                  <a:pt x="317" y="90"/>
                  <a:pt x="317" y="89"/>
                </a:cubicBezTo>
                <a:close/>
                <a:moveTo>
                  <a:pt x="182" y="78"/>
                </a:moveTo>
                <a:cubicBezTo>
                  <a:pt x="182" y="78"/>
                  <a:pt x="182" y="77"/>
                  <a:pt x="183" y="77"/>
                </a:cubicBezTo>
                <a:cubicBezTo>
                  <a:pt x="183" y="77"/>
                  <a:pt x="184" y="78"/>
                  <a:pt x="184" y="77"/>
                </a:cubicBezTo>
                <a:cubicBezTo>
                  <a:pt x="183" y="77"/>
                  <a:pt x="182" y="77"/>
                  <a:pt x="181" y="77"/>
                </a:cubicBezTo>
                <a:cubicBezTo>
                  <a:pt x="181" y="77"/>
                  <a:pt x="181" y="78"/>
                  <a:pt x="182" y="78"/>
                </a:cubicBezTo>
                <a:close/>
                <a:moveTo>
                  <a:pt x="258" y="138"/>
                </a:moveTo>
                <a:cubicBezTo>
                  <a:pt x="257" y="138"/>
                  <a:pt x="257" y="138"/>
                  <a:pt x="257" y="138"/>
                </a:cubicBezTo>
                <a:cubicBezTo>
                  <a:pt x="257" y="138"/>
                  <a:pt x="257" y="138"/>
                  <a:pt x="258" y="138"/>
                </a:cubicBezTo>
                <a:cubicBezTo>
                  <a:pt x="258" y="138"/>
                  <a:pt x="258" y="138"/>
                  <a:pt x="258" y="138"/>
                </a:cubicBezTo>
                <a:cubicBezTo>
                  <a:pt x="258" y="138"/>
                  <a:pt x="258" y="138"/>
                  <a:pt x="258" y="138"/>
                </a:cubicBezTo>
                <a:cubicBezTo>
                  <a:pt x="258" y="138"/>
                  <a:pt x="258" y="138"/>
                  <a:pt x="258" y="138"/>
                </a:cubicBezTo>
                <a:cubicBezTo>
                  <a:pt x="258" y="138"/>
                  <a:pt x="258" y="138"/>
                  <a:pt x="258" y="138"/>
                </a:cubicBezTo>
                <a:close/>
                <a:moveTo>
                  <a:pt x="313" y="71"/>
                </a:moveTo>
                <a:cubicBezTo>
                  <a:pt x="313" y="71"/>
                  <a:pt x="314" y="71"/>
                  <a:pt x="314" y="71"/>
                </a:cubicBezTo>
                <a:cubicBezTo>
                  <a:pt x="314" y="70"/>
                  <a:pt x="314" y="71"/>
                  <a:pt x="313" y="71"/>
                </a:cubicBezTo>
                <a:close/>
                <a:moveTo>
                  <a:pt x="315" y="76"/>
                </a:moveTo>
                <a:cubicBezTo>
                  <a:pt x="316" y="76"/>
                  <a:pt x="316" y="75"/>
                  <a:pt x="316" y="75"/>
                </a:cubicBezTo>
                <a:cubicBezTo>
                  <a:pt x="316" y="75"/>
                  <a:pt x="315" y="75"/>
                  <a:pt x="315" y="75"/>
                </a:cubicBezTo>
                <a:cubicBezTo>
                  <a:pt x="315" y="75"/>
                  <a:pt x="315" y="75"/>
                  <a:pt x="315" y="75"/>
                </a:cubicBezTo>
                <a:cubicBezTo>
                  <a:pt x="315" y="75"/>
                  <a:pt x="315" y="75"/>
                  <a:pt x="315" y="75"/>
                </a:cubicBezTo>
                <a:cubicBezTo>
                  <a:pt x="315" y="76"/>
                  <a:pt x="314" y="76"/>
                  <a:pt x="314" y="76"/>
                </a:cubicBezTo>
                <a:cubicBezTo>
                  <a:pt x="315" y="76"/>
                  <a:pt x="315" y="76"/>
                  <a:pt x="315" y="76"/>
                </a:cubicBezTo>
                <a:close/>
                <a:moveTo>
                  <a:pt x="316" y="67"/>
                </a:moveTo>
                <a:cubicBezTo>
                  <a:pt x="315" y="67"/>
                  <a:pt x="315" y="68"/>
                  <a:pt x="315" y="68"/>
                </a:cubicBezTo>
                <a:cubicBezTo>
                  <a:pt x="315" y="68"/>
                  <a:pt x="315" y="68"/>
                  <a:pt x="315" y="69"/>
                </a:cubicBezTo>
                <a:cubicBezTo>
                  <a:pt x="315" y="69"/>
                  <a:pt x="315" y="68"/>
                  <a:pt x="316" y="68"/>
                </a:cubicBezTo>
                <a:cubicBezTo>
                  <a:pt x="316" y="68"/>
                  <a:pt x="316" y="68"/>
                  <a:pt x="316" y="67"/>
                </a:cubicBezTo>
                <a:close/>
                <a:moveTo>
                  <a:pt x="310" y="62"/>
                </a:moveTo>
                <a:cubicBezTo>
                  <a:pt x="311" y="62"/>
                  <a:pt x="311" y="62"/>
                  <a:pt x="312" y="62"/>
                </a:cubicBezTo>
                <a:cubicBezTo>
                  <a:pt x="312" y="62"/>
                  <a:pt x="311" y="62"/>
                  <a:pt x="311" y="62"/>
                </a:cubicBezTo>
                <a:cubicBezTo>
                  <a:pt x="310" y="62"/>
                  <a:pt x="310" y="62"/>
                  <a:pt x="310" y="62"/>
                </a:cubicBezTo>
                <a:close/>
                <a:moveTo>
                  <a:pt x="312" y="82"/>
                </a:moveTo>
                <a:cubicBezTo>
                  <a:pt x="312" y="82"/>
                  <a:pt x="312" y="83"/>
                  <a:pt x="313" y="83"/>
                </a:cubicBezTo>
                <a:cubicBezTo>
                  <a:pt x="313" y="83"/>
                  <a:pt x="313" y="84"/>
                  <a:pt x="313" y="84"/>
                </a:cubicBezTo>
                <a:cubicBezTo>
                  <a:pt x="313" y="84"/>
                  <a:pt x="313" y="85"/>
                  <a:pt x="313" y="85"/>
                </a:cubicBezTo>
                <a:cubicBezTo>
                  <a:pt x="314" y="85"/>
                  <a:pt x="313" y="84"/>
                  <a:pt x="313" y="84"/>
                </a:cubicBezTo>
                <a:cubicBezTo>
                  <a:pt x="313" y="83"/>
                  <a:pt x="313" y="83"/>
                  <a:pt x="313" y="82"/>
                </a:cubicBezTo>
                <a:cubicBezTo>
                  <a:pt x="313" y="82"/>
                  <a:pt x="313" y="82"/>
                  <a:pt x="313" y="81"/>
                </a:cubicBezTo>
                <a:cubicBezTo>
                  <a:pt x="313" y="81"/>
                  <a:pt x="313" y="81"/>
                  <a:pt x="313" y="81"/>
                </a:cubicBezTo>
                <a:cubicBezTo>
                  <a:pt x="313" y="81"/>
                  <a:pt x="312" y="81"/>
                  <a:pt x="312" y="81"/>
                </a:cubicBezTo>
                <a:cubicBezTo>
                  <a:pt x="312" y="81"/>
                  <a:pt x="312" y="81"/>
                  <a:pt x="312" y="81"/>
                </a:cubicBezTo>
                <a:cubicBezTo>
                  <a:pt x="312" y="81"/>
                  <a:pt x="312" y="81"/>
                  <a:pt x="313" y="82"/>
                </a:cubicBezTo>
                <a:cubicBezTo>
                  <a:pt x="313" y="82"/>
                  <a:pt x="313" y="82"/>
                  <a:pt x="313" y="82"/>
                </a:cubicBezTo>
                <a:cubicBezTo>
                  <a:pt x="313" y="82"/>
                  <a:pt x="312" y="82"/>
                  <a:pt x="312" y="82"/>
                </a:cubicBezTo>
                <a:close/>
                <a:moveTo>
                  <a:pt x="232" y="114"/>
                </a:moveTo>
                <a:cubicBezTo>
                  <a:pt x="232" y="114"/>
                  <a:pt x="231" y="114"/>
                  <a:pt x="231" y="115"/>
                </a:cubicBezTo>
                <a:cubicBezTo>
                  <a:pt x="231" y="115"/>
                  <a:pt x="232" y="116"/>
                  <a:pt x="232" y="116"/>
                </a:cubicBezTo>
                <a:cubicBezTo>
                  <a:pt x="232" y="115"/>
                  <a:pt x="232" y="115"/>
                  <a:pt x="232" y="115"/>
                </a:cubicBezTo>
                <a:cubicBezTo>
                  <a:pt x="232" y="115"/>
                  <a:pt x="233" y="115"/>
                  <a:pt x="233" y="11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233" y="114"/>
                  <a:pt x="232" y="114"/>
                  <a:pt x="232" y="114"/>
                </a:cubicBezTo>
                <a:cubicBezTo>
                  <a:pt x="232" y="114"/>
                  <a:pt x="232" y="114"/>
                  <a:pt x="231" y="114"/>
                </a:cubicBezTo>
                <a:cubicBezTo>
                  <a:pt x="231" y="114"/>
                  <a:pt x="231" y="114"/>
                  <a:pt x="232" y="114"/>
                </a:cubicBezTo>
                <a:cubicBezTo>
                  <a:pt x="231" y="114"/>
                  <a:pt x="231" y="114"/>
                  <a:pt x="231" y="114"/>
                </a:cubicBezTo>
                <a:cubicBezTo>
                  <a:pt x="231" y="114"/>
                  <a:pt x="232" y="114"/>
                  <a:pt x="232" y="114"/>
                </a:cubicBezTo>
                <a:close/>
                <a:moveTo>
                  <a:pt x="247" y="153"/>
                </a:moveTo>
                <a:cubicBezTo>
                  <a:pt x="247" y="153"/>
                  <a:pt x="247" y="153"/>
                  <a:pt x="247" y="153"/>
                </a:cubicBezTo>
                <a:cubicBezTo>
                  <a:pt x="247" y="153"/>
                  <a:pt x="247" y="153"/>
                  <a:pt x="247" y="153"/>
                </a:cubicBezTo>
                <a:cubicBezTo>
                  <a:pt x="247" y="153"/>
                  <a:pt x="247" y="153"/>
                  <a:pt x="247" y="153"/>
                </a:cubicBezTo>
                <a:cubicBezTo>
                  <a:pt x="247" y="153"/>
                  <a:pt x="247" y="153"/>
                  <a:pt x="247" y="153"/>
                </a:cubicBezTo>
                <a:cubicBezTo>
                  <a:pt x="247" y="153"/>
                  <a:pt x="247" y="153"/>
                  <a:pt x="247" y="153"/>
                </a:cubicBezTo>
                <a:cubicBezTo>
                  <a:pt x="247" y="153"/>
                  <a:pt x="247" y="153"/>
                  <a:pt x="247" y="153"/>
                </a:cubicBezTo>
                <a:cubicBezTo>
                  <a:pt x="247" y="153"/>
                  <a:pt x="247" y="153"/>
                  <a:pt x="247" y="153"/>
                </a:cubicBezTo>
                <a:close/>
                <a:moveTo>
                  <a:pt x="227" y="108"/>
                </a:moveTo>
                <a:cubicBezTo>
                  <a:pt x="228" y="108"/>
                  <a:pt x="228" y="108"/>
                  <a:pt x="228" y="108"/>
                </a:cubicBezTo>
                <a:cubicBezTo>
                  <a:pt x="228" y="108"/>
                  <a:pt x="228" y="108"/>
                  <a:pt x="229" y="108"/>
                </a:cubicBezTo>
                <a:cubicBezTo>
                  <a:pt x="228" y="108"/>
                  <a:pt x="227" y="107"/>
                  <a:pt x="227" y="107"/>
                </a:cubicBezTo>
                <a:cubicBezTo>
                  <a:pt x="227" y="108"/>
                  <a:pt x="227" y="108"/>
                  <a:pt x="227" y="108"/>
                </a:cubicBezTo>
                <a:close/>
                <a:moveTo>
                  <a:pt x="227" y="106"/>
                </a:moveTo>
                <a:cubicBezTo>
                  <a:pt x="227" y="106"/>
                  <a:pt x="227" y="106"/>
                  <a:pt x="228" y="106"/>
                </a:cubicBezTo>
                <a:cubicBezTo>
                  <a:pt x="227" y="106"/>
                  <a:pt x="227" y="106"/>
                  <a:pt x="227" y="106"/>
                </a:cubicBezTo>
                <a:cubicBezTo>
                  <a:pt x="227" y="106"/>
                  <a:pt x="226" y="106"/>
                  <a:pt x="226" y="106"/>
                </a:cubicBezTo>
                <a:cubicBezTo>
                  <a:pt x="226" y="106"/>
                  <a:pt x="226" y="106"/>
                  <a:pt x="226" y="106"/>
                </a:cubicBezTo>
                <a:cubicBezTo>
                  <a:pt x="226" y="106"/>
                  <a:pt x="226" y="106"/>
                  <a:pt x="226" y="106"/>
                </a:cubicBezTo>
                <a:cubicBezTo>
                  <a:pt x="226" y="106"/>
                  <a:pt x="226" y="106"/>
                  <a:pt x="226" y="106"/>
                </a:cubicBezTo>
                <a:cubicBezTo>
                  <a:pt x="226" y="107"/>
                  <a:pt x="226" y="107"/>
                  <a:pt x="226" y="107"/>
                </a:cubicBezTo>
                <a:cubicBezTo>
                  <a:pt x="227" y="107"/>
                  <a:pt x="227" y="106"/>
                  <a:pt x="227" y="106"/>
                </a:cubicBezTo>
                <a:cubicBezTo>
                  <a:pt x="227" y="106"/>
                  <a:pt x="227" y="106"/>
                  <a:pt x="227" y="106"/>
                </a:cubicBezTo>
                <a:cubicBezTo>
                  <a:pt x="227" y="106"/>
                  <a:pt x="227" y="106"/>
                  <a:pt x="227" y="106"/>
                </a:cubicBezTo>
                <a:close/>
                <a:moveTo>
                  <a:pt x="225" y="108"/>
                </a:moveTo>
                <a:cubicBezTo>
                  <a:pt x="224" y="108"/>
                  <a:pt x="225" y="109"/>
                  <a:pt x="225" y="109"/>
                </a:cubicBezTo>
                <a:cubicBezTo>
                  <a:pt x="225" y="109"/>
                  <a:pt x="225" y="109"/>
                  <a:pt x="226" y="109"/>
                </a:cubicBezTo>
                <a:cubicBezTo>
                  <a:pt x="226" y="109"/>
                  <a:pt x="226" y="108"/>
                  <a:pt x="225" y="108"/>
                </a:cubicBezTo>
                <a:cubicBezTo>
                  <a:pt x="225" y="108"/>
                  <a:pt x="225" y="108"/>
                  <a:pt x="225" y="108"/>
                </a:cubicBezTo>
                <a:close/>
                <a:moveTo>
                  <a:pt x="151" y="202"/>
                </a:moveTo>
                <a:cubicBezTo>
                  <a:pt x="151" y="202"/>
                  <a:pt x="150" y="202"/>
                  <a:pt x="150" y="202"/>
                </a:cubicBezTo>
                <a:cubicBezTo>
                  <a:pt x="150" y="203"/>
                  <a:pt x="151" y="203"/>
                  <a:pt x="151" y="203"/>
                </a:cubicBezTo>
                <a:cubicBezTo>
                  <a:pt x="151" y="203"/>
                  <a:pt x="151" y="202"/>
                  <a:pt x="151" y="202"/>
                </a:cubicBezTo>
                <a:close/>
                <a:moveTo>
                  <a:pt x="172" y="458"/>
                </a:moveTo>
                <a:cubicBezTo>
                  <a:pt x="172" y="459"/>
                  <a:pt x="172" y="459"/>
                  <a:pt x="172" y="459"/>
                </a:cubicBezTo>
                <a:cubicBezTo>
                  <a:pt x="172" y="459"/>
                  <a:pt x="172" y="459"/>
                  <a:pt x="173" y="459"/>
                </a:cubicBezTo>
                <a:cubicBezTo>
                  <a:pt x="173" y="459"/>
                  <a:pt x="173" y="459"/>
                  <a:pt x="173" y="459"/>
                </a:cubicBezTo>
                <a:cubicBezTo>
                  <a:pt x="173" y="459"/>
                  <a:pt x="173" y="459"/>
                  <a:pt x="173" y="458"/>
                </a:cubicBezTo>
                <a:cubicBezTo>
                  <a:pt x="173" y="458"/>
                  <a:pt x="173" y="458"/>
                  <a:pt x="173" y="458"/>
                </a:cubicBezTo>
                <a:cubicBezTo>
                  <a:pt x="173" y="458"/>
                  <a:pt x="173" y="458"/>
                  <a:pt x="172" y="458"/>
                </a:cubicBezTo>
                <a:cubicBezTo>
                  <a:pt x="172" y="458"/>
                  <a:pt x="172" y="458"/>
                  <a:pt x="172" y="459"/>
                </a:cubicBezTo>
                <a:cubicBezTo>
                  <a:pt x="172" y="458"/>
                  <a:pt x="172" y="458"/>
                  <a:pt x="172" y="458"/>
                </a:cubicBezTo>
                <a:close/>
                <a:moveTo>
                  <a:pt x="172" y="457"/>
                </a:moveTo>
                <a:cubicBezTo>
                  <a:pt x="172" y="457"/>
                  <a:pt x="171" y="457"/>
                  <a:pt x="171" y="457"/>
                </a:cubicBezTo>
                <a:cubicBezTo>
                  <a:pt x="171" y="458"/>
                  <a:pt x="171" y="458"/>
                  <a:pt x="172" y="458"/>
                </a:cubicBezTo>
                <a:cubicBezTo>
                  <a:pt x="172" y="458"/>
                  <a:pt x="172" y="458"/>
                  <a:pt x="172" y="458"/>
                </a:cubicBezTo>
                <a:cubicBezTo>
                  <a:pt x="172" y="458"/>
                  <a:pt x="172" y="458"/>
                  <a:pt x="172" y="458"/>
                </a:cubicBezTo>
                <a:cubicBezTo>
                  <a:pt x="172" y="458"/>
                  <a:pt x="172" y="457"/>
                  <a:pt x="172" y="457"/>
                </a:cubicBezTo>
                <a:close/>
                <a:moveTo>
                  <a:pt x="172" y="464"/>
                </a:moveTo>
                <a:cubicBezTo>
                  <a:pt x="172" y="464"/>
                  <a:pt x="172" y="464"/>
                  <a:pt x="172" y="464"/>
                </a:cubicBezTo>
                <a:cubicBezTo>
                  <a:pt x="172" y="464"/>
                  <a:pt x="172" y="464"/>
                  <a:pt x="172" y="464"/>
                </a:cubicBezTo>
                <a:cubicBezTo>
                  <a:pt x="172" y="464"/>
                  <a:pt x="172" y="464"/>
                  <a:pt x="172" y="464"/>
                </a:cubicBezTo>
                <a:cubicBezTo>
                  <a:pt x="172" y="464"/>
                  <a:pt x="172" y="464"/>
                  <a:pt x="171" y="464"/>
                </a:cubicBezTo>
                <a:cubicBezTo>
                  <a:pt x="171" y="464"/>
                  <a:pt x="172" y="464"/>
                  <a:pt x="171" y="464"/>
                </a:cubicBezTo>
                <a:cubicBezTo>
                  <a:pt x="171" y="464"/>
                  <a:pt x="171" y="464"/>
                  <a:pt x="171" y="464"/>
                </a:cubicBezTo>
                <a:cubicBezTo>
                  <a:pt x="171" y="464"/>
                  <a:pt x="171" y="464"/>
                  <a:pt x="171" y="464"/>
                </a:cubicBezTo>
                <a:cubicBezTo>
                  <a:pt x="171" y="464"/>
                  <a:pt x="171" y="464"/>
                  <a:pt x="171" y="464"/>
                </a:cubicBezTo>
                <a:cubicBezTo>
                  <a:pt x="171" y="464"/>
                  <a:pt x="171" y="464"/>
                  <a:pt x="171" y="464"/>
                </a:cubicBezTo>
                <a:cubicBezTo>
                  <a:pt x="171" y="464"/>
                  <a:pt x="171" y="464"/>
                  <a:pt x="171" y="464"/>
                </a:cubicBezTo>
                <a:cubicBezTo>
                  <a:pt x="171" y="464"/>
                  <a:pt x="171" y="464"/>
                  <a:pt x="171" y="464"/>
                </a:cubicBezTo>
                <a:cubicBezTo>
                  <a:pt x="171" y="464"/>
                  <a:pt x="171" y="465"/>
                  <a:pt x="171" y="465"/>
                </a:cubicBezTo>
                <a:cubicBezTo>
                  <a:pt x="171" y="465"/>
                  <a:pt x="171" y="465"/>
                  <a:pt x="171" y="465"/>
                </a:cubicBezTo>
                <a:cubicBezTo>
                  <a:pt x="171" y="465"/>
                  <a:pt x="172" y="464"/>
                  <a:pt x="172" y="464"/>
                </a:cubicBezTo>
                <a:close/>
                <a:moveTo>
                  <a:pt x="173" y="459"/>
                </a:moveTo>
                <a:cubicBezTo>
                  <a:pt x="172" y="459"/>
                  <a:pt x="172" y="459"/>
                  <a:pt x="172" y="459"/>
                </a:cubicBezTo>
                <a:cubicBezTo>
                  <a:pt x="172" y="460"/>
                  <a:pt x="171" y="460"/>
                  <a:pt x="172" y="460"/>
                </a:cubicBezTo>
                <a:cubicBezTo>
                  <a:pt x="172" y="460"/>
                  <a:pt x="172" y="460"/>
                  <a:pt x="172" y="460"/>
                </a:cubicBezTo>
                <a:cubicBezTo>
                  <a:pt x="172" y="460"/>
                  <a:pt x="172" y="460"/>
                  <a:pt x="172" y="460"/>
                </a:cubicBezTo>
                <a:cubicBezTo>
                  <a:pt x="172" y="460"/>
                  <a:pt x="172" y="460"/>
                  <a:pt x="172" y="460"/>
                </a:cubicBezTo>
                <a:cubicBezTo>
                  <a:pt x="172" y="460"/>
                  <a:pt x="172" y="461"/>
                  <a:pt x="172" y="461"/>
                </a:cubicBezTo>
                <a:cubicBezTo>
                  <a:pt x="172" y="461"/>
                  <a:pt x="172" y="461"/>
                  <a:pt x="172" y="462"/>
                </a:cubicBezTo>
                <a:cubicBezTo>
                  <a:pt x="172" y="461"/>
                  <a:pt x="172" y="461"/>
                  <a:pt x="172" y="461"/>
                </a:cubicBezTo>
                <a:cubicBezTo>
                  <a:pt x="172" y="461"/>
                  <a:pt x="172" y="461"/>
                  <a:pt x="172" y="461"/>
                </a:cubicBezTo>
                <a:cubicBezTo>
                  <a:pt x="172" y="461"/>
                  <a:pt x="172" y="460"/>
                  <a:pt x="172" y="460"/>
                </a:cubicBezTo>
                <a:cubicBezTo>
                  <a:pt x="172" y="461"/>
                  <a:pt x="171" y="460"/>
                  <a:pt x="171" y="461"/>
                </a:cubicBezTo>
                <a:cubicBezTo>
                  <a:pt x="171" y="461"/>
                  <a:pt x="171" y="461"/>
                  <a:pt x="172" y="461"/>
                </a:cubicBezTo>
                <a:cubicBezTo>
                  <a:pt x="172" y="461"/>
                  <a:pt x="172" y="461"/>
                  <a:pt x="172" y="461"/>
                </a:cubicBezTo>
                <a:cubicBezTo>
                  <a:pt x="171" y="461"/>
                  <a:pt x="172" y="461"/>
                  <a:pt x="171" y="461"/>
                </a:cubicBezTo>
                <a:cubicBezTo>
                  <a:pt x="171" y="461"/>
                  <a:pt x="171" y="461"/>
                  <a:pt x="171" y="461"/>
                </a:cubicBezTo>
                <a:cubicBezTo>
                  <a:pt x="171" y="461"/>
                  <a:pt x="171" y="461"/>
                  <a:pt x="171" y="461"/>
                </a:cubicBezTo>
                <a:cubicBezTo>
                  <a:pt x="171" y="461"/>
                  <a:pt x="171" y="461"/>
                  <a:pt x="171" y="461"/>
                </a:cubicBezTo>
                <a:cubicBezTo>
                  <a:pt x="170" y="461"/>
                  <a:pt x="171" y="462"/>
                  <a:pt x="171" y="462"/>
                </a:cubicBezTo>
                <a:cubicBezTo>
                  <a:pt x="171" y="462"/>
                  <a:pt x="171" y="463"/>
                  <a:pt x="171" y="463"/>
                </a:cubicBezTo>
                <a:cubicBezTo>
                  <a:pt x="171" y="463"/>
                  <a:pt x="171" y="463"/>
                  <a:pt x="172" y="463"/>
                </a:cubicBezTo>
                <a:cubicBezTo>
                  <a:pt x="172" y="463"/>
                  <a:pt x="172" y="463"/>
                  <a:pt x="172" y="463"/>
                </a:cubicBezTo>
                <a:cubicBezTo>
                  <a:pt x="172" y="463"/>
                  <a:pt x="172" y="462"/>
                  <a:pt x="172" y="462"/>
                </a:cubicBezTo>
                <a:cubicBezTo>
                  <a:pt x="172" y="462"/>
                  <a:pt x="172" y="462"/>
                  <a:pt x="172" y="462"/>
                </a:cubicBezTo>
                <a:cubicBezTo>
                  <a:pt x="172" y="462"/>
                  <a:pt x="172" y="462"/>
                  <a:pt x="172" y="462"/>
                </a:cubicBezTo>
                <a:cubicBezTo>
                  <a:pt x="172" y="462"/>
                  <a:pt x="172" y="462"/>
                  <a:pt x="172" y="462"/>
                </a:cubicBezTo>
                <a:cubicBezTo>
                  <a:pt x="172" y="462"/>
                  <a:pt x="173" y="462"/>
                  <a:pt x="173" y="461"/>
                </a:cubicBezTo>
                <a:cubicBezTo>
                  <a:pt x="172" y="462"/>
                  <a:pt x="172" y="462"/>
                  <a:pt x="172" y="462"/>
                </a:cubicBezTo>
                <a:cubicBezTo>
                  <a:pt x="172" y="462"/>
                  <a:pt x="172" y="462"/>
                  <a:pt x="172" y="462"/>
                </a:cubicBezTo>
                <a:cubicBezTo>
                  <a:pt x="172" y="462"/>
                  <a:pt x="172" y="462"/>
                  <a:pt x="172" y="462"/>
                </a:cubicBezTo>
                <a:cubicBezTo>
                  <a:pt x="172" y="463"/>
                  <a:pt x="173" y="463"/>
                  <a:pt x="172" y="463"/>
                </a:cubicBezTo>
                <a:cubicBezTo>
                  <a:pt x="172" y="463"/>
                  <a:pt x="172" y="463"/>
                  <a:pt x="172" y="463"/>
                </a:cubicBezTo>
                <a:cubicBezTo>
                  <a:pt x="172" y="463"/>
                  <a:pt x="172" y="463"/>
                  <a:pt x="173" y="463"/>
                </a:cubicBezTo>
                <a:cubicBezTo>
                  <a:pt x="173" y="463"/>
                  <a:pt x="172" y="463"/>
                  <a:pt x="172" y="464"/>
                </a:cubicBezTo>
                <a:cubicBezTo>
                  <a:pt x="172" y="464"/>
                  <a:pt x="173" y="464"/>
                  <a:pt x="173" y="464"/>
                </a:cubicBezTo>
                <a:cubicBezTo>
                  <a:pt x="173" y="464"/>
                  <a:pt x="173" y="463"/>
                  <a:pt x="173" y="463"/>
                </a:cubicBezTo>
                <a:cubicBezTo>
                  <a:pt x="173" y="463"/>
                  <a:pt x="173" y="463"/>
                  <a:pt x="173" y="463"/>
                </a:cubicBezTo>
                <a:cubicBezTo>
                  <a:pt x="173" y="463"/>
                  <a:pt x="173" y="463"/>
                  <a:pt x="173" y="463"/>
                </a:cubicBezTo>
                <a:cubicBezTo>
                  <a:pt x="173" y="463"/>
                  <a:pt x="173" y="462"/>
                  <a:pt x="173" y="462"/>
                </a:cubicBezTo>
                <a:cubicBezTo>
                  <a:pt x="173" y="462"/>
                  <a:pt x="173" y="462"/>
                  <a:pt x="173" y="461"/>
                </a:cubicBezTo>
                <a:cubicBezTo>
                  <a:pt x="173" y="461"/>
                  <a:pt x="173" y="461"/>
                  <a:pt x="173" y="460"/>
                </a:cubicBezTo>
                <a:cubicBezTo>
                  <a:pt x="173" y="460"/>
                  <a:pt x="173" y="460"/>
                  <a:pt x="173" y="460"/>
                </a:cubicBezTo>
                <a:cubicBezTo>
                  <a:pt x="173" y="460"/>
                  <a:pt x="173" y="460"/>
                  <a:pt x="173" y="460"/>
                </a:cubicBezTo>
                <a:cubicBezTo>
                  <a:pt x="173" y="460"/>
                  <a:pt x="173" y="460"/>
                  <a:pt x="173" y="460"/>
                </a:cubicBezTo>
                <a:cubicBezTo>
                  <a:pt x="173" y="460"/>
                  <a:pt x="173" y="460"/>
                  <a:pt x="173" y="459"/>
                </a:cubicBezTo>
                <a:cubicBezTo>
                  <a:pt x="173" y="459"/>
                  <a:pt x="173" y="459"/>
                  <a:pt x="173" y="459"/>
                </a:cubicBezTo>
                <a:close/>
                <a:moveTo>
                  <a:pt x="171" y="458"/>
                </a:moveTo>
                <a:cubicBezTo>
                  <a:pt x="171" y="459"/>
                  <a:pt x="171" y="459"/>
                  <a:pt x="171" y="459"/>
                </a:cubicBezTo>
                <a:cubicBezTo>
                  <a:pt x="172" y="459"/>
                  <a:pt x="172" y="459"/>
                  <a:pt x="171" y="459"/>
                </a:cubicBezTo>
                <a:cubicBezTo>
                  <a:pt x="171" y="458"/>
                  <a:pt x="171" y="458"/>
                  <a:pt x="171" y="458"/>
                </a:cubicBezTo>
                <a:cubicBezTo>
                  <a:pt x="171" y="458"/>
                  <a:pt x="171" y="457"/>
                  <a:pt x="171" y="457"/>
                </a:cubicBezTo>
                <a:cubicBezTo>
                  <a:pt x="171" y="457"/>
                  <a:pt x="171" y="457"/>
                  <a:pt x="171" y="457"/>
                </a:cubicBezTo>
                <a:cubicBezTo>
                  <a:pt x="171" y="457"/>
                  <a:pt x="171" y="457"/>
                  <a:pt x="170" y="457"/>
                </a:cubicBezTo>
                <a:cubicBezTo>
                  <a:pt x="170" y="458"/>
                  <a:pt x="171" y="458"/>
                  <a:pt x="170" y="458"/>
                </a:cubicBezTo>
                <a:cubicBezTo>
                  <a:pt x="171" y="458"/>
                  <a:pt x="171" y="458"/>
                  <a:pt x="171" y="458"/>
                </a:cubicBezTo>
                <a:cubicBezTo>
                  <a:pt x="171" y="458"/>
                  <a:pt x="170" y="458"/>
                  <a:pt x="170" y="458"/>
                </a:cubicBezTo>
                <a:cubicBezTo>
                  <a:pt x="171" y="458"/>
                  <a:pt x="171" y="458"/>
                  <a:pt x="171" y="458"/>
                </a:cubicBezTo>
                <a:close/>
                <a:moveTo>
                  <a:pt x="171" y="457"/>
                </a:moveTo>
                <a:cubicBezTo>
                  <a:pt x="171" y="457"/>
                  <a:pt x="172" y="457"/>
                  <a:pt x="172" y="457"/>
                </a:cubicBezTo>
                <a:cubicBezTo>
                  <a:pt x="172" y="457"/>
                  <a:pt x="172" y="457"/>
                  <a:pt x="172" y="457"/>
                </a:cubicBezTo>
                <a:cubicBezTo>
                  <a:pt x="172" y="457"/>
                  <a:pt x="172" y="457"/>
                  <a:pt x="172" y="457"/>
                </a:cubicBezTo>
                <a:cubicBezTo>
                  <a:pt x="172" y="457"/>
                  <a:pt x="171" y="457"/>
                  <a:pt x="171" y="457"/>
                </a:cubicBezTo>
                <a:close/>
                <a:moveTo>
                  <a:pt x="171" y="456"/>
                </a:moveTo>
                <a:cubicBezTo>
                  <a:pt x="171" y="456"/>
                  <a:pt x="171" y="456"/>
                  <a:pt x="171" y="456"/>
                </a:cubicBezTo>
                <a:cubicBezTo>
                  <a:pt x="171" y="456"/>
                  <a:pt x="171" y="457"/>
                  <a:pt x="171" y="457"/>
                </a:cubicBezTo>
                <a:cubicBezTo>
                  <a:pt x="171" y="457"/>
                  <a:pt x="172" y="456"/>
                  <a:pt x="171" y="456"/>
                </a:cubicBezTo>
                <a:close/>
                <a:moveTo>
                  <a:pt x="173" y="466"/>
                </a:moveTo>
                <a:cubicBezTo>
                  <a:pt x="173" y="466"/>
                  <a:pt x="174" y="466"/>
                  <a:pt x="174" y="466"/>
                </a:cubicBezTo>
                <a:cubicBezTo>
                  <a:pt x="174" y="466"/>
                  <a:pt x="174" y="466"/>
                  <a:pt x="173" y="466"/>
                </a:cubicBezTo>
                <a:cubicBezTo>
                  <a:pt x="173" y="466"/>
                  <a:pt x="174" y="466"/>
                  <a:pt x="174" y="466"/>
                </a:cubicBezTo>
                <a:cubicBezTo>
                  <a:pt x="174" y="466"/>
                  <a:pt x="173" y="465"/>
                  <a:pt x="173" y="465"/>
                </a:cubicBezTo>
                <a:cubicBezTo>
                  <a:pt x="173" y="465"/>
                  <a:pt x="173" y="465"/>
                  <a:pt x="173" y="465"/>
                </a:cubicBezTo>
                <a:cubicBezTo>
                  <a:pt x="173" y="465"/>
                  <a:pt x="173" y="465"/>
                  <a:pt x="173" y="465"/>
                </a:cubicBezTo>
                <a:cubicBezTo>
                  <a:pt x="173" y="465"/>
                  <a:pt x="173" y="466"/>
                  <a:pt x="173" y="466"/>
                </a:cubicBezTo>
                <a:close/>
                <a:moveTo>
                  <a:pt x="174" y="469"/>
                </a:moveTo>
                <a:cubicBezTo>
                  <a:pt x="174" y="469"/>
                  <a:pt x="174" y="469"/>
                  <a:pt x="174" y="469"/>
                </a:cubicBezTo>
                <a:cubicBezTo>
                  <a:pt x="175" y="470"/>
                  <a:pt x="174" y="469"/>
                  <a:pt x="174" y="469"/>
                </a:cubicBezTo>
                <a:cubicBezTo>
                  <a:pt x="174" y="469"/>
                  <a:pt x="174" y="469"/>
                  <a:pt x="174" y="469"/>
                </a:cubicBezTo>
                <a:cubicBezTo>
                  <a:pt x="174" y="469"/>
                  <a:pt x="174" y="469"/>
                  <a:pt x="174" y="469"/>
                </a:cubicBezTo>
                <a:cubicBezTo>
                  <a:pt x="174" y="469"/>
                  <a:pt x="174" y="469"/>
                  <a:pt x="174" y="469"/>
                </a:cubicBezTo>
                <a:close/>
                <a:moveTo>
                  <a:pt x="175" y="471"/>
                </a:moveTo>
                <a:cubicBezTo>
                  <a:pt x="175" y="471"/>
                  <a:pt x="174" y="470"/>
                  <a:pt x="174" y="470"/>
                </a:cubicBezTo>
                <a:cubicBezTo>
                  <a:pt x="174" y="470"/>
                  <a:pt x="175" y="470"/>
                  <a:pt x="175" y="471"/>
                </a:cubicBezTo>
                <a:close/>
                <a:moveTo>
                  <a:pt x="172" y="466"/>
                </a:moveTo>
                <a:cubicBezTo>
                  <a:pt x="172" y="466"/>
                  <a:pt x="172" y="466"/>
                  <a:pt x="172" y="466"/>
                </a:cubicBezTo>
                <a:cubicBezTo>
                  <a:pt x="172" y="466"/>
                  <a:pt x="172" y="466"/>
                  <a:pt x="173" y="467"/>
                </a:cubicBezTo>
                <a:cubicBezTo>
                  <a:pt x="172" y="466"/>
                  <a:pt x="172" y="466"/>
                  <a:pt x="172" y="466"/>
                </a:cubicBezTo>
                <a:cubicBezTo>
                  <a:pt x="172" y="466"/>
                  <a:pt x="172" y="466"/>
                  <a:pt x="172" y="466"/>
                </a:cubicBezTo>
                <a:close/>
                <a:moveTo>
                  <a:pt x="172" y="468"/>
                </a:moveTo>
                <a:cubicBezTo>
                  <a:pt x="172" y="468"/>
                  <a:pt x="173" y="468"/>
                  <a:pt x="172" y="468"/>
                </a:cubicBezTo>
                <a:cubicBezTo>
                  <a:pt x="172" y="468"/>
                  <a:pt x="172" y="468"/>
                  <a:pt x="173" y="468"/>
                </a:cubicBezTo>
                <a:cubicBezTo>
                  <a:pt x="173" y="468"/>
                  <a:pt x="173" y="468"/>
                  <a:pt x="173" y="468"/>
                </a:cubicBezTo>
                <a:cubicBezTo>
                  <a:pt x="173" y="468"/>
                  <a:pt x="173" y="468"/>
                  <a:pt x="173" y="468"/>
                </a:cubicBezTo>
                <a:cubicBezTo>
                  <a:pt x="173" y="468"/>
                  <a:pt x="173" y="468"/>
                  <a:pt x="173" y="468"/>
                </a:cubicBezTo>
                <a:cubicBezTo>
                  <a:pt x="173" y="467"/>
                  <a:pt x="172" y="468"/>
                  <a:pt x="172" y="468"/>
                </a:cubicBezTo>
                <a:close/>
                <a:moveTo>
                  <a:pt x="173" y="470"/>
                </a:moveTo>
                <a:cubicBezTo>
                  <a:pt x="173" y="469"/>
                  <a:pt x="173" y="469"/>
                  <a:pt x="173" y="469"/>
                </a:cubicBezTo>
                <a:cubicBezTo>
                  <a:pt x="173" y="470"/>
                  <a:pt x="174" y="470"/>
                  <a:pt x="174" y="470"/>
                </a:cubicBezTo>
                <a:cubicBezTo>
                  <a:pt x="174" y="470"/>
                  <a:pt x="174" y="470"/>
                  <a:pt x="173" y="470"/>
                </a:cubicBezTo>
                <a:close/>
                <a:moveTo>
                  <a:pt x="172" y="466"/>
                </a:moveTo>
                <a:cubicBezTo>
                  <a:pt x="172" y="467"/>
                  <a:pt x="172" y="467"/>
                  <a:pt x="172" y="467"/>
                </a:cubicBezTo>
                <a:cubicBezTo>
                  <a:pt x="172" y="467"/>
                  <a:pt x="172" y="467"/>
                  <a:pt x="173" y="467"/>
                </a:cubicBezTo>
                <a:cubicBezTo>
                  <a:pt x="173" y="467"/>
                  <a:pt x="173" y="467"/>
                  <a:pt x="173" y="467"/>
                </a:cubicBezTo>
                <a:cubicBezTo>
                  <a:pt x="173" y="467"/>
                  <a:pt x="173" y="467"/>
                  <a:pt x="173" y="467"/>
                </a:cubicBezTo>
                <a:cubicBezTo>
                  <a:pt x="173" y="467"/>
                  <a:pt x="173" y="467"/>
                  <a:pt x="173" y="467"/>
                </a:cubicBezTo>
                <a:cubicBezTo>
                  <a:pt x="173" y="467"/>
                  <a:pt x="173" y="467"/>
                  <a:pt x="173" y="467"/>
                </a:cubicBezTo>
                <a:cubicBezTo>
                  <a:pt x="173" y="467"/>
                  <a:pt x="173" y="466"/>
                  <a:pt x="173" y="466"/>
                </a:cubicBezTo>
                <a:cubicBezTo>
                  <a:pt x="173" y="466"/>
                  <a:pt x="173" y="466"/>
                  <a:pt x="173" y="466"/>
                </a:cubicBezTo>
                <a:cubicBezTo>
                  <a:pt x="173" y="466"/>
                  <a:pt x="173" y="466"/>
                  <a:pt x="173" y="466"/>
                </a:cubicBezTo>
                <a:cubicBezTo>
                  <a:pt x="173" y="466"/>
                  <a:pt x="173" y="466"/>
                  <a:pt x="173" y="467"/>
                </a:cubicBezTo>
                <a:cubicBezTo>
                  <a:pt x="172" y="467"/>
                  <a:pt x="172" y="466"/>
                  <a:pt x="172" y="466"/>
                </a:cubicBezTo>
                <a:close/>
                <a:moveTo>
                  <a:pt x="171" y="459"/>
                </a:moveTo>
                <a:cubicBezTo>
                  <a:pt x="171" y="459"/>
                  <a:pt x="170" y="459"/>
                  <a:pt x="170" y="459"/>
                </a:cubicBezTo>
                <a:cubicBezTo>
                  <a:pt x="171" y="459"/>
                  <a:pt x="171" y="459"/>
                  <a:pt x="171" y="459"/>
                </a:cubicBezTo>
                <a:cubicBezTo>
                  <a:pt x="171" y="459"/>
                  <a:pt x="171" y="458"/>
                  <a:pt x="171" y="459"/>
                </a:cubicBezTo>
                <a:cubicBezTo>
                  <a:pt x="171" y="459"/>
                  <a:pt x="170" y="459"/>
                  <a:pt x="170" y="459"/>
                </a:cubicBezTo>
                <a:cubicBezTo>
                  <a:pt x="170" y="459"/>
                  <a:pt x="170" y="458"/>
                  <a:pt x="170" y="459"/>
                </a:cubicBezTo>
                <a:cubicBezTo>
                  <a:pt x="170" y="459"/>
                  <a:pt x="170" y="459"/>
                  <a:pt x="171" y="459"/>
                </a:cubicBezTo>
                <a:close/>
                <a:moveTo>
                  <a:pt x="176" y="475"/>
                </a:moveTo>
                <a:cubicBezTo>
                  <a:pt x="176" y="475"/>
                  <a:pt x="176" y="475"/>
                  <a:pt x="176" y="474"/>
                </a:cubicBezTo>
                <a:cubicBezTo>
                  <a:pt x="176" y="474"/>
                  <a:pt x="176" y="475"/>
                  <a:pt x="176" y="475"/>
                </a:cubicBezTo>
                <a:cubicBezTo>
                  <a:pt x="176" y="474"/>
                  <a:pt x="176" y="474"/>
                  <a:pt x="176" y="474"/>
                </a:cubicBezTo>
                <a:cubicBezTo>
                  <a:pt x="176" y="474"/>
                  <a:pt x="176" y="474"/>
                  <a:pt x="176" y="474"/>
                </a:cubicBezTo>
                <a:cubicBezTo>
                  <a:pt x="175" y="474"/>
                  <a:pt x="176" y="474"/>
                  <a:pt x="175" y="474"/>
                </a:cubicBezTo>
                <a:cubicBezTo>
                  <a:pt x="175" y="474"/>
                  <a:pt x="175" y="474"/>
                  <a:pt x="175" y="474"/>
                </a:cubicBezTo>
                <a:cubicBezTo>
                  <a:pt x="175" y="474"/>
                  <a:pt x="175" y="474"/>
                  <a:pt x="175" y="474"/>
                </a:cubicBezTo>
                <a:cubicBezTo>
                  <a:pt x="175" y="474"/>
                  <a:pt x="175" y="474"/>
                  <a:pt x="175" y="474"/>
                </a:cubicBezTo>
                <a:cubicBezTo>
                  <a:pt x="175" y="474"/>
                  <a:pt x="175" y="474"/>
                  <a:pt x="175" y="474"/>
                </a:cubicBezTo>
                <a:cubicBezTo>
                  <a:pt x="175" y="474"/>
                  <a:pt x="175" y="474"/>
                  <a:pt x="175" y="474"/>
                </a:cubicBezTo>
                <a:cubicBezTo>
                  <a:pt x="175" y="474"/>
                  <a:pt x="174" y="474"/>
                  <a:pt x="174" y="474"/>
                </a:cubicBezTo>
                <a:cubicBezTo>
                  <a:pt x="174" y="474"/>
                  <a:pt x="174" y="474"/>
                  <a:pt x="174" y="474"/>
                </a:cubicBezTo>
                <a:cubicBezTo>
                  <a:pt x="174" y="473"/>
                  <a:pt x="174" y="473"/>
                  <a:pt x="174" y="473"/>
                </a:cubicBezTo>
                <a:cubicBezTo>
                  <a:pt x="174" y="473"/>
                  <a:pt x="173" y="473"/>
                  <a:pt x="173" y="473"/>
                </a:cubicBezTo>
                <a:cubicBezTo>
                  <a:pt x="173" y="473"/>
                  <a:pt x="173" y="473"/>
                  <a:pt x="173" y="473"/>
                </a:cubicBezTo>
                <a:cubicBezTo>
                  <a:pt x="173" y="473"/>
                  <a:pt x="173" y="473"/>
                  <a:pt x="173" y="473"/>
                </a:cubicBezTo>
                <a:cubicBezTo>
                  <a:pt x="173" y="473"/>
                  <a:pt x="173" y="473"/>
                  <a:pt x="173" y="473"/>
                </a:cubicBezTo>
                <a:cubicBezTo>
                  <a:pt x="173" y="473"/>
                  <a:pt x="173" y="473"/>
                  <a:pt x="172" y="473"/>
                </a:cubicBezTo>
                <a:cubicBezTo>
                  <a:pt x="172" y="473"/>
                  <a:pt x="173" y="473"/>
                  <a:pt x="173" y="473"/>
                </a:cubicBezTo>
                <a:cubicBezTo>
                  <a:pt x="173" y="474"/>
                  <a:pt x="173" y="474"/>
                  <a:pt x="174" y="474"/>
                </a:cubicBezTo>
                <a:cubicBezTo>
                  <a:pt x="174" y="474"/>
                  <a:pt x="174" y="474"/>
                  <a:pt x="175" y="474"/>
                </a:cubicBezTo>
                <a:cubicBezTo>
                  <a:pt x="175" y="474"/>
                  <a:pt x="175" y="474"/>
                  <a:pt x="175" y="475"/>
                </a:cubicBezTo>
                <a:cubicBezTo>
                  <a:pt x="176" y="475"/>
                  <a:pt x="176" y="475"/>
                  <a:pt x="176" y="475"/>
                </a:cubicBezTo>
                <a:close/>
                <a:moveTo>
                  <a:pt x="172" y="469"/>
                </a:moveTo>
                <a:cubicBezTo>
                  <a:pt x="172" y="469"/>
                  <a:pt x="172" y="469"/>
                  <a:pt x="172" y="469"/>
                </a:cubicBezTo>
                <a:cubicBezTo>
                  <a:pt x="172" y="469"/>
                  <a:pt x="172" y="470"/>
                  <a:pt x="172" y="470"/>
                </a:cubicBezTo>
                <a:cubicBezTo>
                  <a:pt x="172" y="469"/>
                  <a:pt x="172" y="470"/>
                  <a:pt x="172" y="470"/>
                </a:cubicBezTo>
                <a:cubicBezTo>
                  <a:pt x="172" y="470"/>
                  <a:pt x="172" y="470"/>
                  <a:pt x="172" y="471"/>
                </a:cubicBezTo>
                <a:cubicBezTo>
                  <a:pt x="172" y="470"/>
                  <a:pt x="172" y="470"/>
                  <a:pt x="172" y="470"/>
                </a:cubicBezTo>
                <a:cubicBezTo>
                  <a:pt x="172" y="469"/>
                  <a:pt x="172" y="469"/>
                  <a:pt x="172" y="469"/>
                </a:cubicBezTo>
                <a:close/>
                <a:moveTo>
                  <a:pt x="176" y="477"/>
                </a:moveTo>
                <a:cubicBezTo>
                  <a:pt x="176" y="477"/>
                  <a:pt x="176" y="477"/>
                  <a:pt x="176" y="477"/>
                </a:cubicBezTo>
                <a:cubicBezTo>
                  <a:pt x="176" y="477"/>
                  <a:pt x="176" y="477"/>
                  <a:pt x="176" y="477"/>
                </a:cubicBezTo>
                <a:close/>
                <a:moveTo>
                  <a:pt x="172" y="469"/>
                </a:moveTo>
                <a:cubicBezTo>
                  <a:pt x="172" y="469"/>
                  <a:pt x="172" y="470"/>
                  <a:pt x="171" y="470"/>
                </a:cubicBezTo>
                <a:cubicBezTo>
                  <a:pt x="172" y="470"/>
                  <a:pt x="172" y="470"/>
                  <a:pt x="172" y="469"/>
                </a:cubicBezTo>
                <a:close/>
                <a:moveTo>
                  <a:pt x="175" y="475"/>
                </a:moveTo>
                <a:cubicBezTo>
                  <a:pt x="175" y="475"/>
                  <a:pt x="175" y="475"/>
                  <a:pt x="175" y="476"/>
                </a:cubicBezTo>
                <a:cubicBezTo>
                  <a:pt x="175" y="475"/>
                  <a:pt x="175" y="475"/>
                  <a:pt x="175" y="475"/>
                </a:cubicBezTo>
                <a:close/>
                <a:moveTo>
                  <a:pt x="172" y="471"/>
                </a:moveTo>
                <a:cubicBezTo>
                  <a:pt x="172" y="471"/>
                  <a:pt x="172" y="471"/>
                  <a:pt x="172" y="471"/>
                </a:cubicBezTo>
                <a:cubicBezTo>
                  <a:pt x="173" y="471"/>
                  <a:pt x="173" y="471"/>
                  <a:pt x="173" y="471"/>
                </a:cubicBezTo>
                <a:cubicBezTo>
                  <a:pt x="172" y="471"/>
                  <a:pt x="172" y="471"/>
                  <a:pt x="172" y="471"/>
                </a:cubicBezTo>
                <a:close/>
                <a:moveTo>
                  <a:pt x="171" y="460"/>
                </a:moveTo>
                <a:cubicBezTo>
                  <a:pt x="171" y="460"/>
                  <a:pt x="171" y="460"/>
                  <a:pt x="171" y="460"/>
                </a:cubicBezTo>
                <a:cubicBezTo>
                  <a:pt x="171" y="460"/>
                  <a:pt x="171" y="460"/>
                  <a:pt x="171" y="460"/>
                </a:cubicBezTo>
                <a:cubicBezTo>
                  <a:pt x="171" y="460"/>
                  <a:pt x="171" y="460"/>
                  <a:pt x="170" y="460"/>
                </a:cubicBezTo>
                <a:cubicBezTo>
                  <a:pt x="170" y="460"/>
                  <a:pt x="170" y="460"/>
                  <a:pt x="170" y="460"/>
                </a:cubicBezTo>
                <a:cubicBezTo>
                  <a:pt x="170" y="460"/>
                  <a:pt x="170" y="460"/>
                  <a:pt x="170" y="460"/>
                </a:cubicBezTo>
                <a:cubicBezTo>
                  <a:pt x="170" y="460"/>
                  <a:pt x="171" y="460"/>
                  <a:pt x="171" y="460"/>
                </a:cubicBezTo>
                <a:close/>
                <a:moveTo>
                  <a:pt x="172" y="468"/>
                </a:moveTo>
                <a:cubicBezTo>
                  <a:pt x="172" y="468"/>
                  <a:pt x="171" y="468"/>
                  <a:pt x="171" y="468"/>
                </a:cubicBezTo>
                <a:cubicBezTo>
                  <a:pt x="171" y="468"/>
                  <a:pt x="171" y="469"/>
                  <a:pt x="171" y="469"/>
                </a:cubicBezTo>
                <a:cubicBezTo>
                  <a:pt x="171" y="469"/>
                  <a:pt x="171" y="469"/>
                  <a:pt x="171" y="469"/>
                </a:cubicBezTo>
                <a:cubicBezTo>
                  <a:pt x="171" y="469"/>
                  <a:pt x="171" y="468"/>
                  <a:pt x="171" y="468"/>
                </a:cubicBezTo>
                <a:cubicBezTo>
                  <a:pt x="171" y="468"/>
                  <a:pt x="172" y="468"/>
                  <a:pt x="172" y="468"/>
                </a:cubicBezTo>
                <a:close/>
                <a:moveTo>
                  <a:pt x="178" y="477"/>
                </a:moveTo>
                <a:cubicBezTo>
                  <a:pt x="179" y="477"/>
                  <a:pt x="178" y="477"/>
                  <a:pt x="178" y="477"/>
                </a:cubicBezTo>
                <a:cubicBezTo>
                  <a:pt x="178" y="477"/>
                  <a:pt x="178" y="476"/>
                  <a:pt x="178" y="476"/>
                </a:cubicBezTo>
                <a:cubicBezTo>
                  <a:pt x="178" y="476"/>
                  <a:pt x="179" y="477"/>
                  <a:pt x="179" y="477"/>
                </a:cubicBezTo>
                <a:cubicBezTo>
                  <a:pt x="179" y="477"/>
                  <a:pt x="179" y="477"/>
                  <a:pt x="179" y="477"/>
                </a:cubicBezTo>
                <a:cubicBezTo>
                  <a:pt x="179" y="477"/>
                  <a:pt x="179" y="476"/>
                  <a:pt x="179" y="476"/>
                </a:cubicBezTo>
                <a:cubicBezTo>
                  <a:pt x="179" y="476"/>
                  <a:pt x="179" y="476"/>
                  <a:pt x="178" y="476"/>
                </a:cubicBezTo>
                <a:cubicBezTo>
                  <a:pt x="178" y="476"/>
                  <a:pt x="178" y="476"/>
                  <a:pt x="178" y="476"/>
                </a:cubicBezTo>
                <a:cubicBezTo>
                  <a:pt x="178" y="476"/>
                  <a:pt x="178" y="476"/>
                  <a:pt x="178" y="475"/>
                </a:cubicBezTo>
                <a:cubicBezTo>
                  <a:pt x="178" y="475"/>
                  <a:pt x="177" y="475"/>
                  <a:pt x="177" y="475"/>
                </a:cubicBezTo>
                <a:cubicBezTo>
                  <a:pt x="177" y="475"/>
                  <a:pt x="177" y="475"/>
                  <a:pt x="177" y="475"/>
                </a:cubicBezTo>
                <a:cubicBezTo>
                  <a:pt x="177" y="475"/>
                  <a:pt x="177" y="475"/>
                  <a:pt x="177" y="475"/>
                </a:cubicBezTo>
                <a:cubicBezTo>
                  <a:pt x="177" y="475"/>
                  <a:pt x="176" y="475"/>
                  <a:pt x="176" y="475"/>
                </a:cubicBezTo>
                <a:cubicBezTo>
                  <a:pt x="176" y="475"/>
                  <a:pt x="176" y="475"/>
                  <a:pt x="176" y="475"/>
                </a:cubicBezTo>
                <a:cubicBezTo>
                  <a:pt x="176" y="475"/>
                  <a:pt x="176" y="476"/>
                  <a:pt x="177" y="476"/>
                </a:cubicBezTo>
                <a:cubicBezTo>
                  <a:pt x="177" y="476"/>
                  <a:pt x="177" y="476"/>
                  <a:pt x="177" y="476"/>
                </a:cubicBezTo>
                <a:cubicBezTo>
                  <a:pt x="177" y="476"/>
                  <a:pt x="177" y="476"/>
                  <a:pt x="177" y="476"/>
                </a:cubicBezTo>
                <a:cubicBezTo>
                  <a:pt x="176" y="476"/>
                  <a:pt x="176" y="476"/>
                  <a:pt x="176" y="476"/>
                </a:cubicBezTo>
                <a:cubicBezTo>
                  <a:pt x="176" y="476"/>
                  <a:pt x="176" y="476"/>
                  <a:pt x="176" y="476"/>
                </a:cubicBezTo>
                <a:cubicBezTo>
                  <a:pt x="176" y="476"/>
                  <a:pt x="175" y="476"/>
                  <a:pt x="175" y="476"/>
                </a:cubicBezTo>
                <a:cubicBezTo>
                  <a:pt x="175" y="476"/>
                  <a:pt x="175" y="476"/>
                  <a:pt x="176" y="476"/>
                </a:cubicBezTo>
                <a:cubicBezTo>
                  <a:pt x="176" y="476"/>
                  <a:pt x="176" y="476"/>
                  <a:pt x="176" y="476"/>
                </a:cubicBezTo>
                <a:cubicBezTo>
                  <a:pt x="176" y="476"/>
                  <a:pt x="176" y="476"/>
                  <a:pt x="176" y="477"/>
                </a:cubicBezTo>
                <a:cubicBezTo>
                  <a:pt x="176" y="477"/>
                  <a:pt x="176" y="477"/>
                  <a:pt x="176" y="477"/>
                </a:cubicBezTo>
                <a:cubicBezTo>
                  <a:pt x="176" y="477"/>
                  <a:pt x="176" y="477"/>
                  <a:pt x="177" y="477"/>
                </a:cubicBezTo>
                <a:cubicBezTo>
                  <a:pt x="177" y="476"/>
                  <a:pt x="177" y="476"/>
                  <a:pt x="177" y="476"/>
                </a:cubicBezTo>
                <a:cubicBezTo>
                  <a:pt x="177" y="476"/>
                  <a:pt x="177" y="476"/>
                  <a:pt x="177" y="476"/>
                </a:cubicBezTo>
                <a:cubicBezTo>
                  <a:pt x="177" y="476"/>
                  <a:pt x="177" y="477"/>
                  <a:pt x="177" y="477"/>
                </a:cubicBezTo>
                <a:cubicBezTo>
                  <a:pt x="177" y="477"/>
                  <a:pt x="177" y="476"/>
                  <a:pt x="177" y="476"/>
                </a:cubicBezTo>
                <a:cubicBezTo>
                  <a:pt x="177" y="476"/>
                  <a:pt x="177" y="476"/>
                  <a:pt x="178" y="477"/>
                </a:cubicBezTo>
                <a:cubicBezTo>
                  <a:pt x="178" y="477"/>
                  <a:pt x="177" y="477"/>
                  <a:pt x="177" y="477"/>
                </a:cubicBezTo>
                <a:cubicBezTo>
                  <a:pt x="177" y="477"/>
                  <a:pt x="177" y="477"/>
                  <a:pt x="177" y="477"/>
                </a:cubicBezTo>
                <a:cubicBezTo>
                  <a:pt x="177" y="477"/>
                  <a:pt x="177" y="477"/>
                  <a:pt x="177" y="477"/>
                </a:cubicBezTo>
                <a:cubicBezTo>
                  <a:pt x="177" y="477"/>
                  <a:pt x="177" y="477"/>
                  <a:pt x="177" y="477"/>
                </a:cubicBezTo>
                <a:cubicBezTo>
                  <a:pt x="177" y="477"/>
                  <a:pt x="178" y="477"/>
                  <a:pt x="178" y="477"/>
                </a:cubicBezTo>
                <a:cubicBezTo>
                  <a:pt x="178" y="478"/>
                  <a:pt x="178" y="477"/>
                  <a:pt x="178" y="477"/>
                </a:cubicBezTo>
                <a:cubicBezTo>
                  <a:pt x="178" y="477"/>
                  <a:pt x="178" y="477"/>
                  <a:pt x="178" y="477"/>
                </a:cubicBezTo>
                <a:cubicBezTo>
                  <a:pt x="179" y="477"/>
                  <a:pt x="178" y="477"/>
                  <a:pt x="178" y="477"/>
                </a:cubicBezTo>
                <a:close/>
                <a:moveTo>
                  <a:pt x="171" y="466"/>
                </a:moveTo>
                <a:cubicBezTo>
                  <a:pt x="171" y="466"/>
                  <a:pt x="170" y="465"/>
                  <a:pt x="171" y="466"/>
                </a:cubicBezTo>
                <a:cubicBezTo>
                  <a:pt x="171" y="466"/>
                  <a:pt x="171" y="465"/>
                  <a:pt x="171" y="465"/>
                </a:cubicBezTo>
                <a:cubicBezTo>
                  <a:pt x="171" y="465"/>
                  <a:pt x="171" y="465"/>
                  <a:pt x="172" y="465"/>
                </a:cubicBezTo>
                <a:cubicBezTo>
                  <a:pt x="171" y="465"/>
                  <a:pt x="171" y="465"/>
                  <a:pt x="171" y="465"/>
                </a:cubicBezTo>
                <a:cubicBezTo>
                  <a:pt x="171" y="465"/>
                  <a:pt x="171" y="465"/>
                  <a:pt x="171" y="465"/>
                </a:cubicBezTo>
                <a:cubicBezTo>
                  <a:pt x="170" y="466"/>
                  <a:pt x="171" y="466"/>
                  <a:pt x="171" y="466"/>
                </a:cubicBezTo>
                <a:cubicBezTo>
                  <a:pt x="171" y="466"/>
                  <a:pt x="171" y="466"/>
                  <a:pt x="171" y="466"/>
                </a:cubicBezTo>
                <a:close/>
                <a:moveTo>
                  <a:pt x="171" y="463"/>
                </a:moveTo>
                <a:cubicBezTo>
                  <a:pt x="171" y="463"/>
                  <a:pt x="171" y="463"/>
                  <a:pt x="171" y="462"/>
                </a:cubicBezTo>
                <a:cubicBezTo>
                  <a:pt x="171" y="462"/>
                  <a:pt x="170" y="462"/>
                  <a:pt x="170" y="463"/>
                </a:cubicBezTo>
                <a:cubicBezTo>
                  <a:pt x="170" y="463"/>
                  <a:pt x="171" y="463"/>
                  <a:pt x="171" y="463"/>
                </a:cubicBezTo>
                <a:cubicBezTo>
                  <a:pt x="171" y="463"/>
                  <a:pt x="171" y="463"/>
                  <a:pt x="171" y="463"/>
                </a:cubicBezTo>
                <a:close/>
                <a:moveTo>
                  <a:pt x="171" y="461"/>
                </a:moveTo>
                <a:cubicBezTo>
                  <a:pt x="171" y="461"/>
                  <a:pt x="171" y="461"/>
                  <a:pt x="171" y="461"/>
                </a:cubicBezTo>
                <a:cubicBezTo>
                  <a:pt x="171" y="461"/>
                  <a:pt x="171" y="461"/>
                  <a:pt x="171" y="460"/>
                </a:cubicBezTo>
                <a:cubicBezTo>
                  <a:pt x="171" y="460"/>
                  <a:pt x="170" y="461"/>
                  <a:pt x="170" y="461"/>
                </a:cubicBezTo>
                <a:cubicBezTo>
                  <a:pt x="170" y="461"/>
                  <a:pt x="170" y="461"/>
                  <a:pt x="170" y="461"/>
                </a:cubicBezTo>
                <a:cubicBezTo>
                  <a:pt x="170" y="461"/>
                  <a:pt x="171" y="461"/>
                  <a:pt x="171" y="461"/>
                </a:cubicBezTo>
                <a:close/>
                <a:moveTo>
                  <a:pt x="38" y="183"/>
                </a:moveTo>
                <a:cubicBezTo>
                  <a:pt x="38" y="183"/>
                  <a:pt x="38" y="183"/>
                  <a:pt x="38" y="183"/>
                </a:cubicBezTo>
                <a:cubicBezTo>
                  <a:pt x="38" y="183"/>
                  <a:pt x="38" y="183"/>
                  <a:pt x="38" y="183"/>
                </a:cubicBezTo>
                <a:cubicBezTo>
                  <a:pt x="38" y="183"/>
                  <a:pt x="38" y="183"/>
                  <a:pt x="38" y="183"/>
                </a:cubicBezTo>
                <a:cubicBezTo>
                  <a:pt x="38" y="182"/>
                  <a:pt x="38" y="182"/>
                  <a:pt x="38" y="182"/>
                </a:cubicBezTo>
                <a:cubicBezTo>
                  <a:pt x="38" y="182"/>
                  <a:pt x="38" y="182"/>
                  <a:pt x="38" y="182"/>
                </a:cubicBezTo>
                <a:cubicBezTo>
                  <a:pt x="38" y="182"/>
                  <a:pt x="38" y="182"/>
                  <a:pt x="38" y="183"/>
                </a:cubicBezTo>
                <a:cubicBezTo>
                  <a:pt x="38" y="183"/>
                  <a:pt x="38" y="183"/>
                  <a:pt x="38" y="183"/>
                </a:cubicBezTo>
                <a:close/>
                <a:moveTo>
                  <a:pt x="38" y="180"/>
                </a:moveTo>
                <a:cubicBezTo>
                  <a:pt x="38" y="180"/>
                  <a:pt x="38" y="180"/>
                  <a:pt x="38" y="181"/>
                </a:cubicBezTo>
                <a:cubicBezTo>
                  <a:pt x="38" y="181"/>
                  <a:pt x="38" y="181"/>
                  <a:pt x="38" y="181"/>
                </a:cubicBezTo>
                <a:cubicBezTo>
                  <a:pt x="38" y="181"/>
                  <a:pt x="38" y="181"/>
                  <a:pt x="38" y="181"/>
                </a:cubicBezTo>
                <a:cubicBezTo>
                  <a:pt x="38" y="181"/>
                  <a:pt x="38" y="181"/>
                  <a:pt x="38" y="181"/>
                </a:cubicBezTo>
                <a:cubicBezTo>
                  <a:pt x="38" y="181"/>
                  <a:pt x="38" y="181"/>
                  <a:pt x="38" y="181"/>
                </a:cubicBezTo>
                <a:cubicBezTo>
                  <a:pt x="38" y="181"/>
                  <a:pt x="38" y="181"/>
                  <a:pt x="38" y="181"/>
                </a:cubicBezTo>
                <a:cubicBezTo>
                  <a:pt x="38" y="181"/>
                  <a:pt x="38" y="181"/>
                  <a:pt x="38" y="181"/>
                </a:cubicBezTo>
                <a:cubicBezTo>
                  <a:pt x="38" y="181"/>
                  <a:pt x="38" y="181"/>
                  <a:pt x="38" y="181"/>
                </a:cubicBezTo>
                <a:cubicBezTo>
                  <a:pt x="38" y="181"/>
                  <a:pt x="38" y="181"/>
                  <a:pt x="38" y="181"/>
                </a:cubicBezTo>
                <a:cubicBezTo>
                  <a:pt x="38" y="181"/>
                  <a:pt x="38" y="181"/>
                  <a:pt x="38" y="181"/>
                </a:cubicBezTo>
                <a:cubicBezTo>
                  <a:pt x="38" y="181"/>
                  <a:pt x="38" y="180"/>
                  <a:pt x="38" y="180"/>
                </a:cubicBezTo>
                <a:close/>
                <a:moveTo>
                  <a:pt x="38" y="183"/>
                </a:moveTo>
                <a:cubicBezTo>
                  <a:pt x="38" y="183"/>
                  <a:pt x="38" y="183"/>
                  <a:pt x="38" y="183"/>
                </a:cubicBezTo>
                <a:cubicBezTo>
                  <a:pt x="38" y="183"/>
                  <a:pt x="38" y="183"/>
                  <a:pt x="38" y="183"/>
                </a:cubicBezTo>
                <a:cubicBezTo>
                  <a:pt x="38" y="183"/>
                  <a:pt x="38" y="183"/>
                  <a:pt x="38" y="183"/>
                </a:cubicBezTo>
                <a:cubicBezTo>
                  <a:pt x="38" y="183"/>
                  <a:pt x="38" y="183"/>
                  <a:pt x="38" y="184"/>
                </a:cubicBezTo>
                <a:cubicBezTo>
                  <a:pt x="38" y="184"/>
                  <a:pt x="38" y="184"/>
                  <a:pt x="38" y="184"/>
                </a:cubicBezTo>
                <a:cubicBezTo>
                  <a:pt x="39" y="184"/>
                  <a:pt x="39" y="184"/>
                  <a:pt x="39" y="18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38" y="183"/>
                  <a:pt x="38" y="183"/>
                  <a:pt x="38" y="183"/>
                </a:cubicBezTo>
                <a:cubicBezTo>
                  <a:pt x="38" y="183"/>
                  <a:pt x="38" y="183"/>
                  <a:pt x="38" y="183"/>
                </a:cubicBezTo>
                <a:close/>
                <a:moveTo>
                  <a:pt x="43" y="192"/>
                </a:moveTo>
                <a:cubicBezTo>
                  <a:pt x="43" y="192"/>
                  <a:pt x="43" y="192"/>
                  <a:pt x="44" y="192"/>
                </a:cubicBezTo>
                <a:cubicBezTo>
                  <a:pt x="44" y="192"/>
                  <a:pt x="44" y="192"/>
                  <a:pt x="43" y="191"/>
                </a:cubicBezTo>
                <a:cubicBezTo>
                  <a:pt x="43" y="191"/>
                  <a:pt x="43" y="191"/>
                  <a:pt x="43" y="192"/>
                </a:cubicBezTo>
                <a:close/>
                <a:moveTo>
                  <a:pt x="42" y="190"/>
                </a:moveTo>
                <a:cubicBezTo>
                  <a:pt x="42" y="191"/>
                  <a:pt x="42" y="191"/>
                  <a:pt x="42" y="191"/>
                </a:cubicBezTo>
                <a:cubicBezTo>
                  <a:pt x="42" y="191"/>
                  <a:pt x="42" y="191"/>
                  <a:pt x="42" y="191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1" y="190"/>
                  <a:pt x="41" y="190"/>
                  <a:pt x="42" y="190"/>
                </a:cubicBezTo>
                <a:close/>
                <a:moveTo>
                  <a:pt x="174" y="472"/>
                </a:moveTo>
                <a:cubicBezTo>
                  <a:pt x="174" y="472"/>
                  <a:pt x="174" y="471"/>
                  <a:pt x="174" y="471"/>
                </a:cubicBezTo>
                <a:cubicBezTo>
                  <a:pt x="174" y="471"/>
                  <a:pt x="174" y="471"/>
                  <a:pt x="174" y="471"/>
                </a:cubicBezTo>
                <a:cubicBezTo>
                  <a:pt x="174" y="471"/>
                  <a:pt x="174" y="470"/>
                  <a:pt x="173" y="471"/>
                </a:cubicBezTo>
                <a:cubicBezTo>
                  <a:pt x="173" y="471"/>
                  <a:pt x="174" y="471"/>
                  <a:pt x="174" y="471"/>
                </a:cubicBezTo>
                <a:cubicBezTo>
                  <a:pt x="174" y="471"/>
                  <a:pt x="174" y="471"/>
                  <a:pt x="174" y="472"/>
                </a:cubicBezTo>
                <a:close/>
                <a:moveTo>
                  <a:pt x="38" y="184"/>
                </a:moveTo>
                <a:cubicBezTo>
                  <a:pt x="38" y="184"/>
                  <a:pt x="38" y="184"/>
                  <a:pt x="38" y="184"/>
                </a:cubicBezTo>
                <a:cubicBezTo>
                  <a:pt x="39" y="185"/>
                  <a:pt x="39" y="184"/>
                  <a:pt x="39" y="185"/>
                </a:cubicBezTo>
                <a:cubicBezTo>
                  <a:pt x="39" y="185"/>
                  <a:pt x="39" y="185"/>
                  <a:pt x="39" y="185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38" y="184"/>
                  <a:pt x="38" y="184"/>
                  <a:pt x="38" y="184"/>
                </a:cubicBezTo>
                <a:close/>
                <a:moveTo>
                  <a:pt x="47" y="190"/>
                </a:moveTo>
                <a:cubicBezTo>
                  <a:pt x="48" y="190"/>
                  <a:pt x="48" y="191"/>
                  <a:pt x="48" y="191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48" y="191"/>
                  <a:pt x="48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lose/>
                <a:moveTo>
                  <a:pt x="47" y="189"/>
                </a:moveTo>
                <a:cubicBezTo>
                  <a:pt x="47" y="189"/>
                  <a:pt x="47" y="189"/>
                  <a:pt x="47" y="189"/>
                </a:cubicBezTo>
                <a:cubicBezTo>
                  <a:pt x="47" y="189"/>
                  <a:pt x="47" y="189"/>
                  <a:pt x="47" y="189"/>
                </a:cubicBezTo>
                <a:cubicBezTo>
                  <a:pt x="47" y="189"/>
                  <a:pt x="46" y="189"/>
                  <a:pt x="46" y="189"/>
                </a:cubicBezTo>
                <a:cubicBezTo>
                  <a:pt x="46" y="189"/>
                  <a:pt x="46" y="189"/>
                  <a:pt x="46" y="189"/>
                </a:cubicBezTo>
                <a:cubicBezTo>
                  <a:pt x="46" y="189"/>
                  <a:pt x="46" y="189"/>
                  <a:pt x="46" y="189"/>
                </a:cubicBezTo>
                <a:cubicBezTo>
                  <a:pt x="46" y="189"/>
                  <a:pt x="46" y="189"/>
                  <a:pt x="47" y="189"/>
                </a:cubicBezTo>
                <a:cubicBezTo>
                  <a:pt x="47" y="189"/>
                  <a:pt x="47" y="189"/>
                  <a:pt x="47" y="189"/>
                </a:cubicBezTo>
                <a:close/>
                <a:moveTo>
                  <a:pt x="46" y="188"/>
                </a:moveTo>
                <a:cubicBezTo>
                  <a:pt x="46" y="188"/>
                  <a:pt x="46" y="188"/>
                  <a:pt x="46" y="188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46" y="189"/>
                  <a:pt x="46" y="189"/>
                  <a:pt x="46" y="189"/>
                </a:cubicBezTo>
                <a:cubicBezTo>
                  <a:pt x="46" y="189"/>
                  <a:pt x="46" y="189"/>
                  <a:pt x="46" y="189"/>
                </a:cubicBezTo>
                <a:cubicBezTo>
                  <a:pt x="46" y="189"/>
                  <a:pt x="46" y="189"/>
                  <a:pt x="46" y="189"/>
                </a:cubicBezTo>
                <a:cubicBezTo>
                  <a:pt x="46" y="189"/>
                  <a:pt x="46" y="189"/>
                  <a:pt x="46" y="189"/>
                </a:cubicBezTo>
                <a:cubicBezTo>
                  <a:pt x="46" y="189"/>
                  <a:pt x="46" y="189"/>
                  <a:pt x="46" y="189"/>
                </a:cubicBezTo>
                <a:cubicBezTo>
                  <a:pt x="46" y="189"/>
                  <a:pt x="46" y="189"/>
                  <a:pt x="46" y="189"/>
                </a:cubicBezTo>
                <a:cubicBezTo>
                  <a:pt x="46" y="189"/>
                  <a:pt x="46" y="189"/>
                  <a:pt x="46" y="189"/>
                </a:cubicBezTo>
                <a:cubicBezTo>
                  <a:pt x="46" y="189"/>
                  <a:pt x="46" y="189"/>
                  <a:pt x="46" y="189"/>
                </a:cubicBezTo>
                <a:cubicBezTo>
                  <a:pt x="46" y="189"/>
                  <a:pt x="46" y="189"/>
                  <a:pt x="46" y="189"/>
                </a:cubicBezTo>
                <a:cubicBezTo>
                  <a:pt x="46" y="189"/>
                  <a:pt x="46" y="189"/>
                  <a:pt x="46" y="189"/>
                </a:cubicBezTo>
                <a:cubicBezTo>
                  <a:pt x="46" y="189"/>
                  <a:pt x="46" y="189"/>
                  <a:pt x="46" y="189"/>
                </a:cubicBezTo>
                <a:cubicBezTo>
                  <a:pt x="46" y="189"/>
                  <a:pt x="46" y="189"/>
                  <a:pt x="46" y="189"/>
                </a:cubicBezTo>
                <a:cubicBezTo>
                  <a:pt x="46" y="189"/>
                  <a:pt x="46" y="189"/>
                  <a:pt x="46" y="189"/>
                </a:cubicBezTo>
                <a:cubicBezTo>
                  <a:pt x="46" y="189"/>
                  <a:pt x="46" y="189"/>
                  <a:pt x="46" y="189"/>
                </a:cubicBezTo>
                <a:cubicBezTo>
                  <a:pt x="46" y="189"/>
                  <a:pt x="46" y="189"/>
                  <a:pt x="46" y="189"/>
                </a:cubicBezTo>
                <a:cubicBezTo>
                  <a:pt x="46" y="189"/>
                  <a:pt x="46" y="189"/>
                  <a:pt x="46" y="189"/>
                </a:cubicBezTo>
                <a:cubicBezTo>
                  <a:pt x="46" y="189"/>
                  <a:pt x="46" y="189"/>
                  <a:pt x="46" y="189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46" y="188"/>
                  <a:pt x="46" y="188"/>
                  <a:pt x="46" y="188"/>
                </a:cubicBezTo>
                <a:cubicBezTo>
                  <a:pt x="46" y="188"/>
                  <a:pt x="46" y="188"/>
                  <a:pt x="45" y="188"/>
                </a:cubicBezTo>
                <a:cubicBezTo>
                  <a:pt x="45" y="188"/>
                  <a:pt x="45" y="188"/>
                  <a:pt x="45" y="188"/>
                </a:cubicBezTo>
                <a:cubicBezTo>
                  <a:pt x="45" y="188"/>
                  <a:pt x="45" y="188"/>
                  <a:pt x="45" y="188"/>
                </a:cubicBezTo>
                <a:cubicBezTo>
                  <a:pt x="46" y="188"/>
                  <a:pt x="46" y="188"/>
                  <a:pt x="46" y="188"/>
                </a:cubicBezTo>
                <a:close/>
                <a:moveTo>
                  <a:pt x="40" y="183"/>
                </a:moveTo>
                <a:cubicBezTo>
                  <a:pt x="40" y="183"/>
                  <a:pt x="40" y="182"/>
                  <a:pt x="40" y="182"/>
                </a:cubicBezTo>
                <a:cubicBezTo>
                  <a:pt x="40" y="182"/>
                  <a:pt x="40" y="182"/>
                  <a:pt x="40" y="182"/>
                </a:cubicBezTo>
                <a:cubicBezTo>
                  <a:pt x="41" y="181"/>
                  <a:pt x="41" y="181"/>
                  <a:pt x="41" y="181"/>
                </a:cubicBezTo>
                <a:cubicBezTo>
                  <a:pt x="41" y="181"/>
                  <a:pt x="41" y="181"/>
                  <a:pt x="40" y="181"/>
                </a:cubicBezTo>
                <a:cubicBezTo>
                  <a:pt x="40" y="181"/>
                  <a:pt x="40" y="181"/>
                  <a:pt x="40" y="182"/>
                </a:cubicBezTo>
                <a:cubicBezTo>
                  <a:pt x="40" y="182"/>
                  <a:pt x="40" y="182"/>
                  <a:pt x="40" y="182"/>
                </a:cubicBezTo>
                <a:cubicBezTo>
                  <a:pt x="40" y="182"/>
                  <a:pt x="39" y="182"/>
                  <a:pt x="39" y="182"/>
                </a:cubicBezTo>
                <a:cubicBezTo>
                  <a:pt x="39" y="182"/>
                  <a:pt x="39" y="182"/>
                  <a:pt x="39" y="182"/>
                </a:cubicBezTo>
                <a:cubicBezTo>
                  <a:pt x="39" y="182"/>
                  <a:pt x="39" y="182"/>
                  <a:pt x="39" y="182"/>
                </a:cubicBezTo>
                <a:cubicBezTo>
                  <a:pt x="39" y="182"/>
                  <a:pt x="39" y="182"/>
                  <a:pt x="39" y="182"/>
                </a:cubicBezTo>
                <a:cubicBezTo>
                  <a:pt x="39" y="182"/>
                  <a:pt x="39" y="182"/>
                  <a:pt x="39" y="182"/>
                </a:cubicBezTo>
                <a:cubicBezTo>
                  <a:pt x="39" y="182"/>
                  <a:pt x="39" y="182"/>
                  <a:pt x="39" y="18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39" y="183"/>
                  <a:pt x="39" y="183"/>
                  <a:pt x="40" y="183"/>
                </a:cubicBezTo>
                <a:close/>
                <a:moveTo>
                  <a:pt x="43" y="187"/>
                </a:moveTo>
                <a:cubicBezTo>
                  <a:pt x="43" y="187"/>
                  <a:pt x="43" y="187"/>
                  <a:pt x="43" y="187"/>
                </a:cubicBezTo>
                <a:cubicBezTo>
                  <a:pt x="43" y="187"/>
                  <a:pt x="43" y="187"/>
                  <a:pt x="43" y="187"/>
                </a:cubicBezTo>
                <a:cubicBezTo>
                  <a:pt x="43" y="187"/>
                  <a:pt x="43" y="187"/>
                  <a:pt x="43" y="187"/>
                </a:cubicBezTo>
                <a:cubicBezTo>
                  <a:pt x="43" y="187"/>
                  <a:pt x="42" y="187"/>
                  <a:pt x="42" y="187"/>
                </a:cubicBezTo>
                <a:cubicBezTo>
                  <a:pt x="42" y="187"/>
                  <a:pt x="43" y="187"/>
                  <a:pt x="43" y="187"/>
                </a:cubicBezTo>
                <a:close/>
                <a:moveTo>
                  <a:pt x="50" y="195"/>
                </a:moveTo>
                <a:cubicBezTo>
                  <a:pt x="50" y="195"/>
                  <a:pt x="50" y="195"/>
                  <a:pt x="50" y="195"/>
                </a:cubicBezTo>
                <a:cubicBezTo>
                  <a:pt x="50" y="195"/>
                  <a:pt x="50" y="194"/>
                  <a:pt x="50" y="194"/>
                </a:cubicBezTo>
                <a:cubicBezTo>
                  <a:pt x="50" y="194"/>
                  <a:pt x="50" y="195"/>
                  <a:pt x="50" y="195"/>
                </a:cubicBezTo>
                <a:cubicBezTo>
                  <a:pt x="51" y="194"/>
                  <a:pt x="51" y="194"/>
                  <a:pt x="50" y="194"/>
                </a:cubicBezTo>
                <a:cubicBezTo>
                  <a:pt x="50" y="194"/>
                  <a:pt x="50" y="194"/>
                  <a:pt x="50" y="194"/>
                </a:cubicBezTo>
                <a:cubicBezTo>
                  <a:pt x="50" y="193"/>
                  <a:pt x="50" y="194"/>
                  <a:pt x="50" y="193"/>
                </a:cubicBezTo>
                <a:cubicBezTo>
                  <a:pt x="50" y="193"/>
                  <a:pt x="50" y="193"/>
                  <a:pt x="50" y="193"/>
                </a:cubicBezTo>
                <a:cubicBezTo>
                  <a:pt x="50" y="193"/>
                  <a:pt x="49" y="193"/>
                  <a:pt x="49" y="193"/>
                </a:cubicBezTo>
                <a:cubicBezTo>
                  <a:pt x="49" y="193"/>
                  <a:pt x="50" y="193"/>
                  <a:pt x="49" y="192"/>
                </a:cubicBezTo>
                <a:cubicBezTo>
                  <a:pt x="49" y="192"/>
                  <a:pt x="49" y="192"/>
                  <a:pt x="49" y="192"/>
                </a:cubicBezTo>
                <a:cubicBezTo>
                  <a:pt x="49" y="192"/>
                  <a:pt x="49" y="192"/>
                  <a:pt x="49" y="192"/>
                </a:cubicBezTo>
                <a:cubicBezTo>
                  <a:pt x="49" y="192"/>
                  <a:pt x="48" y="192"/>
                  <a:pt x="48" y="192"/>
                </a:cubicBezTo>
                <a:cubicBezTo>
                  <a:pt x="49" y="192"/>
                  <a:pt x="48" y="191"/>
                  <a:pt x="48" y="191"/>
                </a:cubicBezTo>
                <a:cubicBezTo>
                  <a:pt x="47" y="191"/>
                  <a:pt x="47" y="191"/>
                  <a:pt x="47" y="191"/>
                </a:cubicBezTo>
                <a:cubicBezTo>
                  <a:pt x="47" y="191"/>
                  <a:pt x="47" y="191"/>
                  <a:pt x="47" y="191"/>
                </a:cubicBezTo>
                <a:cubicBezTo>
                  <a:pt x="47" y="191"/>
                  <a:pt x="47" y="191"/>
                  <a:pt x="47" y="191"/>
                </a:cubicBezTo>
                <a:cubicBezTo>
                  <a:pt x="47" y="191"/>
                  <a:pt x="46" y="190"/>
                  <a:pt x="46" y="190"/>
                </a:cubicBezTo>
                <a:cubicBezTo>
                  <a:pt x="46" y="190"/>
                  <a:pt x="46" y="190"/>
                  <a:pt x="46" y="190"/>
                </a:cubicBezTo>
                <a:cubicBezTo>
                  <a:pt x="46" y="190"/>
                  <a:pt x="46" y="190"/>
                  <a:pt x="46" y="190"/>
                </a:cubicBezTo>
                <a:cubicBezTo>
                  <a:pt x="46" y="190"/>
                  <a:pt x="46" y="189"/>
                  <a:pt x="46" y="189"/>
                </a:cubicBezTo>
                <a:cubicBezTo>
                  <a:pt x="46" y="189"/>
                  <a:pt x="45" y="189"/>
                  <a:pt x="45" y="189"/>
                </a:cubicBezTo>
                <a:cubicBezTo>
                  <a:pt x="45" y="189"/>
                  <a:pt x="45" y="189"/>
                  <a:pt x="45" y="189"/>
                </a:cubicBezTo>
                <a:cubicBezTo>
                  <a:pt x="45" y="188"/>
                  <a:pt x="45" y="188"/>
                  <a:pt x="45" y="188"/>
                </a:cubicBezTo>
                <a:cubicBezTo>
                  <a:pt x="44" y="188"/>
                  <a:pt x="44" y="188"/>
                  <a:pt x="44" y="188"/>
                </a:cubicBezTo>
                <a:cubicBezTo>
                  <a:pt x="43" y="188"/>
                  <a:pt x="43" y="188"/>
                  <a:pt x="43" y="188"/>
                </a:cubicBezTo>
                <a:cubicBezTo>
                  <a:pt x="42" y="188"/>
                  <a:pt x="42" y="187"/>
                  <a:pt x="42" y="188"/>
                </a:cubicBezTo>
                <a:cubicBezTo>
                  <a:pt x="41" y="187"/>
                  <a:pt x="40" y="187"/>
                  <a:pt x="40" y="187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87"/>
                  <a:pt x="39" y="187"/>
                  <a:pt x="39" y="186"/>
                </a:cubicBezTo>
                <a:cubicBezTo>
                  <a:pt x="39" y="186"/>
                  <a:pt x="38" y="187"/>
                  <a:pt x="38" y="187"/>
                </a:cubicBezTo>
                <a:cubicBezTo>
                  <a:pt x="38" y="187"/>
                  <a:pt x="38" y="188"/>
                  <a:pt x="38" y="188"/>
                </a:cubicBezTo>
                <a:cubicBezTo>
                  <a:pt x="39" y="188"/>
                  <a:pt x="39" y="188"/>
                  <a:pt x="39" y="188"/>
                </a:cubicBezTo>
                <a:cubicBezTo>
                  <a:pt x="39" y="188"/>
                  <a:pt x="40" y="188"/>
                  <a:pt x="40" y="187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0" y="188"/>
                  <a:pt x="40" y="188"/>
                  <a:pt x="40" y="188"/>
                </a:cubicBezTo>
                <a:cubicBezTo>
                  <a:pt x="40" y="188"/>
                  <a:pt x="40" y="188"/>
                  <a:pt x="39" y="188"/>
                </a:cubicBezTo>
                <a:cubicBezTo>
                  <a:pt x="39" y="188"/>
                  <a:pt x="39" y="188"/>
                  <a:pt x="39" y="188"/>
                </a:cubicBezTo>
                <a:cubicBezTo>
                  <a:pt x="39" y="188"/>
                  <a:pt x="39" y="188"/>
                  <a:pt x="39" y="189"/>
                </a:cubicBezTo>
                <a:cubicBezTo>
                  <a:pt x="39" y="189"/>
                  <a:pt x="39" y="189"/>
                  <a:pt x="39" y="189"/>
                </a:cubicBezTo>
                <a:cubicBezTo>
                  <a:pt x="39" y="189"/>
                  <a:pt x="39" y="189"/>
                  <a:pt x="40" y="189"/>
                </a:cubicBezTo>
                <a:cubicBezTo>
                  <a:pt x="40" y="189"/>
                  <a:pt x="40" y="189"/>
                  <a:pt x="40" y="189"/>
                </a:cubicBezTo>
                <a:cubicBezTo>
                  <a:pt x="40" y="189"/>
                  <a:pt x="40" y="189"/>
                  <a:pt x="40" y="189"/>
                </a:cubicBezTo>
                <a:cubicBezTo>
                  <a:pt x="40" y="189"/>
                  <a:pt x="41" y="189"/>
                  <a:pt x="41" y="189"/>
                </a:cubicBezTo>
                <a:cubicBezTo>
                  <a:pt x="41" y="189"/>
                  <a:pt x="41" y="189"/>
                  <a:pt x="41" y="189"/>
                </a:cubicBezTo>
                <a:cubicBezTo>
                  <a:pt x="41" y="189"/>
                  <a:pt x="41" y="189"/>
                  <a:pt x="41" y="190"/>
                </a:cubicBezTo>
                <a:cubicBezTo>
                  <a:pt x="41" y="190"/>
                  <a:pt x="42" y="190"/>
                  <a:pt x="41" y="189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2" y="190"/>
                  <a:pt x="42" y="190"/>
                  <a:pt x="43" y="190"/>
                </a:cubicBezTo>
                <a:cubicBezTo>
                  <a:pt x="43" y="190"/>
                  <a:pt x="43" y="190"/>
                  <a:pt x="43" y="190"/>
                </a:cubicBezTo>
                <a:cubicBezTo>
                  <a:pt x="43" y="190"/>
                  <a:pt x="43" y="190"/>
                  <a:pt x="43" y="190"/>
                </a:cubicBezTo>
                <a:cubicBezTo>
                  <a:pt x="43" y="190"/>
                  <a:pt x="43" y="190"/>
                  <a:pt x="44" y="190"/>
                </a:cubicBezTo>
                <a:cubicBezTo>
                  <a:pt x="43" y="191"/>
                  <a:pt x="43" y="190"/>
                  <a:pt x="42" y="191"/>
                </a:cubicBezTo>
                <a:cubicBezTo>
                  <a:pt x="42" y="191"/>
                  <a:pt x="42" y="191"/>
                  <a:pt x="42" y="191"/>
                </a:cubicBezTo>
                <a:cubicBezTo>
                  <a:pt x="43" y="191"/>
                  <a:pt x="43" y="191"/>
                  <a:pt x="43" y="191"/>
                </a:cubicBezTo>
                <a:cubicBezTo>
                  <a:pt x="43" y="191"/>
                  <a:pt x="44" y="191"/>
                  <a:pt x="44" y="191"/>
                </a:cubicBezTo>
                <a:cubicBezTo>
                  <a:pt x="44" y="191"/>
                  <a:pt x="44" y="192"/>
                  <a:pt x="44" y="192"/>
                </a:cubicBezTo>
                <a:cubicBezTo>
                  <a:pt x="44" y="192"/>
                  <a:pt x="44" y="192"/>
                  <a:pt x="44" y="191"/>
                </a:cubicBezTo>
                <a:cubicBezTo>
                  <a:pt x="44" y="192"/>
                  <a:pt x="44" y="192"/>
                  <a:pt x="44" y="192"/>
                </a:cubicBezTo>
                <a:cubicBezTo>
                  <a:pt x="44" y="192"/>
                  <a:pt x="44" y="192"/>
                  <a:pt x="44" y="192"/>
                </a:cubicBezTo>
                <a:cubicBezTo>
                  <a:pt x="45" y="192"/>
                  <a:pt x="45" y="192"/>
                  <a:pt x="45" y="192"/>
                </a:cubicBezTo>
                <a:cubicBezTo>
                  <a:pt x="45" y="192"/>
                  <a:pt x="45" y="192"/>
                  <a:pt x="44" y="192"/>
                </a:cubicBezTo>
                <a:cubicBezTo>
                  <a:pt x="44" y="192"/>
                  <a:pt x="44" y="192"/>
                  <a:pt x="44" y="192"/>
                </a:cubicBezTo>
                <a:cubicBezTo>
                  <a:pt x="44" y="193"/>
                  <a:pt x="45" y="193"/>
                  <a:pt x="45" y="193"/>
                </a:cubicBezTo>
                <a:cubicBezTo>
                  <a:pt x="46" y="193"/>
                  <a:pt x="46" y="193"/>
                  <a:pt x="46" y="193"/>
                </a:cubicBezTo>
                <a:cubicBezTo>
                  <a:pt x="47" y="193"/>
                  <a:pt x="47" y="192"/>
                  <a:pt x="47" y="192"/>
                </a:cubicBezTo>
                <a:cubicBezTo>
                  <a:pt x="47" y="192"/>
                  <a:pt x="47" y="192"/>
                  <a:pt x="47" y="193"/>
                </a:cubicBezTo>
                <a:cubicBezTo>
                  <a:pt x="46" y="193"/>
                  <a:pt x="46" y="193"/>
                  <a:pt x="46" y="193"/>
                </a:cubicBezTo>
                <a:cubicBezTo>
                  <a:pt x="46" y="193"/>
                  <a:pt x="46" y="193"/>
                  <a:pt x="46" y="194"/>
                </a:cubicBezTo>
                <a:cubicBezTo>
                  <a:pt x="47" y="194"/>
                  <a:pt x="48" y="194"/>
                  <a:pt x="49" y="194"/>
                </a:cubicBezTo>
                <a:cubicBezTo>
                  <a:pt x="49" y="195"/>
                  <a:pt x="49" y="195"/>
                  <a:pt x="50" y="195"/>
                </a:cubicBezTo>
                <a:close/>
                <a:moveTo>
                  <a:pt x="154" y="308"/>
                </a:moveTo>
                <a:cubicBezTo>
                  <a:pt x="155" y="308"/>
                  <a:pt x="155" y="308"/>
                  <a:pt x="155" y="308"/>
                </a:cubicBezTo>
                <a:cubicBezTo>
                  <a:pt x="155" y="308"/>
                  <a:pt x="155" y="308"/>
                  <a:pt x="155" y="307"/>
                </a:cubicBezTo>
                <a:cubicBezTo>
                  <a:pt x="155" y="307"/>
                  <a:pt x="155" y="308"/>
                  <a:pt x="154" y="308"/>
                </a:cubicBezTo>
                <a:close/>
                <a:moveTo>
                  <a:pt x="135" y="329"/>
                </a:moveTo>
                <a:cubicBezTo>
                  <a:pt x="136" y="329"/>
                  <a:pt x="136" y="329"/>
                  <a:pt x="136" y="328"/>
                </a:cubicBezTo>
                <a:cubicBezTo>
                  <a:pt x="136" y="328"/>
                  <a:pt x="136" y="328"/>
                  <a:pt x="136" y="328"/>
                </a:cubicBezTo>
                <a:cubicBezTo>
                  <a:pt x="136" y="328"/>
                  <a:pt x="135" y="329"/>
                  <a:pt x="135" y="329"/>
                </a:cubicBezTo>
                <a:close/>
                <a:moveTo>
                  <a:pt x="183" y="478"/>
                </a:moveTo>
                <a:cubicBezTo>
                  <a:pt x="183" y="478"/>
                  <a:pt x="183" y="477"/>
                  <a:pt x="183" y="477"/>
                </a:cubicBezTo>
                <a:cubicBezTo>
                  <a:pt x="183" y="477"/>
                  <a:pt x="183" y="477"/>
                  <a:pt x="183" y="477"/>
                </a:cubicBezTo>
                <a:cubicBezTo>
                  <a:pt x="183" y="477"/>
                  <a:pt x="183" y="477"/>
                  <a:pt x="183" y="477"/>
                </a:cubicBezTo>
                <a:cubicBezTo>
                  <a:pt x="183" y="477"/>
                  <a:pt x="183" y="477"/>
                  <a:pt x="183" y="477"/>
                </a:cubicBezTo>
                <a:cubicBezTo>
                  <a:pt x="183" y="476"/>
                  <a:pt x="183" y="476"/>
                  <a:pt x="183" y="475"/>
                </a:cubicBezTo>
                <a:cubicBezTo>
                  <a:pt x="183" y="476"/>
                  <a:pt x="183" y="476"/>
                  <a:pt x="183" y="476"/>
                </a:cubicBezTo>
                <a:cubicBezTo>
                  <a:pt x="182" y="476"/>
                  <a:pt x="183" y="476"/>
                  <a:pt x="182" y="476"/>
                </a:cubicBezTo>
                <a:cubicBezTo>
                  <a:pt x="182" y="477"/>
                  <a:pt x="182" y="476"/>
                  <a:pt x="182" y="476"/>
                </a:cubicBezTo>
                <a:cubicBezTo>
                  <a:pt x="182" y="477"/>
                  <a:pt x="182" y="477"/>
                  <a:pt x="182" y="477"/>
                </a:cubicBezTo>
                <a:cubicBezTo>
                  <a:pt x="182" y="477"/>
                  <a:pt x="183" y="478"/>
                  <a:pt x="183" y="478"/>
                </a:cubicBezTo>
                <a:close/>
                <a:moveTo>
                  <a:pt x="174" y="472"/>
                </a:moveTo>
                <a:cubicBezTo>
                  <a:pt x="174" y="472"/>
                  <a:pt x="174" y="472"/>
                  <a:pt x="175" y="472"/>
                </a:cubicBezTo>
                <a:cubicBezTo>
                  <a:pt x="175" y="472"/>
                  <a:pt x="175" y="472"/>
                  <a:pt x="174" y="473"/>
                </a:cubicBezTo>
                <a:cubicBezTo>
                  <a:pt x="175" y="473"/>
                  <a:pt x="175" y="472"/>
                  <a:pt x="175" y="472"/>
                </a:cubicBezTo>
                <a:cubicBezTo>
                  <a:pt x="175" y="472"/>
                  <a:pt x="175" y="472"/>
                  <a:pt x="175" y="472"/>
                </a:cubicBezTo>
                <a:cubicBezTo>
                  <a:pt x="175" y="472"/>
                  <a:pt x="175" y="472"/>
                  <a:pt x="175" y="472"/>
                </a:cubicBezTo>
                <a:cubicBezTo>
                  <a:pt x="175" y="471"/>
                  <a:pt x="174" y="472"/>
                  <a:pt x="174" y="472"/>
                </a:cubicBezTo>
                <a:close/>
                <a:moveTo>
                  <a:pt x="133" y="328"/>
                </a:moveTo>
                <a:cubicBezTo>
                  <a:pt x="132" y="328"/>
                  <a:pt x="133" y="328"/>
                  <a:pt x="134" y="328"/>
                </a:cubicBezTo>
                <a:cubicBezTo>
                  <a:pt x="134" y="328"/>
                  <a:pt x="134" y="328"/>
                  <a:pt x="133" y="328"/>
                </a:cubicBezTo>
                <a:close/>
                <a:moveTo>
                  <a:pt x="180" y="478"/>
                </a:moveTo>
                <a:cubicBezTo>
                  <a:pt x="180" y="478"/>
                  <a:pt x="180" y="478"/>
                  <a:pt x="180" y="478"/>
                </a:cubicBezTo>
                <a:cubicBezTo>
                  <a:pt x="179" y="477"/>
                  <a:pt x="179" y="477"/>
                  <a:pt x="179" y="477"/>
                </a:cubicBezTo>
                <a:cubicBezTo>
                  <a:pt x="180" y="477"/>
                  <a:pt x="180" y="478"/>
                  <a:pt x="180" y="477"/>
                </a:cubicBezTo>
                <a:cubicBezTo>
                  <a:pt x="180" y="478"/>
                  <a:pt x="180" y="478"/>
                  <a:pt x="180" y="478"/>
                </a:cubicBezTo>
                <a:cubicBezTo>
                  <a:pt x="180" y="478"/>
                  <a:pt x="181" y="477"/>
                  <a:pt x="181" y="477"/>
                </a:cubicBezTo>
                <a:cubicBezTo>
                  <a:pt x="181" y="478"/>
                  <a:pt x="181" y="478"/>
                  <a:pt x="181" y="478"/>
                </a:cubicBezTo>
                <a:cubicBezTo>
                  <a:pt x="182" y="478"/>
                  <a:pt x="182" y="478"/>
                  <a:pt x="182" y="478"/>
                </a:cubicBezTo>
                <a:cubicBezTo>
                  <a:pt x="182" y="477"/>
                  <a:pt x="181" y="477"/>
                  <a:pt x="181" y="478"/>
                </a:cubicBezTo>
                <a:cubicBezTo>
                  <a:pt x="181" y="477"/>
                  <a:pt x="181" y="477"/>
                  <a:pt x="181" y="477"/>
                </a:cubicBezTo>
                <a:cubicBezTo>
                  <a:pt x="181" y="477"/>
                  <a:pt x="181" y="477"/>
                  <a:pt x="181" y="477"/>
                </a:cubicBezTo>
                <a:cubicBezTo>
                  <a:pt x="181" y="477"/>
                  <a:pt x="181" y="477"/>
                  <a:pt x="181" y="477"/>
                </a:cubicBezTo>
                <a:cubicBezTo>
                  <a:pt x="181" y="477"/>
                  <a:pt x="180" y="477"/>
                  <a:pt x="181" y="477"/>
                </a:cubicBezTo>
                <a:cubicBezTo>
                  <a:pt x="181" y="477"/>
                  <a:pt x="180" y="477"/>
                  <a:pt x="180" y="477"/>
                </a:cubicBezTo>
                <a:cubicBezTo>
                  <a:pt x="180" y="477"/>
                  <a:pt x="180" y="477"/>
                  <a:pt x="180" y="477"/>
                </a:cubicBezTo>
                <a:cubicBezTo>
                  <a:pt x="180" y="477"/>
                  <a:pt x="180" y="477"/>
                  <a:pt x="180" y="477"/>
                </a:cubicBezTo>
                <a:cubicBezTo>
                  <a:pt x="180" y="477"/>
                  <a:pt x="180" y="477"/>
                  <a:pt x="180" y="477"/>
                </a:cubicBezTo>
                <a:cubicBezTo>
                  <a:pt x="180" y="477"/>
                  <a:pt x="180" y="477"/>
                  <a:pt x="180" y="477"/>
                </a:cubicBezTo>
                <a:cubicBezTo>
                  <a:pt x="180" y="477"/>
                  <a:pt x="180" y="477"/>
                  <a:pt x="180" y="477"/>
                </a:cubicBezTo>
                <a:cubicBezTo>
                  <a:pt x="180" y="477"/>
                  <a:pt x="180" y="476"/>
                  <a:pt x="179" y="477"/>
                </a:cubicBezTo>
                <a:cubicBezTo>
                  <a:pt x="179" y="477"/>
                  <a:pt x="179" y="477"/>
                  <a:pt x="179" y="477"/>
                </a:cubicBezTo>
                <a:cubicBezTo>
                  <a:pt x="179" y="477"/>
                  <a:pt x="179" y="477"/>
                  <a:pt x="179" y="477"/>
                </a:cubicBezTo>
                <a:cubicBezTo>
                  <a:pt x="179" y="477"/>
                  <a:pt x="179" y="478"/>
                  <a:pt x="180" y="478"/>
                </a:cubicBezTo>
                <a:close/>
                <a:moveTo>
                  <a:pt x="132" y="328"/>
                </a:moveTo>
                <a:cubicBezTo>
                  <a:pt x="132" y="328"/>
                  <a:pt x="132" y="328"/>
                  <a:pt x="132" y="327"/>
                </a:cubicBezTo>
                <a:cubicBezTo>
                  <a:pt x="132" y="327"/>
                  <a:pt x="131" y="327"/>
                  <a:pt x="131" y="327"/>
                </a:cubicBezTo>
                <a:cubicBezTo>
                  <a:pt x="131" y="327"/>
                  <a:pt x="131" y="326"/>
                  <a:pt x="131" y="326"/>
                </a:cubicBezTo>
                <a:cubicBezTo>
                  <a:pt x="131" y="326"/>
                  <a:pt x="130" y="326"/>
                  <a:pt x="130" y="326"/>
                </a:cubicBezTo>
                <a:cubicBezTo>
                  <a:pt x="130" y="326"/>
                  <a:pt x="130" y="326"/>
                  <a:pt x="130" y="326"/>
                </a:cubicBezTo>
                <a:cubicBezTo>
                  <a:pt x="130" y="327"/>
                  <a:pt x="130" y="326"/>
                  <a:pt x="131" y="327"/>
                </a:cubicBezTo>
                <a:cubicBezTo>
                  <a:pt x="131" y="327"/>
                  <a:pt x="131" y="327"/>
                  <a:pt x="131" y="327"/>
                </a:cubicBezTo>
                <a:cubicBezTo>
                  <a:pt x="131" y="327"/>
                  <a:pt x="131" y="327"/>
                  <a:pt x="131" y="327"/>
                </a:cubicBezTo>
                <a:cubicBezTo>
                  <a:pt x="131" y="328"/>
                  <a:pt x="131" y="328"/>
                  <a:pt x="131" y="328"/>
                </a:cubicBezTo>
                <a:cubicBezTo>
                  <a:pt x="131" y="328"/>
                  <a:pt x="131" y="328"/>
                  <a:pt x="131" y="328"/>
                </a:cubicBezTo>
                <a:cubicBezTo>
                  <a:pt x="130" y="329"/>
                  <a:pt x="131" y="329"/>
                  <a:pt x="131" y="329"/>
                </a:cubicBezTo>
                <a:cubicBezTo>
                  <a:pt x="132" y="329"/>
                  <a:pt x="132" y="329"/>
                  <a:pt x="132" y="328"/>
                </a:cubicBezTo>
                <a:cubicBezTo>
                  <a:pt x="132" y="328"/>
                  <a:pt x="132" y="328"/>
                  <a:pt x="132" y="328"/>
                </a:cubicBezTo>
                <a:close/>
                <a:moveTo>
                  <a:pt x="78" y="262"/>
                </a:moveTo>
                <a:cubicBezTo>
                  <a:pt x="78" y="262"/>
                  <a:pt x="78" y="262"/>
                  <a:pt x="78" y="262"/>
                </a:cubicBezTo>
                <a:cubicBezTo>
                  <a:pt x="79" y="262"/>
                  <a:pt x="79" y="262"/>
                  <a:pt x="79" y="262"/>
                </a:cubicBezTo>
                <a:cubicBezTo>
                  <a:pt x="79" y="262"/>
                  <a:pt x="79" y="262"/>
                  <a:pt x="79" y="262"/>
                </a:cubicBezTo>
                <a:cubicBezTo>
                  <a:pt x="79" y="262"/>
                  <a:pt x="78" y="262"/>
                  <a:pt x="78" y="262"/>
                </a:cubicBezTo>
                <a:cubicBezTo>
                  <a:pt x="78" y="262"/>
                  <a:pt x="78" y="263"/>
                  <a:pt x="78" y="263"/>
                </a:cubicBezTo>
                <a:cubicBezTo>
                  <a:pt x="78" y="263"/>
                  <a:pt x="78" y="263"/>
                  <a:pt x="79" y="263"/>
                </a:cubicBezTo>
                <a:cubicBezTo>
                  <a:pt x="79" y="263"/>
                  <a:pt x="78" y="263"/>
                  <a:pt x="79" y="263"/>
                </a:cubicBezTo>
                <a:cubicBezTo>
                  <a:pt x="79" y="263"/>
                  <a:pt x="79" y="264"/>
                  <a:pt x="79" y="264"/>
                </a:cubicBezTo>
                <a:cubicBezTo>
                  <a:pt x="79" y="263"/>
                  <a:pt x="79" y="263"/>
                  <a:pt x="78" y="263"/>
                </a:cubicBezTo>
                <a:cubicBezTo>
                  <a:pt x="78" y="263"/>
                  <a:pt x="78" y="262"/>
                  <a:pt x="78" y="262"/>
                </a:cubicBezTo>
                <a:close/>
                <a:moveTo>
                  <a:pt x="132" y="327"/>
                </a:moveTo>
                <a:cubicBezTo>
                  <a:pt x="132" y="327"/>
                  <a:pt x="132" y="327"/>
                  <a:pt x="132" y="327"/>
                </a:cubicBezTo>
                <a:cubicBezTo>
                  <a:pt x="131" y="327"/>
                  <a:pt x="133" y="327"/>
                  <a:pt x="133" y="327"/>
                </a:cubicBezTo>
                <a:cubicBezTo>
                  <a:pt x="133" y="327"/>
                  <a:pt x="133" y="327"/>
                  <a:pt x="132" y="327"/>
                </a:cubicBezTo>
                <a:close/>
                <a:moveTo>
                  <a:pt x="82" y="279"/>
                </a:moveTo>
                <a:cubicBezTo>
                  <a:pt x="82" y="279"/>
                  <a:pt x="81" y="279"/>
                  <a:pt x="81" y="279"/>
                </a:cubicBezTo>
                <a:cubicBezTo>
                  <a:pt x="81" y="279"/>
                  <a:pt x="81" y="279"/>
                  <a:pt x="81" y="279"/>
                </a:cubicBezTo>
                <a:cubicBezTo>
                  <a:pt x="81" y="279"/>
                  <a:pt x="81" y="279"/>
                  <a:pt x="81" y="279"/>
                </a:cubicBezTo>
                <a:cubicBezTo>
                  <a:pt x="81" y="279"/>
                  <a:pt x="81" y="279"/>
                  <a:pt x="81" y="279"/>
                </a:cubicBezTo>
                <a:cubicBezTo>
                  <a:pt x="81" y="279"/>
                  <a:pt x="81" y="279"/>
                  <a:pt x="81" y="279"/>
                </a:cubicBezTo>
                <a:cubicBezTo>
                  <a:pt x="81" y="279"/>
                  <a:pt x="81" y="279"/>
                  <a:pt x="81" y="279"/>
                </a:cubicBezTo>
                <a:cubicBezTo>
                  <a:pt x="81" y="279"/>
                  <a:pt x="81" y="279"/>
                  <a:pt x="82" y="279"/>
                </a:cubicBezTo>
                <a:cubicBezTo>
                  <a:pt x="82" y="279"/>
                  <a:pt x="82" y="279"/>
                  <a:pt x="82" y="279"/>
                </a:cubicBezTo>
                <a:close/>
                <a:moveTo>
                  <a:pt x="131" y="327"/>
                </a:moveTo>
                <a:cubicBezTo>
                  <a:pt x="131" y="327"/>
                  <a:pt x="130" y="327"/>
                  <a:pt x="130" y="327"/>
                </a:cubicBezTo>
                <a:cubicBezTo>
                  <a:pt x="130" y="327"/>
                  <a:pt x="130" y="328"/>
                  <a:pt x="130" y="328"/>
                </a:cubicBezTo>
                <a:cubicBezTo>
                  <a:pt x="131" y="328"/>
                  <a:pt x="131" y="328"/>
                  <a:pt x="131" y="327"/>
                </a:cubicBezTo>
                <a:close/>
                <a:moveTo>
                  <a:pt x="71" y="254"/>
                </a:moveTo>
                <a:cubicBezTo>
                  <a:pt x="71" y="254"/>
                  <a:pt x="71" y="254"/>
                  <a:pt x="71" y="254"/>
                </a:cubicBezTo>
                <a:cubicBezTo>
                  <a:pt x="71" y="254"/>
                  <a:pt x="70" y="254"/>
                  <a:pt x="71" y="254"/>
                </a:cubicBezTo>
                <a:cubicBezTo>
                  <a:pt x="71" y="254"/>
                  <a:pt x="71" y="254"/>
                  <a:pt x="71" y="253"/>
                </a:cubicBezTo>
                <a:cubicBezTo>
                  <a:pt x="71" y="253"/>
                  <a:pt x="71" y="254"/>
                  <a:pt x="71" y="254"/>
                </a:cubicBezTo>
                <a:close/>
                <a:moveTo>
                  <a:pt x="104" y="76"/>
                </a:moveTo>
                <a:cubicBezTo>
                  <a:pt x="104" y="76"/>
                  <a:pt x="105" y="76"/>
                  <a:pt x="105" y="76"/>
                </a:cubicBezTo>
                <a:cubicBezTo>
                  <a:pt x="105" y="75"/>
                  <a:pt x="106" y="76"/>
                  <a:pt x="107" y="76"/>
                </a:cubicBezTo>
                <a:cubicBezTo>
                  <a:pt x="107" y="75"/>
                  <a:pt x="107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4" y="75"/>
                  <a:pt x="103" y="75"/>
                  <a:pt x="103" y="75"/>
                </a:cubicBezTo>
                <a:cubicBezTo>
                  <a:pt x="103" y="75"/>
                  <a:pt x="103" y="75"/>
                  <a:pt x="103" y="75"/>
                </a:cubicBezTo>
                <a:cubicBezTo>
                  <a:pt x="103" y="75"/>
                  <a:pt x="103" y="75"/>
                  <a:pt x="103" y="75"/>
                </a:cubicBezTo>
                <a:cubicBezTo>
                  <a:pt x="103" y="76"/>
                  <a:pt x="104" y="76"/>
                  <a:pt x="104" y="76"/>
                </a:cubicBezTo>
                <a:close/>
                <a:moveTo>
                  <a:pt x="99" y="88"/>
                </a:moveTo>
                <a:cubicBezTo>
                  <a:pt x="99" y="88"/>
                  <a:pt x="99" y="88"/>
                  <a:pt x="99" y="88"/>
                </a:cubicBezTo>
                <a:cubicBezTo>
                  <a:pt x="98" y="88"/>
                  <a:pt x="98" y="88"/>
                  <a:pt x="97" y="88"/>
                </a:cubicBezTo>
                <a:cubicBezTo>
                  <a:pt x="97" y="88"/>
                  <a:pt x="97" y="89"/>
                  <a:pt x="97" y="89"/>
                </a:cubicBezTo>
                <a:cubicBezTo>
                  <a:pt x="97" y="89"/>
                  <a:pt x="97" y="89"/>
                  <a:pt x="97" y="89"/>
                </a:cubicBezTo>
                <a:cubicBezTo>
                  <a:pt x="97" y="89"/>
                  <a:pt x="97" y="89"/>
                  <a:pt x="98" y="90"/>
                </a:cubicBezTo>
                <a:cubicBezTo>
                  <a:pt x="98" y="90"/>
                  <a:pt x="98" y="90"/>
                  <a:pt x="99" y="90"/>
                </a:cubicBezTo>
                <a:cubicBezTo>
                  <a:pt x="99" y="89"/>
                  <a:pt x="100" y="89"/>
                  <a:pt x="100" y="89"/>
                </a:cubicBezTo>
                <a:cubicBezTo>
                  <a:pt x="100" y="89"/>
                  <a:pt x="100" y="88"/>
                  <a:pt x="99" y="88"/>
                </a:cubicBezTo>
                <a:close/>
                <a:moveTo>
                  <a:pt x="102" y="84"/>
                </a:moveTo>
                <a:cubicBezTo>
                  <a:pt x="103" y="84"/>
                  <a:pt x="103" y="84"/>
                  <a:pt x="102" y="83"/>
                </a:cubicBezTo>
                <a:cubicBezTo>
                  <a:pt x="102" y="83"/>
                  <a:pt x="100" y="83"/>
                  <a:pt x="100" y="83"/>
                </a:cubicBezTo>
                <a:cubicBezTo>
                  <a:pt x="99" y="83"/>
                  <a:pt x="99" y="83"/>
                  <a:pt x="99" y="84"/>
                </a:cubicBezTo>
                <a:cubicBezTo>
                  <a:pt x="99" y="84"/>
                  <a:pt x="98" y="84"/>
                  <a:pt x="98" y="84"/>
                </a:cubicBezTo>
                <a:cubicBezTo>
                  <a:pt x="98" y="84"/>
                  <a:pt x="98" y="84"/>
                  <a:pt x="98" y="84"/>
                </a:cubicBezTo>
                <a:cubicBezTo>
                  <a:pt x="98" y="84"/>
                  <a:pt x="98" y="84"/>
                  <a:pt x="98" y="84"/>
                </a:cubicBezTo>
                <a:cubicBezTo>
                  <a:pt x="98" y="84"/>
                  <a:pt x="99" y="84"/>
                  <a:pt x="99" y="84"/>
                </a:cubicBezTo>
                <a:cubicBezTo>
                  <a:pt x="99" y="84"/>
                  <a:pt x="99" y="84"/>
                  <a:pt x="99" y="84"/>
                </a:cubicBezTo>
                <a:cubicBezTo>
                  <a:pt x="99" y="84"/>
                  <a:pt x="99" y="85"/>
                  <a:pt x="99" y="85"/>
                </a:cubicBezTo>
                <a:cubicBezTo>
                  <a:pt x="100" y="85"/>
                  <a:pt x="100" y="85"/>
                  <a:pt x="101" y="85"/>
                </a:cubicBezTo>
                <a:cubicBezTo>
                  <a:pt x="101" y="84"/>
                  <a:pt x="102" y="84"/>
                  <a:pt x="102" y="84"/>
                </a:cubicBezTo>
                <a:close/>
                <a:moveTo>
                  <a:pt x="98" y="97"/>
                </a:moveTo>
                <a:cubicBezTo>
                  <a:pt x="98" y="97"/>
                  <a:pt x="98" y="97"/>
                  <a:pt x="97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96"/>
                  <a:pt x="97" y="96"/>
                  <a:pt x="97" y="96"/>
                </a:cubicBezTo>
                <a:cubicBezTo>
                  <a:pt x="97" y="96"/>
                  <a:pt x="96" y="96"/>
                  <a:pt x="96" y="96"/>
                </a:cubicBezTo>
                <a:cubicBezTo>
                  <a:pt x="96" y="96"/>
                  <a:pt x="96" y="96"/>
                  <a:pt x="95" y="96"/>
                </a:cubicBezTo>
                <a:cubicBezTo>
                  <a:pt x="95" y="96"/>
                  <a:pt x="95" y="96"/>
                  <a:pt x="95" y="96"/>
                </a:cubicBezTo>
                <a:cubicBezTo>
                  <a:pt x="95" y="96"/>
                  <a:pt x="95" y="96"/>
                  <a:pt x="94" y="96"/>
                </a:cubicBezTo>
                <a:cubicBezTo>
                  <a:pt x="94" y="96"/>
                  <a:pt x="93" y="96"/>
                  <a:pt x="93" y="96"/>
                </a:cubicBezTo>
                <a:cubicBezTo>
                  <a:pt x="93" y="96"/>
                  <a:pt x="93" y="96"/>
                  <a:pt x="93" y="96"/>
                </a:cubicBezTo>
                <a:cubicBezTo>
                  <a:pt x="93" y="96"/>
                  <a:pt x="93" y="96"/>
                  <a:pt x="93" y="96"/>
                </a:cubicBezTo>
                <a:cubicBezTo>
                  <a:pt x="93" y="96"/>
                  <a:pt x="93" y="96"/>
                  <a:pt x="93" y="96"/>
                </a:cubicBezTo>
                <a:cubicBezTo>
                  <a:pt x="93" y="96"/>
                  <a:pt x="92" y="96"/>
                  <a:pt x="92" y="96"/>
                </a:cubicBezTo>
                <a:cubicBezTo>
                  <a:pt x="92" y="96"/>
                  <a:pt x="92" y="96"/>
                  <a:pt x="92" y="96"/>
                </a:cubicBezTo>
                <a:cubicBezTo>
                  <a:pt x="92" y="96"/>
                  <a:pt x="92" y="96"/>
                  <a:pt x="92" y="96"/>
                </a:cubicBezTo>
                <a:cubicBezTo>
                  <a:pt x="92" y="96"/>
                  <a:pt x="92" y="96"/>
                  <a:pt x="92" y="97"/>
                </a:cubicBezTo>
                <a:cubicBezTo>
                  <a:pt x="92" y="97"/>
                  <a:pt x="92" y="97"/>
                  <a:pt x="92" y="97"/>
                </a:cubicBezTo>
                <a:cubicBezTo>
                  <a:pt x="92" y="97"/>
                  <a:pt x="92" y="97"/>
                  <a:pt x="92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2" y="97"/>
                  <a:pt x="92" y="97"/>
                  <a:pt x="92" y="97"/>
                </a:cubicBezTo>
                <a:cubicBezTo>
                  <a:pt x="92" y="98"/>
                  <a:pt x="93" y="98"/>
                  <a:pt x="93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3" y="98"/>
                  <a:pt x="94" y="98"/>
                  <a:pt x="94" y="98"/>
                </a:cubicBezTo>
                <a:cubicBezTo>
                  <a:pt x="94" y="98"/>
                  <a:pt x="94" y="98"/>
                  <a:pt x="94" y="98"/>
                </a:cubicBezTo>
                <a:cubicBezTo>
                  <a:pt x="94" y="98"/>
                  <a:pt x="94" y="98"/>
                  <a:pt x="94" y="98"/>
                </a:cubicBezTo>
                <a:cubicBezTo>
                  <a:pt x="94" y="98"/>
                  <a:pt x="94" y="99"/>
                  <a:pt x="94" y="99"/>
                </a:cubicBezTo>
                <a:cubicBezTo>
                  <a:pt x="94" y="99"/>
                  <a:pt x="94" y="99"/>
                  <a:pt x="94" y="99"/>
                </a:cubicBezTo>
                <a:cubicBezTo>
                  <a:pt x="94" y="99"/>
                  <a:pt x="94" y="99"/>
                  <a:pt x="94" y="99"/>
                </a:cubicBezTo>
                <a:cubicBezTo>
                  <a:pt x="94" y="99"/>
                  <a:pt x="94" y="99"/>
                  <a:pt x="94" y="99"/>
                </a:cubicBezTo>
                <a:cubicBezTo>
                  <a:pt x="95" y="99"/>
                  <a:pt x="95" y="99"/>
                  <a:pt x="95" y="100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5" y="100"/>
                  <a:pt x="96" y="100"/>
                  <a:pt x="96" y="100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97" y="99"/>
                  <a:pt x="97" y="99"/>
                  <a:pt x="98" y="98"/>
                </a:cubicBezTo>
                <a:cubicBezTo>
                  <a:pt x="98" y="98"/>
                  <a:pt x="98" y="98"/>
                  <a:pt x="98" y="97"/>
                </a:cubicBezTo>
                <a:cubicBezTo>
                  <a:pt x="98" y="97"/>
                  <a:pt x="98" y="97"/>
                  <a:pt x="98" y="97"/>
                </a:cubicBezTo>
                <a:cubicBezTo>
                  <a:pt x="98" y="97"/>
                  <a:pt x="98" y="97"/>
                  <a:pt x="98" y="97"/>
                </a:cubicBezTo>
                <a:cubicBezTo>
                  <a:pt x="98" y="97"/>
                  <a:pt x="98" y="97"/>
                  <a:pt x="98" y="97"/>
                </a:cubicBezTo>
                <a:close/>
                <a:moveTo>
                  <a:pt x="104" y="85"/>
                </a:moveTo>
                <a:cubicBezTo>
                  <a:pt x="104" y="85"/>
                  <a:pt x="104" y="85"/>
                  <a:pt x="104" y="85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85"/>
                  <a:pt x="104" y="85"/>
                  <a:pt x="103" y="85"/>
                </a:cubicBezTo>
                <a:cubicBezTo>
                  <a:pt x="103" y="85"/>
                  <a:pt x="103" y="85"/>
                  <a:pt x="103" y="85"/>
                </a:cubicBezTo>
                <a:cubicBezTo>
                  <a:pt x="103" y="85"/>
                  <a:pt x="102" y="85"/>
                  <a:pt x="102" y="85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102" y="85"/>
                  <a:pt x="102" y="85"/>
                  <a:pt x="101" y="85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01" y="86"/>
                  <a:pt x="101" y="86"/>
                  <a:pt x="101" y="86"/>
                </a:cubicBezTo>
                <a:cubicBezTo>
                  <a:pt x="102" y="86"/>
                  <a:pt x="103" y="85"/>
                  <a:pt x="104" y="85"/>
                </a:cubicBezTo>
                <a:cubicBezTo>
                  <a:pt x="104" y="85"/>
                  <a:pt x="104" y="85"/>
                  <a:pt x="104" y="85"/>
                </a:cubicBezTo>
                <a:close/>
                <a:moveTo>
                  <a:pt x="96" y="79"/>
                </a:moveTo>
                <a:cubicBezTo>
                  <a:pt x="97" y="79"/>
                  <a:pt x="97" y="79"/>
                  <a:pt x="97" y="79"/>
                </a:cubicBezTo>
                <a:cubicBezTo>
                  <a:pt x="97" y="79"/>
                  <a:pt x="98" y="79"/>
                  <a:pt x="98" y="79"/>
                </a:cubicBezTo>
                <a:cubicBezTo>
                  <a:pt x="98" y="78"/>
                  <a:pt x="98" y="78"/>
                  <a:pt x="97" y="77"/>
                </a:cubicBezTo>
                <a:cubicBezTo>
                  <a:pt x="97" y="77"/>
                  <a:pt x="97" y="77"/>
                  <a:pt x="97" y="77"/>
                </a:cubicBezTo>
                <a:cubicBezTo>
                  <a:pt x="97" y="77"/>
                  <a:pt x="97" y="77"/>
                  <a:pt x="97" y="77"/>
                </a:cubicBezTo>
                <a:cubicBezTo>
                  <a:pt x="97" y="77"/>
                  <a:pt x="97" y="77"/>
                  <a:pt x="97" y="77"/>
                </a:cubicBezTo>
                <a:cubicBezTo>
                  <a:pt x="97" y="77"/>
                  <a:pt x="96" y="77"/>
                  <a:pt x="96" y="76"/>
                </a:cubicBezTo>
                <a:cubicBezTo>
                  <a:pt x="96" y="76"/>
                  <a:pt x="95" y="76"/>
                  <a:pt x="95" y="76"/>
                </a:cubicBezTo>
                <a:cubicBezTo>
                  <a:pt x="95" y="76"/>
                  <a:pt x="94" y="76"/>
                  <a:pt x="94" y="76"/>
                </a:cubicBezTo>
                <a:cubicBezTo>
                  <a:pt x="94" y="76"/>
                  <a:pt x="94" y="77"/>
                  <a:pt x="95" y="77"/>
                </a:cubicBezTo>
                <a:cubicBezTo>
                  <a:pt x="95" y="78"/>
                  <a:pt x="95" y="78"/>
                  <a:pt x="96" y="79"/>
                </a:cubicBezTo>
                <a:cubicBezTo>
                  <a:pt x="96" y="79"/>
                  <a:pt x="96" y="79"/>
                  <a:pt x="96" y="79"/>
                </a:cubicBezTo>
                <a:close/>
                <a:moveTo>
                  <a:pt x="103" y="87"/>
                </a:moveTo>
                <a:cubicBezTo>
                  <a:pt x="103" y="87"/>
                  <a:pt x="103" y="87"/>
                  <a:pt x="103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04" y="87"/>
                  <a:pt x="105" y="87"/>
                  <a:pt x="105" y="87"/>
                </a:cubicBezTo>
                <a:cubicBezTo>
                  <a:pt x="106" y="87"/>
                  <a:pt x="106" y="87"/>
                  <a:pt x="106" y="87"/>
                </a:cubicBezTo>
                <a:cubicBezTo>
                  <a:pt x="106" y="87"/>
                  <a:pt x="106" y="87"/>
                  <a:pt x="106" y="87"/>
                </a:cubicBezTo>
                <a:cubicBezTo>
                  <a:pt x="106" y="87"/>
                  <a:pt x="106" y="87"/>
                  <a:pt x="106" y="87"/>
                </a:cubicBezTo>
                <a:cubicBezTo>
                  <a:pt x="106" y="87"/>
                  <a:pt x="107" y="87"/>
                  <a:pt x="107" y="87"/>
                </a:cubicBezTo>
                <a:cubicBezTo>
                  <a:pt x="107" y="87"/>
                  <a:pt x="108" y="87"/>
                  <a:pt x="108" y="87"/>
                </a:cubicBezTo>
                <a:cubicBezTo>
                  <a:pt x="109" y="86"/>
                  <a:pt x="109" y="86"/>
                  <a:pt x="110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11" y="86"/>
                  <a:pt x="111" y="86"/>
                  <a:pt x="112" y="86"/>
                </a:cubicBezTo>
                <a:cubicBezTo>
                  <a:pt x="111" y="86"/>
                  <a:pt x="111" y="86"/>
                  <a:pt x="111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10" y="86"/>
                  <a:pt x="110" y="86"/>
                  <a:pt x="110" y="87"/>
                </a:cubicBezTo>
                <a:cubicBezTo>
                  <a:pt x="109" y="87"/>
                  <a:pt x="110" y="87"/>
                  <a:pt x="110" y="87"/>
                </a:cubicBezTo>
                <a:cubicBezTo>
                  <a:pt x="110" y="87"/>
                  <a:pt x="109" y="87"/>
                  <a:pt x="109" y="87"/>
                </a:cubicBezTo>
                <a:cubicBezTo>
                  <a:pt x="109" y="87"/>
                  <a:pt x="109" y="87"/>
                  <a:pt x="109" y="87"/>
                </a:cubicBezTo>
                <a:cubicBezTo>
                  <a:pt x="109" y="87"/>
                  <a:pt x="109" y="87"/>
                  <a:pt x="108" y="87"/>
                </a:cubicBezTo>
                <a:cubicBezTo>
                  <a:pt x="109" y="87"/>
                  <a:pt x="109" y="87"/>
                  <a:pt x="109" y="87"/>
                </a:cubicBezTo>
                <a:cubicBezTo>
                  <a:pt x="109" y="87"/>
                  <a:pt x="109" y="87"/>
                  <a:pt x="108" y="87"/>
                </a:cubicBezTo>
                <a:cubicBezTo>
                  <a:pt x="109" y="87"/>
                  <a:pt x="109" y="87"/>
                  <a:pt x="109" y="87"/>
                </a:cubicBezTo>
                <a:cubicBezTo>
                  <a:pt x="109" y="88"/>
                  <a:pt x="108" y="88"/>
                  <a:pt x="108" y="88"/>
                </a:cubicBezTo>
                <a:cubicBezTo>
                  <a:pt x="108" y="88"/>
                  <a:pt x="107" y="88"/>
                  <a:pt x="108" y="88"/>
                </a:cubicBezTo>
                <a:cubicBezTo>
                  <a:pt x="108" y="88"/>
                  <a:pt x="107" y="88"/>
                  <a:pt x="107" y="88"/>
                </a:cubicBezTo>
                <a:cubicBezTo>
                  <a:pt x="107" y="88"/>
                  <a:pt x="107" y="88"/>
                  <a:pt x="108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8" y="89"/>
                  <a:pt x="109" y="89"/>
                  <a:pt x="109" y="89"/>
                </a:cubicBezTo>
                <a:cubicBezTo>
                  <a:pt x="109" y="89"/>
                  <a:pt x="108" y="89"/>
                  <a:pt x="108" y="89"/>
                </a:cubicBezTo>
                <a:cubicBezTo>
                  <a:pt x="108" y="89"/>
                  <a:pt x="108" y="89"/>
                  <a:pt x="108" y="90"/>
                </a:cubicBezTo>
                <a:cubicBezTo>
                  <a:pt x="108" y="90"/>
                  <a:pt x="109" y="90"/>
                  <a:pt x="109" y="90"/>
                </a:cubicBezTo>
                <a:cubicBezTo>
                  <a:pt x="109" y="90"/>
                  <a:pt x="109" y="90"/>
                  <a:pt x="109" y="90"/>
                </a:cubicBezTo>
                <a:cubicBezTo>
                  <a:pt x="110" y="90"/>
                  <a:pt x="110" y="90"/>
                  <a:pt x="110" y="90"/>
                </a:cubicBezTo>
                <a:cubicBezTo>
                  <a:pt x="110" y="90"/>
                  <a:pt x="111" y="89"/>
                  <a:pt x="111" y="89"/>
                </a:cubicBezTo>
                <a:cubicBezTo>
                  <a:pt x="111" y="89"/>
                  <a:pt x="111" y="89"/>
                  <a:pt x="111" y="89"/>
                </a:cubicBezTo>
                <a:cubicBezTo>
                  <a:pt x="111" y="89"/>
                  <a:pt x="112" y="90"/>
                  <a:pt x="113" y="90"/>
                </a:cubicBezTo>
                <a:cubicBezTo>
                  <a:pt x="113" y="90"/>
                  <a:pt x="114" y="90"/>
                  <a:pt x="114" y="89"/>
                </a:cubicBezTo>
                <a:cubicBezTo>
                  <a:pt x="114" y="89"/>
                  <a:pt x="114" y="89"/>
                  <a:pt x="114" y="89"/>
                </a:cubicBezTo>
                <a:cubicBezTo>
                  <a:pt x="114" y="89"/>
                  <a:pt x="114" y="89"/>
                  <a:pt x="114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8"/>
                  <a:pt x="114" y="88"/>
                  <a:pt x="114" y="88"/>
                </a:cubicBezTo>
                <a:cubicBezTo>
                  <a:pt x="114" y="88"/>
                  <a:pt x="114" y="88"/>
                  <a:pt x="114" y="88"/>
                </a:cubicBezTo>
                <a:cubicBezTo>
                  <a:pt x="114" y="88"/>
                  <a:pt x="114" y="88"/>
                  <a:pt x="115" y="88"/>
                </a:cubicBezTo>
                <a:cubicBezTo>
                  <a:pt x="115" y="88"/>
                  <a:pt x="115" y="87"/>
                  <a:pt x="115" y="87"/>
                </a:cubicBezTo>
                <a:cubicBezTo>
                  <a:pt x="115" y="87"/>
                  <a:pt x="115" y="87"/>
                  <a:pt x="115" y="87"/>
                </a:cubicBezTo>
                <a:cubicBezTo>
                  <a:pt x="115" y="87"/>
                  <a:pt x="115" y="88"/>
                  <a:pt x="116" y="88"/>
                </a:cubicBezTo>
                <a:cubicBezTo>
                  <a:pt x="115" y="87"/>
                  <a:pt x="116" y="86"/>
                  <a:pt x="115" y="86"/>
                </a:cubicBezTo>
                <a:cubicBezTo>
                  <a:pt x="115" y="86"/>
                  <a:pt x="115" y="86"/>
                  <a:pt x="115" y="86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115" y="85"/>
                  <a:pt x="115" y="84"/>
                  <a:pt x="115" y="84"/>
                </a:cubicBezTo>
                <a:cubicBezTo>
                  <a:pt x="115" y="84"/>
                  <a:pt x="115" y="84"/>
                  <a:pt x="115" y="83"/>
                </a:cubicBezTo>
                <a:cubicBezTo>
                  <a:pt x="115" y="83"/>
                  <a:pt x="115" y="83"/>
                  <a:pt x="115" y="82"/>
                </a:cubicBezTo>
                <a:cubicBezTo>
                  <a:pt x="115" y="82"/>
                  <a:pt x="115" y="82"/>
                  <a:pt x="114" y="82"/>
                </a:cubicBezTo>
                <a:cubicBezTo>
                  <a:pt x="114" y="82"/>
                  <a:pt x="114" y="82"/>
                  <a:pt x="114" y="82"/>
                </a:cubicBezTo>
                <a:cubicBezTo>
                  <a:pt x="113" y="82"/>
                  <a:pt x="113" y="82"/>
                  <a:pt x="113" y="82"/>
                </a:cubicBezTo>
                <a:cubicBezTo>
                  <a:pt x="113" y="82"/>
                  <a:pt x="113" y="82"/>
                  <a:pt x="114" y="82"/>
                </a:cubicBezTo>
                <a:cubicBezTo>
                  <a:pt x="113" y="82"/>
                  <a:pt x="113" y="82"/>
                  <a:pt x="113" y="82"/>
                </a:cubicBezTo>
                <a:cubicBezTo>
                  <a:pt x="113" y="82"/>
                  <a:pt x="113" y="81"/>
                  <a:pt x="113" y="81"/>
                </a:cubicBezTo>
                <a:cubicBezTo>
                  <a:pt x="113" y="81"/>
                  <a:pt x="112" y="81"/>
                  <a:pt x="112" y="81"/>
                </a:cubicBezTo>
                <a:cubicBezTo>
                  <a:pt x="112" y="81"/>
                  <a:pt x="112" y="81"/>
                  <a:pt x="113" y="81"/>
                </a:cubicBezTo>
                <a:cubicBezTo>
                  <a:pt x="113" y="82"/>
                  <a:pt x="112" y="82"/>
                  <a:pt x="112" y="82"/>
                </a:cubicBezTo>
                <a:cubicBezTo>
                  <a:pt x="111" y="82"/>
                  <a:pt x="112" y="82"/>
                  <a:pt x="112" y="82"/>
                </a:cubicBezTo>
                <a:cubicBezTo>
                  <a:pt x="112" y="83"/>
                  <a:pt x="112" y="82"/>
                  <a:pt x="112" y="82"/>
                </a:cubicBezTo>
                <a:cubicBezTo>
                  <a:pt x="111" y="82"/>
                  <a:pt x="111" y="83"/>
                  <a:pt x="111" y="83"/>
                </a:cubicBezTo>
                <a:cubicBezTo>
                  <a:pt x="111" y="83"/>
                  <a:pt x="111" y="83"/>
                  <a:pt x="111" y="82"/>
                </a:cubicBezTo>
                <a:cubicBezTo>
                  <a:pt x="111" y="82"/>
                  <a:pt x="111" y="82"/>
                  <a:pt x="111" y="82"/>
                </a:cubicBezTo>
                <a:cubicBezTo>
                  <a:pt x="111" y="82"/>
                  <a:pt x="111" y="82"/>
                  <a:pt x="111" y="82"/>
                </a:cubicBezTo>
                <a:cubicBezTo>
                  <a:pt x="110" y="82"/>
                  <a:pt x="110" y="82"/>
                  <a:pt x="110" y="82"/>
                </a:cubicBezTo>
                <a:cubicBezTo>
                  <a:pt x="110" y="82"/>
                  <a:pt x="110" y="82"/>
                  <a:pt x="110" y="81"/>
                </a:cubicBezTo>
                <a:cubicBezTo>
                  <a:pt x="110" y="81"/>
                  <a:pt x="110" y="82"/>
                  <a:pt x="109" y="82"/>
                </a:cubicBezTo>
                <a:cubicBezTo>
                  <a:pt x="109" y="82"/>
                  <a:pt x="109" y="81"/>
                  <a:pt x="109" y="81"/>
                </a:cubicBezTo>
                <a:cubicBezTo>
                  <a:pt x="108" y="81"/>
                  <a:pt x="108" y="82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6" y="82"/>
                  <a:pt x="107" y="82"/>
                </a:cubicBezTo>
                <a:cubicBezTo>
                  <a:pt x="107" y="82"/>
                  <a:pt x="107" y="83"/>
                  <a:pt x="107" y="83"/>
                </a:cubicBezTo>
                <a:cubicBezTo>
                  <a:pt x="107" y="83"/>
                  <a:pt x="108" y="83"/>
                  <a:pt x="108" y="83"/>
                </a:cubicBezTo>
                <a:cubicBezTo>
                  <a:pt x="108" y="83"/>
                  <a:pt x="108" y="83"/>
                  <a:pt x="108" y="83"/>
                </a:cubicBezTo>
                <a:cubicBezTo>
                  <a:pt x="108" y="83"/>
                  <a:pt x="108" y="83"/>
                  <a:pt x="109" y="83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08" y="83"/>
                  <a:pt x="108" y="83"/>
                  <a:pt x="108" y="83"/>
                </a:cubicBezTo>
                <a:cubicBezTo>
                  <a:pt x="108" y="84"/>
                  <a:pt x="108" y="84"/>
                  <a:pt x="109" y="84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10" y="84"/>
                  <a:pt x="110" y="84"/>
                  <a:pt x="110" y="84"/>
                </a:cubicBezTo>
                <a:cubicBezTo>
                  <a:pt x="110" y="84"/>
                  <a:pt x="110" y="84"/>
                  <a:pt x="109" y="84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09" y="84"/>
                  <a:pt x="109" y="84"/>
                  <a:pt x="109" y="84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85"/>
                  <a:pt x="110" y="85"/>
                  <a:pt x="110" y="85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85"/>
                  <a:pt x="109" y="85"/>
                  <a:pt x="108" y="85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8" y="84"/>
                  <a:pt x="108" y="84"/>
                  <a:pt x="107" y="84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06" y="83"/>
                  <a:pt x="106" y="83"/>
                  <a:pt x="105" y="82"/>
                </a:cubicBezTo>
                <a:cubicBezTo>
                  <a:pt x="105" y="82"/>
                  <a:pt x="104" y="82"/>
                  <a:pt x="104" y="83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4"/>
                  <a:pt x="104" y="84"/>
                  <a:pt x="104" y="83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4"/>
                  <a:pt x="104" y="84"/>
                  <a:pt x="105" y="84"/>
                </a:cubicBezTo>
                <a:cubicBezTo>
                  <a:pt x="105" y="84"/>
                  <a:pt x="105" y="83"/>
                  <a:pt x="106" y="83"/>
                </a:cubicBezTo>
                <a:cubicBezTo>
                  <a:pt x="105" y="84"/>
                  <a:pt x="104" y="84"/>
                  <a:pt x="104" y="84"/>
                </a:cubicBezTo>
                <a:cubicBezTo>
                  <a:pt x="104" y="85"/>
                  <a:pt x="105" y="85"/>
                  <a:pt x="106" y="85"/>
                </a:cubicBezTo>
                <a:cubicBezTo>
                  <a:pt x="105" y="85"/>
                  <a:pt x="105" y="85"/>
                  <a:pt x="105" y="86"/>
                </a:cubicBezTo>
                <a:cubicBezTo>
                  <a:pt x="106" y="86"/>
                  <a:pt x="106" y="86"/>
                  <a:pt x="107" y="86"/>
                </a:cubicBezTo>
                <a:cubicBezTo>
                  <a:pt x="106" y="86"/>
                  <a:pt x="106" y="86"/>
                  <a:pt x="105" y="85"/>
                </a:cubicBezTo>
                <a:cubicBezTo>
                  <a:pt x="105" y="85"/>
                  <a:pt x="104" y="85"/>
                  <a:pt x="104" y="85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85"/>
                  <a:pt x="103" y="85"/>
                  <a:pt x="103" y="85"/>
                </a:cubicBezTo>
                <a:cubicBezTo>
                  <a:pt x="103" y="86"/>
                  <a:pt x="104" y="86"/>
                  <a:pt x="104" y="86"/>
                </a:cubicBezTo>
                <a:cubicBezTo>
                  <a:pt x="103" y="86"/>
                  <a:pt x="104" y="86"/>
                  <a:pt x="104" y="86"/>
                </a:cubicBezTo>
                <a:cubicBezTo>
                  <a:pt x="104" y="86"/>
                  <a:pt x="103" y="86"/>
                  <a:pt x="103" y="86"/>
                </a:cubicBezTo>
                <a:cubicBezTo>
                  <a:pt x="103" y="86"/>
                  <a:pt x="102" y="86"/>
                  <a:pt x="102" y="87"/>
                </a:cubicBezTo>
                <a:cubicBezTo>
                  <a:pt x="102" y="87"/>
                  <a:pt x="102" y="87"/>
                  <a:pt x="103" y="87"/>
                </a:cubicBezTo>
                <a:close/>
                <a:moveTo>
                  <a:pt x="124" y="76"/>
                </a:moveTo>
                <a:cubicBezTo>
                  <a:pt x="124" y="76"/>
                  <a:pt x="124" y="75"/>
                  <a:pt x="124" y="75"/>
                </a:cubicBezTo>
                <a:cubicBezTo>
                  <a:pt x="124" y="75"/>
                  <a:pt x="124" y="76"/>
                  <a:pt x="124" y="75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3" y="75"/>
                  <a:pt x="122" y="75"/>
                  <a:pt x="122" y="75"/>
                </a:cubicBezTo>
                <a:cubicBezTo>
                  <a:pt x="122" y="75"/>
                  <a:pt x="122" y="75"/>
                  <a:pt x="121" y="76"/>
                </a:cubicBezTo>
                <a:cubicBezTo>
                  <a:pt x="121" y="76"/>
                  <a:pt x="121" y="75"/>
                  <a:pt x="121" y="75"/>
                </a:cubicBezTo>
                <a:cubicBezTo>
                  <a:pt x="121" y="75"/>
                  <a:pt x="121" y="76"/>
                  <a:pt x="121" y="76"/>
                </a:cubicBezTo>
                <a:cubicBezTo>
                  <a:pt x="120" y="75"/>
                  <a:pt x="121" y="75"/>
                  <a:pt x="120" y="75"/>
                </a:cubicBezTo>
                <a:cubicBezTo>
                  <a:pt x="120" y="75"/>
                  <a:pt x="120" y="75"/>
                  <a:pt x="120" y="75"/>
                </a:cubicBezTo>
                <a:cubicBezTo>
                  <a:pt x="120" y="75"/>
                  <a:pt x="120" y="75"/>
                  <a:pt x="119" y="75"/>
                </a:cubicBezTo>
                <a:cubicBezTo>
                  <a:pt x="119" y="76"/>
                  <a:pt x="118" y="76"/>
                  <a:pt x="119" y="77"/>
                </a:cubicBezTo>
                <a:cubicBezTo>
                  <a:pt x="119" y="77"/>
                  <a:pt x="120" y="77"/>
                  <a:pt x="121" y="77"/>
                </a:cubicBezTo>
                <a:cubicBezTo>
                  <a:pt x="122" y="77"/>
                  <a:pt x="122" y="77"/>
                  <a:pt x="123" y="77"/>
                </a:cubicBezTo>
                <a:cubicBezTo>
                  <a:pt x="123" y="77"/>
                  <a:pt x="123" y="77"/>
                  <a:pt x="124" y="77"/>
                </a:cubicBezTo>
                <a:cubicBezTo>
                  <a:pt x="124" y="77"/>
                  <a:pt x="124" y="77"/>
                  <a:pt x="125" y="77"/>
                </a:cubicBezTo>
                <a:cubicBezTo>
                  <a:pt x="125" y="77"/>
                  <a:pt x="126" y="76"/>
                  <a:pt x="126" y="76"/>
                </a:cubicBezTo>
                <a:cubicBezTo>
                  <a:pt x="126" y="76"/>
                  <a:pt x="125" y="75"/>
                  <a:pt x="125" y="75"/>
                </a:cubicBezTo>
                <a:cubicBezTo>
                  <a:pt x="125" y="75"/>
                  <a:pt x="125" y="76"/>
                  <a:pt x="124" y="76"/>
                </a:cubicBezTo>
                <a:close/>
                <a:moveTo>
                  <a:pt x="121" y="63"/>
                </a:moveTo>
                <a:cubicBezTo>
                  <a:pt x="119" y="63"/>
                  <a:pt x="118" y="62"/>
                  <a:pt x="117" y="63"/>
                </a:cubicBezTo>
                <a:cubicBezTo>
                  <a:pt x="117" y="63"/>
                  <a:pt x="117" y="63"/>
                  <a:pt x="117" y="63"/>
                </a:cubicBezTo>
                <a:cubicBezTo>
                  <a:pt x="118" y="63"/>
                  <a:pt x="117" y="64"/>
                  <a:pt x="118" y="64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19" y="65"/>
                  <a:pt x="119" y="65"/>
                  <a:pt x="119" y="65"/>
                </a:cubicBezTo>
                <a:cubicBezTo>
                  <a:pt x="119" y="65"/>
                  <a:pt x="120" y="65"/>
                  <a:pt x="120" y="65"/>
                </a:cubicBezTo>
                <a:cubicBezTo>
                  <a:pt x="121" y="65"/>
                  <a:pt x="121" y="65"/>
                  <a:pt x="121" y="65"/>
                </a:cubicBezTo>
                <a:cubicBezTo>
                  <a:pt x="122" y="65"/>
                  <a:pt x="122" y="64"/>
                  <a:pt x="123" y="65"/>
                </a:cubicBezTo>
                <a:cubicBezTo>
                  <a:pt x="122" y="65"/>
                  <a:pt x="122" y="65"/>
                  <a:pt x="121" y="65"/>
                </a:cubicBezTo>
                <a:cubicBezTo>
                  <a:pt x="120" y="65"/>
                  <a:pt x="119" y="66"/>
                  <a:pt x="120" y="66"/>
                </a:cubicBezTo>
                <a:cubicBezTo>
                  <a:pt x="120" y="66"/>
                  <a:pt x="120" y="67"/>
                  <a:pt x="120" y="67"/>
                </a:cubicBezTo>
                <a:cubicBezTo>
                  <a:pt x="121" y="67"/>
                  <a:pt x="121" y="66"/>
                  <a:pt x="121" y="67"/>
                </a:cubicBezTo>
                <a:cubicBezTo>
                  <a:pt x="121" y="67"/>
                  <a:pt x="121" y="67"/>
                  <a:pt x="121" y="67"/>
                </a:cubicBezTo>
                <a:cubicBezTo>
                  <a:pt x="121" y="68"/>
                  <a:pt x="122" y="67"/>
                  <a:pt x="123" y="66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4" y="67"/>
                  <a:pt x="124" y="66"/>
                  <a:pt x="124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7"/>
                  <a:pt x="125" y="67"/>
                  <a:pt x="125" y="67"/>
                </a:cubicBezTo>
                <a:cubicBezTo>
                  <a:pt x="125" y="67"/>
                  <a:pt x="125" y="67"/>
                  <a:pt x="125" y="67"/>
                </a:cubicBezTo>
                <a:cubicBezTo>
                  <a:pt x="125" y="67"/>
                  <a:pt x="125" y="66"/>
                  <a:pt x="126" y="66"/>
                </a:cubicBezTo>
                <a:cubicBezTo>
                  <a:pt x="126" y="67"/>
                  <a:pt x="126" y="67"/>
                  <a:pt x="126" y="67"/>
                </a:cubicBezTo>
                <a:cubicBezTo>
                  <a:pt x="126" y="67"/>
                  <a:pt x="126" y="67"/>
                  <a:pt x="126" y="67"/>
                </a:cubicBezTo>
                <a:cubicBezTo>
                  <a:pt x="127" y="66"/>
                  <a:pt x="126" y="66"/>
                  <a:pt x="127" y="66"/>
                </a:cubicBezTo>
                <a:cubicBezTo>
                  <a:pt x="127" y="66"/>
                  <a:pt x="127" y="66"/>
                  <a:pt x="127" y="66"/>
                </a:cubicBezTo>
                <a:cubicBezTo>
                  <a:pt x="127" y="66"/>
                  <a:pt x="127" y="66"/>
                  <a:pt x="128" y="66"/>
                </a:cubicBezTo>
                <a:cubicBezTo>
                  <a:pt x="128" y="66"/>
                  <a:pt x="128" y="66"/>
                  <a:pt x="128" y="66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29" y="67"/>
                  <a:pt x="129" y="67"/>
                  <a:pt x="129" y="67"/>
                </a:cubicBezTo>
                <a:cubicBezTo>
                  <a:pt x="130" y="67"/>
                  <a:pt x="131" y="66"/>
                  <a:pt x="131" y="67"/>
                </a:cubicBezTo>
                <a:cubicBezTo>
                  <a:pt x="131" y="67"/>
                  <a:pt x="130" y="67"/>
                  <a:pt x="129" y="67"/>
                </a:cubicBezTo>
                <a:cubicBezTo>
                  <a:pt x="129" y="67"/>
                  <a:pt x="128" y="67"/>
                  <a:pt x="127" y="67"/>
                </a:cubicBezTo>
                <a:cubicBezTo>
                  <a:pt x="128" y="67"/>
                  <a:pt x="129" y="68"/>
                  <a:pt x="130" y="67"/>
                </a:cubicBezTo>
                <a:cubicBezTo>
                  <a:pt x="131" y="67"/>
                  <a:pt x="131" y="67"/>
                  <a:pt x="132" y="67"/>
                </a:cubicBezTo>
                <a:cubicBezTo>
                  <a:pt x="132" y="67"/>
                  <a:pt x="132" y="67"/>
                  <a:pt x="132" y="67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68"/>
                  <a:pt x="132" y="67"/>
                  <a:pt x="131" y="68"/>
                </a:cubicBezTo>
                <a:cubicBezTo>
                  <a:pt x="131" y="68"/>
                  <a:pt x="130" y="68"/>
                  <a:pt x="129" y="68"/>
                </a:cubicBezTo>
                <a:cubicBezTo>
                  <a:pt x="129" y="68"/>
                  <a:pt x="129" y="68"/>
                  <a:pt x="128" y="68"/>
                </a:cubicBezTo>
                <a:cubicBezTo>
                  <a:pt x="128" y="68"/>
                  <a:pt x="128" y="68"/>
                  <a:pt x="127" y="68"/>
                </a:cubicBezTo>
                <a:cubicBezTo>
                  <a:pt x="127" y="68"/>
                  <a:pt x="127" y="68"/>
                  <a:pt x="127" y="68"/>
                </a:cubicBezTo>
                <a:cubicBezTo>
                  <a:pt x="127" y="68"/>
                  <a:pt x="127" y="68"/>
                  <a:pt x="127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26" y="68"/>
                  <a:pt x="125" y="68"/>
                  <a:pt x="125" y="68"/>
                </a:cubicBezTo>
                <a:cubicBezTo>
                  <a:pt x="125" y="68"/>
                  <a:pt x="124" y="68"/>
                  <a:pt x="124" y="69"/>
                </a:cubicBezTo>
                <a:cubicBezTo>
                  <a:pt x="124" y="69"/>
                  <a:pt x="123" y="69"/>
                  <a:pt x="123" y="69"/>
                </a:cubicBezTo>
                <a:cubicBezTo>
                  <a:pt x="123" y="69"/>
                  <a:pt x="124" y="69"/>
                  <a:pt x="124" y="69"/>
                </a:cubicBezTo>
                <a:cubicBezTo>
                  <a:pt x="124" y="69"/>
                  <a:pt x="124" y="70"/>
                  <a:pt x="125" y="70"/>
                </a:cubicBezTo>
                <a:cubicBezTo>
                  <a:pt x="125" y="70"/>
                  <a:pt x="126" y="70"/>
                  <a:pt x="126" y="7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5" y="70"/>
                  <a:pt x="125" y="70"/>
                  <a:pt x="125" y="70"/>
                </a:cubicBezTo>
                <a:cubicBezTo>
                  <a:pt x="125" y="70"/>
                  <a:pt x="125" y="70"/>
                  <a:pt x="125" y="70"/>
                </a:cubicBezTo>
                <a:cubicBezTo>
                  <a:pt x="125" y="71"/>
                  <a:pt x="125" y="71"/>
                  <a:pt x="126" y="71"/>
                </a:cubicBezTo>
                <a:cubicBezTo>
                  <a:pt x="126" y="71"/>
                  <a:pt x="127" y="71"/>
                  <a:pt x="127" y="71"/>
                </a:cubicBezTo>
                <a:cubicBezTo>
                  <a:pt x="127" y="71"/>
                  <a:pt x="127" y="71"/>
                  <a:pt x="128" y="71"/>
                </a:cubicBezTo>
                <a:cubicBezTo>
                  <a:pt x="128" y="71"/>
                  <a:pt x="128" y="71"/>
                  <a:pt x="128" y="71"/>
                </a:cubicBezTo>
                <a:cubicBezTo>
                  <a:pt x="129" y="71"/>
                  <a:pt x="130" y="71"/>
                  <a:pt x="130" y="71"/>
                </a:cubicBezTo>
                <a:cubicBezTo>
                  <a:pt x="130" y="71"/>
                  <a:pt x="129" y="71"/>
                  <a:pt x="129" y="71"/>
                </a:cubicBezTo>
                <a:cubicBezTo>
                  <a:pt x="129" y="71"/>
                  <a:pt x="129" y="71"/>
                  <a:pt x="128" y="71"/>
                </a:cubicBezTo>
                <a:cubicBezTo>
                  <a:pt x="128" y="71"/>
                  <a:pt x="128" y="71"/>
                  <a:pt x="127" y="71"/>
                </a:cubicBezTo>
                <a:cubicBezTo>
                  <a:pt x="127" y="72"/>
                  <a:pt x="126" y="71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72"/>
                  <a:pt x="128" y="73"/>
                  <a:pt x="128" y="73"/>
                </a:cubicBezTo>
                <a:cubicBezTo>
                  <a:pt x="128" y="73"/>
                  <a:pt x="129" y="73"/>
                  <a:pt x="129" y="73"/>
                </a:cubicBezTo>
                <a:cubicBezTo>
                  <a:pt x="129" y="73"/>
                  <a:pt x="129" y="73"/>
                  <a:pt x="129" y="73"/>
                </a:cubicBezTo>
                <a:cubicBezTo>
                  <a:pt x="129" y="73"/>
                  <a:pt x="129" y="73"/>
                  <a:pt x="129" y="73"/>
                </a:cubicBezTo>
                <a:cubicBezTo>
                  <a:pt x="130" y="73"/>
                  <a:pt x="130" y="73"/>
                  <a:pt x="130" y="73"/>
                </a:cubicBezTo>
                <a:cubicBezTo>
                  <a:pt x="130" y="73"/>
                  <a:pt x="131" y="73"/>
                  <a:pt x="131" y="73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3" y="73"/>
                  <a:pt x="134" y="73"/>
                  <a:pt x="133" y="73"/>
                </a:cubicBezTo>
                <a:cubicBezTo>
                  <a:pt x="133" y="73"/>
                  <a:pt x="133" y="73"/>
                  <a:pt x="133" y="73"/>
                </a:cubicBezTo>
                <a:cubicBezTo>
                  <a:pt x="133" y="73"/>
                  <a:pt x="132" y="73"/>
                  <a:pt x="132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4" y="72"/>
                  <a:pt x="134" y="72"/>
                </a:cubicBezTo>
                <a:cubicBezTo>
                  <a:pt x="134" y="73"/>
                  <a:pt x="134" y="73"/>
                  <a:pt x="134" y="73"/>
                </a:cubicBezTo>
                <a:cubicBezTo>
                  <a:pt x="135" y="73"/>
                  <a:pt x="135" y="73"/>
                  <a:pt x="135" y="73"/>
                </a:cubicBezTo>
                <a:cubicBezTo>
                  <a:pt x="135" y="73"/>
                  <a:pt x="135" y="73"/>
                  <a:pt x="135" y="73"/>
                </a:cubicBezTo>
                <a:cubicBezTo>
                  <a:pt x="136" y="73"/>
                  <a:pt x="135" y="73"/>
                  <a:pt x="135" y="73"/>
                </a:cubicBezTo>
                <a:cubicBezTo>
                  <a:pt x="135" y="73"/>
                  <a:pt x="135" y="73"/>
                  <a:pt x="135" y="72"/>
                </a:cubicBezTo>
                <a:cubicBezTo>
                  <a:pt x="135" y="72"/>
                  <a:pt x="135" y="72"/>
                  <a:pt x="134" y="72"/>
                </a:cubicBezTo>
                <a:cubicBezTo>
                  <a:pt x="134" y="72"/>
                  <a:pt x="134" y="71"/>
                  <a:pt x="134" y="71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5" y="72"/>
                  <a:pt x="135" y="72"/>
                  <a:pt x="136" y="72"/>
                </a:cubicBezTo>
                <a:cubicBezTo>
                  <a:pt x="136" y="72"/>
                  <a:pt x="136" y="73"/>
                  <a:pt x="136" y="73"/>
                </a:cubicBezTo>
                <a:cubicBezTo>
                  <a:pt x="136" y="73"/>
                  <a:pt x="137" y="73"/>
                  <a:pt x="137" y="73"/>
                </a:cubicBezTo>
                <a:cubicBezTo>
                  <a:pt x="137" y="73"/>
                  <a:pt x="137" y="73"/>
                  <a:pt x="137" y="73"/>
                </a:cubicBezTo>
                <a:cubicBezTo>
                  <a:pt x="137" y="72"/>
                  <a:pt x="138" y="72"/>
                  <a:pt x="138" y="72"/>
                </a:cubicBezTo>
                <a:cubicBezTo>
                  <a:pt x="138" y="72"/>
                  <a:pt x="137" y="71"/>
                  <a:pt x="137" y="71"/>
                </a:cubicBezTo>
                <a:cubicBezTo>
                  <a:pt x="138" y="71"/>
                  <a:pt x="138" y="72"/>
                  <a:pt x="139" y="71"/>
                </a:cubicBezTo>
                <a:cubicBezTo>
                  <a:pt x="139" y="71"/>
                  <a:pt x="139" y="71"/>
                  <a:pt x="139" y="71"/>
                </a:cubicBezTo>
                <a:cubicBezTo>
                  <a:pt x="139" y="70"/>
                  <a:pt x="139" y="71"/>
                  <a:pt x="138" y="71"/>
                </a:cubicBezTo>
                <a:cubicBezTo>
                  <a:pt x="139" y="70"/>
                  <a:pt x="139" y="71"/>
                  <a:pt x="139" y="70"/>
                </a:cubicBezTo>
                <a:cubicBezTo>
                  <a:pt x="139" y="70"/>
                  <a:pt x="139" y="70"/>
                  <a:pt x="139" y="69"/>
                </a:cubicBezTo>
                <a:cubicBezTo>
                  <a:pt x="139" y="69"/>
                  <a:pt x="139" y="69"/>
                  <a:pt x="139" y="69"/>
                </a:cubicBezTo>
                <a:cubicBezTo>
                  <a:pt x="139" y="69"/>
                  <a:pt x="139" y="69"/>
                  <a:pt x="139" y="69"/>
                </a:cubicBezTo>
                <a:cubicBezTo>
                  <a:pt x="140" y="69"/>
                  <a:pt x="140" y="68"/>
                  <a:pt x="140" y="68"/>
                </a:cubicBezTo>
                <a:cubicBezTo>
                  <a:pt x="140" y="68"/>
                  <a:pt x="140" y="69"/>
                  <a:pt x="140" y="69"/>
                </a:cubicBezTo>
                <a:cubicBezTo>
                  <a:pt x="139" y="69"/>
                  <a:pt x="139" y="69"/>
                  <a:pt x="139" y="69"/>
                </a:cubicBezTo>
                <a:cubicBezTo>
                  <a:pt x="140" y="69"/>
                  <a:pt x="140" y="70"/>
                  <a:pt x="140" y="70"/>
                </a:cubicBezTo>
                <a:cubicBezTo>
                  <a:pt x="140" y="70"/>
                  <a:pt x="140" y="71"/>
                  <a:pt x="140" y="71"/>
                </a:cubicBezTo>
                <a:cubicBezTo>
                  <a:pt x="140" y="71"/>
                  <a:pt x="140" y="70"/>
                  <a:pt x="141" y="70"/>
                </a:cubicBezTo>
                <a:cubicBezTo>
                  <a:pt x="141" y="70"/>
                  <a:pt x="141" y="70"/>
                  <a:pt x="141" y="69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2" y="69"/>
                  <a:pt x="142" y="69"/>
                  <a:pt x="143" y="69"/>
                </a:cubicBezTo>
                <a:cubicBezTo>
                  <a:pt x="143" y="69"/>
                  <a:pt x="143" y="68"/>
                  <a:pt x="143" y="68"/>
                </a:cubicBezTo>
                <a:cubicBezTo>
                  <a:pt x="144" y="68"/>
                  <a:pt x="144" y="68"/>
                  <a:pt x="145" y="68"/>
                </a:cubicBezTo>
                <a:cubicBezTo>
                  <a:pt x="145" y="68"/>
                  <a:pt x="146" y="68"/>
                  <a:pt x="146" y="68"/>
                </a:cubicBezTo>
                <a:cubicBezTo>
                  <a:pt x="146" y="68"/>
                  <a:pt x="146" y="68"/>
                  <a:pt x="146" y="67"/>
                </a:cubicBezTo>
                <a:cubicBezTo>
                  <a:pt x="146" y="67"/>
                  <a:pt x="147" y="67"/>
                  <a:pt x="14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67"/>
                  <a:pt x="146" y="67"/>
                  <a:pt x="146" y="66"/>
                </a:cubicBezTo>
                <a:cubicBezTo>
                  <a:pt x="146" y="66"/>
                  <a:pt x="146" y="66"/>
                  <a:pt x="146" y="66"/>
                </a:cubicBezTo>
                <a:cubicBezTo>
                  <a:pt x="145" y="66"/>
                  <a:pt x="145" y="65"/>
                  <a:pt x="145" y="65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6"/>
                  <a:pt x="144" y="65"/>
                  <a:pt x="144" y="65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43" y="65"/>
                  <a:pt x="142" y="65"/>
                  <a:pt x="142" y="66"/>
                </a:cubicBezTo>
                <a:cubicBezTo>
                  <a:pt x="142" y="66"/>
                  <a:pt x="142" y="65"/>
                  <a:pt x="142" y="65"/>
                </a:cubicBezTo>
                <a:cubicBezTo>
                  <a:pt x="142" y="65"/>
                  <a:pt x="142" y="65"/>
                  <a:pt x="142" y="65"/>
                </a:cubicBezTo>
                <a:cubicBezTo>
                  <a:pt x="141" y="65"/>
                  <a:pt x="141" y="66"/>
                  <a:pt x="141" y="66"/>
                </a:cubicBezTo>
                <a:cubicBezTo>
                  <a:pt x="140" y="66"/>
                  <a:pt x="141" y="65"/>
                  <a:pt x="141" y="65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2" y="64"/>
                  <a:pt x="141" y="64"/>
                  <a:pt x="142" y="64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2" y="63"/>
                  <a:pt x="141" y="64"/>
                  <a:pt x="141" y="64"/>
                </a:cubicBezTo>
                <a:cubicBezTo>
                  <a:pt x="141" y="64"/>
                  <a:pt x="141" y="64"/>
                  <a:pt x="140" y="64"/>
                </a:cubicBezTo>
                <a:cubicBezTo>
                  <a:pt x="141" y="64"/>
                  <a:pt x="141" y="64"/>
                  <a:pt x="141" y="63"/>
                </a:cubicBezTo>
                <a:cubicBezTo>
                  <a:pt x="142" y="63"/>
                  <a:pt x="142" y="63"/>
                  <a:pt x="141" y="63"/>
                </a:cubicBezTo>
                <a:cubicBezTo>
                  <a:pt x="141" y="63"/>
                  <a:pt x="141" y="63"/>
                  <a:pt x="141" y="63"/>
                </a:cubicBezTo>
                <a:cubicBezTo>
                  <a:pt x="141" y="62"/>
                  <a:pt x="140" y="63"/>
                  <a:pt x="139" y="62"/>
                </a:cubicBezTo>
                <a:cubicBezTo>
                  <a:pt x="139" y="62"/>
                  <a:pt x="139" y="62"/>
                  <a:pt x="139" y="62"/>
                </a:cubicBezTo>
                <a:cubicBezTo>
                  <a:pt x="140" y="62"/>
                  <a:pt x="140" y="62"/>
                  <a:pt x="140" y="62"/>
                </a:cubicBezTo>
                <a:cubicBezTo>
                  <a:pt x="140" y="62"/>
                  <a:pt x="140" y="61"/>
                  <a:pt x="140" y="61"/>
                </a:cubicBezTo>
                <a:cubicBezTo>
                  <a:pt x="140" y="60"/>
                  <a:pt x="138" y="60"/>
                  <a:pt x="138" y="61"/>
                </a:cubicBezTo>
                <a:cubicBezTo>
                  <a:pt x="138" y="61"/>
                  <a:pt x="137" y="61"/>
                  <a:pt x="137" y="61"/>
                </a:cubicBezTo>
                <a:cubicBezTo>
                  <a:pt x="138" y="62"/>
                  <a:pt x="138" y="62"/>
                  <a:pt x="139" y="62"/>
                </a:cubicBezTo>
                <a:cubicBezTo>
                  <a:pt x="139" y="62"/>
                  <a:pt x="139" y="62"/>
                  <a:pt x="138" y="62"/>
                </a:cubicBezTo>
                <a:cubicBezTo>
                  <a:pt x="138" y="62"/>
                  <a:pt x="138" y="62"/>
                  <a:pt x="138" y="62"/>
                </a:cubicBezTo>
                <a:cubicBezTo>
                  <a:pt x="138" y="62"/>
                  <a:pt x="138" y="62"/>
                  <a:pt x="138" y="62"/>
                </a:cubicBezTo>
                <a:cubicBezTo>
                  <a:pt x="138" y="62"/>
                  <a:pt x="138" y="62"/>
                  <a:pt x="137" y="62"/>
                </a:cubicBezTo>
                <a:cubicBezTo>
                  <a:pt x="137" y="62"/>
                  <a:pt x="136" y="62"/>
                  <a:pt x="136" y="61"/>
                </a:cubicBezTo>
                <a:cubicBezTo>
                  <a:pt x="136" y="61"/>
                  <a:pt x="136" y="61"/>
                  <a:pt x="136" y="61"/>
                </a:cubicBezTo>
                <a:cubicBezTo>
                  <a:pt x="136" y="61"/>
                  <a:pt x="136" y="61"/>
                  <a:pt x="136" y="61"/>
                </a:cubicBezTo>
                <a:cubicBezTo>
                  <a:pt x="136" y="60"/>
                  <a:pt x="136" y="60"/>
                  <a:pt x="136" y="60"/>
                </a:cubicBezTo>
                <a:cubicBezTo>
                  <a:pt x="136" y="60"/>
                  <a:pt x="135" y="60"/>
                  <a:pt x="135" y="60"/>
                </a:cubicBezTo>
                <a:cubicBezTo>
                  <a:pt x="135" y="60"/>
                  <a:pt x="135" y="61"/>
                  <a:pt x="134" y="60"/>
                </a:cubicBezTo>
                <a:cubicBezTo>
                  <a:pt x="134" y="60"/>
                  <a:pt x="133" y="60"/>
                  <a:pt x="132" y="60"/>
                </a:cubicBezTo>
                <a:cubicBezTo>
                  <a:pt x="133" y="59"/>
                  <a:pt x="132" y="59"/>
                  <a:pt x="131" y="59"/>
                </a:cubicBezTo>
                <a:cubicBezTo>
                  <a:pt x="131" y="58"/>
                  <a:pt x="131" y="58"/>
                  <a:pt x="131" y="58"/>
                </a:cubicBezTo>
                <a:cubicBezTo>
                  <a:pt x="130" y="57"/>
                  <a:pt x="129" y="56"/>
                  <a:pt x="128" y="56"/>
                </a:cubicBezTo>
                <a:cubicBezTo>
                  <a:pt x="128" y="56"/>
                  <a:pt x="127" y="55"/>
                  <a:pt x="127" y="55"/>
                </a:cubicBezTo>
                <a:cubicBezTo>
                  <a:pt x="126" y="55"/>
                  <a:pt x="126" y="55"/>
                  <a:pt x="126" y="55"/>
                </a:cubicBezTo>
                <a:cubicBezTo>
                  <a:pt x="126" y="55"/>
                  <a:pt x="125" y="55"/>
                  <a:pt x="125" y="55"/>
                </a:cubicBezTo>
                <a:cubicBezTo>
                  <a:pt x="125" y="55"/>
                  <a:pt x="124" y="55"/>
                  <a:pt x="123" y="55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23" y="56"/>
                  <a:pt x="124" y="56"/>
                  <a:pt x="124" y="56"/>
                </a:cubicBezTo>
                <a:cubicBezTo>
                  <a:pt x="125" y="56"/>
                  <a:pt x="125" y="56"/>
                  <a:pt x="125" y="56"/>
                </a:cubicBezTo>
                <a:cubicBezTo>
                  <a:pt x="126" y="56"/>
                  <a:pt x="126" y="56"/>
                  <a:pt x="126" y="56"/>
                </a:cubicBezTo>
                <a:cubicBezTo>
                  <a:pt x="126" y="56"/>
                  <a:pt x="126" y="56"/>
                  <a:pt x="126" y="56"/>
                </a:cubicBezTo>
                <a:cubicBezTo>
                  <a:pt x="126" y="56"/>
                  <a:pt x="126" y="57"/>
                  <a:pt x="126" y="57"/>
                </a:cubicBezTo>
                <a:cubicBezTo>
                  <a:pt x="126" y="57"/>
                  <a:pt x="125" y="57"/>
                  <a:pt x="125" y="57"/>
                </a:cubicBezTo>
                <a:cubicBezTo>
                  <a:pt x="124" y="57"/>
                  <a:pt x="124" y="57"/>
                  <a:pt x="123" y="57"/>
                </a:cubicBezTo>
                <a:cubicBezTo>
                  <a:pt x="123" y="57"/>
                  <a:pt x="122" y="57"/>
                  <a:pt x="122" y="57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21" y="58"/>
                  <a:pt x="120" y="58"/>
                  <a:pt x="120" y="58"/>
                </a:cubicBezTo>
                <a:cubicBezTo>
                  <a:pt x="120" y="58"/>
                  <a:pt x="121" y="58"/>
                  <a:pt x="121" y="58"/>
                </a:cubicBezTo>
                <a:cubicBezTo>
                  <a:pt x="121" y="58"/>
                  <a:pt x="120" y="58"/>
                  <a:pt x="120" y="58"/>
                </a:cubicBezTo>
                <a:cubicBezTo>
                  <a:pt x="120" y="59"/>
                  <a:pt x="122" y="58"/>
                  <a:pt x="122" y="58"/>
                </a:cubicBezTo>
                <a:cubicBezTo>
                  <a:pt x="122" y="58"/>
                  <a:pt x="122" y="58"/>
                  <a:pt x="121" y="59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123" y="59"/>
                  <a:pt x="123" y="59"/>
                  <a:pt x="123" y="59"/>
                </a:cubicBezTo>
                <a:cubicBezTo>
                  <a:pt x="123" y="59"/>
                  <a:pt x="123" y="59"/>
                  <a:pt x="123" y="59"/>
                </a:cubicBezTo>
                <a:cubicBezTo>
                  <a:pt x="123" y="59"/>
                  <a:pt x="122" y="59"/>
                  <a:pt x="121" y="59"/>
                </a:cubicBezTo>
                <a:cubicBezTo>
                  <a:pt x="120" y="59"/>
                  <a:pt x="120" y="60"/>
                  <a:pt x="119" y="60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9" y="60"/>
                  <a:pt x="119" y="60"/>
                </a:cubicBezTo>
                <a:cubicBezTo>
                  <a:pt x="119" y="60"/>
                  <a:pt x="119" y="60"/>
                  <a:pt x="120" y="61"/>
                </a:cubicBezTo>
                <a:cubicBezTo>
                  <a:pt x="119" y="61"/>
                  <a:pt x="119" y="61"/>
                  <a:pt x="118" y="61"/>
                </a:cubicBezTo>
                <a:cubicBezTo>
                  <a:pt x="118" y="61"/>
                  <a:pt x="117" y="61"/>
                  <a:pt x="117" y="61"/>
                </a:cubicBezTo>
                <a:cubicBezTo>
                  <a:pt x="117" y="61"/>
                  <a:pt x="118" y="61"/>
                  <a:pt x="118" y="61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18" y="62"/>
                  <a:pt x="119" y="62"/>
                  <a:pt x="119" y="62"/>
                </a:cubicBezTo>
                <a:cubicBezTo>
                  <a:pt x="119" y="62"/>
                  <a:pt x="120" y="62"/>
                  <a:pt x="120" y="62"/>
                </a:cubicBezTo>
                <a:cubicBezTo>
                  <a:pt x="120" y="62"/>
                  <a:pt x="120" y="62"/>
                  <a:pt x="120" y="62"/>
                </a:cubicBezTo>
                <a:cubicBezTo>
                  <a:pt x="120" y="62"/>
                  <a:pt x="121" y="62"/>
                  <a:pt x="121" y="62"/>
                </a:cubicBezTo>
                <a:cubicBezTo>
                  <a:pt x="121" y="62"/>
                  <a:pt x="120" y="62"/>
                  <a:pt x="120" y="62"/>
                </a:cubicBezTo>
                <a:cubicBezTo>
                  <a:pt x="120" y="62"/>
                  <a:pt x="121" y="62"/>
                  <a:pt x="121" y="62"/>
                </a:cubicBezTo>
                <a:cubicBezTo>
                  <a:pt x="121" y="62"/>
                  <a:pt x="122" y="62"/>
                  <a:pt x="123" y="62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3" y="62"/>
                  <a:pt x="122" y="62"/>
                  <a:pt x="122" y="63"/>
                </a:cubicBezTo>
                <a:cubicBezTo>
                  <a:pt x="122" y="63"/>
                  <a:pt x="123" y="63"/>
                  <a:pt x="123" y="63"/>
                </a:cubicBezTo>
                <a:cubicBezTo>
                  <a:pt x="123" y="63"/>
                  <a:pt x="122" y="63"/>
                  <a:pt x="122" y="63"/>
                </a:cubicBezTo>
                <a:cubicBezTo>
                  <a:pt x="121" y="63"/>
                  <a:pt x="121" y="63"/>
                  <a:pt x="121" y="63"/>
                </a:cubicBezTo>
                <a:close/>
                <a:moveTo>
                  <a:pt x="98" y="82"/>
                </a:moveTo>
                <a:cubicBezTo>
                  <a:pt x="98" y="82"/>
                  <a:pt x="98" y="82"/>
                  <a:pt x="98" y="82"/>
                </a:cubicBezTo>
                <a:cubicBezTo>
                  <a:pt x="98" y="82"/>
                  <a:pt x="98" y="83"/>
                  <a:pt x="98" y="83"/>
                </a:cubicBezTo>
                <a:cubicBezTo>
                  <a:pt x="98" y="83"/>
                  <a:pt x="98" y="83"/>
                  <a:pt x="98" y="83"/>
                </a:cubicBezTo>
                <a:cubicBezTo>
                  <a:pt x="98" y="83"/>
                  <a:pt x="98" y="83"/>
                  <a:pt x="98" y="83"/>
                </a:cubicBezTo>
                <a:cubicBezTo>
                  <a:pt x="99" y="83"/>
                  <a:pt x="99" y="83"/>
                  <a:pt x="100" y="83"/>
                </a:cubicBezTo>
                <a:cubicBezTo>
                  <a:pt x="100" y="83"/>
                  <a:pt x="101" y="83"/>
                  <a:pt x="101" y="82"/>
                </a:cubicBezTo>
                <a:cubicBezTo>
                  <a:pt x="101" y="82"/>
                  <a:pt x="100" y="82"/>
                  <a:pt x="99" y="81"/>
                </a:cubicBezTo>
                <a:cubicBezTo>
                  <a:pt x="98" y="81"/>
                  <a:pt x="98" y="81"/>
                  <a:pt x="97" y="82"/>
                </a:cubicBezTo>
                <a:cubicBezTo>
                  <a:pt x="97" y="82"/>
                  <a:pt x="97" y="82"/>
                  <a:pt x="98" y="82"/>
                </a:cubicBezTo>
                <a:close/>
                <a:moveTo>
                  <a:pt x="111" y="95"/>
                </a:moveTo>
                <a:cubicBezTo>
                  <a:pt x="111" y="95"/>
                  <a:pt x="111" y="95"/>
                  <a:pt x="111" y="96"/>
                </a:cubicBezTo>
                <a:cubicBezTo>
                  <a:pt x="111" y="96"/>
                  <a:pt x="111" y="96"/>
                  <a:pt x="111" y="96"/>
                </a:cubicBezTo>
                <a:cubicBezTo>
                  <a:pt x="111" y="96"/>
                  <a:pt x="112" y="96"/>
                  <a:pt x="112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12" y="96"/>
                  <a:pt x="112" y="96"/>
                  <a:pt x="112" y="95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12" y="95"/>
                  <a:pt x="113" y="96"/>
                  <a:pt x="113" y="9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113" y="96"/>
                  <a:pt x="113" y="95"/>
                  <a:pt x="113" y="95"/>
                </a:cubicBezTo>
                <a:cubicBezTo>
                  <a:pt x="113" y="95"/>
                  <a:pt x="113" y="95"/>
                  <a:pt x="113" y="95"/>
                </a:cubicBezTo>
                <a:cubicBezTo>
                  <a:pt x="114" y="95"/>
                  <a:pt x="114" y="95"/>
                  <a:pt x="114" y="95"/>
                </a:cubicBezTo>
                <a:cubicBezTo>
                  <a:pt x="114" y="95"/>
                  <a:pt x="115" y="95"/>
                  <a:pt x="115" y="94"/>
                </a:cubicBezTo>
                <a:cubicBezTo>
                  <a:pt x="113" y="95"/>
                  <a:pt x="112" y="95"/>
                  <a:pt x="110" y="95"/>
                </a:cubicBezTo>
                <a:cubicBezTo>
                  <a:pt x="110" y="95"/>
                  <a:pt x="111" y="95"/>
                  <a:pt x="111" y="95"/>
                </a:cubicBezTo>
                <a:close/>
                <a:moveTo>
                  <a:pt x="113" y="72"/>
                </a:moveTo>
                <a:cubicBezTo>
                  <a:pt x="114" y="72"/>
                  <a:pt x="114" y="72"/>
                  <a:pt x="114" y="72"/>
                </a:cubicBezTo>
                <a:cubicBezTo>
                  <a:pt x="114" y="72"/>
                  <a:pt x="114" y="72"/>
                  <a:pt x="114" y="73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4" y="73"/>
                  <a:pt x="115" y="73"/>
                  <a:pt x="115" y="73"/>
                </a:cubicBezTo>
                <a:cubicBezTo>
                  <a:pt x="115" y="73"/>
                  <a:pt x="116" y="73"/>
                  <a:pt x="116" y="73"/>
                </a:cubicBezTo>
                <a:cubicBezTo>
                  <a:pt x="116" y="73"/>
                  <a:pt x="117" y="73"/>
                  <a:pt x="117" y="73"/>
                </a:cubicBezTo>
                <a:cubicBezTo>
                  <a:pt x="117" y="74"/>
                  <a:pt x="117" y="74"/>
                  <a:pt x="116" y="74"/>
                </a:cubicBezTo>
                <a:cubicBezTo>
                  <a:pt x="116" y="74"/>
                  <a:pt x="115" y="74"/>
                  <a:pt x="115" y="74"/>
                </a:cubicBezTo>
                <a:cubicBezTo>
                  <a:pt x="115" y="74"/>
                  <a:pt x="115" y="74"/>
                  <a:pt x="116" y="74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16" y="75"/>
                  <a:pt x="117" y="75"/>
                  <a:pt x="117" y="75"/>
                </a:cubicBezTo>
                <a:cubicBezTo>
                  <a:pt x="118" y="75"/>
                  <a:pt x="119" y="75"/>
                  <a:pt x="120" y="75"/>
                </a:cubicBezTo>
                <a:cubicBezTo>
                  <a:pt x="121" y="74"/>
                  <a:pt x="121" y="74"/>
                  <a:pt x="122" y="74"/>
                </a:cubicBezTo>
                <a:cubicBezTo>
                  <a:pt x="122" y="74"/>
                  <a:pt x="122" y="74"/>
                  <a:pt x="122" y="73"/>
                </a:cubicBezTo>
                <a:cubicBezTo>
                  <a:pt x="121" y="73"/>
                  <a:pt x="121" y="73"/>
                  <a:pt x="121" y="73"/>
                </a:cubicBezTo>
                <a:cubicBezTo>
                  <a:pt x="122" y="73"/>
                  <a:pt x="122" y="72"/>
                  <a:pt x="122" y="72"/>
                </a:cubicBezTo>
                <a:cubicBezTo>
                  <a:pt x="122" y="72"/>
                  <a:pt x="121" y="72"/>
                  <a:pt x="121" y="71"/>
                </a:cubicBezTo>
                <a:cubicBezTo>
                  <a:pt x="120" y="71"/>
                  <a:pt x="120" y="71"/>
                  <a:pt x="120" y="71"/>
                </a:cubicBezTo>
                <a:cubicBezTo>
                  <a:pt x="119" y="71"/>
                  <a:pt x="119" y="72"/>
                  <a:pt x="119" y="71"/>
                </a:cubicBezTo>
                <a:cubicBezTo>
                  <a:pt x="119" y="71"/>
                  <a:pt x="119" y="71"/>
                  <a:pt x="118" y="71"/>
                </a:cubicBezTo>
                <a:cubicBezTo>
                  <a:pt x="118" y="71"/>
                  <a:pt x="118" y="70"/>
                  <a:pt x="118" y="70"/>
                </a:cubicBezTo>
                <a:cubicBezTo>
                  <a:pt x="117" y="70"/>
                  <a:pt x="117" y="70"/>
                  <a:pt x="117" y="70"/>
                </a:cubicBezTo>
                <a:cubicBezTo>
                  <a:pt x="117" y="70"/>
                  <a:pt x="116" y="70"/>
                  <a:pt x="116" y="70"/>
                </a:cubicBezTo>
                <a:cubicBezTo>
                  <a:pt x="116" y="70"/>
                  <a:pt x="115" y="70"/>
                  <a:pt x="114" y="70"/>
                </a:cubicBezTo>
                <a:cubicBezTo>
                  <a:pt x="114" y="70"/>
                  <a:pt x="113" y="70"/>
                  <a:pt x="113" y="71"/>
                </a:cubicBezTo>
                <a:cubicBezTo>
                  <a:pt x="113" y="71"/>
                  <a:pt x="114" y="71"/>
                  <a:pt x="114" y="71"/>
                </a:cubicBezTo>
                <a:cubicBezTo>
                  <a:pt x="114" y="71"/>
                  <a:pt x="114" y="71"/>
                  <a:pt x="113" y="71"/>
                </a:cubicBezTo>
                <a:cubicBezTo>
                  <a:pt x="113" y="71"/>
                  <a:pt x="113" y="72"/>
                  <a:pt x="113" y="72"/>
                </a:cubicBezTo>
                <a:close/>
                <a:moveTo>
                  <a:pt x="147" y="132"/>
                </a:moveTo>
                <a:cubicBezTo>
                  <a:pt x="147" y="132"/>
                  <a:pt x="147" y="133"/>
                  <a:pt x="147" y="133"/>
                </a:cubicBezTo>
                <a:cubicBezTo>
                  <a:pt x="148" y="133"/>
                  <a:pt x="147" y="131"/>
                  <a:pt x="147" y="131"/>
                </a:cubicBezTo>
                <a:cubicBezTo>
                  <a:pt x="147" y="131"/>
                  <a:pt x="146" y="130"/>
                  <a:pt x="146" y="131"/>
                </a:cubicBezTo>
                <a:cubicBezTo>
                  <a:pt x="146" y="131"/>
                  <a:pt x="146" y="132"/>
                  <a:pt x="147" y="132"/>
                </a:cubicBezTo>
                <a:cubicBezTo>
                  <a:pt x="147" y="132"/>
                  <a:pt x="147" y="132"/>
                  <a:pt x="147" y="132"/>
                </a:cubicBezTo>
                <a:close/>
                <a:moveTo>
                  <a:pt x="106" y="81"/>
                </a:moveTo>
                <a:cubicBezTo>
                  <a:pt x="106" y="81"/>
                  <a:pt x="106" y="81"/>
                  <a:pt x="106" y="81"/>
                </a:cubicBezTo>
                <a:cubicBezTo>
                  <a:pt x="106" y="81"/>
                  <a:pt x="106" y="81"/>
                  <a:pt x="106" y="81"/>
                </a:cubicBezTo>
                <a:cubicBezTo>
                  <a:pt x="106" y="81"/>
                  <a:pt x="106" y="81"/>
                  <a:pt x="106" y="81"/>
                </a:cubicBezTo>
                <a:cubicBezTo>
                  <a:pt x="105" y="81"/>
                  <a:pt x="105" y="82"/>
                  <a:pt x="105" y="82"/>
                </a:cubicBezTo>
                <a:cubicBezTo>
                  <a:pt x="106" y="81"/>
                  <a:pt x="107" y="81"/>
                  <a:pt x="108" y="81"/>
                </a:cubicBezTo>
                <a:cubicBezTo>
                  <a:pt x="108" y="81"/>
                  <a:pt x="108" y="81"/>
                  <a:pt x="108" y="81"/>
                </a:cubicBezTo>
                <a:cubicBezTo>
                  <a:pt x="108" y="81"/>
                  <a:pt x="107" y="81"/>
                  <a:pt x="107" y="81"/>
                </a:cubicBezTo>
                <a:cubicBezTo>
                  <a:pt x="107" y="81"/>
                  <a:pt x="107" y="81"/>
                  <a:pt x="107" y="81"/>
                </a:cubicBezTo>
                <a:cubicBezTo>
                  <a:pt x="107" y="81"/>
                  <a:pt x="107" y="81"/>
                  <a:pt x="106" y="81"/>
                </a:cubicBezTo>
                <a:close/>
                <a:moveTo>
                  <a:pt x="112" y="64"/>
                </a:moveTo>
                <a:cubicBezTo>
                  <a:pt x="112" y="64"/>
                  <a:pt x="112" y="64"/>
                  <a:pt x="112" y="64"/>
                </a:cubicBezTo>
                <a:cubicBezTo>
                  <a:pt x="112" y="64"/>
                  <a:pt x="112" y="63"/>
                  <a:pt x="112" y="63"/>
                </a:cubicBezTo>
                <a:cubicBezTo>
                  <a:pt x="112" y="63"/>
                  <a:pt x="112" y="63"/>
                  <a:pt x="112" y="63"/>
                </a:cubicBezTo>
                <a:cubicBezTo>
                  <a:pt x="112" y="63"/>
                  <a:pt x="112" y="63"/>
                  <a:pt x="112" y="62"/>
                </a:cubicBezTo>
                <a:cubicBezTo>
                  <a:pt x="112" y="62"/>
                  <a:pt x="111" y="62"/>
                  <a:pt x="111" y="62"/>
                </a:cubicBezTo>
                <a:cubicBezTo>
                  <a:pt x="111" y="62"/>
                  <a:pt x="111" y="62"/>
                  <a:pt x="110" y="62"/>
                </a:cubicBezTo>
                <a:cubicBezTo>
                  <a:pt x="110" y="62"/>
                  <a:pt x="110" y="62"/>
                  <a:pt x="110" y="62"/>
                </a:cubicBezTo>
                <a:cubicBezTo>
                  <a:pt x="109" y="62"/>
                  <a:pt x="109" y="63"/>
                  <a:pt x="109" y="63"/>
                </a:cubicBezTo>
                <a:cubicBezTo>
                  <a:pt x="109" y="64"/>
                  <a:pt x="109" y="64"/>
                  <a:pt x="110" y="64"/>
                </a:cubicBezTo>
                <a:cubicBezTo>
                  <a:pt x="110" y="64"/>
                  <a:pt x="111" y="65"/>
                  <a:pt x="112" y="65"/>
                </a:cubicBezTo>
                <a:cubicBezTo>
                  <a:pt x="112" y="65"/>
                  <a:pt x="112" y="64"/>
                  <a:pt x="112" y="64"/>
                </a:cubicBezTo>
                <a:close/>
                <a:moveTo>
                  <a:pt x="134" y="92"/>
                </a:moveTo>
                <a:cubicBezTo>
                  <a:pt x="134" y="92"/>
                  <a:pt x="134" y="92"/>
                  <a:pt x="134" y="92"/>
                </a:cubicBezTo>
                <a:cubicBezTo>
                  <a:pt x="134" y="92"/>
                  <a:pt x="134" y="92"/>
                  <a:pt x="134" y="92"/>
                </a:cubicBezTo>
                <a:cubicBezTo>
                  <a:pt x="135" y="92"/>
                  <a:pt x="135" y="92"/>
                  <a:pt x="135" y="92"/>
                </a:cubicBezTo>
                <a:cubicBezTo>
                  <a:pt x="135" y="92"/>
                  <a:pt x="135" y="92"/>
                  <a:pt x="136" y="92"/>
                </a:cubicBezTo>
                <a:cubicBezTo>
                  <a:pt x="136" y="92"/>
                  <a:pt x="136" y="92"/>
                  <a:pt x="136" y="92"/>
                </a:cubicBezTo>
                <a:cubicBezTo>
                  <a:pt x="136" y="92"/>
                  <a:pt x="136" y="92"/>
                  <a:pt x="136" y="92"/>
                </a:cubicBezTo>
                <a:cubicBezTo>
                  <a:pt x="136" y="92"/>
                  <a:pt x="136" y="92"/>
                  <a:pt x="136" y="92"/>
                </a:cubicBezTo>
                <a:cubicBezTo>
                  <a:pt x="136" y="91"/>
                  <a:pt x="136" y="91"/>
                  <a:pt x="136" y="91"/>
                </a:cubicBezTo>
                <a:cubicBezTo>
                  <a:pt x="136" y="91"/>
                  <a:pt x="136" y="91"/>
                  <a:pt x="136" y="91"/>
                </a:cubicBezTo>
                <a:cubicBezTo>
                  <a:pt x="137" y="91"/>
                  <a:pt x="136" y="91"/>
                  <a:pt x="136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2"/>
                  <a:pt x="137" y="91"/>
                </a:cubicBezTo>
                <a:cubicBezTo>
                  <a:pt x="137" y="91"/>
                  <a:pt x="137" y="90"/>
                  <a:pt x="138" y="91"/>
                </a:cubicBezTo>
                <a:cubicBezTo>
                  <a:pt x="138" y="90"/>
                  <a:pt x="138" y="90"/>
                  <a:pt x="138" y="91"/>
                </a:cubicBezTo>
                <a:cubicBezTo>
                  <a:pt x="138" y="91"/>
                  <a:pt x="138" y="91"/>
                  <a:pt x="138" y="91"/>
                </a:cubicBezTo>
                <a:cubicBezTo>
                  <a:pt x="138" y="91"/>
                  <a:pt x="138" y="91"/>
                  <a:pt x="138" y="91"/>
                </a:cubicBezTo>
                <a:cubicBezTo>
                  <a:pt x="138" y="91"/>
                  <a:pt x="138" y="91"/>
                  <a:pt x="138" y="91"/>
                </a:cubicBezTo>
                <a:cubicBezTo>
                  <a:pt x="138" y="91"/>
                  <a:pt x="137" y="92"/>
                  <a:pt x="138" y="92"/>
                </a:cubicBezTo>
                <a:cubicBezTo>
                  <a:pt x="138" y="92"/>
                  <a:pt x="138" y="92"/>
                  <a:pt x="138" y="92"/>
                </a:cubicBezTo>
                <a:cubicBezTo>
                  <a:pt x="139" y="92"/>
                  <a:pt x="139" y="92"/>
                  <a:pt x="139" y="92"/>
                </a:cubicBezTo>
                <a:cubicBezTo>
                  <a:pt x="139" y="92"/>
                  <a:pt x="139" y="92"/>
                  <a:pt x="139" y="92"/>
                </a:cubicBezTo>
                <a:cubicBezTo>
                  <a:pt x="140" y="92"/>
                  <a:pt x="140" y="92"/>
                  <a:pt x="140" y="92"/>
                </a:cubicBezTo>
                <a:cubicBezTo>
                  <a:pt x="140" y="92"/>
                  <a:pt x="140" y="92"/>
                  <a:pt x="140" y="92"/>
                </a:cubicBezTo>
                <a:cubicBezTo>
                  <a:pt x="140" y="93"/>
                  <a:pt x="140" y="92"/>
                  <a:pt x="140" y="92"/>
                </a:cubicBezTo>
                <a:cubicBezTo>
                  <a:pt x="140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2" y="92"/>
                  <a:pt x="142" y="92"/>
                </a:cubicBezTo>
                <a:cubicBezTo>
                  <a:pt x="142" y="92"/>
                  <a:pt x="142" y="92"/>
                  <a:pt x="142" y="92"/>
                </a:cubicBezTo>
                <a:cubicBezTo>
                  <a:pt x="142" y="92"/>
                  <a:pt x="142" y="92"/>
                  <a:pt x="143" y="92"/>
                </a:cubicBezTo>
                <a:cubicBezTo>
                  <a:pt x="142" y="92"/>
                  <a:pt x="142" y="92"/>
                  <a:pt x="142" y="92"/>
                </a:cubicBezTo>
                <a:cubicBezTo>
                  <a:pt x="142" y="92"/>
                  <a:pt x="143" y="93"/>
                  <a:pt x="143" y="92"/>
                </a:cubicBezTo>
                <a:cubicBezTo>
                  <a:pt x="144" y="92"/>
                  <a:pt x="144" y="91"/>
                  <a:pt x="144" y="92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5" y="92"/>
                  <a:pt x="145" y="92"/>
                  <a:pt x="145" y="92"/>
                </a:cubicBezTo>
                <a:cubicBezTo>
                  <a:pt x="146" y="92"/>
                  <a:pt x="145" y="92"/>
                  <a:pt x="145" y="92"/>
                </a:cubicBezTo>
                <a:cubicBezTo>
                  <a:pt x="145" y="91"/>
                  <a:pt x="146" y="92"/>
                  <a:pt x="146" y="92"/>
                </a:cubicBezTo>
                <a:cubicBezTo>
                  <a:pt x="146" y="92"/>
                  <a:pt x="146" y="92"/>
                  <a:pt x="146" y="92"/>
                </a:cubicBezTo>
                <a:cubicBezTo>
                  <a:pt x="147" y="92"/>
                  <a:pt x="146" y="92"/>
                  <a:pt x="147" y="91"/>
                </a:cubicBezTo>
                <a:cubicBezTo>
                  <a:pt x="147" y="91"/>
                  <a:pt x="147" y="91"/>
                  <a:pt x="147" y="91"/>
                </a:cubicBezTo>
                <a:cubicBezTo>
                  <a:pt x="147" y="91"/>
                  <a:pt x="147" y="91"/>
                  <a:pt x="147" y="91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47" y="92"/>
                  <a:pt x="147" y="92"/>
                  <a:pt x="148" y="92"/>
                </a:cubicBezTo>
                <a:cubicBezTo>
                  <a:pt x="148" y="92"/>
                  <a:pt x="149" y="92"/>
                  <a:pt x="149" y="92"/>
                </a:cubicBezTo>
                <a:cubicBezTo>
                  <a:pt x="149" y="92"/>
                  <a:pt x="150" y="92"/>
                  <a:pt x="150" y="92"/>
                </a:cubicBezTo>
                <a:cubicBezTo>
                  <a:pt x="151" y="92"/>
                  <a:pt x="151" y="92"/>
                  <a:pt x="151" y="91"/>
                </a:cubicBezTo>
                <a:cubicBezTo>
                  <a:pt x="151" y="91"/>
                  <a:pt x="151" y="91"/>
                  <a:pt x="151" y="91"/>
                </a:cubicBezTo>
                <a:cubicBezTo>
                  <a:pt x="151" y="91"/>
                  <a:pt x="150" y="91"/>
                  <a:pt x="150" y="90"/>
                </a:cubicBezTo>
                <a:cubicBezTo>
                  <a:pt x="151" y="90"/>
                  <a:pt x="151" y="91"/>
                  <a:pt x="151" y="91"/>
                </a:cubicBezTo>
                <a:cubicBezTo>
                  <a:pt x="152" y="91"/>
                  <a:pt x="151" y="91"/>
                  <a:pt x="151" y="92"/>
                </a:cubicBezTo>
                <a:cubicBezTo>
                  <a:pt x="152" y="92"/>
                  <a:pt x="153" y="93"/>
                  <a:pt x="153" y="92"/>
                </a:cubicBezTo>
                <a:cubicBezTo>
                  <a:pt x="153" y="92"/>
                  <a:pt x="154" y="92"/>
                  <a:pt x="154" y="92"/>
                </a:cubicBezTo>
                <a:cubicBezTo>
                  <a:pt x="154" y="92"/>
                  <a:pt x="155" y="93"/>
                  <a:pt x="155" y="92"/>
                </a:cubicBezTo>
                <a:cubicBezTo>
                  <a:pt x="157" y="92"/>
                  <a:pt x="157" y="92"/>
                  <a:pt x="157" y="92"/>
                </a:cubicBezTo>
                <a:cubicBezTo>
                  <a:pt x="158" y="92"/>
                  <a:pt x="159" y="92"/>
                  <a:pt x="159" y="92"/>
                </a:cubicBezTo>
                <a:cubicBezTo>
                  <a:pt x="159" y="92"/>
                  <a:pt x="159" y="92"/>
                  <a:pt x="159" y="92"/>
                </a:cubicBezTo>
                <a:cubicBezTo>
                  <a:pt x="159" y="92"/>
                  <a:pt x="159" y="91"/>
                  <a:pt x="159" y="91"/>
                </a:cubicBezTo>
                <a:cubicBezTo>
                  <a:pt x="159" y="91"/>
                  <a:pt x="159" y="91"/>
                  <a:pt x="159" y="91"/>
                </a:cubicBezTo>
                <a:cubicBezTo>
                  <a:pt x="159" y="91"/>
                  <a:pt x="159" y="91"/>
                  <a:pt x="159" y="91"/>
                </a:cubicBezTo>
                <a:cubicBezTo>
                  <a:pt x="159" y="91"/>
                  <a:pt x="159" y="90"/>
                  <a:pt x="158" y="90"/>
                </a:cubicBezTo>
                <a:cubicBezTo>
                  <a:pt x="159" y="90"/>
                  <a:pt x="159" y="90"/>
                  <a:pt x="159" y="90"/>
                </a:cubicBezTo>
                <a:cubicBezTo>
                  <a:pt x="159" y="90"/>
                  <a:pt x="159" y="90"/>
                  <a:pt x="159" y="90"/>
                </a:cubicBezTo>
                <a:cubicBezTo>
                  <a:pt x="159" y="91"/>
                  <a:pt x="160" y="90"/>
                  <a:pt x="160" y="90"/>
                </a:cubicBezTo>
                <a:cubicBezTo>
                  <a:pt x="160" y="90"/>
                  <a:pt x="161" y="90"/>
                  <a:pt x="161" y="90"/>
                </a:cubicBezTo>
                <a:cubicBezTo>
                  <a:pt x="161" y="90"/>
                  <a:pt x="160" y="90"/>
                  <a:pt x="160" y="90"/>
                </a:cubicBezTo>
                <a:cubicBezTo>
                  <a:pt x="160" y="90"/>
                  <a:pt x="160" y="90"/>
                  <a:pt x="159" y="90"/>
                </a:cubicBezTo>
                <a:cubicBezTo>
                  <a:pt x="159" y="90"/>
                  <a:pt x="159" y="90"/>
                  <a:pt x="159" y="90"/>
                </a:cubicBezTo>
                <a:cubicBezTo>
                  <a:pt x="159" y="90"/>
                  <a:pt x="158" y="90"/>
                  <a:pt x="158" y="90"/>
                </a:cubicBezTo>
                <a:cubicBezTo>
                  <a:pt x="159" y="89"/>
                  <a:pt x="160" y="89"/>
                  <a:pt x="161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1" y="88"/>
                  <a:pt x="160" y="88"/>
                  <a:pt x="160" y="88"/>
                </a:cubicBezTo>
                <a:cubicBezTo>
                  <a:pt x="160" y="88"/>
                  <a:pt x="160" y="87"/>
                  <a:pt x="160" y="87"/>
                </a:cubicBezTo>
                <a:cubicBezTo>
                  <a:pt x="159" y="87"/>
                  <a:pt x="159" y="88"/>
                  <a:pt x="158" y="87"/>
                </a:cubicBezTo>
                <a:cubicBezTo>
                  <a:pt x="159" y="87"/>
                  <a:pt x="159" y="87"/>
                  <a:pt x="159" y="87"/>
                </a:cubicBezTo>
                <a:cubicBezTo>
                  <a:pt x="159" y="87"/>
                  <a:pt x="159" y="87"/>
                  <a:pt x="159" y="87"/>
                </a:cubicBezTo>
                <a:cubicBezTo>
                  <a:pt x="158" y="87"/>
                  <a:pt x="158" y="87"/>
                  <a:pt x="158" y="86"/>
                </a:cubicBezTo>
                <a:cubicBezTo>
                  <a:pt x="158" y="86"/>
                  <a:pt x="157" y="87"/>
                  <a:pt x="157" y="87"/>
                </a:cubicBezTo>
                <a:cubicBezTo>
                  <a:pt x="157" y="87"/>
                  <a:pt x="157" y="87"/>
                  <a:pt x="157" y="87"/>
                </a:cubicBezTo>
                <a:cubicBezTo>
                  <a:pt x="156" y="86"/>
                  <a:pt x="157" y="86"/>
                  <a:pt x="156" y="86"/>
                </a:cubicBezTo>
                <a:cubicBezTo>
                  <a:pt x="156" y="86"/>
                  <a:pt x="156" y="86"/>
                  <a:pt x="155" y="86"/>
                </a:cubicBezTo>
                <a:cubicBezTo>
                  <a:pt x="155" y="86"/>
                  <a:pt x="155" y="86"/>
                  <a:pt x="155" y="86"/>
                </a:cubicBezTo>
                <a:cubicBezTo>
                  <a:pt x="154" y="86"/>
                  <a:pt x="154" y="86"/>
                  <a:pt x="153" y="86"/>
                </a:cubicBezTo>
                <a:cubicBezTo>
                  <a:pt x="152" y="86"/>
                  <a:pt x="152" y="86"/>
                  <a:pt x="152" y="86"/>
                </a:cubicBezTo>
                <a:cubicBezTo>
                  <a:pt x="151" y="86"/>
                  <a:pt x="151" y="86"/>
                  <a:pt x="151" y="86"/>
                </a:cubicBezTo>
                <a:cubicBezTo>
                  <a:pt x="150" y="86"/>
                  <a:pt x="150" y="86"/>
                  <a:pt x="149" y="86"/>
                </a:cubicBezTo>
                <a:cubicBezTo>
                  <a:pt x="149" y="86"/>
                  <a:pt x="149" y="86"/>
                  <a:pt x="149" y="86"/>
                </a:cubicBezTo>
                <a:cubicBezTo>
                  <a:pt x="149" y="86"/>
                  <a:pt x="149" y="86"/>
                  <a:pt x="149" y="86"/>
                </a:cubicBezTo>
                <a:cubicBezTo>
                  <a:pt x="149" y="86"/>
                  <a:pt x="149" y="86"/>
                  <a:pt x="148" y="86"/>
                </a:cubicBezTo>
                <a:cubicBezTo>
                  <a:pt x="148" y="86"/>
                  <a:pt x="147" y="86"/>
                  <a:pt x="148" y="87"/>
                </a:cubicBezTo>
                <a:cubicBezTo>
                  <a:pt x="148" y="87"/>
                  <a:pt x="147" y="86"/>
                  <a:pt x="147" y="86"/>
                </a:cubicBezTo>
                <a:cubicBezTo>
                  <a:pt x="147" y="87"/>
                  <a:pt x="147" y="87"/>
                  <a:pt x="147" y="87"/>
                </a:cubicBezTo>
                <a:cubicBezTo>
                  <a:pt x="147" y="86"/>
                  <a:pt x="147" y="86"/>
                  <a:pt x="147" y="86"/>
                </a:cubicBezTo>
                <a:cubicBezTo>
                  <a:pt x="147" y="87"/>
                  <a:pt x="146" y="87"/>
                  <a:pt x="146" y="87"/>
                </a:cubicBezTo>
                <a:cubicBezTo>
                  <a:pt x="146" y="87"/>
                  <a:pt x="146" y="87"/>
                  <a:pt x="145" y="87"/>
                </a:cubicBezTo>
                <a:cubicBezTo>
                  <a:pt x="145" y="87"/>
                  <a:pt x="145" y="87"/>
                  <a:pt x="145" y="87"/>
                </a:cubicBezTo>
                <a:cubicBezTo>
                  <a:pt x="144" y="87"/>
                  <a:pt x="144" y="87"/>
                  <a:pt x="144" y="87"/>
                </a:cubicBezTo>
                <a:cubicBezTo>
                  <a:pt x="144" y="87"/>
                  <a:pt x="145" y="88"/>
                  <a:pt x="145" y="88"/>
                </a:cubicBezTo>
                <a:cubicBezTo>
                  <a:pt x="145" y="88"/>
                  <a:pt x="144" y="88"/>
                  <a:pt x="144" y="88"/>
                </a:cubicBezTo>
                <a:cubicBezTo>
                  <a:pt x="143" y="88"/>
                  <a:pt x="143" y="88"/>
                  <a:pt x="142" y="88"/>
                </a:cubicBezTo>
                <a:cubicBezTo>
                  <a:pt x="142" y="87"/>
                  <a:pt x="141" y="87"/>
                  <a:pt x="141" y="87"/>
                </a:cubicBezTo>
                <a:cubicBezTo>
                  <a:pt x="141" y="87"/>
                  <a:pt x="140" y="87"/>
                  <a:pt x="140" y="87"/>
                </a:cubicBezTo>
                <a:cubicBezTo>
                  <a:pt x="140" y="87"/>
                  <a:pt x="140" y="88"/>
                  <a:pt x="140" y="87"/>
                </a:cubicBezTo>
                <a:cubicBezTo>
                  <a:pt x="140" y="87"/>
                  <a:pt x="140" y="87"/>
                  <a:pt x="140" y="87"/>
                </a:cubicBezTo>
                <a:cubicBezTo>
                  <a:pt x="139" y="87"/>
                  <a:pt x="139" y="87"/>
                  <a:pt x="138" y="87"/>
                </a:cubicBezTo>
                <a:cubicBezTo>
                  <a:pt x="138" y="87"/>
                  <a:pt x="138" y="86"/>
                  <a:pt x="137" y="86"/>
                </a:cubicBezTo>
                <a:cubicBezTo>
                  <a:pt x="137" y="86"/>
                  <a:pt x="137" y="87"/>
                  <a:pt x="137" y="87"/>
                </a:cubicBezTo>
                <a:cubicBezTo>
                  <a:pt x="137" y="87"/>
                  <a:pt x="137" y="87"/>
                  <a:pt x="137" y="87"/>
                </a:cubicBezTo>
                <a:cubicBezTo>
                  <a:pt x="137" y="87"/>
                  <a:pt x="137" y="87"/>
                  <a:pt x="137" y="87"/>
                </a:cubicBezTo>
                <a:cubicBezTo>
                  <a:pt x="137" y="87"/>
                  <a:pt x="136" y="87"/>
                  <a:pt x="136" y="87"/>
                </a:cubicBezTo>
                <a:cubicBezTo>
                  <a:pt x="136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6" y="87"/>
                  <a:pt x="136" y="87"/>
                </a:cubicBezTo>
                <a:cubicBezTo>
                  <a:pt x="136" y="86"/>
                  <a:pt x="136" y="86"/>
                  <a:pt x="136" y="86"/>
                </a:cubicBezTo>
                <a:cubicBezTo>
                  <a:pt x="135" y="85"/>
                  <a:pt x="135" y="86"/>
                  <a:pt x="135" y="86"/>
                </a:cubicBezTo>
                <a:cubicBezTo>
                  <a:pt x="135" y="86"/>
                  <a:pt x="135" y="86"/>
                  <a:pt x="135" y="85"/>
                </a:cubicBezTo>
                <a:cubicBezTo>
                  <a:pt x="135" y="85"/>
                  <a:pt x="134" y="85"/>
                  <a:pt x="134" y="85"/>
                </a:cubicBezTo>
                <a:cubicBezTo>
                  <a:pt x="134" y="85"/>
                  <a:pt x="134" y="85"/>
                  <a:pt x="134" y="85"/>
                </a:cubicBezTo>
                <a:cubicBezTo>
                  <a:pt x="134" y="85"/>
                  <a:pt x="134" y="85"/>
                  <a:pt x="133" y="85"/>
                </a:cubicBezTo>
                <a:cubicBezTo>
                  <a:pt x="133" y="85"/>
                  <a:pt x="132" y="85"/>
                  <a:pt x="132" y="85"/>
                </a:cubicBezTo>
                <a:cubicBezTo>
                  <a:pt x="132" y="85"/>
                  <a:pt x="132" y="85"/>
                  <a:pt x="132" y="85"/>
                </a:cubicBezTo>
                <a:cubicBezTo>
                  <a:pt x="132" y="85"/>
                  <a:pt x="131" y="85"/>
                  <a:pt x="131" y="86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2" y="85"/>
                  <a:pt x="132" y="85"/>
                  <a:pt x="132" y="85"/>
                </a:cubicBezTo>
                <a:cubicBezTo>
                  <a:pt x="132" y="85"/>
                  <a:pt x="131" y="85"/>
                  <a:pt x="131" y="85"/>
                </a:cubicBezTo>
                <a:cubicBezTo>
                  <a:pt x="131" y="85"/>
                  <a:pt x="132" y="85"/>
                  <a:pt x="132" y="85"/>
                </a:cubicBezTo>
                <a:cubicBezTo>
                  <a:pt x="133" y="85"/>
                  <a:pt x="133" y="85"/>
                  <a:pt x="134" y="84"/>
                </a:cubicBezTo>
                <a:cubicBezTo>
                  <a:pt x="133" y="84"/>
                  <a:pt x="132" y="84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1" y="84"/>
                  <a:pt x="130" y="84"/>
                  <a:pt x="130" y="83"/>
                </a:cubicBezTo>
                <a:cubicBezTo>
                  <a:pt x="130" y="83"/>
                  <a:pt x="131" y="83"/>
                  <a:pt x="131" y="84"/>
                </a:cubicBezTo>
                <a:cubicBezTo>
                  <a:pt x="131" y="84"/>
                  <a:pt x="131" y="84"/>
                  <a:pt x="132" y="84"/>
                </a:cubicBezTo>
                <a:cubicBezTo>
                  <a:pt x="132" y="84"/>
                  <a:pt x="133" y="84"/>
                  <a:pt x="133" y="84"/>
                </a:cubicBezTo>
                <a:cubicBezTo>
                  <a:pt x="133" y="84"/>
                  <a:pt x="133" y="84"/>
                  <a:pt x="133" y="84"/>
                </a:cubicBezTo>
                <a:cubicBezTo>
                  <a:pt x="133" y="84"/>
                  <a:pt x="136" y="84"/>
                  <a:pt x="136" y="84"/>
                </a:cubicBezTo>
                <a:cubicBezTo>
                  <a:pt x="136" y="83"/>
                  <a:pt x="136" y="83"/>
                  <a:pt x="135" y="83"/>
                </a:cubicBezTo>
                <a:cubicBezTo>
                  <a:pt x="135" y="83"/>
                  <a:pt x="135" y="83"/>
                  <a:pt x="134" y="83"/>
                </a:cubicBezTo>
                <a:cubicBezTo>
                  <a:pt x="134" y="83"/>
                  <a:pt x="133" y="83"/>
                  <a:pt x="133" y="83"/>
                </a:cubicBezTo>
                <a:cubicBezTo>
                  <a:pt x="132" y="83"/>
                  <a:pt x="131" y="82"/>
                  <a:pt x="130" y="82"/>
                </a:cubicBezTo>
                <a:cubicBezTo>
                  <a:pt x="131" y="82"/>
                  <a:pt x="131" y="82"/>
                  <a:pt x="131" y="82"/>
                </a:cubicBezTo>
                <a:cubicBezTo>
                  <a:pt x="132" y="82"/>
                  <a:pt x="132" y="82"/>
                  <a:pt x="132" y="82"/>
                </a:cubicBezTo>
                <a:cubicBezTo>
                  <a:pt x="132" y="82"/>
                  <a:pt x="132" y="82"/>
                  <a:pt x="132" y="82"/>
                </a:cubicBezTo>
                <a:cubicBezTo>
                  <a:pt x="132" y="81"/>
                  <a:pt x="131" y="81"/>
                  <a:pt x="130" y="81"/>
                </a:cubicBezTo>
                <a:cubicBezTo>
                  <a:pt x="130" y="81"/>
                  <a:pt x="129" y="81"/>
                  <a:pt x="129" y="81"/>
                </a:cubicBezTo>
                <a:cubicBezTo>
                  <a:pt x="129" y="82"/>
                  <a:pt x="128" y="82"/>
                  <a:pt x="128" y="82"/>
                </a:cubicBezTo>
                <a:cubicBezTo>
                  <a:pt x="128" y="81"/>
                  <a:pt x="127" y="82"/>
                  <a:pt x="127" y="82"/>
                </a:cubicBezTo>
                <a:cubicBezTo>
                  <a:pt x="127" y="82"/>
                  <a:pt x="127" y="81"/>
                  <a:pt x="126" y="82"/>
                </a:cubicBezTo>
                <a:cubicBezTo>
                  <a:pt x="126" y="82"/>
                  <a:pt x="126" y="82"/>
                  <a:pt x="126" y="82"/>
                </a:cubicBezTo>
                <a:cubicBezTo>
                  <a:pt x="126" y="82"/>
                  <a:pt x="125" y="83"/>
                  <a:pt x="125" y="83"/>
                </a:cubicBezTo>
                <a:cubicBezTo>
                  <a:pt x="125" y="83"/>
                  <a:pt x="125" y="82"/>
                  <a:pt x="125" y="82"/>
                </a:cubicBezTo>
                <a:cubicBezTo>
                  <a:pt x="126" y="82"/>
                  <a:pt x="126" y="82"/>
                  <a:pt x="126" y="82"/>
                </a:cubicBezTo>
                <a:cubicBezTo>
                  <a:pt x="126" y="82"/>
                  <a:pt x="126" y="81"/>
                  <a:pt x="126" y="81"/>
                </a:cubicBezTo>
                <a:cubicBezTo>
                  <a:pt x="126" y="81"/>
                  <a:pt x="125" y="80"/>
                  <a:pt x="125" y="80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23" y="80"/>
                  <a:pt x="123" y="80"/>
                  <a:pt x="122" y="80"/>
                </a:cubicBezTo>
                <a:cubicBezTo>
                  <a:pt x="122" y="80"/>
                  <a:pt x="121" y="79"/>
                  <a:pt x="121" y="79"/>
                </a:cubicBezTo>
                <a:cubicBezTo>
                  <a:pt x="120" y="79"/>
                  <a:pt x="120" y="79"/>
                  <a:pt x="119" y="79"/>
                </a:cubicBezTo>
                <a:cubicBezTo>
                  <a:pt x="119" y="79"/>
                  <a:pt x="118" y="79"/>
                  <a:pt x="118" y="79"/>
                </a:cubicBezTo>
                <a:cubicBezTo>
                  <a:pt x="119" y="80"/>
                  <a:pt x="118" y="80"/>
                  <a:pt x="118" y="80"/>
                </a:cubicBezTo>
                <a:cubicBezTo>
                  <a:pt x="118" y="80"/>
                  <a:pt x="117" y="80"/>
                  <a:pt x="117" y="80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0"/>
                  <a:pt x="118" y="80"/>
                  <a:pt x="118" y="81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8" y="81"/>
                  <a:pt x="117" y="81"/>
                  <a:pt x="117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9" y="82"/>
                  <a:pt x="119" y="82"/>
                  <a:pt x="119" y="82"/>
                </a:cubicBezTo>
                <a:cubicBezTo>
                  <a:pt x="119" y="82"/>
                  <a:pt x="120" y="82"/>
                  <a:pt x="120" y="82"/>
                </a:cubicBezTo>
                <a:cubicBezTo>
                  <a:pt x="120" y="82"/>
                  <a:pt x="119" y="82"/>
                  <a:pt x="119" y="82"/>
                </a:cubicBezTo>
                <a:cubicBezTo>
                  <a:pt x="119" y="83"/>
                  <a:pt x="119" y="83"/>
                  <a:pt x="120" y="83"/>
                </a:cubicBezTo>
                <a:cubicBezTo>
                  <a:pt x="120" y="83"/>
                  <a:pt x="120" y="83"/>
                  <a:pt x="120" y="83"/>
                </a:cubicBezTo>
                <a:cubicBezTo>
                  <a:pt x="120" y="83"/>
                  <a:pt x="120" y="83"/>
                  <a:pt x="120" y="83"/>
                </a:cubicBezTo>
                <a:cubicBezTo>
                  <a:pt x="121" y="83"/>
                  <a:pt x="122" y="83"/>
                  <a:pt x="122" y="83"/>
                </a:cubicBezTo>
                <a:cubicBezTo>
                  <a:pt x="122" y="83"/>
                  <a:pt x="121" y="83"/>
                  <a:pt x="121" y="83"/>
                </a:cubicBezTo>
                <a:cubicBezTo>
                  <a:pt x="120" y="84"/>
                  <a:pt x="121" y="83"/>
                  <a:pt x="121" y="83"/>
                </a:cubicBezTo>
                <a:cubicBezTo>
                  <a:pt x="121" y="84"/>
                  <a:pt x="122" y="83"/>
                  <a:pt x="122" y="83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23" y="83"/>
                  <a:pt x="123" y="83"/>
                  <a:pt x="124" y="83"/>
                </a:cubicBezTo>
                <a:cubicBezTo>
                  <a:pt x="124" y="83"/>
                  <a:pt x="124" y="83"/>
                  <a:pt x="125" y="83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25" y="83"/>
                  <a:pt x="126" y="83"/>
                  <a:pt x="126" y="83"/>
                </a:cubicBezTo>
                <a:cubicBezTo>
                  <a:pt x="126" y="83"/>
                  <a:pt x="126" y="83"/>
                  <a:pt x="126" y="83"/>
                </a:cubicBezTo>
                <a:cubicBezTo>
                  <a:pt x="126" y="83"/>
                  <a:pt x="126" y="83"/>
                  <a:pt x="126" y="83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29" y="85"/>
                  <a:pt x="129" y="85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6"/>
                  <a:pt x="129" y="86"/>
                </a:cubicBezTo>
                <a:cubicBezTo>
                  <a:pt x="129" y="86"/>
                  <a:pt x="129" y="87"/>
                  <a:pt x="129" y="87"/>
                </a:cubicBezTo>
                <a:cubicBezTo>
                  <a:pt x="129" y="87"/>
                  <a:pt x="129" y="87"/>
                  <a:pt x="129" y="87"/>
                </a:cubicBezTo>
                <a:cubicBezTo>
                  <a:pt x="129" y="87"/>
                  <a:pt x="129" y="87"/>
                  <a:pt x="129" y="87"/>
                </a:cubicBezTo>
                <a:cubicBezTo>
                  <a:pt x="128" y="87"/>
                  <a:pt x="128" y="88"/>
                  <a:pt x="128" y="88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8" y="89"/>
                  <a:pt x="128" y="89"/>
                  <a:pt x="128" y="89"/>
                </a:cubicBezTo>
                <a:cubicBezTo>
                  <a:pt x="128" y="89"/>
                  <a:pt x="128" y="89"/>
                  <a:pt x="129" y="89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29" y="90"/>
                  <a:pt x="129" y="90"/>
                  <a:pt x="129" y="91"/>
                </a:cubicBezTo>
                <a:cubicBezTo>
                  <a:pt x="129" y="91"/>
                  <a:pt x="129" y="91"/>
                  <a:pt x="129" y="91"/>
                </a:cubicBezTo>
                <a:cubicBezTo>
                  <a:pt x="129" y="91"/>
                  <a:pt x="129" y="91"/>
                  <a:pt x="129" y="91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30" y="92"/>
                  <a:pt x="130" y="92"/>
                  <a:pt x="130" y="92"/>
                </a:cubicBezTo>
                <a:cubicBezTo>
                  <a:pt x="131" y="92"/>
                  <a:pt x="131" y="91"/>
                  <a:pt x="131" y="91"/>
                </a:cubicBezTo>
                <a:cubicBezTo>
                  <a:pt x="131" y="92"/>
                  <a:pt x="131" y="92"/>
                  <a:pt x="131" y="91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32" y="91"/>
                  <a:pt x="132" y="91"/>
                  <a:pt x="132" y="90"/>
                </a:cubicBezTo>
                <a:cubicBezTo>
                  <a:pt x="132" y="91"/>
                  <a:pt x="132" y="91"/>
                  <a:pt x="132" y="91"/>
                </a:cubicBezTo>
                <a:cubicBezTo>
                  <a:pt x="132" y="91"/>
                  <a:pt x="132" y="91"/>
                  <a:pt x="132" y="91"/>
                </a:cubicBezTo>
                <a:cubicBezTo>
                  <a:pt x="132" y="91"/>
                  <a:pt x="132" y="91"/>
                  <a:pt x="132" y="91"/>
                </a:cubicBezTo>
                <a:cubicBezTo>
                  <a:pt x="132" y="92"/>
                  <a:pt x="133" y="92"/>
                  <a:pt x="133" y="92"/>
                </a:cubicBezTo>
                <a:cubicBezTo>
                  <a:pt x="133" y="92"/>
                  <a:pt x="133" y="92"/>
                  <a:pt x="133" y="92"/>
                </a:cubicBezTo>
                <a:cubicBezTo>
                  <a:pt x="133" y="92"/>
                  <a:pt x="133" y="92"/>
                  <a:pt x="133" y="92"/>
                </a:cubicBezTo>
                <a:cubicBezTo>
                  <a:pt x="134" y="92"/>
                  <a:pt x="134" y="92"/>
                  <a:pt x="134" y="92"/>
                </a:cubicBezTo>
                <a:cubicBezTo>
                  <a:pt x="134" y="92"/>
                  <a:pt x="134" y="92"/>
                  <a:pt x="134" y="92"/>
                </a:cubicBezTo>
                <a:close/>
                <a:moveTo>
                  <a:pt x="130" y="95"/>
                </a:moveTo>
                <a:cubicBezTo>
                  <a:pt x="130" y="95"/>
                  <a:pt x="130" y="95"/>
                  <a:pt x="129" y="95"/>
                </a:cubicBezTo>
                <a:cubicBezTo>
                  <a:pt x="129" y="95"/>
                  <a:pt x="129" y="95"/>
                  <a:pt x="129" y="95"/>
                </a:cubicBezTo>
                <a:cubicBezTo>
                  <a:pt x="128" y="95"/>
                  <a:pt x="129" y="95"/>
                  <a:pt x="128" y="95"/>
                </a:cubicBezTo>
                <a:cubicBezTo>
                  <a:pt x="128" y="95"/>
                  <a:pt x="128" y="94"/>
                  <a:pt x="128" y="94"/>
                </a:cubicBezTo>
                <a:cubicBezTo>
                  <a:pt x="127" y="94"/>
                  <a:pt x="126" y="94"/>
                  <a:pt x="126" y="94"/>
                </a:cubicBezTo>
                <a:cubicBezTo>
                  <a:pt x="125" y="94"/>
                  <a:pt x="124" y="94"/>
                  <a:pt x="123" y="94"/>
                </a:cubicBezTo>
                <a:cubicBezTo>
                  <a:pt x="122" y="94"/>
                  <a:pt x="121" y="94"/>
                  <a:pt x="121" y="95"/>
                </a:cubicBezTo>
                <a:cubicBezTo>
                  <a:pt x="121" y="96"/>
                  <a:pt x="121" y="95"/>
                  <a:pt x="122" y="95"/>
                </a:cubicBezTo>
                <a:cubicBezTo>
                  <a:pt x="121" y="96"/>
                  <a:pt x="121" y="96"/>
                  <a:pt x="122" y="96"/>
                </a:cubicBezTo>
                <a:cubicBezTo>
                  <a:pt x="122" y="96"/>
                  <a:pt x="122" y="96"/>
                  <a:pt x="122" y="96"/>
                </a:cubicBezTo>
                <a:cubicBezTo>
                  <a:pt x="122" y="96"/>
                  <a:pt x="122" y="96"/>
                  <a:pt x="122" y="96"/>
                </a:cubicBezTo>
                <a:cubicBezTo>
                  <a:pt x="121" y="96"/>
                  <a:pt x="120" y="96"/>
                  <a:pt x="120" y="96"/>
                </a:cubicBezTo>
                <a:cubicBezTo>
                  <a:pt x="120" y="97"/>
                  <a:pt x="120" y="97"/>
                  <a:pt x="120" y="97"/>
                </a:cubicBezTo>
                <a:cubicBezTo>
                  <a:pt x="120" y="97"/>
                  <a:pt x="120" y="97"/>
                  <a:pt x="120" y="97"/>
                </a:cubicBezTo>
                <a:cubicBezTo>
                  <a:pt x="120" y="97"/>
                  <a:pt x="120" y="97"/>
                  <a:pt x="120" y="97"/>
                </a:cubicBezTo>
                <a:cubicBezTo>
                  <a:pt x="120" y="97"/>
                  <a:pt x="120" y="98"/>
                  <a:pt x="120" y="98"/>
                </a:cubicBezTo>
                <a:cubicBezTo>
                  <a:pt x="120" y="98"/>
                  <a:pt x="120" y="98"/>
                  <a:pt x="120" y="98"/>
                </a:cubicBezTo>
                <a:cubicBezTo>
                  <a:pt x="120" y="98"/>
                  <a:pt x="120" y="98"/>
                  <a:pt x="120" y="98"/>
                </a:cubicBezTo>
                <a:cubicBezTo>
                  <a:pt x="120" y="98"/>
                  <a:pt x="120" y="99"/>
                  <a:pt x="120" y="99"/>
                </a:cubicBezTo>
                <a:cubicBezTo>
                  <a:pt x="120" y="99"/>
                  <a:pt x="120" y="99"/>
                  <a:pt x="120" y="100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100"/>
                  <a:pt x="120" y="100"/>
                  <a:pt x="120" y="100"/>
                </a:cubicBezTo>
                <a:cubicBezTo>
                  <a:pt x="120" y="101"/>
                  <a:pt x="120" y="101"/>
                  <a:pt x="120" y="101"/>
                </a:cubicBezTo>
                <a:cubicBezTo>
                  <a:pt x="120" y="101"/>
                  <a:pt x="120" y="101"/>
                  <a:pt x="120" y="101"/>
                </a:cubicBezTo>
                <a:cubicBezTo>
                  <a:pt x="121" y="101"/>
                  <a:pt x="121" y="101"/>
                  <a:pt x="121" y="102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1" y="102"/>
                  <a:pt x="121" y="102"/>
                  <a:pt x="121" y="103"/>
                </a:cubicBezTo>
                <a:cubicBezTo>
                  <a:pt x="121" y="103"/>
                  <a:pt x="121" y="103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104"/>
                  <a:pt x="122" y="104"/>
                  <a:pt x="121" y="104"/>
                </a:cubicBezTo>
                <a:cubicBezTo>
                  <a:pt x="121" y="104"/>
                  <a:pt x="121" y="105"/>
                  <a:pt x="121" y="104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104"/>
                  <a:pt x="123" y="104"/>
                  <a:pt x="123" y="104"/>
                </a:cubicBezTo>
                <a:cubicBezTo>
                  <a:pt x="123" y="104"/>
                  <a:pt x="124" y="104"/>
                  <a:pt x="124" y="104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4" y="104"/>
                  <a:pt x="124" y="104"/>
                  <a:pt x="123" y="104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4" y="104"/>
                  <a:pt x="124" y="104"/>
                  <a:pt x="124" y="103"/>
                </a:cubicBezTo>
                <a:cubicBezTo>
                  <a:pt x="124" y="103"/>
                  <a:pt x="124" y="103"/>
                  <a:pt x="125" y="103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5" y="103"/>
                  <a:pt x="125" y="103"/>
                  <a:pt x="125" y="102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5" y="102"/>
                  <a:pt x="125" y="102"/>
                  <a:pt x="125" y="101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24" y="101"/>
                  <a:pt x="124" y="101"/>
                  <a:pt x="124" y="101"/>
                </a:cubicBezTo>
                <a:cubicBezTo>
                  <a:pt x="124" y="101"/>
                  <a:pt x="123" y="101"/>
                  <a:pt x="123" y="101"/>
                </a:cubicBezTo>
                <a:cubicBezTo>
                  <a:pt x="123" y="101"/>
                  <a:pt x="123" y="101"/>
                  <a:pt x="123" y="101"/>
                </a:cubicBezTo>
                <a:cubicBezTo>
                  <a:pt x="124" y="101"/>
                  <a:pt x="124" y="101"/>
                  <a:pt x="125" y="101"/>
                </a:cubicBezTo>
                <a:cubicBezTo>
                  <a:pt x="125" y="101"/>
                  <a:pt x="125" y="101"/>
                  <a:pt x="126" y="101"/>
                </a:cubicBezTo>
                <a:cubicBezTo>
                  <a:pt x="126" y="101"/>
                  <a:pt x="126" y="101"/>
                  <a:pt x="126" y="101"/>
                </a:cubicBezTo>
                <a:cubicBezTo>
                  <a:pt x="127" y="101"/>
                  <a:pt x="127" y="101"/>
                  <a:pt x="128" y="101"/>
                </a:cubicBezTo>
                <a:cubicBezTo>
                  <a:pt x="129" y="101"/>
                  <a:pt x="129" y="101"/>
                  <a:pt x="130" y="100"/>
                </a:cubicBezTo>
                <a:cubicBezTo>
                  <a:pt x="130" y="100"/>
                  <a:pt x="130" y="99"/>
                  <a:pt x="130" y="99"/>
                </a:cubicBezTo>
                <a:cubicBezTo>
                  <a:pt x="130" y="99"/>
                  <a:pt x="131" y="99"/>
                  <a:pt x="131" y="99"/>
                </a:cubicBezTo>
                <a:cubicBezTo>
                  <a:pt x="131" y="98"/>
                  <a:pt x="130" y="99"/>
                  <a:pt x="130" y="98"/>
                </a:cubicBezTo>
                <a:cubicBezTo>
                  <a:pt x="130" y="98"/>
                  <a:pt x="130" y="98"/>
                  <a:pt x="131" y="98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31" y="98"/>
                  <a:pt x="132" y="97"/>
                  <a:pt x="132" y="97"/>
                </a:cubicBezTo>
                <a:cubicBezTo>
                  <a:pt x="132" y="97"/>
                  <a:pt x="132" y="97"/>
                  <a:pt x="132" y="97"/>
                </a:cubicBezTo>
                <a:cubicBezTo>
                  <a:pt x="132" y="97"/>
                  <a:pt x="133" y="96"/>
                  <a:pt x="133" y="96"/>
                </a:cubicBezTo>
                <a:cubicBezTo>
                  <a:pt x="133" y="96"/>
                  <a:pt x="134" y="95"/>
                  <a:pt x="134" y="95"/>
                </a:cubicBezTo>
                <a:cubicBezTo>
                  <a:pt x="134" y="95"/>
                  <a:pt x="133" y="95"/>
                  <a:pt x="133" y="95"/>
                </a:cubicBezTo>
                <a:cubicBezTo>
                  <a:pt x="132" y="95"/>
                  <a:pt x="131" y="95"/>
                  <a:pt x="130" y="95"/>
                </a:cubicBezTo>
                <a:close/>
                <a:moveTo>
                  <a:pt x="120" y="91"/>
                </a:moveTo>
                <a:cubicBezTo>
                  <a:pt x="120" y="91"/>
                  <a:pt x="121" y="91"/>
                  <a:pt x="120" y="91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1" y="91"/>
                  <a:pt x="121" y="91"/>
                  <a:pt x="122" y="91"/>
                </a:cubicBezTo>
                <a:cubicBezTo>
                  <a:pt x="122" y="91"/>
                  <a:pt x="122" y="91"/>
                  <a:pt x="122" y="91"/>
                </a:cubicBezTo>
                <a:cubicBezTo>
                  <a:pt x="122" y="91"/>
                  <a:pt x="122" y="92"/>
                  <a:pt x="122" y="92"/>
                </a:cubicBezTo>
                <a:cubicBezTo>
                  <a:pt x="123" y="92"/>
                  <a:pt x="123" y="92"/>
                  <a:pt x="123" y="92"/>
                </a:cubicBezTo>
                <a:cubicBezTo>
                  <a:pt x="124" y="91"/>
                  <a:pt x="125" y="92"/>
                  <a:pt x="126" y="91"/>
                </a:cubicBezTo>
                <a:cubicBezTo>
                  <a:pt x="126" y="90"/>
                  <a:pt x="126" y="90"/>
                  <a:pt x="125" y="90"/>
                </a:cubicBezTo>
                <a:cubicBezTo>
                  <a:pt x="125" y="90"/>
                  <a:pt x="125" y="90"/>
                  <a:pt x="125" y="90"/>
                </a:cubicBezTo>
                <a:cubicBezTo>
                  <a:pt x="125" y="90"/>
                  <a:pt x="125" y="89"/>
                  <a:pt x="125" y="89"/>
                </a:cubicBezTo>
                <a:cubicBezTo>
                  <a:pt x="125" y="89"/>
                  <a:pt x="125" y="89"/>
                  <a:pt x="125" y="89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4" y="88"/>
                  <a:pt x="124" y="87"/>
                  <a:pt x="123" y="87"/>
                </a:cubicBezTo>
                <a:cubicBezTo>
                  <a:pt x="123" y="87"/>
                  <a:pt x="122" y="87"/>
                  <a:pt x="122" y="87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20" y="87"/>
                  <a:pt x="119" y="88"/>
                  <a:pt x="119" y="88"/>
                </a:cubicBezTo>
                <a:cubicBezTo>
                  <a:pt x="119" y="88"/>
                  <a:pt x="119" y="88"/>
                  <a:pt x="119" y="88"/>
                </a:cubicBezTo>
                <a:cubicBezTo>
                  <a:pt x="119" y="88"/>
                  <a:pt x="118" y="88"/>
                  <a:pt x="118" y="89"/>
                </a:cubicBezTo>
                <a:cubicBezTo>
                  <a:pt x="118" y="89"/>
                  <a:pt x="118" y="90"/>
                  <a:pt x="118" y="90"/>
                </a:cubicBezTo>
                <a:cubicBezTo>
                  <a:pt x="118" y="90"/>
                  <a:pt x="118" y="90"/>
                  <a:pt x="118" y="90"/>
                </a:cubicBezTo>
                <a:cubicBezTo>
                  <a:pt x="119" y="90"/>
                  <a:pt x="118" y="90"/>
                  <a:pt x="119" y="90"/>
                </a:cubicBezTo>
                <a:cubicBezTo>
                  <a:pt x="119" y="90"/>
                  <a:pt x="119" y="91"/>
                  <a:pt x="120" y="91"/>
                </a:cubicBezTo>
                <a:cubicBezTo>
                  <a:pt x="120" y="91"/>
                  <a:pt x="120" y="91"/>
                  <a:pt x="120" y="91"/>
                </a:cubicBezTo>
                <a:cubicBezTo>
                  <a:pt x="120" y="91"/>
                  <a:pt x="120" y="91"/>
                  <a:pt x="120" y="91"/>
                </a:cubicBezTo>
                <a:close/>
                <a:moveTo>
                  <a:pt x="149" y="132"/>
                </a:moveTo>
                <a:cubicBezTo>
                  <a:pt x="149" y="132"/>
                  <a:pt x="149" y="132"/>
                  <a:pt x="149" y="132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50" y="132"/>
                  <a:pt x="150" y="132"/>
                  <a:pt x="150" y="132"/>
                </a:cubicBezTo>
                <a:cubicBezTo>
                  <a:pt x="150" y="132"/>
                  <a:pt x="150" y="132"/>
                  <a:pt x="150" y="132"/>
                </a:cubicBezTo>
                <a:cubicBezTo>
                  <a:pt x="150" y="132"/>
                  <a:pt x="150" y="132"/>
                  <a:pt x="150" y="132"/>
                </a:cubicBezTo>
                <a:cubicBezTo>
                  <a:pt x="150" y="132"/>
                  <a:pt x="150" y="132"/>
                  <a:pt x="150" y="132"/>
                </a:cubicBezTo>
                <a:cubicBezTo>
                  <a:pt x="150" y="132"/>
                  <a:pt x="150" y="132"/>
                  <a:pt x="150" y="132"/>
                </a:cubicBezTo>
                <a:cubicBezTo>
                  <a:pt x="150" y="132"/>
                  <a:pt x="150" y="132"/>
                  <a:pt x="150" y="132"/>
                </a:cubicBezTo>
                <a:cubicBezTo>
                  <a:pt x="150" y="132"/>
                  <a:pt x="151" y="132"/>
                  <a:pt x="151" y="132"/>
                </a:cubicBezTo>
                <a:cubicBezTo>
                  <a:pt x="151" y="132"/>
                  <a:pt x="151" y="132"/>
                  <a:pt x="151" y="132"/>
                </a:cubicBezTo>
                <a:cubicBezTo>
                  <a:pt x="151" y="132"/>
                  <a:pt x="151" y="132"/>
                  <a:pt x="150" y="132"/>
                </a:cubicBezTo>
                <a:cubicBezTo>
                  <a:pt x="150" y="132"/>
                  <a:pt x="150" y="132"/>
                  <a:pt x="150" y="132"/>
                </a:cubicBezTo>
                <a:cubicBezTo>
                  <a:pt x="150" y="131"/>
                  <a:pt x="150" y="132"/>
                  <a:pt x="150" y="131"/>
                </a:cubicBezTo>
                <a:cubicBezTo>
                  <a:pt x="150" y="131"/>
                  <a:pt x="150" y="131"/>
                  <a:pt x="149" y="131"/>
                </a:cubicBezTo>
                <a:cubicBezTo>
                  <a:pt x="149" y="130"/>
                  <a:pt x="149" y="130"/>
                  <a:pt x="149" y="130"/>
                </a:cubicBezTo>
                <a:cubicBezTo>
                  <a:pt x="149" y="130"/>
                  <a:pt x="148" y="130"/>
                  <a:pt x="148" y="130"/>
                </a:cubicBezTo>
                <a:cubicBezTo>
                  <a:pt x="148" y="131"/>
                  <a:pt x="149" y="131"/>
                  <a:pt x="149" y="132"/>
                </a:cubicBezTo>
                <a:close/>
                <a:moveTo>
                  <a:pt x="108" y="118"/>
                </a:moveTo>
                <a:cubicBezTo>
                  <a:pt x="108" y="118"/>
                  <a:pt x="108" y="118"/>
                  <a:pt x="108" y="118"/>
                </a:cubicBezTo>
                <a:cubicBezTo>
                  <a:pt x="108" y="118"/>
                  <a:pt x="108" y="118"/>
                  <a:pt x="108" y="118"/>
                </a:cubicBezTo>
                <a:cubicBezTo>
                  <a:pt x="108" y="118"/>
                  <a:pt x="108" y="118"/>
                  <a:pt x="108" y="118"/>
                </a:cubicBezTo>
                <a:cubicBezTo>
                  <a:pt x="108" y="118"/>
                  <a:pt x="108" y="118"/>
                  <a:pt x="107" y="118"/>
                </a:cubicBezTo>
                <a:cubicBezTo>
                  <a:pt x="107" y="118"/>
                  <a:pt x="107" y="118"/>
                  <a:pt x="107" y="118"/>
                </a:cubicBezTo>
                <a:cubicBezTo>
                  <a:pt x="107" y="118"/>
                  <a:pt x="107" y="119"/>
                  <a:pt x="107" y="119"/>
                </a:cubicBezTo>
                <a:cubicBezTo>
                  <a:pt x="107" y="119"/>
                  <a:pt x="107" y="119"/>
                  <a:pt x="107" y="119"/>
                </a:cubicBezTo>
                <a:cubicBezTo>
                  <a:pt x="107" y="119"/>
                  <a:pt x="107" y="119"/>
                  <a:pt x="107" y="119"/>
                </a:cubicBezTo>
                <a:cubicBezTo>
                  <a:pt x="108" y="119"/>
                  <a:pt x="108" y="119"/>
                  <a:pt x="108" y="119"/>
                </a:cubicBezTo>
                <a:cubicBezTo>
                  <a:pt x="108" y="119"/>
                  <a:pt x="108" y="119"/>
                  <a:pt x="108" y="119"/>
                </a:cubicBezTo>
                <a:cubicBezTo>
                  <a:pt x="108" y="119"/>
                  <a:pt x="108" y="119"/>
                  <a:pt x="108" y="119"/>
                </a:cubicBezTo>
                <a:cubicBezTo>
                  <a:pt x="108" y="119"/>
                  <a:pt x="108" y="119"/>
                  <a:pt x="108" y="119"/>
                </a:cubicBezTo>
                <a:cubicBezTo>
                  <a:pt x="109" y="119"/>
                  <a:pt x="109" y="118"/>
                  <a:pt x="108" y="118"/>
                </a:cubicBezTo>
                <a:cubicBezTo>
                  <a:pt x="108" y="118"/>
                  <a:pt x="108" y="118"/>
                  <a:pt x="108" y="118"/>
                </a:cubicBezTo>
                <a:close/>
                <a:moveTo>
                  <a:pt x="143" y="122"/>
                </a:moveTo>
                <a:cubicBezTo>
                  <a:pt x="143" y="121"/>
                  <a:pt x="143" y="121"/>
                  <a:pt x="143" y="121"/>
                </a:cubicBezTo>
                <a:cubicBezTo>
                  <a:pt x="143" y="121"/>
                  <a:pt x="143" y="121"/>
                  <a:pt x="143" y="121"/>
                </a:cubicBezTo>
                <a:cubicBezTo>
                  <a:pt x="142" y="121"/>
                  <a:pt x="142" y="121"/>
                  <a:pt x="142" y="121"/>
                </a:cubicBezTo>
                <a:cubicBezTo>
                  <a:pt x="142" y="121"/>
                  <a:pt x="142" y="122"/>
                  <a:pt x="142" y="122"/>
                </a:cubicBezTo>
                <a:cubicBezTo>
                  <a:pt x="142" y="122"/>
                  <a:pt x="142" y="122"/>
                  <a:pt x="142" y="122"/>
                </a:cubicBezTo>
                <a:cubicBezTo>
                  <a:pt x="142" y="122"/>
                  <a:pt x="142" y="122"/>
                  <a:pt x="142" y="122"/>
                </a:cubicBezTo>
                <a:cubicBezTo>
                  <a:pt x="142" y="122"/>
                  <a:pt x="142" y="122"/>
                  <a:pt x="142" y="122"/>
                </a:cubicBezTo>
                <a:cubicBezTo>
                  <a:pt x="142" y="123"/>
                  <a:pt x="142" y="123"/>
                  <a:pt x="142" y="123"/>
                </a:cubicBezTo>
                <a:cubicBezTo>
                  <a:pt x="142" y="123"/>
                  <a:pt x="142" y="123"/>
                  <a:pt x="142" y="123"/>
                </a:cubicBezTo>
                <a:cubicBezTo>
                  <a:pt x="142" y="123"/>
                  <a:pt x="142" y="123"/>
                  <a:pt x="142" y="123"/>
                </a:cubicBezTo>
                <a:cubicBezTo>
                  <a:pt x="142" y="123"/>
                  <a:pt x="142" y="123"/>
                  <a:pt x="142" y="123"/>
                </a:cubicBezTo>
                <a:cubicBezTo>
                  <a:pt x="142" y="123"/>
                  <a:pt x="142" y="123"/>
                  <a:pt x="142" y="123"/>
                </a:cubicBezTo>
                <a:cubicBezTo>
                  <a:pt x="142" y="123"/>
                  <a:pt x="142" y="123"/>
                  <a:pt x="142" y="123"/>
                </a:cubicBezTo>
                <a:cubicBezTo>
                  <a:pt x="142" y="123"/>
                  <a:pt x="142" y="123"/>
                  <a:pt x="142" y="123"/>
                </a:cubicBezTo>
                <a:cubicBezTo>
                  <a:pt x="143" y="124"/>
                  <a:pt x="143" y="123"/>
                  <a:pt x="143" y="123"/>
                </a:cubicBezTo>
                <a:cubicBezTo>
                  <a:pt x="143" y="123"/>
                  <a:pt x="143" y="122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lose/>
                <a:moveTo>
                  <a:pt x="116" y="99"/>
                </a:moveTo>
                <a:cubicBezTo>
                  <a:pt x="116" y="99"/>
                  <a:pt x="116" y="99"/>
                  <a:pt x="116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99"/>
                  <a:pt x="116" y="99"/>
                  <a:pt x="116" y="100"/>
                </a:cubicBezTo>
                <a:cubicBezTo>
                  <a:pt x="116" y="100"/>
                  <a:pt x="116" y="100"/>
                  <a:pt x="117" y="100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100"/>
                  <a:pt x="118" y="100"/>
                  <a:pt x="118" y="100"/>
                </a:cubicBezTo>
                <a:cubicBezTo>
                  <a:pt x="118" y="99"/>
                  <a:pt x="118" y="99"/>
                  <a:pt x="118" y="99"/>
                </a:cubicBezTo>
                <a:cubicBezTo>
                  <a:pt x="118" y="99"/>
                  <a:pt x="117" y="99"/>
                  <a:pt x="117" y="99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117" y="99"/>
                  <a:pt x="117" y="99"/>
                  <a:pt x="116" y="99"/>
                </a:cubicBezTo>
                <a:cubicBezTo>
                  <a:pt x="116" y="99"/>
                  <a:pt x="116" y="99"/>
                  <a:pt x="116" y="99"/>
                </a:cubicBezTo>
                <a:close/>
                <a:moveTo>
                  <a:pt x="118" y="101"/>
                </a:moveTo>
                <a:cubicBezTo>
                  <a:pt x="118" y="101"/>
                  <a:pt x="117" y="101"/>
                  <a:pt x="117" y="101"/>
                </a:cubicBezTo>
                <a:cubicBezTo>
                  <a:pt x="117" y="101"/>
                  <a:pt x="117" y="101"/>
                  <a:pt x="116" y="101"/>
                </a:cubicBezTo>
                <a:cubicBezTo>
                  <a:pt x="116" y="101"/>
                  <a:pt x="117" y="101"/>
                  <a:pt x="116" y="101"/>
                </a:cubicBezTo>
                <a:cubicBezTo>
                  <a:pt x="116" y="101"/>
                  <a:pt x="116" y="101"/>
                  <a:pt x="116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15" y="99"/>
                  <a:pt x="114" y="99"/>
                  <a:pt x="114" y="99"/>
                </a:cubicBezTo>
                <a:cubicBezTo>
                  <a:pt x="114" y="100"/>
                  <a:pt x="113" y="100"/>
                  <a:pt x="113" y="100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3" y="99"/>
                  <a:pt x="114" y="99"/>
                  <a:pt x="114" y="99"/>
                </a:cubicBezTo>
                <a:cubicBezTo>
                  <a:pt x="114" y="99"/>
                  <a:pt x="115" y="98"/>
                  <a:pt x="115" y="98"/>
                </a:cubicBezTo>
                <a:cubicBezTo>
                  <a:pt x="115" y="98"/>
                  <a:pt x="116" y="98"/>
                  <a:pt x="116" y="98"/>
                </a:cubicBezTo>
                <a:cubicBezTo>
                  <a:pt x="116" y="98"/>
                  <a:pt x="116" y="98"/>
                  <a:pt x="116" y="97"/>
                </a:cubicBezTo>
                <a:cubicBezTo>
                  <a:pt x="116" y="97"/>
                  <a:pt x="116" y="97"/>
                  <a:pt x="116" y="97"/>
                </a:cubicBezTo>
                <a:cubicBezTo>
                  <a:pt x="116" y="97"/>
                  <a:pt x="116" y="97"/>
                  <a:pt x="115" y="97"/>
                </a:cubicBezTo>
                <a:cubicBezTo>
                  <a:pt x="115" y="97"/>
                  <a:pt x="115" y="97"/>
                  <a:pt x="115" y="97"/>
                </a:cubicBezTo>
                <a:cubicBezTo>
                  <a:pt x="115" y="97"/>
                  <a:pt x="115" y="97"/>
                  <a:pt x="115" y="97"/>
                </a:cubicBezTo>
                <a:cubicBezTo>
                  <a:pt x="115" y="97"/>
                  <a:pt x="115" y="97"/>
                  <a:pt x="116" y="97"/>
                </a:cubicBezTo>
                <a:cubicBezTo>
                  <a:pt x="116" y="97"/>
                  <a:pt x="117" y="97"/>
                  <a:pt x="117" y="96"/>
                </a:cubicBezTo>
                <a:cubicBezTo>
                  <a:pt x="117" y="96"/>
                  <a:pt x="116" y="95"/>
                  <a:pt x="116" y="95"/>
                </a:cubicBezTo>
                <a:cubicBezTo>
                  <a:pt x="115" y="96"/>
                  <a:pt x="115" y="95"/>
                  <a:pt x="115" y="95"/>
                </a:cubicBezTo>
                <a:cubicBezTo>
                  <a:pt x="115" y="95"/>
                  <a:pt x="115" y="95"/>
                  <a:pt x="114" y="95"/>
                </a:cubicBezTo>
                <a:cubicBezTo>
                  <a:pt x="114" y="95"/>
                  <a:pt x="114" y="95"/>
                  <a:pt x="114" y="95"/>
                </a:cubicBezTo>
                <a:cubicBezTo>
                  <a:pt x="114" y="96"/>
                  <a:pt x="113" y="96"/>
                  <a:pt x="113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12" y="96"/>
                  <a:pt x="112" y="96"/>
                  <a:pt x="111" y="96"/>
                </a:cubicBezTo>
                <a:cubicBezTo>
                  <a:pt x="111" y="96"/>
                  <a:pt x="111" y="96"/>
                  <a:pt x="111" y="96"/>
                </a:cubicBezTo>
                <a:cubicBezTo>
                  <a:pt x="111" y="96"/>
                  <a:pt x="111" y="96"/>
                  <a:pt x="110" y="96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110" y="96"/>
                  <a:pt x="110" y="95"/>
                  <a:pt x="109" y="95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09" y="95"/>
                  <a:pt x="108" y="96"/>
                  <a:pt x="108" y="96"/>
                </a:cubicBezTo>
                <a:cubicBezTo>
                  <a:pt x="109" y="96"/>
                  <a:pt x="109" y="96"/>
                  <a:pt x="109" y="95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09" y="96"/>
                  <a:pt x="109" y="96"/>
                  <a:pt x="109" y="96"/>
                </a:cubicBezTo>
                <a:cubicBezTo>
                  <a:pt x="109" y="96"/>
                  <a:pt x="109" y="96"/>
                  <a:pt x="109" y="96"/>
                </a:cubicBezTo>
                <a:cubicBezTo>
                  <a:pt x="108" y="96"/>
                  <a:pt x="108" y="96"/>
                  <a:pt x="108" y="95"/>
                </a:cubicBezTo>
                <a:cubicBezTo>
                  <a:pt x="108" y="95"/>
                  <a:pt x="107" y="96"/>
                  <a:pt x="107" y="96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7" y="96"/>
                  <a:pt x="106" y="96"/>
                  <a:pt x="106" y="96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6"/>
                  <a:pt x="107" y="96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8" y="97"/>
                  <a:pt x="107" y="97"/>
                  <a:pt x="108" y="97"/>
                </a:cubicBezTo>
                <a:cubicBezTo>
                  <a:pt x="108" y="98"/>
                  <a:pt x="108" y="98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97"/>
                  <a:pt x="106" y="97"/>
                  <a:pt x="106" y="97"/>
                </a:cubicBezTo>
                <a:cubicBezTo>
                  <a:pt x="106" y="97"/>
                  <a:pt x="106" y="97"/>
                  <a:pt x="106" y="97"/>
                </a:cubicBezTo>
                <a:cubicBezTo>
                  <a:pt x="106" y="97"/>
                  <a:pt x="106" y="97"/>
                  <a:pt x="106" y="97"/>
                </a:cubicBezTo>
                <a:cubicBezTo>
                  <a:pt x="105" y="97"/>
                  <a:pt x="105" y="97"/>
                  <a:pt x="105" y="97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9" y="98"/>
                  <a:pt x="109" y="98"/>
                  <a:pt x="109" y="98"/>
                </a:cubicBezTo>
                <a:cubicBezTo>
                  <a:pt x="109" y="99"/>
                  <a:pt x="109" y="99"/>
                  <a:pt x="110" y="99"/>
                </a:cubicBezTo>
                <a:cubicBezTo>
                  <a:pt x="109" y="99"/>
                  <a:pt x="109" y="98"/>
                  <a:pt x="108" y="98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8" y="98"/>
                  <a:pt x="108" y="99"/>
                  <a:pt x="108" y="99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07" y="99"/>
                  <a:pt x="108" y="99"/>
                  <a:pt x="108" y="99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09" y="99"/>
                  <a:pt x="109" y="100"/>
                  <a:pt x="109" y="100"/>
                </a:cubicBezTo>
                <a:cubicBezTo>
                  <a:pt x="109" y="100"/>
                  <a:pt x="109" y="100"/>
                  <a:pt x="109" y="100"/>
                </a:cubicBezTo>
                <a:cubicBezTo>
                  <a:pt x="109" y="100"/>
                  <a:pt x="109" y="100"/>
                  <a:pt x="108" y="100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8" y="100"/>
                  <a:pt x="108" y="100"/>
                  <a:pt x="108" y="99"/>
                </a:cubicBezTo>
                <a:cubicBezTo>
                  <a:pt x="108" y="100"/>
                  <a:pt x="108" y="99"/>
                  <a:pt x="108" y="100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8" y="101"/>
                  <a:pt x="107" y="101"/>
                  <a:pt x="107" y="101"/>
                </a:cubicBezTo>
                <a:cubicBezTo>
                  <a:pt x="107" y="101"/>
                  <a:pt x="107" y="101"/>
                  <a:pt x="107" y="101"/>
                </a:cubicBezTo>
                <a:cubicBezTo>
                  <a:pt x="107" y="101"/>
                  <a:pt x="107" y="101"/>
                  <a:pt x="107" y="101"/>
                </a:cubicBezTo>
                <a:cubicBezTo>
                  <a:pt x="106" y="101"/>
                  <a:pt x="106" y="101"/>
                  <a:pt x="106" y="101"/>
                </a:cubicBezTo>
                <a:cubicBezTo>
                  <a:pt x="106" y="100"/>
                  <a:pt x="105" y="100"/>
                  <a:pt x="105" y="100"/>
                </a:cubicBezTo>
                <a:cubicBezTo>
                  <a:pt x="105" y="100"/>
                  <a:pt x="104" y="99"/>
                  <a:pt x="104" y="99"/>
                </a:cubicBezTo>
                <a:cubicBezTo>
                  <a:pt x="104" y="99"/>
                  <a:pt x="104" y="99"/>
                  <a:pt x="104" y="99"/>
                </a:cubicBezTo>
                <a:cubicBezTo>
                  <a:pt x="104" y="99"/>
                  <a:pt x="104" y="99"/>
                  <a:pt x="104" y="99"/>
                </a:cubicBezTo>
                <a:cubicBezTo>
                  <a:pt x="104" y="99"/>
                  <a:pt x="104" y="99"/>
                  <a:pt x="103" y="99"/>
                </a:cubicBezTo>
                <a:cubicBezTo>
                  <a:pt x="103" y="99"/>
                  <a:pt x="103" y="99"/>
                  <a:pt x="103" y="99"/>
                </a:cubicBezTo>
                <a:cubicBezTo>
                  <a:pt x="103" y="99"/>
                  <a:pt x="103" y="100"/>
                  <a:pt x="103" y="100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3" y="102"/>
                  <a:pt x="104" y="102"/>
                </a:cubicBezTo>
                <a:cubicBezTo>
                  <a:pt x="104" y="102"/>
                  <a:pt x="104" y="102"/>
                  <a:pt x="104" y="102"/>
                </a:cubicBezTo>
                <a:cubicBezTo>
                  <a:pt x="104" y="102"/>
                  <a:pt x="104" y="102"/>
                  <a:pt x="104" y="103"/>
                </a:cubicBezTo>
                <a:cubicBezTo>
                  <a:pt x="104" y="103"/>
                  <a:pt x="105" y="103"/>
                  <a:pt x="105" y="103"/>
                </a:cubicBezTo>
                <a:cubicBezTo>
                  <a:pt x="105" y="103"/>
                  <a:pt x="105" y="103"/>
                  <a:pt x="105" y="103"/>
                </a:cubicBezTo>
                <a:cubicBezTo>
                  <a:pt x="105" y="103"/>
                  <a:pt x="105" y="103"/>
                  <a:pt x="105" y="103"/>
                </a:cubicBezTo>
                <a:cubicBezTo>
                  <a:pt x="106" y="103"/>
                  <a:pt x="106" y="103"/>
                  <a:pt x="106" y="103"/>
                </a:cubicBezTo>
                <a:cubicBezTo>
                  <a:pt x="106" y="103"/>
                  <a:pt x="106" y="103"/>
                  <a:pt x="106" y="103"/>
                </a:cubicBezTo>
                <a:cubicBezTo>
                  <a:pt x="107" y="104"/>
                  <a:pt x="107" y="103"/>
                  <a:pt x="107" y="103"/>
                </a:cubicBezTo>
                <a:cubicBezTo>
                  <a:pt x="107" y="103"/>
                  <a:pt x="108" y="104"/>
                  <a:pt x="108" y="104"/>
                </a:cubicBezTo>
                <a:cubicBezTo>
                  <a:pt x="108" y="104"/>
                  <a:pt x="109" y="105"/>
                  <a:pt x="109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09" y="105"/>
                  <a:pt x="110" y="105"/>
                  <a:pt x="110" y="105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1" y="106"/>
                  <a:pt x="110" y="106"/>
                  <a:pt x="111" y="106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7"/>
                  <a:pt x="112" y="108"/>
                  <a:pt x="112" y="108"/>
                </a:cubicBezTo>
                <a:cubicBezTo>
                  <a:pt x="112" y="108"/>
                  <a:pt x="113" y="107"/>
                  <a:pt x="113" y="107"/>
                </a:cubicBezTo>
                <a:cubicBezTo>
                  <a:pt x="113" y="107"/>
                  <a:pt x="114" y="107"/>
                  <a:pt x="114" y="107"/>
                </a:cubicBezTo>
                <a:cubicBezTo>
                  <a:pt x="114" y="107"/>
                  <a:pt x="113" y="106"/>
                  <a:pt x="113" y="106"/>
                </a:cubicBezTo>
                <a:cubicBezTo>
                  <a:pt x="113" y="106"/>
                  <a:pt x="113" y="106"/>
                  <a:pt x="113" y="106"/>
                </a:cubicBezTo>
                <a:cubicBezTo>
                  <a:pt x="113" y="106"/>
                  <a:pt x="113" y="106"/>
                  <a:pt x="113" y="106"/>
                </a:cubicBezTo>
                <a:cubicBezTo>
                  <a:pt x="113" y="106"/>
                  <a:pt x="113" y="106"/>
                  <a:pt x="113" y="106"/>
                </a:cubicBezTo>
                <a:cubicBezTo>
                  <a:pt x="113" y="106"/>
                  <a:pt x="113" y="106"/>
                  <a:pt x="113" y="106"/>
                </a:cubicBezTo>
                <a:cubicBezTo>
                  <a:pt x="114" y="106"/>
                  <a:pt x="114" y="106"/>
                  <a:pt x="114" y="106"/>
                </a:cubicBezTo>
                <a:cubicBezTo>
                  <a:pt x="114" y="106"/>
                  <a:pt x="114" y="106"/>
                  <a:pt x="114" y="106"/>
                </a:cubicBezTo>
                <a:cubicBezTo>
                  <a:pt x="115" y="106"/>
                  <a:pt x="115" y="106"/>
                  <a:pt x="116" y="106"/>
                </a:cubicBezTo>
                <a:cubicBezTo>
                  <a:pt x="116" y="105"/>
                  <a:pt x="117" y="105"/>
                  <a:pt x="117" y="105"/>
                </a:cubicBezTo>
                <a:cubicBezTo>
                  <a:pt x="118" y="105"/>
                  <a:pt x="118" y="105"/>
                  <a:pt x="118" y="104"/>
                </a:cubicBezTo>
                <a:cubicBezTo>
                  <a:pt x="118" y="104"/>
                  <a:pt x="118" y="104"/>
                  <a:pt x="118" y="104"/>
                </a:cubicBezTo>
                <a:cubicBezTo>
                  <a:pt x="118" y="104"/>
                  <a:pt x="118" y="104"/>
                  <a:pt x="118" y="104"/>
                </a:cubicBezTo>
                <a:cubicBezTo>
                  <a:pt x="118" y="104"/>
                  <a:pt x="118" y="103"/>
                  <a:pt x="118" y="10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7" y="103"/>
                  <a:pt x="118" y="103"/>
                  <a:pt x="118" y="103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2"/>
                  <a:pt x="118" y="102"/>
                  <a:pt x="118" y="101"/>
                </a:cubicBezTo>
                <a:cubicBezTo>
                  <a:pt x="118" y="101"/>
                  <a:pt x="118" y="101"/>
                  <a:pt x="118" y="101"/>
                </a:cubicBezTo>
                <a:close/>
                <a:moveTo>
                  <a:pt x="109" y="117"/>
                </a:moveTo>
                <a:cubicBezTo>
                  <a:pt x="109" y="117"/>
                  <a:pt x="109" y="117"/>
                  <a:pt x="109" y="117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08" y="118"/>
                  <a:pt x="108" y="118"/>
                  <a:pt x="108" y="118"/>
                </a:cubicBezTo>
                <a:cubicBezTo>
                  <a:pt x="108" y="118"/>
                  <a:pt x="109" y="118"/>
                  <a:pt x="109" y="118"/>
                </a:cubicBezTo>
                <a:cubicBezTo>
                  <a:pt x="109" y="118"/>
                  <a:pt x="109" y="118"/>
                  <a:pt x="109" y="118"/>
                </a:cubicBezTo>
                <a:cubicBezTo>
                  <a:pt x="109" y="118"/>
                  <a:pt x="109" y="118"/>
                  <a:pt x="109" y="118"/>
                </a:cubicBezTo>
                <a:cubicBezTo>
                  <a:pt x="109" y="118"/>
                  <a:pt x="109" y="118"/>
                  <a:pt x="109" y="118"/>
                </a:cubicBezTo>
                <a:cubicBezTo>
                  <a:pt x="109" y="118"/>
                  <a:pt x="109" y="117"/>
                  <a:pt x="109" y="117"/>
                </a:cubicBezTo>
                <a:close/>
                <a:moveTo>
                  <a:pt x="108" y="111"/>
                </a:moveTo>
                <a:cubicBezTo>
                  <a:pt x="108" y="111"/>
                  <a:pt x="108" y="111"/>
                  <a:pt x="108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9" y="111"/>
                  <a:pt x="109" y="111"/>
                  <a:pt x="108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11"/>
                  <a:pt x="108" y="111"/>
                  <a:pt x="107" y="110"/>
                </a:cubicBezTo>
                <a:cubicBezTo>
                  <a:pt x="107" y="110"/>
                  <a:pt x="107" y="110"/>
                  <a:pt x="107" y="110"/>
                </a:cubicBezTo>
                <a:cubicBezTo>
                  <a:pt x="107" y="111"/>
                  <a:pt x="107" y="111"/>
                  <a:pt x="107" y="111"/>
                </a:cubicBezTo>
                <a:cubicBezTo>
                  <a:pt x="107" y="111"/>
                  <a:pt x="107" y="111"/>
                  <a:pt x="107" y="111"/>
                </a:cubicBezTo>
                <a:cubicBezTo>
                  <a:pt x="107" y="111"/>
                  <a:pt x="108" y="111"/>
                  <a:pt x="108" y="111"/>
                </a:cubicBezTo>
                <a:close/>
                <a:moveTo>
                  <a:pt x="119" y="116"/>
                </a:moveTo>
                <a:cubicBezTo>
                  <a:pt x="119" y="116"/>
                  <a:pt x="120" y="116"/>
                  <a:pt x="120" y="116"/>
                </a:cubicBezTo>
                <a:cubicBezTo>
                  <a:pt x="120" y="116"/>
                  <a:pt x="120" y="116"/>
                  <a:pt x="120" y="116"/>
                </a:cubicBezTo>
                <a:cubicBezTo>
                  <a:pt x="120" y="116"/>
                  <a:pt x="120" y="116"/>
                  <a:pt x="120" y="116"/>
                </a:cubicBezTo>
                <a:cubicBezTo>
                  <a:pt x="120" y="116"/>
                  <a:pt x="120" y="116"/>
                  <a:pt x="120" y="116"/>
                </a:cubicBezTo>
                <a:cubicBezTo>
                  <a:pt x="120" y="116"/>
                  <a:pt x="120" y="116"/>
                  <a:pt x="120" y="116"/>
                </a:cubicBezTo>
                <a:cubicBezTo>
                  <a:pt x="120" y="116"/>
                  <a:pt x="120" y="116"/>
                  <a:pt x="120" y="116"/>
                </a:cubicBezTo>
                <a:cubicBezTo>
                  <a:pt x="120" y="117"/>
                  <a:pt x="120" y="117"/>
                  <a:pt x="120" y="117"/>
                </a:cubicBezTo>
                <a:cubicBezTo>
                  <a:pt x="120" y="117"/>
                  <a:pt x="120" y="116"/>
                  <a:pt x="121" y="116"/>
                </a:cubicBezTo>
                <a:cubicBezTo>
                  <a:pt x="121" y="116"/>
                  <a:pt x="121" y="116"/>
                  <a:pt x="121" y="116"/>
                </a:cubicBezTo>
                <a:cubicBezTo>
                  <a:pt x="121" y="116"/>
                  <a:pt x="121" y="116"/>
                  <a:pt x="121" y="116"/>
                </a:cubicBezTo>
                <a:cubicBezTo>
                  <a:pt x="121" y="116"/>
                  <a:pt x="121" y="116"/>
                  <a:pt x="121" y="116"/>
                </a:cubicBezTo>
                <a:cubicBezTo>
                  <a:pt x="121" y="116"/>
                  <a:pt x="121" y="116"/>
                  <a:pt x="121" y="116"/>
                </a:cubicBezTo>
                <a:cubicBezTo>
                  <a:pt x="121" y="116"/>
                  <a:pt x="121" y="116"/>
                  <a:pt x="121" y="116"/>
                </a:cubicBezTo>
                <a:cubicBezTo>
                  <a:pt x="121" y="116"/>
                  <a:pt x="121" y="116"/>
                  <a:pt x="121" y="116"/>
                </a:cubicBezTo>
                <a:cubicBezTo>
                  <a:pt x="121" y="116"/>
                  <a:pt x="120" y="115"/>
                  <a:pt x="120" y="115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120" y="115"/>
                  <a:pt x="119" y="115"/>
                  <a:pt x="119" y="115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lose/>
                <a:moveTo>
                  <a:pt x="115" y="114"/>
                </a:moveTo>
                <a:cubicBezTo>
                  <a:pt x="114" y="114"/>
                  <a:pt x="114" y="114"/>
                  <a:pt x="114" y="114"/>
                </a:cubicBezTo>
                <a:cubicBezTo>
                  <a:pt x="114" y="114"/>
                  <a:pt x="114" y="114"/>
                  <a:pt x="113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2" y="116"/>
                  <a:pt x="113" y="116"/>
                  <a:pt x="113" y="116"/>
                </a:cubicBezTo>
                <a:cubicBezTo>
                  <a:pt x="112" y="116"/>
                  <a:pt x="113" y="116"/>
                  <a:pt x="113" y="116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12" y="117"/>
                  <a:pt x="111" y="117"/>
                  <a:pt x="110" y="117"/>
                </a:cubicBezTo>
                <a:cubicBezTo>
                  <a:pt x="110" y="117"/>
                  <a:pt x="110" y="118"/>
                  <a:pt x="110" y="118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10" y="118"/>
                  <a:pt x="110" y="118"/>
                  <a:pt x="111" y="119"/>
                </a:cubicBezTo>
                <a:cubicBezTo>
                  <a:pt x="111" y="119"/>
                  <a:pt x="111" y="119"/>
                  <a:pt x="111" y="119"/>
                </a:cubicBezTo>
                <a:cubicBezTo>
                  <a:pt x="111" y="119"/>
                  <a:pt x="111" y="118"/>
                  <a:pt x="111" y="118"/>
                </a:cubicBezTo>
                <a:cubicBezTo>
                  <a:pt x="111" y="118"/>
                  <a:pt x="112" y="118"/>
                  <a:pt x="112" y="118"/>
                </a:cubicBezTo>
                <a:cubicBezTo>
                  <a:pt x="112" y="118"/>
                  <a:pt x="112" y="118"/>
                  <a:pt x="112" y="119"/>
                </a:cubicBezTo>
                <a:cubicBezTo>
                  <a:pt x="112" y="119"/>
                  <a:pt x="112" y="119"/>
                  <a:pt x="112" y="119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3" y="118"/>
                  <a:pt x="113" y="119"/>
                  <a:pt x="113" y="119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5" y="119"/>
                  <a:pt x="115" y="120"/>
                  <a:pt x="115" y="120"/>
                </a:cubicBezTo>
                <a:cubicBezTo>
                  <a:pt x="115" y="120"/>
                  <a:pt x="116" y="120"/>
                  <a:pt x="116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6" y="120"/>
                  <a:pt x="117" y="120"/>
                  <a:pt x="117" y="120"/>
                </a:cubicBezTo>
                <a:cubicBezTo>
                  <a:pt x="117" y="120"/>
                  <a:pt x="118" y="121"/>
                  <a:pt x="119" y="120"/>
                </a:cubicBezTo>
                <a:cubicBezTo>
                  <a:pt x="119" y="120"/>
                  <a:pt x="120" y="119"/>
                  <a:pt x="121" y="119"/>
                </a:cubicBezTo>
                <a:cubicBezTo>
                  <a:pt x="121" y="118"/>
                  <a:pt x="121" y="119"/>
                  <a:pt x="120" y="119"/>
                </a:cubicBezTo>
                <a:cubicBezTo>
                  <a:pt x="120" y="119"/>
                  <a:pt x="120" y="119"/>
                  <a:pt x="120" y="118"/>
                </a:cubicBezTo>
                <a:cubicBezTo>
                  <a:pt x="120" y="118"/>
                  <a:pt x="119" y="119"/>
                  <a:pt x="119" y="118"/>
                </a:cubicBezTo>
                <a:cubicBezTo>
                  <a:pt x="119" y="118"/>
                  <a:pt x="119" y="118"/>
                  <a:pt x="119" y="118"/>
                </a:cubicBezTo>
                <a:cubicBezTo>
                  <a:pt x="119" y="118"/>
                  <a:pt x="119" y="117"/>
                  <a:pt x="119" y="117"/>
                </a:cubicBezTo>
                <a:cubicBezTo>
                  <a:pt x="119" y="116"/>
                  <a:pt x="119" y="118"/>
                  <a:pt x="119" y="118"/>
                </a:cubicBezTo>
                <a:cubicBezTo>
                  <a:pt x="119" y="118"/>
                  <a:pt x="119" y="117"/>
                  <a:pt x="118" y="117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118" y="117"/>
                  <a:pt x="119" y="117"/>
                  <a:pt x="118" y="117"/>
                </a:cubicBezTo>
                <a:cubicBezTo>
                  <a:pt x="118" y="116"/>
                  <a:pt x="118" y="116"/>
                  <a:pt x="118" y="116"/>
                </a:cubicBezTo>
                <a:cubicBezTo>
                  <a:pt x="117" y="116"/>
                  <a:pt x="117" y="116"/>
                  <a:pt x="117" y="115"/>
                </a:cubicBezTo>
                <a:cubicBezTo>
                  <a:pt x="116" y="115"/>
                  <a:pt x="115" y="115"/>
                  <a:pt x="115" y="114"/>
                </a:cubicBezTo>
                <a:close/>
                <a:moveTo>
                  <a:pt x="195" y="479"/>
                </a:moveTo>
                <a:cubicBezTo>
                  <a:pt x="194" y="479"/>
                  <a:pt x="194" y="479"/>
                  <a:pt x="193" y="478"/>
                </a:cubicBezTo>
                <a:cubicBezTo>
                  <a:pt x="192" y="478"/>
                  <a:pt x="191" y="477"/>
                  <a:pt x="191" y="477"/>
                </a:cubicBezTo>
                <a:cubicBezTo>
                  <a:pt x="190" y="477"/>
                  <a:pt x="190" y="476"/>
                  <a:pt x="190" y="476"/>
                </a:cubicBezTo>
                <a:cubicBezTo>
                  <a:pt x="189" y="475"/>
                  <a:pt x="189" y="475"/>
                  <a:pt x="189" y="475"/>
                </a:cubicBezTo>
                <a:cubicBezTo>
                  <a:pt x="189" y="474"/>
                  <a:pt x="189" y="475"/>
                  <a:pt x="188" y="475"/>
                </a:cubicBezTo>
                <a:cubicBezTo>
                  <a:pt x="188" y="474"/>
                  <a:pt x="188" y="474"/>
                  <a:pt x="189" y="474"/>
                </a:cubicBezTo>
                <a:cubicBezTo>
                  <a:pt x="188" y="473"/>
                  <a:pt x="188" y="473"/>
                  <a:pt x="188" y="472"/>
                </a:cubicBezTo>
                <a:cubicBezTo>
                  <a:pt x="188" y="473"/>
                  <a:pt x="188" y="473"/>
                  <a:pt x="188" y="473"/>
                </a:cubicBezTo>
                <a:cubicBezTo>
                  <a:pt x="188" y="472"/>
                  <a:pt x="187" y="472"/>
                  <a:pt x="187" y="472"/>
                </a:cubicBezTo>
                <a:cubicBezTo>
                  <a:pt x="186" y="472"/>
                  <a:pt x="186" y="472"/>
                  <a:pt x="186" y="472"/>
                </a:cubicBezTo>
                <a:cubicBezTo>
                  <a:pt x="186" y="472"/>
                  <a:pt x="186" y="472"/>
                  <a:pt x="185" y="472"/>
                </a:cubicBezTo>
                <a:cubicBezTo>
                  <a:pt x="185" y="472"/>
                  <a:pt x="185" y="473"/>
                  <a:pt x="184" y="473"/>
                </a:cubicBezTo>
                <a:cubicBezTo>
                  <a:pt x="184" y="473"/>
                  <a:pt x="184" y="473"/>
                  <a:pt x="183" y="473"/>
                </a:cubicBezTo>
                <a:cubicBezTo>
                  <a:pt x="183" y="473"/>
                  <a:pt x="184" y="473"/>
                  <a:pt x="184" y="473"/>
                </a:cubicBezTo>
                <a:cubicBezTo>
                  <a:pt x="184" y="473"/>
                  <a:pt x="184" y="473"/>
                  <a:pt x="184" y="473"/>
                </a:cubicBezTo>
                <a:cubicBezTo>
                  <a:pt x="184" y="473"/>
                  <a:pt x="184" y="473"/>
                  <a:pt x="184" y="473"/>
                </a:cubicBezTo>
                <a:cubicBezTo>
                  <a:pt x="184" y="473"/>
                  <a:pt x="183" y="474"/>
                  <a:pt x="183" y="473"/>
                </a:cubicBezTo>
                <a:cubicBezTo>
                  <a:pt x="183" y="474"/>
                  <a:pt x="183" y="476"/>
                  <a:pt x="184" y="475"/>
                </a:cubicBezTo>
                <a:cubicBezTo>
                  <a:pt x="184" y="475"/>
                  <a:pt x="185" y="475"/>
                  <a:pt x="185" y="475"/>
                </a:cubicBezTo>
                <a:cubicBezTo>
                  <a:pt x="185" y="475"/>
                  <a:pt x="186" y="475"/>
                  <a:pt x="186" y="475"/>
                </a:cubicBezTo>
                <a:cubicBezTo>
                  <a:pt x="186" y="476"/>
                  <a:pt x="185" y="476"/>
                  <a:pt x="185" y="476"/>
                </a:cubicBezTo>
                <a:cubicBezTo>
                  <a:pt x="184" y="476"/>
                  <a:pt x="184" y="476"/>
                  <a:pt x="184" y="476"/>
                </a:cubicBezTo>
                <a:cubicBezTo>
                  <a:pt x="184" y="476"/>
                  <a:pt x="184" y="476"/>
                  <a:pt x="184" y="476"/>
                </a:cubicBezTo>
                <a:cubicBezTo>
                  <a:pt x="184" y="476"/>
                  <a:pt x="184" y="477"/>
                  <a:pt x="184" y="477"/>
                </a:cubicBezTo>
                <a:cubicBezTo>
                  <a:pt x="184" y="477"/>
                  <a:pt x="184" y="477"/>
                  <a:pt x="185" y="477"/>
                </a:cubicBezTo>
                <a:cubicBezTo>
                  <a:pt x="185" y="478"/>
                  <a:pt x="185" y="478"/>
                  <a:pt x="185" y="478"/>
                </a:cubicBezTo>
                <a:cubicBezTo>
                  <a:pt x="186" y="478"/>
                  <a:pt x="186" y="478"/>
                  <a:pt x="186" y="478"/>
                </a:cubicBezTo>
                <a:cubicBezTo>
                  <a:pt x="187" y="478"/>
                  <a:pt x="187" y="478"/>
                  <a:pt x="187" y="479"/>
                </a:cubicBezTo>
                <a:cubicBezTo>
                  <a:pt x="187" y="479"/>
                  <a:pt x="186" y="479"/>
                  <a:pt x="186" y="479"/>
                </a:cubicBezTo>
                <a:cubicBezTo>
                  <a:pt x="186" y="479"/>
                  <a:pt x="186" y="479"/>
                  <a:pt x="186" y="479"/>
                </a:cubicBezTo>
                <a:cubicBezTo>
                  <a:pt x="186" y="478"/>
                  <a:pt x="186" y="478"/>
                  <a:pt x="186" y="478"/>
                </a:cubicBezTo>
                <a:cubicBezTo>
                  <a:pt x="186" y="478"/>
                  <a:pt x="186" y="478"/>
                  <a:pt x="186" y="478"/>
                </a:cubicBezTo>
                <a:cubicBezTo>
                  <a:pt x="185" y="478"/>
                  <a:pt x="186" y="478"/>
                  <a:pt x="185" y="478"/>
                </a:cubicBezTo>
                <a:cubicBezTo>
                  <a:pt x="185" y="479"/>
                  <a:pt x="185" y="477"/>
                  <a:pt x="185" y="478"/>
                </a:cubicBezTo>
                <a:cubicBezTo>
                  <a:pt x="185" y="478"/>
                  <a:pt x="185" y="479"/>
                  <a:pt x="185" y="479"/>
                </a:cubicBezTo>
                <a:cubicBezTo>
                  <a:pt x="185" y="479"/>
                  <a:pt x="185" y="479"/>
                  <a:pt x="185" y="478"/>
                </a:cubicBezTo>
                <a:cubicBezTo>
                  <a:pt x="184" y="478"/>
                  <a:pt x="184" y="478"/>
                  <a:pt x="184" y="478"/>
                </a:cubicBezTo>
                <a:cubicBezTo>
                  <a:pt x="184" y="478"/>
                  <a:pt x="184" y="478"/>
                  <a:pt x="184" y="478"/>
                </a:cubicBezTo>
                <a:cubicBezTo>
                  <a:pt x="184" y="479"/>
                  <a:pt x="184" y="478"/>
                  <a:pt x="184" y="478"/>
                </a:cubicBezTo>
                <a:cubicBezTo>
                  <a:pt x="183" y="478"/>
                  <a:pt x="183" y="478"/>
                  <a:pt x="182" y="477"/>
                </a:cubicBezTo>
                <a:cubicBezTo>
                  <a:pt x="182" y="478"/>
                  <a:pt x="182" y="478"/>
                  <a:pt x="183" y="478"/>
                </a:cubicBezTo>
                <a:cubicBezTo>
                  <a:pt x="183" y="478"/>
                  <a:pt x="183" y="478"/>
                  <a:pt x="183" y="478"/>
                </a:cubicBezTo>
                <a:cubicBezTo>
                  <a:pt x="183" y="478"/>
                  <a:pt x="183" y="478"/>
                  <a:pt x="183" y="478"/>
                </a:cubicBezTo>
                <a:cubicBezTo>
                  <a:pt x="183" y="479"/>
                  <a:pt x="184" y="479"/>
                  <a:pt x="184" y="479"/>
                </a:cubicBezTo>
                <a:cubicBezTo>
                  <a:pt x="184" y="479"/>
                  <a:pt x="183" y="479"/>
                  <a:pt x="183" y="478"/>
                </a:cubicBezTo>
                <a:cubicBezTo>
                  <a:pt x="183" y="478"/>
                  <a:pt x="183" y="479"/>
                  <a:pt x="183" y="479"/>
                </a:cubicBezTo>
                <a:cubicBezTo>
                  <a:pt x="182" y="479"/>
                  <a:pt x="182" y="479"/>
                  <a:pt x="183" y="478"/>
                </a:cubicBezTo>
                <a:cubicBezTo>
                  <a:pt x="183" y="478"/>
                  <a:pt x="183" y="478"/>
                  <a:pt x="183" y="478"/>
                </a:cubicBezTo>
                <a:cubicBezTo>
                  <a:pt x="182" y="478"/>
                  <a:pt x="182" y="479"/>
                  <a:pt x="182" y="479"/>
                </a:cubicBezTo>
                <a:cubicBezTo>
                  <a:pt x="181" y="479"/>
                  <a:pt x="181" y="479"/>
                  <a:pt x="180" y="479"/>
                </a:cubicBezTo>
                <a:cubicBezTo>
                  <a:pt x="180" y="479"/>
                  <a:pt x="180" y="479"/>
                  <a:pt x="181" y="479"/>
                </a:cubicBezTo>
                <a:cubicBezTo>
                  <a:pt x="180" y="479"/>
                  <a:pt x="180" y="479"/>
                  <a:pt x="180" y="479"/>
                </a:cubicBezTo>
                <a:cubicBezTo>
                  <a:pt x="180" y="479"/>
                  <a:pt x="180" y="479"/>
                  <a:pt x="180" y="479"/>
                </a:cubicBezTo>
                <a:cubicBezTo>
                  <a:pt x="180" y="479"/>
                  <a:pt x="180" y="479"/>
                  <a:pt x="180" y="479"/>
                </a:cubicBezTo>
                <a:cubicBezTo>
                  <a:pt x="180" y="479"/>
                  <a:pt x="180" y="479"/>
                  <a:pt x="180" y="479"/>
                </a:cubicBezTo>
                <a:cubicBezTo>
                  <a:pt x="180" y="479"/>
                  <a:pt x="180" y="479"/>
                  <a:pt x="179" y="479"/>
                </a:cubicBezTo>
                <a:cubicBezTo>
                  <a:pt x="179" y="479"/>
                  <a:pt x="179" y="479"/>
                  <a:pt x="180" y="479"/>
                </a:cubicBezTo>
                <a:cubicBezTo>
                  <a:pt x="179" y="479"/>
                  <a:pt x="179" y="479"/>
                  <a:pt x="180" y="479"/>
                </a:cubicBezTo>
                <a:cubicBezTo>
                  <a:pt x="180" y="479"/>
                  <a:pt x="180" y="479"/>
                  <a:pt x="181" y="479"/>
                </a:cubicBezTo>
                <a:cubicBezTo>
                  <a:pt x="181" y="479"/>
                  <a:pt x="181" y="479"/>
                  <a:pt x="181" y="479"/>
                </a:cubicBezTo>
                <a:cubicBezTo>
                  <a:pt x="181" y="479"/>
                  <a:pt x="181" y="479"/>
                  <a:pt x="181" y="479"/>
                </a:cubicBezTo>
                <a:cubicBezTo>
                  <a:pt x="181" y="479"/>
                  <a:pt x="181" y="479"/>
                  <a:pt x="181" y="479"/>
                </a:cubicBezTo>
                <a:cubicBezTo>
                  <a:pt x="181" y="479"/>
                  <a:pt x="182" y="479"/>
                  <a:pt x="182" y="479"/>
                </a:cubicBezTo>
                <a:cubicBezTo>
                  <a:pt x="182" y="479"/>
                  <a:pt x="182" y="479"/>
                  <a:pt x="182" y="480"/>
                </a:cubicBezTo>
                <a:cubicBezTo>
                  <a:pt x="182" y="480"/>
                  <a:pt x="182" y="479"/>
                  <a:pt x="182" y="479"/>
                </a:cubicBezTo>
                <a:cubicBezTo>
                  <a:pt x="182" y="479"/>
                  <a:pt x="183" y="479"/>
                  <a:pt x="183" y="479"/>
                </a:cubicBezTo>
                <a:cubicBezTo>
                  <a:pt x="183" y="479"/>
                  <a:pt x="183" y="479"/>
                  <a:pt x="183" y="479"/>
                </a:cubicBezTo>
                <a:cubicBezTo>
                  <a:pt x="183" y="480"/>
                  <a:pt x="182" y="479"/>
                  <a:pt x="182" y="480"/>
                </a:cubicBezTo>
                <a:cubicBezTo>
                  <a:pt x="182" y="480"/>
                  <a:pt x="183" y="480"/>
                  <a:pt x="183" y="480"/>
                </a:cubicBezTo>
                <a:cubicBezTo>
                  <a:pt x="183" y="480"/>
                  <a:pt x="184" y="480"/>
                  <a:pt x="184" y="479"/>
                </a:cubicBezTo>
                <a:cubicBezTo>
                  <a:pt x="184" y="479"/>
                  <a:pt x="183" y="480"/>
                  <a:pt x="184" y="480"/>
                </a:cubicBezTo>
                <a:cubicBezTo>
                  <a:pt x="184" y="480"/>
                  <a:pt x="184" y="480"/>
                  <a:pt x="184" y="479"/>
                </a:cubicBezTo>
                <a:cubicBezTo>
                  <a:pt x="185" y="480"/>
                  <a:pt x="184" y="480"/>
                  <a:pt x="185" y="480"/>
                </a:cubicBezTo>
                <a:cubicBezTo>
                  <a:pt x="185" y="479"/>
                  <a:pt x="185" y="480"/>
                  <a:pt x="185" y="480"/>
                </a:cubicBezTo>
                <a:cubicBezTo>
                  <a:pt x="185" y="480"/>
                  <a:pt x="186" y="480"/>
                  <a:pt x="186" y="480"/>
                </a:cubicBezTo>
                <a:cubicBezTo>
                  <a:pt x="187" y="480"/>
                  <a:pt x="187" y="480"/>
                  <a:pt x="187" y="480"/>
                </a:cubicBezTo>
                <a:cubicBezTo>
                  <a:pt x="187" y="480"/>
                  <a:pt x="188" y="480"/>
                  <a:pt x="188" y="480"/>
                </a:cubicBezTo>
                <a:cubicBezTo>
                  <a:pt x="189" y="480"/>
                  <a:pt x="190" y="480"/>
                  <a:pt x="191" y="480"/>
                </a:cubicBezTo>
                <a:cubicBezTo>
                  <a:pt x="192" y="480"/>
                  <a:pt x="192" y="480"/>
                  <a:pt x="193" y="481"/>
                </a:cubicBezTo>
                <a:cubicBezTo>
                  <a:pt x="193" y="481"/>
                  <a:pt x="193" y="481"/>
                  <a:pt x="193" y="481"/>
                </a:cubicBezTo>
                <a:cubicBezTo>
                  <a:pt x="194" y="480"/>
                  <a:pt x="195" y="480"/>
                  <a:pt x="196" y="480"/>
                </a:cubicBezTo>
                <a:cubicBezTo>
                  <a:pt x="196" y="480"/>
                  <a:pt x="196" y="479"/>
                  <a:pt x="196" y="479"/>
                </a:cubicBezTo>
                <a:cubicBezTo>
                  <a:pt x="196" y="479"/>
                  <a:pt x="196" y="479"/>
                  <a:pt x="195" y="479"/>
                </a:cubicBezTo>
                <a:close/>
                <a:moveTo>
                  <a:pt x="188" y="480"/>
                </a:moveTo>
                <a:cubicBezTo>
                  <a:pt x="188" y="480"/>
                  <a:pt x="188" y="480"/>
                  <a:pt x="188" y="480"/>
                </a:cubicBezTo>
                <a:cubicBezTo>
                  <a:pt x="188" y="480"/>
                  <a:pt x="188" y="480"/>
                  <a:pt x="188" y="480"/>
                </a:cubicBezTo>
                <a:cubicBezTo>
                  <a:pt x="188" y="480"/>
                  <a:pt x="188" y="480"/>
                  <a:pt x="188" y="480"/>
                </a:cubicBezTo>
                <a:close/>
                <a:moveTo>
                  <a:pt x="191" y="480"/>
                </a:moveTo>
                <a:cubicBezTo>
                  <a:pt x="191" y="480"/>
                  <a:pt x="191" y="480"/>
                  <a:pt x="191" y="480"/>
                </a:cubicBezTo>
                <a:cubicBezTo>
                  <a:pt x="191" y="480"/>
                  <a:pt x="191" y="480"/>
                  <a:pt x="191" y="480"/>
                </a:cubicBezTo>
                <a:cubicBezTo>
                  <a:pt x="191" y="480"/>
                  <a:pt x="191" y="480"/>
                  <a:pt x="191" y="480"/>
                </a:cubicBezTo>
                <a:close/>
                <a:moveTo>
                  <a:pt x="191" y="483"/>
                </a:moveTo>
                <a:cubicBezTo>
                  <a:pt x="191" y="483"/>
                  <a:pt x="190" y="483"/>
                  <a:pt x="190" y="483"/>
                </a:cubicBezTo>
                <a:cubicBezTo>
                  <a:pt x="191" y="483"/>
                  <a:pt x="191" y="483"/>
                  <a:pt x="191" y="483"/>
                </a:cubicBezTo>
                <a:cubicBezTo>
                  <a:pt x="191" y="483"/>
                  <a:pt x="191" y="483"/>
                  <a:pt x="191" y="483"/>
                </a:cubicBezTo>
                <a:cubicBezTo>
                  <a:pt x="191" y="483"/>
                  <a:pt x="191" y="483"/>
                  <a:pt x="191" y="483"/>
                </a:cubicBezTo>
                <a:cubicBezTo>
                  <a:pt x="191" y="483"/>
                  <a:pt x="191" y="483"/>
                  <a:pt x="191" y="483"/>
                </a:cubicBezTo>
                <a:close/>
                <a:moveTo>
                  <a:pt x="190" y="480"/>
                </a:moveTo>
                <a:cubicBezTo>
                  <a:pt x="190" y="480"/>
                  <a:pt x="190" y="480"/>
                  <a:pt x="189" y="480"/>
                </a:cubicBezTo>
                <a:cubicBezTo>
                  <a:pt x="189" y="480"/>
                  <a:pt x="189" y="480"/>
                  <a:pt x="188" y="480"/>
                </a:cubicBezTo>
                <a:cubicBezTo>
                  <a:pt x="189" y="480"/>
                  <a:pt x="189" y="480"/>
                  <a:pt x="189" y="481"/>
                </a:cubicBezTo>
                <a:cubicBezTo>
                  <a:pt x="189" y="481"/>
                  <a:pt x="189" y="481"/>
                  <a:pt x="189" y="481"/>
                </a:cubicBezTo>
                <a:cubicBezTo>
                  <a:pt x="189" y="481"/>
                  <a:pt x="189" y="481"/>
                  <a:pt x="189" y="481"/>
                </a:cubicBezTo>
                <a:cubicBezTo>
                  <a:pt x="189" y="481"/>
                  <a:pt x="190" y="481"/>
                  <a:pt x="190" y="481"/>
                </a:cubicBezTo>
                <a:cubicBezTo>
                  <a:pt x="190" y="481"/>
                  <a:pt x="190" y="481"/>
                  <a:pt x="190" y="481"/>
                </a:cubicBezTo>
                <a:cubicBezTo>
                  <a:pt x="190" y="481"/>
                  <a:pt x="190" y="481"/>
                  <a:pt x="190" y="481"/>
                </a:cubicBezTo>
                <a:cubicBezTo>
                  <a:pt x="190" y="481"/>
                  <a:pt x="190" y="481"/>
                  <a:pt x="191" y="481"/>
                </a:cubicBezTo>
                <a:cubicBezTo>
                  <a:pt x="191" y="481"/>
                  <a:pt x="191" y="482"/>
                  <a:pt x="191" y="482"/>
                </a:cubicBezTo>
                <a:cubicBezTo>
                  <a:pt x="191" y="481"/>
                  <a:pt x="192" y="481"/>
                  <a:pt x="192" y="481"/>
                </a:cubicBezTo>
                <a:cubicBezTo>
                  <a:pt x="192" y="480"/>
                  <a:pt x="191" y="480"/>
                  <a:pt x="190" y="480"/>
                </a:cubicBezTo>
                <a:close/>
                <a:moveTo>
                  <a:pt x="178" y="478"/>
                </a:moveTo>
                <a:cubicBezTo>
                  <a:pt x="178" y="478"/>
                  <a:pt x="178" y="478"/>
                  <a:pt x="178" y="478"/>
                </a:cubicBezTo>
                <a:cubicBezTo>
                  <a:pt x="179" y="478"/>
                  <a:pt x="179" y="478"/>
                  <a:pt x="178" y="478"/>
                </a:cubicBezTo>
                <a:cubicBezTo>
                  <a:pt x="178" y="478"/>
                  <a:pt x="178" y="478"/>
                  <a:pt x="178" y="478"/>
                </a:cubicBezTo>
                <a:close/>
                <a:moveTo>
                  <a:pt x="192" y="481"/>
                </a:moveTo>
                <a:cubicBezTo>
                  <a:pt x="192" y="481"/>
                  <a:pt x="192" y="481"/>
                  <a:pt x="192" y="481"/>
                </a:cubicBezTo>
                <a:cubicBezTo>
                  <a:pt x="192" y="482"/>
                  <a:pt x="192" y="481"/>
                  <a:pt x="192" y="481"/>
                </a:cubicBezTo>
                <a:close/>
                <a:moveTo>
                  <a:pt x="204" y="430"/>
                </a:moveTo>
                <a:cubicBezTo>
                  <a:pt x="204" y="430"/>
                  <a:pt x="204" y="430"/>
                  <a:pt x="205" y="430"/>
                </a:cubicBezTo>
                <a:cubicBezTo>
                  <a:pt x="205" y="430"/>
                  <a:pt x="204" y="430"/>
                  <a:pt x="204" y="430"/>
                </a:cubicBezTo>
                <a:close/>
                <a:moveTo>
                  <a:pt x="207" y="470"/>
                </a:moveTo>
                <a:cubicBezTo>
                  <a:pt x="207" y="469"/>
                  <a:pt x="207" y="469"/>
                  <a:pt x="207" y="469"/>
                </a:cubicBezTo>
                <a:cubicBezTo>
                  <a:pt x="207" y="469"/>
                  <a:pt x="207" y="470"/>
                  <a:pt x="207" y="470"/>
                </a:cubicBezTo>
                <a:cubicBezTo>
                  <a:pt x="207" y="470"/>
                  <a:pt x="206" y="470"/>
                  <a:pt x="207" y="470"/>
                </a:cubicBezTo>
                <a:cubicBezTo>
                  <a:pt x="207" y="470"/>
                  <a:pt x="207" y="470"/>
                  <a:pt x="207" y="470"/>
                </a:cubicBezTo>
                <a:cubicBezTo>
                  <a:pt x="207" y="470"/>
                  <a:pt x="207" y="470"/>
                  <a:pt x="207" y="470"/>
                </a:cubicBezTo>
                <a:close/>
                <a:moveTo>
                  <a:pt x="198" y="480"/>
                </a:moveTo>
                <a:cubicBezTo>
                  <a:pt x="198" y="480"/>
                  <a:pt x="199" y="480"/>
                  <a:pt x="200" y="480"/>
                </a:cubicBezTo>
                <a:cubicBezTo>
                  <a:pt x="200" y="480"/>
                  <a:pt x="197" y="479"/>
                  <a:pt x="198" y="480"/>
                </a:cubicBezTo>
                <a:close/>
                <a:moveTo>
                  <a:pt x="179" y="477"/>
                </a:moveTo>
                <a:cubicBezTo>
                  <a:pt x="179" y="478"/>
                  <a:pt x="178" y="478"/>
                  <a:pt x="178" y="478"/>
                </a:cubicBezTo>
                <a:cubicBezTo>
                  <a:pt x="178" y="478"/>
                  <a:pt x="179" y="478"/>
                  <a:pt x="179" y="477"/>
                </a:cubicBezTo>
                <a:close/>
                <a:moveTo>
                  <a:pt x="181" y="480"/>
                </a:moveTo>
                <a:cubicBezTo>
                  <a:pt x="181" y="480"/>
                  <a:pt x="181" y="480"/>
                  <a:pt x="181" y="480"/>
                </a:cubicBezTo>
                <a:cubicBezTo>
                  <a:pt x="181" y="480"/>
                  <a:pt x="181" y="480"/>
                  <a:pt x="181" y="480"/>
                </a:cubicBezTo>
                <a:cubicBezTo>
                  <a:pt x="181" y="480"/>
                  <a:pt x="182" y="480"/>
                  <a:pt x="182" y="480"/>
                </a:cubicBezTo>
                <a:cubicBezTo>
                  <a:pt x="182" y="480"/>
                  <a:pt x="182" y="480"/>
                  <a:pt x="182" y="480"/>
                </a:cubicBezTo>
                <a:cubicBezTo>
                  <a:pt x="182" y="480"/>
                  <a:pt x="182" y="480"/>
                  <a:pt x="182" y="480"/>
                </a:cubicBezTo>
                <a:cubicBezTo>
                  <a:pt x="182" y="480"/>
                  <a:pt x="182" y="480"/>
                  <a:pt x="182" y="480"/>
                </a:cubicBezTo>
                <a:cubicBezTo>
                  <a:pt x="182" y="480"/>
                  <a:pt x="181" y="480"/>
                  <a:pt x="181" y="480"/>
                </a:cubicBezTo>
                <a:close/>
                <a:moveTo>
                  <a:pt x="189" y="482"/>
                </a:moveTo>
                <a:cubicBezTo>
                  <a:pt x="189" y="482"/>
                  <a:pt x="189" y="482"/>
                  <a:pt x="188" y="482"/>
                </a:cubicBezTo>
                <a:cubicBezTo>
                  <a:pt x="188" y="482"/>
                  <a:pt x="188" y="482"/>
                  <a:pt x="188" y="482"/>
                </a:cubicBezTo>
                <a:cubicBezTo>
                  <a:pt x="188" y="482"/>
                  <a:pt x="188" y="482"/>
                  <a:pt x="188" y="482"/>
                </a:cubicBezTo>
                <a:cubicBezTo>
                  <a:pt x="188" y="482"/>
                  <a:pt x="188" y="482"/>
                  <a:pt x="188" y="481"/>
                </a:cubicBezTo>
                <a:cubicBezTo>
                  <a:pt x="188" y="481"/>
                  <a:pt x="189" y="482"/>
                  <a:pt x="189" y="481"/>
                </a:cubicBezTo>
                <a:cubicBezTo>
                  <a:pt x="189" y="481"/>
                  <a:pt x="188" y="481"/>
                  <a:pt x="188" y="481"/>
                </a:cubicBezTo>
                <a:cubicBezTo>
                  <a:pt x="188" y="481"/>
                  <a:pt x="187" y="481"/>
                  <a:pt x="187" y="481"/>
                </a:cubicBezTo>
                <a:cubicBezTo>
                  <a:pt x="187" y="481"/>
                  <a:pt x="187" y="481"/>
                  <a:pt x="187" y="481"/>
                </a:cubicBezTo>
                <a:cubicBezTo>
                  <a:pt x="187" y="481"/>
                  <a:pt x="188" y="481"/>
                  <a:pt x="188" y="481"/>
                </a:cubicBezTo>
                <a:cubicBezTo>
                  <a:pt x="188" y="481"/>
                  <a:pt x="188" y="481"/>
                  <a:pt x="188" y="481"/>
                </a:cubicBezTo>
                <a:cubicBezTo>
                  <a:pt x="188" y="481"/>
                  <a:pt x="189" y="481"/>
                  <a:pt x="188" y="480"/>
                </a:cubicBezTo>
                <a:cubicBezTo>
                  <a:pt x="188" y="480"/>
                  <a:pt x="188" y="480"/>
                  <a:pt x="188" y="480"/>
                </a:cubicBezTo>
                <a:cubicBezTo>
                  <a:pt x="187" y="480"/>
                  <a:pt x="187" y="480"/>
                  <a:pt x="187" y="480"/>
                </a:cubicBezTo>
                <a:cubicBezTo>
                  <a:pt x="187" y="480"/>
                  <a:pt x="186" y="480"/>
                  <a:pt x="186" y="480"/>
                </a:cubicBezTo>
                <a:cubicBezTo>
                  <a:pt x="186" y="480"/>
                  <a:pt x="186" y="481"/>
                  <a:pt x="186" y="481"/>
                </a:cubicBezTo>
                <a:cubicBezTo>
                  <a:pt x="186" y="481"/>
                  <a:pt x="186" y="481"/>
                  <a:pt x="186" y="481"/>
                </a:cubicBezTo>
                <a:cubicBezTo>
                  <a:pt x="186" y="481"/>
                  <a:pt x="186" y="481"/>
                  <a:pt x="185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4" y="481"/>
                  <a:pt x="184" y="481"/>
                </a:cubicBezTo>
                <a:cubicBezTo>
                  <a:pt x="185" y="481"/>
                  <a:pt x="185" y="481"/>
                  <a:pt x="186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5" y="481"/>
                  <a:pt x="185" y="482"/>
                </a:cubicBezTo>
                <a:cubicBezTo>
                  <a:pt x="185" y="482"/>
                  <a:pt x="186" y="482"/>
                  <a:pt x="186" y="482"/>
                </a:cubicBezTo>
                <a:cubicBezTo>
                  <a:pt x="186" y="482"/>
                  <a:pt x="186" y="482"/>
                  <a:pt x="186" y="482"/>
                </a:cubicBezTo>
                <a:cubicBezTo>
                  <a:pt x="186" y="482"/>
                  <a:pt x="186" y="482"/>
                  <a:pt x="186" y="482"/>
                </a:cubicBezTo>
                <a:cubicBezTo>
                  <a:pt x="186" y="482"/>
                  <a:pt x="186" y="482"/>
                  <a:pt x="186" y="482"/>
                </a:cubicBezTo>
                <a:cubicBezTo>
                  <a:pt x="186" y="482"/>
                  <a:pt x="186" y="481"/>
                  <a:pt x="186" y="481"/>
                </a:cubicBezTo>
                <a:cubicBezTo>
                  <a:pt x="186" y="481"/>
                  <a:pt x="186" y="481"/>
                  <a:pt x="186" y="481"/>
                </a:cubicBezTo>
                <a:cubicBezTo>
                  <a:pt x="186" y="481"/>
                  <a:pt x="186" y="481"/>
                  <a:pt x="186" y="481"/>
                </a:cubicBezTo>
                <a:cubicBezTo>
                  <a:pt x="186" y="481"/>
                  <a:pt x="187" y="481"/>
                  <a:pt x="187" y="481"/>
                </a:cubicBezTo>
                <a:cubicBezTo>
                  <a:pt x="187" y="481"/>
                  <a:pt x="187" y="482"/>
                  <a:pt x="187" y="482"/>
                </a:cubicBezTo>
                <a:cubicBezTo>
                  <a:pt x="187" y="482"/>
                  <a:pt x="187" y="482"/>
                  <a:pt x="187" y="482"/>
                </a:cubicBezTo>
                <a:cubicBezTo>
                  <a:pt x="187" y="482"/>
                  <a:pt x="187" y="482"/>
                  <a:pt x="187" y="482"/>
                </a:cubicBezTo>
                <a:cubicBezTo>
                  <a:pt x="187" y="482"/>
                  <a:pt x="187" y="482"/>
                  <a:pt x="187" y="482"/>
                </a:cubicBezTo>
                <a:cubicBezTo>
                  <a:pt x="188" y="482"/>
                  <a:pt x="188" y="482"/>
                  <a:pt x="188" y="482"/>
                </a:cubicBezTo>
                <a:cubicBezTo>
                  <a:pt x="188" y="482"/>
                  <a:pt x="189" y="483"/>
                  <a:pt x="189" y="483"/>
                </a:cubicBezTo>
                <a:cubicBezTo>
                  <a:pt x="189" y="483"/>
                  <a:pt x="189" y="483"/>
                  <a:pt x="189" y="483"/>
                </a:cubicBezTo>
                <a:cubicBezTo>
                  <a:pt x="189" y="482"/>
                  <a:pt x="189" y="482"/>
                  <a:pt x="189" y="482"/>
                </a:cubicBezTo>
                <a:cubicBezTo>
                  <a:pt x="189" y="482"/>
                  <a:pt x="189" y="482"/>
                  <a:pt x="189" y="482"/>
                </a:cubicBezTo>
                <a:close/>
                <a:moveTo>
                  <a:pt x="183" y="481"/>
                </a:moveTo>
                <a:cubicBezTo>
                  <a:pt x="183" y="481"/>
                  <a:pt x="183" y="481"/>
                  <a:pt x="182" y="481"/>
                </a:cubicBezTo>
                <a:cubicBezTo>
                  <a:pt x="183" y="480"/>
                  <a:pt x="183" y="480"/>
                  <a:pt x="183" y="480"/>
                </a:cubicBezTo>
                <a:cubicBezTo>
                  <a:pt x="183" y="480"/>
                  <a:pt x="183" y="480"/>
                  <a:pt x="183" y="480"/>
                </a:cubicBezTo>
                <a:cubicBezTo>
                  <a:pt x="183" y="480"/>
                  <a:pt x="183" y="480"/>
                  <a:pt x="184" y="480"/>
                </a:cubicBezTo>
                <a:cubicBezTo>
                  <a:pt x="183" y="480"/>
                  <a:pt x="183" y="480"/>
                  <a:pt x="182" y="480"/>
                </a:cubicBezTo>
                <a:cubicBezTo>
                  <a:pt x="182" y="480"/>
                  <a:pt x="182" y="480"/>
                  <a:pt x="182" y="480"/>
                </a:cubicBezTo>
                <a:cubicBezTo>
                  <a:pt x="182" y="480"/>
                  <a:pt x="182" y="480"/>
                  <a:pt x="182" y="480"/>
                </a:cubicBezTo>
                <a:cubicBezTo>
                  <a:pt x="182" y="480"/>
                  <a:pt x="182" y="480"/>
                  <a:pt x="182" y="480"/>
                </a:cubicBezTo>
                <a:cubicBezTo>
                  <a:pt x="182" y="481"/>
                  <a:pt x="183" y="481"/>
                  <a:pt x="183" y="481"/>
                </a:cubicBezTo>
                <a:cubicBezTo>
                  <a:pt x="184" y="481"/>
                  <a:pt x="184" y="481"/>
                  <a:pt x="184" y="481"/>
                </a:cubicBezTo>
                <a:cubicBezTo>
                  <a:pt x="184" y="481"/>
                  <a:pt x="183" y="481"/>
                  <a:pt x="183" y="481"/>
                </a:cubicBezTo>
                <a:close/>
                <a:moveTo>
                  <a:pt x="186" y="480"/>
                </a:moveTo>
                <a:cubicBezTo>
                  <a:pt x="186" y="480"/>
                  <a:pt x="186" y="480"/>
                  <a:pt x="185" y="480"/>
                </a:cubicBezTo>
                <a:cubicBezTo>
                  <a:pt x="185" y="480"/>
                  <a:pt x="185" y="480"/>
                  <a:pt x="185" y="481"/>
                </a:cubicBezTo>
                <a:cubicBezTo>
                  <a:pt x="185" y="480"/>
                  <a:pt x="185" y="481"/>
                  <a:pt x="186" y="480"/>
                </a:cubicBezTo>
                <a:cubicBezTo>
                  <a:pt x="186" y="480"/>
                  <a:pt x="186" y="480"/>
                  <a:pt x="186" y="480"/>
                </a:cubicBezTo>
                <a:close/>
                <a:moveTo>
                  <a:pt x="249" y="386"/>
                </a:moveTo>
                <a:cubicBezTo>
                  <a:pt x="249" y="385"/>
                  <a:pt x="249" y="385"/>
                  <a:pt x="249" y="385"/>
                </a:cubicBezTo>
                <a:cubicBezTo>
                  <a:pt x="249" y="385"/>
                  <a:pt x="249" y="386"/>
                  <a:pt x="249" y="386"/>
                </a:cubicBezTo>
                <a:cubicBezTo>
                  <a:pt x="249" y="386"/>
                  <a:pt x="249" y="386"/>
                  <a:pt x="249" y="386"/>
                </a:cubicBezTo>
                <a:cubicBezTo>
                  <a:pt x="249" y="386"/>
                  <a:pt x="249" y="386"/>
                  <a:pt x="249" y="386"/>
                </a:cubicBezTo>
                <a:cubicBezTo>
                  <a:pt x="249" y="386"/>
                  <a:pt x="249" y="386"/>
                  <a:pt x="249" y="386"/>
                </a:cubicBezTo>
                <a:close/>
                <a:moveTo>
                  <a:pt x="228" y="51"/>
                </a:moveTo>
                <a:cubicBezTo>
                  <a:pt x="229" y="51"/>
                  <a:pt x="230" y="51"/>
                  <a:pt x="231" y="51"/>
                </a:cubicBezTo>
                <a:cubicBezTo>
                  <a:pt x="231" y="51"/>
                  <a:pt x="231" y="51"/>
                  <a:pt x="230" y="51"/>
                </a:cubicBezTo>
                <a:cubicBezTo>
                  <a:pt x="230" y="50"/>
                  <a:pt x="229" y="50"/>
                  <a:pt x="228" y="50"/>
                </a:cubicBezTo>
                <a:cubicBezTo>
                  <a:pt x="228" y="50"/>
                  <a:pt x="227" y="49"/>
                  <a:pt x="227" y="49"/>
                </a:cubicBezTo>
                <a:cubicBezTo>
                  <a:pt x="226" y="49"/>
                  <a:pt x="226" y="50"/>
                  <a:pt x="226" y="50"/>
                </a:cubicBezTo>
                <a:cubicBezTo>
                  <a:pt x="226" y="50"/>
                  <a:pt x="226" y="50"/>
                  <a:pt x="226" y="50"/>
                </a:cubicBezTo>
                <a:cubicBezTo>
                  <a:pt x="227" y="51"/>
                  <a:pt x="228" y="51"/>
                  <a:pt x="228" y="51"/>
                </a:cubicBezTo>
                <a:close/>
                <a:moveTo>
                  <a:pt x="162" y="86"/>
                </a:moveTo>
                <a:cubicBezTo>
                  <a:pt x="162" y="86"/>
                  <a:pt x="162" y="86"/>
                  <a:pt x="162" y="86"/>
                </a:cubicBezTo>
                <a:cubicBezTo>
                  <a:pt x="162" y="86"/>
                  <a:pt x="162" y="85"/>
                  <a:pt x="162" y="85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85"/>
                  <a:pt x="161" y="85"/>
                  <a:pt x="161" y="85"/>
                </a:cubicBezTo>
                <a:cubicBezTo>
                  <a:pt x="161" y="85"/>
                  <a:pt x="161" y="85"/>
                  <a:pt x="161" y="85"/>
                </a:cubicBezTo>
                <a:cubicBezTo>
                  <a:pt x="161" y="85"/>
                  <a:pt x="161" y="85"/>
                  <a:pt x="161" y="85"/>
                </a:cubicBezTo>
                <a:cubicBezTo>
                  <a:pt x="162" y="85"/>
                  <a:pt x="162" y="84"/>
                  <a:pt x="162" y="84"/>
                </a:cubicBezTo>
                <a:cubicBezTo>
                  <a:pt x="162" y="84"/>
                  <a:pt x="162" y="84"/>
                  <a:pt x="162" y="84"/>
                </a:cubicBezTo>
                <a:cubicBezTo>
                  <a:pt x="161" y="84"/>
                  <a:pt x="161" y="84"/>
                  <a:pt x="161" y="84"/>
                </a:cubicBezTo>
                <a:cubicBezTo>
                  <a:pt x="161" y="84"/>
                  <a:pt x="161" y="85"/>
                  <a:pt x="161" y="85"/>
                </a:cubicBezTo>
                <a:cubicBezTo>
                  <a:pt x="161" y="85"/>
                  <a:pt x="161" y="85"/>
                  <a:pt x="161" y="85"/>
                </a:cubicBezTo>
                <a:cubicBezTo>
                  <a:pt x="160" y="85"/>
                  <a:pt x="160" y="85"/>
                  <a:pt x="160" y="85"/>
                </a:cubicBezTo>
                <a:cubicBezTo>
                  <a:pt x="160" y="85"/>
                  <a:pt x="160" y="86"/>
                  <a:pt x="160" y="86"/>
                </a:cubicBezTo>
                <a:cubicBezTo>
                  <a:pt x="160" y="86"/>
                  <a:pt x="161" y="86"/>
                  <a:pt x="161" y="86"/>
                </a:cubicBezTo>
                <a:cubicBezTo>
                  <a:pt x="161" y="86"/>
                  <a:pt x="161" y="85"/>
                  <a:pt x="162" y="85"/>
                </a:cubicBezTo>
                <a:cubicBezTo>
                  <a:pt x="162" y="86"/>
                  <a:pt x="162" y="86"/>
                  <a:pt x="162" y="86"/>
                </a:cubicBezTo>
                <a:close/>
                <a:moveTo>
                  <a:pt x="131" y="54"/>
                </a:moveTo>
                <a:cubicBezTo>
                  <a:pt x="131" y="54"/>
                  <a:pt x="131" y="54"/>
                  <a:pt x="131" y="54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2" y="53"/>
                  <a:pt x="132" y="54"/>
                  <a:pt x="132" y="53"/>
                </a:cubicBezTo>
                <a:cubicBezTo>
                  <a:pt x="133" y="53"/>
                  <a:pt x="133" y="53"/>
                  <a:pt x="133" y="53"/>
                </a:cubicBezTo>
                <a:cubicBezTo>
                  <a:pt x="133" y="53"/>
                  <a:pt x="134" y="53"/>
                  <a:pt x="134" y="53"/>
                </a:cubicBezTo>
                <a:cubicBezTo>
                  <a:pt x="134" y="53"/>
                  <a:pt x="135" y="54"/>
                  <a:pt x="135" y="54"/>
                </a:cubicBezTo>
                <a:cubicBezTo>
                  <a:pt x="135" y="54"/>
                  <a:pt x="134" y="54"/>
                  <a:pt x="133" y="54"/>
                </a:cubicBezTo>
                <a:cubicBezTo>
                  <a:pt x="133" y="54"/>
                  <a:pt x="132" y="54"/>
                  <a:pt x="132" y="55"/>
                </a:cubicBezTo>
                <a:cubicBezTo>
                  <a:pt x="132" y="55"/>
                  <a:pt x="133" y="55"/>
                  <a:pt x="133" y="55"/>
                </a:cubicBezTo>
                <a:cubicBezTo>
                  <a:pt x="134" y="55"/>
                  <a:pt x="134" y="55"/>
                  <a:pt x="134" y="55"/>
                </a:cubicBezTo>
                <a:cubicBezTo>
                  <a:pt x="135" y="55"/>
                  <a:pt x="136" y="54"/>
                  <a:pt x="136" y="54"/>
                </a:cubicBezTo>
                <a:cubicBezTo>
                  <a:pt x="138" y="54"/>
                  <a:pt x="139" y="54"/>
                  <a:pt x="141" y="54"/>
                </a:cubicBezTo>
                <a:cubicBezTo>
                  <a:pt x="141" y="54"/>
                  <a:pt x="141" y="54"/>
                  <a:pt x="141" y="54"/>
                </a:cubicBezTo>
                <a:cubicBezTo>
                  <a:pt x="141" y="54"/>
                  <a:pt x="140" y="54"/>
                  <a:pt x="140" y="54"/>
                </a:cubicBezTo>
                <a:cubicBezTo>
                  <a:pt x="140" y="54"/>
                  <a:pt x="139" y="54"/>
                  <a:pt x="139" y="54"/>
                </a:cubicBezTo>
                <a:cubicBezTo>
                  <a:pt x="139" y="54"/>
                  <a:pt x="138" y="54"/>
                  <a:pt x="137" y="54"/>
                </a:cubicBezTo>
                <a:cubicBezTo>
                  <a:pt x="137" y="54"/>
                  <a:pt x="137" y="54"/>
                  <a:pt x="137" y="54"/>
                </a:cubicBezTo>
                <a:cubicBezTo>
                  <a:pt x="136" y="55"/>
                  <a:pt x="136" y="55"/>
                  <a:pt x="136" y="55"/>
                </a:cubicBezTo>
                <a:cubicBezTo>
                  <a:pt x="135" y="55"/>
                  <a:pt x="135" y="55"/>
                  <a:pt x="134" y="55"/>
                </a:cubicBezTo>
                <a:cubicBezTo>
                  <a:pt x="135" y="56"/>
                  <a:pt x="135" y="56"/>
                  <a:pt x="136" y="56"/>
                </a:cubicBezTo>
                <a:cubicBezTo>
                  <a:pt x="136" y="56"/>
                  <a:pt x="136" y="56"/>
                  <a:pt x="137" y="56"/>
                </a:cubicBezTo>
                <a:cubicBezTo>
                  <a:pt x="136" y="56"/>
                  <a:pt x="136" y="56"/>
                  <a:pt x="135" y="56"/>
                </a:cubicBezTo>
                <a:cubicBezTo>
                  <a:pt x="135" y="56"/>
                  <a:pt x="135" y="56"/>
                  <a:pt x="134" y="56"/>
                </a:cubicBezTo>
                <a:cubicBezTo>
                  <a:pt x="134" y="56"/>
                  <a:pt x="134" y="56"/>
                  <a:pt x="134" y="56"/>
                </a:cubicBezTo>
                <a:cubicBezTo>
                  <a:pt x="133" y="56"/>
                  <a:pt x="133" y="56"/>
                  <a:pt x="133" y="56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35" y="57"/>
                  <a:pt x="136" y="57"/>
                  <a:pt x="137" y="57"/>
                </a:cubicBezTo>
                <a:cubicBezTo>
                  <a:pt x="137" y="57"/>
                  <a:pt x="138" y="57"/>
                  <a:pt x="138" y="57"/>
                </a:cubicBezTo>
                <a:cubicBezTo>
                  <a:pt x="138" y="57"/>
                  <a:pt x="139" y="57"/>
                  <a:pt x="139" y="57"/>
                </a:cubicBezTo>
                <a:cubicBezTo>
                  <a:pt x="140" y="57"/>
                  <a:pt x="141" y="57"/>
                  <a:pt x="142" y="57"/>
                </a:cubicBezTo>
                <a:cubicBezTo>
                  <a:pt x="142" y="57"/>
                  <a:pt x="143" y="57"/>
                  <a:pt x="143" y="56"/>
                </a:cubicBezTo>
                <a:cubicBezTo>
                  <a:pt x="143" y="56"/>
                  <a:pt x="143" y="56"/>
                  <a:pt x="144" y="56"/>
                </a:cubicBezTo>
                <a:cubicBezTo>
                  <a:pt x="144" y="56"/>
                  <a:pt x="145" y="56"/>
                  <a:pt x="146" y="56"/>
                </a:cubicBezTo>
                <a:cubicBezTo>
                  <a:pt x="146" y="55"/>
                  <a:pt x="146" y="55"/>
                  <a:pt x="147" y="55"/>
                </a:cubicBezTo>
                <a:cubicBezTo>
                  <a:pt x="147" y="55"/>
                  <a:pt x="147" y="55"/>
                  <a:pt x="147" y="55"/>
                </a:cubicBezTo>
                <a:cubicBezTo>
                  <a:pt x="147" y="55"/>
                  <a:pt x="147" y="55"/>
                  <a:pt x="147" y="55"/>
                </a:cubicBezTo>
                <a:cubicBezTo>
                  <a:pt x="147" y="55"/>
                  <a:pt x="147" y="55"/>
                  <a:pt x="147" y="56"/>
                </a:cubicBezTo>
                <a:cubicBezTo>
                  <a:pt x="147" y="56"/>
                  <a:pt x="147" y="56"/>
                  <a:pt x="147" y="56"/>
                </a:cubicBezTo>
                <a:cubicBezTo>
                  <a:pt x="147" y="56"/>
                  <a:pt x="147" y="56"/>
                  <a:pt x="147" y="56"/>
                </a:cubicBezTo>
                <a:cubicBezTo>
                  <a:pt x="147" y="56"/>
                  <a:pt x="147" y="56"/>
                  <a:pt x="147" y="56"/>
                </a:cubicBezTo>
                <a:cubicBezTo>
                  <a:pt x="146" y="56"/>
                  <a:pt x="145" y="56"/>
                  <a:pt x="145" y="56"/>
                </a:cubicBezTo>
                <a:cubicBezTo>
                  <a:pt x="145" y="56"/>
                  <a:pt x="144" y="57"/>
                  <a:pt x="144" y="57"/>
                </a:cubicBezTo>
                <a:cubicBezTo>
                  <a:pt x="144" y="57"/>
                  <a:pt x="144" y="57"/>
                  <a:pt x="144" y="57"/>
                </a:cubicBezTo>
                <a:cubicBezTo>
                  <a:pt x="144" y="57"/>
                  <a:pt x="144" y="57"/>
                  <a:pt x="144" y="57"/>
                </a:cubicBezTo>
                <a:cubicBezTo>
                  <a:pt x="144" y="57"/>
                  <a:pt x="143" y="57"/>
                  <a:pt x="143" y="57"/>
                </a:cubicBezTo>
                <a:cubicBezTo>
                  <a:pt x="142" y="57"/>
                  <a:pt x="141" y="57"/>
                  <a:pt x="141" y="57"/>
                </a:cubicBezTo>
                <a:cubicBezTo>
                  <a:pt x="140" y="57"/>
                  <a:pt x="139" y="57"/>
                  <a:pt x="138" y="57"/>
                </a:cubicBezTo>
                <a:cubicBezTo>
                  <a:pt x="137" y="57"/>
                  <a:pt x="136" y="57"/>
                  <a:pt x="136" y="58"/>
                </a:cubicBezTo>
                <a:cubicBezTo>
                  <a:pt x="136" y="58"/>
                  <a:pt x="137" y="58"/>
                  <a:pt x="138" y="59"/>
                </a:cubicBezTo>
                <a:cubicBezTo>
                  <a:pt x="138" y="59"/>
                  <a:pt x="139" y="59"/>
                  <a:pt x="139" y="59"/>
                </a:cubicBezTo>
                <a:cubicBezTo>
                  <a:pt x="140" y="59"/>
                  <a:pt x="141" y="60"/>
                  <a:pt x="141" y="59"/>
                </a:cubicBezTo>
                <a:cubicBezTo>
                  <a:pt x="141" y="59"/>
                  <a:pt x="141" y="59"/>
                  <a:pt x="142" y="59"/>
                </a:cubicBezTo>
                <a:cubicBezTo>
                  <a:pt x="142" y="59"/>
                  <a:pt x="142" y="58"/>
                  <a:pt x="142" y="58"/>
                </a:cubicBezTo>
                <a:cubicBezTo>
                  <a:pt x="143" y="58"/>
                  <a:pt x="143" y="57"/>
                  <a:pt x="144" y="57"/>
                </a:cubicBezTo>
                <a:cubicBezTo>
                  <a:pt x="145" y="57"/>
                  <a:pt x="145" y="57"/>
                  <a:pt x="146" y="57"/>
                </a:cubicBezTo>
                <a:cubicBezTo>
                  <a:pt x="146" y="57"/>
                  <a:pt x="146" y="57"/>
                  <a:pt x="147" y="57"/>
                </a:cubicBezTo>
                <a:cubicBezTo>
                  <a:pt x="147" y="57"/>
                  <a:pt x="147" y="57"/>
                  <a:pt x="147" y="57"/>
                </a:cubicBezTo>
                <a:cubicBezTo>
                  <a:pt x="147" y="57"/>
                  <a:pt x="147" y="57"/>
                  <a:pt x="147" y="57"/>
                </a:cubicBezTo>
                <a:cubicBezTo>
                  <a:pt x="148" y="57"/>
                  <a:pt x="149" y="57"/>
                  <a:pt x="150" y="57"/>
                </a:cubicBezTo>
                <a:cubicBezTo>
                  <a:pt x="150" y="56"/>
                  <a:pt x="151" y="56"/>
                  <a:pt x="152" y="56"/>
                </a:cubicBezTo>
                <a:cubicBezTo>
                  <a:pt x="152" y="56"/>
                  <a:pt x="153" y="56"/>
                  <a:pt x="153" y="56"/>
                </a:cubicBezTo>
                <a:cubicBezTo>
                  <a:pt x="153" y="56"/>
                  <a:pt x="153" y="56"/>
                  <a:pt x="152" y="56"/>
                </a:cubicBezTo>
                <a:cubicBezTo>
                  <a:pt x="152" y="57"/>
                  <a:pt x="152" y="56"/>
                  <a:pt x="151" y="57"/>
                </a:cubicBezTo>
                <a:cubicBezTo>
                  <a:pt x="151" y="57"/>
                  <a:pt x="150" y="57"/>
                  <a:pt x="149" y="57"/>
                </a:cubicBezTo>
                <a:cubicBezTo>
                  <a:pt x="148" y="57"/>
                  <a:pt x="148" y="57"/>
                  <a:pt x="147" y="57"/>
                </a:cubicBezTo>
                <a:cubicBezTo>
                  <a:pt x="147" y="57"/>
                  <a:pt x="147" y="57"/>
                  <a:pt x="147" y="57"/>
                </a:cubicBezTo>
                <a:cubicBezTo>
                  <a:pt x="147" y="57"/>
                  <a:pt x="147" y="57"/>
                  <a:pt x="147" y="57"/>
                </a:cubicBezTo>
                <a:cubicBezTo>
                  <a:pt x="147" y="57"/>
                  <a:pt x="147" y="57"/>
                  <a:pt x="147" y="57"/>
                </a:cubicBezTo>
                <a:cubicBezTo>
                  <a:pt x="146" y="57"/>
                  <a:pt x="146" y="57"/>
                  <a:pt x="146" y="57"/>
                </a:cubicBezTo>
                <a:cubicBezTo>
                  <a:pt x="145" y="57"/>
                  <a:pt x="145" y="57"/>
                  <a:pt x="145" y="58"/>
                </a:cubicBezTo>
                <a:cubicBezTo>
                  <a:pt x="144" y="58"/>
                  <a:pt x="144" y="58"/>
                  <a:pt x="144" y="58"/>
                </a:cubicBezTo>
                <a:cubicBezTo>
                  <a:pt x="143" y="59"/>
                  <a:pt x="143" y="59"/>
                  <a:pt x="142" y="59"/>
                </a:cubicBezTo>
                <a:cubicBezTo>
                  <a:pt x="142" y="60"/>
                  <a:pt x="143" y="60"/>
                  <a:pt x="143" y="60"/>
                </a:cubicBezTo>
                <a:cubicBezTo>
                  <a:pt x="143" y="60"/>
                  <a:pt x="144" y="60"/>
                  <a:pt x="144" y="60"/>
                </a:cubicBezTo>
                <a:cubicBezTo>
                  <a:pt x="144" y="60"/>
                  <a:pt x="145" y="59"/>
                  <a:pt x="145" y="59"/>
                </a:cubicBezTo>
                <a:cubicBezTo>
                  <a:pt x="145" y="60"/>
                  <a:pt x="145" y="60"/>
                  <a:pt x="145" y="60"/>
                </a:cubicBezTo>
                <a:cubicBezTo>
                  <a:pt x="145" y="60"/>
                  <a:pt x="145" y="60"/>
                  <a:pt x="146" y="60"/>
                </a:cubicBezTo>
                <a:cubicBezTo>
                  <a:pt x="146" y="60"/>
                  <a:pt x="146" y="60"/>
                  <a:pt x="146" y="60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47" y="60"/>
                  <a:pt x="148" y="60"/>
                  <a:pt x="149" y="60"/>
                </a:cubicBezTo>
                <a:cubicBezTo>
                  <a:pt x="149" y="60"/>
                  <a:pt x="149" y="60"/>
                  <a:pt x="150" y="60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50" y="59"/>
                  <a:pt x="151" y="58"/>
                  <a:pt x="151" y="58"/>
                </a:cubicBezTo>
                <a:cubicBezTo>
                  <a:pt x="152" y="58"/>
                  <a:pt x="151" y="59"/>
                  <a:pt x="151" y="59"/>
                </a:cubicBezTo>
                <a:cubicBezTo>
                  <a:pt x="151" y="59"/>
                  <a:pt x="150" y="59"/>
                  <a:pt x="150" y="59"/>
                </a:cubicBezTo>
                <a:cubicBezTo>
                  <a:pt x="150" y="59"/>
                  <a:pt x="151" y="59"/>
                  <a:pt x="151" y="59"/>
                </a:cubicBezTo>
                <a:cubicBezTo>
                  <a:pt x="152" y="59"/>
                  <a:pt x="152" y="59"/>
                  <a:pt x="153" y="59"/>
                </a:cubicBezTo>
                <a:cubicBezTo>
                  <a:pt x="153" y="58"/>
                  <a:pt x="154" y="58"/>
                  <a:pt x="154" y="58"/>
                </a:cubicBezTo>
                <a:cubicBezTo>
                  <a:pt x="154" y="58"/>
                  <a:pt x="154" y="58"/>
                  <a:pt x="155" y="58"/>
                </a:cubicBezTo>
                <a:cubicBezTo>
                  <a:pt x="155" y="59"/>
                  <a:pt x="153" y="59"/>
                  <a:pt x="153" y="59"/>
                </a:cubicBezTo>
                <a:cubicBezTo>
                  <a:pt x="153" y="59"/>
                  <a:pt x="151" y="59"/>
                  <a:pt x="152" y="60"/>
                </a:cubicBezTo>
                <a:cubicBezTo>
                  <a:pt x="152" y="60"/>
                  <a:pt x="153" y="60"/>
                  <a:pt x="153" y="60"/>
                </a:cubicBezTo>
                <a:cubicBezTo>
                  <a:pt x="153" y="60"/>
                  <a:pt x="154" y="60"/>
                  <a:pt x="154" y="60"/>
                </a:cubicBezTo>
                <a:cubicBezTo>
                  <a:pt x="155" y="60"/>
                  <a:pt x="156" y="59"/>
                  <a:pt x="157" y="59"/>
                </a:cubicBezTo>
                <a:cubicBezTo>
                  <a:pt x="157" y="59"/>
                  <a:pt x="158" y="59"/>
                  <a:pt x="159" y="59"/>
                </a:cubicBezTo>
                <a:cubicBezTo>
                  <a:pt x="159" y="59"/>
                  <a:pt x="160" y="58"/>
                  <a:pt x="160" y="58"/>
                </a:cubicBezTo>
                <a:cubicBezTo>
                  <a:pt x="160" y="58"/>
                  <a:pt x="160" y="58"/>
                  <a:pt x="161" y="58"/>
                </a:cubicBezTo>
                <a:cubicBezTo>
                  <a:pt x="161" y="58"/>
                  <a:pt x="161" y="58"/>
                  <a:pt x="161" y="58"/>
                </a:cubicBezTo>
                <a:cubicBezTo>
                  <a:pt x="161" y="58"/>
                  <a:pt x="161" y="58"/>
                  <a:pt x="161" y="57"/>
                </a:cubicBezTo>
                <a:cubicBezTo>
                  <a:pt x="161" y="57"/>
                  <a:pt x="161" y="57"/>
                  <a:pt x="161" y="57"/>
                </a:cubicBezTo>
                <a:cubicBezTo>
                  <a:pt x="161" y="57"/>
                  <a:pt x="161" y="57"/>
                  <a:pt x="161" y="57"/>
                </a:cubicBezTo>
                <a:cubicBezTo>
                  <a:pt x="162" y="57"/>
                  <a:pt x="161" y="57"/>
                  <a:pt x="161" y="56"/>
                </a:cubicBezTo>
                <a:cubicBezTo>
                  <a:pt x="161" y="56"/>
                  <a:pt x="161" y="56"/>
                  <a:pt x="160" y="56"/>
                </a:cubicBezTo>
                <a:cubicBezTo>
                  <a:pt x="161" y="56"/>
                  <a:pt x="161" y="56"/>
                  <a:pt x="162" y="57"/>
                </a:cubicBezTo>
                <a:cubicBezTo>
                  <a:pt x="162" y="57"/>
                  <a:pt x="162" y="57"/>
                  <a:pt x="162" y="57"/>
                </a:cubicBezTo>
                <a:cubicBezTo>
                  <a:pt x="162" y="57"/>
                  <a:pt x="162" y="57"/>
                  <a:pt x="162" y="57"/>
                </a:cubicBezTo>
                <a:cubicBezTo>
                  <a:pt x="163" y="56"/>
                  <a:pt x="162" y="56"/>
                  <a:pt x="162" y="56"/>
                </a:cubicBezTo>
                <a:cubicBezTo>
                  <a:pt x="163" y="56"/>
                  <a:pt x="163" y="56"/>
                  <a:pt x="163" y="56"/>
                </a:cubicBezTo>
                <a:cubicBezTo>
                  <a:pt x="163" y="56"/>
                  <a:pt x="164" y="56"/>
                  <a:pt x="164" y="55"/>
                </a:cubicBezTo>
                <a:cubicBezTo>
                  <a:pt x="164" y="55"/>
                  <a:pt x="164" y="55"/>
                  <a:pt x="164" y="55"/>
                </a:cubicBezTo>
                <a:cubicBezTo>
                  <a:pt x="164" y="55"/>
                  <a:pt x="164" y="55"/>
                  <a:pt x="164" y="55"/>
                </a:cubicBezTo>
                <a:cubicBezTo>
                  <a:pt x="165" y="55"/>
                  <a:pt x="165" y="55"/>
                  <a:pt x="165" y="55"/>
                </a:cubicBezTo>
                <a:cubicBezTo>
                  <a:pt x="166" y="55"/>
                  <a:pt x="166" y="55"/>
                  <a:pt x="167" y="55"/>
                </a:cubicBezTo>
                <a:cubicBezTo>
                  <a:pt x="166" y="55"/>
                  <a:pt x="165" y="55"/>
                  <a:pt x="164" y="56"/>
                </a:cubicBezTo>
                <a:cubicBezTo>
                  <a:pt x="164" y="56"/>
                  <a:pt x="164" y="56"/>
                  <a:pt x="164" y="56"/>
                </a:cubicBezTo>
                <a:cubicBezTo>
                  <a:pt x="164" y="56"/>
                  <a:pt x="164" y="56"/>
                  <a:pt x="164" y="56"/>
                </a:cubicBezTo>
                <a:cubicBezTo>
                  <a:pt x="163" y="56"/>
                  <a:pt x="163" y="56"/>
                  <a:pt x="163" y="56"/>
                </a:cubicBezTo>
                <a:cubicBezTo>
                  <a:pt x="163" y="56"/>
                  <a:pt x="163" y="57"/>
                  <a:pt x="163" y="57"/>
                </a:cubicBezTo>
                <a:cubicBezTo>
                  <a:pt x="162" y="57"/>
                  <a:pt x="162" y="57"/>
                  <a:pt x="162" y="57"/>
                </a:cubicBezTo>
                <a:cubicBezTo>
                  <a:pt x="162" y="57"/>
                  <a:pt x="162" y="57"/>
                  <a:pt x="162" y="57"/>
                </a:cubicBezTo>
                <a:cubicBezTo>
                  <a:pt x="162" y="57"/>
                  <a:pt x="162" y="58"/>
                  <a:pt x="162" y="58"/>
                </a:cubicBezTo>
                <a:cubicBezTo>
                  <a:pt x="162" y="58"/>
                  <a:pt x="163" y="58"/>
                  <a:pt x="163" y="58"/>
                </a:cubicBezTo>
                <a:cubicBezTo>
                  <a:pt x="164" y="58"/>
                  <a:pt x="165" y="58"/>
                  <a:pt x="166" y="58"/>
                </a:cubicBezTo>
                <a:cubicBezTo>
                  <a:pt x="166" y="58"/>
                  <a:pt x="166" y="58"/>
                  <a:pt x="167" y="58"/>
                </a:cubicBezTo>
                <a:cubicBezTo>
                  <a:pt x="167" y="58"/>
                  <a:pt x="167" y="58"/>
                  <a:pt x="168" y="58"/>
                </a:cubicBezTo>
                <a:cubicBezTo>
                  <a:pt x="168" y="58"/>
                  <a:pt x="168" y="58"/>
                  <a:pt x="168" y="58"/>
                </a:cubicBezTo>
                <a:cubicBezTo>
                  <a:pt x="167" y="58"/>
                  <a:pt x="167" y="58"/>
                  <a:pt x="166" y="58"/>
                </a:cubicBezTo>
                <a:cubicBezTo>
                  <a:pt x="165" y="58"/>
                  <a:pt x="164" y="58"/>
                  <a:pt x="163" y="58"/>
                </a:cubicBezTo>
                <a:cubicBezTo>
                  <a:pt x="163" y="59"/>
                  <a:pt x="162" y="59"/>
                  <a:pt x="161" y="59"/>
                </a:cubicBezTo>
                <a:cubicBezTo>
                  <a:pt x="161" y="59"/>
                  <a:pt x="160" y="59"/>
                  <a:pt x="159" y="59"/>
                </a:cubicBezTo>
                <a:cubicBezTo>
                  <a:pt x="160" y="60"/>
                  <a:pt x="161" y="59"/>
                  <a:pt x="162" y="59"/>
                </a:cubicBezTo>
                <a:cubicBezTo>
                  <a:pt x="163" y="59"/>
                  <a:pt x="163" y="59"/>
                  <a:pt x="164" y="60"/>
                </a:cubicBezTo>
                <a:cubicBezTo>
                  <a:pt x="164" y="60"/>
                  <a:pt x="163" y="60"/>
                  <a:pt x="163" y="60"/>
                </a:cubicBezTo>
                <a:cubicBezTo>
                  <a:pt x="162" y="60"/>
                  <a:pt x="162" y="60"/>
                  <a:pt x="161" y="60"/>
                </a:cubicBezTo>
                <a:cubicBezTo>
                  <a:pt x="161" y="60"/>
                  <a:pt x="160" y="60"/>
                  <a:pt x="159" y="60"/>
                </a:cubicBezTo>
                <a:cubicBezTo>
                  <a:pt x="159" y="60"/>
                  <a:pt x="158" y="60"/>
                  <a:pt x="158" y="60"/>
                </a:cubicBezTo>
                <a:cubicBezTo>
                  <a:pt x="158" y="60"/>
                  <a:pt x="157" y="60"/>
                  <a:pt x="157" y="60"/>
                </a:cubicBezTo>
                <a:cubicBezTo>
                  <a:pt x="156" y="60"/>
                  <a:pt x="155" y="61"/>
                  <a:pt x="155" y="61"/>
                </a:cubicBezTo>
                <a:cubicBezTo>
                  <a:pt x="154" y="61"/>
                  <a:pt x="153" y="61"/>
                  <a:pt x="152" y="61"/>
                </a:cubicBezTo>
                <a:cubicBezTo>
                  <a:pt x="152" y="61"/>
                  <a:pt x="151" y="61"/>
                  <a:pt x="151" y="61"/>
                </a:cubicBezTo>
                <a:cubicBezTo>
                  <a:pt x="151" y="61"/>
                  <a:pt x="152" y="62"/>
                  <a:pt x="152" y="62"/>
                </a:cubicBezTo>
                <a:cubicBezTo>
                  <a:pt x="153" y="62"/>
                  <a:pt x="154" y="63"/>
                  <a:pt x="154" y="63"/>
                </a:cubicBezTo>
                <a:cubicBezTo>
                  <a:pt x="155" y="63"/>
                  <a:pt x="155" y="63"/>
                  <a:pt x="156" y="63"/>
                </a:cubicBezTo>
                <a:cubicBezTo>
                  <a:pt x="155" y="64"/>
                  <a:pt x="155" y="63"/>
                  <a:pt x="155" y="64"/>
                </a:cubicBezTo>
                <a:cubicBezTo>
                  <a:pt x="155" y="64"/>
                  <a:pt x="155" y="64"/>
                  <a:pt x="155" y="65"/>
                </a:cubicBezTo>
                <a:cubicBezTo>
                  <a:pt x="155" y="65"/>
                  <a:pt x="157" y="65"/>
                  <a:pt x="157" y="65"/>
                </a:cubicBezTo>
                <a:cubicBezTo>
                  <a:pt x="157" y="65"/>
                  <a:pt x="158" y="65"/>
                  <a:pt x="158" y="65"/>
                </a:cubicBezTo>
                <a:cubicBezTo>
                  <a:pt x="159" y="65"/>
                  <a:pt x="159" y="65"/>
                  <a:pt x="160" y="65"/>
                </a:cubicBezTo>
                <a:cubicBezTo>
                  <a:pt x="159" y="65"/>
                  <a:pt x="159" y="65"/>
                  <a:pt x="158" y="65"/>
                </a:cubicBezTo>
                <a:cubicBezTo>
                  <a:pt x="158" y="65"/>
                  <a:pt x="158" y="65"/>
                  <a:pt x="158" y="65"/>
                </a:cubicBezTo>
                <a:cubicBezTo>
                  <a:pt x="157" y="65"/>
                  <a:pt x="157" y="65"/>
                  <a:pt x="157" y="65"/>
                </a:cubicBezTo>
                <a:cubicBezTo>
                  <a:pt x="157" y="65"/>
                  <a:pt x="156" y="65"/>
                  <a:pt x="156" y="65"/>
                </a:cubicBezTo>
                <a:cubicBezTo>
                  <a:pt x="155" y="65"/>
                  <a:pt x="155" y="66"/>
                  <a:pt x="155" y="65"/>
                </a:cubicBezTo>
                <a:cubicBezTo>
                  <a:pt x="155" y="65"/>
                  <a:pt x="155" y="65"/>
                  <a:pt x="155" y="65"/>
                </a:cubicBezTo>
                <a:cubicBezTo>
                  <a:pt x="154" y="65"/>
                  <a:pt x="154" y="64"/>
                  <a:pt x="154" y="64"/>
                </a:cubicBezTo>
                <a:cubicBezTo>
                  <a:pt x="154" y="64"/>
                  <a:pt x="153" y="64"/>
                  <a:pt x="153" y="63"/>
                </a:cubicBezTo>
                <a:cubicBezTo>
                  <a:pt x="152" y="63"/>
                  <a:pt x="151" y="63"/>
                  <a:pt x="150" y="62"/>
                </a:cubicBezTo>
                <a:cubicBezTo>
                  <a:pt x="150" y="61"/>
                  <a:pt x="149" y="61"/>
                  <a:pt x="148" y="61"/>
                </a:cubicBezTo>
                <a:cubicBezTo>
                  <a:pt x="147" y="61"/>
                  <a:pt x="147" y="61"/>
                  <a:pt x="147" y="61"/>
                </a:cubicBezTo>
                <a:cubicBezTo>
                  <a:pt x="147" y="62"/>
                  <a:pt x="147" y="61"/>
                  <a:pt x="147" y="62"/>
                </a:cubicBezTo>
                <a:cubicBezTo>
                  <a:pt x="147" y="62"/>
                  <a:pt x="147" y="62"/>
                  <a:pt x="147" y="62"/>
                </a:cubicBezTo>
                <a:cubicBezTo>
                  <a:pt x="147" y="62"/>
                  <a:pt x="147" y="62"/>
                  <a:pt x="147" y="62"/>
                </a:cubicBezTo>
                <a:cubicBezTo>
                  <a:pt x="146" y="62"/>
                  <a:pt x="145" y="61"/>
                  <a:pt x="145" y="61"/>
                </a:cubicBezTo>
                <a:cubicBezTo>
                  <a:pt x="144" y="61"/>
                  <a:pt x="143" y="61"/>
                  <a:pt x="143" y="62"/>
                </a:cubicBezTo>
                <a:cubicBezTo>
                  <a:pt x="143" y="62"/>
                  <a:pt x="142" y="62"/>
                  <a:pt x="143" y="63"/>
                </a:cubicBezTo>
                <a:cubicBezTo>
                  <a:pt x="143" y="63"/>
                  <a:pt x="144" y="63"/>
                  <a:pt x="144" y="63"/>
                </a:cubicBezTo>
                <a:cubicBezTo>
                  <a:pt x="144" y="63"/>
                  <a:pt x="145" y="63"/>
                  <a:pt x="145" y="63"/>
                </a:cubicBezTo>
                <a:cubicBezTo>
                  <a:pt x="145" y="63"/>
                  <a:pt x="146" y="63"/>
                  <a:pt x="146" y="63"/>
                </a:cubicBezTo>
                <a:cubicBezTo>
                  <a:pt x="146" y="63"/>
                  <a:pt x="146" y="63"/>
                  <a:pt x="146" y="63"/>
                </a:cubicBezTo>
                <a:cubicBezTo>
                  <a:pt x="146" y="64"/>
                  <a:pt x="145" y="63"/>
                  <a:pt x="145" y="63"/>
                </a:cubicBezTo>
                <a:cubicBezTo>
                  <a:pt x="145" y="63"/>
                  <a:pt x="144" y="63"/>
                  <a:pt x="144" y="63"/>
                </a:cubicBezTo>
                <a:cubicBezTo>
                  <a:pt x="144" y="63"/>
                  <a:pt x="144" y="63"/>
                  <a:pt x="143" y="63"/>
                </a:cubicBezTo>
                <a:cubicBezTo>
                  <a:pt x="143" y="63"/>
                  <a:pt x="143" y="64"/>
                  <a:pt x="143" y="64"/>
                </a:cubicBezTo>
                <a:cubicBezTo>
                  <a:pt x="143" y="64"/>
                  <a:pt x="143" y="64"/>
                  <a:pt x="143" y="64"/>
                </a:cubicBezTo>
                <a:cubicBezTo>
                  <a:pt x="143" y="64"/>
                  <a:pt x="144" y="65"/>
                  <a:pt x="144" y="65"/>
                </a:cubicBezTo>
                <a:cubicBezTo>
                  <a:pt x="144" y="65"/>
                  <a:pt x="144" y="65"/>
                  <a:pt x="145" y="65"/>
                </a:cubicBezTo>
                <a:cubicBezTo>
                  <a:pt x="145" y="65"/>
                  <a:pt x="146" y="65"/>
                  <a:pt x="146" y="65"/>
                </a:cubicBezTo>
                <a:cubicBezTo>
                  <a:pt x="146" y="65"/>
                  <a:pt x="147" y="65"/>
                  <a:pt x="147" y="65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65"/>
                  <a:pt x="147" y="65"/>
                  <a:pt x="147" y="66"/>
                </a:cubicBezTo>
                <a:cubicBezTo>
                  <a:pt x="147" y="66"/>
                  <a:pt x="148" y="66"/>
                  <a:pt x="148" y="66"/>
                </a:cubicBezTo>
                <a:cubicBezTo>
                  <a:pt x="148" y="67"/>
                  <a:pt x="148" y="67"/>
                  <a:pt x="148" y="67"/>
                </a:cubicBezTo>
                <a:cubicBezTo>
                  <a:pt x="149" y="68"/>
                  <a:pt x="149" y="68"/>
                  <a:pt x="149" y="68"/>
                </a:cubicBezTo>
                <a:cubicBezTo>
                  <a:pt x="149" y="68"/>
                  <a:pt x="149" y="67"/>
                  <a:pt x="149" y="67"/>
                </a:cubicBezTo>
                <a:cubicBezTo>
                  <a:pt x="149" y="68"/>
                  <a:pt x="149" y="68"/>
                  <a:pt x="149" y="68"/>
                </a:cubicBezTo>
                <a:cubicBezTo>
                  <a:pt x="149" y="68"/>
                  <a:pt x="150" y="68"/>
                  <a:pt x="150" y="68"/>
                </a:cubicBezTo>
                <a:cubicBezTo>
                  <a:pt x="150" y="68"/>
                  <a:pt x="150" y="68"/>
                  <a:pt x="150" y="68"/>
                </a:cubicBezTo>
                <a:cubicBezTo>
                  <a:pt x="150" y="68"/>
                  <a:pt x="151" y="68"/>
                  <a:pt x="151" y="68"/>
                </a:cubicBezTo>
                <a:cubicBezTo>
                  <a:pt x="150" y="69"/>
                  <a:pt x="149" y="68"/>
                  <a:pt x="149" y="68"/>
                </a:cubicBezTo>
                <a:cubicBezTo>
                  <a:pt x="149" y="68"/>
                  <a:pt x="148" y="68"/>
                  <a:pt x="148" y="68"/>
                </a:cubicBezTo>
                <a:cubicBezTo>
                  <a:pt x="148" y="68"/>
                  <a:pt x="147" y="68"/>
                  <a:pt x="147" y="68"/>
                </a:cubicBezTo>
                <a:cubicBezTo>
                  <a:pt x="147" y="68"/>
                  <a:pt x="148" y="69"/>
                  <a:pt x="148" y="69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49" y="69"/>
                  <a:pt x="149" y="69"/>
                  <a:pt x="149" y="69"/>
                </a:cubicBezTo>
                <a:cubicBezTo>
                  <a:pt x="150" y="69"/>
                  <a:pt x="150" y="69"/>
                  <a:pt x="150" y="69"/>
                </a:cubicBezTo>
                <a:cubicBezTo>
                  <a:pt x="151" y="69"/>
                  <a:pt x="151" y="69"/>
                  <a:pt x="152" y="69"/>
                </a:cubicBezTo>
                <a:cubicBezTo>
                  <a:pt x="153" y="69"/>
                  <a:pt x="153" y="69"/>
                  <a:pt x="154" y="69"/>
                </a:cubicBezTo>
                <a:cubicBezTo>
                  <a:pt x="154" y="69"/>
                  <a:pt x="154" y="69"/>
                  <a:pt x="155" y="69"/>
                </a:cubicBezTo>
                <a:cubicBezTo>
                  <a:pt x="155" y="69"/>
                  <a:pt x="155" y="68"/>
                  <a:pt x="155" y="68"/>
                </a:cubicBezTo>
                <a:cubicBezTo>
                  <a:pt x="156" y="68"/>
                  <a:pt x="155" y="68"/>
                  <a:pt x="155" y="69"/>
                </a:cubicBezTo>
                <a:cubicBezTo>
                  <a:pt x="155" y="69"/>
                  <a:pt x="155" y="69"/>
                  <a:pt x="155" y="69"/>
                </a:cubicBezTo>
                <a:cubicBezTo>
                  <a:pt x="155" y="69"/>
                  <a:pt x="155" y="69"/>
                  <a:pt x="155" y="69"/>
                </a:cubicBezTo>
                <a:cubicBezTo>
                  <a:pt x="155" y="70"/>
                  <a:pt x="154" y="69"/>
                  <a:pt x="154" y="69"/>
                </a:cubicBezTo>
                <a:cubicBezTo>
                  <a:pt x="154" y="69"/>
                  <a:pt x="153" y="70"/>
                  <a:pt x="153" y="70"/>
                </a:cubicBezTo>
                <a:cubicBezTo>
                  <a:pt x="152" y="70"/>
                  <a:pt x="152" y="69"/>
                  <a:pt x="151" y="70"/>
                </a:cubicBezTo>
                <a:cubicBezTo>
                  <a:pt x="151" y="70"/>
                  <a:pt x="152" y="70"/>
                  <a:pt x="152" y="70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53" y="70"/>
                  <a:pt x="153" y="70"/>
                  <a:pt x="154" y="70"/>
                </a:cubicBezTo>
                <a:cubicBezTo>
                  <a:pt x="154" y="70"/>
                  <a:pt x="153" y="70"/>
                  <a:pt x="153" y="70"/>
                </a:cubicBezTo>
                <a:cubicBezTo>
                  <a:pt x="153" y="70"/>
                  <a:pt x="153" y="71"/>
                  <a:pt x="153" y="71"/>
                </a:cubicBezTo>
                <a:cubicBezTo>
                  <a:pt x="154" y="71"/>
                  <a:pt x="153" y="71"/>
                  <a:pt x="153" y="71"/>
                </a:cubicBezTo>
                <a:cubicBezTo>
                  <a:pt x="153" y="71"/>
                  <a:pt x="153" y="71"/>
                  <a:pt x="152" y="70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151" y="70"/>
                  <a:pt x="150" y="70"/>
                  <a:pt x="150" y="70"/>
                </a:cubicBezTo>
                <a:cubicBezTo>
                  <a:pt x="150" y="70"/>
                  <a:pt x="150" y="70"/>
                  <a:pt x="149" y="70"/>
                </a:cubicBezTo>
                <a:cubicBezTo>
                  <a:pt x="148" y="69"/>
                  <a:pt x="148" y="70"/>
                  <a:pt x="147" y="69"/>
                </a:cubicBezTo>
                <a:cubicBezTo>
                  <a:pt x="146" y="69"/>
                  <a:pt x="146" y="69"/>
                  <a:pt x="145" y="70"/>
                </a:cubicBezTo>
                <a:cubicBezTo>
                  <a:pt x="144" y="70"/>
                  <a:pt x="144" y="70"/>
                  <a:pt x="143" y="70"/>
                </a:cubicBezTo>
                <a:cubicBezTo>
                  <a:pt x="143" y="70"/>
                  <a:pt x="142" y="70"/>
                  <a:pt x="142" y="71"/>
                </a:cubicBezTo>
                <a:cubicBezTo>
                  <a:pt x="141" y="71"/>
                  <a:pt x="141" y="71"/>
                  <a:pt x="140" y="72"/>
                </a:cubicBezTo>
                <a:cubicBezTo>
                  <a:pt x="140" y="72"/>
                  <a:pt x="140" y="72"/>
                  <a:pt x="140" y="73"/>
                </a:cubicBezTo>
                <a:cubicBezTo>
                  <a:pt x="140" y="73"/>
                  <a:pt x="140" y="73"/>
                  <a:pt x="141" y="73"/>
                </a:cubicBezTo>
                <a:cubicBezTo>
                  <a:pt x="141" y="73"/>
                  <a:pt x="141" y="73"/>
                  <a:pt x="141" y="73"/>
                </a:cubicBezTo>
                <a:cubicBezTo>
                  <a:pt x="141" y="73"/>
                  <a:pt x="141" y="73"/>
                  <a:pt x="140" y="73"/>
                </a:cubicBezTo>
                <a:cubicBezTo>
                  <a:pt x="141" y="74"/>
                  <a:pt x="141" y="74"/>
                  <a:pt x="142" y="74"/>
                </a:cubicBezTo>
                <a:cubicBezTo>
                  <a:pt x="142" y="74"/>
                  <a:pt x="143" y="73"/>
                  <a:pt x="143" y="73"/>
                </a:cubicBezTo>
                <a:cubicBezTo>
                  <a:pt x="143" y="73"/>
                  <a:pt x="144" y="73"/>
                  <a:pt x="144" y="73"/>
                </a:cubicBezTo>
                <a:cubicBezTo>
                  <a:pt x="144" y="73"/>
                  <a:pt x="144" y="73"/>
                  <a:pt x="144" y="72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45" y="72"/>
                  <a:pt x="144" y="73"/>
                  <a:pt x="144" y="73"/>
                </a:cubicBezTo>
                <a:cubicBezTo>
                  <a:pt x="144" y="73"/>
                  <a:pt x="144" y="73"/>
                  <a:pt x="144" y="73"/>
                </a:cubicBezTo>
                <a:cubicBezTo>
                  <a:pt x="144" y="73"/>
                  <a:pt x="144" y="73"/>
                  <a:pt x="144" y="73"/>
                </a:cubicBezTo>
                <a:cubicBezTo>
                  <a:pt x="143" y="74"/>
                  <a:pt x="145" y="74"/>
                  <a:pt x="145" y="74"/>
                </a:cubicBezTo>
                <a:cubicBezTo>
                  <a:pt x="145" y="74"/>
                  <a:pt x="145" y="74"/>
                  <a:pt x="146" y="73"/>
                </a:cubicBezTo>
                <a:cubicBezTo>
                  <a:pt x="146" y="73"/>
                  <a:pt x="146" y="73"/>
                  <a:pt x="146" y="73"/>
                </a:cubicBezTo>
                <a:cubicBezTo>
                  <a:pt x="146" y="73"/>
                  <a:pt x="147" y="73"/>
                  <a:pt x="147" y="72"/>
                </a:cubicBezTo>
                <a:cubicBezTo>
                  <a:pt x="147" y="72"/>
                  <a:pt x="147" y="72"/>
                  <a:pt x="147" y="72"/>
                </a:cubicBezTo>
                <a:cubicBezTo>
                  <a:pt x="147" y="72"/>
                  <a:pt x="147" y="72"/>
                  <a:pt x="147" y="72"/>
                </a:cubicBezTo>
                <a:cubicBezTo>
                  <a:pt x="147" y="72"/>
                  <a:pt x="147" y="72"/>
                  <a:pt x="147" y="72"/>
                </a:cubicBezTo>
                <a:cubicBezTo>
                  <a:pt x="147" y="71"/>
                  <a:pt x="147" y="71"/>
                  <a:pt x="148" y="71"/>
                </a:cubicBezTo>
                <a:cubicBezTo>
                  <a:pt x="148" y="71"/>
                  <a:pt x="147" y="71"/>
                  <a:pt x="147" y="71"/>
                </a:cubicBezTo>
                <a:cubicBezTo>
                  <a:pt x="147" y="71"/>
                  <a:pt x="147" y="72"/>
                  <a:pt x="147" y="72"/>
                </a:cubicBezTo>
                <a:cubicBezTo>
                  <a:pt x="147" y="72"/>
                  <a:pt x="147" y="72"/>
                  <a:pt x="147" y="72"/>
                </a:cubicBezTo>
                <a:cubicBezTo>
                  <a:pt x="147" y="72"/>
                  <a:pt x="147" y="72"/>
                  <a:pt x="148" y="72"/>
                </a:cubicBezTo>
                <a:cubicBezTo>
                  <a:pt x="148" y="72"/>
                  <a:pt x="147" y="72"/>
                  <a:pt x="147" y="73"/>
                </a:cubicBezTo>
                <a:cubicBezTo>
                  <a:pt x="147" y="73"/>
                  <a:pt x="147" y="73"/>
                  <a:pt x="147" y="73"/>
                </a:cubicBezTo>
                <a:cubicBezTo>
                  <a:pt x="147" y="73"/>
                  <a:pt x="148" y="73"/>
                  <a:pt x="148" y="73"/>
                </a:cubicBezTo>
                <a:cubicBezTo>
                  <a:pt x="148" y="73"/>
                  <a:pt x="149" y="73"/>
                  <a:pt x="149" y="73"/>
                </a:cubicBezTo>
                <a:cubicBezTo>
                  <a:pt x="149" y="73"/>
                  <a:pt x="148" y="73"/>
                  <a:pt x="148" y="73"/>
                </a:cubicBezTo>
                <a:cubicBezTo>
                  <a:pt x="147" y="73"/>
                  <a:pt x="147" y="73"/>
                  <a:pt x="147" y="73"/>
                </a:cubicBezTo>
                <a:cubicBezTo>
                  <a:pt x="147" y="73"/>
                  <a:pt x="147" y="73"/>
                  <a:pt x="147" y="73"/>
                </a:cubicBezTo>
                <a:cubicBezTo>
                  <a:pt x="147" y="73"/>
                  <a:pt x="147" y="73"/>
                  <a:pt x="147" y="73"/>
                </a:cubicBezTo>
                <a:cubicBezTo>
                  <a:pt x="147" y="73"/>
                  <a:pt x="146" y="74"/>
                  <a:pt x="147" y="74"/>
                </a:cubicBezTo>
                <a:cubicBezTo>
                  <a:pt x="147" y="74"/>
                  <a:pt x="147" y="74"/>
                  <a:pt x="147" y="73"/>
                </a:cubicBezTo>
                <a:cubicBezTo>
                  <a:pt x="147" y="74"/>
                  <a:pt x="147" y="74"/>
                  <a:pt x="147" y="74"/>
                </a:cubicBezTo>
                <a:cubicBezTo>
                  <a:pt x="147" y="74"/>
                  <a:pt x="147" y="74"/>
                  <a:pt x="148" y="74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74"/>
                  <a:pt x="148" y="74"/>
                  <a:pt x="147" y="74"/>
                </a:cubicBezTo>
                <a:cubicBezTo>
                  <a:pt x="147" y="74"/>
                  <a:pt x="147" y="74"/>
                  <a:pt x="147" y="74"/>
                </a:cubicBezTo>
                <a:cubicBezTo>
                  <a:pt x="146" y="74"/>
                  <a:pt x="145" y="74"/>
                  <a:pt x="145" y="75"/>
                </a:cubicBezTo>
                <a:cubicBezTo>
                  <a:pt x="146" y="75"/>
                  <a:pt x="146" y="75"/>
                  <a:pt x="147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8" y="75"/>
                  <a:pt x="148" y="75"/>
                  <a:pt x="147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6" y="75"/>
                  <a:pt x="146" y="75"/>
                  <a:pt x="146" y="76"/>
                </a:cubicBezTo>
                <a:cubicBezTo>
                  <a:pt x="145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8" y="76"/>
                  <a:pt x="148" y="76"/>
                </a:cubicBezTo>
                <a:cubicBezTo>
                  <a:pt x="148" y="76"/>
                  <a:pt x="148" y="76"/>
                  <a:pt x="147" y="76"/>
                </a:cubicBezTo>
                <a:cubicBezTo>
                  <a:pt x="147" y="76"/>
                  <a:pt x="147" y="77"/>
                  <a:pt x="147" y="77"/>
                </a:cubicBezTo>
                <a:cubicBezTo>
                  <a:pt x="148" y="77"/>
                  <a:pt x="148" y="77"/>
                  <a:pt x="148" y="77"/>
                </a:cubicBezTo>
                <a:cubicBezTo>
                  <a:pt x="149" y="77"/>
                  <a:pt x="149" y="77"/>
                  <a:pt x="149" y="77"/>
                </a:cubicBezTo>
                <a:cubicBezTo>
                  <a:pt x="150" y="77"/>
                  <a:pt x="151" y="76"/>
                  <a:pt x="152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52" y="75"/>
                  <a:pt x="152" y="75"/>
                  <a:pt x="152" y="74"/>
                </a:cubicBezTo>
                <a:cubicBezTo>
                  <a:pt x="152" y="74"/>
                  <a:pt x="153" y="74"/>
                  <a:pt x="153" y="74"/>
                </a:cubicBezTo>
                <a:cubicBezTo>
                  <a:pt x="153" y="74"/>
                  <a:pt x="153" y="74"/>
                  <a:pt x="153" y="74"/>
                </a:cubicBezTo>
                <a:cubicBezTo>
                  <a:pt x="153" y="74"/>
                  <a:pt x="153" y="75"/>
                  <a:pt x="152" y="75"/>
                </a:cubicBezTo>
                <a:cubicBezTo>
                  <a:pt x="152" y="75"/>
                  <a:pt x="152" y="76"/>
                  <a:pt x="152" y="76"/>
                </a:cubicBezTo>
                <a:cubicBezTo>
                  <a:pt x="151" y="76"/>
                  <a:pt x="151" y="77"/>
                  <a:pt x="151" y="77"/>
                </a:cubicBezTo>
                <a:cubicBezTo>
                  <a:pt x="150" y="77"/>
                  <a:pt x="150" y="77"/>
                  <a:pt x="150" y="77"/>
                </a:cubicBezTo>
                <a:cubicBezTo>
                  <a:pt x="149" y="77"/>
                  <a:pt x="150" y="77"/>
                  <a:pt x="150" y="77"/>
                </a:cubicBezTo>
                <a:cubicBezTo>
                  <a:pt x="151" y="78"/>
                  <a:pt x="149" y="77"/>
                  <a:pt x="149" y="77"/>
                </a:cubicBezTo>
                <a:cubicBezTo>
                  <a:pt x="149" y="77"/>
                  <a:pt x="148" y="77"/>
                  <a:pt x="148" y="77"/>
                </a:cubicBezTo>
                <a:cubicBezTo>
                  <a:pt x="148" y="77"/>
                  <a:pt x="148" y="77"/>
                  <a:pt x="148" y="77"/>
                </a:cubicBezTo>
                <a:cubicBezTo>
                  <a:pt x="147" y="78"/>
                  <a:pt x="148" y="78"/>
                  <a:pt x="147" y="78"/>
                </a:cubicBezTo>
                <a:cubicBezTo>
                  <a:pt x="147" y="78"/>
                  <a:pt x="147" y="78"/>
                  <a:pt x="147" y="77"/>
                </a:cubicBezTo>
                <a:cubicBezTo>
                  <a:pt x="147" y="78"/>
                  <a:pt x="147" y="78"/>
                  <a:pt x="147" y="78"/>
                </a:cubicBezTo>
                <a:cubicBezTo>
                  <a:pt x="147" y="78"/>
                  <a:pt x="147" y="78"/>
                  <a:pt x="147" y="77"/>
                </a:cubicBezTo>
                <a:cubicBezTo>
                  <a:pt x="146" y="77"/>
                  <a:pt x="145" y="78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5" y="77"/>
                  <a:pt x="145" y="76"/>
                  <a:pt x="144" y="76"/>
                </a:cubicBezTo>
                <a:cubicBezTo>
                  <a:pt x="144" y="76"/>
                  <a:pt x="144" y="76"/>
                  <a:pt x="144" y="75"/>
                </a:cubicBezTo>
                <a:cubicBezTo>
                  <a:pt x="143" y="75"/>
                  <a:pt x="141" y="75"/>
                  <a:pt x="141" y="75"/>
                </a:cubicBezTo>
                <a:cubicBezTo>
                  <a:pt x="140" y="75"/>
                  <a:pt x="140" y="75"/>
                  <a:pt x="139" y="75"/>
                </a:cubicBezTo>
                <a:cubicBezTo>
                  <a:pt x="139" y="75"/>
                  <a:pt x="139" y="75"/>
                  <a:pt x="139" y="75"/>
                </a:cubicBezTo>
                <a:cubicBezTo>
                  <a:pt x="139" y="75"/>
                  <a:pt x="139" y="75"/>
                  <a:pt x="139" y="76"/>
                </a:cubicBezTo>
                <a:cubicBezTo>
                  <a:pt x="139" y="76"/>
                  <a:pt x="139" y="76"/>
                  <a:pt x="139" y="76"/>
                </a:cubicBezTo>
                <a:cubicBezTo>
                  <a:pt x="139" y="76"/>
                  <a:pt x="139" y="76"/>
                  <a:pt x="139" y="76"/>
                </a:cubicBezTo>
                <a:cubicBezTo>
                  <a:pt x="139" y="76"/>
                  <a:pt x="139" y="77"/>
                  <a:pt x="139" y="77"/>
                </a:cubicBezTo>
                <a:cubicBezTo>
                  <a:pt x="140" y="77"/>
                  <a:pt x="140" y="77"/>
                  <a:pt x="140" y="77"/>
                </a:cubicBezTo>
                <a:cubicBezTo>
                  <a:pt x="140" y="77"/>
                  <a:pt x="140" y="78"/>
                  <a:pt x="140" y="78"/>
                </a:cubicBezTo>
                <a:cubicBezTo>
                  <a:pt x="140" y="78"/>
                  <a:pt x="140" y="78"/>
                  <a:pt x="140" y="78"/>
                </a:cubicBezTo>
                <a:cubicBezTo>
                  <a:pt x="141" y="78"/>
                  <a:pt x="141" y="78"/>
                  <a:pt x="141" y="78"/>
                </a:cubicBezTo>
                <a:cubicBezTo>
                  <a:pt x="141" y="78"/>
                  <a:pt x="142" y="78"/>
                  <a:pt x="142" y="78"/>
                </a:cubicBezTo>
                <a:cubicBezTo>
                  <a:pt x="142" y="78"/>
                  <a:pt x="141" y="78"/>
                  <a:pt x="141" y="78"/>
                </a:cubicBezTo>
                <a:cubicBezTo>
                  <a:pt x="141" y="78"/>
                  <a:pt x="141" y="78"/>
                  <a:pt x="141" y="78"/>
                </a:cubicBezTo>
                <a:cubicBezTo>
                  <a:pt x="141" y="78"/>
                  <a:pt x="141" y="78"/>
                  <a:pt x="141" y="78"/>
                </a:cubicBezTo>
                <a:cubicBezTo>
                  <a:pt x="141" y="79"/>
                  <a:pt x="142" y="79"/>
                  <a:pt x="142" y="79"/>
                </a:cubicBezTo>
                <a:cubicBezTo>
                  <a:pt x="142" y="79"/>
                  <a:pt x="141" y="78"/>
                  <a:pt x="141" y="79"/>
                </a:cubicBezTo>
                <a:cubicBezTo>
                  <a:pt x="141" y="79"/>
                  <a:pt x="140" y="79"/>
                  <a:pt x="141" y="79"/>
                </a:cubicBezTo>
                <a:cubicBezTo>
                  <a:pt x="140" y="79"/>
                  <a:pt x="140" y="79"/>
                  <a:pt x="140" y="79"/>
                </a:cubicBezTo>
                <a:cubicBezTo>
                  <a:pt x="139" y="79"/>
                  <a:pt x="139" y="79"/>
                  <a:pt x="139" y="79"/>
                </a:cubicBezTo>
                <a:cubicBezTo>
                  <a:pt x="139" y="79"/>
                  <a:pt x="138" y="79"/>
                  <a:pt x="138" y="79"/>
                </a:cubicBezTo>
                <a:cubicBezTo>
                  <a:pt x="138" y="79"/>
                  <a:pt x="138" y="79"/>
                  <a:pt x="138" y="79"/>
                </a:cubicBezTo>
                <a:cubicBezTo>
                  <a:pt x="137" y="79"/>
                  <a:pt x="137" y="79"/>
                  <a:pt x="137" y="80"/>
                </a:cubicBezTo>
                <a:cubicBezTo>
                  <a:pt x="137" y="80"/>
                  <a:pt x="137" y="80"/>
                  <a:pt x="136" y="80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35" y="80"/>
                  <a:pt x="136" y="81"/>
                  <a:pt x="136" y="81"/>
                </a:cubicBezTo>
                <a:cubicBezTo>
                  <a:pt x="136" y="81"/>
                  <a:pt x="136" y="81"/>
                  <a:pt x="135" y="81"/>
                </a:cubicBezTo>
                <a:cubicBezTo>
                  <a:pt x="135" y="81"/>
                  <a:pt x="135" y="82"/>
                  <a:pt x="135" y="82"/>
                </a:cubicBezTo>
                <a:cubicBezTo>
                  <a:pt x="135" y="82"/>
                  <a:pt x="136" y="82"/>
                  <a:pt x="136" y="83"/>
                </a:cubicBezTo>
                <a:cubicBezTo>
                  <a:pt x="137" y="83"/>
                  <a:pt x="137" y="82"/>
                  <a:pt x="137" y="82"/>
                </a:cubicBezTo>
                <a:cubicBezTo>
                  <a:pt x="137" y="82"/>
                  <a:pt x="137" y="82"/>
                  <a:pt x="138" y="82"/>
                </a:cubicBezTo>
                <a:cubicBezTo>
                  <a:pt x="138" y="82"/>
                  <a:pt x="138" y="82"/>
                  <a:pt x="137" y="82"/>
                </a:cubicBezTo>
                <a:cubicBezTo>
                  <a:pt x="137" y="82"/>
                  <a:pt x="137" y="83"/>
                  <a:pt x="138" y="83"/>
                </a:cubicBezTo>
                <a:cubicBezTo>
                  <a:pt x="138" y="83"/>
                  <a:pt x="138" y="82"/>
                  <a:pt x="138" y="82"/>
                </a:cubicBezTo>
                <a:cubicBezTo>
                  <a:pt x="138" y="82"/>
                  <a:pt x="138" y="82"/>
                  <a:pt x="137" y="82"/>
                </a:cubicBezTo>
                <a:cubicBezTo>
                  <a:pt x="138" y="81"/>
                  <a:pt x="137" y="81"/>
                  <a:pt x="137" y="81"/>
                </a:cubicBezTo>
                <a:cubicBezTo>
                  <a:pt x="137" y="81"/>
                  <a:pt x="138" y="81"/>
                  <a:pt x="138" y="80"/>
                </a:cubicBezTo>
                <a:cubicBezTo>
                  <a:pt x="138" y="81"/>
                  <a:pt x="138" y="81"/>
                  <a:pt x="138" y="81"/>
                </a:cubicBezTo>
                <a:cubicBezTo>
                  <a:pt x="138" y="81"/>
                  <a:pt x="138" y="81"/>
                  <a:pt x="138" y="81"/>
                </a:cubicBezTo>
                <a:cubicBezTo>
                  <a:pt x="138" y="81"/>
                  <a:pt x="138" y="81"/>
                  <a:pt x="138" y="81"/>
                </a:cubicBezTo>
                <a:cubicBezTo>
                  <a:pt x="138" y="81"/>
                  <a:pt x="138" y="82"/>
                  <a:pt x="1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8" y="82"/>
                  <a:pt x="138" y="83"/>
                  <a:pt x="138" y="83"/>
                </a:cubicBezTo>
                <a:cubicBezTo>
                  <a:pt x="139" y="83"/>
                  <a:pt x="139" y="83"/>
                  <a:pt x="139" y="83"/>
                </a:cubicBezTo>
                <a:cubicBezTo>
                  <a:pt x="140" y="83"/>
                  <a:pt x="140" y="83"/>
                  <a:pt x="140" y="83"/>
                </a:cubicBezTo>
                <a:cubicBezTo>
                  <a:pt x="140" y="83"/>
                  <a:pt x="140" y="82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40" y="82"/>
                  <a:pt x="141" y="82"/>
                  <a:pt x="141" y="82"/>
                </a:cubicBezTo>
                <a:cubicBezTo>
                  <a:pt x="141" y="82"/>
                  <a:pt x="141" y="82"/>
                  <a:pt x="141" y="82"/>
                </a:cubicBezTo>
                <a:cubicBezTo>
                  <a:pt x="141" y="82"/>
                  <a:pt x="141" y="82"/>
                  <a:pt x="141" y="82"/>
                </a:cubicBezTo>
                <a:cubicBezTo>
                  <a:pt x="141" y="82"/>
                  <a:pt x="141" y="83"/>
                  <a:pt x="141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3" y="83"/>
                  <a:pt x="142" y="83"/>
                  <a:pt x="143" y="82"/>
                </a:cubicBezTo>
                <a:cubicBezTo>
                  <a:pt x="143" y="82"/>
                  <a:pt x="143" y="82"/>
                  <a:pt x="143" y="82"/>
                </a:cubicBezTo>
                <a:cubicBezTo>
                  <a:pt x="143" y="82"/>
                  <a:pt x="143" y="82"/>
                  <a:pt x="143" y="82"/>
                </a:cubicBezTo>
                <a:cubicBezTo>
                  <a:pt x="143" y="82"/>
                  <a:pt x="143" y="82"/>
                  <a:pt x="143" y="81"/>
                </a:cubicBezTo>
                <a:cubicBezTo>
                  <a:pt x="143" y="82"/>
                  <a:pt x="143" y="82"/>
                  <a:pt x="144" y="82"/>
                </a:cubicBezTo>
                <a:cubicBezTo>
                  <a:pt x="143" y="82"/>
                  <a:pt x="143" y="82"/>
                  <a:pt x="143" y="82"/>
                </a:cubicBezTo>
                <a:cubicBezTo>
                  <a:pt x="143" y="82"/>
                  <a:pt x="143" y="83"/>
                  <a:pt x="143" y="83"/>
                </a:cubicBezTo>
                <a:cubicBezTo>
                  <a:pt x="144" y="83"/>
                  <a:pt x="144" y="83"/>
                  <a:pt x="145" y="83"/>
                </a:cubicBezTo>
                <a:cubicBezTo>
                  <a:pt x="145" y="83"/>
                  <a:pt x="146" y="83"/>
                  <a:pt x="146" y="83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7" y="83"/>
                  <a:pt x="147" y="83"/>
                  <a:pt x="148" y="83"/>
                </a:cubicBezTo>
                <a:cubicBezTo>
                  <a:pt x="148" y="83"/>
                  <a:pt x="147" y="83"/>
                  <a:pt x="147" y="82"/>
                </a:cubicBezTo>
                <a:cubicBezTo>
                  <a:pt x="147" y="82"/>
                  <a:pt x="147" y="83"/>
                  <a:pt x="147" y="83"/>
                </a:cubicBezTo>
                <a:cubicBezTo>
                  <a:pt x="147" y="83"/>
                  <a:pt x="147" y="82"/>
                  <a:pt x="147" y="82"/>
                </a:cubicBezTo>
                <a:cubicBezTo>
                  <a:pt x="147" y="82"/>
                  <a:pt x="147" y="82"/>
                  <a:pt x="147" y="82"/>
                </a:cubicBezTo>
                <a:cubicBezTo>
                  <a:pt x="147" y="82"/>
                  <a:pt x="147" y="82"/>
                  <a:pt x="147" y="82"/>
                </a:cubicBezTo>
                <a:cubicBezTo>
                  <a:pt x="147" y="82"/>
                  <a:pt x="147" y="82"/>
                  <a:pt x="147" y="82"/>
                </a:cubicBezTo>
                <a:cubicBezTo>
                  <a:pt x="147" y="82"/>
                  <a:pt x="147" y="82"/>
                  <a:pt x="147" y="82"/>
                </a:cubicBezTo>
                <a:cubicBezTo>
                  <a:pt x="147" y="82"/>
                  <a:pt x="148" y="83"/>
                  <a:pt x="148" y="82"/>
                </a:cubicBezTo>
                <a:cubicBezTo>
                  <a:pt x="148" y="82"/>
                  <a:pt x="149" y="82"/>
                  <a:pt x="149" y="82"/>
                </a:cubicBezTo>
                <a:cubicBezTo>
                  <a:pt x="149" y="82"/>
                  <a:pt x="149" y="82"/>
                  <a:pt x="149" y="82"/>
                </a:cubicBezTo>
                <a:cubicBezTo>
                  <a:pt x="149" y="82"/>
                  <a:pt x="150" y="82"/>
                  <a:pt x="150" y="83"/>
                </a:cubicBezTo>
                <a:cubicBezTo>
                  <a:pt x="150" y="83"/>
                  <a:pt x="151" y="83"/>
                  <a:pt x="151" y="82"/>
                </a:cubicBezTo>
                <a:cubicBezTo>
                  <a:pt x="151" y="82"/>
                  <a:pt x="151" y="82"/>
                  <a:pt x="151" y="81"/>
                </a:cubicBezTo>
                <a:cubicBezTo>
                  <a:pt x="151" y="81"/>
                  <a:pt x="150" y="81"/>
                  <a:pt x="150" y="81"/>
                </a:cubicBezTo>
                <a:cubicBezTo>
                  <a:pt x="151" y="81"/>
                  <a:pt x="151" y="82"/>
                  <a:pt x="151" y="82"/>
                </a:cubicBezTo>
                <a:cubicBezTo>
                  <a:pt x="151" y="81"/>
                  <a:pt x="151" y="81"/>
                  <a:pt x="151" y="81"/>
                </a:cubicBezTo>
                <a:cubicBezTo>
                  <a:pt x="151" y="82"/>
                  <a:pt x="151" y="82"/>
                  <a:pt x="151" y="82"/>
                </a:cubicBezTo>
                <a:cubicBezTo>
                  <a:pt x="151" y="82"/>
                  <a:pt x="151" y="82"/>
                  <a:pt x="151" y="82"/>
                </a:cubicBezTo>
                <a:cubicBezTo>
                  <a:pt x="152" y="83"/>
                  <a:pt x="152" y="82"/>
                  <a:pt x="152" y="83"/>
                </a:cubicBezTo>
                <a:cubicBezTo>
                  <a:pt x="152" y="83"/>
                  <a:pt x="152" y="83"/>
                  <a:pt x="152" y="83"/>
                </a:cubicBezTo>
                <a:cubicBezTo>
                  <a:pt x="153" y="83"/>
                  <a:pt x="153" y="83"/>
                  <a:pt x="153" y="83"/>
                </a:cubicBezTo>
                <a:cubicBezTo>
                  <a:pt x="153" y="83"/>
                  <a:pt x="154" y="83"/>
                  <a:pt x="154" y="83"/>
                </a:cubicBezTo>
                <a:cubicBezTo>
                  <a:pt x="154" y="82"/>
                  <a:pt x="154" y="82"/>
                  <a:pt x="154" y="82"/>
                </a:cubicBezTo>
                <a:cubicBezTo>
                  <a:pt x="153" y="81"/>
                  <a:pt x="153" y="80"/>
                  <a:pt x="152" y="81"/>
                </a:cubicBezTo>
                <a:cubicBezTo>
                  <a:pt x="152" y="81"/>
                  <a:pt x="152" y="81"/>
                  <a:pt x="152" y="81"/>
                </a:cubicBezTo>
                <a:cubicBezTo>
                  <a:pt x="153" y="80"/>
                  <a:pt x="153" y="81"/>
                  <a:pt x="153" y="81"/>
                </a:cubicBezTo>
                <a:cubicBezTo>
                  <a:pt x="154" y="81"/>
                  <a:pt x="154" y="81"/>
                  <a:pt x="155" y="81"/>
                </a:cubicBezTo>
                <a:cubicBezTo>
                  <a:pt x="155" y="81"/>
                  <a:pt x="154" y="81"/>
                  <a:pt x="154" y="82"/>
                </a:cubicBezTo>
                <a:cubicBezTo>
                  <a:pt x="154" y="82"/>
                  <a:pt x="154" y="82"/>
                  <a:pt x="154" y="82"/>
                </a:cubicBezTo>
                <a:cubicBezTo>
                  <a:pt x="154" y="82"/>
                  <a:pt x="155" y="82"/>
                  <a:pt x="155" y="82"/>
                </a:cubicBezTo>
                <a:cubicBezTo>
                  <a:pt x="156" y="82"/>
                  <a:pt x="156" y="82"/>
                  <a:pt x="156" y="82"/>
                </a:cubicBezTo>
                <a:cubicBezTo>
                  <a:pt x="156" y="82"/>
                  <a:pt x="157" y="82"/>
                  <a:pt x="157" y="82"/>
                </a:cubicBezTo>
                <a:cubicBezTo>
                  <a:pt x="157" y="82"/>
                  <a:pt x="157" y="82"/>
                  <a:pt x="157" y="83"/>
                </a:cubicBezTo>
                <a:cubicBezTo>
                  <a:pt x="157" y="83"/>
                  <a:pt x="157" y="83"/>
                  <a:pt x="157" y="83"/>
                </a:cubicBezTo>
                <a:cubicBezTo>
                  <a:pt x="157" y="83"/>
                  <a:pt x="157" y="84"/>
                  <a:pt x="157" y="84"/>
                </a:cubicBezTo>
                <a:cubicBezTo>
                  <a:pt x="157" y="84"/>
                  <a:pt x="158" y="84"/>
                  <a:pt x="159" y="84"/>
                </a:cubicBezTo>
                <a:cubicBezTo>
                  <a:pt x="159" y="84"/>
                  <a:pt x="160" y="83"/>
                  <a:pt x="160" y="83"/>
                </a:cubicBezTo>
                <a:cubicBezTo>
                  <a:pt x="160" y="83"/>
                  <a:pt x="161" y="83"/>
                  <a:pt x="161" y="83"/>
                </a:cubicBezTo>
                <a:cubicBezTo>
                  <a:pt x="161" y="83"/>
                  <a:pt x="162" y="82"/>
                  <a:pt x="162" y="82"/>
                </a:cubicBezTo>
                <a:cubicBezTo>
                  <a:pt x="162" y="82"/>
                  <a:pt x="163" y="82"/>
                  <a:pt x="163" y="82"/>
                </a:cubicBezTo>
                <a:cubicBezTo>
                  <a:pt x="164" y="82"/>
                  <a:pt x="165" y="82"/>
                  <a:pt x="165" y="81"/>
                </a:cubicBezTo>
                <a:cubicBezTo>
                  <a:pt x="165" y="81"/>
                  <a:pt x="165" y="81"/>
                  <a:pt x="165" y="80"/>
                </a:cubicBezTo>
                <a:cubicBezTo>
                  <a:pt x="165" y="80"/>
                  <a:pt x="165" y="80"/>
                  <a:pt x="165" y="80"/>
                </a:cubicBezTo>
                <a:cubicBezTo>
                  <a:pt x="164" y="80"/>
                  <a:pt x="165" y="80"/>
                  <a:pt x="164" y="80"/>
                </a:cubicBezTo>
                <a:cubicBezTo>
                  <a:pt x="164" y="79"/>
                  <a:pt x="164" y="79"/>
                  <a:pt x="164" y="79"/>
                </a:cubicBezTo>
                <a:cubicBezTo>
                  <a:pt x="163" y="79"/>
                  <a:pt x="162" y="81"/>
                  <a:pt x="162" y="80"/>
                </a:cubicBezTo>
                <a:cubicBezTo>
                  <a:pt x="162" y="80"/>
                  <a:pt x="162" y="80"/>
                  <a:pt x="162" y="80"/>
                </a:cubicBezTo>
                <a:cubicBezTo>
                  <a:pt x="162" y="80"/>
                  <a:pt x="161" y="80"/>
                  <a:pt x="161" y="80"/>
                </a:cubicBezTo>
                <a:cubicBezTo>
                  <a:pt x="160" y="80"/>
                  <a:pt x="161" y="79"/>
                  <a:pt x="161" y="79"/>
                </a:cubicBezTo>
                <a:cubicBezTo>
                  <a:pt x="162" y="79"/>
                  <a:pt x="161" y="78"/>
                  <a:pt x="161" y="78"/>
                </a:cubicBezTo>
                <a:cubicBezTo>
                  <a:pt x="161" y="78"/>
                  <a:pt x="160" y="78"/>
                  <a:pt x="159" y="78"/>
                </a:cubicBezTo>
                <a:cubicBezTo>
                  <a:pt x="159" y="79"/>
                  <a:pt x="159" y="79"/>
                  <a:pt x="158" y="79"/>
                </a:cubicBezTo>
                <a:cubicBezTo>
                  <a:pt x="158" y="79"/>
                  <a:pt x="159" y="79"/>
                  <a:pt x="159" y="78"/>
                </a:cubicBezTo>
                <a:cubicBezTo>
                  <a:pt x="159" y="78"/>
                  <a:pt x="158" y="78"/>
                  <a:pt x="158" y="78"/>
                </a:cubicBezTo>
                <a:cubicBezTo>
                  <a:pt x="158" y="78"/>
                  <a:pt x="158" y="78"/>
                  <a:pt x="158" y="78"/>
                </a:cubicBezTo>
                <a:cubicBezTo>
                  <a:pt x="157" y="78"/>
                  <a:pt x="157" y="78"/>
                  <a:pt x="157" y="78"/>
                </a:cubicBezTo>
                <a:cubicBezTo>
                  <a:pt x="156" y="78"/>
                  <a:pt x="156" y="78"/>
                  <a:pt x="156" y="78"/>
                </a:cubicBezTo>
                <a:cubicBezTo>
                  <a:pt x="156" y="78"/>
                  <a:pt x="156" y="78"/>
                  <a:pt x="155" y="78"/>
                </a:cubicBezTo>
                <a:cubicBezTo>
                  <a:pt x="155" y="78"/>
                  <a:pt x="155" y="79"/>
                  <a:pt x="155" y="79"/>
                </a:cubicBezTo>
                <a:cubicBezTo>
                  <a:pt x="154" y="79"/>
                  <a:pt x="155" y="78"/>
                  <a:pt x="154" y="78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5" y="78"/>
                  <a:pt x="155" y="78"/>
                  <a:pt x="156" y="78"/>
                </a:cubicBezTo>
                <a:cubicBezTo>
                  <a:pt x="156" y="78"/>
                  <a:pt x="155" y="78"/>
                  <a:pt x="155" y="77"/>
                </a:cubicBezTo>
                <a:cubicBezTo>
                  <a:pt x="155" y="77"/>
                  <a:pt x="155" y="77"/>
                  <a:pt x="155" y="77"/>
                </a:cubicBezTo>
                <a:cubicBezTo>
                  <a:pt x="155" y="77"/>
                  <a:pt x="155" y="77"/>
                  <a:pt x="155" y="77"/>
                </a:cubicBezTo>
                <a:cubicBezTo>
                  <a:pt x="155" y="77"/>
                  <a:pt x="155" y="77"/>
                  <a:pt x="155" y="76"/>
                </a:cubicBezTo>
                <a:cubicBezTo>
                  <a:pt x="155" y="76"/>
                  <a:pt x="154" y="76"/>
                  <a:pt x="154" y="76"/>
                </a:cubicBezTo>
                <a:cubicBezTo>
                  <a:pt x="155" y="76"/>
                  <a:pt x="155" y="76"/>
                  <a:pt x="155" y="77"/>
                </a:cubicBezTo>
                <a:cubicBezTo>
                  <a:pt x="155" y="77"/>
                  <a:pt x="155" y="77"/>
                  <a:pt x="155" y="77"/>
                </a:cubicBezTo>
                <a:cubicBezTo>
                  <a:pt x="155" y="77"/>
                  <a:pt x="155" y="77"/>
                  <a:pt x="155" y="77"/>
                </a:cubicBezTo>
                <a:cubicBezTo>
                  <a:pt x="156" y="77"/>
                  <a:pt x="156" y="77"/>
                  <a:pt x="156" y="77"/>
                </a:cubicBezTo>
                <a:cubicBezTo>
                  <a:pt x="156" y="77"/>
                  <a:pt x="156" y="77"/>
                  <a:pt x="156" y="77"/>
                </a:cubicBezTo>
                <a:cubicBezTo>
                  <a:pt x="157" y="77"/>
                  <a:pt x="157" y="77"/>
                  <a:pt x="157" y="78"/>
                </a:cubicBezTo>
                <a:cubicBezTo>
                  <a:pt x="157" y="78"/>
                  <a:pt x="157" y="78"/>
                  <a:pt x="157" y="78"/>
                </a:cubicBezTo>
                <a:cubicBezTo>
                  <a:pt x="158" y="78"/>
                  <a:pt x="158" y="78"/>
                  <a:pt x="159" y="78"/>
                </a:cubicBezTo>
                <a:cubicBezTo>
                  <a:pt x="159" y="78"/>
                  <a:pt x="160" y="78"/>
                  <a:pt x="160" y="78"/>
                </a:cubicBezTo>
                <a:cubicBezTo>
                  <a:pt x="160" y="78"/>
                  <a:pt x="161" y="78"/>
                  <a:pt x="161" y="78"/>
                </a:cubicBezTo>
                <a:cubicBezTo>
                  <a:pt x="161" y="78"/>
                  <a:pt x="162" y="78"/>
                  <a:pt x="162" y="78"/>
                </a:cubicBezTo>
                <a:cubicBezTo>
                  <a:pt x="162" y="78"/>
                  <a:pt x="162" y="78"/>
                  <a:pt x="162" y="78"/>
                </a:cubicBezTo>
                <a:cubicBezTo>
                  <a:pt x="162" y="78"/>
                  <a:pt x="163" y="77"/>
                  <a:pt x="163" y="77"/>
                </a:cubicBezTo>
                <a:cubicBezTo>
                  <a:pt x="164" y="77"/>
                  <a:pt x="164" y="76"/>
                  <a:pt x="164" y="76"/>
                </a:cubicBezTo>
                <a:cubicBezTo>
                  <a:pt x="164" y="76"/>
                  <a:pt x="164" y="76"/>
                  <a:pt x="164" y="76"/>
                </a:cubicBezTo>
                <a:cubicBezTo>
                  <a:pt x="164" y="76"/>
                  <a:pt x="164" y="76"/>
                  <a:pt x="164" y="76"/>
                </a:cubicBezTo>
                <a:cubicBezTo>
                  <a:pt x="164" y="75"/>
                  <a:pt x="164" y="75"/>
                  <a:pt x="164" y="75"/>
                </a:cubicBezTo>
                <a:cubicBezTo>
                  <a:pt x="164" y="75"/>
                  <a:pt x="164" y="75"/>
                  <a:pt x="164" y="75"/>
                </a:cubicBezTo>
                <a:cubicBezTo>
                  <a:pt x="163" y="75"/>
                  <a:pt x="163" y="75"/>
                  <a:pt x="163" y="75"/>
                </a:cubicBezTo>
                <a:cubicBezTo>
                  <a:pt x="163" y="75"/>
                  <a:pt x="163" y="74"/>
                  <a:pt x="163" y="74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64" y="74"/>
                  <a:pt x="164" y="74"/>
                  <a:pt x="165" y="74"/>
                </a:cubicBezTo>
                <a:cubicBezTo>
                  <a:pt x="165" y="74"/>
                  <a:pt x="165" y="74"/>
                  <a:pt x="166" y="74"/>
                </a:cubicBezTo>
                <a:cubicBezTo>
                  <a:pt x="166" y="74"/>
                  <a:pt x="166" y="74"/>
                  <a:pt x="167" y="75"/>
                </a:cubicBezTo>
                <a:cubicBezTo>
                  <a:pt x="167" y="75"/>
                  <a:pt x="168" y="74"/>
                  <a:pt x="169" y="74"/>
                </a:cubicBezTo>
                <a:cubicBezTo>
                  <a:pt x="169" y="74"/>
                  <a:pt x="169" y="74"/>
                  <a:pt x="169" y="74"/>
                </a:cubicBezTo>
                <a:cubicBezTo>
                  <a:pt x="170" y="74"/>
                  <a:pt x="170" y="73"/>
                  <a:pt x="169" y="73"/>
                </a:cubicBezTo>
                <a:cubicBezTo>
                  <a:pt x="169" y="73"/>
                  <a:pt x="169" y="73"/>
                  <a:pt x="168" y="73"/>
                </a:cubicBezTo>
                <a:cubicBezTo>
                  <a:pt x="168" y="73"/>
                  <a:pt x="168" y="73"/>
                  <a:pt x="168" y="73"/>
                </a:cubicBezTo>
                <a:cubicBezTo>
                  <a:pt x="167" y="73"/>
                  <a:pt x="167" y="73"/>
                  <a:pt x="167" y="73"/>
                </a:cubicBezTo>
                <a:cubicBezTo>
                  <a:pt x="168" y="73"/>
                  <a:pt x="169" y="73"/>
                  <a:pt x="169" y="73"/>
                </a:cubicBezTo>
                <a:cubicBezTo>
                  <a:pt x="169" y="73"/>
                  <a:pt x="170" y="73"/>
                  <a:pt x="170" y="73"/>
                </a:cubicBezTo>
                <a:cubicBezTo>
                  <a:pt x="170" y="73"/>
                  <a:pt x="170" y="73"/>
                  <a:pt x="170" y="73"/>
                </a:cubicBezTo>
                <a:cubicBezTo>
                  <a:pt x="171" y="73"/>
                  <a:pt x="171" y="72"/>
                  <a:pt x="171" y="72"/>
                </a:cubicBezTo>
                <a:cubicBezTo>
                  <a:pt x="171" y="72"/>
                  <a:pt x="170" y="72"/>
                  <a:pt x="170" y="72"/>
                </a:cubicBezTo>
                <a:cubicBezTo>
                  <a:pt x="170" y="72"/>
                  <a:pt x="170" y="72"/>
                  <a:pt x="169" y="72"/>
                </a:cubicBezTo>
                <a:cubicBezTo>
                  <a:pt x="169" y="72"/>
                  <a:pt x="169" y="72"/>
                  <a:pt x="169" y="71"/>
                </a:cubicBezTo>
                <a:cubicBezTo>
                  <a:pt x="169" y="71"/>
                  <a:pt x="168" y="71"/>
                  <a:pt x="168" y="71"/>
                </a:cubicBezTo>
                <a:cubicBezTo>
                  <a:pt x="167" y="71"/>
                  <a:pt x="168" y="71"/>
                  <a:pt x="168" y="71"/>
                </a:cubicBezTo>
                <a:cubicBezTo>
                  <a:pt x="168" y="71"/>
                  <a:pt x="169" y="71"/>
                  <a:pt x="170" y="71"/>
                </a:cubicBezTo>
                <a:cubicBezTo>
                  <a:pt x="173" y="71"/>
                  <a:pt x="173" y="71"/>
                  <a:pt x="173" y="71"/>
                </a:cubicBezTo>
                <a:cubicBezTo>
                  <a:pt x="173" y="71"/>
                  <a:pt x="172" y="71"/>
                  <a:pt x="172" y="71"/>
                </a:cubicBezTo>
                <a:cubicBezTo>
                  <a:pt x="172" y="70"/>
                  <a:pt x="172" y="70"/>
                  <a:pt x="172" y="70"/>
                </a:cubicBezTo>
                <a:cubicBezTo>
                  <a:pt x="172" y="70"/>
                  <a:pt x="172" y="70"/>
                  <a:pt x="172" y="70"/>
                </a:cubicBezTo>
                <a:cubicBezTo>
                  <a:pt x="172" y="70"/>
                  <a:pt x="172" y="70"/>
                  <a:pt x="172" y="70"/>
                </a:cubicBezTo>
                <a:cubicBezTo>
                  <a:pt x="172" y="70"/>
                  <a:pt x="172" y="69"/>
                  <a:pt x="171" y="69"/>
                </a:cubicBezTo>
                <a:cubicBezTo>
                  <a:pt x="171" y="69"/>
                  <a:pt x="171" y="69"/>
                  <a:pt x="170" y="69"/>
                </a:cubicBezTo>
                <a:cubicBezTo>
                  <a:pt x="170" y="69"/>
                  <a:pt x="169" y="69"/>
                  <a:pt x="169" y="69"/>
                </a:cubicBezTo>
                <a:cubicBezTo>
                  <a:pt x="169" y="69"/>
                  <a:pt x="169" y="69"/>
                  <a:pt x="169" y="69"/>
                </a:cubicBezTo>
                <a:cubicBezTo>
                  <a:pt x="168" y="69"/>
                  <a:pt x="168" y="70"/>
                  <a:pt x="168" y="69"/>
                </a:cubicBezTo>
                <a:cubicBezTo>
                  <a:pt x="168" y="69"/>
                  <a:pt x="169" y="69"/>
                  <a:pt x="169" y="69"/>
                </a:cubicBezTo>
                <a:cubicBezTo>
                  <a:pt x="168" y="69"/>
                  <a:pt x="167" y="68"/>
                  <a:pt x="167" y="69"/>
                </a:cubicBezTo>
                <a:cubicBezTo>
                  <a:pt x="166" y="69"/>
                  <a:pt x="166" y="69"/>
                  <a:pt x="165" y="69"/>
                </a:cubicBezTo>
                <a:cubicBezTo>
                  <a:pt x="165" y="69"/>
                  <a:pt x="164" y="70"/>
                  <a:pt x="164" y="70"/>
                </a:cubicBezTo>
                <a:cubicBezTo>
                  <a:pt x="164" y="70"/>
                  <a:pt x="164" y="69"/>
                  <a:pt x="164" y="69"/>
                </a:cubicBezTo>
                <a:cubicBezTo>
                  <a:pt x="164" y="69"/>
                  <a:pt x="165" y="68"/>
                  <a:pt x="165" y="68"/>
                </a:cubicBezTo>
                <a:cubicBezTo>
                  <a:pt x="165" y="68"/>
                  <a:pt x="164" y="68"/>
                  <a:pt x="164" y="68"/>
                </a:cubicBezTo>
                <a:cubicBezTo>
                  <a:pt x="164" y="68"/>
                  <a:pt x="164" y="68"/>
                  <a:pt x="163" y="68"/>
                </a:cubicBezTo>
                <a:cubicBezTo>
                  <a:pt x="164" y="68"/>
                  <a:pt x="164" y="68"/>
                  <a:pt x="164" y="68"/>
                </a:cubicBezTo>
                <a:cubicBezTo>
                  <a:pt x="165" y="68"/>
                  <a:pt x="165" y="69"/>
                  <a:pt x="165" y="69"/>
                </a:cubicBezTo>
                <a:cubicBezTo>
                  <a:pt x="166" y="69"/>
                  <a:pt x="166" y="68"/>
                  <a:pt x="167" y="68"/>
                </a:cubicBezTo>
                <a:cubicBezTo>
                  <a:pt x="167" y="68"/>
                  <a:pt x="167" y="68"/>
                  <a:pt x="167" y="68"/>
                </a:cubicBezTo>
                <a:cubicBezTo>
                  <a:pt x="168" y="68"/>
                  <a:pt x="168" y="68"/>
                  <a:pt x="169" y="68"/>
                </a:cubicBezTo>
                <a:cubicBezTo>
                  <a:pt x="168" y="68"/>
                  <a:pt x="167" y="68"/>
                  <a:pt x="167" y="68"/>
                </a:cubicBezTo>
                <a:cubicBezTo>
                  <a:pt x="166" y="68"/>
                  <a:pt x="165" y="68"/>
                  <a:pt x="165" y="68"/>
                </a:cubicBezTo>
                <a:cubicBezTo>
                  <a:pt x="165" y="68"/>
                  <a:pt x="164" y="68"/>
                  <a:pt x="164" y="68"/>
                </a:cubicBezTo>
                <a:cubicBezTo>
                  <a:pt x="164" y="68"/>
                  <a:pt x="163" y="68"/>
                  <a:pt x="164" y="68"/>
                </a:cubicBezTo>
                <a:cubicBezTo>
                  <a:pt x="164" y="68"/>
                  <a:pt x="164" y="68"/>
                  <a:pt x="165" y="68"/>
                </a:cubicBezTo>
                <a:cubicBezTo>
                  <a:pt x="165" y="68"/>
                  <a:pt x="166" y="68"/>
                  <a:pt x="166" y="68"/>
                </a:cubicBezTo>
                <a:cubicBezTo>
                  <a:pt x="167" y="68"/>
                  <a:pt x="167" y="68"/>
                  <a:pt x="167" y="68"/>
                </a:cubicBezTo>
                <a:cubicBezTo>
                  <a:pt x="168" y="68"/>
                  <a:pt x="168" y="68"/>
                  <a:pt x="169" y="68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70" y="68"/>
                  <a:pt x="170" y="68"/>
                  <a:pt x="170" y="68"/>
                </a:cubicBezTo>
                <a:cubicBezTo>
                  <a:pt x="170" y="68"/>
                  <a:pt x="170" y="68"/>
                  <a:pt x="170" y="68"/>
                </a:cubicBezTo>
                <a:cubicBezTo>
                  <a:pt x="171" y="68"/>
                  <a:pt x="171" y="68"/>
                  <a:pt x="171" y="68"/>
                </a:cubicBezTo>
                <a:cubicBezTo>
                  <a:pt x="172" y="68"/>
                  <a:pt x="172" y="69"/>
                  <a:pt x="172" y="69"/>
                </a:cubicBezTo>
                <a:cubicBezTo>
                  <a:pt x="173" y="69"/>
                  <a:pt x="173" y="69"/>
                  <a:pt x="173" y="68"/>
                </a:cubicBezTo>
                <a:cubicBezTo>
                  <a:pt x="173" y="68"/>
                  <a:pt x="173" y="68"/>
                  <a:pt x="173" y="68"/>
                </a:cubicBezTo>
                <a:cubicBezTo>
                  <a:pt x="173" y="68"/>
                  <a:pt x="172" y="68"/>
                  <a:pt x="172" y="68"/>
                </a:cubicBezTo>
                <a:cubicBezTo>
                  <a:pt x="172" y="68"/>
                  <a:pt x="173" y="67"/>
                  <a:pt x="172" y="67"/>
                </a:cubicBezTo>
                <a:cubicBezTo>
                  <a:pt x="172" y="67"/>
                  <a:pt x="172" y="67"/>
                  <a:pt x="171" y="67"/>
                </a:cubicBezTo>
                <a:cubicBezTo>
                  <a:pt x="171" y="67"/>
                  <a:pt x="170" y="67"/>
                  <a:pt x="169" y="67"/>
                </a:cubicBezTo>
                <a:cubicBezTo>
                  <a:pt x="169" y="67"/>
                  <a:pt x="169" y="67"/>
                  <a:pt x="169" y="67"/>
                </a:cubicBezTo>
                <a:cubicBezTo>
                  <a:pt x="168" y="67"/>
                  <a:pt x="168" y="67"/>
                  <a:pt x="168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66" y="67"/>
                  <a:pt x="166" y="67"/>
                  <a:pt x="166" y="67"/>
                </a:cubicBezTo>
                <a:cubicBezTo>
                  <a:pt x="166" y="67"/>
                  <a:pt x="166" y="67"/>
                  <a:pt x="166" y="67"/>
                </a:cubicBezTo>
                <a:cubicBezTo>
                  <a:pt x="166" y="67"/>
                  <a:pt x="165" y="67"/>
                  <a:pt x="165" y="67"/>
                </a:cubicBezTo>
                <a:cubicBezTo>
                  <a:pt x="165" y="67"/>
                  <a:pt x="164" y="67"/>
                  <a:pt x="164" y="67"/>
                </a:cubicBezTo>
                <a:cubicBezTo>
                  <a:pt x="165" y="67"/>
                  <a:pt x="165" y="67"/>
                  <a:pt x="166" y="67"/>
                </a:cubicBezTo>
                <a:cubicBezTo>
                  <a:pt x="166" y="67"/>
                  <a:pt x="166" y="66"/>
                  <a:pt x="166" y="66"/>
                </a:cubicBezTo>
                <a:cubicBezTo>
                  <a:pt x="166" y="66"/>
                  <a:pt x="167" y="66"/>
                  <a:pt x="167" y="67"/>
                </a:cubicBezTo>
                <a:cubicBezTo>
                  <a:pt x="167" y="67"/>
                  <a:pt x="167" y="67"/>
                  <a:pt x="168" y="67"/>
                </a:cubicBezTo>
                <a:cubicBezTo>
                  <a:pt x="168" y="67"/>
                  <a:pt x="169" y="67"/>
                  <a:pt x="169" y="67"/>
                </a:cubicBezTo>
                <a:cubicBezTo>
                  <a:pt x="169" y="67"/>
                  <a:pt x="169" y="67"/>
                  <a:pt x="169" y="66"/>
                </a:cubicBezTo>
                <a:cubicBezTo>
                  <a:pt x="169" y="66"/>
                  <a:pt x="169" y="66"/>
                  <a:pt x="169" y="66"/>
                </a:cubicBezTo>
                <a:cubicBezTo>
                  <a:pt x="169" y="66"/>
                  <a:pt x="168" y="66"/>
                  <a:pt x="168" y="66"/>
                </a:cubicBezTo>
                <a:cubicBezTo>
                  <a:pt x="168" y="66"/>
                  <a:pt x="167" y="66"/>
                  <a:pt x="167" y="66"/>
                </a:cubicBezTo>
                <a:cubicBezTo>
                  <a:pt x="167" y="66"/>
                  <a:pt x="166" y="66"/>
                  <a:pt x="166" y="66"/>
                </a:cubicBezTo>
                <a:cubicBezTo>
                  <a:pt x="166" y="66"/>
                  <a:pt x="169" y="66"/>
                  <a:pt x="169" y="66"/>
                </a:cubicBezTo>
                <a:cubicBezTo>
                  <a:pt x="169" y="66"/>
                  <a:pt x="169" y="66"/>
                  <a:pt x="169" y="66"/>
                </a:cubicBezTo>
                <a:cubicBezTo>
                  <a:pt x="169" y="66"/>
                  <a:pt x="170" y="66"/>
                  <a:pt x="170" y="66"/>
                </a:cubicBezTo>
                <a:cubicBezTo>
                  <a:pt x="170" y="66"/>
                  <a:pt x="170" y="66"/>
                  <a:pt x="170" y="66"/>
                </a:cubicBezTo>
                <a:cubicBezTo>
                  <a:pt x="170" y="66"/>
                  <a:pt x="170" y="66"/>
                  <a:pt x="170" y="66"/>
                </a:cubicBezTo>
                <a:cubicBezTo>
                  <a:pt x="171" y="67"/>
                  <a:pt x="171" y="67"/>
                  <a:pt x="171" y="67"/>
                </a:cubicBezTo>
                <a:cubicBezTo>
                  <a:pt x="172" y="67"/>
                  <a:pt x="172" y="67"/>
                  <a:pt x="172" y="66"/>
                </a:cubicBezTo>
                <a:cubicBezTo>
                  <a:pt x="172" y="66"/>
                  <a:pt x="172" y="66"/>
                  <a:pt x="172" y="66"/>
                </a:cubicBezTo>
                <a:cubicBezTo>
                  <a:pt x="172" y="66"/>
                  <a:pt x="172" y="66"/>
                  <a:pt x="173" y="66"/>
                </a:cubicBezTo>
                <a:cubicBezTo>
                  <a:pt x="173" y="66"/>
                  <a:pt x="173" y="66"/>
                  <a:pt x="173" y="66"/>
                </a:cubicBezTo>
                <a:cubicBezTo>
                  <a:pt x="174" y="66"/>
                  <a:pt x="175" y="66"/>
                  <a:pt x="176" y="66"/>
                </a:cubicBezTo>
                <a:cubicBezTo>
                  <a:pt x="176" y="66"/>
                  <a:pt x="176" y="65"/>
                  <a:pt x="176" y="65"/>
                </a:cubicBezTo>
                <a:cubicBezTo>
                  <a:pt x="176" y="65"/>
                  <a:pt x="176" y="65"/>
                  <a:pt x="176" y="64"/>
                </a:cubicBezTo>
                <a:cubicBezTo>
                  <a:pt x="176" y="64"/>
                  <a:pt x="175" y="64"/>
                  <a:pt x="175" y="64"/>
                </a:cubicBezTo>
                <a:cubicBezTo>
                  <a:pt x="175" y="64"/>
                  <a:pt x="174" y="64"/>
                  <a:pt x="174" y="64"/>
                </a:cubicBezTo>
                <a:cubicBezTo>
                  <a:pt x="174" y="64"/>
                  <a:pt x="173" y="64"/>
                  <a:pt x="173" y="64"/>
                </a:cubicBezTo>
                <a:cubicBezTo>
                  <a:pt x="173" y="64"/>
                  <a:pt x="173" y="64"/>
                  <a:pt x="173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3" y="64"/>
                  <a:pt x="174" y="64"/>
                  <a:pt x="175" y="64"/>
                </a:cubicBezTo>
                <a:cubicBezTo>
                  <a:pt x="175" y="64"/>
                  <a:pt x="175" y="64"/>
                  <a:pt x="175" y="64"/>
                </a:cubicBezTo>
                <a:cubicBezTo>
                  <a:pt x="175" y="64"/>
                  <a:pt x="176" y="64"/>
                  <a:pt x="177" y="64"/>
                </a:cubicBezTo>
                <a:cubicBezTo>
                  <a:pt x="176" y="65"/>
                  <a:pt x="177" y="65"/>
                  <a:pt x="178" y="65"/>
                </a:cubicBezTo>
                <a:cubicBezTo>
                  <a:pt x="178" y="65"/>
                  <a:pt x="178" y="65"/>
                  <a:pt x="179" y="65"/>
                </a:cubicBezTo>
                <a:cubicBezTo>
                  <a:pt x="179" y="65"/>
                  <a:pt x="179" y="65"/>
                  <a:pt x="180" y="65"/>
                </a:cubicBezTo>
                <a:cubicBezTo>
                  <a:pt x="180" y="65"/>
                  <a:pt x="181" y="65"/>
                  <a:pt x="181" y="64"/>
                </a:cubicBezTo>
                <a:cubicBezTo>
                  <a:pt x="181" y="64"/>
                  <a:pt x="182" y="64"/>
                  <a:pt x="181" y="64"/>
                </a:cubicBezTo>
                <a:cubicBezTo>
                  <a:pt x="181" y="63"/>
                  <a:pt x="181" y="64"/>
                  <a:pt x="181" y="64"/>
                </a:cubicBezTo>
                <a:cubicBezTo>
                  <a:pt x="180" y="64"/>
                  <a:pt x="181" y="63"/>
                  <a:pt x="181" y="63"/>
                </a:cubicBezTo>
                <a:cubicBezTo>
                  <a:pt x="182" y="63"/>
                  <a:pt x="182" y="63"/>
                  <a:pt x="182" y="63"/>
                </a:cubicBezTo>
                <a:cubicBezTo>
                  <a:pt x="183" y="63"/>
                  <a:pt x="183" y="63"/>
                  <a:pt x="183" y="63"/>
                </a:cubicBezTo>
                <a:cubicBezTo>
                  <a:pt x="183" y="62"/>
                  <a:pt x="182" y="62"/>
                  <a:pt x="182" y="62"/>
                </a:cubicBezTo>
                <a:cubicBezTo>
                  <a:pt x="181" y="62"/>
                  <a:pt x="181" y="63"/>
                  <a:pt x="181" y="63"/>
                </a:cubicBezTo>
                <a:cubicBezTo>
                  <a:pt x="180" y="63"/>
                  <a:pt x="180" y="63"/>
                  <a:pt x="179" y="63"/>
                </a:cubicBezTo>
                <a:cubicBezTo>
                  <a:pt x="179" y="63"/>
                  <a:pt x="178" y="63"/>
                  <a:pt x="178" y="63"/>
                </a:cubicBezTo>
                <a:cubicBezTo>
                  <a:pt x="178" y="62"/>
                  <a:pt x="179" y="62"/>
                  <a:pt x="179" y="62"/>
                </a:cubicBezTo>
                <a:cubicBezTo>
                  <a:pt x="178" y="62"/>
                  <a:pt x="178" y="62"/>
                  <a:pt x="178" y="62"/>
                </a:cubicBezTo>
                <a:cubicBezTo>
                  <a:pt x="178" y="62"/>
                  <a:pt x="179" y="62"/>
                  <a:pt x="179" y="62"/>
                </a:cubicBezTo>
                <a:cubicBezTo>
                  <a:pt x="180" y="62"/>
                  <a:pt x="180" y="62"/>
                  <a:pt x="180" y="62"/>
                </a:cubicBezTo>
                <a:cubicBezTo>
                  <a:pt x="181" y="62"/>
                  <a:pt x="182" y="62"/>
                  <a:pt x="182" y="62"/>
                </a:cubicBezTo>
                <a:cubicBezTo>
                  <a:pt x="182" y="62"/>
                  <a:pt x="183" y="62"/>
                  <a:pt x="183" y="62"/>
                </a:cubicBezTo>
                <a:cubicBezTo>
                  <a:pt x="183" y="62"/>
                  <a:pt x="184" y="62"/>
                  <a:pt x="184" y="62"/>
                </a:cubicBezTo>
                <a:cubicBezTo>
                  <a:pt x="184" y="62"/>
                  <a:pt x="184" y="61"/>
                  <a:pt x="184" y="61"/>
                </a:cubicBezTo>
                <a:cubicBezTo>
                  <a:pt x="183" y="61"/>
                  <a:pt x="183" y="61"/>
                  <a:pt x="183" y="61"/>
                </a:cubicBezTo>
                <a:cubicBezTo>
                  <a:pt x="183" y="61"/>
                  <a:pt x="183" y="61"/>
                  <a:pt x="183" y="61"/>
                </a:cubicBezTo>
                <a:cubicBezTo>
                  <a:pt x="183" y="61"/>
                  <a:pt x="183" y="60"/>
                  <a:pt x="183" y="60"/>
                </a:cubicBezTo>
                <a:cubicBezTo>
                  <a:pt x="183" y="60"/>
                  <a:pt x="182" y="60"/>
                  <a:pt x="182" y="60"/>
                </a:cubicBezTo>
                <a:cubicBezTo>
                  <a:pt x="182" y="60"/>
                  <a:pt x="182" y="60"/>
                  <a:pt x="182" y="60"/>
                </a:cubicBezTo>
                <a:cubicBezTo>
                  <a:pt x="183" y="60"/>
                  <a:pt x="183" y="60"/>
                  <a:pt x="183" y="60"/>
                </a:cubicBezTo>
                <a:cubicBezTo>
                  <a:pt x="184" y="60"/>
                  <a:pt x="184" y="61"/>
                  <a:pt x="184" y="61"/>
                </a:cubicBezTo>
                <a:cubicBezTo>
                  <a:pt x="184" y="61"/>
                  <a:pt x="183" y="61"/>
                  <a:pt x="184" y="61"/>
                </a:cubicBezTo>
                <a:cubicBezTo>
                  <a:pt x="184" y="61"/>
                  <a:pt x="185" y="61"/>
                  <a:pt x="186" y="61"/>
                </a:cubicBezTo>
                <a:cubicBezTo>
                  <a:pt x="187" y="60"/>
                  <a:pt x="189" y="59"/>
                  <a:pt x="190" y="58"/>
                </a:cubicBezTo>
                <a:cubicBezTo>
                  <a:pt x="191" y="57"/>
                  <a:pt x="191" y="57"/>
                  <a:pt x="192" y="57"/>
                </a:cubicBezTo>
                <a:cubicBezTo>
                  <a:pt x="193" y="57"/>
                  <a:pt x="194" y="56"/>
                  <a:pt x="195" y="56"/>
                </a:cubicBezTo>
                <a:cubicBezTo>
                  <a:pt x="195" y="56"/>
                  <a:pt x="196" y="56"/>
                  <a:pt x="196" y="55"/>
                </a:cubicBezTo>
                <a:cubicBezTo>
                  <a:pt x="197" y="55"/>
                  <a:pt x="197" y="55"/>
                  <a:pt x="197" y="55"/>
                </a:cubicBezTo>
                <a:cubicBezTo>
                  <a:pt x="198" y="55"/>
                  <a:pt x="198" y="54"/>
                  <a:pt x="198" y="54"/>
                </a:cubicBezTo>
                <a:cubicBezTo>
                  <a:pt x="197" y="54"/>
                  <a:pt x="196" y="54"/>
                  <a:pt x="196" y="54"/>
                </a:cubicBezTo>
                <a:cubicBezTo>
                  <a:pt x="195" y="54"/>
                  <a:pt x="194" y="54"/>
                  <a:pt x="193" y="55"/>
                </a:cubicBezTo>
                <a:cubicBezTo>
                  <a:pt x="192" y="55"/>
                  <a:pt x="191" y="55"/>
                  <a:pt x="189" y="56"/>
                </a:cubicBezTo>
                <a:cubicBezTo>
                  <a:pt x="188" y="56"/>
                  <a:pt x="188" y="56"/>
                  <a:pt x="187" y="56"/>
                </a:cubicBezTo>
                <a:cubicBezTo>
                  <a:pt x="186" y="56"/>
                  <a:pt x="186" y="56"/>
                  <a:pt x="186" y="56"/>
                </a:cubicBezTo>
                <a:cubicBezTo>
                  <a:pt x="185" y="56"/>
                  <a:pt x="185" y="57"/>
                  <a:pt x="184" y="57"/>
                </a:cubicBezTo>
                <a:cubicBezTo>
                  <a:pt x="184" y="56"/>
                  <a:pt x="185" y="56"/>
                  <a:pt x="185" y="56"/>
                </a:cubicBezTo>
                <a:cubicBezTo>
                  <a:pt x="184" y="56"/>
                  <a:pt x="184" y="56"/>
                  <a:pt x="184" y="56"/>
                </a:cubicBezTo>
                <a:cubicBezTo>
                  <a:pt x="186" y="56"/>
                  <a:pt x="189" y="55"/>
                  <a:pt x="192" y="54"/>
                </a:cubicBezTo>
                <a:cubicBezTo>
                  <a:pt x="192" y="54"/>
                  <a:pt x="193" y="54"/>
                  <a:pt x="192" y="54"/>
                </a:cubicBezTo>
                <a:cubicBezTo>
                  <a:pt x="192" y="54"/>
                  <a:pt x="192" y="54"/>
                  <a:pt x="191" y="54"/>
                </a:cubicBezTo>
                <a:cubicBezTo>
                  <a:pt x="191" y="54"/>
                  <a:pt x="190" y="54"/>
                  <a:pt x="190" y="54"/>
                </a:cubicBezTo>
                <a:cubicBezTo>
                  <a:pt x="189" y="54"/>
                  <a:pt x="188" y="54"/>
                  <a:pt x="188" y="54"/>
                </a:cubicBezTo>
                <a:cubicBezTo>
                  <a:pt x="187" y="54"/>
                  <a:pt x="187" y="54"/>
                  <a:pt x="187" y="54"/>
                </a:cubicBezTo>
                <a:cubicBezTo>
                  <a:pt x="187" y="54"/>
                  <a:pt x="188" y="54"/>
                  <a:pt x="187" y="54"/>
                </a:cubicBezTo>
                <a:cubicBezTo>
                  <a:pt x="187" y="53"/>
                  <a:pt x="187" y="53"/>
                  <a:pt x="187" y="53"/>
                </a:cubicBezTo>
                <a:cubicBezTo>
                  <a:pt x="187" y="53"/>
                  <a:pt x="186" y="53"/>
                  <a:pt x="186" y="53"/>
                </a:cubicBezTo>
                <a:cubicBezTo>
                  <a:pt x="187" y="53"/>
                  <a:pt x="188" y="54"/>
                  <a:pt x="188" y="54"/>
                </a:cubicBezTo>
                <a:cubicBezTo>
                  <a:pt x="189" y="54"/>
                  <a:pt x="189" y="54"/>
                  <a:pt x="190" y="54"/>
                </a:cubicBezTo>
                <a:cubicBezTo>
                  <a:pt x="190" y="54"/>
                  <a:pt x="191" y="54"/>
                  <a:pt x="191" y="54"/>
                </a:cubicBezTo>
                <a:cubicBezTo>
                  <a:pt x="192" y="54"/>
                  <a:pt x="192" y="54"/>
                  <a:pt x="193" y="54"/>
                </a:cubicBezTo>
                <a:cubicBezTo>
                  <a:pt x="193" y="53"/>
                  <a:pt x="194" y="54"/>
                  <a:pt x="194" y="54"/>
                </a:cubicBezTo>
                <a:cubicBezTo>
                  <a:pt x="195" y="53"/>
                  <a:pt x="197" y="53"/>
                  <a:pt x="198" y="53"/>
                </a:cubicBezTo>
                <a:cubicBezTo>
                  <a:pt x="198" y="53"/>
                  <a:pt x="199" y="53"/>
                  <a:pt x="199" y="53"/>
                </a:cubicBezTo>
                <a:cubicBezTo>
                  <a:pt x="200" y="52"/>
                  <a:pt x="201" y="52"/>
                  <a:pt x="202" y="51"/>
                </a:cubicBezTo>
                <a:cubicBezTo>
                  <a:pt x="203" y="51"/>
                  <a:pt x="205" y="50"/>
                  <a:pt x="207" y="49"/>
                </a:cubicBezTo>
                <a:cubicBezTo>
                  <a:pt x="206" y="49"/>
                  <a:pt x="206" y="48"/>
                  <a:pt x="206" y="48"/>
                </a:cubicBezTo>
                <a:cubicBezTo>
                  <a:pt x="205" y="48"/>
                  <a:pt x="204" y="48"/>
                  <a:pt x="204" y="48"/>
                </a:cubicBezTo>
                <a:cubicBezTo>
                  <a:pt x="203" y="48"/>
                  <a:pt x="202" y="48"/>
                  <a:pt x="202" y="48"/>
                </a:cubicBezTo>
                <a:cubicBezTo>
                  <a:pt x="202" y="48"/>
                  <a:pt x="201" y="49"/>
                  <a:pt x="201" y="49"/>
                </a:cubicBezTo>
                <a:cubicBezTo>
                  <a:pt x="201" y="48"/>
                  <a:pt x="202" y="48"/>
                  <a:pt x="202" y="48"/>
                </a:cubicBezTo>
                <a:cubicBezTo>
                  <a:pt x="202" y="48"/>
                  <a:pt x="202" y="48"/>
                  <a:pt x="202" y="48"/>
                </a:cubicBezTo>
                <a:cubicBezTo>
                  <a:pt x="202" y="48"/>
                  <a:pt x="202" y="48"/>
                  <a:pt x="202" y="47"/>
                </a:cubicBezTo>
                <a:cubicBezTo>
                  <a:pt x="201" y="47"/>
                  <a:pt x="201" y="47"/>
                  <a:pt x="201" y="47"/>
                </a:cubicBezTo>
                <a:cubicBezTo>
                  <a:pt x="200" y="47"/>
                  <a:pt x="200" y="47"/>
                  <a:pt x="200" y="47"/>
                </a:cubicBezTo>
                <a:cubicBezTo>
                  <a:pt x="200" y="47"/>
                  <a:pt x="201" y="47"/>
                  <a:pt x="201" y="47"/>
                </a:cubicBezTo>
                <a:cubicBezTo>
                  <a:pt x="201" y="46"/>
                  <a:pt x="201" y="46"/>
                  <a:pt x="201" y="46"/>
                </a:cubicBezTo>
                <a:cubicBezTo>
                  <a:pt x="199" y="46"/>
                  <a:pt x="198" y="46"/>
                  <a:pt x="196" y="46"/>
                </a:cubicBezTo>
                <a:cubicBezTo>
                  <a:pt x="196" y="46"/>
                  <a:pt x="196" y="47"/>
                  <a:pt x="196" y="47"/>
                </a:cubicBezTo>
                <a:cubicBezTo>
                  <a:pt x="195" y="46"/>
                  <a:pt x="194" y="46"/>
                  <a:pt x="193" y="46"/>
                </a:cubicBezTo>
                <a:cubicBezTo>
                  <a:pt x="193" y="47"/>
                  <a:pt x="193" y="47"/>
                  <a:pt x="193" y="47"/>
                </a:cubicBezTo>
                <a:cubicBezTo>
                  <a:pt x="193" y="47"/>
                  <a:pt x="193" y="47"/>
                  <a:pt x="193" y="47"/>
                </a:cubicBezTo>
                <a:cubicBezTo>
                  <a:pt x="192" y="47"/>
                  <a:pt x="192" y="47"/>
                  <a:pt x="192" y="47"/>
                </a:cubicBezTo>
                <a:cubicBezTo>
                  <a:pt x="191" y="47"/>
                  <a:pt x="191" y="47"/>
                  <a:pt x="190" y="47"/>
                </a:cubicBezTo>
                <a:cubicBezTo>
                  <a:pt x="189" y="47"/>
                  <a:pt x="189" y="47"/>
                  <a:pt x="188" y="47"/>
                </a:cubicBezTo>
                <a:cubicBezTo>
                  <a:pt x="189" y="47"/>
                  <a:pt x="190" y="47"/>
                  <a:pt x="191" y="47"/>
                </a:cubicBezTo>
                <a:cubicBezTo>
                  <a:pt x="192" y="46"/>
                  <a:pt x="193" y="46"/>
                  <a:pt x="193" y="46"/>
                </a:cubicBezTo>
                <a:cubicBezTo>
                  <a:pt x="192" y="46"/>
                  <a:pt x="191" y="45"/>
                  <a:pt x="190" y="45"/>
                </a:cubicBezTo>
                <a:cubicBezTo>
                  <a:pt x="189" y="45"/>
                  <a:pt x="188" y="45"/>
                  <a:pt x="187" y="45"/>
                </a:cubicBezTo>
                <a:cubicBezTo>
                  <a:pt x="186" y="45"/>
                  <a:pt x="186" y="45"/>
                  <a:pt x="185" y="45"/>
                </a:cubicBezTo>
                <a:cubicBezTo>
                  <a:pt x="186" y="45"/>
                  <a:pt x="185" y="45"/>
                  <a:pt x="185" y="44"/>
                </a:cubicBezTo>
                <a:cubicBezTo>
                  <a:pt x="185" y="44"/>
                  <a:pt x="184" y="45"/>
                  <a:pt x="184" y="45"/>
                </a:cubicBezTo>
                <a:cubicBezTo>
                  <a:pt x="183" y="45"/>
                  <a:pt x="182" y="45"/>
                  <a:pt x="181" y="45"/>
                </a:cubicBezTo>
                <a:cubicBezTo>
                  <a:pt x="181" y="45"/>
                  <a:pt x="182" y="45"/>
                  <a:pt x="182" y="46"/>
                </a:cubicBezTo>
                <a:cubicBezTo>
                  <a:pt x="182" y="46"/>
                  <a:pt x="181" y="46"/>
                  <a:pt x="180" y="45"/>
                </a:cubicBezTo>
                <a:cubicBezTo>
                  <a:pt x="180" y="45"/>
                  <a:pt x="180" y="45"/>
                  <a:pt x="180" y="45"/>
                </a:cubicBezTo>
                <a:cubicBezTo>
                  <a:pt x="180" y="45"/>
                  <a:pt x="180" y="45"/>
                  <a:pt x="180" y="44"/>
                </a:cubicBezTo>
                <a:cubicBezTo>
                  <a:pt x="179" y="45"/>
                  <a:pt x="177" y="45"/>
                  <a:pt x="175" y="46"/>
                </a:cubicBezTo>
                <a:cubicBezTo>
                  <a:pt x="176" y="46"/>
                  <a:pt x="176" y="46"/>
                  <a:pt x="176" y="46"/>
                </a:cubicBezTo>
                <a:cubicBezTo>
                  <a:pt x="177" y="46"/>
                  <a:pt x="178" y="47"/>
                  <a:pt x="178" y="47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77" y="47"/>
                  <a:pt x="176" y="46"/>
                  <a:pt x="175" y="46"/>
                </a:cubicBezTo>
                <a:cubicBezTo>
                  <a:pt x="174" y="46"/>
                  <a:pt x="174" y="46"/>
                  <a:pt x="174" y="46"/>
                </a:cubicBezTo>
                <a:cubicBezTo>
                  <a:pt x="174" y="45"/>
                  <a:pt x="174" y="45"/>
                  <a:pt x="174" y="45"/>
                </a:cubicBezTo>
                <a:cubicBezTo>
                  <a:pt x="173" y="45"/>
                  <a:pt x="172" y="45"/>
                  <a:pt x="171" y="45"/>
                </a:cubicBezTo>
                <a:cubicBezTo>
                  <a:pt x="170" y="45"/>
                  <a:pt x="169" y="45"/>
                  <a:pt x="169" y="45"/>
                </a:cubicBezTo>
                <a:cubicBezTo>
                  <a:pt x="168" y="45"/>
                  <a:pt x="167" y="45"/>
                  <a:pt x="167" y="45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6" y="45"/>
                  <a:pt x="166" y="45"/>
                  <a:pt x="167" y="46"/>
                </a:cubicBezTo>
                <a:cubicBezTo>
                  <a:pt x="167" y="46"/>
                  <a:pt x="167" y="46"/>
                  <a:pt x="167" y="46"/>
                </a:cubicBezTo>
                <a:cubicBezTo>
                  <a:pt x="168" y="47"/>
                  <a:pt x="168" y="46"/>
                  <a:pt x="169" y="46"/>
                </a:cubicBezTo>
                <a:cubicBezTo>
                  <a:pt x="169" y="47"/>
                  <a:pt x="168" y="47"/>
                  <a:pt x="168" y="47"/>
                </a:cubicBezTo>
                <a:cubicBezTo>
                  <a:pt x="168" y="47"/>
                  <a:pt x="169" y="47"/>
                  <a:pt x="169" y="47"/>
                </a:cubicBezTo>
                <a:cubicBezTo>
                  <a:pt x="169" y="47"/>
                  <a:pt x="169" y="47"/>
                  <a:pt x="170" y="47"/>
                </a:cubicBezTo>
                <a:cubicBezTo>
                  <a:pt x="170" y="47"/>
                  <a:pt x="170" y="47"/>
                  <a:pt x="170" y="47"/>
                </a:cubicBezTo>
                <a:cubicBezTo>
                  <a:pt x="170" y="48"/>
                  <a:pt x="170" y="48"/>
                  <a:pt x="169" y="48"/>
                </a:cubicBezTo>
                <a:cubicBezTo>
                  <a:pt x="169" y="48"/>
                  <a:pt x="169" y="48"/>
                  <a:pt x="168" y="48"/>
                </a:cubicBezTo>
                <a:cubicBezTo>
                  <a:pt x="168" y="48"/>
                  <a:pt x="169" y="48"/>
                  <a:pt x="169" y="48"/>
                </a:cubicBezTo>
                <a:cubicBezTo>
                  <a:pt x="169" y="48"/>
                  <a:pt x="169" y="48"/>
                  <a:pt x="169" y="48"/>
                </a:cubicBezTo>
                <a:cubicBezTo>
                  <a:pt x="169" y="48"/>
                  <a:pt x="168" y="47"/>
                  <a:pt x="168" y="47"/>
                </a:cubicBezTo>
                <a:cubicBezTo>
                  <a:pt x="168" y="47"/>
                  <a:pt x="167" y="47"/>
                  <a:pt x="167" y="47"/>
                </a:cubicBezTo>
                <a:cubicBezTo>
                  <a:pt x="167" y="47"/>
                  <a:pt x="167" y="47"/>
                  <a:pt x="167" y="47"/>
                </a:cubicBezTo>
                <a:cubicBezTo>
                  <a:pt x="167" y="47"/>
                  <a:pt x="166" y="47"/>
                  <a:pt x="166" y="47"/>
                </a:cubicBezTo>
                <a:cubicBezTo>
                  <a:pt x="166" y="47"/>
                  <a:pt x="166" y="46"/>
                  <a:pt x="166" y="46"/>
                </a:cubicBezTo>
                <a:cubicBezTo>
                  <a:pt x="166" y="46"/>
                  <a:pt x="166" y="46"/>
                  <a:pt x="166" y="46"/>
                </a:cubicBezTo>
                <a:cubicBezTo>
                  <a:pt x="166" y="46"/>
                  <a:pt x="165" y="46"/>
                  <a:pt x="165" y="46"/>
                </a:cubicBezTo>
                <a:cubicBezTo>
                  <a:pt x="165" y="46"/>
                  <a:pt x="164" y="46"/>
                  <a:pt x="164" y="46"/>
                </a:cubicBezTo>
                <a:cubicBezTo>
                  <a:pt x="163" y="46"/>
                  <a:pt x="163" y="45"/>
                  <a:pt x="162" y="45"/>
                </a:cubicBezTo>
                <a:cubicBezTo>
                  <a:pt x="162" y="45"/>
                  <a:pt x="161" y="45"/>
                  <a:pt x="161" y="45"/>
                </a:cubicBezTo>
                <a:cubicBezTo>
                  <a:pt x="161" y="45"/>
                  <a:pt x="161" y="45"/>
                  <a:pt x="161" y="45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6"/>
                  <a:pt x="159" y="46"/>
                  <a:pt x="159" y="47"/>
                </a:cubicBezTo>
                <a:cubicBezTo>
                  <a:pt x="159" y="47"/>
                  <a:pt x="160" y="47"/>
                  <a:pt x="160" y="47"/>
                </a:cubicBezTo>
                <a:cubicBezTo>
                  <a:pt x="160" y="47"/>
                  <a:pt x="161" y="47"/>
                  <a:pt x="161" y="47"/>
                </a:cubicBezTo>
                <a:cubicBezTo>
                  <a:pt x="162" y="47"/>
                  <a:pt x="162" y="47"/>
                  <a:pt x="163" y="47"/>
                </a:cubicBezTo>
                <a:cubicBezTo>
                  <a:pt x="163" y="47"/>
                  <a:pt x="162" y="47"/>
                  <a:pt x="161" y="47"/>
                </a:cubicBezTo>
                <a:cubicBezTo>
                  <a:pt x="161" y="47"/>
                  <a:pt x="160" y="47"/>
                  <a:pt x="159" y="47"/>
                </a:cubicBezTo>
                <a:cubicBezTo>
                  <a:pt x="159" y="47"/>
                  <a:pt x="159" y="47"/>
                  <a:pt x="158" y="47"/>
                </a:cubicBezTo>
                <a:cubicBezTo>
                  <a:pt x="158" y="46"/>
                  <a:pt x="158" y="46"/>
                  <a:pt x="158" y="46"/>
                </a:cubicBezTo>
                <a:cubicBezTo>
                  <a:pt x="157" y="46"/>
                  <a:pt x="157" y="46"/>
                  <a:pt x="157" y="46"/>
                </a:cubicBezTo>
                <a:cubicBezTo>
                  <a:pt x="157" y="46"/>
                  <a:pt x="156" y="46"/>
                  <a:pt x="156" y="46"/>
                </a:cubicBezTo>
                <a:cubicBezTo>
                  <a:pt x="156" y="46"/>
                  <a:pt x="156" y="47"/>
                  <a:pt x="156" y="47"/>
                </a:cubicBezTo>
                <a:cubicBezTo>
                  <a:pt x="156" y="47"/>
                  <a:pt x="156" y="47"/>
                  <a:pt x="157" y="47"/>
                </a:cubicBezTo>
                <a:cubicBezTo>
                  <a:pt x="157" y="47"/>
                  <a:pt x="157" y="48"/>
                  <a:pt x="158" y="48"/>
                </a:cubicBezTo>
                <a:cubicBezTo>
                  <a:pt x="157" y="48"/>
                  <a:pt x="156" y="48"/>
                  <a:pt x="155" y="47"/>
                </a:cubicBezTo>
                <a:cubicBezTo>
                  <a:pt x="155" y="47"/>
                  <a:pt x="155" y="47"/>
                  <a:pt x="155" y="47"/>
                </a:cubicBezTo>
                <a:cubicBezTo>
                  <a:pt x="155" y="47"/>
                  <a:pt x="154" y="47"/>
                  <a:pt x="154" y="47"/>
                </a:cubicBezTo>
                <a:cubicBezTo>
                  <a:pt x="154" y="47"/>
                  <a:pt x="154" y="48"/>
                  <a:pt x="154" y="48"/>
                </a:cubicBezTo>
                <a:cubicBezTo>
                  <a:pt x="155" y="48"/>
                  <a:pt x="155" y="48"/>
                  <a:pt x="156" y="48"/>
                </a:cubicBezTo>
                <a:cubicBezTo>
                  <a:pt x="154" y="48"/>
                  <a:pt x="154" y="48"/>
                  <a:pt x="154" y="48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53" y="48"/>
                  <a:pt x="152" y="49"/>
                  <a:pt x="152" y="49"/>
                </a:cubicBezTo>
                <a:cubicBezTo>
                  <a:pt x="152" y="49"/>
                  <a:pt x="153" y="49"/>
                  <a:pt x="154" y="49"/>
                </a:cubicBezTo>
                <a:cubicBezTo>
                  <a:pt x="154" y="50"/>
                  <a:pt x="155" y="50"/>
                  <a:pt x="155" y="50"/>
                </a:cubicBezTo>
                <a:cubicBezTo>
                  <a:pt x="155" y="50"/>
                  <a:pt x="156" y="50"/>
                  <a:pt x="156" y="50"/>
                </a:cubicBezTo>
                <a:cubicBezTo>
                  <a:pt x="156" y="50"/>
                  <a:pt x="157" y="50"/>
                  <a:pt x="157" y="50"/>
                </a:cubicBezTo>
                <a:cubicBezTo>
                  <a:pt x="156" y="51"/>
                  <a:pt x="158" y="51"/>
                  <a:pt x="158" y="51"/>
                </a:cubicBezTo>
                <a:cubicBezTo>
                  <a:pt x="158" y="51"/>
                  <a:pt x="158" y="51"/>
                  <a:pt x="159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60" y="51"/>
                  <a:pt x="159" y="51"/>
                  <a:pt x="160" y="51"/>
                </a:cubicBezTo>
                <a:cubicBezTo>
                  <a:pt x="160" y="51"/>
                  <a:pt x="160" y="52"/>
                  <a:pt x="160" y="52"/>
                </a:cubicBezTo>
                <a:cubicBezTo>
                  <a:pt x="160" y="52"/>
                  <a:pt x="160" y="52"/>
                  <a:pt x="161" y="52"/>
                </a:cubicBezTo>
                <a:cubicBezTo>
                  <a:pt x="161" y="52"/>
                  <a:pt x="161" y="52"/>
                  <a:pt x="161" y="52"/>
                </a:cubicBezTo>
                <a:cubicBezTo>
                  <a:pt x="158" y="52"/>
                  <a:pt x="155" y="51"/>
                  <a:pt x="152" y="51"/>
                </a:cubicBezTo>
                <a:cubicBezTo>
                  <a:pt x="153" y="51"/>
                  <a:pt x="153" y="51"/>
                  <a:pt x="153" y="51"/>
                </a:cubicBezTo>
                <a:cubicBezTo>
                  <a:pt x="153" y="51"/>
                  <a:pt x="153" y="51"/>
                  <a:pt x="152" y="51"/>
                </a:cubicBezTo>
                <a:cubicBezTo>
                  <a:pt x="152" y="51"/>
                  <a:pt x="152" y="51"/>
                  <a:pt x="152" y="51"/>
                </a:cubicBezTo>
                <a:cubicBezTo>
                  <a:pt x="151" y="51"/>
                  <a:pt x="152" y="50"/>
                  <a:pt x="152" y="50"/>
                </a:cubicBezTo>
                <a:cubicBezTo>
                  <a:pt x="151" y="50"/>
                  <a:pt x="151" y="50"/>
                  <a:pt x="151" y="50"/>
                </a:cubicBezTo>
                <a:cubicBezTo>
                  <a:pt x="150" y="49"/>
                  <a:pt x="150" y="49"/>
                  <a:pt x="149" y="49"/>
                </a:cubicBezTo>
                <a:cubicBezTo>
                  <a:pt x="149" y="49"/>
                  <a:pt x="148" y="49"/>
                  <a:pt x="147" y="48"/>
                </a:cubicBezTo>
                <a:cubicBezTo>
                  <a:pt x="146" y="48"/>
                  <a:pt x="146" y="48"/>
                  <a:pt x="146" y="48"/>
                </a:cubicBezTo>
                <a:cubicBezTo>
                  <a:pt x="146" y="48"/>
                  <a:pt x="145" y="48"/>
                  <a:pt x="144" y="49"/>
                </a:cubicBezTo>
                <a:cubicBezTo>
                  <a:pt x="145" y="49"/>
                  <a:pt x="145" y="49"/>
                  <a:pt x="146" y="49"/>
                </a:cubicBezTo>
                <a:cubicBezTo>
                  <a:pt x="146" y="49"/>
                  <a:pt x="146" y="49"/>
                  <a:pt x="146" y="50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44" y="50"/>
                  <a:pt x="143" y="50"/>
                  <a:pt x="142" y="50"/>
                </a:cubicBezTo>
                <a:cubicBezTo>
                  <a:pt x="142" y="50"/>
                  <a:pt x="143" y="51"/>
                  <a:pt x="143" y="51"/>
                </a:cubicBezTo>
                <a:cubicBezTo>
                  <a:pt x="143" y="51"/>
                  <a:pt x="144" y="51"/>
                  <a:pt x="144" y="51"/>
                </a:cubicBezTo>
                <a:cubicBezTo>
                  <a:pt x="145" y="51"/>
                  <a:pt x="146" y="51"/>
                  <a:pt x="146" y="51"/>
                </a:cubicBezTo>
                <a:cubicBezTo>
                  <a:pt x="146" y="51"/>
                  <a:pt x="147" y="51"/>
                  <a:pt x="147" y="51"/>
                </a:cubicBezTo>
                <a:cubicBezTo>
                  <a:pt x="147" y="51"/>
                  <a:pt x="147" y="51"/>
                  <a:pt x="147" y="51"/>
                </a:cubicBezTo>
                <a:cubicBezTo>
                  <a:pt x="147" y="51"/>
                  <a:pt x="147" y="51"/>
                  <a:pt x="147" y="51"/>
                </a:cubicBezTo>
                <a:cubicBezTo>
                  <a:pt x="147" y="51"/>
                  <a:pt x="147" y="51"/>
                  <a:pt x="148" y="52"/>
                </a:cubicBezTo>
                <a:cubicBezTo>
                  <a:pt x="147" y="52"/>
                  <a:pt x="147" y="51"/>
                  <a:pt x="147" y="51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52"/>
                  <a:pt x="146" y="51"/>
                  <a:pt x="146" y="51"/>
                </a:cubicBezTo>
                <a:cubicBezTo>
                  <a:pt x="146" y="51"/>
                  <a:pt x="146" y="51"/>
                  <a:pt x="145" y="51"/>
                </a:cubicBezTo>
                <a:cubicBezTo>
                  <a:pt x="145" y="51"/>
                  <a:pt x="145" y="51"/>
                  <a:pt x="145" y="52"/>
                </a:cubicBezTo>
                <a:cubicBezTo>
                  <a:pt x="145" y="52"/>
                  <a:pt x="146" y="52"/>
                  <a:pt x="146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1"/>
                  <a:pt x="144" y="51"/>
                  <a:pt x="144" y="51"/>
                </a:cubicBezTo>
                <a:cubicBezTo>
                  <a:pt x="144" y="51"/>
                  <a:pt x="143" y="51"/>
                  <a:pt x="143" y="51"/>
                </a:cubicBezTo>
                <a:cubicBezTo>
                  <a:pt x="142" y="51"/>
                  <a:pt x="142" y="51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ubicBezTo>
                  <a:pt x="142" y="51"/>
                  <a:pt x="142" y="51"/>
                  <a:pt x="141" y="51"/>
                </a:cubicBezTo>
                <a:cubicBezTo>
                  <a:pt x="142" y="52"/>
                  <a:pt x="142" y="52"/>
                  <a:pt x="142" y="52"/>
                </a:cubicBezTo>
                <a:cubicBezTo>
                  <a:pt x="142" y="52"/>
                  <a:pt x="142" y="52"/>
                  <a:pt x="141" y="52"/>
                </a:cubicBezTo>
                <a:cubicBezTo>
                  <a:pt x="141" y="52"/>
                  <a:pt x="141" y="52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1" y="51"/>
                  <a:pt x="140" y="51"/>
                  <a:pt x="140" y="51"/>
                </a:cubicBezTo>
                <a:cubicBezTo>
                  <a:pt x="140" y="51"/>
                  <a:pt x="139" y="51"/>
                  <a:pt x="139" y="51"/>
                </a:cubicBezTo>
                <a:cubicBezTo>
                  <a:pt x="138" y="51"/>
                  <a:pt x="138" y="51"/>
                  <a:pt x="137" y="51"/>
                </a:cubicBezTo>
                <a:cubicBezTo>
                  <a:pt x="137" y="51"/>
                  <a:pt x="137" y="51"/>
                  <a:pt x="137" y="51"/>
                </a:cubicBezTo>
                <a:cubicBezTo>
                  <a:pt x="136" y="51"/>
                  <a:pt x="137" y="52"/>
                  <a:pt x="136" y="52"/>
                </a:cubicBezTo>
                <a:cubicBezTo>
                  <a:pt x="136" y="52"/>
                  <a:pt x="136" y="51"/>
                  <a:pt x="136" y="52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5" y="52"/>
                  <a:pt x="135" y="52"/>
                  <a:pt x="135" y="52"/>
                </a:cubicBezTo>
                <a:cubicBezTo>
                  <a:pt x="135" y="52"/>
                  <a:pt x="134" y="52"/>
                  <a:pt x="134" y="52"/>
                </a:cubicBezTo>
                <a:cubicBezTo>
                  <a:pt x="134" y="52"/>
                  <a:pt x="133" y="52"/>
                  <a:pt x="133" y="52"/>
                </a:cubicBezTo>
                <a:cubicBezTo>
                  <a:pt x="133" y="52"/>
                  <a:pt x="133" y="52"/>
                  <a:pt x="132" y="52"/>
                </a:cubicBezTo>
                <a:cubicBezTo>
                  <a:pt x="132" y="52"/>
                  <a:pt x="132" y="52"/>
                  <a:pt x="132" y="52"/>
                </a:cubicBezTo>
                <a:cubicBezTo>
                  <a:pt x="132" y="52"/>
                  <a:pt x="131" y="52"/>
                  <a:pt x="131" y="52"/>
                </a:cubicBezTo>
                <a:cubicBezTo>
                  <a:pt x="131" y="52"/>
                  <a:pt x="131" y="53"/>
                  <a:pt x="131" y="53"/>
                </a:cubicBezTo>
                <a:cubicBezTo>
                  <a:pt x="131" y="53"/>
                  <a:pt x="131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29" y="53"/>
                  <a:pt x="129" y="53"/>
                  <a:pt x="129" y="53"/>
                </a:cubicBezTo>
                <a:cubicBezTo>
                  <a:pt x="129" y="54"/>
                  <a:pt x="130" y="54"/>
                  <a:pt x="130" y="54"/>
                </a:cubicBezTo>
                <a:cubicBezTo>
                  <a:pt x="130" y="54"/>
                  <a:pt x="131" y="54"/>
                  <a:pt x="131" y="54"/>
                </a:cubicBezTo>
                <a:close/>
                <a:moveTo>
                  <a:pt x="211" y="469"/>
                </a:moveTo>
                <a:cubicBezTo>
                  <a:pt x="211" y="469"/>
                  <a:pt x="211" y="469"/>
                  <a:pt x="211" y="469"/>
                </a:cubicBezTo>
                <a:cubicBezTo>
                  <a:pt x="211" y="469"/>
                  <a:pt x="211" y="469"/>
                  <a:pt x="211" y="469"/>
                </a:cubicBezTo>
                <a:cubicBezTo>
                  <a:pt x="211" y="469"/>
                  <a:pt x="211" y="469"/>
                  <a:pt x="211" y="469"/>
                </a:cubicBezTo>
                <a:cubicBezTo>
                  <a:pt x="211" y="468"/>
                  <a:pt x="211" y="468"/>
                  <a:pt x="211" y="468"/>
                </a:cubicBezTo>
                <a:cubicBezTo>
                  <a:pt x="211" y="468"/>
                  <a:pt x="211" y="468"/>
                  <a:pt x="211" y="468"/>
                </a:cubicBezTo>
                <a:cubicBezTo>
                  <a:pt x="211" y="468"/>
                  <a:pt x="210" y="468"/>
                  <a:pt x="210" y="468"/>
                </a:cubicBezTo>
                <a:cubicBezTo>
                  <a:pt x="210" y="468"/>
                  <a:pt x="210" y="468"/>
                  <a:pt x="210" y="468"/>
                </a:cubicBezTo>
                <a:cubicBezTo>
                  <a:pt x="210" y="468"/>
                  <a:pt x="210" y="468"/>
                  <a:pt x="209" y="468"/>
                </a:cubicBezTo>
                <a:cubicBezTo>
                  <a:pt x="209" y="468"/>
                  <a:pt x="209" y="469"/>
                  <a:pt x="209" y="468"/>
                </a:cubicBezTo>
                <a:cubicBezTo>
                  <a:pt x="208" y="468"/>
                  <a:pt x="208" y="468"/>
                  <a:pt x="208" y="468"/>
                </a:cubicBezTo>
                <a:cubicBezTo>
                  <a:pt x="208" y="468"/>
                  <a:pt x="208" y="468"/>
                  <a:pt x="208" y="468"/>
                </a:cubicBezTo>
                <a:cubicBezTo>
                  <a:pt x="208" y="468"/>
                  <a:pt x="208" y="468"/>
                  <a:pt x="208" y="468"/>
                </a:cubicBezTo>
                <a:cubicBezTo>
                  <a:pt x="208" y="469"/>
                  <a:pt x="209" y="469"/>
                  <a:pt x="209" y="469"/>
                </a:cubicBezTo>
                <a:cubicBezTo>
                  <a:pt x="209" y="469"/>
                  <a:pt x="209" y="469"/>
                  <a:pt x="208" y="469"/>
                </a:cubicBezTo>
                <a:cubicBezTo>
                  <a:pt x="208" y="469"/>
                  <a:pt x="208" y="469"/>
                  <a:pt x="208" y="469"/>
                </a:cubicBezTo>
                <a:cubicBezTo>
                  <a:pt x="208" y="469"/>
                  <a:pt x="208" y="469"/>
                  <a:pt x="208" y="469"/>
                </a:cubicBezTo>
                <a:cubicBezTo>
                  <a:pt x="208" y="469"/>
                  <a:pt x="209" y="469"/>
                  <a:pt x="209" y="469"/>
                </a:cubicBezTo>
                <a:cubicBezTo>
                  <a:pt x="209" y="469"/>
                  <a:pt x="209" y="469"/>
                  <a:pt x="208" y="470"/>
                </a:cubicBezTo>
                <a:cubicBezTo>
                  <a:pt x="208" y="469"/>
                  <a:pt x="208" y="469"/>
                  <a:pt x="208" y="469"/>
                </a:cubicBezTo>
                <a:cubicBezTo>
                  <a:pt x="208" y="469"/>
                  <a:pt x="208" y="470"/>
                  <a:pt x="208" y="470"/>
                </a:cubicBezTo>
                <a:cubicBezTo>
                  <a:pt x="208" y="470"/>
                  <a:pt x="208" y="470"/>
                  <a:pt x="208" y="470"/>
                </a:cubicBezTo>
                <a:cubicBezTo>
                  <a:pt x="208" y="470"/>
                  <a:pt x="208" y="470"/>
                  <a:pt x="208" y="470"/>
                </a:cubicBezTo>
                <a:cubicBezTo>
                  <a:pt x="207" y="470"/>
                  <a:pt x="207" y="470"/>
                  <a:pt x="207" y="470"/>
                </a:cubicBezTo>
                <a:cubicBezTo>
                  <a:pt x="207" y="470"/>
                  <a:pt x="207" y="470"/>
                  <a:pt x="207" y="470"/>
                </a:cubicBezTo>
                <a:cubicBezTo>
                  <a:pt x="207" y="471"/>
                  <a:pt x="208" y="471"/>
                  <a:pt x="208" y="471"/>
                </a:cubicBezTo>
                <a:cubicBezTo>
                  <a:pt x="208" y="471"/>
                  <a:pt x="208" y="471"/>
                  <a:pt x="208" y="471"/>
                </a:cubicBezTo>
                <a:cubicBezTo>
                  <a:pt x="208" y="471"/>
                  <a:pt x="208" y="471"/>
                  <a:pt x="209" y="471"/>
                </a:cubicBezTo>
                <a:cubicBezTo>
                  <a:pt x="209" y="470"/>
                  <a:pt x="209" y="470"/>
                  <a:pt x="209" y="470"/>
                </a:cubicBezTo>
                <a:cubicBezTo>
                  <a:pt x="209" y="470"/>
                  <a:pt x="209" y="470"/>
                  <a:pt x="209" y="470"/>
                </a:cubicBezTo>
                <a:cubicBezTo>
                  <a:pt x="209" y="470"/>
                  <a:pt x="209" y="470"/>
                  <a:pt x="209" y="470"/>
                </a:cubicBezTo>
                <a:cubicBezTo>
                  <a:pt x="209" y="470"/>
                  <a:pt x="209" y="470"/>
                  <a:pt x="210" y="470"/>
                </a:cubicBezTo>
                <a:cubicBezTo>
                  <a:pt x="210" y="470"/>
                  <a:pt x="210" y="470"/>
                  <a:pt x="210" y="469"/>
                </a:cubicBezTo>
                <a:cubicBezTo>
                  <a:pt x="210" y="469"/>
                  <a:pt x="210" y="469"/>
                  <a:pt x="211" y="469"/>
                </a:cubicBezTo>
                <a:close/>
                <a:moveTo>
                  <a:pt x="135" y="81"/>
                </a:moveTo>
                <a:cubicBezTo>
                  <a:pt x="135" y="81"/>
                  <a:pt x="135" y="81"/>
                  <a:pt x="135" y="81"/>
                </a:cubicBezTo>
                <a:cubicBezTo>
                  <a:pt x="135" y="81"/>
                  <a:pt x="135" y="81"/>
                  <a:pt x="135" y="81"/>
                </a:cubicBezTo>
                <a:cubicBezTo>
                  <a:pt x="135" y="81"/>
                  <a:pt x="135" y="81"/>
                  <a:pt x="135" y="81"/>
                </a:cubicBezTo>
                <a:cubicBezTo>
                  <a:pt x="135" y="81"/>
                  <a:pt x="135" y="81"/>
                  <a:pt x="135" y="81"/>
                </a:cubicBezTo>
                <a:cubicBezTo>
                  <a:pt x="135" y="81"/>
                  <a:pt x="135" y="81"/>
                  <a:pt x="135" y="81"/>
                </a:cubicBezTo>
                <a:cubicBezTo>
                  <a:pt x="135" y="81"/>
                  <a:pt x="135" y="81"/>
                  <a:pt x="134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34" y="80"/>
                  <a:pt x="133" y="80"/>
                  <a:pt x="133" y="81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33" y="81"/>
                  <a:pt x="134" y="82"/>
                  <a:pt x="134" y="82"/>
                </a:cubicBezTo>
                <a:cubicBezTo>
                  <a:pt x="134" y="82"/>
                  <a:pt x="134" y="82"/>
                  <a:pt x="134" y="82"/>
                </a:cubicBezTo>
                <a:cubicBezTo>
                  <a:pt x="134" y="82"/>
                  <a:pt x="134" y="82"/>
                  <a:pt x="135" y="82"/>
                </a:cubicBezTo>
                <a:cubicBezTo>
                  <a:pt x="135" y="82"/>
                  <a:pt x="135" y="82"/>
                  <a:pt x="135" y="82"/>
                </a:cubicBezTo>
                <a:cubicBezTo>
                  <a:pt x="135" y="82"/>
                  <a:pt x="135" y="82"/>
                  <a:pt x="135" y="82"/>
                </a:cubicBezTo>
                <a:cubicBezTo>
                  <a:pt x="135" y="82"/>
                  <a:pt x="135" y="82"/>
                  <a:pt x="135" y="82"/>
                </a:cubicBezTo>
                <a:cubicBezTo>
                  <a:pt x="135" y="82"/>
                  <a:pt x="135" y="82"/>
                  <a:pt x="135" y="82"/>
                </a:cubicBezTo>
                <a:cubicBezTo>
                  <a:pt x="135" y="82"/>
                  <a:pt x="135" y="82"/>
                  <a:pt x="135" y="82"/>
                </a:cubicBezTo>
                <a:cubicBezTo>
                  <a:pt x="135" y="82"/>
                  <a:pt x="134" y="82"/>
                  <a:pt x="134" y="82"/>
                </a:cubicBezTo>
                <a:cubicBezTo>
                  <a:pt x="134" y="81"/>
                  <a:pt x="135" y="81"/>
                  <a:pt x="135" y="81"/>
                </a:cubicBezTo>
                <a:cubicBezTo>
                  <a:pt x="135" y="81"/>
                  <a:pt x="135" y="81"/>
                  <a:pt x="135" y="81"/>
                </a:cubicBezTo>
                <a:close/>
                <a:moveTo>
                  <a:pt x="135" y="77"/>
                </a:moveTo>
                <a:cubicBezTo>
                  <a:pt x="135" y="77"/>
                  <a:pt x="135" y="77"/>
                  <a:pt x="134" y="77"/>
                </a:cubicBezTo>
                <a:cubicBezTo>
                  <a:pt x="134" y="76"/>
                  <a:pt x="133" y="76"/>
                  <a:pt x="133" y="76"/>
                </a:cubicBezTo>
                <a:cubicBezTo>
                  <a:pt x="132" y="76"/>
                  <a:pt x="132" y="76"/>
                  <a:pt x="131" y="76"/>
                </a:cubicBezTo>
                <a:cubicBezTo>
                  <a:pt x="131" y="76"/>
                  <a:pt x="131" y="77"/>
                  <a:pt x="131" y="77"/>
                </a:cubicBezTo>
                <a:cubicBezTo>
                  <a:pt x="131" y="78"/>
                  <a:pt x="132" y="78"/>
                  <a:pt x="132" y="78"/>
                </a:cubicBezTo>
                <a:cubicBezTo>
                  <a:pt x="132" y="78"/>
                  <a:pt x="133" y="78"/>
                  <a:pt x="133" y="78"/>
                </a:cubicBezTo>
                <a:cubicBezTo>
                  <a:pt x="134" y="78"/>
                  <a:pt x="135" y="78"/>
                  <a:pt x="135" y="78"/>
                </a:cubicBezTo>
                <a:cubicBezTo>
                  <a:pt x="135" y="78"/>
                  <a:pt x="135" y="77"/>
                  <a:pt x="135" y="77"/>
                </a:cubicBezTo>
                <a:close/>
                <a:moveTo>
                  <a:pt x="159" y="100"/>
                </a:moveTo>
                <a:cubicBezTo>
                  <a:pt x="160" y="100"/>
                  <a:pt x="160" y="101"/>
                  <a:pt x="160" y="101"/>
                </a:cubicBezTo>
                <a:cubicBezTo>
                  <a:pt x="160" y="101"/>
                  <a:pt x="161" y="101"/>
                  <a:pt x="161" y="101"/>
                </a:cubicBezTo>
                <a:cubicBezTo>
                  <a:pt x="162" y="100"/>
                  <a:pt x="163" y="100"/>
                  <a:pt x="165" y="100"/>
                </a:cubicBezTo>
                <a:cubicBezTo>
                  <a:pt x="166" y="100"/>
                  <a:pt x="168" y="100"/>
                  <a:pt x="169" y="100"/>
                </a:cubicBezTo>
                <a:cubicBezTo>
                  <a:pt x="169" y="100"/>
                  <a:pt x="169" y="100"/>
                  <a:pt x="168" y="100"/>
                </a:cubicBezTo>
                <a:cubicBezTo>
                  <a:pt x="168" y="100"/>
                  <a:pt x="169" y="99"/>
                  <a:pt x="169" y="99"/>
                </a:cubicBezTo>
                <a:cubicBezTo>
                  <a:pt x="169" y="99"/>
                  <a:pt x="168" y="99"/>
                  <a:pt x="168" y="99"/>
                </a:cubicBezTo>
                <a:cubicBezTo>
                  <a:pt x="168" y="99"/>
                  <a:pt x="168" y="99"/>
                  <a:pt x="168" y="98"/>
                </a:cubicBezTo>
                <a:cubicBezTo>
                  <a:pt x="167" y="98"/>
                  <a:pt x="167" y="98"/>
                  <a:pt x="167" y="98"/>
                </a:cubicBezTo>
                <a:cubicBezTo>
                  <a:pt x="167" y="98"/>
                  <a:pt x="167" y="98"/>
                  <a:pt x="166" y="98"/>
                </a:cubicBezTo>
                <a:cubicBezTo>
                  <a:pt x="166" y="97"/>
                  <a:pt x="166" y="97"/>
                  <a:pt x="166" y="97"/>
                </a:cubicBezTo>
                <a:cubicBezTo>
                  <a:pt x="166" y="97"/>
                  <a:pt x="165" y="97"/>
                  <a:pt x="165" y="97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4" y="96"/>
                  <a:pt x="164" y="96"/>
                  <a:pt x="163" y="96"/>
                </a:cubicBezTo>
                <a:cubicBezTo>
                  <a:pt x="163" y="96"/>
                  <a:pt x="163" y="96"/>
                  <a:pt x="162" y="96"/>
                </a:cubicBezTo>
                <a:cubicBezTo>
                  <a:pt x="162" y="96"/>
                  <a:pt x="162" y="97"/>
                  <a:pt x="162" y="97"/>
                </a:cubicBezTo>
                <a:cubicBezTo>
                  <a:pt x="161" y="97"/>
                  <a:pt x="161" y="97"/>
                  <a:pt x="160" y="9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59" y="96"/>
                  <a:pt x="159" y="96"/>
                  <a:pt x="159" y="96"/>
                </a:cubicBezTo>
                <a:cubicBezTo>
                  <a:pt x="159" y="96"/>
                  <a:pt x="159" y="96"/>
                  <a:pt x="159" y="96"/>
                </a:cubicBezTo>
                <a:cubicBezTo>
                  <a:pt x="159" y="96"/>
                  <a:pt x="158" y="96"/>
                  <a:pt x="158" y="96"/>
                </a:cubicBezTo>
                <a:cubicBezTo>
                  <a:pt x="158" y="96"/>
                  <a:pt x="157" y="96"/>
                  <a:pt x="157" y="96"/>
                </a:cubicBezTo>
                <a:cubicBezTo>
                  <a:pt x="157" y="96"/>
                  <a:pt x="157" y="97"/>
                  <a:pt x="157" y="97"/>
                </a:cubicBezTo>
                <a:cubicBezTo>
                  <a:pt x="157" y="97"/>
                  <a:pt x="157" y="97"/>
                  <a:pt x="157" y="97"/>
                </a:cubicBezTo>
                <a:cubicBezTo>
                  <a:pt x="157" y="97"/>
                  <a:pt x="157" y="97"/>
                  <a:pt x="157" y="98"/>
                </a:cubicBezTo>
                <a:cubicBezTo>
                  <a:pt x="157" y="98"/>
                  <a:pt x="157" y="98"/>
                  <a:pt x="157" y="98"/>
                </a:cubicBezTo>
                <a:cubicBezTo>
                  <a:pt x="157" y="98"/>
                  <a:pt x="158" y="98"/>
                  <a:pt x="158" y="98"/>
                </a:cubicBezTo>
                <a:cubicBezTo>
                  <a:pt x="158" y="98"/>
                  <a:pt x="159" y="98"/>
                  <a:pt x="159" y="99"/>
                </a:cubicBezTo>
                <a:cubicBezTo>
                  <a:pt x="159" y="99"/>
                  <a:pt x="159" y="99"/>
                  <a:pt x="159" y="99"/>
                </a:cubicBezTo>
                <a:cubicBezTo>
                  <a:pt x="159" y="100"/>
                  <a:pt x="159" y="100"/>
                  <a:pt x="159" y="100"/>
                </a:cubicBezTo>
                <a:close/>
                <a:moveTo>
                  <a:pt x="214" y="469"/>
                </a:moveTo>
                <a:cubicBezTo>
                  <a:pt x="214" y="468"/>
                  <a:pt x="216" y="469"/>
                  <a:pt x="215" y="468"/>
                </a:cubicBezTo>
                <a:cubicBezTo>
                  <a:pt x="215" y="468"/>
                  <a:pt x="214" y="468"/>
                  <a:pt x="214" y="468"/>
                </a:cubicBezTo>
                <a:cubicBezTo>
                  <a:pt x="213" y="468"/>
                  <a:pt x="214" y="469"/>
                  <a:pt x="214" y="469"/>
                </a:cubicBezTo>
                <a:cubicBezTo>
                  <a:pt x="214" y="469"/>
                  <a:pt x="214" y="469"/>
                  <a:pt x="214" y="469"/>
                </a:cubicBezTo>
                <a:cubicBezTo>
                  <a:pt x="214" y="469"/>
                  <a:pt x="214" y="469"/>
                  <a:pt x="213" y="469"/>
                </a:cubicBezTo>
                <a:cubicBezTo>
                  <a:pt x="213" y="469"/>
                  <a:pt x="213" y="469"/>
                  <a:pt x="213" y="469"/>
                </a:cubicBezTo>
                <a:cubicBezTo>
                  <a:pt x="213" y="469"/>
                  <a:pt x="213" y="468"/>
                  <a:pt x="213" y="468"/>
                </a:cubicBezTo>
                <a:cubicBezTo>
                  <a:pt x="213" y="468"/>
                  <a:pt x="213" y="469"/>
                  <a:pt x="213" y="468"/>
                </a:cubicBezTo>
                <a:cubicBezTo>
                  <a:pt x="213" y="468"/>
                  <a:pt x="213" y="468"/>
                  <a:pt x="213" y="468"/>
                </a:cubicBezTo>
                <a:cubicBezTo>
                  <a:pt x="213" y="468"/>
                  <a:pt x="214" y="469"/>
                  <a:pt x="214" y="468"/>
                </a:cubicBezTo>
                <a:cubicBezTo>
                  <a:pt x="213" y="468"/>
                  <a:pt x="213" y="468"/>
                  <a:pt x="213" y="468"/>
                </a:cubicBezTo>
                <a:cubicBezTo>
                  <a:pt x="213" y="468"/>
                  <a:pt x="212" y="468"/>
                  <a:pt x="212" y="468"/>
                </a:cubicBezTo>
                <a:cubicBezTo>
                  <a:pt x="212" y="468"/>
                  <a:pt x="212" y="468"/>
                  <a:pt x="212" y="468"/>
                </a:cubicBezTo>
                <a:cubicBezTo>
                  <a:pt x="212" y="468"/>
                  <a:pt x="212" y="469"/>
                  <a:pt x="212" y="469"/>
                </a:cubicBezTo>
                <a:cubicBezTo>
                  <a:pt x="212" y="469"/>
                  <a:pt x="212" y="469"/>
                  <a:pt x="212" y="469"/>
                </a:cubicBezTo>
                <a:cubicBezTo>
                  <a:pt x="212" y="469"/>
                  <a:pt x="212" y="469"/>
                  <a:pt x="212" y="469"/>
                </a:cubicBezTo>
                <a:cubicBezTo>
                  <a:pt x="212" y="469"/>
                  <a:pt x="212" y="469"/>
                  <a:pt x="212" y="469"/>
                </a:cubicBezTo>
                <a:cubicBezTo>
                  <a:pt x="212" y="469"/>
                  <a:pt x="212" y="469"/>
                  <a:pt x="211" y="469"/>
                </a:cubicBezTo>
                <a:cubicBezTo>
                  <a:pt x="211" y="469"/>
                  <a:pt x="210" y="470"/>
                  <a:pt x="210" y="471"/>
                </a:cubicBezTo>
                <a:cubicBezTo>
                  <a:pt x="210" y="471"/>
                  <a:pt x="210" y="471"/>
                  <a:pt x="210" y="471"/>
                </a:cubicBezTo>
                <a:cubicBezTo>
                  <a:pt x="210" y="471"/>
                  <a:pt x="210" y="471"/>
                  <a:pt x="210" y="471"/>
                </a:cubicBezTo>
                <a:cubicBezTo>
                  <a:pt x="211" y="471"/>
                  <a:pt x="210" y="471"/>
                  <a:pt x="211" y="471"/>
                </a:cubicBezTo>
                <a:cubicBezTo>
                  <a:pt x="211" y="471"/>
                  <a:pt x="211" y="471"/>
                  <a:pt x="211" y="471"/>
                </a:cubicBezTo>
                <a:cubicBezTo>
                  <a:pt x="211" y="471"/>
                  <a:pt x="211" y="471"/>
                  <a:pt x="211" y="471"/>
                </a:cubicBezTo>
                <a:cubicBezTo>
                  <a:pt x="211" y="471"/>
                  <a:pt x="211" y="471"/>
                  <a:pt x="211" y="471"/>
                </a:cubicBezTo>
                <a:cubicBezTo>
                  <a:pt x="211" y="471"/>
                  <a:pt x="211" y="471"/>
                  <a:pt x="211" y="471"/>
                </a:cubicBezTo>
                <a:cubicBezTo>
                  <a:pt x="211" y="471"/>
                  <a:pt x="211" y="471"/>
                  <a:pt x="212" y="471"/>
                </a:cubicBezTo>
                <a:cubicBezTo>
                  <a:pt x="212" y="471"/>
                  <a:pt x="212" y="470"/>
                  <a:pt x="211" y="470"/>
                </a:cubicBezTo>
                <a:cubicBezTo>
                  <a:pt x="211" y="470"/>
                  <a:pt x="212" y="470"/>
                  <a:pt x="212" y="470"/>
                </a:cubicBezTo>
                <a:cubicBezTo>
                  <a:pt x="212" y="470"/>
                  <a:pt x="212" y="471"/>
                  <a:pt x="212" y="470"/>
                </a:cubicBezTo>
                <a:cubicBezTo>
                  <a:pt x="212" y="470"/>
                  <a:pt x="212" y="470"/>
                  <a:pt x="213" y="470"/>
                </a:cubicBezTo>
                <a:cubicBezTo>
                  <a:pt x="213" y="470"/>
                  <a:pt x="213" y="471"/>
                  <a:pt x="213" y="471"/>
                </a:cubicBezTo>
                <a:cubicBezTo>
                  <a:pt x="213" y="471"/>
                  <a:pt x="213" y="470"/>
                  <a:pt x="213" y="470"/>
                </a:cubicBezTo>
                <a:cubicBezTo>
                  <a:pt x="213" y="470"/>
                  <a:pt x="212" y="470"/>
                  <a:pt x="212" y="470"/>
                </a:cubicBezTo>
                <a:cubicBezTo>
                  <a:pt x="212" y="470"/>
                  <a:pt x="212" y="470"/>
                  <a:pt x="212" y="470"/>
                </a:cubicBezTo>
                <a:cubicBezTo>
                  <a:pt x="212" y="470"/>
                  <a:pt x="212" y="470"/>
                  <a:pt x="212" y="470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13" y="470"/>
                  <a:pt x="213" y="470"/>
                  <a:pt x="214" y="470"/>
                </a:cubicBezTo>
                <a:cubicBezTo>
                  <a:pt x="214" y="470"/>
                  <a:pt x="214" y="469"/>
                  <a:pt x="214" y="469"/>
                </a:cubicBezTo>
                <a:cubicBezTo>
                  <a:pt x="214" y="469"/>
                  <a:pt x="215" y="469"/>
                  <a:pt x="215" y="469"/>
                </a:cubicBezTo>
                <a:cubicBezTo>
                  <a:pt x="215" y="469"/>
                  <a:pt x="214" y="469"/>
                  <a:pt x="214" y="469"/>
                </a:cubicBezTo>
                <a:close/>
                <a:moveTo>
                  <a:pt x="247" y="51"/>
                </a:moveTo>
                <a:cubicBezTo>
                  <a:pt x="247" y="51"/>
                  <a:pt x="248" y="51"/>
                  <a:pt x="248" y="51"/>
                </a:cubicBezTo>
                <a:cubicBezTo>
                  <a:pt x="248" y="51"/>
                  <a:pt x="247" y="50"/>
                  <a:pt x="247" y="50"/>
                </a:cubicBezTo>
                <a:cubicBezTo>
                  <a:pt x="247" y="50"/>
                  <a:pt x="247" y="50"/>
                  <a:pt x="247" y="50"/>
                </a:cubicBezTo>
                <a:cubicBezTo>
                  <a:pt x="247" y="49"/>
                  <a:pt x="248" y="49"/>
                  <a:pt x="248" y="49"/>
                </a:cubicBezTo>
                <a:cubicBezTo>
                  <a:pt x="249" y="49"/>
                  <a:pt x="248" y="49"/>
                  <a:pt x="248" y="49"/>
                </a:cubicBezTo>
                <a:cubicBezTo>
                  <a:pt x="247" y="48"/>
                  <a:pt x="247" y="48"/>
                  <a:pt x="247" y="48"/>
                </a:cubicBezTo>
                <a:cubicBezTo>
                  <a:pt x="246" y="48"/>
                  <a:pt x="246" y="48"/>
                  <a:pt x="245" y="47"/>
                </a:cubicBezTo>
                <a:cubicBezTo>
                  <a:pt x="245" y="47"/>
                  <a:pt x="244" y="47"/>
                  <a:pt x="244" y="47"/>
                </a:cubicBezTo>
                <a:cubicBezTo>
                  <a:pt x="244" y="47"/>
                  <a:pt x="243" y="47"/>
                  <a:pt x="243" y="47"/>
                </a:cubicBezTo>
                <a:cubicBezTo>
                  <a:pt x="243" y="47"/>
                  <a:pt x="243" y="47"/>
                  <a:pt x="243" y="47"/>
                </a:cubicBezTo>
                <a:cubicBezTo>
                  <a:pt x="242" y="47"/>
                  <a:pt x="242" y="47"/>
                  <a:pt x="242" y="47"/>
                </a:cubicBezTo>
                <a:cubicBezTo>
                  <a:pt x="241" y="47"/>
                  <a:pt x="241" y="47"/>
                  <a:pt x="240" y="47"/>
                </a:cubicBezTo>
                <a:cubicBezTo>
                  <a:pt x="241" y="48"/>
                  <a:pt x="241" y="48"/>
                  <a:pt x="241" y="48"/>
                </a:cubicBezTo>
                <a:cubicBezTo>
                  <a:pt x="243" y="49"/>
                  <a:pt x="245" y="50"/>
                  <a:pt x="247" y="51"/>
                </a:cubicBezTo>
                <a:close/>
                <a:moveTo>
                  <a:pt x="238" y="398"/>
                </a:moveTo>
                <a:cubicBezTo>
                  <a:pt x="238" y="398"/>
                  <a:pt x="238" y="398"/>
                  <a:pt x="238" y="398"/>
                </a:cubicBezTo>
                <a:cubicBezTo>
                  <a:pt x="238" y="398"/>
                  <a:pt x="238" y="398"/>
                  <a:pt x="238" y="398"/>
                </a:cubicBezTo>
                <a:cubicBezTo>
                  <a:pt x="238" y="398"/>
                  <a:pt x="238" y="397"/>
                  <a:pt x="239" y="397"/>
                </a:cubicBezTo>
                <a:cubicBezTo>
                  <a:pt x="239" y="397"/>
                  <a:pt x="239" y="397"/>
                  <a:pt x="239" y="397"/>
                </a:cubicBezTo>
                <a:cubicBezTo>
                  <a:pt x="239" y="397"/>
                  <a:pt x="239" y="397"/>
                  <a:pt x="239" y="397"/>
                </a:cubicBezTo>
                <a:cubicBezTo>
                  <a:pt x="239" y="397"/>
                  <a:pt x="239" y="397"/>
                  <a:pt x="239" y="397"/>
                </a:cubicBezTo>
                <a:cubicBezTo>
                  <a:pt x="239" y="397"/>
                  <a:pt x="238" y="397"/>
                  <a:pt x="238" y="397"/>
                </a:cubicBezTo>
                <a:cubicBezTo>
                  <a:pt x="238" y="397"/>
                  <a:pt x="238" y="398"/>
                  <a:pt x="238" y="398"/>
                </a:cubicBezTo>
                <a:close/>
                <a:moveTo>
                  <a:pt x="246" y="387"/>
                </a:moveTo>
                <a:cubicBezTo>
                  <a:pt x="246" y="387"/>
                  <a:pt x="246" y="387"/>
                  <a:pt x="246" y="387"/>
                </a:cubicBezTo>
                <a:cubicBezTo>
                  <a:pt x="246" y="387"/>
                  <a:pt x="246" y="387"/>
                  <a:pt x="246" y="387"/>
                </a:cubicBezTo>
                <a:cubicBezTo>
                  <a:pt x="246" y="387"/>
                  <a:pt x="246" y="387"/>
                  <a:pt x="246" y="387"/>
                </a:cubicBezTo>
                <a:cubicBezTo>
                  <a:pt x="246" y="387"/>
                  <a:pt x="246" y="387"/>
                  <a:pt x="246" y="387"/>
                </a:cubicBezTo>
                <a:cubicBezTo>
                  <a:pt x="246" y="387"/>
                  <a:pt x="246" y="387"/>
                  <a:pt x="246" y="387"/>
                </a:cubicBezTo>
                <a:cubicBezTo>
                  <a:pt x="246" y="388"/>
                  <a:pt x="246" y="388"/>
                  <a:pt x="246" y="388"/>
                </a:cubicBezTo>
                <a:cubicBezTo>
                  <a:pt x="246" y="388"/>
                  <a:pt x="246" y="388"/>
                  <a:pt x="246" y="388"/>
                </a:cubicBezTo>
                <a:cubicBezTo>
                  <a:pt x="246" y="388"/>
                  <a:pt x="246" y="388"/>
                  <a:pt x="246" y="388"/>
                </a:cubicBezTo>
                <a:cubicBezTo>
                  <a:pt x="246" y="388"/>
                  <a:pt x="246" y="388"/>
                  <a:pt x="246" y="388"/>
                </a:cubicBezTo>
                <a:cubicBezTo>
                  <a:pt x="246" y="388"/>
                  <a:pt x="246" y="387"/>
                  <a:pt x="246" y="387"/>
                </a:cubicBezTo>
                <a:cubicBezTo>
                  <a:pt x="246" y="387"/>
                  <a:pt x="246" y="387"/>
                  <a:pt x="246" y="387"/>
                </a:cubicBezTo>
                <a:cubicBezTo>
                  <a:pt x="246" y="387"/>
                  <a:pt x="246" y="387"/>
                  <a:pt x="246" y="387"/>
                </a:cubicBezTo>
                <a:cubicBezTo>
                  <a:pt x="246" y="387"/>
                  <a:pt x="246" y="387"/>
                  <a:pt x="246" y="387"/>
                </a:cubicBezTo>
                <a:close/>
                <a:moveTo>
                  <a:pt x="147" y="75"/>
                </a:moveTo>
                <a:cubicBezTo>
                  <a:pt x="146" y="75"/>
                  <a:pt x="146" y="75"/>
                  <a:pt x="146" y="75"/>
                </a:cubicBezTo>
                <a:cubicBezTo>
                  <a:pt x="146" y="75"/>
                  <a:pt x="147" y="75"/>
                  <a:pt x="147" y="75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0"/>
          <p:cNvSpPr>
            <a:spLocks noEditPoints="1"/>
          </p:cNvSpPr>
          <p:nvPr/>
        </p:nvSpPr>
        <p:spPr bwMode="auto">
          <a:xfrm>
            <a:off x="6156067" y="1618255"/>
            <a:ext cx="824490" cy="827207"/>
          </a:xfrm>
          <a:custGeom>
            <a:avLst/>
            <a:gdLst>
              <a:gd name="T0" fmla="*/ 107 w 524"/>
              <a:gd name="T1" fmla="*/ 103 h 524"/>
              <a:gd name="T2" fmla="*/ 212 w 524"/>
              <a:gd name="T3" fmla="*/ 73 h 524"/>
              <a:gd name="T4" fmla="*/ 164 w 524"/>
              <a:gd name="T5" fmla="*/ 172 h 524"/>
              <a:gd name="T6" fmla="*/ 317 w 524"/>
              <a:gd name="T7" fmla="*/ 105 h 524"/>
              <a:gd name="T8" fmla="*/ 347 w 524"/>
              <a:gd name="T9" fmla="*/ 73 h 524"/>
              <a:gd name="T10" fmla="*/ 233 w 524"/>
              <a:gd name="T11" fmla="*/ 66 h 524"/>
              <a:gd name="T12" fmla="*/ 60 w 524"/>
              <a:gd name="T13" fmla="*/ 150 h 524"/>
              <a:gd name="T14" fmla="*/ 125 w 524"/>
              <a:gd name="T15" fmla="*/ 82 h 524"/>
              <a:gd name="T16" fmla="*/ 27 w 524"/>
              <a:gd name="T17" fmla="*/ 196 h 524"/>
              <a:gd name="T18" fmla="*/ 506 w 524"/>
              <a:gd name="T19" fmla="*/ 252 h 524"/>
              <a:gd name="T20" fmla="*/ 320 w 524"/>
              <a:gd name="T21" fmla="*/ 53 h 524"/>
              <a:gd name="T22" fmla="*/ 235 w 524"/>
              <a:gd name="T23" fmla="*/ 222 h 524"/>
              <a:gd name="T24" fmla="*/ 460 w 524"/>
              <a:gd name="T25" fmla="*/ 321 h 524"/>
              <a:gd name="T26" fmla="*/ 497 w 524"/>
              <a:gd name="T27" fmla="*/ 296 h 524"/>
              <a:gd name="T28" fmla="*/ 483 w 524"/>
              <a:gd name="T29" fmla="*/ 286 h 524"/>
              <a:gd name="T30" fmla="*/ 440 w 524"/>
              <a:gd name="T31" fmla="*/ 327 h 524"/>
              <a:gd name="T32" fmla="*/ 437 w 524"/>
              <a:gd name="T33" fmla="*/ 325 h 524"/>
              <a:gd name="T34" fmla="*/ 486 w 524"/>
              <a:gd name="T35" fmla="*/ 337 h 524"/>
              <a:gd name="T36" fmla="*/ 122 w 524"/>
              <a:gd name="T37" fmla="*/ 125 h 524"/>
              <a:gd name="T38" fmla="*/ 296 w 524"/>
              <a:gd name="T39" fmla="*/ 365 h 524"/>
              <a:gd name="T40" fmla="*/ 502 w 524"/>
              <a:gd name="T41" fmla="*/ 330 h 524"/>
              <a:gd name="T42" fmla="*/ 488 w 524"/>
              <a:gd name="T43" fmla="*/ 310 h 524"/>
              <a:gd name="T44" fmla="*/ 516 w 524"/>
              <a:gd name="T45" fmla="*/ 328 h 524"/>
              <a:gd name="T46" fmla="*/ 468 w 524"/>
              <a:gd name="T47" fmla="*/ 396 h 524"/>
              <a:gd name="T48" fmla="*/ 36 w 524"/>
              <a:gd name="T49" fmla="*/ 331 h 524"/>
              <a:gd name="T50" fmla="*/ 32 w 524"/>
              <a:gd name="T51" fmla="*/ 190 h 524"/>
              <a:gd name="T52" fmla="*/ 53 w 524"/>
              <a:gd name="T53" fmla="*/ 147 h 524"/>
              <a:gd name="T54" fmla="*/ 68 w 524"/>
              <a:gd name="T55" fmla="*/ 130 h 524"/>
              <a:gd name="T56" fmla="*/ 103 w 524"/>
              <a:gd name="T57" fmla="*/ 101 h 524"/>
              <a:gd name="T58" fmla="*/ 115 w 524"/>
              <a:gd name="T59" fmla="*/ 87 h 524"/>
              <a:gd name="T60" fmla="*/ 135 w 524"/>
              <a:gd name="T61" fmla="*/ 50 h 524"/>
              <a:gd name="T62" fmla="*/ 403 w 524"/>
              <a:gd name="T63" fmla="*/ 81 h 524"/>
              <a:gd name="T64" fmla="*/ 397 w 524"/>
              <a:gd name="T65" fmla="*/ 87 h 524"/>
              <a:gd name="T66" fmla="*/ 382 w 524"/>
              <a:gd name="T67" fmla="*/ 98 h 524"/>
              <a:gd name="T68" fmla="*/ 370 w 524"/>
              <a:gd name="T69" fmla="*/ 102 h 524"/>
              <a:gd name="T70" fmla="*/ 364 w 524"/>
              <a:gd name="T71" fmla="*/ 104 h 524"/>
              <a:gd name="T72" fmla="*/ 376 w 524"/>
              <a:gd name="T73" fmla="*/ 118 h 524"/>
              <a:gd name="T74" fmla="*/ 359 w 524"/>
              <a:gd name="T75" fmla="*/ 125 h 524"/>
              <a:gd name="T76" fmla="*/ 361 w 524"/>
              <a:gd name="T77" fmla="*/ 106 h 524"/>
              <a:gd name="T78" fmla="*/ 349 w 524"/>
              <a:gd name="T79" fmla="*/ 100 h 524"/>
              <a:gd name="T80" fmla="*/ 348 w 524"/>
              <a:gd name="T81" fmla="*/ 111 h 524"/>
              <a:gd name="T82" fmla="*/ 291 w 524"/>
              <a:gd name="T83" fmla="*/ 118 h 524"/>
              <a:gd name="T84" fmla="*/ 246 w 524"/>
              <a:gd name="T85" fmla="*/ 105 h 524"/>
              <a:gd name="T86" fmla="*/ 211 w 524"/>
              <a:gd name="T87" fmla="*/ 120 h 524"/>
              <a:gd name="T88" fmla="*/ 188 w 524"/>
              <a:gd name="T89" fmla="*/ 149 h 524"/>
              <a:gd name="T90" fmla="*/ 217 w 524"/>
              <a:gd name="T91" fmla="*/ 140 h 524"/>
              <a:gd name="T92" fmla="*/ 224 w 524"/>
              <a:gd name="T93" fmla="*/ 171 h 524"/>
              <a:gd name="T94" fmla="*/ 161 w 524"/>
              <a:gd name="T95" fmla="*/ 191 h 524"/>
              <a:gd name="T96" fmla="*/ 214 w 524"/>
              <a:gd name="T97" fmla="*/ 221 h 524"/>
              <a:gd name="T98" fmla="*/ 241 w 524"/>
              <a:gd name="T99" fmla="*/ 216 h 524"/>
              <a:gd name="T100" fmla="*/ 243 w 524"/>
              <a:gd name="T101" fmla="*/ 217 h 524"/>
              <a:gd name="T102" fmla="*/ 164 w 524"/>
              <a:gd name="T103" fmla="*/ 232 h 524"/>
              <a:gd name="T104" fmla="*/ 182 w 524"/>
              <a:gd name="T105" fmla="*/ 310 h 524"/>
              <a:gd name="T106" fmla="*/ 241 w 524"/>
              <a:gd name="T107" fmla="*/ 418 h 524"/>
              <a:gd name="T108" fmla="*/ 264 w 524"/>
              <a:gd name="T109" fmla="*/ 264 h 524"/>
              <a:gd name="T110" fmla="*/ 298 w 524"/>
              <a:gd name="T111" fmla="*/ 251 h 524"/>
              <a:gd name="T112" fmla="*/ 390 w 524"/>
              <a:gd name="T113" fmla="*/ 279 h 524"/>
              <a:gd name="T114" fmla="*/ 434 w 524"/>
              <a:gd name="T115" fmla="*/ 319 h 524"/>
              <a:gd name="T116" fmla="*/ 458 w 524"/>
              <a:gd name="T117" fmla="*/ 273 h 524"/>
              <a:gd name="T118" fmla="*/ 489 w 524"/>
              <a:gd name="T119" fmla="*/ 227 h 524"/>
              <a:gd name="T120" fmla="*/ 508 w 524"/>
              <a:gd name="T121" fmla="*/ 240 h 524"/>
              <a:gd name="T122" fmla="*/ 306 w 524"/>
              <a:gd name="T123" fmla="*/ 196 h 524"/>
              <a:gd name="T124" fmla="*/ 186 w 524"/>
              <a:gd name="T125" fmla="*/ 178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24" h="524">
                <a:moveTo>
                  <a:pt x="156" y="161"/>
                </a:moveTo>
                <a:cubicBezTo>
                  <a:pt x="157" y="161"/>
                  <a:pt x="155" y="161"/>
                  <a:pt x="156" y="161"/>
                </a:cubicBezTo>
                <a:close/>
                <a:moveTo>
                  <a:pt x="155" y="158"/>
                </a:moveTo>
                <a:cubicBezTo>
                  <a:pt x="155" y="158"/>
                  <a:pt x="155" y="158"/>
                  <a:pt x="155" y="158"/>
                </a:cubicBezTo>
                <a:cubicBezTo>
                  <a:pt x="155" y="158"/>
                  <a:pt x="155" y="158"/>
                  <a:pt x="155" y="157"/>
                </a:cubicBezTo>
                <a:cubicBezTo>
                  <a:pt x="155" y="157"/>
                  <a:pt x="155" y="157"/>
                  <a:pt x="155" y="158"/>
                </a:cubicBezTo>
                <a:cubicBezTo>
                  <a:pt x="155" y="158"/>
                  <a:pt x="156" y="157"/>
                  <a:pt x="156" y="157"/>
                </a:cubicBezTo>
                <a:cubicBezTo>
                  <a:pt x="156" y="157"/>
                  <a:pt x="156" y="157"/>
                  <a:pt x="155" y="157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56" y="157"/>
                  <a:pt x="156" y="157"/>
                  <a:pt x="157" y="157"/>
                </a:cubicBezTo>
                <a:cubicBezTo>
                  <a:pt x="157" y="157"/>
                  <a:pt x="157" y="156"/>
                  <a:pt x="156" y="156"/>
                </a:cubicBezTo>
                <a:cubicBezTo>
                  <a:pt x="156" y="156"/>
                  <a:pt x="157" y="156"/>
                  <a:pt x="156" y="156"/>
                </a:cubicBezTo>
                <a:cubicBezTo>
                  <a:pt x="156" y="156"/>
                  <a:pt x="156" y="156"/>
                  <a:pt x="155" y="156"/>
                </a:cubicBezTo>
                <a:cubicBezTo>
                  <a:pt x="155" y="156"/>
                  <a:pt x="155" y="156"/>
                  <a:pt x="155" y="156"/>
                </a:cubicBezTo>
                <a:cubicBezTo>
                  <a:pt x="155" y="156"/>
                  <a:pt x="155" y="157"/>
                  <a:pt x="155" y="157"/>
                </a:cubicBezTo>
                <a:cubicBezTo>
                  <a:pt x="155" y="157"/>
                  <a:pt x="154" y="157"/>
                  <a:pt x="154" y="157"/>
                </a:cubicBezTo>
                <a:cubicBezTo>
                  <a:pt x="154" y="157"/>
                  <a:pt x="154" y="157"/>
                  <a:pt x="154" y="158"/>
                </a:cubicBezTo>
                <a:cubicBezTo>
                  <a:pt x="154" y="158"/>
                  <a:pt x="155" y="158"/>
                  <a:pt x="155" y="158"/>
                </a:cubicBezTo>
                <a:close/>
                <a:moveTo>
                  <a:pt x="147" y="179"/>
                </a:moveTo>
                <a:cubicBezTo>
                  <a:pt x="147" y="179"/>
                  <a:pt x="147" y="179"/>
                  <a:pt x="147" y="179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7" y="179"/>
                  <a:pt x="146" y="179"/>
                  <a:pt x="146" y="179"/>
                </a:cubicBezTo>
                <a:cubicBezTo>
                  <a:pt x="146" y="179"/>
                  <a:pt x="146" y="179"/>
                  <a:pt x="146" y="179"/>
                </a:cubicBezTo>
                <a:cubicBezTo>
                  <a:pt x="146" y="179"/>
                  <a:pt x="146" y="180"/>
                  <a:pt x="146" y="180"/>
                </a:cubicBezTo>
                <a:cubicBezTo>
                  <a:pt x="146" y="180"/>
                  <a:pt x="147" y="180"/>
                  <a:pt x="147" y="180"/>
                </a:cubicBezTo>
                <a:cubicBezTo>
                  <a:pt x="147" y="180"/>
                  <a:pt x="148" y="180"/>
                  <a:pt x="148" y="180"/>
                </a:cubicBezTo>
                <a:cubicBezTo>
                  <a:pt x="147" y="180"/>
                  <a:pt x="147" y="180"/>
                  <a:pt x="146" y="181"/>
                </a:cubicBezTo>
                <a:cubicBezTo>
                  <a:pt x="147" y="181"/>
                  <a:pt x="147" y="180"/>
                  <a:pt x="148" y="180"/>
                </a:cubicBezTo>
                <a:cubicBezTo>
                  <a:pt x="147" y="180"/>
                  <a:pt x="147" y="181"/>
                  <a:pt x="147" y="181"/>
                </a:cubicBezTo>
                <a:cubicBezTo>
                  <a:pt x="147" y="181"/>
                  <a:pt x="147" y="181"/>
                  <a:pt x="148" y="181"/>
                </a:cubicBezTo>
                <a:cubicBezTo>
                  <a:pt x="147" y="181"/>
                  <a:pt x="147" y="181"/>
                  <a:pt x="147" y="181"/>
                </a:cubicBezTo>
                <a:cubicBezTo>
                  <a:pt x="147" y="181"/>
                  <a:pt x="148" y="181"/>
                  <a:pt x="148" y="181"/>
                </a:cubicBezTo>
                <a:cubicBezTo>
                  <a:pt x="148" y="181"/>
                  <a:pt x="148" y="181"/>
                  <a:pt x="148" y="181"/>
                </a:cubicBezTo>
                <a:cubicBezTo>
                  <a:pt x="149" y="181"/>
                  <a:pt x="149" y="181"/>
                  <a:pt x="150" y="181"/>
                </a:cubicBezTo>
                <a:cubicBezTo>
                  <a:pt x="150" y="180"/>
                  <a:pt x="151" y="180"/>
                  <a:pt x="151" y="180"/>
                </a:cubicBezTo>
                <a:cubicBezTo>
                  <a:pt x="151" y="180"/>
                  <a:pt x="151" y="180"/>
                  <a:pt x="151" y="180"/>
                </a:cubicBezTo>
                <a:cubicBezTo>
                  <a:pt x="152" y="179"/>
                  <a:pt x="152" y="179"/>
                  <a:pt x="153" y="179"/>
                </a:cubicBezTo>
                <a:cubicBezTo>
                  <a:pt x="153" y="179"/>
                  <a:pt x="154" y="179"/>
                  <a:pt x="154" y="179"/>
                </a:cubicBezTo>
                <a:cubicBezTo>
                  <a:pt x="154" y="179"/>
                  <a:pt x="154" y="179"/>
                  <a:pt x="154" y="178"/>
                </a:cubicBezTo>
                <a:cubicBezTo>
                  <a:pt x="154" y="178"/>
                  <a:pt x="155" y="178"/>
                  <a:pt x="155" y="179"/>
                </a:cubicBezTo>
                <a:cubicBezTo>
                  <a:pt x="155" y="178"/>
                  <a:pt x="155" y="178"/>
                  <a:pt x="156" y="178"/>
                </a:cubicBezTo>
                <a:cubicBezTo>
                  <a:pt x="156" y="178"/>
                  <a:pt x="156" y="178"/>
                  <a:pt x="156" y="178"/>
                </a:cubicBezTo>
                <a:cubicBezTo>
                  <a:pt x="156" y="178"/>
                  <a:pt x="156" y="178"/>
                  <a:pt x="156" y="177"/>
                </a:cubicBezTo>
                <a:cubicBezTo>
                  <a:pt x="156" y="177"/>
                  <a:pt x="157" y="176"/>
                  <a:pt x="157" y="176"/>
                </a:cubicBezTo>
                <a:cubicBezTo>
                  <a:pt x="157" y="176"/>
                  <a:pt x="157" y="176"/>
                  <a:pt x="157" y="176"/>
                </a:cubicBezTo>
                <a:cubicBezTo>
                  <a:pt x="157" y="175"/>
                  <a:pt x="157" y="175"/>
                  <a:pt x="157" y="175"/>
                </a:cubicBezTo>
                <a:cubicBezTo>
                  <a:pt x="157" y="175"/>
                  <a:pt x="157" y="174"/>
                  <a:pt x="157" y="174"/>
                </a:cubicBezTo>
                <a:cubicBezTo>
                  <a:pt x="157" y="174"/>
                  <a:pt x="157" y="174"/>
                  <a:pt x="157" y="174"/>
                </a:cubicBezTo>
                <a:cubicBezTo>
                  <a:pt x="156" y="173"/>
                  <a:pt x="156" y="173"/>
                  <a:pt x="156" y="173"/>
                </a:cubicBezTo>
                <a:cubicBezTo>
                  <a:pt x="156" y="173"/>
                  <a:pt x="156" y="173"/>
                  <a:pt x="156" y="172"/>
                </a:cubicBezTo>
                <a:cubicBezTo>
                  <a:pt x="156" y="172"/>
                  <a:pt x="157" y="172"/>
                  <a:pt x="157" y="172"/>
                </a:cubicBezTo>
                <a:cubicBezTo>
                  <a:pt x="157" y="172"/>
                  <a:pt x="156" y="172"/>
                  <a:pt x="156" y="172"/>
                </a:cubicBezTo>
                <a:cubicBezTo>
                  <a:pt x="157" y="172"/>
                  <a:pt x="157" y="172"/>
                  <a:pt x="157" y="172"/>
                </a:cubicBezTo>
                <a:cubicBezTo>
                  <a:pt x="157" y="172"/>
                  <a:pt x="157" y="171"/>
                  <a:pt x="158" y="171"/>
                </a:cubicBezTo>
                <a:cubicBezTo>
                  <a:pt x="158" y="171"/>
                  <a:pt x="158" y="171"/>
                  <a:pt x="158" y="171"/>
                </a:cubicBezTo>
                <a:cubicBezTo>
                  <a:pt x="158" y="171"/>
                  <a:pt x="158" y="171"/>
                  <a:pt x="158" y="171"/>
                </a:cubicBezTo>
                <a:cubicBezTo>
                  <a:pt x="158" y="171"/>
                  <a:pt x="158" y="171"/>
                  <a:pt x="158" y="170"/>
                </a:cubicBezTo>
                <a:cubicBezTo>
                  <a:pt x="158" y="171"/>
                  <a:pt x="158" y="171"/>
                  <a:pt x="158" y="171"/>
                </a:cubicBezTo>
                <a:cubicBezTo>
                  <a:pt x="158" y="171"/>
                  <a:pt x="158" y="170"/>
                  <a:pt x="158" y="170"/>
                </a:cubicBezTo>
                <a:cubicBezTo>
                  <a:pt x="158" y="170"/>
                  <a:pt x="158" y="170"/>
                  <a:pt x="158" y="170"/>
                </a:cubicBezTo>
                <a:cubicBezTo>
                  <a:pt x="158" y="170"/>
                  <a:pt x="157" y="170"/>
                  <a:pt x="157" y="170"/>
                </a:cubicBezTo>
                <a:cubicBezTo>
                  <a:pt x="157" y="170"/>
                  <a:pt x="158" y="169"/>
                  <a:pt x="158" y="169"/>
                </a:cubicBezTo>
                <a:cubicBezTo>
                  <a:pt x="158" y="169"/>
                  <a:pt x="157" y="169"/>
                  <a:pt x="157" y="168"/>
                </a:cubicBezTo>
                <a:cubicBezTo>
                  <a:pt x="157" y="168"/>
                  <a:pt x="156" y="168"/>
                  <a:pt x="156" y="168"/>
                </a:cubicBezTo>
                <a:cubicBezTo>
                  <a:pt x="155" y="168"/>
                  <a:pt x="155" y="168"/>
                  <a:pt x="154" y="168"/>
                </a:cubicBezTo>
                <a:cubicBezTo>
                  <a:pt x="154" y="168"/>
                  <a:pt x="154" y="168"/>
                  <a:pt x="154" y="168"/>
                </a:cubicBezTo>
                <a:cubicBezTo>
                  <a:pt x="154" y="168"/>
                  <a:pt x="154" y="168"/>
                  <a:pt x="154" y="168"/>
                </a:cubicBezTo>
                <a:cubicBezTo>
                  <a:pt x="154" y="168"/>
                  <a:pt x="154" y="168"/>
                  <a:pt x="154" y="168"/>
                </a:cubicBezTo>
                <a:cubicBezTo>
                  <a:pt x="155" y="168"/>
                  <a:pt x="155" y="168"/>
                  <a:pt x="154" y="168"/>
                </a:cubicBezTo>
                <a:cubicBezTo>
                  <a:pt x="154" y="167"/>
                  <a:pt x="154" y="167"/>
                  <a:pt x="153" y="167"/>
                </a:cubicBezTo>
                <a:cubicBezTo>
                  <a:pt x="153" y="167"/>
                  <a:pt x="154" y="167"/>
                  <a:pt x="154" y="167"/>
                </a:cubicBezTo>
                <a:cubicBezTo>
                  <a:pt x="154" y="168"/>
                  <a:pt x="153" y="167"/>
                  <a:pt x="153" y="167"/>
                </a:cubicBezTo>
                <a:cubicBezTo>
                  <a:pt x="153" y="168"/>
                  <a:pt x="153" y="168"/>
                  <a:pt x="153" y="168"/>
                </a:cubicBezTo>
                <a:cubicBezTo>
                  <a:pt x="153" y="168"/>
                  <a:pt x="153" y="168"/>
                  <a:pt x="153" y="168"/>
                </a:cubicBezTo>
                <a:cubicBezTo>
                  <a:pt x="153" y="168"/>
                  <a:pt x="153" y="168"/>
                  <a:pt x="153" y="168"/>
                </a:cubicBezTo>
                <a:cubicBezTo>
                  <a:pt x="153" y="168"/>
                  <a:pt x="153" y="168"/>
                  <a:pt x="153" y="168"/>
                </a:cubicBezTo>
                <a:cubicBezTo>
                  <a:pt x="153" y="168"/>
                  <a:pt x="153" y="168"/>
                  <a:pt x="152" y="168"/>
                </a:cubicBezTo>
                <a:cubicBezTo>
                  <a:pt x="153" y="168"/>
                  <a:pt x="153" y="168"/>
                  <a:pt x="153" y="168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152" y="168"/>
                  <a:pt x="152" y="168"/>
                  <a:pt x="151" y="168"/>
                </a:cubicBezTo>
                <a:cubicBezTo>
                  <a:pt x="151" y="168"/>
                  <a:pt x="151" y="168"/>
                  <a:pt x="151" y="168"/>
                </a:cubicBezTo>
                <a:cubicBezTo>
                  <a:pt x="151" y="168"/>
                  <a:pt x="151" y="168"/>
                  <a:pt x="151" y="168"/>
                </a:cubicBezTo>
                <a:cubicBezTo>
                  <a:pt x="151" y="169"/>
                  <a:pt x="151" y="169"/>
                  <a:pt x="151" y="169"/>
                </a:cubicBezTo>
                <a:cubicBezTo>
                  <a:pt x="150" y="169"/>
                  <a:pt x="150" y="169"/>
                  <a:pt x="150" y="170"/>
                </a:cubicBezTo>
                <a:cubicBezTo>
                  <a:pt x="150" y="170"/>
                  <a:pt x="151" y="170"/>
                  <a:pt x="151" y="170"/>
                </a:cubicBezTo>
                <a:cubicBezTo>
                  <a:pt x="151" y="170"/>
                  <a:pt x="151" y="170"/>
                  <a:pt x="151" y="170"/>
                </a:cubicBezTo>
                <a:cubicBezTo>
                  <a:pt x="151" y="170"/>
                  <a:pt x="151" y="170"/>
                  <a:pt x="151" y="170"/>
                </a:cubicBezTo>
                <a:cubicBezTo>
                  <a:pt x="151" y="170"/>
                  <a:pt x="151" y="171"/>
                  <a:pt x="151" y="171"/>
                </a:cubicBezTo>
                <a:cubicBezTo>
                  <a:pt x="151" y="171"/>
                  <a:pt x="150" y="171"/>
                  <a:pt x="151" y="171"/>
                </a:cubicBezTo>
                <a:cubicBezTo>
                  <a:pt x="150" y="171"/>
                  <a:pt x="150" y="171"/>
                  <a:pt x="150" y="171"/>
                </a:cubicBezTo>
                <a:cubicBezTo>
                  <a:pt x="150" y="171"/>
                  <a:pt x="150" y="171"/>
                  <a:pt x="150" y="171"/>
                </a:cubicBezTo>
                <a:cubicBezTo>
                  <a:pt x="150" y="171"/>
                  <a:pt x="150" y="171"/>
                  <a:pt x="149" y="171"/>
                </a:cubicBezTo>
                <a:cubicBezTo>
                  <a:pt x="149" y="171"/>
                  <a:pt x="149" y="171"/>
                  <a:pt x="149" y="171"/>
                </a:cubicBezTo>
                <a:cubicBezTo>
                  <a:pt x="149" y="171"/>
                  <a:pt x="149" y="171"/>
                  <a:pt x="149" y="171"/>
                </a:cubicBezTo>
                <a:cubicBezTo>
                  <a:pt x="148" y="171"/>
                  <a:pt x="148" y="171"/>
                  <a:pt x="147" y="171"/>
                </a:cubicBezTo>
                <a:cubicBezTo>
                  <a:pt x="147" y="171"/>
                  <a:pt x="147" y="171"/>
                  <a:pt x="147" y="171"/>
                </a:cubicBezTo>
                <a:cubicBezTo>
                  <a:pt x="147" y="172"/>
                  <a:pt x="147" y="171"/>
                  <a:pt x="147" y="171"/>
                </a:cubicBezTo>
                <a:cubicBezTo>
                  <a:pt x="147" y="171"/>
                  <a:pt x="146" y="171"/>
                  <a:pt x="146" y="171"/>
                </a:cubicBezTo>
                <a:cubicBezTo>
                  <a:pt x="146" y="171"/>
                  <a:pt x="147" y="172"/>
                  <a:pt x="147" y="172"/>
                </a:cubicBezTo>
                <a:cubicBezTo>
                  <a:pt x="147" y="172"/>
                  <a:pt x="147" y="172"/>
                  <a:pt x="147" y="173"/>
                </a:cubicBezTo>
                <a:cubicBezTo>
                  <a:pt x="147" y="173"/>
                  <a:pt x="147" y="172"/>
                  <a:pt x="148" y="172"/>
                </a:cubicBezTo>
                <a:cubicBezTo>
                  <a:pt x="147" y="173"/>
                  <a:pt x="147" y="173"/>
                  <a:pt x="147" y="173"/>
                </a:cubicBezTo>
                <a:cubicBezTo>
                  <a:pt x="147" y="173"/>
                  <a:pt x="147" y="173"/>
                  <a:pt x="147" y="173"/>
                </a:cubicBezTo>
                <a:cubicBezTo>
                  <a:pt x="147" y="173"/>
                  <a:pt x="146" y="173"/>
                  <a:pt x="147" y="174"/>
                </a:cubicBezTo>
                <a:cubicBezTo>
                  <a:pt x="146" y="174"/>
                  <a:pt x="146" y="174"/>
                  <a:pt x="146" y="174"/>
                </a:cubicBezTo>
                <a:cubicBezTo>
                  <a:pt x="146" y="174"/>
                  <a:pt x="146" y="174"/>
                  <a:pt x="146" y="174"/>
                </a:cubicBezTo>
                <a:cubicBezTo>
                  <a:pt x="146" y="174"/>
                  <a:pt x="146" y="174"/>
                  <a:pt x="146" y="174"/>
                </a:cubicBezTo>
                <a:cubicBezTo>
                  <a:pt x="146" y="174"/>
                  <a:pt x="148" y="174"/>
                  <a:pt x="148" y="174"/>
                </a:cubicBezTo>
                <a:cubicBezTo>
                  <a:pt x="148" y="174"/>
                  <a:pt x="148" y="175"/>
                  <a:pt x="148" y="175"/>
                </a:cubicBezTo>
                <a:cubicBezTo>
                  <a:pt x="148" y="175"/>
                  <a:pt x="149" y="175"/>
                  <a:pt x="149" y="175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49" y="175"/>
                  <a:pt x="149" y="175"/>
                  <a:pt x="149" y="175"/>
                </a:cubicBezTo>
                <a:cubicBezTo>
                  <a:pt x="148" y="175"/>
                  <a:pt x="148" y="175"/>
                  <a:pt x="148" y="175"/>
                </a:cubicBezTo>
                <a:cubicBezTo>
                  <a:pt x="148" y="175"/>
                  <a:pt x="148" y="176"/>
                  <a:pt x="148" y="176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177"/>
                  <a:pt x="148" y="177"/>
                  <a:pt x="148" y="177"/>
                </a:cubicBezTo>
                <a:cubicBezTo>
                  <a:pt x="148" y="177"/>
                  <a:pt x="147" y="177"/>
                  <a:pt x="147" y="177"/>
                </a:cubicBezTo>
                <a:cubicBezTo>
                  <a:pt x="147" y="177"/>
                  <a:pt x="147" y="177"/>
                  <a:pt x="147" y="177"/>
                </a:cubicBezTo>
                <a:cubicBezTo>
                  <a:pt x="148" y="177"/>
                  <a:pt x="148" y="177"/>
                  <a:pt x="149" y="177"/>
                </a:cubicBezTo>
                <a:cubicBezTo>
                  <a:pt x="149" y="176"/>
                  <a:pt x="149" y="176"/>
                  <a:pt x="150" y="177"/>
                </a:cubicBezTo>
                <a:cubicBezTo>
                  <a:pt x="149" y="177"/>
                  <a:pt x="149" y="177"/>
                  <a:pt x="148" y="177"/>
                </a:cubicBezTo>
                <a:cubicBezTo>
                  <a:pt x="148" y="177"/>
                  <a:pt x="148" y="177"/>
                  <a:pt x="148" y="177"/>
                </a:cubicBezTo>
                <a:cubicBezTo>
                  <a:pt x="147" y="177"/>
                  <a:pt x="147" y="177"/>
                  <a:pt x="147" y="178"/>
                </a:cubicBezTo>
                <a:cubicBezTo>
                  <a:pt x="147" y="178"/>
                  <a:pt x="147" y="178"/>
                  <a:pt x="147" y="178"/>
                </a:cubicBezTo>
                <a:cubicBezTo>
                  <a:pt x="147" y="178"/>
                  <a:pt x="147" y="178"/>
                  <a:pt x="147" y="178"/>
                </a:cubicBezTo>
                <a:cubicBezTo>
                  <a:pt x="147" y="178"/>
                  <a:pt x="146" y="178"/>
                  <a:pt x="147" y="178"/>
                </a:cubicBezTo>
                <a:cubicBezTo>
                  <a:pt x="146" y="178"/>
                  <a:pt x="146" y="178"/>
                  <a:pt x="146" y="178"/>
                </a:cubicBezTo>
                <a:cubicBezTo>
                  <a:pt x="146" y="178"/>
                  <a:pt x="146" y="178"/>
                  <a:pt x="146" y="178"/>
                </a:cubicBezTo>
                <a:cubicBezTo>
                  <a:pt x="146" y="178"/>
                  <a:pt x="146" y="178"/>
                  <a:pt x="146" y="178"/>
                </a:cubicBezTo>
                <a:cubicBezTo>
                  <a:pt x="145" y="178"/>
                  <a:pt x="146" y="178"/>
                  <a:pt x="145" y="178"/>
                </a:cubicBezTo>
                <a:cubicBezTo>
                  <a:pt x="146" y="179"/>
                  <a:pt x="146" y="179"/>
                  <a:pt x="146" y="179"/>
                </a:cubicBezTo>
                <a:cubicBezTo>
                  <a:pt x="147" y="179"/>
                  <a:pt x="147" y="179"/>
                  <a:pt x="147" y="179"/>
                </a:cubicBezTo>
                <a:close/>
                <a:moveTo>
                  <a:pt x="156" y="172"/>
                </a:moveTo>
                <a:cubicBezTo>
                  <a:pt x="156" y="172"/>
                  <a:pt x="156" y="172"/>
                  <a:pt x="156" y="172"/>
                </a:cubicBezTo>
                <a:cubicBezTo>
                  <a:pt x="156" y="172"/>
                  <a:pt x="156" y="172"/>
                  <a:pt x="156" y="172"/>
                </a:cubicBezTo>
                <a:cubicBezTo>
                  <a:pt x="156" y="172"/>
                  <a:pt x="156" y="172"/>
                  <a:pt x="156" y="172"/>
                </a:cubicBezTo>
                <a:close/>
                <a:moveTo>
                  <a:pt x="196" y="136"/>
                </a:moveTo>
                <a:cubicBezTo>
                  <a:pt x="196" y="136"/>
                  <a:pt x="197" y="136"/>
                  <a:pt x="196" y="135"/>
                </a:cubicBezTo>
                <a:cubicBezTo>
                  <a:pt x="195" y="135"/>
                  <a:pt x="195" y="136"/>
                  <a:pt x="194" y="136"/>
                </a:cubicBezTo>
                <a:cubicBezTo>
                  <a:pt x="195" y="136"/>
                  <a:pt x="195" y="136"/>
                  <a:pt x="196" y="136"/>
                </a:cubicBezTo>
                <a:close/>
                <a:moveTo>
                  <a:pt x="121" y="55"/>
                </a:moveTo>
                <a:cubicBezTo>
                  <a:pt x="122" y="55"/>
                  <a:pt x="122" y="55"/>
                  <a:pt x="123" y="55"/>
                </a:cubicBezTo>
                <a:cubicBezTo>
                  <a:pt x="123" y="55"/>
                  <a:pt x="122" y="54"/>
                  <a:pt x="122" y="54"/>
                </a:cubicBezTo>
                <a:cubicBezTo>
                  <a:pt x="121" y="54"/>
                  <a:pt x="121" y="55"/>
                  <a:pt x="121" y="55"/>
                </a:cubicBezTo>
                <a:close/>
                <a:moveTo>
                  <a:pt x="157" y="159"/>
                </a:moveTo>
                <a:cubicBezTo>
                  <a:pt x="157" y="159"/>
                  <a:pt x="156" y="159"/>
                  <a:pt x="156" y="159"/>
                </a:cubicBezTo>
                <a:cubicBezTo>
                  <a:pt x="156" y="159"/>
                  <a:pt x="156" y="159"/>
                  <a:pt x="156" y="159"/>
                </a:cubicBezTo>
                <a:cubicBezTo>
                  <a:pt x="156" y="160"/>
                  <a:pt x="156" y="159"/>
                  <a:pt x="155" y="159"/>
                </a:cubicBezTo>
                <a:cubicBezTo>
                  <a:pt x="155" y="159"/>
                  <a:pt x="155" y="159"/>
                  <a:pt x="155" y="160"/>
                </a:cubicBezTo>
                <a:cubicBezTo>
                  <a:pt x="155" y="159"/>
                  <a:pt x="155" y="159"/>
                  <a:pt x="155" y="159"/>
                </a:cubicBezTo>
                <a:cubicBezTo>
                  <a:pt x="155" y="159"/>
                  <a:pt x="155" y="160"/>
                  <a:pt x="155" y="160"/>
                </a:cubicBezTo>
                <a:cubicBezTo>
                  <a:pt x="156" y="160"/>
                  <a:pt x="156" y="160"/>
                  <a:pt x="156" y="160"/>
                </a:cubicBezTo>
                <a:cubicBezTo>
                  <a:pt x="156" y="160"/>
                  <a:pt x="156" y="160"/>
                  <a:pt x="156" y="160"/>
                </a:cubicBezTo>
                <a:cubicBezTo>
                  <a:pt x="156" y="160"/>
                  <a:pt x="157" y="161"/>
                  <a:pt x="157" y="160"/>
                </a:cubicBezTo>
                <a:cubicBezTo>
                  <a:pt x="157" y="160"/>
                  <a:pt x="157" y="161"/>
                  <a:pt x="157" y="161"/>
                </a:cubicBezTo>
                <a:cubicBezTo>
                  <a:pt x="157" y="161"/>
                  <a:pt x="157" y="161"/>
                  <a:pt x="157" y="161"/>
                </a:cubicBezTo>
                <a:cubicBezTo>
                  <a:pt x="157" y="161"/>
                  <a:pt x="157" y="161"/>
                  <a:pt x="157" y="161"/>
                </a:cubicBezTo>
                <a:cubicBezTo>
                  <a:pt x="157" y="161"/>
                  <a:pt x="158" y="161"/>
                  <a:pt x="158" y="161"/>
                </a:cubicBezTo>
                <a:cubicBezTo>
                  <a:pt x="158" y="161"/>
                  <a:pt x="158" y="161"/>
                  <a:pt x="158" y="160"/>
                </a:cubicBezTo>
                <a:cubicBezTo>
                  <a:pt x="158" y="160"/>
                  <a:pt x="157" y="160"/>
                  <a:pt x="157" y="160"/>
                </a:cubicBezTo>
                <a:cubicBezTo>
                  <a:pt x="157" y="160"/>
                  <a:pt x="157" y="160"/>
                  <a:pt x="157" y="160"/>
                </a:cubicBezTo>
                <a:cubicBezTo>
                  <a:pt x="157" y="160"/>
                  <a:pt x="157" y="160"/>
                  <a:pt x="157" y="160"/>
                </a:cubicBezTo>
                <a:cubicBezTo>
                  <a:pt x="157" y="160"/>
                  <a:pt x="157" y="160"/>
                  <a:pt x="157" y="160"/>
                </a:cubicBezTo>
                <a:cubicBezTo>
                  <a:pt x="157" y="160"/>
                  <a:pt x="157" y="160"/>
                  <a:pt x="156" y="160"/>
                </a:cubicBezTo>
                <a:cubicBezTo>
                  <a:pt x="157" y="160"/>
                  <a:pt x="157" y="159"/>
                  <a:pt x="157" y="159"/>
                </a:cubicBezTo>
                <a:close/>
                <a:moveTo>
                  <a:pt x="169" y="149"/>
                </a:moveTo>
                <a:cubicBezTo>
                  <a:pt x="169" y="149"/>
                  <a:pt x="169" y="149"/>
                  <a:pt x="169" y="149"/>
                </a:cubicBezTo>
                <a:cubicBezTo>
                  <a:pt x="169" y="149"/>
                  <a:pt x="168" y="149"/>
                  <a:pt x="168" y="149"/>
                </a:cubicBezTo>
                <a:cubicBezTo>
                  <a:pt x="168" y="149"/>
                  <a:pt x="168" y="149"/>
                  <a:pt x="169" y="149"/>
                </a:cubicBezTo>
                <a:cubicBezTo>
                  <a:pt x="169" y="149"/>
                  <a:pt x="169" y="149"/>
                  <a:pt x="169" y="149"/>
                </a:cubicBezTo>
                <a:cubicBezTo>
                  <a:pt x="169" y="149"/>
                  <a:pt x="169" y="149"/>
                  <a:pt x="169" y="149"/>
                </a:cubicBezTo>
                <a:cubicBezTo>
                  <a:pt x="169" y="149"/>
                  <a:pt x="169" y="149"/>
                  <a:pt x="169" y="150"/>
                </a:cubicBezTo>
                <a:cubicBezTo>
                  <a:pt x="169" y="150"/>
                  <a:pt x="169" y="150"/>
                  <a:pt x="169" y="150"/>
                </a:cubicBezTo>
                <a:cubicBezTo>
                  <a:pt x="169" y="150"/>
                  <a:pt x="170" y="149"/>
                  <a:pt x="170" y="148"/>
                </a:cubicBezTo>
                <a:cubicBezTo>
                  <a:pt x="170" y="148"/>
                  <a:pt x="170" y="148"/>
                  <a:pt x="170" y="148"/>
                </a:cubicBezTo>
                <a:cubicBezTo>
                  <a:pt x="170" y="148"/>
                  <a:pt x="169" y="148"/>
                  <a:pt x="169" y="148"/>
                </a:cubicBezTo>
                <a:cubicBezTo>
                  <a:pt x="169" y="147"/>
                  <a:pt x="169" y="147"/>
                  <a:pt x="169" y="148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48"/>
                  <a:pt x="168" y="148"/>
                  <a:pt x="168" y="148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48"/>
                  <a:pt x="169" y="148"/>
                  <a:pt x="169" y="149"/>
                </a:cubicBezTo>
                <a:cubicBezTo>
                  <a:pt x="169" y="148"/>
                  <a:pt x="169" y="149"/>
                  <a:pt x="169" y="149"/>
                </a:cubicBezTo>
                <a:close/>
                <a:moveTo>
                  <a:pt x="31" y="187"/>
                </a:moveTo>
                <a:cubicBezTo>
                  <a:pt x="31" y="187"/>
                  <a:pt x="31" y="187"/>
                  <a:pt x="31" y="187"/>
                </a:cubicBezTo>
                <a:cubicBezTo>
                  <a:pt x="31" y="187"/>
                  <a:pt x="31" y="187"/>
                  <a:pt x="31" y="187"/>
                </a:cubicBezTo>
                <a:close/>
                <a:moveTo>
                  <a:pt x="121" y="83"/>
                </a:moveTo>
                <a:cubicBezTo>
                  <a:pt x="120" y="83"/>
                  <a:pt x="120" y="83"/>
                  <a:pt x="120" y="83"/>
                </a:cubicBezTo>
                <a:cubicBezTo>
                  <a:pt x="120" y="83"/>
                  <a:pt x="120" y="83"/>
                  <a:pt x="119" y="83"/>
                </a:cubicBezTo>
                <a:cubicBezTo>
                  <a:pt x="119" y="83"/>
                  <a:pt x="119" y="83"/>
                  <a:pt x="119" y="84"/>
                </a:cubicBezTo>
                <a:cubicBezTo>
                  <a:pt x="119" y="84"/>
                  <a:pt x="119" y="84"/>
                  <a:pt x="119" y="84"/>
                </a:cubicBezTo>
                <a:cubicBezTo>
                  <a:pt x="119" y="84"/>
                  <a:pt x="119" y="84"/>
                  <a:pt x="119" y="84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1" y="85"/>
                  <a:pt x="121" y="84"/>
                  <a:pt x="122" y="84"/>
                </a:cubicBezTo>
                <a:cubicBezTo>
                  <a:pt x="121" y="84"/>
                  <a:pt x="121" y="84"/>
                  <a:pt x="120" y="84"/>
                </a:cubicBezTo>
                <a:cubicBezTo>
                  <a:pt x="120" y="84"/>
                  <a:pt x="121" y="83"/>
                  <a:pt x="121" y="83"/>
                </a:cubicBezTo>
                <a:close/>
                <a:moveTo>
                  <a:pt x="107" y="104"/>
                </a:moveTo>
                <a:cubicBezTo>
                  <a:pt x="107" y="104"/>
                  <a:pt x="107" y="104"/>
                  <a:pt x="107" y="104"/>
                </a:cubicBezTo>
                <a:cubicBezTo>
                  <a:pt x="107" y="104"/>
                  <a:pt x="107" y="104"/>
                  <a:pt x="107" y="104"/>
                </a:cubicBezTo>
                <a:cubicBezTo>
                  <a:pt x="107" y="104"/>
                  <a:pt x="107" y="104"/>
                  <a:pt x="107" y="103"/>
                </a:cubicBezTo>
                <a:cubicBezTo>
                  <a:pt x="107" y="103"/>
                  <a:pt x="107" y="103"/>
                  <a:pt x="106" y="103"/>
                </a:cubicBezTo>
                <a:cubicBezTo>
                  <a:pt x="106" y="103"/>
                  <a:pt x="106" y="103"/>
                  <a:pt x="106" y="103"/>
                </a:cubicBezTo>
                <a:cubicBezTo>
                  <a:pt x="105" y="103"/>
                  <a:pt x="105" y="103"/>
                  <a:pt x="104" y="103"/>
                </a:cubicBezTo>
                <a:cubicBezTo>
                  <a:pt x="104" y="103"/>
                  <a:pt x="103" y="103"/>
                  <a:pt x="102" y="104"/>
                </a:cubicBezTo>
                <a:cubicBezTo>
                  <a:pt x="102" y="104"/>
                  <a:pt x="102" y="104"/>
                  <a:pt x="101" y="104"/>
                </a:cubicBezTo>
                <a:cubicBezTo>
                  <a:pt x="101" y="104"/>
                  <a:pt x="100" y="105"/>
                  <a:pt x="100" y="105"/>
                </a:cubicBezTo>
                <a:cubicBezTo>
                  <a:pt x="100" y="105"/>
                  <a:pt x="100" y="106"/>
                  <a:pt x="100" y="106"/>
                </a:cubicBezTo>
                <a:cubicBezTo>
                  <a:pt x="100" y="106"/>
                  <a:pt x="100" y="106"/>
                  <a:pt x="101" y="106"/>
                </a:cubicBezTo>
                <a:cubicBezTo>
                  <a:pt x="101" y="106"/>
                  <a:pt x="102" y="106"/>
                  <a:pt x="102" y="106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104" y="105"/>
                  <a:pt x="105" y="105"/>
                  <a:pt x="105" y="105"/>
                </a:cubicBezTo>
                <a:cubicBezTo>
                  <a:pt x="105" y="105"/>
                  <a:pt x="105" y="105"/>
                  <a:pt x="105" y="105"/>
                </a:cubicBezTo>
                <a:cubicBezTo>
                  <a:pt x="106" y="105"/>
                  <a:pt x="106" y="105"/>
                  <a:pt x="106" y="105"/>
                </a:cubicBezTo>
                <a:cubicBezTo>
                  <a:pt x="106" y="105"/>
                  <a:pt x="107" y="105"/>
                  <a:pt x="107" y="105"/>
                </a:cubicBezTo>
                <a:cubicBezTo>
                  <a:pt x="107" y="104"/>
                  <a:pt x="107" y="104"/>
                  <a:pt x="107" y="104"/>
                </a:cubicBezTo>
                <a:close/>
                <a:moveTo>
                  <a:pt x="114" y="96"/>
                </a:moveTo>
                <a:cubicBezTo>
                  <a:pt x="115" y="96"/>
                  <a:pt x="115" y="96"/>
                  <a:pt x="116" y="96"/>
                </a:cubicBezTo>
                <a:cubicBezTo>
                  <a:pt x="116" y="96"/>
                  <a:pt x="115" y="96"/>
                  <a:pt x="115" y="96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5" y="96"/>
                  <a:pt x="115" y="95"/>
                  <a:pt x="114" y="95"/>
                </a:cubicBezTo>
                <a:cubicBezTo>
                  <a:pt x="114" y="95"/>
                  <a:pt x="114" y="95"/>
                  <a:pt x="114" y="95"/>
                </a:cubicBezTo>
                <a:cubicBezTo>
                  <a:pt x="113" y="95"/>
                  <a:pt x="113" y="94"/>
                  <a:pt x="112" y="94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111" y="94"/>
                  <a:pt x="111" y="94"/>
                  <a:pt x="110" y="94"/>
                </a:cubicBezTo>
                <a:cubicBezTo>
                  <a:pt x="110" y="94"/>
                  <a:pt x="110" y="94"/>
                  <a:pt x="110" y="94"/>
                </a:cubicBezTo>
                <a:cubicBezTo>
                  <a:pt x="109" y="94"/>
                  <a:pt x="109" y="94"/>
                  <a:pt x="109" y="94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09" y="95"/>
                  <a:pt x="110" y="96"/>
                  <a:pt x="110" y="96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110" y="96"/>
                  <a:pt x="110" y="96"/>
                  <a:pt x="110" y="96"/>
                </a:cubicBezTo>
                <a:cubicBezTo>
                  <a:pt x="111" y="96"/>
                  <a:pt x="112" y="96"/>
                  <a:pt x="113" y="97"/>
                </a:cubicBezTo>
                <a:cubicBezTo>
                  <a:pt x="113" y="97"/>
                  <a:pt x="114" y="98"/>
                  <a:pt x="114" y="98"/>
                </a:cubicBezTo>
                <a:cubicBezTo>
                  <a:pt x="115" y="98"/>
                  <a:pt x="115" y="98"/>
                  <a:pt x="115" y="97"/>
                </a:cubicBezTo>
                <a:cubicBezTo>
                  <a:pt x="115" y="97"/>
                  <a:pt x="115" y="97"/>
                  <a:pt x="115" y="97"/>
                </a:cubicBezTo>
                <a:cubicBezTo>
                  <a:pt x="115" y="97"/>
                  <a:pt x="115" y="97"/>
                  <a:pt x="115" y="97"/>
                </a:cubicBezTo>
                <a:cubicBezTo>
                  <a:pt x="115" y="97"/>
                  <a:pt x="115" y="97"/>
                  <a:pt x="115" y="97"/>
                </a:cubicBezTo>
                <a:cubicBezTo>
                  <a:pt x="115" y="97"/>
                  <a:pt x="115" y="97"/>
                  <a:pt x="114" y="97"/>
                </a:cubicBezTo>
                <a:cubicBezTo>
                  <a:pt x="114" y="97"/>
                  <a:pt x="114" y="97"/>
                  <a:pt x="114" y="96"/>
                </a:cubicBezTo>
                <a:cubicBezTo>
                  <a:pt x="114" y="96"/>
                  <a:pt x="114" y="96"/>
                  <a:pt x="114" y="96"/>
                </a:cubicBezTo>
                <a:close/>
                <a:moveTo>
                  <a:pt x="116" y="94"/>
                </a:moveTo>
                <a:cubicBezTo>
                  <a:pt x="115" y="94"/>
                  <a:pt x="115" y="94"/>
                  <a:pt x="115" y="93"/>
                </a:cubicBezTo>
                <a:cubicBezTo>
                  <a:pt x="114" y="93"/>
                  <a:pt x="114" y="93"/>
                  <a:pt x="113" y="93"/>
                </a:cubicBezTo>
                <a:cubicBezTo>
                  <a:pt x="113" y="93"/>
                  <a:pt x="112" y="93"/>
                  <a:pt x="112" y="93"/>
                </a:cubicBezTo>
                <a:cubicBezTo>
                  <a:pt x="111" y="93"/>
                  <a:pt x="111" y="93"/>
                  <a:pt x="110" y="93"/>
                </a:cubicBezTo>
                <a:cubicBezTo>
                  <a:pt x="110" y="93"/>
                  <a:pt x="109" y="93"/>
                  <a:pt x="109" y="94"/>
                </a:cubicBezTo>
                <a:cubicBezTo>
                  <a:pt x="110" y="94"/>
                  <a:pt x="112" y="94"/>
                  <a:pt x="113" y="94"/>
                </a:cubicBezTo>
                <a:cubicBezTo>
                  <a:pt x="113" y="94"/>
                  <a:pt x="113" y="94"/>
                  <a:pt x="114" y="94"/>
                </a:cubicBezTo>
                <a:cubicBezTo>
                  <a:pt x="114" y="94"/>
                  <a:pt x="114" y="95"/>
                  <a:pt x="114" y="95"/>
                </a:cubicBezTo>
                <a:cubicBezTo>
                  <a:pt x="114" y="95"/>
                  <a:pt x="114" y="95"/>
                  <a:pt x="114" y="95"/>
                </a:cubicBezTo>
                <a:cubicBezTo>
                  <a:pt x="114" y="95"/>
                  <a:pt x="114" y="95"/>
                  <a:pt x="114" y="95"/>
                </a:cubicBezTo>
                <a:cubicBezTo>
                  <a:pt x="114" y="95"/>
                  <a:pt x="115" y="95"/>
                  <a:pt x="115" y="95"/>
                </a:cubicBezTo>
                <a:cubicBezTo>
                  <a:pt x="115" y="95"/>
                  <a:pt x="115" y="95"/>
                  <a:pt x="115" y="9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6" y="95"/>
                  <a:pt x="115" y="94"/>
                  <a:pt x="115" y="94"/>
                </a:cubicBezTo>
                <a:cubicBezTo>
                  <a:pt x="115" y="94"/>
                  <a:pt x="116" y="94"/>
                  <a:pt x="116" y="94"/>
                </a:cubicBezTo>
                <a:close/>
                <a:moveTo>
                  <a:pt x="120" y="67"/>
                </a:moveTo>
                <a:cubicBezTo>
                  <a:pt x="120" y="67"/>
                  <a:pt x="120" y="67"/>
                  <a:pt x="120" y="67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0" y="68"/>
                  <a:pt x="121" y="68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21" y="68"/>
                  <a:pt x="121" y="68"/>
                  <a:pt x="122" y="68"/>
                </a:cubicBezTo>
                <a:cubicBezTo>
                  <a:pt x="122" y="68"/>
                  <a:pt x="122" y="68"/>
                  <a:pt x="123" y="68"/>
                </a:cubicBezTo>
                <a:cubicBezTo>
                  <a:pt x="122" y="68"/>
                  <a:pt x="121" y="68"/>
                  <a:pt x="120" y="68"/>
                </a:cubicBezTo>
                <a:cubicBezTo>
                  <a:pt x="120" y="68"/>
                  <a:pt x="120" y="67"/>
                  <a:pt x="120" y="67"/>
                </a:cubicBezTo>
                <a:close/>
                <a:moveTo>
                  <a:pt x="67" y="133"/>
                </a:moveTo>
                <a:cubicBezTo>
                  <a:pt x="67" y="133"/>
                  <a:pt x="67" y="133"/>
                  <a:pt x="66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lose/>
                <a:moveTo>
                  <a:pt x="29" y="183"/>
                </a:moveTo>
                <a:cubicBezTo>
                  <a:pt x="29" y="183"/>
                  <a:pt x="29" y="183"/>
                  <a:pt x="29" y="183"/>
                </a:cubicBezTo>
                <a:cubicBezTo>
                  <a:pt x="29" y="183"/>
                  <a:pt x="29" y="183"/>
                  <a:pt x="29" y="183"/>
                </a:cubicBezTo>
                <a:close/>
                <a:moveTo>
                  <a:pt x="124" y="64"/>
                </a:moveTo>
                <a:cubicBezTo>
                  <a:pt x="125" y="64"/>
                  <a:pt x="125" y="64"/>
                  <a:pt x="125" y="63"/>
                </a:cubicBezTo>
                <a:cubicBezTo>
                  <a:pt x="125" y="63"/>
                  <a:pt x="125" y="64"/>
                  <a:pt x="124" y="64"/>
                </a:cubicBezTo>
                <a:close/>
                <a:moveTo>
                  <a:pt x="110" y="92"/>
                </a:moveTo>
                <a:cubicBezTo>
                  <a:pt x="111" y="92"/>
                  <a:pt x="111" y="92"/>
                  <a:pt x="111" y="92"/>
                </a:cubicBezTo>
                <a:cubicBezTo>
                  <a:pt x="112" y="92"/>
                  <a:pt x="112" y="92"/>
                  <a:pt x="112" y="92"/>
                </a:cubicBezTo>
                <a:cubicBezTo>
                  <a:pt x="111" y="91"/>
                  <a:pt x="109" y="91"/>
                  <a:pt x="107" y="91"/>
                </a:cubicBezTo>
                <a:cubicBezTo>
                  <a:pt x="107" y="92"/>
                  <a:pt x="108" y="92"/>
                  <a:pt x="108" y="92"/>
                </a:cubicBezTo>
                <a:cubicBezTo>
                  <a:pt x="108" y="92"/>
                  <a:pt x="109" y="92"/>
                  <a:pt x="109" y="92"/>
                </a:cubicBezTo>
                <a:cubicBezTo>
                  <a:pt x="110" y="92"/>
                  <a:pt x="110" y="92"/>
                  <a:pt x="110" y="92"/>
                </a:cubicBezTo>
                <a:close/>
                <a:moveTo>
                  <a:pt x="122" y="62"/>
                </a:moveTo>
                <a:cubicBezTo>
                  <a:pt x="122" y="62"/>
                  <a:pt x="121" y="63"/>
                  <a:pt x="122" y="63"/>
                </a:cubicBezTo>
                <a:cubicBezTo>
                  <a:pt x="122" y="63"/>
                  <a:pt x="123" y="63"/>
                  <a:pt x="123" y="63"/>
                </a:cubicBezTo>
                <a:cubicBezTo>
                  <a:pt x="123" y="63"/>
                  <a:pt x="123" y="63"/>
                  <a:pt x="122" y="63"/>
                </a:cubicBezTo>
                <a:cubicBezTo>
                  <a:pt x="123" y="63"/>
                  <a:pt x="123" y="63"/>
                  <a:pt x="123" y="62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3" y="62"/>
                  <a:pt x="122" y="62"/>
                  <a:pt x="122" y="62"/>
                </a:cubicBezTo>
                <a:close/>
                <a:moveTo>
                  <a:pt x="201" y="60"/>
                </a:moveTo>
                <a:cubicBezTo>
                  <a:pt x="201" y="61"/>
                  <a:pt x="201" y="61"/>
                  <a:pt x="202" y="61"/>
                </a:cubicBezTo>
                <a:cubicBezTo>
                  <a:pt x="202" y="61"/>
                  <a:pt x="203" y="61"/>
                  <a:pt x="203" y="60"/>
                </a:cubicBezTo>
                <a:cubicBezTo>
                  <a:pt x="203" y="60"/>
                  <a:pt x="202" y="60"/>
                  <a:pt x="202" y="60"/>
                </a:cubicBezTo>
                <a:cubicBezTo>
                  <a:pt x="203" y="59"/>
                  <a:pt x="203" y="60"/>
                  <a:pt x="203" y="60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4" y="60"/>
                  <a:pt x="204" y="60"/>
                  <a:pt x="204" y="60"/>
                </a:cubicBezTo>
                <a:cubicBezTo>
                  <a:pt x="203" y="60"/>
                  <a:pt x="203" y="61"/>
                  <a:pt x="203" y="61"/>
                </a:cubicBezTo>
                <a:cubicBezTo>
                  <a:pt x="203" y="61"/>
                  <a:pt x="203" y="61"/>
                  <a:pt x="203" y="61"/>
                </a:cubicBezTo>
                <a:cubicBezTo>
                  <a:pt x="203" y="61"/>
                  <a:pt x="203" y="61"/>
                  <a:pt x="204" y="62"/>
                </a:cubicBezTo>
                <a:cubicBezTo>
                  <a:pt x="204" y="62"/>
                  <a:pt x="205" y="62"/>
                  <a:pt x="204" y="62"/>
                </a:cubicBezTo>
                <a:cubicBezTo>
                  <a:pt x="204" y="62"/>
                  <a:pt x="203" y="62"/>
                  <a:pt x="203" y="62"/>
                </a:cubicBezTo>
                <a:cubicBezTo>
                  <a:pt x="203" y="62"/>
                  <a:pt x="202" y="61"/>
                  <a:pt x="201" y="62"/>
                </a:cubicBezTo>
                <a:cubicBezTo>
                  <a:pt x="201" y="62"/>
                  <a:pt x="201" y="62"/>
                  <a:pt x="201" y="62"/>
                </a:cubicBezTo>
                <a:cubicBezTo>
                  <a:pt x="202" y="62"/>
                  <a:pt x="202" y="62"/>
                  <a:pt x="202" y="63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2" y="63"/>
                  <a:pt x="203" y="63"/>
                  <a:pt x="203" y="63"/>
                </a:cubicBezTo>
                <a:cubicBezTo>
                  <a:pt x="203" y="64"/>
                  <a:pt x="204" y="64"/>
                  <a:pt x="205" y="64"/>
                </a:cubicBezTo>
                <a:cubicBezTo>
                  <a:pt x="205" y="64"/>
                  <a:pt x="205" y="64"/>
                  <a:pt x="205" y="64"/>
                </a:cubicBezTo>
                <a:cubicBezTo>
                  <a:pt x="205" y="64"/>
                  <a:pt x="206" y="64"/>
                  <a:pt x="206" y="64"/>
                </a:cubicBezTo>
                <a:cubicBezTo>
                  <a:pt x="205" y="65"/>
                  <a:pt x="205" y="64"/>
                  <a:pt x="204" y="64"/>
                </a:cubicBezTo>
                <a:cubicBezTo>
                  <a:pt x="204" y="65"/>
                  <a:pt x="205" y="65"/>
                  <a:pt x="205" y="66"/>
                </a:cubicBezTo>
                <a:cubicBezTo>
                  <a:pt x="205" y="66"/>
                  <a:pt x="206" y="66"/>
                  <a:pt x="206" y="66"/>
                </a:cubicBezTo>
                <a:cubicBezTo>
                  <a:pt x="206" y="66"/>
                  <a:pt x="207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8" y="66"/>
                  <a:pt x="208" y="66"/>
                </a:cubicBezTo>
                <a:cubicBezTo>
                  <a:pt x="208" y="66"/>
                  <a:pt x="209" y="66"/>
                  <a:pt x="209" y="66"/>
                </a:cubicBezTo>
                <a:cubicBezTo>
                  <a:pt x="209" y="65"/>
                  <a:pt x="209" y="65"/>
                  <a:pt x="209" y="65"/>
                </a:cubicBezTo>
                <a:cubicBezTo>
                  <a:pt x="209" y="65"/>
                  <a:pt x="210" y="65"/>
                  <a:pt x="210" y="65"/>
                </a:cubicBezTo>
                <a:cubicBezTo>
                  <a:pt x="210" y="65"/>
                  <a:pt x="210" y="65"/>
                  <a:pt x="210" y="65"/>
                </a:cubicBezTo>
                <a:cubicBezTo>
                  <a:pt x="210" y="65"/>
                  <a:pt x="210" y="65"/>
                  <a:pt x="209" y="65"/>
                </a:cubicBezTo>
                <a:cubicBezTo>
                  <a:pt x="209" y="64"/>
                  <a:pt x="210" y="64"/>
                  <a:pt x="210" y="64"/>
                </a:cubicBezTo>
                <a:cubicBezTo>
                  <a:pt x="210" y="64"/>
                  <a:pt x="210" y="64"/>
                  <a:pt x="210" y="63"/>
                </a:cubicBezTo>
                <a:cubicBezTo>
                  <a:pt x="210" y="63"/>
                  <a:pt x="210" y="63"/>
                  <a:pt x="210" y="63"/>
                </a:cubicBezTo>
                <a:cubicBezTo>
                  <a:pt x="211" y="63"/>
                  <a:pt x="210" y="64"/>
                  <a:pt x="211" y="64"/>
                </a:cubicBezTo>
                <a:cubicBezTo>
                  <a:pt x="211" y="64"/>
                  <a:pt x="211" y="64"/>
                  <a:pt x="211" y="64"/>
                </a:cubicBezTo>
                <a:cubicBezTo>
                  <a:pt x="211" y="64"/>
                  <a:pt x="211" y="64"/>
                  <a:pt x="212" y="64"/>
                </a:cubicBezTo>
                <a:cubicBezTo>
                  <a:pt x="212" y="64"/>
                  <a:pt x="212" y="63"/>
                  <a:pt x="212" y="63"/>
                </a:cubicBezTo>
                <a:cubicBezTo>
                  <a:pt x="212" y="63"/>
                  <a:pt x="211" y="63"/>
                  <a:pt x="212" y="63"/>
                </a:cubicBezTo>
                <a:cubicBezTo>
                  <a:pt x="212" y="62"/>
                  <a:pt x="212" y="63"/>
                  <a:pt x="212" y="64"/>
                </a:cubicBezTo>
                <a:cubicBezTo>
                  <a:pt x="212" y="64"/>
                  <a:pt x="211" y="64"/>
                  <a:pt x="212" y="65"/>
                </a:cubicBezTo>
                <a:cubicBezTo>
                  <a:pt x="212" y="65"/>
                  <a:pt x="213" y="65"/>
                  <a:pt x="213" y="65"/>
                </a:cubicBezTo>
                <a:cubicBezTo>
                  <a:pt x="213" y="65"/>
                  <a:pt x="213" y="65"/>
                  <a:pt x="214" y="65"/>
                </a:cubicBezTo>
                <a:cubicBezTo>
                  <a:pt x="214" y="64"/>
                  <a:pt x="214" y="64"/>
                  <a:pt x="214" y="64"/>
                </a:cubicBezTo>
                <a:cubicBezTo>
                  <a:pt x="214" y="64"/>
                  <a:pt x="214" y="64"/>
                  <a:pt x="214" y="64"/>
                </a:cubicBezTo>
                <a:cubicBezTo>
                  <a:pt x="215" y="64"/>
                  <a:pt x="215" y="64"/>
                  <a:pt x="215" y="64"/>
                </a:cubicBezTo>
                <a:cubicBezTo>
                  <a:pt x="215" y="64"/>
                  <a:pt x="215" y="64"/>
                  <a:pt x="215" y="63"/>
                </a:cubicBezTo>
                <a:cubicBezTo>
                  <a:pt x="215" y="63"/>
                  <a:pt x="215" y="63"/>
                  <a:pt x="215" y="63"/>
                </a:cubicBezTo>
                <a:cubicBezTo>
                  <a:pt x="215" y="63"/>
                  <a:pt x="215" y="63"/>
                  <a:pt x="216" y="63"/>
                </a:cubicBezTo>
                <a:cubicBezTo>
                  <a:pt x="215" y="64"/>
                  <a:pt x="215" y="64"/>
                  <a:pt x="215" y="65"/>
                </a:cubicBezTo>
                <a:cubicBezTo>
                  <a:pt x="215" y="65"/>
                  <a:pt x="215" y="65"/>
                  <a:pt x="215" y="65"/>
                </a:cubicBezTo>
                <a:cubicBezTo>
                  <a:pt x="215" y="65"/>
                  <a:pt x="216" y="65"/>
                  <a:pt x="216" y="65"/>
                </a:cubicBezTo>
                <a:cubicBezTo>
                  <a:pt x="215" y="65"/>
                  <a:pt x="214" y="65"/>
                  <a:pt x="214" y="65"/>
                </a:cubicBezTo>
                <a:cubicBezTo>
                  <a:pt x="214" y="65"/>
                  <a:pt x="213" y="65"/>
                  <a:pt x="213" y="65"/>
                </a:cubicBezTo>
                <a:cubicBezTo>
                  <a:pt x="213" y="66"/>
                  <a:pt x="213" y="66"/>
                  <a:pt x="213" y="66"/>
                </a:cubicBezTo>
                <a:cubicBezTo>
                  <a:pt x="212" y="66"/>
                  <a:pt x="212" y="66"/>
                  <a:pt x="211" y="66"/>
                </a:cubicBezTo>
                <a:cubicBezTo>
                  <a:pt x="211" y="67"/>
                  <a:pt x="210" y="67"/>
                  <a:pt x="209" y="67"/>
                </a:cubicBezTo>
                <a:cubicBezTo>
                  <a:pt x="209" y="67"/>
                  <a:pt x="208" y="67"/>
                  <a:pt x="208" y="67"/>
                </a:cubicBezTo>
                <a:cubicBezTo>
                  <a:pt x="208" y="67"/>
                  <a:pt x="208" y="67"/>
                  <a:pt x="208" y="67"/>
                </a:cubicBezTo>
                <a:cubicBezTo>
                  <a:pt x="207" y="67"/>
                  <a:pt x="207" y="67"/>
                  <a:pt x="207" y="67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7" y="69"/>
                  <a:pt x="208" y="69"/>
                  <a:pt x="208" y="69"/>
                </a:cubicBezTo>
                <a:cubicBezTo>
                  <a:pt x="208" y="69"/>
                  <a:pt x="208" y="69"/>
                  <a:pt x="208" y="69"/>
                </a:cubicBezTo>
                <a:cubicBezTo>
                  <a:pt x="209" y="68"/>
                  <a:pt x="210" y="69"/>
                  <a:pt x="210" y="68"/>
                </a:cubicBezTo>
                <a:cubicBezTo>
                  <a:pt x="210" y="68"/>
                  <a:pt x="210" y="69"/>
                  <a:pt x="210" y="69"/>
                </a:cubicBezTo>
                <a:cubicBezTo>
                  <a:pt x="210" y="68"/>
                  <a:pt x="211" y="68"/>
                  <a:pt x="211" y="68"/>
                </a:cubicBezTo>
                <a:cubicBezTo>
                  <a:pt x="211" y="68"/>
                  <a:pt x="211" y="68"/>
                  <a:pt x="212" y="68"/>
                </a:cubicBezTo>
                <a:cubicBezTo>
                  <a:pt x="212" y="68"/>
                  <a:pt x="212" y="68"/>
                  <a:pt x="212" y="68"/>
                </a:cubicBezTo>
                <a:cubicBezTo>
                  <a:pt x="213" y="68"/>
                  <a:pt x="213" y="68"/>
                  <a:pt x="213" y="68"/>
                </a:cubicBezTo>
                <a:cubicBezTo>
                  <a:pt x="214" y="68"/>
                  <a:pt x="214" y="68"/>
                  <a:pt x="215" y="68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5" y="68"/>
                  <a:pt x="215" y="68"/>
                  <a:pt x="216" y="68"/>
                </a:cubicBezTo>
                <a:cubicBezTo>
                  <a:pt x="216" y="68"/>
                  <a:pt x="216" y="68"/>
                  <a:pt x="216" y="68"/>
                </a:cubicBezTo>
                <a:cubicBezTo>
                  <a:pt x="216" y="68"/>
                  <a:pt x="216" y="68"/>
                  <a:pt x="216" y="68"/>
                </a:cubicBezTo>
                <a:cubicBezTo>
                  <a:pt x="216" y="68"/>
                  <a:pt x="216" y="68"/>
                  <a:pt x="217" y="68"/>
                </a:cubicBezTo>
                <a:cubicBezTo>
                  <a:pt x="216" y="68"/>
                  <a:pt x="216" y="68"/>
                  <a:pt x="216" y="68"/>
                </a:cubicBezTo>
                <a:cubicBezTo>
                  <a:pt x="215" y="68"/>
                  <a:pt x="215" y="68"/>
                  <a:pt x="215" y="68"/>
                </a:cubicBezTo>
                <a:cubicBezTo>
                  <a:pt x="214" y="68"/>
                  <a:pt x="214" y="69"/>
                  <a:pt x="213" y="69"/>
                </a:cubicBezTo>
                <a:cubicBezTo>
                  <a:pt x="213" y="69"/>
                  <a:pt x="212" y="69"/>
                  <a:pt x="212" y="69"/>
                </a:cubicBezTo>
                <a:cubicBezTo>
                  <a:pt x="211" y="69"/>
                  <a:pt x="211" y="69"/>
                  <a:pt x="210" y="69"/>
                </a:cubicBezTo>
                <a:cubicBezTo>
                  <a:pt x="211" y="70"/>
                  <a:pt x="212" y="69"/>
                  <a:pt x="213" y="70"/>
                </a:cubicBezTo>
                <a:cubicBezTo>
                  <a:pt x="213" y="70"/>
                  <a:pt x="213" y="70"/>
                  <a:pt x="214" y="70"/>
                </a:cubicBezTo>
                <a:cubicBezTo>
                  <a:pt x="214" y="70"/>
                  <a:pt x="214" y="70"/>
                  <a:pt x="214" y="70"/>
                </a:cubicBezTo>
                <a:cubicBezTo>
                  <a:pt x="214" y="70"/>
                  <a:pt x="214" y="70"/>
                  <a:pt x="214" y="70"/>
                </a:cubicBezTo>
                <a:cubicBezTo>
                  <a:pt x="214" y="70"/>
                  <a:pt x="214" y="70"/>
                  <a:pt x="213" y="70"/>
                </a:cubicBezTo>
                <a:cubicBezTo>
                  <a:pt x="213" y="70"/>
                  <a:pt x="213" y="70"/>
                  <a:pt x="213" y="70"/>
                </a:cubicBezTo>
                <a:cubicBezTo>
                  <a:pt x="212" y="70"/>
                  <a:pt x="212" y="70"/>
                  <a:pt x="212" y="70"/>
                </a:cubicBezTo>
                <a:cubicBezTo>
                  <a:pt x="211" y="70"/>
                  <a:pt x="211" y="70"/>
                  <a:pt x="211" y="70"/>
                </a:cubicBezTo>
                <a:cubicBezTo>
                  <a:pt x="211" y="70"/>
                  <a:pt x="211" y="70"/>
                  <a:pt x="211" y="70"/>
                </a:cubicBezTo>
                <a:cubicBezTo>
                  <a:pt x="210" y="70"/>
                  <a:pt x="210" y="70"/>
                  <a:pt x="210" y="70"/>
                </a:cubicBezTo>
                <a:cubicBezTo>
                  <a:pt x="210" y="70"/>
                  <a:pt x="210" y="70"/>
                  <a:pt x="210" y="70"/>
                </a:cubicBezTo>
                <a:cubicBezTo>
                  <a:pt x="210" y="69"/>
                  <a:pt x="209" y="70"/>
                  <a:pt x="208" y="70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08" y="70"/>
                  <a:pt x="208" y="71"/>
                  <a:pt x="209" y="71"/>
                </a:cubicBezTo>
                <a:cubicBezTo>
                  <a:pt x="209" y="72"/>
                  <a:pt x="210" y="72"/>
                  <a:pt x="210" y="72"/>
                </a:cubicBezTo>
                <a:cubicBezTo>
                  <a:pt x="211" y="72"/>
                  <a:pt x="211" y="72"/>
                  <a:pt x="211" y="72"/>
                </a:cubicBezTo>
                <a:cubicBezTo>
                  <a:pt x="212" y="72"/>
                  <a:pt x="212" y="73"/>
                  <a:pt x="213" y="73"/>
                </a:cubicBezTo>
                <a:cubicBezTo>
                  <a:pt x="213" y="73"/>
                  <a:pt x="213" y="73"/>
                  <a:pt x="213" y="73"/>
                </a:cubicBezTo>
                <a:cubicBezTo>
                  <a:pt x="213" y="73"/>
                  <a:pt x="213" y="73"/>
                  <a:pt x="213" y="72"/>
                </a:cubicBezTo>
                <a:cubicBezTo>
                  <a:pt x="213" y="72"/>
                  <a:pt x="214" y="72"/>
                  <a:pt x="214" y="72"/>
                </a:cubicBezTo>
                <a:cubicBezTo>
                  <a:pt x="214" y="72"/>
                  <a:pt x="214" y="73"/>
                  <a:pt x="214" y="73"/>
                </a:cubicBezTo>
                <a:cubicBezTo>
                  <a:pt x="214" y="73"/>
                  <a:pt x="215" y="73"/>
                  <a:pt x="215" y="73"/>
                </a:cubicBezTo>
                <a:cubicBezTo>
                  <a:pt x="215" y="73"/>
                  <a:pt x="215" y="73"/>
                  <a:pt x="214" y="73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13" y="73"/>
                  <a:pt x="213" y="73"/>
                  <a:pt x="212" y="73"/>
                </a:cubicBezTo>
                <a:cubicBezTo>
                  <a:pt x="213" y="74"/>
                  <a:pt x="213" y="74"/>
                  <a:pt x="214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4" y="75"/>
                  <a:pt x="214" y="75"/>
                  <a:pt x="214" y="75"/>
                </a:cubicBezTo>
                <a:cubicBezTo>
                  <a:pt x="215" y="75"/>
                  <a:pt x="215" y="75"/>
                  <a:pt x="216" y="75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6" y="75"/>
                  <a:pt x="217" y="74"/>
                  <a:pt x="217" y="74"/>
                </a:cubicBezTo>
                <a:cubicBezTo>
                  <a:pt x="217" y="74"/>
                  <a:pt x="216" y="74"/>
                  <a:pt x="216" y="74"/>
                </a:cubicBezTo>
                <a:cubicBezTo>
                  <a:pt x="216" y="74"/>
                  <a:pt x="216" y="74"/>
                  <a:pt x="216" y="74"/>
                </a:cubicBezTo>
                <a:cubicBezTo>
                  <a:pt x="216" y="74"/>
                  <a:pt x="216" y="74"/>
                  <a:pt x="216" y="73"/>
                </a:cubicBezTo>
                <a:cubicBezTo>
                  <a:pt x="217" y="73"/>
                  <a:pt x="217" y="73"/>
                  <a:pt x="217" y="73"/>
                </a:cubicBezTo>
                <a:cubicBezTo>
                  <a:pt x="217" y="73"/>
                  <a:pt x="217" y="73"/>
                  <a:pt x="217" y="72"/>
                </a:cubicBezTo>
                <a:cubicBezTo>
                  <a:pt x="217" y="72"/>
                  <a:pt x="217" y="73"/>
                  <a:pt x="217" y="72"/>
                </a:cubicBezTo>
                <a:cubicBezTo>
                  <a:pt x="217" y="72"/>
                  <a:pt x="217" y="72"/>
                  <a:pt x="217" y="71"/>
                </a:cubicBezTo>
                <a:cubicBezTo>
                  <a:pt x="218" y="71"/>
                  <a:pt x="218" y="71"/>
                  <a:pt x="218" y="71"/>
                </a:cubicBezTo>
                <a:cubicBezTo>
                  <a:pt x="218" y="71"/>
                  <a:pt x="218" y="70"/>
                  <a:pt x="218" y="70"/>
                </a:cubicBezTo>
                <a:cubicBezTo>
                  <a:pt x="218" y="70"/>
                  <a:pt x="219" y="70"/>
                  <a:pt x="219" y="70"/>
                </a:cubicBezTo>
                <a:cubicBezTo>
                  <a:pt x="219" y="70"/>
                  <a:pt x="219" y="70"/>
                  <a:pt x="219" y="70"/>
                </a:cubicBezTo>
                <a:cubicBezTo>
                  <a:pt x="220" y="70"/>
                  <a:pt x="220" y="69"/>
                  <a:pt x="220" y="69"/>
                </a:cubicBezTo>
                <a:cubicBezTo>
                  <a:pt x="220" y="69"/>
                  <a:pt x="220" y="68"/>
                  <a:pt x="220" y="68"/>
                </a:cubicBezTo>
                <a:cubicBezTo>
                  <a:pt x="220" y="68"/>
                  <a:pt x="220" y="67"/>
                  <a:pt x="220" y="67"/>
                </a:cubicBezTo>
                <a:cubicBezTo>
                  <a:pt x="221" y="67"/>
                  <a:pt x="222" y="67"/>
                  <a:pt x="222" y="66"/>
                </a:cubicBezTo>
                <a:cubicBezTo>
                  <a:pt x="222" y="66"/>
                  <a:pt x="221" y="66"/>
                  <a:pt x="221" y="65"/>
                </a:cubicBezTo>
                <a:cubicBezTo>
                  <a:pt x="222" y="65"/>
                  <a:pt x="222" y="65"/>
                  <a:pt x="222" y="65"/>
                </a:cubicBezTo>
                <a:cubicBezTo>
                  <a:pt x="222" y="65"/>
                  <a:pt x="221" y="65"/>
                  <a:pt x="222" y="65"/>
                </a:cubicBezTo>
                <a:cubicBezTo>
                  <a:pt x="222" y="65"/>
                  <a:pt x="222" y="64"/>
                  <a:pt x="223" y="64"/>
                </a:cubicBezTo>
                <a:cubicBezTo>
                  <a:pt x="223" y="64"/>
                  <a:pt x="223" y="64"/>
                  <a:pt x="223" y="64"/>
                </a:cubicBezTo>
                <a:cubicBezTo>
                  <a:pt x="223" y="64"/>
                  <a:pt x="223" y="64"/>
                  <a:pt x="223" y="64"/>
                </a:cubicBezTo>
                <a:cubicBezTo>
                  <a:pt x="224" y="64"/>
                  <a:pt x="224" y="64"/>
                  <a:pt x="224" y="64"/>
                </a:cubicBezTo>
                <a:cubicBezTo>
                  <a:pt x="224" y="64"/>
                  <a:pt x="224" y="64"/>
                  <a:pt x="224" y="64"/>
                </a:cubicBezTo>
                <a:cubicBezTo>
                  <a:pt x="225" y="64"/>
                  <a:pt x="225" y="64"/>
                  <a:pt x="225" y="64"/>
                </a:cubicBezTo>
                <a:cubicBezTo>
                  <a:pt x="225" y="64"/>
                  <a:pt x="225" y="64"/>
                  <a:pt x="226" y="64"/>
                </a:cubicBezTo>
                <a:cubicBezTo>
                  <a:pt x="226" y="64"/>
                  <a:pt x="226" y="63"/>
                  <a:pt x="226" y="63"/>
                </a:cubicBezTo>
                <a:cubicBezTo>
                  <a:pt x="226" y="63"/>
                  <a:pt x="226" y="63"/>
                  <a:pt x="226" y="63"/>
                </a:cubicBezTo>
                <a:cubicBezTo>
                  <a:pt x="226" y="63"/>
                  <a:pt x="227" y="64"/>
                  <a:pt x="227" y="64"/>
                </a:cubicBezTo>
                <a:cubicBezTo>
                  <a:pt x="227" y="64"/>
                  <a:pt x="227" y="63"/>
                  <a:pt x="227" y="63"/>
                </a:cubicBezTo>
                <a:cubicBezTo>
                  <a:pt x="227" y="63"/>
                  <a:pt x="228" y="64"/>
                  <a:pt x="228" y="63"/>
                </a:cubicBezTo>
                <a:cubicBezTo>
                  <a:pt x="228" y="63"/>
                  <a:pt x="228" y="63"/>
                  <a:pt x="228" y="63"/>
                </a:cubicBezTo>
                <a:cubicBezTo>
                  <a:pt x="228" y="63"/>
                  <a:pt x="228" y="63"/>
                  <a:pt x="228" y="63"/>
                </a:cubicBezTo>
                <a:cubicBezTo>
                  <a:pt x="228" y="63"/>
                  <a:pt x="226" y="62"/>
                  <a:pt x="226" y="62"/>
                </a:cubicBezTo>
                <a:cubicBezTo>
                  <a:pt x="226" y="62"/>
                  <a:pt x="225" y="62"/>
                  <a:pt x="225" y="62"/>
                </a:cubicBezTo>
                <a:cubicBezTo>
                  <a:pt x="225" y="62"/>
                  <a:pt x="224" y="62"/>
                  <a:pt x="224" y="61"/>
                </a:cubicBezTo>
                <a:cubicBezTo>
                  <a:pt x="224" y="61"/>
                  <a:pt x="224" y="61"/>
                  <a:pt x="223" y="61"/>
                </a:cubicBezTo>
                <a:cubicBezTo>
                  <a:pt x="223" y="61"/>
                  <a:pt x="223" y="60"/>
                  <a:pt x="222" y="61"/>
                </a:cubicBezTo>
                <a:cubicBezTo>
                  <a:pt x="222" y="61"/>
                  <a:pt x="222" y="61"/>
                  <a:pt x="222" y="61"/>
                </a:cubicBezTo>
                <a:cubicBezTo>
                  <a:pt x="222" y="61"/>
                  <a:pt x="222" y="61"/>
                  <a:pt x="221" y="61"/>
                </a:cubicBezTo>
                <a:cubicBezTo>
                  <a:pt x="221" y="60"/>
                  <a:pt x="221" y="60"/>
                  <a:pt x="221" y="59"/>
                </a:cubicBezTo>
                <a:cubicBezTo>
                  <a:pt x="221" y="59"/>
                  <a:pt x="221" y="59"/>
                  <a:pt x="221" y="59"/>
                </a:cubicBezTo>
                <a:cubicBezTo>
                  <a:pt x="221" y="59"/>
                  <a:pt x="221" y="59"/>
                  <a:pt x="221" y="59"/>
                </a:cubicBezTo>
                <a:cubicBezTo>
                  <a:pt x="221" y="58"/>
                  <a:pt x="220" y="58"/>
                  <a:pt x="220" y="58"/>
                </a:cubicBezTo>
                <a:cubicBezTo>
                  <a:pt x="220" y="58"/>
                  <a:pt x="219" y="58"/>
                  <a:pt x="219" y="58"/>
                </a:cubicBezTo>
                <a:cubicBezTo>
                  <a:pt x="219" y="58"/>
                  <a:pt x="219" y="59"/>
                  <a:pt x="219" y="59"/>
                </a:cubicBezTo>
                <a:cubicBezTo>
                  <a:pt x="219" y="59"/>
                  <a:pt x="218" y="60"/>
                  <a:pt x="218" y="59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18" y="58"/>
                  <a:pt x="218" y="58"/>
                  <a:pt x="219" y="58"/>
                </a:cubicBezTo>
                <a:cubicBezTo>
                  <a:pt x="219" y="58"/>
                  <a:pt x="219" y="57"/>
                  <a:pt x="219" y="57"/>
                </a:cubicBezTo>
                <a:cubicBezTo>
                  <a:pt x="218" y="57"/>
                  <a:pt x="217" y="57"/>
                  <a:pt x="216" y="57"/>
                </a:cubicBezTo>
                <a:cubicBezTo>
                  <a:pt x="216" y="57"/>
                  <a:pt x="216" y="57"/>
                  <a:pt x="216" y="56"/>
                </a:cubicBezTo>
                <a:cubicBezTo>
                  <a:pt x="216" y="56"/>
                  <a:pt x="215" y="56"/>
                  <a:pt x="215" y="56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14" y="56"/>
                  <a:pt x="214" y="56"/>
                  <a:pt x="215" y="56"/>
                </a:cubicBezTo>
                <a:cubicBezTo>
                  <a:pt x="215" y="56"/>
                  <a:pt x="215" y="56"/>
                  <a:pt x="215" y="56"/>
                </a:cubicBezTo>
                <a:cubicBezTo>
                  <a:pt x="214" y="57"/>
                  <a:pt x="214" y="56"/>
                  <a:pt x="214" y="56"/>
                </a:cubicBezTo>
                <a:cubicBezTo>
                  <a:pt x="213" y="57"/>
                  <a:pt x="213" y="57"/>
                  <a:pt x="214" y="58"/>
                </a:cubicBezTo>
                <a:cubicBezTo>
                  <a:pt x="214" y="58"/>
                  <a:pt x="214" y="58"/>
                  <a:pt x="214" y="58"/>
                </a:cubicBezTo>
                <a:cubicBezTo>
                  <a:pt x="214" y="58"/>
                  <a:pt x="214" y="59"/>
                  <a:pt x="214" y="59"/>
                </a:cubicBezTo>
                <a:cubicBezTo>
                  <a:pt x="214" y="59"/>
                  <a:pt x="214" y="60"/>
                  <a:pt x="214" y="60"/>
                </a:cubicBezTo>
                <a:cubicBezTo>
                  <a:pt x="214" y="60"/>
                  <a:pt x="215" y="60"/>
                  <a:pt x="215" y="60"/>
                </a:cubicBezTo>
                <a:cubicBezTo>
                  <a:pt x="215" y="60"/>
                  <a:pt x="215" y="60"/>
                  <a:pt x="215" y="61"/>
                </a:cubicBezTo>
                <a:cubicBezTo>
                  <a:pt x="215" y="61"/>
                  <a:pt x="215" y="61"/>
                  <a:pt x="215" y="61"/>
                </a:cubicBezTo>
                <a:cubicBezTo>
                  <a:pt x="215" y="62"/>
                  <a:pt x="216" y="62"/>
                  <a:pt x="216" y="62"/>
                </a:cubicBezTo>
                <a:cubicBezTo>
                  <a:pt x="215" y="62"/>
                  <a:pt x="215" y="62"/>
                  <a:pt x="215" y="62"/>
                </a:cubicBezTo>
                <a:cubicBezTo>
                  <a:pt x="215" y="61"/>
                  <a:pt x="215" y="61"/>
                  <a:pt x="215" y="61"/>
                </a:cubicBezTo>
                <a:cubicBezTo>
                  <a:pt x="215" y="61"/>
                  <a:pt x="215" y="61"/>
                  <a:pt x="214" y="61"/>
                </a:cubicBezTo>
                <a:cubicBezTo>
                  <a:pt x="214" y="61"/>
                  <a:pt x="214" y="61"/>
                  <a:pt x="214" y="61"/>
                </a:cubicBezTo>
                <a:cubicBezTo>
                  <a:pt x="214" y="61"/>
                  <a:pt x="213" y="61"/>
                  <a:pt x="214" y="60"/>
                </a:cubicBezTo>
                <a:cubicBezTo>
                  <a:pt x="214" y="60"/>
                  <a:pt x="214" y="60"/>
                  <a:pt x="214" y="60"/>
                </a:cubicBezTo>
                <a:cubicBezTo>
                  <a:pt x="214" y="60"/>
                  <a:pt x="213" y="60"/>
                  <a:pt x="213" y="60"/>
                </a:cubicBezTo>
                <a:cubicBezTo>
                  <a:pt x="213" y="60"/>
                  <a:pt x="213" y="60"/>
                  <a:pt x="213" y="59"/>
                </a:cubicBezTo>
                <a:cubicBezTo>
                  <a:pt x="213" y="59"/>
                  <a:pt x="213" y="59"/>
                  <a:pt x="213" y="59"/>
                </a:cubicBezTo>
                <a:cubicBezTo>
                  <a:pt x="213" y="59"/>
                  <a:pt x="212" y="59"/>
                  <a:pt x="212" y="58"/>
                </a:cubicBezTo>
                <a:cubicBezTo>
                  <a:pt x="212" y="58"/>
                  <a:pt x="212" y="58"/>
                  <a:pt x="212" y="58"/>
                </a:cubicBezTo>
                <a:cubicBezTo>
                  <a:pt x="212" y="58"/>
                  <a:pt x="212" y="58"/>
                  <a:pt x="212" y="58"/>
                </a:cubicBezTo>
                <a:cubicBezTo>
                  <a:pt x="212" y="58"/>
                  <a:pt x="211" y="57"/>
                  <a:pt x="211" y="57"/>
                </a:cubicBezTo>
                <a:cubicBezTo>
                  <a:pt x="210" y="57"/>
                  <a:pt x="210" y="57"/>
                  <a:pt x="210" y="57"/>
                </a:cubicBezTo>
                <a:cubicBezTo>
                  <a:pt x="210" y="58"/>
                  <a:pt x="209" y="58"/>
                  <a:pt x="210" y="58"/>
                </a:cubicBezTo>
                <a:cubicBezTo>
                  <a:pt x="209" y="58"/>
                  <a:pt x="209" y="58"/>
                  <a:pt x="209" y="58"/>
                </a:cubicBezTo>
                <a:cubicBezTo>
                  <a:pt x="209" y="58"/>
                  <a:pt x="209" y="59"/>
                  <a:pt x="209" y="59"/>
                </a:cubicBezTo>
                <a:cubicBezTo>
                  <a:pt x="209" y="60"/>
                  <a:pt x="209" y="60"/>
                  <a:pt x="209" y="60"/>
                </a:cubicBezTo>
                <a:cubicBezTo>
                  <a:pt x="209" y="60"/>
                  <a:pt x="209" y="60"/>
                  <a:pt x="209" y="60"/>
                </a:cubicBezTo>
                <a:cubicBezTo>
                  <a:pt x="209" y="60"/>
                  <a:pt x="209" y="59"/>
                  <a:pt x="208" y="59"/>
                </a:cubicBezTo>
                <a:cubicBezTo>
                  <a:pt x="208" y="59"/>
                  <a:pt x="208" y="59"/>
                  <a:pt x="208" y="59"/>
                </a:cubicBezTo>
                <a:cubicBezTo>
                  <a:pt x="208" y="59"/>
                  <a:pt x="207" y="59"/>
                  <a:pt x="207" y="59"/>
                </a:cubicBezTo>
                <a:cubicBezTo>
                  <a:pt x="207" y="58"/>
                  <a:pt x="208" y="59"/>
                  <a:pt x="207" y="58"/>
                </a:cubicBezTo>
                <a:cubicBezTo>
                  <a:pt x="207" y="58"/>
                  <a:pt x="207" y="58"/>
                  <a:pt x="206" y="58"/>
                </a:cubicBezTo>
                <a:cubicBezTo>
                  <a:pt x="206" y="58"/>
                  <a:pt x="205" y="59"/>
                  <a:pt x="205" y="58"/>
                </a:cubicBezTo>
                <a:cubicBezTo>
                  <a:pt x="205" y="58"/>
                  <a:pt x="205" y="58"/>
                  <a:pt x="206" y="58"/>
                </a:cubicBezTo>
                <a:cubicBezTo>
                  <a:pt x="206" y="58"/>
                  <a:pt x="206" y="58"/>
                  <a:pt x="206" y="58"/>
                </a:cubicBezTo>
                <a:cubicBezTo>
                  <a:pt x="207" y="58"/>
                  <a:pt x="207" y="58"/>
                  <a:pt x="207" y="57"/>
                </a:cubicBezTo>
                <a:cubicBezTo>
                  <a:pt x="208" y="57"/>
                  <a:pt x="209" y="58"/>
                  <a:pt x="209" y="57"/>
                </a:cubicBezTo>
                <a:cubicBezTo>
                  <a:pt x="209" y="56"/>
                  <a:pt x="208" y="57"/>
                  <a:pt x="207" y="57"/>
                </a:cubicBezTo>
                <a:cubicBezTo>
                  <a:pt x="207" y="57"/>
                  <a:pt x="207" y="57"/>
                  <a:pt x="206" y="57"/>
                </a:cubicBezTo>
                <a:cubicBezTo>
                  <a:pt x="206" y="57"/>
                  <a:pt x="206" y="57"/>
                  <a:pt x="206" y="57"/>
                </a:cubicBezTo>
                <a:cubicBezTo>
                  <a:pt x="206" y="57"/>
                  <a:pt x="205" y="57"/>
                  <a:pt x="205" y="57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5" y="57"/>
                  <a:pt x="204" y="57"/>
                  <a:pt x="204" y="57"/>
                </a:cubicBezTo>
                <a:cubicBezTo>
                  <a:pt x="204" y="57"/>
                  <a:pt x="204" y="57"/>
                  <a:pt x="204" y="57"/>
                </a:cubicBezTo>
                <a:cubicBezTo>
                  <a:pt x="204" y="57"/>
                  <a:pt x="204" y="58"/>
                  <a:pt x="204" y="58"/>
                </a:cubicBezTo>
                <a:cubicBezTo>
                  <a:pt x="204" y="58"/>
                  <a:pt x="203" y="57"/>
                  <a:pt x="203" y="57"/>
                </a:cubicBezTo>
                <a:cubicBezTo>
                  <a:pt x="203" y="57"/>
                  <a:pt x="203" y="57"/>
                  <a:pt x="203" y="57"/>
                </a:cubicBezTo>
                <a:cubicBezTo>
                  <a:pt x="202" y="57"/>
                  <a:pt x="202" y="57"/>
                  <a:pt x="202" y="57"/>
                </a:cubicBezTo>
                <a:cubicBezTo>
                  <a:pt x="202" y="57"/>
                  <a:pt x="202" y="57"/>
                  <a:pt x="202" y="57"/>
                </a:cubicBezTo>
                <a:cubicBezTo>
                  <a:pt x="201" y="57"/>
                  <a:pt x="202" y="58"/>
                  <a:pt x="201" y="58"/>
                </a:cubicBezTo>
                <a:cubicBezTo>
                  <a:pt x="201" y="58"/>
                  <a:pt x="201" y="58"/>
                  <a:pt x="201" y="58"/>
                </a:cubicBezTo>
                <a:cubicBezTo>
                  <a:pt x="201" y="58"/>
                  <a:pt x="201" y="58"/>
                  <a:pt x="201" y="58"/>
                </a:cubicBezTo>
                <a:cubicBezTo>
                  <a:pt x="201" y="58"/>
                  <a:pt x="201" y="58"/>
                  <a:pt x="201" y="58"/>
                </a:cubicBezTo>
                <a:cubicBezTo>
                  <a:pt x="201" y="58"/>
                  <a:pt x="200" y="58"/>
                  <a:pt x="200" y="58"/>
                </a:cubicBezTo>
                <a:cubicBezTo>
                  <a:pt x="200" y="58"/>
                  <a:pt x="200" y="59"/>
                  <a:pt x="201" y="60"/>
                </a:cubicBezTo>
                <a:cubicBezTo>
                  <a:pt x="201" y="60"/>
                  <a:pt x="201" y="60"/>
                  <a:pt x="201" y="60"/>
                </a:cubicBezTo>
                <a:close/>
                <a:moveTo>
                  <a:pt x="217" y="65"/>
                </a:moveTo>
                <a:cubicBezTo>
                  <a:pt x="217" y="65"/>
                  <a:pt x="216" y="65"/>
                  <a:pt x="216" y="65"/>
                </a:cubicBezTo>
                <a:cubicBezTo>
                  <a:pt x="216" y="65"/>
                  <a:pt x="217" y="65"/>
                  <a:pt x="217" y="65"/>
                </a:cubicBezTo>
                <a:close/>
                <a:moveTo>
                  <a:pt x="158" y="160"/>
                </a:moveTo>
                <a:cubicBezTo>
                  <a:pt x="158" y="160"/>
                  <a:pt x="158" y="160"/>
                  <a:pt x="158" y="160"/>
                </a:cubicBezTo>
                <a:cubicBezTo>
                  <a:pt x="158" y="160"/>
                  <a:pt x="158" y="160"/>
                  <a:pt x="158" y="160"/>
                </a:cubicBezTo>
                <a:cubicBezTo>
                  <a:pt x="158" y="160"/>
                  <a:pt x="158" y="160"/>
                  <a:pt x="158" y="160"/>
                </a:cubicBezTo>
                <a:cubicBezTo>
                  <a:pt x="158" y="160"/>
                  <a:pt x="158" y="160"/>
                  <a:pt x="158" y="161"/>
                </a:cubicBezTo>
                <a:cubicBezTo>
                  <a:pt x="158" y="161"/>
                  <a:pt x="158" y="161"/>
                  <a:pt x="159" y="161"/>
                </a:cubicBezTo>
                <a:cubicBezTo>
                  <a:pt x="158" y="161"/>
                  <a:pt x="158" y="161"/>
                  <a:pt x="158" y="161"/>
                </a:cubicBezTo>
                <a:cubicBezTo>
                  <a:pt x="157" y="161"/>
                  <a:pt x="158" y="161"/>
                  <a:pt x="158" y="161"/>
                </a:cubicBezTo>
                <a:cubicBezTo>
                  <a:pt x="158" y="161"/>
                  <a:pt x="158" y="161"/>
                  <a:pt x="157" y="161"/>
                </a:cubicBezTo>
                <a:cubicBezTo>
                  <a:pt x="157" y="161"/>
                  <a:pt x="157" y="162"/>
                  <a:pt x="157" y="162"/>
                </a:cubicBezTo>
                <a:cubicBezTo>
                  <a:pt x="157" y="162"/>
                  <a:pt x="157" y="162"/>
                  <a:pt x="157" y="162"/>
                </a:cubicBezTo>
                <a:cubicBezTo>
                  <a:pt x="157" y="162"/>
                  <a:pt x="157" y="162"/>
                  <a:pt x="156" y="162"/>
                </a:cubicBezTo>
                <a:cubicBezTo>
                  <a:pt x="157" y="162"/>
                  <a:pt x="157" y="163"/>
                  <a:pt x="157" y="163"/>
                </a:cubicBezTo>
                <a:cubicBezTo>
                  <a:pt x="157" y="163"/>
                  <a:pt x="158" y="163"/>
                  <a:pt x="158" y="163"/>
                </a:cubicBezTo>
                <a:cubicBezTo>
                  <a:pt x="158" y="163"/>
                  <a:pt x="159" y="162"/>
                  <a:pt x="159" y="162"/>
                </a:cubicBezTo>
                <a:cubicBezTo>
                  <a:pt x="159" y="162"/>
                  <a:pt x="159" y="162"/>
                  <a:pt x="160" y="162"/>
                </a:cubicBezTo>
                <a:cubicBezTo>
                  <a:pt x="159" y="162"/>
                  <a:pt x="159" y="162"/>
                  <a:pt x="159" y="163"/>
                </a:cubicBezTo>
                <a:cubicBezTo>
                  <a:pt x="159" y="163"/>
                  <a:pt x="159" y="163"/>
                  <a:pt x="159" y="163"/>
                </a:cubicBezTo>
                <a:cubicBezTo>
                  <a:pt x="159" y="163"/>
                  <a:pt x="159" y="163"/>
                  <a:pt x="159" y="163"/>
                </a:cubicBezTo>
                <a:cubicBezTo>
                  <a:pt x="159" y="163"/>
                  <a:pt x="158" y="163"/>
                  <a:pt x="158" y="163"/>
                </a:cubicBezTo>
                <a:cubicBezTo>
                  <a:pt x="159" y="163"/>
                  <a:pt x="159" y="163"/>
                  <a:pt x="159" y="163"/>
                </a:cubicBezTo>
                <a:cubicBezTo>
                  <a:pt x="159" y="163"/>
                  <a:pt x="159" y="163"/>
                  <a:pt x="158" y="163"/>
                </a:cubicBezTo>
                <a:cubicBezTo>
                  <a:pt x="158" y="163"/>
                  <a:pt x="158" y="164"/>
                  <a:pt x="158" y="164"/>
                </a:cubicBezTo>
                <a:cubicBezTo>
                  <a:pt x="158" y="164"/>
                  <a:pt x="158" y="164"/>
                  <a:pt x="158" y="164"/>
                </a:cubicBezTo>
                <a:cubicBezTo>
                  <a:pt x="158" y="164"/>
                  <a:pt x="158" y="164"/>
                  <a:pt x="158" y="164"/>
                </a:cubicBezTo>
                <a:cubicBezTo>
                  <a:pt x="158" y="165"/>
                  <a:pt x="158" y="165"/>
                  <a:pt x="158" y="165"/>
                </a:cubicBezTo>
                <a:cubicBezTo>
                  <a:pt x="158" y="165"/>
                  <a:pt x="158" y="165"/>
                  <a:pt x="158" y="165"/>
                </a:cubicBezTo>
                <a:cubicBezTo>
                  <a:pt x="158" y="165"/>
                  <a:pt x="158" y="165"/>
                  <a:pt x="158" y="165"/>
                </a:cubicBezTo>
                <a:cubicBezTo>
                  <a:pt x="158" y="165"/>
                  <a:pt x="158" y="165"/>
                  <a:pt x="158" y="165"/>
                </a:cubicBezTo>
                <a:cubicBezTo>
                  <a:pt x="158" y="165"/>
                  <a:pt x="158" y="166"/>
                  <a:pt x="158" y="166"/>
                </a:cubicBezTo>
                <a:cubicBezTo>
                  <a:pt x="158" y="166"/>
                  <a:pt x="158" y="166"/>
                  <a:pt x="158" y="165"/>
                </a:cubicBezTo>
                <a:cubicBezTo>
                  <a:pt x="158" y="166"/>
                  <a:pt x="158" y="166"/>
                  <a:pt x="158" y="166"/>
                </a:cubicBezTo>
                <a:cubicBezTo>
                  <a:pt x="158" y="166"/>
                  <a:pt x="158" y="167"/>
                  <a:pt x="158" y="167"/>
                </a:cubicBezTo>
                <a:cubicBezTo>
                  <a:pt x="158" y="167"/>
                  <a:pt x="158" y="167"/>
                  <a:pt x="158" y="167"/>
                </a:cubicBezTo>
                <a:cubicBezTo>
                  <a:pt x="157" y="167"/>
                  <a:pt x="158" y="167"/>
                  <a:pt x="158" y="167"/>
                </a:cubicBezTo>
                <a:cubicBezTo>
                  <a:pt x="158" y="167"/>
                  <a:pt x="158" y="167"/>
                  <a:pt x="158" y="167"/>
                </a:cubicBezTo>
                <a:cubicBezTo>
                  <a:pt x="158" y="167"/>
                  <a:pt x="158" y="167"/>
                  <a:pt x="158" y="166"/>
                </a:cubicBezTo>
                <a:cubicBezTo>
                  <a:pt x="158" y="166"/>
                  <a:pt x="158" y="166"/>
                  <a:pt x="158" y="166"/>
                </a:cubicBezTo>
                <a:cubicBezTo>
                  <a:pt x="158" y="166"/>
                  <a:pt x="158" y="166"/>
                  <a:pt x="159" y="166"/>
                </a:cubicBezTo>
                <a:cubicBezTo>
                  <a:pt x="159" y="166"/>
                  <a:pt x="159" y="166"/>
                  <a:pt x="159" y="166"/>
                </a:cubicBezTo>
                <a:cubicBezTo>
                  <a:pt x="159" y="166"/>
                  <a:pt x="159" y="165"/>
                  <a:pt x="159" y="165"/>
                </a:cubicBezTo>
                <a:cubicBezTo>
                  <a:pt x="159" y="165"/>
                  <a:pt x="158" y="165"/>
                  <a:pt x="158" y="165"/>
                </a:cubicBezTo>
                <a:cubicBezTo>
                  <a:pt x="158" y="165"/>
                  <a:pt x="158" y="165"/>
                  <a:pt x="159" y="165"/>
                </a:cubicBezTo>
                <a:cubicBezTo>
                  <a:pt x="159" y="165"/>
                  <a:pt x="159" y="165"/>
                  <a:pt x="159" y="164"/>
                </a:cubicBezTo>
                <a:cubicBezTo>
                  <a:pt x="159" y="164"/>
                  <a:pt x="159" y="164"/>
                  <a:pt x="160" y="164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59" y="164"/>
                  <a:pt x="159" y="164"/>
                  <a:pt x="159" y="164"/>
                </a:cubicBezTo>
                <a:cubicBezTo>
                  <a:pt x="159" y="165"/>
                  <a:pt x="159" y="165"/>
                  <a:pt x="159" y="165"/>
                </a:cubicBezTo>
                <a:cubicBezTo>
                  <a:pt x="159" y="165"/>
                  <a:pt x="159" y="165"/>
                  <a:pt x="159" y="165"/>
                </a:cubicBezTo>
                <a:cubicBezTo>
                  <a:pt x="159" y="165"/>
                  <a:pt x="159" y="165"/>
                  <a:pt x="159" y="165"/>
                </a:cubicBezTo>
                <a:cubicBezTo>
                  <a:pt x="160" y="165"/>
                  <a:pt x="160" y="166"/>
                  <a:pt x="160" y="165"/>
                </a:cubicBezTo>
                <a:cubicBezTo>
                  <a:pt x="160" y="165"/>
                  <a:pt x="160" y="165"/>
                  <a:pt x="160" y="164"/>
                </a:cubicBezTo>
                <a:cubicBezTo>
                  <a:pt x="160" y="164"/>
                  <a:pt x="160" y="164"/>
                  <a:pt x="160" y="164"/>
                </a:cubicBezTo>
                <a:cubicBezTo>
                  <a:pt x="160" y="164"/>
                  <a:pt x="160" y="164"/>
                  <a:pt x="160" y="164"/>
                </a:cubicBezTo>
                <a:cubicBezTo>
                  <a:pt x="160" y="164"/>
                  <a:pt x="160" y="165"/>
                  <a:pt x="160" y="165"/>
                </a:cubicBezTo>
                <a:cubicBezTo>
                  <a:pt x="161" y="165"/>
                  <a:pt x="161" y="165"/>
                  <a:pt x="161" y="165"/>
                </a:cubicBezTo>
                <a:cubicBezTo>
                  <a:pt x="160" y="165"/>
                  <a:pt x="160" y="165"/>
                  <a:pt x="160" y="165"/>
                </a:cubicBezTo>
                <a:cubicBezTo>
                  <a:pt x="160" y="165"/>
                  <a:pt x="160" y="166"/>
                  <a:pt x="160" y="166"/>
                </a:cubicBezTo>
                <a:cubicBezTo>
                  <a:pt x="160" y="166"/>
                  <a:pt x="160" y="166"/>
                  <a:pt x="160" y="166"/>
                </a:cubicBezTo>
                <a:cubicBezTo>
                  <a:pt x="161" y="167"/>
                  <a:pt x="160" y="168"/>
                  <a:pt x="160" y="168"/>
                </a:cubicBezTo>
                <a:cubicBezTo>
                  <a:pt x="160" y="168"/>
                  <a:pt x="160" y="168"/>
                  <a:pt x="159" y="169"/>
                </a:cubicBezTo>
                <a:cubicBezTo>
                  <a:pt x="159" y="169"/>
                  <a:pt x="159" y="169"/>
                  <a:pt x="159" y="169"/>
                </a:cubicBezTo>
                <a:cubicBezTo>
                  <a:pt x="159" y="169"/>
                  <a:pt x="159" y="169"/>
                  <a:pt x="159" y="169"/>
                </a:cubicBezTo>
                <a:cubicBezTo>
                  <a:pt x="159" y="169"/>
                  <a:pt x="159" y="169"/>
                  <a:pt x="160" y="169"/>
                </a:cubicBezTo>
                <a:cubicBezTo>
                  <a:pt x="160" y="170"/>
                  <a:pt x="160" y="170"/>
                  <a:pt x="160" y="170"/>
                </a:cubicBezTo>
                <a:cubicBezTo>
                  <a:pt x="160" y="170"/>
                  <a:pt x="160" y="169"/>
                  <a:pt x="160" y="169"/>
                </a:cubicBezTo>
                <a:cubicBezTo>
                  <a:pt x="160" y="169"/>
                  <a:pt x="161" y="169"/>
                  <a:pt x="161" y="170"/>
                </a:cubicBezTo>
                <a:cubicBezTo>
                  <a:pt x="161" y="170"/>
                  <a:pt x="161" y="170"/>
                  <a:pt x="161" y="170"/>
                </a:cubicBezTo>
                <a:cubicBezTo>
                  <a:pt x="161" y="169"/>
                  <a:pt x="161" y="169"/>
                  <a:pt x="161" y="169"/>
                </a:cubicBezTo>
                <a:cubicBezTo>
                  <a:pt x="161" y="169"/>
                  <a:pt x="162" y="169"/>
                  <a:pt x="162" y="169"/>
                </a:cubicBezTo>
                <a:cubicBezTo>
                  <a:pt x="162" y="169"/>
                  <a:pt x="163" y="169"/>
                  <a:pt x="163" y="169"/>
                </a:cubicBezTo>
                <a:cubicBezTo>
                  <a:pt x="163" y="169"/>
                  <a:pt x="163" y="169"/>
                  <a:pt x="164" y="169"/>
                </a:cubicBezTo>
                <a:cubicBezTo>
                  <a:pt x="164" y="169"/>
                  <a:pt x="164" y="169"/>
                  <a:pt x="165" y="169"/>
                </a:cubicBezTo>
                <a:cubicBezTo>
                  <a:pt x="164" y="169"/>
                  <a:pt x="164" y="169"/>
                  <a:pt x="164" y="169"/>
                </a:cubicBezTo>
                <a:cubicBezTo>
                  <a:pt x="164" y="169"/>
                  <a:pt x="164" y="169"/>
                  <a:pt x="164" y="169"/>
                </a:cubicBezTo>
                <a:cubicBezTo>
                  <a:pt x="164" y="169"/>
                  <a:pt x="164" y="169"/>
                  <a:pt x="163" y="169"/>
                </a:cubicBezTo>
                <a:cubicBezTo>
                  <a:pt x="163" y="170"/>
                  <a:pt x="163" y="170"/>
                  <a:pt x="163" y="170"/>
                </a:cubicBezTo>
                <a:cubicBezTo>
                  <a:pt x="163" y="170"/>
                  <a:pt x="163" y="170"/>
                  <a:pt x="163" y="170"/>
                </a:cubicBezTo>
                <a:cubicBezTo>
                  <a:pt x="163" y="171"/>
                  <a:pt x="164" y="171"/>
                  <a:pt x="164" y="171"/>
                </a:cubicBezTo>
                <a:cubicBezTo>
                  <a:pt x="164" y="171"/>
                  <a:pt x="164" y="171"/>
                  <a:pt x="164" y="171"/>
                </a:cubicBezTo>
                <a:cubicBezTo>
                  <a:pt x="164" y="171"/>
                  <a:pt x="164" y="172"/>
                  <a:pt x="164" y="172"/>
                </a:cubicBezTo>
                <a:cubicBezTo>
                  <a:pt x="164" y="172"/>
                  <a:pt x="164" y="172"/>
                  <a:pt x="164" y="172"/>
                </a:cubicBezTo>
                <a:cubicBezTo>
                  <a:pt x="165" y="171"/>
                  <a:pt x="165" y="171"/>
                  <a:pt x="165" y="171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3"/>
                  <a:pt x="165" y="173"/>
                  <a:pt x="165" y="173"/>
                </a:cubicBezTo>
                <a:cubicBezTo>
                  <a:pt x="165" y="173"/>
                  <a:pt x="165" y="173"/>
                  <a:pt x="165" y="173"/>
                </a:cubicBezTo>
                <a:cubicBezTo>
                  <a:pt x="165" y="173"/>
                  <a:pt x="164" y="174"/>
                  <a:pt x="164" y="174"/>
                </a:cubicBezTo>
                <a:cubicBezTo>
                  <a:pt x="164" y="174"/>
                  <a:pt x="165" y="174"/>
                  <a:pt x="165" y="174"/>
                </a:cubicBezTo>
                <a:cubicBezTo>
                  <a:pt x="165" y="175"/>
                  <a:pt x="165" y="174"/>
                  <a:pt x="165" y="174"/>
                </a:cubicBezTo>
                <a:cubicBezTo>
                  <a:pt x="165" y="174"/>
                  <a:pt x="164" y="174"/>
                  <a:pt x="164" y="174"/>
                </a:cubicBezTo>
                <a:cubicBezTo>
                  <a:pt x="164" y="174"/>
                  <a:pt x="164" y="175"/>
                  <a:pt x="165" y="175"/>
                </a:cubicBezTo>
                <a:cubicBezTo>
                  <a:pt x="164" y="175"/>
                  <a:pt x="164" y="175"/>
                  <a:pt x="163" y="175"/>
                </a:cubicBezTo>
                <a:cubicBezTo>
                  <a:pt x="163" y="175"/>
                  <a:pt x="163" y="174"/>
                  <a:pt x="163" y="174"/>
                </a:cubicBezTo>
                <a:cubicBezTo>
                  <a:pt x="162" y="174"/>
                  <a:pt x="162" y="175"/>
                  <a:pt x="162" y="175"/>
                </a:cubicBezTo>
                <a:cubicBezTo>
                  <a:pt x="162" y="175"/>
                  <a:pt x="162" y="175"/>
                  <a:pt x="162" y="175"/>
                </a:cubicBezTo>
                <a:cubicBezTo>
                  <a:pt x="162" y="175"/>
                  <a:pt x="162" y="175"/>
                  <a:pt x="162" y="175"/>
                </a:cubicBezTo>
                <a:cubicBezTo>
                  <a:pt x="162" y="174"/>
                  <a:pt x="162" y="174"/>
                  <a:pt x="162" y="174"/>
                </a:cubicBezTo>
                <a:cubicBezTo>
                  <a:pt x="161" y="174"/>
                  <a:pt x="161" y="174"/>
                  <a:pt x="161" y="174"/>
                </a:cubicBezTo>
                <a:cubicBezTo>
                  <a:pt x="161" y="174"/>
                  <a:pt x="161" y="174"/>
                  <a:pt x="161" y="174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5"/>
                  <a:pt x="161" y="175"/>
                  <a:pt x="161" y="175"/>
                </a:cubicBezTo>
                <a:cubicBezTo>
                  <a:pt x="161" y="176"/>
                  <a:pt x="160" y="176"/>
                  <a:pt x="160" y="176"/>
                </a:cubicBezTo>
                <a:cubicBezTo>
                  <a:pt x="161" y="176"/>
                  <a:pt x="161" y="176"/>
                  <a:pt x="161" y="176"/>
                </a:cubicBezTo>
                <a:cubicBezTo>
                  <a:pt x="161" y="176"/>
                  <a:pt x="162" y="176"/>
                  <a:pt x="162" y="176"/>
                </a:cubicBezTo>
                <a:cubicBezTo>
                  <a:pt x="162" y="176"/>
                  <a:pt x="162" y="176"/>
                  <a:pt x="162" y="177"/>
                </a:cubicBezTo>
                <a:cubicBezTo>
                  <a:pt x="162" y="177"/>
                  <a:pt x="162" y="177"/>
                  <a:pt x="162" y="177"/>
                </a:cubicBezTo>
                <a:cubicBezTo>
                  <a:pt x="162" y="177"/>
                  <a:pt x="162" y="178"/>
                  <a:pt x="162" y="178"/>
                </a:cubicBezTo>
                <a:cubicBezTo>
                  <a:pt x="161" y="178"/>
                  <a:pt x="161" y="178"/>
                  <a:pt x="161" y="179"/>
                </a:cubicBezTo>
                <a:cubicBezTo>
                  <a:pt x="160" y="179"/>
                  <a:pt x="159" y="179"/>
                  <a:pt x="159" y="17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180"/>
                  <a:pt x="160" y="180"/>
                  <a:pt x="160" y="180"/>
                </a:cubicBezTo>
                <a:cubicBezTo>
                  <a:pt x="160" y="180"/>
                  <a:pt x="160" y="180"/>
                  <a:pt x="159" y="180"/>
                </a:cubicBezTo>
                <a:cubicBezTo>
                  <a:pt x="160" y="180"/>
                  <a:pt x="159" y="180"/>
                  <a:pt x="160" y="180"/>
                </a:cubicBezTo>
                <a:cubicBezTo>
                  <a:pt x="160" y="180"/>
                  <a:pt x="160" y="180"/>
                  <a:pt x="160" y="180"/>
                </a:cubicBezTo>
                <a:cubicBezTo>
                  <a:pt x="161" y="180"/>
                  <a:pt x="161" y="180"/>
                  <a:pt x="161" y="180"/>
                </a:cubicBezTo>
                <a:cubicBezTo>
                  <a:pt x="161" y="180"/>
                  <a:pt x="162" y="180"/>
                  <a:pt x="162" y="180"/>
                </a:cubicBezTo>
                <a:cubicBezTo>
                  <a:pt x="162" y="180"/>
                  <a:pt x="161" y="180"/>
                  <a:pt x="161" y="181"/>
                </a:cubicBezTo>
                <a:cubicBezTo>
                  <a:pt x="162" y="181"/>
                  <a:pt x="162" y="181"/>
                  <a:pt x="163" y="181"/>
                </a:cubicBezTo>
                <a:cubicBezTo>
                  <a:pt x="163" y="181"/>
                  <a:pt x="163" y="181"/>
                  <a:pt x="163" y="181"/>
                </a:cubicBezTo>
                <a:cubicBezTo>
                  <a:pt x="163" y="181"/>
                  <a:pt x="163" y="181"/>
                  <a:pt x="164" y="181"/>
                </a:cubicBezTo>
                <a:cubicBezTo>
                  <a:pt x="164" y="181"/>
                  <a:pt x="165" y="181"/>
                  <a:pt x="166" y="180"/>
                </a:cubicBezTo>
                <a:cubicBezTo>
                  <a:pt x="166" y="181"/>
                  <a:pt x="165" y="181"/>
                  <a:pt x="165" y="181"/>
                </a:cubicBezTo>
                <a:cubicBezTo>
                  <a:pt x="164" y="182"/>
                  <a:pt x="165" y="182"/>
                  <a:pt x="164" y="182"/>
                </a:cubicBezTo>
                <a:cubicBezTo>
                  <a:pt x="164" y="182"/>
                  <a:pt x="163" y="182"/>
                  <a:pt x="162" y="182"/>
                </a:cubicBezTo>
                <a:cubicBezTo>
                  <a:pt x="161" y="182"/>
                  <a:pt x="161" y="183"/>
                  <a:pt x="161" y="183"/>
                </a:cubicBezTo>
                <a:cubicBezTo>
                  <a:pt x="161" y="184"/>
                  <a:pt x="160" y="184"/>
                  <a:pt x="160" y="184"/>
                </a:cubicBezTo>
                <a:cubicBezTo>
                  <a:pt x="159" y="184"/>
                  <a:pt x="158" y="185"/>
                  <a:pt x="158" y="186"/>
                </a:cubicBezTo>
                <a:cubicBezTo>
                  <a:pt x="158" y="186"/>
                  <a:pt x="159" y="186"/>
                  <a:pt x="159" y="186"/>
                </a:cubicBezTo>
                <a:cubicBezTo>
                  <a:pt x="159" y="186"/>
                  <a:pt x="159" y="186"/>
                  <a:pt x="159" y="186"/>
                </a:cubicBezTo>
                <a:cubicBezTo>
                  <a:pt x="159" y="186"/>
                  <a:pt x="159" y="185"/>
                  <a:pt x="159" y="185"/>
                </a:cubicBezTo>
                <a:cubicBezTo>
                  <a:pt x="160" y="185"/>
                  <a:pt x="160" y="185"/>
                  <a:pt x="161" y="185"/>
                </a:cubicBezTo>
                <a:cubicBezTo>
                  <a:pt x="161" y="185"/>
                  <a:pt x="161" y="185"/>
                  <a:pt x="162" y="185"/>
                </a:cubicBezTo>
                <a:cubicBezTo>
                  <a:pt x="162" y="185"/>
                  <a:pt x="162" y="185"/>
                  <a:pt x="162" y="184"/>
                </a:cubicBezTo>
                <a:cubicBezTo>
                  <a:pt x="162" y="184"/>
                  <a:pt x="162" y="185"/>
                  <a:pt x="162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5"/>
                  <a:pt x="163" y="185"/>
                  <a:pt x="163" y="185"/>
                </a:cubicBezTo>
                <a:cubicBezTo>
                  <a:pt x="163" y="185"/>
                  <a:pt x="163" y="184"/>
                  <a:pt x="163" y="184"/>
                </a:cubicBezTo>
                <a:cubicBezTo>
                  <a:pt x="164" y="184"/>
                  <a:pt x="164" y="184"/>
                  <a:pt x="164" y="184"/>
                </a:cubicBezTo>
                <a:cubicBezTo>
                  <a:pt x="164" y="183"/>
                  <a:pt x="165" y="183"/>
                  <a:pt x="166" y="184"/>
                </a:cubicBezTo>
                <a:cubicBezTo>
                  <a:pt x="166" y="184"/>
                  <a:pt x="166" y="184"/>
                  <a:pt x="166" y="184"/>
                </a:cubicBezTo>
                <a:cubicBezTo>
                  <a:pt x="166" y="184"/>
                  <a:pt x="166" y="184"/>
                  <a:pt x="167" y="184"/>
                </a:cubicBezTo>
                <a:cubicBezTo>
                  <a:pt x="167" y="184"/>
                  <a:pt x="167" y="184"/>
                  <a:pt x="167" y="184"/>
                </a:cubicBezTo>
                <a:cubicBezTo>
                  <a:pt x="167" y="184"/>
                  <a:pt x="167" y="184"/>
                  <a:pt x="167" y="184"/>
                </a:cubicBezTo>
                <a:cubicBezTo>
                  <a:pt x="167" y="183"/>
                  <a:pt x="168" y="183"/>
                  <a:pt x="168" y="183"/>
                </a:cubicBezTo>
                <a:cubicBezTo>
                  <a:pt x="168" y="183"/>
                  <a:pt x="168" y="183"/>
                  <a:pt x="169" y="183"/>
                </a:cubicBezTo>
                <a:cubicBezTo>
                  <a:pt x="169" y="183"/>
                  <a:pt x="169" y="183"/>
                  <a:pt x="169" y="183"/>
                </a:cubicBezTo>
                <a:cubicBezTo>
                  <a:pt x="169" y="183"/>
                  <a:pt x="169" y="183"/>
                  <a:pt x="170" y="183"/>
                </a:cubicBezTo>
                <a:cubicBezTo>
                  <a:pt x="170" y="183"/>
                  <a:pt x="170" y="183"/>
                  <a:pt x="170" y="183"/>
                </a:cubicBezTo>
                <a:cubicBezTo>
                  <a:pt x="171" y="184"/>
                  <a:pt x="172" y="183"/>
                  <a:pt x="172" y="183"/>
                </a:cubicBezTo>
                <a:cubicBezTo>
                  <a:pt x="173" y="183"/>
                  <a:pt x="173" y="183"/>
                  <a:pt x="173" y="183"/>
                </a:cubicBezTo>
                <a:cubicBezTo>
                  <a:pt x="174" y="183"/>
                  <a:pt x="175" y="183"/>
                  <a:pt x="175" y="183"/>
                </a:cubicBezTo>
                <a:cubicBezTo>
                  <a:pt x="175" y="182"/>
                  <a:pt x="176" y="182"/>
                  <a:pt x="176" y="182"/>
                </a:cubicBezTo>
                <a:cubicBezTo>
                  <a:pt x="176" y="182"/>
                  <a:pt x="176" y="182"/>
                  <a:pt x="176" y="182"/>
                </a:cubicBezTo>
                <a:cubicBezTo>
                  <a:pt x="176" y="182"/>
                  <a:pt x="176" y="181"/>
                  <a:pt x="176" y="181"/>
                </a:cubicBezTo>
                <a:cubicBezTo>
                  <a:pt x="176" y="181"/>
                  <a:pt x="176" y="181"/>
                  <a:pt x="176" y="181"/>
                </a:cubicBezTo>
                <a:cubicBezTo>
                  <a:pt x="175" y="181"/>
                  <a:pt x="174" y="181"/>
                  <a:pt x="173" y="181"/>
                </a:cubicBezTo>
                <a:cubicBezTo>
                  <a:pt x="174" y="181"/>
                  <a:pt x="174" y="181"/>
                  <a:pt x="174" y="181"/>
                </a:cubicBezTo>
                <a:cubicBezTo>
                  <a:pt x="174" y="181"/>
                  <a:pt x="174" y="181"/>
                  <a:pt x="175" y="181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75" y="180"/>
                  <a:pt x="175" y="180"/>
                  <a:pt x="175" y="180"/>
                </a:cubicBezTo>
                <a:cubicBezTo>
                  <a:pt x="174" y="180"/>
                  <a:pt x="174" y="180"/>
                  <a:pt x="174" y="180"/>
                </a:cubicBezTo>
                <a:cubicBezTo>
                  <a:pt x="175" y="180"/>
                  <a:pt x="175" y="180"/>
                  <a:pt x="175" y="180"/>
                </a:cubicBezTo>
                <a:cubicBezTo>
                  <a:pt x="175" y="180"/>
                  <a:pt x="175" y="180"/>
                  <a:pt x="175" y="180"/>
                </a:cubicBezTo>
                <a:cubicBezTo>
                  <a:pt x="176" y="180"/>
                  <a:pt x="176" y="179"/>
                  <a:pt x="175" y="179"/>
                </a:cubicBezTo>
                <a:cubicBezTo>
                  <a:pt x="175" y="179"/>
                  <a:pt x="176" y="179"/>
                  <a:pt x="176" y="179"/>
                </a:cubicBezTo>
                <a:cubicBezTo>
                  <a:pt x="176" y="179"/>
                  <a:pt x="176" y="179"/>
                  <a:pt x="175" y="179"/>
                </a:cubicBezTo>
                <a:cubicBezTo>
                  <a:pt x="176" y="179"/>
                  <a:pt x="176" y="179"/>
                  <a:pt x="176" y="179"/>
                </a:cubicBezTo>
                <a:cubicBezTo>
                  <a:pt x="176" y="179"/>
                  <a:pt x="176" y="179"/>
                  <a:pt x="176" y="179"/>
                </a:cubicBezTo>
                <a:cubicBezTo>
                  <a:pt x="176" y="179"/>
                  <a:pt x="177" y="179"/>
                  <a:pt x="177" y="179"/>
                </a:cubicBezTo>
                <a:cubicBezTo>
                  <a:pt x="177" y="179"/>
                  <a:pt x="177" y="178"/>
                  <a:pt x="177" y="177"/>
                </a:cubicBezTo>
                <a:cubicBezTo>
                  <a:pt x="177" y="177"/>
                  <a:pt x="177" y="176"/>
                  <a:pt x="176" y="176"/>
                </a:cubicBezTo>
                <a:cubicBezTo>
                  <a:pt x="176" y="176"/>
                  <a:pt x="175" y="176"/>
                  <a:pt x="174" y="176"/>
                </a:cubicBezTo>
                <a:cubicBezTo>
                  <a:pt x="174" y="176"/>
                  <a:pt x="174" y="176"/>
                  <a:pt x="174" y="176"/>
                </a:cubicBezTo>
                <a:cubicBezTo>
                  <a:pt x="173" y="176"/>
                  <a:pt x="173" y="176"/>
                  <a:pt x="173" y="176"/>
                </a:cubicBezTo>
                <a:cubicBezTo>
                  <a:pt x="173" y="176"/>
                  <a:pt x="173" y="176"/>
                  <a:pt x="173" y="176"/>
                </a:cubicBezTo>
                <a:cubicBezTo>
                  <a:pt x="173" y="176"/>
                  <a:pt x="173" y="176"/>
                  <a:pt x="173" y="176"/>
                </a:cubicBezTo>
                <a:cubicBezTo>
                  <a:pt x="173" y="176"/>
                  <a:pt x="173" y="176"/>
                  <a:pt x="173" y="176"/>
                </a:cubicBezTo>
                <a:cubicBezTo>
                  <a:pt x="173" y="176"/>
                  <a:pt x="173" y="175"/>
                  <a:pt x="173" y="175"/>
                </a:cubicBezTo>
                <a:cubicBezTo>
                  <a:pt x="174" y="175"/>
                  <a:pt x="173" y="174"/>
                  <a:pt x="172" y="173"/>
                </a:cubicBezTo>
                <a:cubicBezTo>
                  <a:pt x="172" y="173"/>
                  <a:pt x="172" y="173"/>
                  <a:pt x="172" y="173"/>
                </a:cubicBezTo>
                <a:cubicBezTo>
                  <a:pt x="171" y="173"/>
                  <a:pt x="171" y="173"/>
                  <a:pt x="171" y="173"/>
                </a:cubicBezTo>
                <a:cubicBezTo>
                  <a:pt x="171" y="173"/>
                  <a:pt x="172" y="173"/>
                  <a:pt x="172" y="173"/>
                </a:cubicBezTo>
                <a:cubicBezTo>
                  <a:pt x="172" y="173"/>
                  <a:pt x="172" y="173"/>
                  <a:pt x="172" y="173"/>
                </a:cubicBezTo>
                <a:cubicBezTo>
                  <a:pt x="172" y="173"/>
                  <a:pt x="173" y="173"/>
                  <a:pt x="173" y="173"/>
                </a:cubicBezTo>
                <a:cubicBezTo>
                  <a:pt x="173" y="173"/>
                  <a:pt x="172" y="172"/>
                  <a:pt x="172" y="172"/>
                </a:cubicBezTo>
                <a:cubicBezTo>
                  <a:pt x="172" y="171"/>
                  <a:pt x="171" y="171"/>
                  <a:pt x="171" y="171"/>
                </a:cubicBezTo>
                <a:cubicBezTo>
                  <a:pt x="171" y="171"/>
                  <a:pt x="171" y="170"/>
                  <a:pt x="170" y="170"/>
                </a:cubicBezTo>
                <a:cubicBezTo>
                  <a:pt x="170" y="170"/>
                  <a:pt x="170" y="170"/>
                  <a:pt x="169" y="170"/>
                </a:cubicBezTo>
                <a:cubicBezTo>
                  <a:pt x="169" y="169"/>
                  <a:pt x="169" y="169"/>
                  <a:pt x="169" y="169"/>
                </a:cubicBezTo>
                <a:cubicBezTo>
                  <a:pt x="169" y="168"/>
                  <a:pt x="169" y="168"/>
                  <a:pt x="168" y="167"/>
                </a:cubicBezTo>
                <a:cubicBezTo>
                  <a:pt x="168" y="166"/>
                  <a:pt x="168" y="166"/>
                  <a:pt x="167" y="165"/>
                </a:cubicBezTo>
                <a:cubicBezTo>
                  <a:pt x="166" y="165"/>
                  <a:pt x="165" y="165"/>
                  <a:pt x="163" y="165"/>
                </a:cubicBezTo>
                <a:cubicBezTo>
                  <a:pt x="164" y="165"/>
                  <a:pt x="164" y="165"/>
                  <a:pt x="164" y="165"/>
                </a:cubicBezTo>
                <a:cubicBezTo>
                  <a:pt x="164" y="165"/>
                  <a:pt x="164" y="165"/>
                  <a:pt x="165" y="164"/>
                </a:cubicBezTo>
                <a:cubicBezTo>
                  <a:pt x="165" y="164"/>
                  <a:pt x="165" y="164"/>
                  <a:pt x="165" y="164"/>
                </a:cubicBezTo>
                <a:cubicBezTo>
                  <a:pt x="166" y="164"/>
                  <a:pt x="165" y="163"/>
                  <a:pt x="165" y="163"/>
                </a:cubicBezTo>
                <a:cubicBezTo>
                  <a:pt x="166" y="163"/>
                  <a:pt x="166" y="163"/>
                  <a:pt x="166" y="162"/>
                </a:cubicBezTo>
                <a:cubicBezTo>
                  <a:pt x="166" y="162"/>
                  <a:pt x="166" y="162"/>
                  <a:pt x="167" y="162"/>
                </a:cubicBezTo>
                <a:cubicBezTo>
                  <a:pt x="167" y="162"/>
                  <a:pt x="167" y="162"/>
                  <a:pt x="167" y="161"/>
                </a:cubicBezTo>
                <a:cubicBezTo>
                  <a:pt x="167" y="161"/>
                  <a:pt x="167" y="161"/>
                  <a:pt x="167" y="161"/>
                </a:cubicBezTo>
                <a:cubicBezTo>
                  <a:pt x="167" y="161"/>
                  <a:pt x="167" y="160"/>
                  <a:pt x="167" y="160"/>
                </a:cubicBezTo>
                <a:cubicBezTo>
                  <a:pt x="168" y="160"/>
                  <a:pt x="168" y="160"/>
                  <a:pt x="168" y="160"/>
                </a:cubicBezTo>
                <a:cubicBezTo>
                  <a:pt x="168" y="159"/>
                  <a:pt x="168" y="159"/>
                  <a:pt x="168" y="159"/>
                </a:cubicBezTo>
                <a:cubicBezTo>
                  <a:pt x="167" y="159"/>
                  <a:pt x="166" y="159"/>
                  <a:pt x="165" y="159"/>
                </a:cubicBezTo>
                <a:cubicBezTo>
                  <a:pt x="164" y="159"/>
                  <a:pt x="164" y="159"/>
                  <a:pt x="163" y="159"/>
                </a:cubicBezTo>
                <a:cubicBezTo>
                  <a:pt x="163" y="159"/>
                  <a:pt x="162" y="159"/>
                  <a:pt x="162" y="159"/>
                </a:cubicBezTo>
                <a:cubicBezTo>
                  <a:pt x="162" y="159"/>
                  <a:pt x="162" y="159"/>
                  <a:pt x="162" y="159"/>
                </a:cubicBezTo>
                <a:cubicBezTo>
                  <a:pt x="161" y="159"/>
                  <a:pt x="162" y="159"/>
                  <a:pt x="162" y="159"/>
                </a:cubicBezTo>
                <a:cubicBezTo>
                  <a:pt x="162" y="159"/>
                  <a:pt x="162" y="159"/>
                  <a:pt x="162" y="159"/>
                </a:cubicBezTo>
                <a:cubicBezTo>
                  <a:pt x="162" y="159"/>
                  <a:pt x="162" y="159"/>
                  <a:pt x="162" y="159"/>
                </a:cubicBezTo>
                <a:cubicBezTo>
                  <a:pt x="162" y="159"/>
                  <a:pt x="162" y="159"/>
                  <a:pt x="162" y="158"/>
                </a:cubicBezTo>
                <a:cubicBezTo>
                  <a:pt x="162" y="158"/>
                  <a:pt x="161" y="158"/>
                  <a:pt x="161" y="158"/>
                </a:cubicBezTo>
                <a:cubicBezTo>
                  <a:pt x="161" y="158"/>
                  <a:pt x="162" y="158"/>
                  <a:pt x="162" y="158"/>
                </a:cubicBezTo>
                <a:cubicBezTo>
                  <a:pt x="162" y="158"/>
                  <a:pt x="163" y="157"/>
                  <a:pt x="163" y="157"/>
                </a:cubicBezTo>
                <a:cubicBezTo>
                  <a:pt x="163" y="157"/>
                  <a:pt x="164" y="157"/>
                  <a:pt x="164" y="156"/>
                </a:cubicBezTo>
                <a:cubicBezTo>
                  <a:pt x="164" y="156"/>
                  <a:pt x="165" y="156"/>
                  <a:pt x="165" y="155"/>
                </a:cubicBezTo>
                <a:cubicBezTo>
                  <a:pt x="164" y="155"/>
                  <a:pt x="164" y="155"/>
                  <a:pt x="164" y="155"/>
                </a:cubicBezTo>
                <a:cubicBezTo>
                  <a:pt x="164" y="155"/>
                  <a:pt x="164" y="155"/>
                  <a:pt x="164" y="155"/>
                </a:cubicBezTo>
                <a:cubicBezTo>
                  <a:pt x="164" y="155"/>
                  <a:pt x="164" y="155"/>
                  <a:pt x="163" y="155"/>
                </a:cubicBezTo>
                <a:cubicBezTo>
                  <a:pt x="163" y="155"/>
                  <a:pt x="163" y="155"/>
                  <a:pt x="163" y="155"/>
                </a:cubicBezTo>
                <a:cubicBezTo>
                  <a:pt x="163" y="155"/>
                  <a:pt x="162" y="156"/>
                  <a:pt x="162" y="155"/>
                </a:cubicBezTo>
                <a:cubicBezTo>
                  <a:pt x="162" y="156"/>
                  <a:pt x="161" y="155"/>
                  <a:pt x="161" y="156"/>
                </a:cubicBezTo>
                <a:cubicBezTo>
                  <a:pt x="161" y="156"/>
                  <a:pt x="161" y="155"/>
                  <a:pt x="161" y="155"/>
                </a:cubicBezTo>
                <a:cubicBezTo>
                  <a:pt x="161" y="155"/>
                  <a:pt x="160" y="156"/>
                  <a:pt x="160" y="156"/>
                </a:cubicBezTo>
                <a:cubicBezTo>
                  <a:pt x="160" y="156"/>
                  <a:pt x="160" y="155"/>
                  <a:pt x="160" y="155"/>
                </a:cubicBezTo>
                <a:cubicBezTo>
                  <a:pt x="160" y="155"/>
                  <a:pt x="160" y="155"/>
                  <a:pt x="160" y="155"/>
                </a:cubicBezTo>
                <a:cubicBezTo>
                  <a:pt x="160" y="155"/>
                  <a:pt x="160" y="155"/>
                  <a:pt x="160" y="155"/>
                </a:cubicBezTo>
                <a:cubicBezTo>
                  <a:pt x="159" y="155"/>
                  <a:pt x="159" y="156"/>
                  <a:pt x="159" y="156"/>
                </a:cubicBezTo>
                <a:cubicBezTo>
                  <a:pt x="159" y="156"/>
                  <a:pt x="159" y="157"/>
                  <a:pt x="160" y="157"/>
                </a:cubicBezTo>
                <a:cubicBezTo>
                  <a:pt x="160" y="157"/>
                  <a:pt x="159" y="157"/>
                  <a:pt x="159" y="157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157"/>
                  <a:pt x="159" y="157"/>
                  <a:pt x="159" y="157"/>
                </a:cubicBezTo>
                <a:cubicBezTo>
                  <a:pt x="159" y="157"/>
                  <a:pt x="158" y="157"/>
                  <a:pt x="158" y="157"/>
                </a:cubicBezTo>
                <a:cubicBezTo>
                  <a:pt x="158" y="157"/>
                  <a:pt x="159" y="158"/>
                  <a:pt x="159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8"/>
                  <a:pt x="159" y="158"/>
                  <a:pt x="159" y="158"/>
                </a:cubicBezTo>
                <a:cubicBezTo>
                  <a:pt x="159" y="158"/>
                  <a:pt x="159" y="158"/>
                  <a:pt x="158" y="158"/>
                </a:cubicBezTo>
                <a:cubicBezTo>
                  <a:pt x="158" y="158"/>
                  <a:pt x="158" y="158"/>
                  <a:pt x="158" y="158"/>
                </a:cubicBezTo>
                <a:cubicBezTo>
                  <a:pt x="158" y="158"/>
                  <a:pt x="158" y="158"/>
                  <a:pt x="158" y="158"/>
                </a:cubicBezTo>
                <a:cubicBezTo>
                  <a:pt x="158" y="158"/>
                  <a:pt x="158" y="158"/>
                  <a:pt x="158" y="158"/>
                </a:cubicBezTo>
                <a:cubicBezTo>
                  <a:pt x="158" y="158"/>
                  <a:pt x="158" y="158"/>
                  <a:pt x="157" y="158"/>
                </a:cubicBezTo>
                <a:cubicBezTo>
                  <a:pt x="157" y="158"/>
                  <a:pt x="158" y="159"/>
                  <a:pt x="158" y="159"/>
                </a:cubicBezTo>
                <a:cubicBezTo>
                  <a:pt x="158" y="159"/>
                  <a:pt x="158" y="159"/>
                  <a:pt x="158" y="159"/>
                </a:cubicBezTo>
                <a:cubicBezTo>
                  <a:pt x="158" y="159"/>
                  <a:pt x="157" y="159"/>
                  <a:pt x="157" y="159"/>
                </a:cubicBezTo>
                <a:cubicBezTo>
                  <a:pt x="157" y="160"/>
                  <a:pt x="158" y="160"/>
                  <a:pt x="158" y="160"/>
                </a:cubicBezTo>
                <a:close/>
                <a:moveTo>
                  <a:pt x="305" y="99"/>
                </a:moveTo>
                <a:cubicBezTo>
                  <a:pt x="305" y="100"/>
                  <a:pt x="306" y="100"/>
                  <a:pt x="306" y="100"/>
                </a:cubicBezTo>
                <a:cubicBezTo>
                  <a:pt x="306" y="100"/>
                  <a:pt x="307" y="100"/>
                  <a:pt x="307" y="100"/>
                </a:cubicBezTo>
                <a:cubicBezTo>
                  <a:pt x="308" y="100"/>
                  <a:pt x="308" y="101"/>
                  <a:pt x="308" y="100"/>
                </a:cubicBezTo>
                <a:cubicBezTo>
                  <a:pt x="309" y="100"/>
                  <a:pt x="308" y="101"/>
                  <a:pt x="309" y="101"/>
                </a:cubicBezTo>
                <a:cubicBezTo>
                  <a:pt x="309" y="101"/>
                  <a:pt x="309" y="101"/>
                  <a:pt x="309" y="101"/>
                </a:cubicBezTo>
                <a:cubicBezTo>
                  <a:pt x="310" y="101"/>
                  <a:pt x="309" y="101"/>
                  <a:pt x="310" y="101"/>
                </a:cubicBezTo>
                <a:cubicBezTo>
                  <a:pt x="310" y="101"/>
                  <a:pt x="310" y="101"/>
                  <a:pt x="310" y="100"/>
                </a:cubicBezTo>
                <a:cubicBezTo>
                  <a:pt x="310" y="101"/>
                  <a:pt x="310" y="101"/>
                  <a:pt x="310" y="101"/>
                </a:cubicBezTo>
                <a:cubicBezTo>
                  <a:pt x="310" y="101"/>
                  <a:pt x="310" y="101"/>
                  <a:pt x="310" y="101"/>
                </a:cubicBezTo>
                <a:cubicBezTo>
                  <a:pt x="311" y="102"/>
                  <a:pt x="311" y="101"/>
                  <a:pt x="311" y="101"/>
                </a:cubicBezTo>
                <a:cubicBezTo>
                  <a:pt x="311" y="101"/>
                  <a:pt x="311" y="101"/>
                  <a:pt x="312" y="101"/>
                </a:cubicBezTo>
                <a:cubicBezTo>
                  <a:pt x="311" y="101"/>
                  <a:pt x="311" y="101"/>
                  <a:pt x="311" y="102"/>
                </a:cubicBezTo>
                <a:cubicBezTo>
                  <a:pt x="311" y="102"/>
                  <a:pt x="311" y="102"/>
                  <a:pt x="311" y="102"/>
                </a:cubicBezTo>
                <a:cubicBezTo>
                  <a:pt x="311" y="102"/>
                  <a:pt x="312" y="102"/>
                  <a:pt x="312" y="103"/>
                </a:cubicBezTo>
                <a:cubicBezTo>
                  <a:pt x="312" y="103"/>
                  <a:pt x="312" y="103"/>
                  <a:pt x="312" y="103"/>
                </a:cubicBezTo>
                <a:cubicBezTo>
                  <a:pt x="312" y="103"/>
                  <a:pt x="312" y="103"/>
                  <a:pt x="312" y="103"/>
                </a:cubicBezTo>
                <a:cubicBezTo>
                  <a:pt x="312" y="103"/>
                  <a:pt x="311" y="103"/>
                  <a:pt x="311" y="103"/>
                </a:cubicBezTo>
                <a:cubicBezTo>
                  <a:pt x="311" y="103"/>
                  <a:pt x="311" y="103"/>
                  <a:pt x="311" y="103"/>
                </a:cubicBezTo>
                <a:cubicBezTo>
                  <a:pt x="311" y="103"/>
                  <a:pt x="311" y="103"/>
                  <a:pt x="311" y="103"/>
                </a:cubicBezTo>
                <a:cubicBezTo>
                  <a:pt x="311" y="104"/>
                  <a:pt x="311" y="104"/>
                  <a:pt x="311" y="104"/>
                </a:cubicBezTo>
                <a:cubicBezTo>
                  <a:pt x="311" y="104"/>
                  <a:pt x="311" y="104"/>
                  <a:pt x="310" y="104"/>
                </a:cubicBezTo>
                <a:cubicBezTo>
                  <a:pt x="311" y="104"/>
                  <a:pt x="311" y="104"/>
                  <a:pt x="311" y="104"/>
                </a:cubicBezTo>
                <a:cubicBezTo>
                  <a:pt x="311" y="104"/>
                  <a:pt x="311" y="104"/>
                  <a:pt x="312" y="104"/>
                </a:cubicBezTo>
                <a:cubicBezTo>
                  <a:pt x="312" y="104"/>
                  <a:pt x="313" y="104"/>
                  <a:pt x="314" y="105"/>
                </a:cubicBezTo>
                <a:cubicBezTo>
                  <a:pt x="314" y="104"/>
                  <a:pt x="313" y="104"/>
                  <a:pt x="313" y="104"/>
                </a:cubicBezTo>
                <a:cubicBezTo>
                  <a:pt x="313" y="104"/>
                  <a:pt x="313" y="104"/>
                  <a:pt x="313" y="104"/>
                </a:cubicBezTo>
                <a:cubicBezTo>
                  <a:pt x="314" y="104"/>
                  <a:pt x="314" y="105"/>
                  <a:pt x="314" y="105"/>
                </a:cubicBezTo>
                <a:cubicBezTo>
                  <a:pt x="315" y="105"/>
                  <a:pt x="315" y="105"/>
                  <a:pt x="315" y="105"/>
                </a:cubicBezTo>
                <a:cubicBezTo>
                  <a:pt x="315" y="105"/>
                  <a:pt x="315" y="105"/>
                  <a:pt x="315" y="105"/>
                </a:cubicBezTo>
                <a:cubicBezTo>
                  <a:pt x="315" y="105"/>
                  <a:pt x="316" y="104"/>
                  <a:pt x="316" y="104"/>
                </a:cubicBezTo>
                <a:cubicBezTo>
                  <a:pt x="316" y="104"/>
                  <a:pt x="316" y="104"/>
                  <a:pt x="316" y="104"/>
                </a:cubicBezTo>
                <a:cubicBezTo>
                  <a:pt x="316" y="104"/>
                  <a:pt x="317" y="105"/>
                  <a:pt x="317" y="105"/>
                </a:cubicBezTo>
                <a:cubicBezTo>
                  <a:pt x="317" y="105"/>
                  <a:pt x="317" y="105"/>
                  <a:pt x="316" y="105"/>
                </a:cubicBezTo>
                <a:cubicBezTo>
                  <a:pt x="317" y="105"/>
                  <a:pt x="317" y="105"/>
                  <a:pt x="317" y="105"/>
                </a:cubicBezTo>
                <a:cubicBezTo>
                  <a:pt x="317" y="105"/>
                  <a:pt x="317" y="105"/>
                  <a:pt x="317" y="105"/>
                </a:cubicBezTo>
                <a:cubicBezTo>
                  <a:pt x="317" y="105"/>
                  <a:pt x="317" y="105"/>
                  <a:pt x="318" y="105"/>
                </a:cubicBezTo>
                <a:cubicBezTo>
                  <a:pt x="318" y="105"/>
                  <a:pt x="318" y="105"/>
                  <a:pt x="319" y="105"/>
                </a:cubicBezTo>
                <a:cubicBezTo>
                  <a:pt x="319" y="105"/>
                  <a:pt x="318" y="105"/>
                  <a:pt x="318" y="105"/>
                </a:cubicBezTo>
                <a:cubicBezTo>
                  <a:pt x="318" y="105"/>
                  <a:pt x="318" y="104"/>
                  <a:pt x="318" y="104"/>
                </a:cubicBezTo>
                <a:cubicBezTo>
                  <a:pt x="319" y="105"/>
                  <a:pt x="320" y="105"/>
                  <a:pt x="321" y="105"/>
                </a:cubicBezTo>
                <a:cubicBezTo>
                  <a:pt x="320" y="105"/>
                  <a:pt x="320" y="105"/>
                  <a:pt x="320" y="105"/>
                </a:cubicBezTo>
                <a:cubicBezTo>
                  <a:pt x="320" y="105"/>
                  <a:pt x="319" y="105"/>
                  <a:pt x="319" y="105"/>
                </a:cubicBezTo>
                <a:cubicBezTo>
                  <a:pt x="320" y="105"/>
                  <a:pt x="320" y="105"/>
                  <a:pt x="321" y="105"/>
                </a:cubicBezTo>
                <a:cubicBezTo>
                  <a:pt x="321" y="105"/>
                  <a:pt x="321" y="105"/>
                  <a:pt x="321" y="105"/>
                </a:cubicBezTo>
                <a:cubicBezTo>
                  <a:pt x="321" y="104"/>
                  <a:pt x="321" y="104"/>
                  <a:pt x="322" y="104"/>
                </a:cubicBezTo>
                <a:cubicBezTo>
                  <a:pt x="321" y="104"/>
                  <a:pt x="321" y="104"/>
                  <a:pt x="321" y="104"/>
                </a:cubicBezTo>
                <a:cubicBezTo>
                  <a:pt x="320" y="104"/>
                  <a:pt x="319" y="103"/>
                  <a:pt x="318" y="102"/>
                </a:cubicBezTo>
                <a:cubicBezTo>
                  <a:pt x="317" y="102"/>
                  <a:pt x="317" y="101"/>
                  <a:pt x="317" y="101"/>
                </a:cubicBezTo>
                <a:cubicBezTo>
                  <a:pt x="317" y="100"/>
                  <a:pt x="316" y="100"/>
                  <a:pt x="316" y="100"/>
                </a:cubicBezTo>
                <a:cubicBezTo>
                  <a:pt x="316" y="99"/>
                  <a:pt x="316" y="99"/>
                  <a:pt x="315" y="99"/>
                </a:cubicBezTo>
                <a:cubicBezTo>
                  <a:pt x="316" y="99"/>
                  <a:pt x="316" y="99"/>
                  <a:pt x="316" y="98"/>
                </a:cubicBezTo>
                <a:cubicBezTo>
                  <a:pt x="316" y="98"/>
                  <a:pt x="316" y="98"/>
                  <a:pt x="316" y="98"/>
                </a:cubicBezTo>
                <a:cubicBezTo>
                  <a:pt x="316" y="97"/>
                  <a:pt x="316" y="98"/>
                  <a:pt x="316" y="97"/>
                </a:cubicBezTo>
                <a:cubicBezTo>
                  <a:pt x="316" y="97"/>
                  <a:pt x="316" y="97"/>
                  <a:pt x="316" y="97"/>
                </a:cubicBezTo>
                <a:cubicBezTo>
                  <a:pt x="316" y="96"/>
                  <a:pt x="316" y="96"/>
                  <a:pt x="316" y="96"/>
                </a:cubicBezTo>
                <a:cubicBezTo>
                  <a:pt x="316" y="96"/>
                  <a:pt x="315" y="96"/>
                  <a:pt x="315" y="96"/>
                </a:cubicBezTo>
                <a:cubicBezTo>
                  <a:pt x="315" y="96"/>
                  <a:pt x="316" y="96"/>
                  <a:pt x="316" y="96"/>
                </a:cubicBezTo>
                <a:cubicBezTo>
                  <a:pt x="316" y="96"/>
                  <a:pt x="316" y="96"/>
                  <a:pt x="316" y="96"/>
                </a:cubicBezTo>
                <a:cubicBezTo>
                  <a:pt x="316" y="95"/>
                  <a:pt x="316" y="95"/>
                  <a:pt x="315" y="95"/>
                </a:cubicBezTo>
                <a:cubicBezTo>
                  <a:pt x="316" y="95"/>
                  <a:pt x="316" y="96"/>
                  <a:pt x="316" y="96"/>
                </a:cubicBezTo>
                <a:cubicBezTo>
                  <a:pt x="317" y="95"/>
                  <a:pt x="316" y="95"/>
                  <a:pt x="317" y="95"/>
                </a:cubicBezTo>
                <a:cubicBezTo>
                  <a:pt x="317" y="95"/>
                  <a:pt x="316" y="94"/>
                  <a:pt x="316" y="94"/>
                </a:cubicBezTo>
                <a:cubicBezTo>
                  <a:pt x="316" y="94"/>
                  <a:pt x="316" y="94"/>
                  <a:pt x="316" y="94"/>
                </a:cubicBezTo>
                <a:cubicBezTo>
                  <a:pt x="317" y="95"/>
                  <a:pt x="317" y="94"/>
                  <a:pt x="317" y="94"/>
                </a:cubicBezTo>
                <a:cubicBezTo>
                  <a:pt x="317" y="94"/>
                  <a:pt x="317" y="95"/>
                  <a:pt x="318" y="94"/>
                </a:cubicBezTo>
                <a:cubicBezTo>
                  <a:pt x="318" y="94"/>
                  <a:pt x="318" y="94"/>
                  <a:pt x="318" y="94"/>
                </a:cubicBezTo>
                <a:cubicBezTo>
                  <a:pt x="318" y="94"/>
                  <a:pt x="317" y="94"/>
                  <a:pt x="317" y="94"/>
                </a:cubicBezTo>
                <a:cubicBezTo>
                  <a:pt x="317" y="94"/>
                  <a:pt x="317" y="94"/>
                  <a:pt x="316" y="94"/>
                </a:cubicBezTo>
                <a:cubicBezTo>
                  <a:pt x="317" y="93"/>
                  <a:pt x="317" y="93"/>
                  <a:pt x="318" y="93"/>
                </a:cubicBezTo>
                <a:cubicBezTo>
                  <a:pt x="318" y="93"/>
                  <a:pt x="318" y="94"/>
                  <a:pt x="318" y="93"/>
                </a:cubicBezTo>
                <a:cubicBezTo>
                  <a:pt x="318" y="93"/>
                  <a:pt x="317" y="93"/>
                  <a:pt x="317" y="93"/>
                </a:cubicBezTo>
                <a:cubicBezTo>
                  <a:pt x="317" y="93"/>
                  <a:pt x="319" y="93"/>
                  <a:pt x="319" y="93"/>
                </a:cubicBezTo>
                <a:cubicBezTo>
                  <a:pt x="318" y="92"/>
                  <a:pt x="317" y="92"/>
                  <a:pt x="316" y="92"/>
                </a:cubicBezTo>
                <a:cubicBezTo>
                  <a:pt x="315" y="92"/>
                  <a:pt x="314" y="92"/>
                  <a:pt x="313" y="92"/>
                </a:cubicBezTo>
                <a:cubicBezTo>
                  <a:pt x="313" y="92"/>
                  <a:pt x="312" y="92"/>
                  <a:pt x="311" y="92"/>
                </a:cubicBezTo>
                <a:cubicBezTo>
                  <a:pt x="311" y="92"/>
                  <a:pt x="310" y="92"/>
                  <a:pt x="310" y="93"/>
                </a:cubicBezTo>
                <a:cubicBezTo>
                  <a:pt x="310" y="93"/>
                  <a:pt x="310" y="93"/>
                  <a:pt x="310" y="93"/>
                </a:cubicBezTo>
                <a:cubicBezTo>
                  <a:pt x="310" y="93"/>
                  <a:pt x="310" y="93"/>
                  <a:pt x="310" y="93"/>
                </a:cubicBezTo>
                <a:cubicBezTo>
                  <a:pt x="310" y="94"/>
                  <a:pt x="310" y="94"/>
                  <a:pt x="310" y="94"/>
                </a:cubicBezTo>
                <a:cubicBezTo>
                  <a:pt x="310" y="94"/>
                  <a:pt x="309" y="94"/>
                  <a:pt x="309" y="94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8" y="94"/>
                  <a:pt x="308" y="94"/>
                  <a:pt x="308" y="94"/>
                </a:cubicBezTo>
                <a:cubicBezTo>
                  <a:pt x="308" y="94"/>
                  <a:pt x="308" y="95"/>
                  <a:pt x="308" y="95"/>
                </a:cubicBezTo>
                <a:cubicBezTo>
                  <a:pt x="308" y="95"/>
                  <a:pt x="309" y="95"/>
                  <a:pt x="309" y="95"/>
                </a:cubicBezTo>
                <a:cubicBezTo>
                  <a:pt x="310" y="95"/>
                  <a:pt x="310" y="95"/>
                  <a:pt x="310" y="95"/>
                </a:cubicBezTo>
                <a:cubicBezTo>
                  <a:pt x="310" y="95"/>
                  <a:pt x="309" y="95"/>
                  <a:pt x="309" y="95"/>
                </a:cubicBezTo>
                <a:cubicBezTo>
                  <a:pt x="309" y="95"/>
                  <a:pt x="309" y="95"/>
                  <a:pt x="309" y="95"/>
                </a:cubicBezTo>
                <a:cubicBezTo>
                  <a:pt x="309" y="96"/>
                  <a:pt x="309" y="95"/>
                  <a:pt x="310" y="95"/>
                </a:cubicBezTo>
                <a:cubicBezTo>
                  <a:pt x="310" y="95"/>
                  <a:pt x="309" y="96"/>
                  <a:pt x="309" y="96"/>
                </a:cubicBezTo>
                <a:cubicBezTo>
                  <a:pt x="309" y="96"/>
                  <a:pt x="309" y="96"/>
                  <a:pt x="309" y="96"/>
                </a:cubicBezTo>
                <a:cubicBezTo>
                  <a:pt x="309" y="96"/>
                  <a:pt x="309" y="96"/>
                  <a:pt x="309" y="97"/>
                </a:cubicBezTo>
                <a:cubicBezTo>
                  <a:pt x="309" y="97"/>
                  <a:pt x="309" y="97"/>
                  <a:pt x="308" y="97"/>
                </a:cubicBezTo>
                <a:cubicBezTo>
                  <a:pt x="309" y="97"/>
                  <a:pt x="308" y="97"/>
                  <a:pt x="308" y="97"/>
                </a:cubicBezTo>
                <a:cubicBezTo>
                  <a:pt x="308" y="97"/>
                  <a:pt x="308" y="97"/>
                  <a:pt x="308" y="97"/>
                </a:cubicBezTo>
                <a:cubicBezTo>
                  <a:pt x="308" y="97"/>
                  <a:pt x="308" y="97"/>
                  <a:pt x="308" y="98"/>
                </a:cubicBezTo>
                <a:cubicBezTo>
                  <a:pt x="308" y="97"/>
                  <a:pt x="308" y="98"/>
                  <a:pt x="308" y="98"/>
                </a:cubicBezTo>
                <a:cubicBezTo>
                  <a:pt x="308" y="98"/>
                  <a:pt x="308" y="98"/>
                  <a:pt x="307" y="98"/>
                </a:cubicBezTo>
                <a:cubicBezTo>
                  <a:pt x="307" y="98"/>
                  <a:pt x="307" y="98"/>
                  <a:pt x="307" y="98"/>
                </a:cubicBezTo>
                <a:cubicBezTo>
                  <a:pt x="307" y="98"/>
                  <a:pt x="306" y="98"/>
                  <a:pt x="306" y="98"/>
                </a:cubicBezTo>
                <a:cubicBezTo>
                  <a:pt x="306" y="98"/>
                  <a:pt x="305" y="99"/>
                  <a:pt x="305" y="99"/>
                </a:cubicBezTo>
                <a:close/>
                <a:moveTo>
                  <a:pt x="297" y="52"/>
                </a:moveTo>
                <a:cubicBezTo>
                  <a:pt x="297" y="53"/>
                  <a:pt x="297" y="53"/>
                  <a:pt x="297" y="53"/>
                </a:cubicBezTo>
                <a:cubicBezTo>
                  <a:pt x="296" y="52"/>
                  <a:pt x="295" y="53"/>
                  <a:pt x="295" y="53"/>
                </a:cubicBezTo>
                <a:cubicBezTo>
                  <a:pt x="296" y="53"/>
                  <a:pt x="297" y="53"/>
                  <a:pt x="297" y="53"/>
                </a:cubicBezTo>
                <a:cubicBezTo>
                  <a:pt x="297" y="53"/>
                  <a:pt x="296" y="53"/>
                  <a:pt x="296" y="53"/>
                </a:cubicBezTo>
                <a:cubicBezTo>
                  <a:pt x="296" y="54"/>
                  <a:pt x="297" y="54"/>
                  <a:pt x="297" y="54"/>
                </a:cubicBezTo>
                <a:cubicBezTo>
                  <a:pt x="297" y="54"/>
                  <a:pt x="297" y="54"/>
                  <a:pt x="297" y="54"/>
                </a:cubicBezTo>
                <a:cubicBezTo>
                  <a:pt x="297" y="54"/>
                  <a:pt x="295" y="54"/>
                  <a:pt x="295" y="54"/>
                </a:cubicBezTo>
                <a:cubicBezTo>
                  <a:pt x="294" y="54"/>
                  <a:pt x="294" y="54"/>
                  <a:pt x="294" y="54"/>
                </a:cubicBezTo>
                <a:cubicBezTo>
                  <a:pt x="293" y="54"/>
                  <a:pt x="293" y="54"/>
                  <a:pt x="293" y="54"/>
                </a:cubicBezTo>
                <a:cubicBezTo>
                  <a:pt x="294" y="54"/>
                  <a:pt x="294" y="55"/>
                  <a:pt x="294" y="55"/>
                </a:cubicBezTo>
                <a:cubicBezTo>
                  <a:pt x="294" y="55"/>
                  <a:pt x="294" y="55"/>
                  <a:pt x="295" y="55"/>
                </a:cubicBezTo>
                <a:cubicBezTo>
                  <a:pt x="295" y="54"/>
                  <a:pt x="296" y="54"/>
                  <a:pt x="297" y="55"/>
                </a:cubicBezTo>
                <a:cubicBezTo>
                  <a:pt x="297" y="55"/>
                  <a:pt x="296" y="55"/>
                  <a:pt x="296" y="55"/>
                </a:cubicBezTo>
                <a:cubicBezTo>
                  <a:pt x="296" y="55"/>
                  <a:pt x="296" y="55"/>
                  <a:pt x="296" y="55"/>
                </a:cubicBezTo>
                <a:cubicBezTo>
                  <a:pt x="296" y="55"/>
                  <a:pt x="297" y="55"/>
                  <a:pt x="298" y="55"/>
                </a:cubicBezTo>
                <a:cubicBezTo>
                  <a:pt x="298" y="55"/>
                  <a:pt x="299" y="55"/>
                  <a:pt x="299" y="55"/>
                </a:cubicBezTo>
                <a:cubicBezTo>
                  <a:pt x="300" y="55"/>
                  <a:pt x="299" y="55"/>
                  <a:pt x="299" y="55"/>
                </a:cubicBezTo>
                <a:cubicBezTo>
                  <a:pt x="299" y="54"/>
                  <a:pt x="299" y="54"/>
                  <a:pt x="299" y="54"/>
                </a:cubicBezTo>
                <a:cubicBezTo>
                  <a:pt x="299" y="54"/>
                  <a:pt x="299" y="54"/>
                  <a:pt x="299" y="54"/>
                </a:cubicBezTo>
                <a:cubicBezTo>
                  <a:pt x="299" y="53"/>
                  <a:pt x="300" y="53"/>
                  <a:pt x="300" y="53"/>
                </a:cubicBezTo>
                <a:cubicBezTo>
                  <a:pt x="301" y="53"/>
                  <a:pt x="302" y="53"/>
                  <a:pt x="303" y="52"/>
                </a:cubicBezTo>
                <a:cubicBezTo>
                  <a:pt x="304" y="52"/>
                  <a:pt x="305" y="52"/>
                  <a:pt x="306" y="51"/>
                </a:cubicBezTo>
                <a:cubicBezTo>
                  <a:pt x="306" y="51"/>
                  <a:pt x="306" y="51"/>
                  <a:pt x="305" y="51"/>
                </a:cubicBezTo>
                <a:cubicBezTo>
                  <a:pt x="305" y="51"/>
                  <a:pt x="305" y="51"/>
                  <a:pt x="305" y="51"/>
                </a:cubicBezTo>
                <a:cubicBezTo>
                  <a:pt x="305" y="51"/>
                  <a:pt x="305" y="51"/>
                  <a:pt x="305" y="51"/>
                </a:cubicBezTo>
                <a:cubicBezTo>
                  <a:pt x="304" y="51"/>
                  <a:pt x="304" y="50"/>
                  <a:pt x="304" y="50"/>
                </a:cubicBezTo>
                <a:cubicBezTo>
                  <a:pt x="304" y="50"/>
                  <a:pt x="304" y="50"/>
                  <a:pt x="303" y="50"/>
                </a:cubicBezTo>
                <a:cubicBezTo>
                  <a:pt x="303" y="50"/>
                  <a:pt x="303" y="50"/>
                  <a:pt x="302" y="50"/>
                </a:cubicBezTo>
                <a:cubicBezTo>
                  <a:pt x="302" y="50"/>
                  <a:pt x="302" y="50"/>
                  <a:pt x="301" y="50"/>
                </a:cubicBezTo>
                <a:cubicBezTo>
                  <a:pt x="301" y="50"/>
                  <a:pt x="301" y="51"/>
                  <a:pt x="301" y="51"/>
                </a:cubicBezTo>
                <a:cubicBezTo>
                  <a:pt x="300" y="51"/>
                  <a:pt x="299" y="51"/>
                  <a:pt x="299" y="51"/>
                </a:cubicBezTo>
                <a:cubicBezTo>
                  <a:pt x="299" y="52"/>
                  <a:pt x="300" y="51"/>
                  <a:pt x="300" y="51"/>
                </a:cubicBezTo>
                <a:cubicBezTo>
                  <a:pt x="300" y="51"/>
                  <a:pt x="300" y="52"/>
                  <a:pt x="300" y="52"/>
                </a:cubicBezTo>
                <a:cubicBezTo>
                  <a:pt x="300" y="52"/>
                  <a:pt x="300" y="51"/>
                  <a:pt x="301" y="52"/>
                </a:cubicBezTo>
                <a:cubicBezTo>
                  <a:pt x="301" y="52"/>
                  <a:pt x="301" y="52"/>
                  <a:pt x="301" y="52"/>
                </a:cubicBezTo>
                <a:cubicBezTo>
                  <a:pt x="301" y="52"/>
                  <a:pt x="300" y="52"/>
                  <a:pt x="300" y="52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300" y="53"/>
                  <a:pt x="300" y="53"/>
                  <a:pt x="299" y="53"/>
                </a:cubicBezTo>
                <a:cubicBezTo>
                  <a:pt x="299" y="53"/>
                  <a:pt x="299" y="53"/>
                  <a:pt x="299" y="53"/>
                </a:cubicBezTo>
                <a:cubicBezTo>
                  <a:pt x="299" y="53"/>
                  <a:pt x="299" y="53"/>
                  <a:pt x="299" y="53"/>
                </a:cubicBezTo>
                <a:cubicBezTo>
                  <a:pt x="298" y="53"/>
                  <a:pt x="298" y="52"/>
                  <a:pt x="298" y="52"/>
                </a:cubicBezTo>
                <a:cubicBezTo>
                  <a:pt x="297" y="52"/>
                  <a:pt x="297" y="52"/>
                  <a:pt x="297" y="52"/>
                </a:cubicBezTo>
                <a:close/>
                <a:moveTo>
                  <a:pt x="291" y="53"/>
                </a:moveTo>
                <a:cubicBezTo>
                  <a:pt x="291" y="52"/>
                  <a:pt x="291" y="52"/>
                  <a:pt x="291" y="52"/>
                </a:cubicBezTo>
                <a:cubicBezTo>
                  <a:pt x="292" y="52"/>
                  <a:pt x="291" y="53"/>
                  <a:pt x="292" y="53"/>
                </a:cubicBezTo>
                <a:cubicBezTo>
                  <a:pt x="292" y="53"/>
                  <a:pt x="292" y="53"/>
                  <a:pt x="293" y="53"/>
                </a:cubicBezTo>
                <a:cubicBezTo>
                  <a:pt x="293" y="53"/>
                  <a:pt x="293" y="52"/>
                  <a:pt x="294" y="52"/>
                </a:cubicBezTo>
                <a:cubicBezTo>
                  <a:pt x="294" y="52"/>
                  <a:pt x="294" y="52"/>
                  <a:pt x="294" y="52"/>
                </a:cubicBezTo>
                <a:cubicBezTo>
                  <a:pt x="294" y="52"/>
                  <a:pt x="294" y="52"/>
                  <a:pt x="294" y="52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296" y="52"/>
                  <a:pt x="296" y="51"/>
                  <a:pt x="296" y="51"/>
                </a:cubicBezTo>
                <a:cubicBezTo>
                  <a:pt x="296" y="51"/>
                  <a:pt x="296" y="52"/>
                  <a:pt x="297" y="52"/>
                </a:cubicBezTo>
                <a:cubicBezTo>
                  <a:pt x="297" y="51"/>
                  <a:pt x="297" y="52"/>
                  <a:pt x="297" y="52"/>
                </a:cubicBezTo>
                <a:cubicBezTo>
                  <a:pt x="297" y="52"/>
                  <a:pt x="297" y="52"/>
                  <a:pt x="297" y="52"/>
                </a:cubicBezTo>
                <a:cubicBezTo>
                  <a:pt x="298" y="52"/>
                  <a:pt x="298" y="52"/>
                  <a:pt x="298" y="52"/>
                </a:cubicBezTo>
                <a:cubicBezTo>
                  <a:pt x="299" y="52"/>
                  <a:pt x="298" y="51"/>
                  <a:pt x="298" y="51"/>
                </a:cubicBezTo>
                <a:cubicBezTo>
                  <a:pt x="298" y="51"/>
                  <a:pt x="298" y="51"/>
                  <a:pt x="298" y="51"/>
                </a:cubicBezTo>
                <a:cubicBezTo>
                  <a:pt x="298" y="51"/>
                  <a:pt x="297" y="51"/>
                  <a:pt x="297" y="51"/>
                </a:cubicBezTo>
                <a:cubicBezTo>
                  <a:pt x="297" y="51"/>
                  <a:pt x="296" y="51"/>
                  <a:pt x="295" y="51"/>
                </a:cubicBezTo>
                <a:cubicBezTo>
                  <a:pt x="295" y="51"/>
                  <a:pt x="294" y="51"/>
                  <a:pt x="294" y="51"/>
                </a:cubicBezTo>
                <a:cubicBezTo>
                  <a:pt x="292" y="51"/>
                  <a:pt x="290" y="52"/>
                  <a:pt x="289" y="52"/>
                </a:cubicBezTo>
                <a:cubicBezTo>
                  <a:pt x="289" y="52"/>
                  <a:pt x="290" y="52"/>
                  <a:pt x="290" y="52"/>
                </a:cubicBezTo>
                <a:cubicBezTo>
                  <a:pt x="290" y="53"/>
                  <a:pt x="290" y="53"/>
                  <a:pt x="291" y="53"/>
                </a:cubicBezTo>
                <a:close/>
                <a:moveTo>
                  <a:pt x="316" y="92"/>
                </a:moveTo>
                <a:cubicBezTo>
                  <a:pt x="316" y="92"/>
                  <a:pt x="316" y="92"/>
                  <a:pt x="317" y="92"/>
                </a:cubicBezTo>
                <a:cubicBezTo>
                  <a:pt x="317" y="92"/>
                  <a:pt x="317" y="92"/>
                  <a:pt x="317" y="92"/>
                </a:cubicBezTo>
                <a:cubicBezTo>
                  <a:pt x="317" y="92"/>
                  <a:pt x="317" y="91"/>
                  <a:pt x="317" y="91"/>
                </a:cubicBezTo>
                <a:cubicBezTo>
                  <a:pt x="317" y="92"/>
                  <a:pt x="317" y="92"/>
                  <a:pt x="318" y="92"/>
                </a:cubicBezTo>
                <a:cubicBezTo>
                  <a:pt x="318" y="92"/>
                  <a:pt x="318" y="92"/>
                  <a:pt x="318" y="92"/>
                </a:cubicBezTo>
                <a:cubicBezTo>
                  <a:pt x="319" y="92"/>
                  <a:pt x="319" y="92"/>
                  <a:pt x="319" y="92"/>
                </a:cubicBezTo>
                <a:cubicBezTo>
                  <a:pt x="319" y="92"/>
                  <a:pt x="319" y="92"/>
                  <a:pt x="320" y="91"/>
                </a:cubicBezTo>
                <a:cubicBezTo>
                  <a:pt x="320" y="91"/>
                  <a:pt x="320" y="91"/>
                  <a:pt x="320" y="91"/>
                </a:cubicBezTo>
                <a:cubicBezTo>
                  <a:pt x="320" y="91"/>
                  <a:pt x="320" y="91"/>
                  <a:pt x="320" y="91"/>
                </a:cubicBezTo>
                <a:cubicBezTo>
                  <a:pt x="320" y="90"/>
                  <a:pt x="319" y="91"/>
                  <a:pt x="319" y="90"/>
                </a:cubicBezTo>
                <a:cubicBezTo>
                  <a:pt x="319" y="90"/>
                  <a:pt x="319" y="90"/>
                  <a:pt x="319" y="90"/>
                </a:cubicBezTo>
                <a:cubicBezTo>
                  <a:pt x="320" y="90"/>
                  <a:pt x="320" y="91"/>
                  <a:pt x="321" y="91"/>
                </a:cubicBezTo>
                <a:cubicBezTo>
                  <a:pt x="321" y="91"/>
                  <a:pt x="321" y="90"/>
                  <a:pt x="321" y="90"/>
                </a:cubicBezTo>
                <a:cubicBezTo>
                  <a:pt x="321" y="90"/>
                  <a:pt x="321" y="89"/>
                  <a:pt x="321" y="89"/>
                </a:cubicBezTo>
                <a:cubicBezTo>
                  <a:pt x="320" y="89"/>
                  <a:pt x="319" y="89"/>
                  <a:pt x="319" y="89"/>
                </a:cubicBezTo>
                <a:cubicBezTo>
                  <a:pt x="319" y="89"/>
                  <a:pt x="320" y="89"/>
                  <a:pt x="321" y="89"/>
                </a:cubicBezTo>
                <a:cubicBezTo>
                  <a:pt x="321" y="89"/>
                  <a:pt x="321" y="89"/>
                  <a:pt x="321" y="89"/>
                </a:cubicBezTo>
                <a:cubicBezTo>
                  <a:pt x="321" y="90"/>
                  <a:pt x="322" y="90"/>
                  <a:pt x="322" y="90"/>
                </a:cubicBezTo>
                <a:cubicBezTo>
                  <a:pt x="322" y="90"/>
                  <a:pt x="322" y="89"/>
                  <a:pt x="322" y="89"/>
                </a:cubicBezTo>
                <a:cubicBezTo>
                  <a:pt x="322" y="89"/>
                  <a:pt x="322" y="89"/>
                  <a:pt x="322" y="89"/>
                </a:cubicBezTo>
                <a:cubicBezTo>
                  <a:pt x="322" y="89"/>
                  <a:pt x="322" y="89"/>
                  <a:pt x="322" y="89"/>
                </a:cubicBezTo>
                <a:cubicBezTo>
                  <a:pt x="322" y="89"/>
                  <a:pt x="322" y="89"/>
                  <a:pt x="322" y="88"/>
                </a:cubicBezTo>
                <a:cubicBezTo>
                  <a:pt x="322" y="88"/>
                  <a:pt x="321" y="88"/>
                  <a:pt x="321" y="88"/>
                </a:cubicBezTo>
                <a:cubicBezTo>
                  <a:pt x="321" y="88"/>
                  <a:pt x="321" y="88"/>
                  <a:pt x="321" y="88"/>
                </a:cubicBezTo>
                <a:cubicBezTo>
                  <a:pt x="321" y="88"/>
                  <a:pt x="321" y="88"/>
                  <a:pt x="321" y="88"/>
                </a:cubicBezTo>
                <a:cubicBezTo>
                  <a:pt x="322" y="88"/>
                  <a:pt x="322" y="88"/>
                  <a:pt x="322" y="88"/>
                </a:cubicBezTo>
                <a:cubicBezTo>
                  <a:pt x="322" y="88"/>
                  <a:pt x="323" y="88"/>
                  <a:pt x="323" y="88"/>
                </a:cubicBezTo>
                <a:cubicBezTo>
                  <a:pt x="323" y="88"/>
                  <a:pt x="323" y="88"/>
                  <a:pt x="323" y="88"/>
                </a:cubicBezTo>
                <a:cubicBezTo>
                  <a:pt x="323" y="88"/>
                  <a:pt x="323" y="88"/>
                  <a:pt x="323" y="88"/>
                </a:cubicBezTo>
                <a:cubicBezTo>
                  <a:pt x="323" y="87"/>
                  <a:pt x="323" y="87"/>
                  <a:pt x="323" y="87"/>
                </a:cubicBezTo>
                <a:cubicBezTo>
                  <a:pt x="324" y="88"/>
                  <a:pt x="324" y="88"/>
                  <a:pt x="324" y="87"/>
                </a:cubicBezTo>
                <a:cubicBezTo>
                  <a:pt x="324" y="87"/>
                  <a:pt x="324" y="87"/>
                  <a:pt x="324" y="87"/>
                </a:cubicBezTo>
                <a:cubicBezTo>
                  <a:pt x="324" y="87"/>
                  <a:pt x="324" y="87"/>
                  <a:pt x="324" y="86"/>
                </a:cubicBezTo>
                <a:cubicBezTo>
                  <a:pt x="324" y="86"/>
                  <a:pt x="324" y="86"/>
                  <a:pt x="324" y="86"/>
                </a:cubicBezTo>
                <a:cubicBezTo>
                  <a:pt x="324" y="86"/>
                  <a:pt x="324" y="86"/>
                  <a:pt x="323" y="86"/>
                </a:cubicBezTo>
                <a:cubicBezTo>
                  <a:pt x="323" y="86"/>
                  <a:pt x="323" y="86"/>
                  <a:pt x="323" y="86"/>
                </a:cubicBezTo>
                <a:cubicBezTo>
                  <a:pt x="324" y="86"/>
                  <a:pt x="324" y="86"/>
                  <a:pt x="325" y="86"/>
                </a:cubicBezTo>
                <a:cubicBezTo>
                  <a:pt x="325" y="86"/>
                  <a:pt x="325" y="86"/>
                  <a:pt x="325" y="86"/>
                </a:cubicBezTo>
                <a:cubicBezTo>
                  <a:pt x="325" y="85"/>
                  <a:pt x="326" y="85"/>
                  <a:pt x="326" y="85"/>
                </a:cubicBezTo>
                <a:cubicBezTo>
                  <a:pt x="326" y="85"/>
                  <a:pt x="325" y="85"/>
                  <a:pt x="325" y="85"/>
                </a:cubicBezTo>
                <a:cubicBezTo>
                  <a:pt x="326" y="85"/>
                  <a:pt x="325" y="85"/>
                  <a:pt x="325" y="85"/>
                </a:cubicBezTo>
                <a:cubicBezTo>
                  <a:pt x="326" y="85"/>
                  <a:pt x="326" y="85"/>
                  <a:pt x="327" y="85"/>
                </a:cubicBezTo>
                <a:cubicBezTo>
                  <a:pt x="327" y="85"/>
                  <a:pt x="327" y="85"/>
                  <a:pt x="327" y="85"/>
                </a:cubicBezTo>
                <a:cubicBezTo>
                  <a:pt x="327" y="85"/>
                  <a:pt x="327" y="85"/>
                  <a:pt x="327" y="85"/>
                </a:cubicBezTo>
                <a:cubicBezTo>
                  <a:pt x="327" y="85"/>
                  <a:pt x="327" y="85"/>
                  <a:pt x="326" y="84"/>
                </a:cubicBezTo>
                <a:cubicBezTo>
                  <a:pt x="327" y="85"/>
                  <a:pt x="327" y="85"/>
                  <a:pt x="328" y="85"/>
                </a:cubicBezTo>
                <a:cubicBezTo>
                  <a:pt x="328" y="85"/>
                  <a:pt x="328" y="85"/>
                  <a:pt x="328" y="84"/>
                </a:cubicBezTo>
                <a:cubicBezTo>
                  <a:pt x="328" y="84"/>
                  <a:pt x="329" y="84"/>
                  <a:pt x="329" y="83"/>
                </a:cubicBezTo>
                <a:cubicBezTo>
                  <a:pt x="329" y="83"/>
                  <a:pt x="328" y="83"/>
                  <a:pt x="328" y="83"/>
                </a:cubicBezTo>
                <a:cubicBezTo>
                  <a:pt x="328" y="83"/>
                  <a:pt x="328" y="83"/>
                  <a:pt x="329" y="83"/>
                </a:cubicBezTo>
                <a:cubicBezTo>
                  <a:pt x="330" y="83"/>
                  <a:pt x="329" y="83"/>
                  <a:pt x="330" y="83"/>
                </a:cubicBezTo>
                <a:cubicBezTo>
                  <a:pt x="330" y="82"/>
                  <a:pt x="331" y="82"/>
                  <a:pt x="331" y="82"/>
                </a:cubicBezTo>
                <a:cubicBezTo>
                  <a:pt x="331" y="82"/>
                  <a:pt x="331" y="82"/>
                  <a:pt x="331" y="82"/>
                </a:cubicBezTo>
                <a:cubicBezTo>
                  <a:pt x="332" y="82"/>
                  <a:pt x="332" y="82"/>
                  <a:pt x="332" y="82"/>
                </a:cubicBezTo>
                <a:cubicBezTo>
                  <a:pt x="332" y="81"/>
                  <a:pt x="333" y="81"/>
                  <a:pt x="333" y="81"/>
                </a:cubicBezTo>
                <a:cubicBezTo>
                  <a:pt x="335" y="81"/>
                  <a:pt x="336" y="80"/>
                  <a:pt x="338" y="80"/>
                </a:cubicBezTo>
                <a:cubicBezTo>
                  <a:pt x="338" y="80"/>
                  <a:pt x="339" y="79"/>
                  <a:pt x="340" y="79"/>
                </a:cubicBezTo>
                <a:cubicBezTo>
                  <a:pt x="341" y="79"/>
                  <a:pt x="342" y="79"/>
                  <a:pt x="343" y="78"/>
                </a:cubicBezTo>
                <a:cubicBezTo>
                  <a:pt x="343" y="78"/>
                  <a:pt x="343" y="78"/>
                  <a:pt x="344" y="78"/>
                </a:cubicBezTo>
                <a:cubicBezTo>
                  <a:pt x="344" y="78"/>
                  <a:pt x="345" y="78"/>
                  <a:pt x="345" y="78"/>
                </a:cubicBezTo>
                <a:cubicBezTo>
                  <a:pt x="346" y="77"/>
                  <a:pt x="347" y="77"/>
                  <a:pt x="348" y="77"/>
                </a:cubicBezTo>
                <a:cubicBezTo>
                  <a:pt x="349" y="77"/>
                  <a:pt x="349" y="77"/>
                  <a:pt x="349" y="77"/>
                </a:cubicBezTo>
                <a:cubicBezTo>
                  <a:pt x="349" y="77"/>
                  <a:pt x="349" y="77"/>
                  <a:pt x="349" y="76"/>
                </a:cubicBezTo>
                <a:cubicBezTo>
                  <a:pt x="349" y="76"/>
                  <a:pt x="351" y="75"/>
                  <a:pt x="350" y="75"/>
                </a:cubicBezTo>
                <a:cubicBezTo>
                  <a:pt x="350" y="75"/>
                  <a:pt x="351" y="74"/>
                  <a:pt x="351" y="74"/>
                </a:cubicBezTo>
                <a:cubicBezTo>
                  <a:pt x="351" y="74"/>
                  <a:pt x="351" y="74"/>
                  <a:pt x="350" y="74"/>
                </a:cubicBezTo>
                <a:cubicBezTo>
                  <a:pt x="350" y="74"/>
                  <a:pt x="350" y="74"/>
                  <a:pt x="350" y="73"/>
                </a:cubicBezTo>
                <a:cubicBezTo>
                  <a:pt x="350" y="73"/>
                  <a:pt x="350" y="73"/>
                  <a:pt x="350" y="73"/>
                </a:cubicBezTo>
                <a:cubicBezTo>
                  <a:pt x="350" y="73"/>
                  <a:pt x="350" y="73"/>
                  <a:pt x="350" y="73"/>
                </a:cubicBezTo>
                <a:cubicBezTo>
                  <a:pt x="350" y="73"/>
                  <a:pt x="350" y="73"/>
                  <a:pt x="349" y="73"/>
                </a:cubicBezTo>
                <a:cubicBezTo>
                  <a:pt x="349" y="73"/>
                  <a:pt x="349" y="73"/>
                  <a:pt x="349" y="73"/>
                </a:cubicBezTo>
                <a:cubicBezTo>
                  <a:pt x="348" y="73"/>
                  <a:pt x="347" y="73"/>
                  <a:pt x="347" y="73"/>
                </a:cubicBezTo>
                <a:cubicBezTo>
                  <a:pt x="347" y="73"/>
                  <a:pt x="346" y="73"/>
                  <a:pt x="346" y="73"/>
                </a:cubicBezTo>
                <a:cubicBezTo>
                  <a:pt x="345" y="73"/>
                  <a:pt x="345" y="73"/>
                  <a:pt x="345" y="73"/>
                </a:cubicBezTo>
                <a:cubicBezTo>
                  <a:pt x="344" y="74"/>
                  <a:pt x="343" y="74"/>
                  <a:pt x="343" y="74"/>
                </a:cubicBezTo>
                <a:cubicBezTo>
                  <a:pt x="343" y="74"/>
                  <a:pt x="343" y="75"/>
                  <a:pt x="343" y="75"/>
                </a:cubicBezTo>
                <a:cubicBezTo>
                  <a:pt x="343" y="75"/>
                  <a:pt x="342" y="75"/>
                  <a:pt x="342" y="75"/>
                </a:cubicBezTo>
                <a:cubicBezTo>
                  <a:pt x="342" y="75"/>
                  <a:pt x="341" y="75"/>
                  <a:pt x="341" y="76"/>
                </a:cubicBezTo>
                <a:cubicBezTo>
                  <a:pt x="341" y="75"/>
                  <a:pt x="339" y="76"/>
                  <a:pt x="339" y="76"/>
                </a:cubicBezTo>
                <a:cubicBezTo>
                  <a:pt x="339" y="76"/>
                  <a:pt x="338" y="77"/>
                  <a:pt x="338" y="76"/>
                </a:cubicBezTo>
                <a:cubicBezTo>
                  <a:pt x="338" y="76"/>
                  <a:pt x="338" y="76"/>
                  <a:pt x="338" y="76"/>
                </a:cubicBezTo>
                <a:cubicBezTo>
                  <a:pt x="337" y="76"/>
                  <a:pt x="337" y="77"/>
                  <a:pt x="336" y="77"/>
                </a:cubicBezTo>
                <a:cubicBezTo>
                  <a:pt x="336" y="77"/>
                  <a:pt x="336" y="77"/>
                  <a:pt x="335" y="77"/>
                </a:cubicBezTo>
                <a:cubicBezTo>
                  <a:pt x="335" y="77"/>
                  <a:pt x="335" y="77"/>
                  <a:pt x="335" y="77"/>
                </a:cubicBezTo>
                <a:cubicBezTo>
                  <a:pt x="335" y="77"/>
                  <a:pt x="334" y="77"/>
                  <a:pt x="334" y="77"/>
                </a:cubicBezTo>
                <a:cubicBezTo>
                  <a:pt x="334" y="77"/>
                  <a:pt x="334" y="77"/>
                  <a:pt x="334" y="77"/>
                </a:cubicBezTo>
                <a:cubicBezTo>
                  <a:pt x="334" y="77"/>
                  <a:pt x="333" y="77"/>
                  <a:pt x="333" y="77"/>
                </a:cubicBezTo>
                <a:cubicBezTo>
                  <a:pt x="333" y="77"/>
                  <a:pt x="333" y="77"/>
                  <a:pt x="333" y="77"/>
                </a:cubicBezTo>
                <a:cubicBezTo>
                  <a:pt x="333" y="77"/>
                  <a:pt x="333" y="77"/>
                  <a:pt x="333" y="77"/>
                </a:cubicBezTo>
                <a:cubicBezTo>
                  <a:pt x="332" y="76"/>
                  <a:pt x="332" y="77"/>
                  <a:pt x="332" y="77"/>
                </a:cubicBezTo>
                <a:cubicBezTo>
                  <a:pt x="332" y="76"/>
                  <a:pt x="332" y="76"/>
                  <a:pt x="332" y="76"/>
                </a:cubicBezTo>
                <a:cubicBezTo>
                  <a:pt x="332" y="77"/>
                  <a:pt x="331" y="77"/>
                  <a:pt x="331" y="77"/>
                </a:cubicBezTo>
                <a:cubicBezTo>
                  <a:pt x="331" y="77"/>
                  <a:pt x="330" y="77"/>
                  <a:pt x="330" y="77"/>
                </a:cubicBezTo>
                <a:cubicBezTo>
                  <a:pt x="330" y="77"/>
                  <a:pt x="331" y="77"/>
                  <a:pt x="331" y="77"/>
                </a:cubicBezTo>
                <a:cubicBezTo>
                  <a:pt x="331" y="78"/>
                  <a:pt x="330" y="78"/>
                  <a:pt x="330" y="78"/>
                </a:cubicBezTo>
                <a:cubicBezTo>
                  <a:pt x="330" y="78"/>
                  <a:pt x="329" y="78"/>
                  <a:pt x="329" y="78"/>
                </a:cubicBezTo>
                <a:cubicBezTo>
                  <a:pt x="329" y="78"/>
                  <a:pt x="329" y="78"/>
                  <a:pt x="329" y="78"/>
                </a:cubicBezTo>
                <a:cubicBezTo>
                  <a:pt x="329" y="78"/>
                  <a:pt x="329" y="77"/>
                  <a:pt x="329" y="77"/>
                </a:cubicBezTo>
                <a:cubicBezTo>
                  <a:pt x="329" y="77"/>
                  <a:pt x="328" y="77"/>
                  <a:pt x="328" y="78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8" y="78"/>
                  <a:pt x="327" y="78"/>
                  <a:pt x="327" y="78"/>
                </a:cubicBezTo>
                <a:cubicBezTo>
                  <a:pt x="327" y="79"/>
                  <a:pt x="327" y="78"/>
                  <a:pt x="326" y="78"/>
                </a:cubicBezTo>
                <a:cubicBezTo>
                  <a:pt x="326" y="78"/>
                  <a:pt x="325" y="79"/>
                  <a:pt x="325" y="79"/>
                </a:cubicBezTo>
                <a:cubicBezTo>
                  <a:pt x="325" y="79"/>
                  <a:pt x="325" y="79"/>
                  <a:pt x="325" y="79"/>
                </a:cubicBezTo>
                <a:cubicBezTo>
                  <a:pt x="324" y="79"/>
                  <a:pt x="324" y="80"/>
                  <a:pt x="323" y="80"/>
                </a:cubicBezTo>
                <a:cubicBezTo>
                  <a:pt x="323" y="80"/>
                  <a:pt x="323" y="80"/>
                  <a:pt x="323" y="80"/>
                </a:cubicBezTo>
                <a:cubicBezTo>
                  <a:pt x="322" y="80"/>
                  <a:pt x="323" y="80"/>
                  <a:pt x="323" y="80"/>
                </a:cubicBezTo>
                <a:cubicBezTo>
                  <a:pt x="323" y="80"/>
                  <a:pt x="322" y="80"/>
                  <a:pt x="322" y="80"/>
                </a:cubicBezTo>
                <a:cubicBezTo>
                  <a:pt x="322" y="80"/>
                  <a:pt x="322" y="80"/>
                  <a:pt x="321" y="81"/>
                </a:cubicBezTo>
                <a:cubicBezTo>
                  <a:pt x="321" y="81"/>
                  <a:pt x="321" y="81"/>
                  <a:pt x="322" y="81"/>
                </a:cubicBezTo>
                <a:cubicBezTo>
                  <a:pt x="322" y="81"/>
                  <a:pt x="322" y="81"/>
                  <a:pt x="322" y="82"/>
                </a:cubicBezTo>
                <a:cubicBezTo>
                  <a:pt x="322" y="82"/>
                  <a:pt x="321" y="82"/>
                  <a:pt x="321" y="82"/>
                </a:cubicBezTo>
                <a:cubicBezTo>
                  <a:pt x="321" y="81"/>
                  <a:pt x="321" y="81"/>
                  <a:pt x="320" y="81"/>
                </a:cubicBezTo>
                <a:cubicBezTo>
                  <a:pt x="320" y="81"/>
                  <a:pt x="320" y="81"/>
                  <a:pt x="320" y="81"/>
                </a:cubicBezTo>
                <a:cubicBezTo>
                  <a:pt x="319" y="81"/>
                  <a:pt x="319" y="82"/>
                  <a:pt x="319" y="82"/>
                </a:cubicBezTo>
                <a:cubicBezTo>
                  <a:pt x="320" y="82"/>
                  <a:pt x="319" y="83"/>
                  <a:pt x="319" y="83"/>
                </a:cubicBezTo>
                <a:cubicBezTo>
                  <a:pt x="319" y="83"/>
                  <a:pt x="319" y="83"/>
                  <a:pt x="319" y="83"/>
                </a:cubicBezTo>
                <a:cubicBezTo>
                  <a:pt x="318" y="83"/>
                  <a:pt x="319" y="83"/>
                  <a:pt x="319" y="83"/>
                </a:cubicBezTo>
                <a:cubicBezTo>
                  <a:pt x="318" y="83"/>
                  <a:pt x="318" y="82"/>
                  <a:pt x="318" y="82"/>
                </a:cubicBezTo>
                <a:cubicBezTo>
                  <a:pt x="318" y="83"/>
                  <a:pt x="318" y="82"/>
                  <a:pt x="317" y="82"/>
                </a:cubicBezTo>
                <a:cubicBezTo>
                  <a:pt x="317" y="82"/>
                  <a:pt x="317" y="83"/>
                  <a:pt x="317" y="83"/>
                </a:cubicBezTo>
                <a:cubicBezTo>
                  <a:pt x="317" y="83"/>
                  <a:pt x="317" y="83"/>
                  <a:pt x="317" y="83"/>
                </a:cubicBezTo>
                <a:cubicBezTo>
                  <a:pt x="317" y="83"/>
                  <a:pt x="317" y="83"/>
                  <a:pt x="317" y="83"/>
                </a:cubicBezTo>
                <a:cubicBezTo>
                  <a:pt x="318" y="83"/>
                  <a:pt x="318" y="83"/>
                  <a:pt x="318" y="83"/>
                </a:cubicBezTo>
                <a:cubicBezTo>
                  <a:pt x="319" y="83"/>
                  <a:pt x="319" y="83"/>
                  <a:pt x="318" y="84"/>
                </a:cubicBezTo>
                <a:cubicBezTo>
                  <a:pt x="318" y="84"/>
                  <a:pt x="318" y="84"/>
                  <a:pt x="318" y="84"/>
                </a:cubicBezTo>
                <a:cubicBezTo>
                  <a:pt x="319" y="84"/>
                  <a:pt x="319" y="83"/>
                  <a:pt x="319" y="84"/>
                </a:cubicBezTo>
                <a:cubicBezTo>
                  <a:pt x="319" y="84"/>
                  <a:pt x="318" y="84"/>
                  <a:pt x="318" y="84"/>
                </a:cubicBezTo>
                <a:cubicBezTo>
                  <a:pt x="318" y="84"/>
                  <a:pt x="318" y="84"/>
                  <a:pt x="317" y="84"/>
                </a:cubicBezTo>
                <a:cubicBezTo>
                  <a:pt x="317" y="84"/>
                  <a:pt x="317" y="84"/>
                  <a:pt x="317" y="84"/>
                </a:cubicBezTo>
                <a:cubicBezTo>
                  <a:pt x="317" y="85"/>
                  <a:pt x="318" y="84"/>
                  <a:pt x="319" y="84"/>
                </a:cubicBezTo>
                <a:cubicBezTo>
                  <a:pt x="319" y="85"/>
                  <a:pt x="319" y="85"/>
                  <a:pt x="319" y="85"/>
                </a:cubicBezTo>
                <a:cubicBezTo>
                  <a:pt x="319" y="85"/>
                  <a:pt x="320" y="85"/>
                  <a:pt x="320" y="85"/>
                </a:cubicBezTo>
                <a:cubicBezTo>
                  <a:pt x="319" y="85"/>
                  <a:pt x="319" y="85"/>
                  <a:pt x="318" y="85"/>
                </a:cubicBezTo>
                <a:cubicBezTo>
                  <a:pt x="318" y="85"/>
                  <a:pt x="318" y="85"/>
                  <a:pt x="317" y="85"/>
                </a:cubicBezTo>
                <a:cubicBezTo>
                  <a:pt x="317" y="85"/>
                  <a:pt x="317" y="85"/>
                  <a:pt x="317" y="85"/>
                </a:cubicBezTo>
                <a:cubicBezTo>
                  <a:pt x="317" y="85"/>
                  <a:pt x="317" y="85"/>
                  <a:pt x="317" y="85"/>
                </a:cubicBezTo>
                <a:cubicBezTo>
                  <a:pt x="317" y="85"/>
                  <a:pt x="316" y="85"/>
                  <a:pt x="316" y="85"/>
                </a:cubicBezTo>
                <a:cubicBezTo>
                  <a:pt x="316" y="85"/>
                  <a:pt x="317" y="86"/>
                  <a:pt x="317" y="86"/>
                </a:cubicBezTo>
                <a:cubicBezTo>
                  <a:pt x="317" y="86"/>
                  <a:pt x="317" y="86"/>
                  <a:pt x="317" y="86"/>
                </a:cubicBezTo>
                <a:cubicBezTo>
                  <a:pt x="318" y="86"/>
                  <a:pt x="318" y="86"/>
                  <a:pt x="318" y="86"/>
                </a:cubicBezTo>
                <a:cubicBezTo>
                  <a:pt x="318" y="86"/>
                  <a:pt x="318" y="86"/>
                  <a:pt x="318" y="86"/>
                </a:cubicBezTo>
                <a:cubicBezTo>
                  <a:pt x="317" y="86"/>
                  <a:pt x="317" y="86"/>
                  <a:pt x="316" y="86"/>
                </a:cubicBezTo>
                <a:cubicBezTo>
                  <a:pt x="316" y="86"/>
                  <a:pt x="315" y="86"/>
                  <a:pt x="316" y="87"/>
                </a:cubicBezTo>
                <a:cubicBezTo>
                  <a:pt x="316" y="87"/>
                  <a:pt x="316" y="87"/>
                  <a:pt x="317" y="87"/>
                </a:cubicBezTo>
                <a:cubicBezTo>
                  <a:pt x="316" y="87"/>
                  <a:pt x="316" y="87"/>
                  <a:pt x="316" y="87"/>
                </a:cubicBezTo>
                <a:cubicBezTo>
                  <a:pt x="315" y="87"/>
                  <a:pt x="315" y="87"/>
                  <a:pt x="315" y="87"/>
                </a:cubicBezTo>
                <a:cubicBezTo>
                  <a:pt x="315" y="87"/>
                  <a:pt x="316" y="87"/>
                  <a:pt x="316" y="87"/>
                </a:cubicBezTo>
                <a:cubicBezTo>
                  <a:pt x="316" y="87"/>
                  <a:pt x="316" y="88"/>
                  <a:pt x="316" y="88"/>
                </a:cubicBezTo>
                <a:cubicBezTo>
                  <a:pt x="317" y="88"/>
                  <a:pt x="317" y="88"/>
                  <a:pt x="317" y="88"/>
                </a:cubicBezTo>
                <a:cubicBezTo>
                  <a:pt x="317" y="88"/>
                  <a:pt x="317" y="88"/>
                  <a:pt x="316" y="88"/>
                </a:cubicBezTo>
                <a:cubicBezTo>
                  <a:pt x="316" y="88"/>
                  <a:pt x="316" y="88"/>
                  <a:pt x="316" y="88"/>
                </a:cubicBezTo>
                <a:cubicBezTo>
                  <a:pt x="315" y="88"/>
                  <a:pt x="315" y="88"/>
                  <a:pt x="315" y="88"/>
                </a:cubicBezTo>
                <a:cubicBezTo>
                  <a:pt x="315" y="88"/>
                  <a:pt x="315" y="88"/>
                  <a:pt x="314" y="88"/>
                </a:cubicBezTo>
                <a:cubicBezTo>
                  <a:pt x="314" y="88"/>
                  <a:pt x="314" y="88"/>
                  <a:pt x="314" y="88"/>
                </a:cubicBezTo>
                <a:cubicBezTo>
                  <a:pt x="314" y="88"/>
                  <a:pt x="314" y="88"/>
                  <a:pt x="314" y="88"/>
                </a:cubicBezTo>
                <a:cubicBezTo>
                  <a:pt x="314" y="89"/>
                  <a:pt x="314" y="89"/>
                  <a:pt x="314" y="89"/>
                </a:cubicBezTo>
                <a:cubicBezTo>
                  <a:pt x="313" y="89"/>
                  <a:pt x="313" y="89"/>
                  <a:pt x="312" y="89"/>
                </a:cubicBezTo>
                <a:cubicBezTo>
                  <a:pt x="312" y="89"/>
                  <a:pt x="312" y="89"/>
                  <a:pt x="312" y="90"/>
                </a:cubicBezTo>
                <a:cubicBezTo>
                  <a:pt x="312" y="90"/>
                  <a:pt x="311" y="89"/>
                  <a:pt x="311" y="89"/>
                </a:cubicBezTo>
                <a:cubicBezTo>
                  <a:pt x="312" y="90"/>
                  <a:pt x="313" y="90"/>
                  <a:pt x="314" y="90"/>
                </a:cubicBezTo>
                <a:cubicBezTo>
                  <a:pt x="315" y="90"/>
                  <a:pt x="315" y="90"/>
                  <a:pt x="316" y="90"/>
                </a:cubicBezTo>
                <a:cubicBezTo>
                  <a:pt x="315" y="90"/>
                  <a:pt x="315" y="90"/>
                  <a:pt x="315" y="90"/>
                </a:cubicBezTo>
                <a:cubicBezTo>
                  <a:pt x="314" y="90"/>
                  <a:pt x="314" y="90"/>
                  <a:pt x="314" y="90"/>
                </a:cubicBezTo>
                <a:cubicBezTo>
                  <a:pt x="314" y="90"/>
                  <a:pt x="314" y="90"/>
                  <a:pt x="314" y="90"/>
                </a:cubicBezTo>
                <a:cubicBezTo>
                  <a:pt x="313" y="90"/>
                  <a:pt x="313" y="91"/>
                  <a:pt x="313" y="91"/>
                </a:cubicBezTo>
                <a:cubicBezTo>
                  <a:pt x="313" y="91"/>
                  <a:pt x="313" y="91"/>
                  <a:pt x="313" y="91"/>
                </a:cubicBezTo>
                <a:cubicBezTo>
                  <a:pt x="313" y="91"/>
                  <a:pt x="312" y="91"/>
                  <a:pt x="312" y="92"/>
                </a:cubicBezTo>
                <a:cubicBezTo>
                  <a:pt x="313" y="92"/>
                  <a:pt x="313" y="92"/>
                  <a:pt x="313" y="92"/>
                </a:cubicBezTo>
                <a:cubicBezTo>
                  <a:pt x="314" y="92"/>
                  <a:pt x="314" y="91"/>
                  <a:pt x="315" y="91"/>
                </a:cubicBezTo>
                <a:cubicBezTo>
                  <a:pt x="315" y="91"/>
                  <a:pt x="315" y="92"/>
                  <a:pt x="316" y="92"/>
                </a:cubicBezTo>
                <a:close/>
                <a:moveTo>
                  <a:pt x="246" y="62"/>
                </a:moveTo>
                <a:cubicBezTo>
                  <a:pt x="247" y="62"/>
                  <a:pt x="247" y="62"/>
                  <a:pt x="247" y="62"/>
                </a:cubicBezTo>
                <a:cubicBezTo>
                  <a:pt x="248" y="62"/>
                  <a:pt x="248" y="62"/>
                  <a:pt x="248" y="62"/>
                </a:cubicBezTo>
                <a:cubicBezTo>
                  <a:pt x="249" y="62"/>
                  <a:pt x="249" y="62"/>
                  <a:pt x="249" y="62"/>
                </a:cubicBezTo>
                <a:cubicBezTo>
                  <a:pt x="248" y="62"/>
                  <a:pt x="248" y="62"/>
                  <a:pt x="247" y="62"/>
                </a:cubicBezTo>
                <a:cubicBezTo>
                  <a:pt x="246" y="62"/>
                  <a:pt x="245" y="62"/>
                  <a:pt x="245" y="62"/>
                </a:cubicBezTo>
                <a:cubicBezTo>
                  <a:pt x="245" y="63"/>
                  <a:pt x="245" y="63"/>
                  <a:pt x="245" y="63"/>
                </a:cubicBezTo>
                <a:cubicBezTo>
                  <a:pt x="245" y="62"/>
                  <a:pt x="246" y="62"/>
                  <a:pt x="246" y="62"/>
                </a:cubicBezTo>
                <a:close/>
                <a:moveTo>
                  <a:pt x="258" y="55"/>
                </a:moveTo>
                <a:cubicBezTo>
                  <a:pt x="259" y="55"/>
                  <a:pt x="259" y="55"/>
                  <a:pt x="259" y="54"/>
                </a:cubicBezTo>
                <a:cubicBezTo>
                  <a:pt x="258" y="55"/>
                  <a:pt x="256" y="55"/>
                  <a:pt x="255" y="55"/>
                </a:cubicBezTo>
                <a:cubicBezTo>
                  <a:pt x="255" y="55"/>
                  <a:pt x="256" y="55"/>
                  <a:pt x="257" y="55"/>
                </a:cubicBezTo>
                <a:cubicBezTo>
                  <a:pt x="258" y="55"/>
                  <a:pt x="258" y="55"/>
                  <a:pt x="258" y="55"/>
                </a:cubicBezTo>
                <a:close/>
                <a:moveTo>
                  <a:pt x="318" y="48"/>
                </a:moveTo>
                <a:cubicBezTo>
                  <a:pt x="318" y="48"/>
                  <a:pt x="318" y="48"/>
                  <a:pt x="318" y="48"/>
                </a:cubicBezTo>
                <a:cubicBezTo>
                  <a:pt x="318" y="48"/>
                  <a:pt x="318" y="49"/>
                  <a:pt x="318" y="49"/>
                </a:cubicBezTo>
                <a:cubicBezTo>
                  <a:pt x="319" y="49"/>
                  <a:pt x="319" y="49"/>
                  <a:pt x="319" y="49"/>
                </a:cubicBezTo>
                <a:cubicBezTo>
                  <a:pt x="319" y="48"/>
                  <a:pt x="320" y="48"/>
                  <a:pt x="320" y="48"/>
                </a:cubicBezTo>
                <a:cubicBezTo>
                  <a:pt x="321" y="48"/>
                  <a:pt x="322" y="48"/>
                  <a:pt x="322" y="48"/>
                </a:cubicBezTo>
                <a:cubicBezTo>
                  <a:pt x="321" y="48"/>
                  <a:pt x="320" y="48"/>
                  <a:pt x="319" y="47"/>
                </a:cubicBezTo>
                <a:cubicBezTo>
                  <a:pt x="319" y="47"/>
                  <a:pt x="319" y="47"/>
                  <a:pt x="318" y="47"/>
                </a:cubicBezTo>
                <a:cubicBezTo>
                  <a:pt x="318" y="48"/>
                  <a:pt x="319" y="48"/>
                  <a:pt x="319" y="48"/>
                </a:cubicBezTo>
                <a:cubicBezTo>
                  <a:pt x="318" y="48"/>
                  <a:pt x="318" y="48"/>
                  <a:pt x="317" y="48"/>
                </a:cubicBezTo>
                <a:cubicBezTo>
                  <a:pt x="317" y="48"/>
                  <a:pt x="317" y="48"/>
                  <a:pt x="317" y="48"/>
                </a:cubicBezTo>
                <a:cubicBezTo>
                  <a:pt x="316" y="48"/>
                  <a:pt x="316" y="48"/>
                  <a:pt x="316" y="48"/>
                </a:cubicBezTo>
                <a:cubicBezTo>
                  <a:pt x="317" y="49"/>
                  <a:pt x="317" y="48"/>
                  <a:pt x="318" y="48"/>
                </a:cubicBezTo>
                <a:close/>
                <a:moveTo>
                  <a:pt x="310" y="55"/>
                </a:moveTo>
                <a:cubicBezTo>
                  <a:pt x="310" y="55"/>
                  <a:pt x="311" y="55"/>
                  <a:pt x="311" y="55"/>
                </a:cubicBezTo>
                <a:cubicBezTo>
                  <a:pt x="311" y="55"/>
                  <a:pt x="311" y="55"/>
                  <a:pt x="311" y="54"/>
                </a:cubicBezTo>
                <a:cubicBezTo>
                  <a:pt x="311" y="54"/>
                  <a:pt x="311" y="55"/>
                  <a:pt x="312" y="54"/>
                </a:cubicBezTo>
                <a:cubicBezTo>
                  <a:pt x="311" y="54"/>
                  <a:pt x="311" y="54"/>
                  <a:pt x="311" y="54"/>
                </a:cubicBezTo>
                <a:cubicBezTo>
                  <a:pt x="310" y="54"/>
                  <a:pt x="310" y="53"/>
                  <a:pt x="310" y="53"/>
                </a:cubicBezTo>
                <a:cubicBezTo>
                  <a:pt x="309" y="53"/>
                  <a:pt x="308" y="54"/>
                  <a:pt x="308" y="54"/>
                </a:cubicBezTo>
                <a:cubicBezTo>
                  <a:pt x="308" y="55"/>
                  <a:pt x="309" y="55"/>
                  <a:pt x="309" y="55"/>
                </a:cubicBezTo>
                <a:cubicBezTo>
                  <a:pt x="309" y="55"/>
                  <a:pt x="310" y="55"/>
                  <a:pt x="310" y="55"/>
                </a:cubicBezTo>
                <a:close/>
                <a:moveTo>
                  <a:pt x="314" y="50"/>
                </a:moveTo>
                <a:cubicBezTo>
                  <a:pt x="314" y="50"/>
                  <a:pt x="314" y="50"/>
                  <a:pt x="315" y="50"/>
                </a:cubicBezTo>
                <a:cubicBezTo>
                  <a:pt x="315" y="50"/>
                  <a:pt x="315" y="50"/>
                  <a:pt x="316" y="50"/>
                </a:cubicBezTo>
                <a:cubicBezTo>
                  <a:pt x="316" y="50"/>
                  <a:pt x="316" y="50"/>
                  <a:pt x="316" y="50"/>
                </a:cubicBezTo>
                <a:cubicBezTo>
                  <a:pt x="317" y="50"/>
                  <a:pt x="317" y="51"/>
                  <a:pt x="317" y="51"/>
                </a:cubicBezTo>
                <a:cubicBezTo>
                  <a:pt x="318" y="51"/>
                  <a:pt x="318" y="51"/>
                  <a:pt x="318" y="51"/>
                </a:cubicBezTo>
                <a:cubicBezTo>
                  <a:pt x="319" y="51"/>
                  <a:pt x="319" y="51"/>
                  <a:pt x="319" y="51"/>
                </a:cubicBezTo>
                <a:cubicBezTo>
                  <a:pt x="320" y="51"/>
                  <a:pt x="320" y="52"/>
                  <a:pt x="320" y="52"/>
                </a:cubicBezTo>
                <a:cubicBezTo>
                  <a:pt x="320" y="52"/>
                  <a:pt x="321" y="51"/>
                  <a:pt x="322" y="51"/>
                </a:cubicBezTo>
                <a:cubicBezTo>
                  <a:pt x="320" y="50"/>
                  <a:pt x="319" y="50"/>
                  <a:pt x="318" y="50"/>
                </a:cubicBezTo>
                <a:cubicBezTo>
                  <a:pt x="317" y="49"/>
                  <a:pt x="317" y="50"/>
                  <a:pt x="316" y="50"/>
                </a:cubicBezTo>
                <a:cubicBezTo>
                  <a:pt x="315" y="50"/>
                  <a:pt x="314" y="50"/>
                  <a:pt x="313" y="50"/>
                </a:cubicBezTo>
                <a:cubicBezTo>
                  <a:pt x="314" y="50"/>
                  <a:pt x="314" y="50"/>
                  <a:pt x="314" y="50"/>
                </a:cubicBezTo>
                <a:close/>
                <a:moveTo>
                  <a:pt x="314" y="51"/>
                </a:moveTo>
                <a:cubicBezTo>
                  <a:pt x="314" y="51"/>
                  <a:pt x="314" y="51"/>
                  <a:pt x="314" y="51"/>
                </a:cubicBezTo>
                <a:cubicBezTo>
                  <a:pt x="314" y="51"/>
                  <a:pt x="315" y="51"/>
                  <a:pt x="315" y="51"/>
                </a:cubicBezTo>
                <a:cubicBezTo>
                  <a:pt x="316" y="51"/>
                  <a:pt x="316" y="51"/>
                  <a:pt x="317" y="51"/>
                </a:cubicBezTo>
                <a:cubicBezTo>
                  <a:pt x="316" y="51"/>
                  <a:pt x="314" y="51"/>
                  <a:pt x="312" y="51"/>
                </a:cubicBezTo>
                <a:cubicBezTo>
                  <a:pt x="313" y="51"/>
                  <a:pt x="313" y="51"/>
                  <a:pt x="314" y="51"/>
                </a:cubicBezTo>
                <a:close/>
                <a:moveTo>
                  <a:pt x="222" y="108"/>
                </a:moveTo>
                <a:cubicBezTo>
                  <a:pt x="222" y="107"/>
                  <a:pt x="221" y="108"/>
                  <a:pt x="221" y="108"/>
                </a:cubicBezTo>
                <a:cubicBezTo>
                  <a:pt x="221" y="108"/>
                  <a:pt x="221" y="108"/>
                  <a:pt x="222" y="108"/>
                </a:cubicBezTo>
                <a:cubicBezTo>
                  <a:pt x="222" y="109"/>
                  <a:pt x="222" y="109"/>
                  <a:pt x="223" y="109"/>
                </a:cubicBezTo>
                <a:cubicBezTo>
                  <a:pt x="223" y="109"/>
                  <a:pt x="223" y="108"/>
                  <a:pt x="223" y="108"/>
                </a:cubicBezTo>
                <a:cubicBezTo>
                  <a:pt x="224" y="108"/>
                  <a:pt x="223" y="108"/>
                  <a:pt x="223" y="108"/>
                </a:cubicBezTo>
                <a:cubicBezTo>
                  <a:pt x="223" y="107"/>
                  <a:pt x="222" y="107"/>
                  <a:pt x="222" y="108"/>
                </a:cubicBezTo>
                <a:close/>
                <a:moveTo>
                  <a:pt x="227" y="66"/>
                </a:moveTo>
                <a:cubicBezTo>
                  <a:pt x="227" y="66"/>
                  <a:pt x="228" y="66"/>
                  <a:pt x="228" y="66"/>
                </a:cubicBezTo>
                <a:cubicBezTo>
                  <a:pt x="228" y="66"/>
                  <a:pt x="229" y="66"/>
                  <a:pt x="229" y="66"/>
                </a:cubicBezTo>
                <a:cubicBezTo>
                  <a:pt x="230" y="66"/>
                  <a:pt x="230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0" y="65"/>
                  <a:pt x="230" y="65"/>
                  <a:pt x="230" y="64"/>
                </a:cubicBezTo>
                <a:cubicBezTo>
                  <a:pt x="230" y="64"/>
                  <a:pt x="230" y="64"/>
                  <a:pt x="230" y="64"/>
                </a:cubicBezTo>
                <a:cubicBezTo>
                  <a:pt x="230" y="64"/>
                  <a:pt x="230" y="64"/>
                  <a:pt x="230" y="64"/>
                </a:cubicBezTo>
                <a:cubicBezTo>
                  <a:pt x="229" y="64"/>
                  <a:pt x="229" y="64"/>
                  <a:pt x="229" y="64"/>
                </a:cubicBezTo>
                <a:cubicBezTo>
                  <a:pt x="229" y="64"/>
                  <a:pt x="229" y="64"/>
                  <a:pt x="229" y="64"/>
                </a:cubicBezTo>
                <a:cubicBezTo>
                  <a:pt x="229" y="64"/>
                  <a:pt x="229" y="64"/>
                  <a:pt x="228" y="64"/>
                </a:cubicBezTo>
                <a:cubicBezTo>
                  <a:pt x="228" y="64"/>
                  <a:pt x="228" y="64"/>
                  <a:pt x="228" y="64"/>
                </a:cubicBezTo>
                <a:cubicBezTo>
                  <a:pt x="228" y="64"/>
                  <a:pt x="228" y="64"/>
                  <a:pt x="227" y="64"/>
                </a:cubicBezTo>
                <a:cubicBezTo>
                  <a:pt x="227" y="64"/>
                  <a:pt x="227" y="64"/>
                  <a:pt x="227" y="64"/>
                </a:cubicBezTo>
                <a:cubicBezTo>
                  <a:pt x="227" y="64"/>
                  <a:pt x="226" y="64"/>
                  <a:pt x="226" y="64"/>
                </a:cubicBezTo>
                <a:cubicBezTo>
                  <a:pt x="226" y="64"/>
                  <a:pt x="225" y="64"/>
                  <a:pt x="224" y="65"/>
                </a:cubicBezTo>
                <a:cubicBezTo>
                  <a:pt x="225" y="65"/>
                  <a:pt x="226" y="65"/>
                  <a:pt x="226" y="65"/>
                </a:cubicBezTo>
                <a:cubicBezTo>
                  <a:pt x="226" y="65"/>
                  <a:pt x="226" y="66"/>
                  <a:pt x="226" y="66"/>
                </a:cubicBezTo>
                <a:cubicBezTo>
                  <a:pt x="226" y="66"/>
                  <a:pt x="226" y="66"/>
                  <a:pt x="226" y="66"/>
                </a:cubicBezTo>
                <a:cubicBezTo>
                  <a:pt x="226" y="66"/>
                  <a:pt x="227" y="66"/>
                  <a:pt x="227" y="66"/>
                </a:cubicBezTo>
                <a:close/>
                <a:moveTo>
                  <a:pt x="233" y="104"/>
                </a:moveTo>
                <a:cubicBezTo>
                  <a:pt x="232" y="105"/>
                  <a:pt x="232" y="105"/>
                  <a:pt x="231" y="105"/>
                </a:cubicBezTo>
                <a:cubicBezTo>
                  <a:pt x="230" y="104"/>
                  <a:pt x="230" y="105"/>
                  <a:pt x="230" y="105"/>
                </a:cubicBezTo>
                <a:cubicBezTo>
                  <a:pt x="230" y="104"/>
                  <a:pt x="230" y="105"/>
                  <a:pt x="230" y="105"/>
                </a:cubicBezTo>
                <a:cubicBezTo>
                  <a:pt x="230" y="105"/>
                  <a:pt x="229" y="105"/>
                  <a:pt x="229" y="105"/>
                </a:cubicBezTo>
                <a:cubicBezTo>
                  <a:pt x="229" y="105"/>
                  <a:pt x="230" y="105"/>
                  <a:pt x="230" y="105"/>
                </a:cubicBezTo>
                <a:cubicBezTo>
                  <a:pt x="230" y="105"/>
                  <a:pt x="231" y="105"/>
                  <a:pt x="231" y="105"/>
                </a:cubicBezTo>
                <a:cubicBezTo>
                  <a:pt x="231" y="105"/>
                  <a:pt x="231" y="105"/>
                  <a:pt x="231" y="105"/>
                </a:cubicBezTo>
                <a:cubicBezTo>
                  <a:pt x="231" y="105"/>
                  <a:pt x="231" y="105"/>
                  <a:pt x="231" y="105"/>
                </a:cubicBezTo>
                <a:cubicBezTo>
                  <a:pt x="231" y="105"/>
                  <a:pt x="232" y="105"/>
                  <a:pt x="232" y="105"/>
                </a:cubicBezTo>
                <a:cubicBezTo>
                  <a:pt x="232" y="105"/>
                  <a:pt x="232" y="105"/>
                  <a:pt x="232" y="105"/>
                </a:cubicBezTo>
                <a:cubicBezTo>
                  <a:pt x="232" y="105"/>
                  <a:pt x="232" y="105"/>
                  <a:pt x="232" y="105"/>
                </a:cubicBezTo>
                <a:cubicBezTo>
                  <a:pt x="232" y="105"/>
                  <a:pt x="232" y="105"/>
                  <a:pt x="233" y="105"/>
                </a:cubicBezTo>
                <a:cubicBezTo>
                  <a:pt x="233" y="104"/>
                  <a:pt x="233" y="105"/>
                  <a:pt x="233" y="104"/>
                </a:cubicBezTo>
                <a:cubicBezTo>
                  <a:pt x="233" y="104"/>
                  <a:pt x="233" y="104"/>
                  <a:pt x="233" y="104"/>
                </a:cubicBezTo>
                <a:cubicBezTo>
                  <a:pt x="233" y="104"/>
                  <a:pt x="233" y="104"/>
                  <a:pt x="233" y="104"/>
                </a:cubicBezTo>
                <a:close/>
                <a:moveTo>
                  <a:pt x="235" y="68"/>
                </a:moveTo>
                <a:cubicBezTo>
                  <a:pt x="235" y="68"/>
                  <a:pt x="235" y="68"/>
                  <a:pt x="235" y="68"/>
                </a:cubicBezTo>
                <a:cubicBezTo>
                  <a:pt x="235" y="68"/>
                  <a:pt x="235" y="68"/>
                  <a:pt x="235" y="68"/>
                </a:cubicBezTo>
                <a:cubicBezTo>
                  <a:pt x="234" y="68"/>
                  <a:pt x="234" y="68"/>
                  <a:pt x="234" y="68"/>
                </a:cubicBezTo>
                <a:cubicBezTo>
                  <a:pt x="234" y="68"/>
                  <a:pt x="234" y="68"/>
                  <a:pt x="233" y="68"/>
                </a:cubicBezTo>
                <a:cubicBezTo>
                  <a:pt x="233" y="68"/>
                  <a:pt x="233" y="67"/>
                  <a:pt x="233" y="67"/>
                </a:cubicBezTo>
                <a:cubicBezTo>
                  <a:pt x="232" y="67"/>
                  <a:pt x="233" y="67"/>
                  <a:pt x="233" y="67"/>
                </a:cubicBezTo>
                <a:cubicBezTo>
                  <a:pt x="233" y="66"/>
                  <a:pt x="233" y="66"/>
                  <a:pt x="233" y="66"/>
                </a:cubicBezTo>
                <a:cubicBezTo>
                  <a:pt x="233" y="66"/>
                  <a:pt x="232" y="66"/>
                  <a:pt x="232" y="66"/>
                </a:cubicBezTo>
                <a:cubicBezTo>
                  <a:pt x="232" y="66"/>
                  <a:pt x="231" y="66"/>
                  <a:pt x="231" y="66"/>
                </a:cubicBezTo>
                <a:cubicBezTo>
                  <a:pt x="230" y="66"/>
                  <a:pt x="230" y="66"/>
                  <a:pt x="230" y="66"/>
                </a:cubicBezTo>
                <a:cubicBezTo>
                  <a:pt x="230" y="66"/>
                  <a:pt x="230" y="66"/>
                  <a:pt x="230" y="66"/>
                </a:cubicBezTo>
                <a:cubicBezTo>
                  <a:pt x="230" y="66"/>
                  <a:pt x="229" y="66"/>
                  <a:pt x="229" y="66"/>
                </a:cubicBezTo>
                <a:cubicBezTo>
                  <a:pt x="228" y="66"/>
                  <a:pt x="228" y="66"/>
                  <a:pt x="227" y="66"/>
                </a:cubicBezTo>
                <a:cubicBezTo>
                  <a:pt x="227" y="66"/>
                  <a:pt x="226" y="67"/>
                  <a:pt x="227" y="67"/>
                </a:cubicBezTo>
                <a:cubicBezTo>
                  <a:pt x="227" y="67"/>
                  <a:pt x="227" y="67"/>
                  <a:pt x="227" y="67"/>
                </a:cubicBezTo>
                <a:cubicBezTo>
                  <a:pt x="228" y="67"/>
                  <a:pt x="228" y="67"/>
                  <a:pt x="228" y="68"/>
                </a:cubicBezTo>
                <a:cubicBezTo>
                  <a:pt x="228" y="68"/>
                  <a:pt x="228" y="68"/>
                  <a:pt x="228" y="68"/>
                </a:cubicBezTo>
                <a:cubicBezTo>
                  <a:pt x="228" y="68"/>
                  <a:pt x="228" y="68"/>
                  <a:pt x="228" y="68"/>
                </a:cubicBezTo>
                <a:cubicBezTo>
                  <a:pt x="228" y="69"/>
                  <a:pt x="227" y="69"/>
                  <a:pt x="227" y="69"/>
                </a:cubicBezTo>
                <a:cubicBezTo>
                  <a:pt x="227" y="69"/>
                  <a:pt x="227" y="69"/>
                  <a:pt x="227" y="69"/>
                </a:cubicBezTo>
                <a:cubicBezTo>
                  <a:pt x="226" y="70"/>
                  <a:pt x="226" y="70"/>
                  <a:pt x="226" y="70"/>
                </a:cubicBezTo>
                <a:cubicBezTo>
                  <a:pt x="227" y="70"/>
                  <a:pt x="228" y="70"/>
                  <a:pt x="228" y="70"/>
                </a:cubicBezTo>
                <a:cubicBezTo>
                  <a:pt x="229" y="70"/>
                  <a:pt x="230" y="70"/>
                  <a:pt x="231" y="70"/>
                </a:cubicBezTo>
                <a:cubicBezTo>
                  <a:pt x="232" y="70"/>
                  <a:pt x="231" y="70"/>
                  <a:pt x="231" y="70"/>
                </a:cubicBezTo>
                <a:cubicBezTo>
                  <a:pt x="230" y="70"/>
                  <a:pt x="230" y="70"/>
                  <a:pt x="231" y="71"/>
                </a:cubicBezTo>
                <a:cubicBezTo>
                  <a:pt x="231" y="71"/>
                  <a:pt x="231" y="71"/>
                  <a:pt x="231" y="71"/>
                </a:cubicBezTo>
                <a:cubicBezTo>
                  <a:pt x="232" y="71"/>
                  <a:pt x="232" y="71"/>
                  <a:pt x="232" y="71"/>
                </a:cubicBezTo>
                <a:cubicBezTo>
                  <a:pt x="232" y="71"/>
                  <a:pt x="232" y="71"/>
                  <a:pt x="233" y="71"/>
                </a:cubicBezTo>
                <a:cubicBezTo>
                  <a:pt x="233" y="71"/>
                  <a:pt x="233" y="71"/>
                  <a:pt x="233" y="70"/>
                </a:cubicBezTo>
                <a:cubicBezTo>
                  <a:pt x="233" y="70"/>
                  <a:pt x="234" y="70"/>
                  <a:pt x="234" y="70"/>
                </a:cubicBezTo>
                <a:cubicBezTo>
                  <a:pt x="234" y="70"/>
                  <a:pt x="234" y="70"/>
                  <a:pt x="235" y="69"/>
                </a:cubicBezTo>
                <a:cubicBezTo>
                  <a:pt x="235" y="69"/>
                  <a:pt x="236" y="69"/>
                  <a:pt x="237" y="69"/>
                </a:cubicBezTo>
                <a:cubicBezTo>
                  <a:pt x="236" y="68"/>
                  <a:pt x="236" y="68"/>
                  <a:pt x="235" y="68"/>
                </a:cubicBezTo>
                <a:cubicBezTo>
                  <a:pt x="235" y="68"/>
                  <a:pt x="235" y="68"/>
                  <a:pt x="235" y="68"/>
                </a:cubicBezTo>
                <a:close/>
                <a:moveTo>
                  <a:pt x="221" y="55"/>
                </a:moveTo>
                <a:cubicBezTo>
                  <a:pt x="221" y="56"/>
                  <a:pt x="221" y="56"/>
                  <a:pt x="221" y="56"/>
                </a:cubicBezTo>
                <a:cubicBezTo>
                  <a:pt x="221" y="56"/>
                  <a:pt x="221" y="56"/>
                  <a:pt x="221" y="56"/>
                </a:cubicBezTo>
                <a:cubicBezTo>
                  <a:pt x="221" y="56"/>
                  <a:pt x="221" y="56"/>
                  <a:pt x="221" y="56"/>
                </a:cubicBezTo>
                <a:cubicBezTo>
                  <a:pt x="221" y="56"/>
                  <a:pt x="220" y="56"/>
                  <a:pt x="221" y="56"/>
                </a:cubicBezTo>
                <a:cubicBezTo>
                  <a:pt x="221" y="56"/>
                  <a:pt x="220" y="56"/>
                  <a:pt x="220" y="56"/>
                </a:cubicBezTo>
                <a:cubicBezTo>
                  <a:pt x="220" y="56"/>
                  <a:pt x="220" y="56"/>
                  <a:pt x="220" y="56"/>
                </a:cubicBezTo>
                <a:cubicBezTo>
                  <a:pt x="220" y="56"/>
                  <a:pt x="220" y="57"/>
                  <a:pt x="221" y="57"/>
                </a:cubicBezTo>
                <a:cubicBezTo>
                  <a:pt x="221" y="57"/>
                  <a:pt x="221" y="57"/>
                  <a:pt x="221" y="57"/>
                </a:cubicBezTo>
                <a:cubicBezTo>
                  <a:pt x="221" y="57"/>
                  <a:pt x="221" y="57"/>
                  <a:pt x="222" y="57"/>
                </a:cubicBezTo>
                <a:cubicBezTo>
                  <a:pt x="222" y="57"/>
                  <a:pt x="223" y="57"/>
                  <a:pt x="224" y="57"/>
                </a:cubicBezTo>
                <a:cubicBezTo>
                  <a:pt x="224" y="57"/>
                  <a:pt x="224" y="57"/>
                  <a:pt x="225" y="57"/>
                </a:cubicBezTo>
                <a:cubicBezTo>
                  <a:pt x="226" y="57"/>
                  <a:pt x="226" y="57"/>
                  <a:pt x="227" y="57"/>
                </a:cubicBezTo>
                <a:cubicBezTo>
                  <a:pt x="228" y="57"/>
                  <a:pt x="229" y="57"/>
                  <a:pt x="230" y="57"/>
                </a:cubicBezTo>
                <a:cubicBezTo>
                  <a:pt x="230" y="57"/>
                  <a:pt x="230" y="57"/>
                  <a:pt x="230" y="57"/>
                </a:cubicBezTo>
                <a:cubicBezTo>
                  <a:pt x="229" y="57"/>
                  <a:pt x="229" y="57"/>
                  <a:pt x="229" y="57"/>
                </a:cubicBezTo>
                <a:cubicBezTo>
                  <a:pt x="229" y="57"/>
                  <a:pt x="229" y="57"/>
                  <a:pt x="229" y="57"/>
                </a:cubicBezTo>
                <a:cubicBezTo>
                  <a:pt x="229" y="57"/>
                  <a:pt x="229" y="57"/>
                  <a:pt x="229" y="57"/>
                </a:cubicBezTo>
                <a:cubicBezTo>
                  <a:pt x="228" y="57"/>
                  <a:pt x="228" y="57"/>
                  <a:pt x="228" y="57"/>
                </a:cubicBezTo>
                <a:cubicBezTo>
                  <a:pt x="227" y="57"/>
                  <a:pt x="227" y="57"/>
                  <a:pt x="226" y="57"/>
                </a:cubicBezTo>
                <a:cubicBezTo>
                  <a:pt x="226" y="58"/>
                  <a:pt x="227" y="58"/>
                  <a:pt x="227" y="58"/>
                </a:cubicBezTo>
                <a:cubicBezTo>
                  <a:pt x="227" y="58"/>
                  <a:pt x="226" y="58"/>
                  <a:pt x="226" y="58"/>
                </a:cubicBezTo>
                <a:cubicBezTo>
                  <a:pt x="225" y="58"/>
                  <a:pt x="225" y="58"/>
                  <a:pt x="224" y="58"/>
                </a:cubicBezTo>
                <a:cubicBezTo>
                  <a:pt x="225" y="59"/>
                  <a:pt x="226" y="59"/>
                  <a:pt x="227" y="59"/>
                </a:cubicBezTo>
                <a:cubicBezTo>
                  <a:pt x="227" y="59"/>
                  <a:pt x="227" y="59"/>
                  <a:pt x="228" y="59"/>
                </a:cubicBezTo>
                <a:cubicBezTo>
                  <a:pt x="228" y="59"/>
                  <a:pt x="228" y="60"/>
                  <a:pt x="229" y="59"/>
                </a:cubicBezTo>
                <a:cubicBezTo>
                  <a:pt x="229" y="59"/>
                  <a:pt x="229" y="59"/>
                  <a:pt x="229" y="59"/>
                </a:cubicBezTo>
                <a:cubicBezTo>
                  <a:pt x="230" y="59"/>
                  <a:pt x="231" y="59"/>
                  <a:pt x="232" y="60"/>
                </a:cubicBezTo>
                <a:cubicBezTo>
                  <a:pt x="233" y="60"/>
                  <a:pt x="234" y="61"/>
                  <a:pt x="235" y="60"/>
                </a:cubicBezTo>
                <a:cubicBezTo>
                  <a:pt x="235" y="60"/>
                  <a:pt x="235" y="60"/>
                  <a:pt x="235" y="60"/>
                </a:cubicBezTo>
                <a:cubicBezTo>
                  <a:pt x="235" y="60"/>
                  <a:pt x="235" y="60"/>
                  <a:pt x="235" y="60"/>
                </a:cubicBezTo>
                <a:cubicBezTo>
                  <a:pt x="236" y="60"/>
                  <a:pt x="236" y="60"/>
                  <a:pt x="236" y="60"/>
                </a:cubicBezTo>
                <a:cubicBezTo>
                  <a:pt x="236" y="60"/>
                  <a:pt x="237" y="60"/>
                  <a:pt x="238" y="60"/>
                </a:cubicBezTo>
                <a:cubicBezTo>
                  <a:pt x="238" y="60"/>
                  <a:pt x="238" y="59"/>
                  <a:pt x="238" y="59"/>
                </a:cubicBezTo>
                <a:cubicBezTo>
                  <a:pt x="239" y="59"/>
                  <a:pt x="239" y="59"/>
                  <a:pt x="239" y="59"/>
                </a:cubicBezTo>
                <a:cubicBezTo>
                  <a:pt x="239" y="59"/>
                  <a:pt x="239" y="59"/>
                  <a:pt x="239" y="59"/>
                </a:cubicBezTo>
                <a:cubicBezTo>
                  <a:pt x="240" y="58"/>
                  <a:pt x="239" y="58"/>
                  <a:pt x="239" y="58"/>
                </a:cubicBezTo>
                <a:cubicBezTo>
                  <a:pt x="239" y="58"/>
                  <a:pt x="240" y="58"/>
                  <a:pt x="240" y="58"/>
                </a:cubicBezTo>
                <a:cubicBezTo>
                  <a:pt x="240" y="58"/>
                  <a:pt x="241" y="58"/>
                  <a:pt x="241" y="57"/>
                </a:cubicBezTo>
                <a:cubicBezTo>
                  <a:pt x="241" y="57"/>
                  <a:pt x="242" y="57"/>
                  <a:pt x="242" y="57"/>
                </a:cubicBezTo>
                <a:cubicBezTo>
                  <a:pt x="243" y="57"/>
                  <a:pt x="243" y="56"/>
                  <a:pt x="243" y="56"/>
                </a:cubicBezTo>
                <a:cubicBezTo>
                  <a:pt x="243" y="56"/>
                  <a:pt x="243" y="56"/>
                  <a:pt x="243" y="56"/>
                </a:cubicBezTo>
                <a:cubicBezTo>
                  <a:pt x="243" y="56"/>
                  <a:pt x="243" y="55"/>
                  <a:pt x="243" y="55"/>
                </a:cubicBezTo>
                <a:cubicBezTo>
                  <a:pt x="241" y="55"/>
                  <a:pt x="239" y="54"/>
                  <a:pt x="237" y="54"/>
                </a:cubicBezTo>
                <a:cubicBezTo>
                  <a:pt x="237" y="54"/>
                  <a:pt x="236" y="54"/>
                  <a:pt x="235" y="54"/>
                </a:cubicBezTo>
                <a:cubicBezTo>
                  <a:pt x="235" y="54"/>
                  <a:pt x="235" y="54"/>
                  <a:pt x="235" y="54"/>
                </a:cubicBezTo>
                <a:cubicBezTo>
                  <a:pt x="235" y="54"/>
                  <a:pt x="235" y="54"/>
                  <a:pt x="235" y="54"/>
                </a:cubicBezTo>
                <a:cubicBezTo>
                  <a:pt x="235" y="54"/>
                  <a:pt x="235" y="54"/>
                  <a:pt x="234" y="54"/>
                </a:cubicBezTo>
                <a:cubicBezTo>
                  <a:pt x="234" y="54"/>
                  <a:pt x="234" y="54"/>
                  <a:pt x="234" y="54"/>
                </a:cubicBezTo>
                <a:cubicBezTo>
                  <a:pt x="234" y="55"/>
                  <a:pt x="233" y="55"/>
                  <a:pt x="232" y="55"/>
                </a:cubicBezTo>
                <a:cubicBezTo>
                  <a:pt x="232" y="55"/>
                  <a:pt x="232" y="54"/>
                  <a:pt x="232" y="54"/>
                </a:cubicBezTo>
                <a:cubicBezTo>
                  <a:pt x="232" y="54"/>
                  <a:pt x="232" y="54"/>
                  <a:pt x="233" y="54"/>
                </a:cubicBezTo>
                <a:cubicBezTo>
                  <a:pt x="233" y="54"/>
                  <a:pt x="233" y="54"/>
                  <a:pt x="233" y="54"/>
                </a:cubicBezTo>
                <a:cubicBezTo>
                  <a:pt x="233" y="54"/>
                  <a:pt x="232" y="53"/>
                  <a:pt x="232" y="53"/>
                </a:cubicBezTo>
                <a:cubicBezTo>
                  <a:pt x="232" y="53"/>
                  <a:pt x="232" y="53"/>
                  <a:pt x="231" y="53"/>
                </a:cubicBezTo>
                <a:cubicBezTo>
                  <a:pt x="232" y="53"/>
                  <a:pt x="231" y="53"/>
                  <a:pt x="230" y="53"/>
                </a:cubicBezTo>
                <a:cubicBezTo>
                  <a:pt x="230" y="53"/>
                  <a:pt x="230" y="54"/>
                  <a:pt x="230" y="54"/>
                </a:cubicBezTo>
                <a:cubicBezTo>
                  <a:pt x="230" y="54"/>
                  <a:pt x="231" y="54"/>
                  <a:pt x="231" y="54"/>
                </a:cubicBezTo>
                <a:cubicBezTo>
                  <a:pt x="231" y="54"/>
                  <a:pt x="231" y="54"/>
                  <a:pt x="231" y="54"/>
                </a:cubicBezTo>
                <a:cubicBezTo>
                  <a:pt x="230" y="54"/>
                  <a:pt x="231" y="54"/>
                  <a:pt x="231" y="54"/>
                </a:cubicBezTo>
                <a:cubicBezTo>
                  <a:pt x="231" y="55"/>
                  <a:pt x="230" y="55"/>
                  <a:pt x="230" y="55"/>
                </a:cubicBezTo>
                <a:cubicBezTo>
                  <a:pt x="230" y="55"/>
                  <a:pt x="230" y="56"/>
                  <a:pt x="230" y="56"/>
                </a:cubicBezTo>
                <a:cubicBezTo>
                  <a:pt x="230" y="56"/>
                  <a:pt x="230" y="56"/>
                  <a:pt x="230" y="55"/>
                </a:cubicBezTo>
                <a:cubicBezTo>
                  <a:pt x="229" y="55"/>
                  <a:pt x="229" y="55"/>
                  <a:pt x="228" y="55"/>
                </a:cubicBezTo>
                <a:cubicBezTo>
                  <a:pt x="228" y="55"/>
                  <a:pt x="228" y="55"/>
                  <a:pt x="229" y="55"/>
                </a:cubicBezTo>
                <a:cubicBezTo>
                  <a:pt x="228" y="55"/>
                  <a:pt x="227" y="55"/>
                  <a:pt x="227" y="54"/>
                </a:cubicBezTo>
                <a:cubicBezTo>
                  <a:pt x="226" y="54"/>
                  <a:pt x="226" y="54"/>
                  <a:pt x="226" y="54"/>
                </a:cubicBezTo>
                <a:cubicBezTo>
                  <a:pt x="225" y="54"/>
                  <a:pt x="225" y="54"/>
                  <a:pt x="225" y="53"/>
                </a:cubicBezTo>
                <a:cubicBezTo>
                  <a:pt x="224" y="53"/>
                  <a:pt x="224" y="53"/>
                  <a:pt x="223" y="53"/>
                </a:cubicBezTo>
                <a:cubicBezTo>
                  <a:pt x="223" y="53"/>
                  <a:pt x="222" y="53"/>
                  <a:pt x="223" y="53"/>
                </a:cubicBezTo>
                <a:cubicBezTo>
                  <a:pt x="223" y="53"/>
                  <a:pt x="224" y="53"/>
                  <a:pt x="224" y="53"/>
                </a:cubicBezTo>
                <a:cubicBezTo>
                  <a:pt x="224" y="54"/>
                  <a:pt x="224" y="54"/>
                  <a:pt x="224" y="54"/>
                </a:cubicBezTo>
                <a:cubicBezTo>
                  <a:pt x="224" y="54"/>
                  <a:pt x="224" y="54"/>
                  <a:pt x="224" y="54"/>
                </a:cubicBezTo>
                <a:cubicBezTo>
                  <a:pt x="223" y="54"/>
                  <a:pt x="223" y="54"/>
                  <a:pt x="223" y="54"/>
                </a:cubicBezTo>
                <a:cubicBezTo>
                  <a:pt x="223" y="54"/>
                  <a:pt x="222" y="54"/>
                  <a:pt x="222" y="54"/>
                </a:cubicBezTo>
                <a:cubicBezTo>
                  <a:pt x="222" y="54"/>
                  <a:pt x="221" y="54"/>
                  <a:pt x="221" y="54"/>
                </a:cubicBezTo>
                <a:cubicBezTo>
                  <a:pt x="221" y="54"/>
                  <a:pt x="222" y="54"/>
                  <a:pt x="222" y="54"/>
                </a:cubicBezTo>
                <a:cubicBezTo>
                  <a:pt x="222" y="54"/>
                  <a:pt x="222" y="54"/>
                  <a:pt x="222" y="54"/>
                </a:cubicBezTo>
                <a:cubicBezTo>
                  <a:pt x="221" y="55"/>
                  <a:pt x="220" y="55"/>
                  <a:pt x="218" y="55"/>
                </a:cubicBezTo>
                <a:cubicBezTo>
                  <a:pt x="219" y="55"/>
                  <a:pt x="220" y="55"/>
                  <a:pt x="221" y="55"/>
                </a:cubicBezTo>
                <a:close/>
                <a:moveTo>
                  <a:pt x="219" y="110"/>
                </a:moveTo>
                <a:cubicBezTo>
                  <a:pt x="219" y="110"/>
                  <a:pt x="219" y="110"/>
                  <a:pt x="219" y="110"/>
                </a:cubicBezTo>
                <a:cubicBezTo>
                  <a:pt x="219" y="110"/>
                  <a:pt x="219" y="110"/>
                  <a:pt x="219" y="110"/>
                </a:cubicBezTo>
                <a:cubicBezTo>
                  <a:pt x="219" y="110"/>
                  <a:pt x="219" y="110"/>
                  <a:pt x="219" y="110"/>
                </a:cubicBezTo>
                <a:cubicBezTo>
                  <a:pt x="218" y="110"/>
                  <a:pt x="218" y="110"/>
                  <a:pt x="218" y="110"/>
                </a:cubicBezTo>
                <a:cubicBezTo>
                  <a:pt x="218" y="110"/>
                  <a:pt x="218" y="110"/>
                  <a:pt x="218" y="110"/>
                </a:cubicBezTo>
                <a:cubicBezTo>
                  <a:pt x="218" y="110"/>
                  <a:pt x="218" y="110"/>
                  <a:pt x="218" y="110"/>
                </a:cubicBezTo>
                <a:cubicBezTo>
                  <a:pt x="218" y="110"/>
                  <a:pt x="218" y="110"/>
                  <a:pt x="218" y="110"/>
                </a:cubicBezTo>
                <a:cubicBezTo>
                  <a:pt x="218" y="110"/>
                  <a:pt x="218" y="110"/>
                  <a:pt x="218" y="110"/>
                </a:cubicBezTo>
                <a:cubicBezTo>
                  <a:pt x="218" y="110"/>
                  <a:pt x="217" y="110"/>
                  <a:pt x="217" y="110"/>
                </a:cubicBezTo>
                <a:cubicBezTo>
                  <a:pt x="217" y="110"/>
                  <a:pt x="218" y="110"/>
                  <a:pt x="218" y="110"/>
                </a:cubicBezTo>
                <a:cubicBezTo>
                  <a:pt x="218" y="110"/>
                  <a:pt x="217" y="110"/>
                  <a:pt x="218" y="111"/>
                </a:cubicBezTo>
                <a:cubicBezTo>
                  <a:pt x="217" y="110"/>
                  <a:pt x="216" y="110"/>
                  <a:pt x="216" y="111"/>
                </a:cubicBezTo>
                <a:cubicBezTo>
                  <a:pt x="216" y="111"/>
                  <a:pt x="217" y="111"/>
                  <a:pt x="217" y="111"/>
                </a:cubicBezTo>
                <a:cubicBezTo>
                  <a:pt x="216" y="111"/>
                  <a:pt x="216" y="111"/>
                  <a:pt x="217" y="111"/>
                </a:cubicBezTo>
                <a:cubicBezTo>
                  <a:pt x="217" y="112"/>
                  <a:pt x="216" y="112"/>
                  <a:pt x="216" y="112"/>
                </a:cubicBezTo>
                <a:cubicBezTo>
                  <a:pt x="216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7" y="112"/>
                  <a:pt x="217" y="112"/>
                </a:cubicBezTo>
                <a:cubicBezTo>
                  <a:pt x="217" y="112"/>
                  <a:pt x="218" y="112"/>
                  <a:pt x="218" y="112"/>
                </a:cubicBezTo>
                <a:cubicBezTo>
                  <a:pt x="219" y="112"/>
                  <a:pt x="219" y="112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0"/>
                  <a:pt x="219" y="110"/>
                </a:cubicBezTo>
                <a:close/>
                <a:moveTo>
                  <a:pt x="215" y="113"/>
                </a:moveTo>
                <a:cubicBezTo>
                  <a:pt x="214" y="113"/>
                  <a:pt x="214" y="113"/>
                  <a:pt x="214" y="113"/>
                </a:cubicBezTo>
                <a:cubicBezTo>
                  <a:pt x="215" y="114"/>
                  <a:pt x="214" y="114"/>
                  <a:pt x="214" y="114"/>
                </a:cubicBezTo>
                <a:cubicBezTo>
                  <a:pt x="214" y="114"/>
                  <a:pt x="214" y="114"/>
                  <a:pt x="213" y="114"/>
                </a:cubicBezTo>
                <a:cubicBezTo>
                  <a:pt x="213" y="114"/>
                  <a:pt x="213" y="114"/>
                  <a:pt x="213" y="114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4" y="114"/>
                  <a:pt x="214" y="114"/>
                  <a:pt x="213" y="113"/>
                </a:cubicBezTo>
                <a:cubicBezTo>
                  <a:pt x="214" y="113"/>
                  <a:pt x="214" y="113"/>
                  <a:pt x="214" y="112"/>
                </a:cubicBezTo>
                <a:cubicBezTo>
                  <a:pt x="213" y="113"/>
                  <a:pt x="213" y="112"/>
                  <a:pt x="213" y="113"/>
                </a:cubicBezTo>
                <a:cubicBezTo>
                  <a:pt x="213" y="113"/>
                  <a:pt x="212" y="113"/>
                  <a:pt x="213" y="113"/>
                </a:cubicBezTo>
                <a:cubicBezTo>
                  <a:pt x="213" y="114"/>
                  <a:pt x="213" y="114"/>
                  <a:pt x="213" y="114"/>
                </a:cubicBezTo>
                <a:cubicBezTo>
                  <a:pt x="213" y="114"/>
                  <a:pt x="213" y="113"/>
                  <a:pt x="213" y="114"/>
                </a:cubicBezTo>
                <a:cubicBezTo>
                  <a:pt x="212" y="114"/>
                  <a:pt x="213" y="114"/>
                  <a:pt x="213" y="114"/>
                </a:cubicBezTo>
                <a:cubicBezTo>
                  <a:pt x="213" y="114"/>
                  <a:pt x="212" y="114"/>
                  <a:pt x="212" y="114"/>
                </a:cubicBezTo>
                <a:cubicBezTo>
                  <a:pt x="212" y="114"/>
                  <a:pt x="212" y="115"/>
                  <a:pt x="212" y="115"/>
                </a:cubicBezTo>
                <a:cubicBezTo>
                  <a:pt x="212" y="115"/>
                  <a:pt x="212" y="115"/>
                  <a:pt x="211" y="115"/>
                </a:cubicBezTo>
                <a:cubicBezTo>
                  <a:pt x="212" y="115"/>
                  <a:pt x="212" y="115"/>
                  <a:pt x="213" y="115"/>
                </a:cubicBezTo>
                <a:cubicBezTo>
                  <a:pt x="213" y="115"/>
                  <a:pt x="213" y="115"/>
                  <a:pt x="213" y="115"/>
                </a:cubicBezTo>
                <a:cubicBezTo>
                  <a:pt x="213" y="115"/>
                  <a:pt x="213" y="115"/>
                  <a:pt x="214" y="115"/>
                </a:cubicBezTo>
                <a:cubicBezTo>
                  <a:pt x="214" y="115"/>
                  <a:pt x="214" y="114"/>
                  <a:pt x="214" y="114"/>
                </a:cubicBezTo>
                <a:cubicBezTo>
                  <a:pt x="215" y="114"/>
                  <a:pt x="215" y="114"/>
                  <a:pt x="215" y="114"/>
                </a:cubicBezTo>
                <a:cubicBezTo>
                  <a:pt x="215" y="114"/>
                  <a:pt x="215" y="113"/>
                  <a:pt x="215" y="113"/>
                </a:cubicBezTo>
                <a:cubicBezTo>
                  <a:pt x="215" y="113"/>
                  <a:pt x="215" y="113"/>
                  <a:pt x="215" y="113"/>
                </a:cubicBezTo>
                <a:close/>
                <a:moveTo>
                  <a:pt x="210" y="114"/>
                </a:moveTo>
                <a:cubicBezTo>
                  <a:pt x="210" y="114"/>
                  <a:pt x="210" y="114"/>
                  <a:pt x="210" y="114"/>
                </a:cubicBezTo>
                <a:cubicBezTo>
                  <a:pt x="210" y="114"/>
                  <a:pt x="210" y="114"/>
                  <a:pt x="211" y="114"/>
                </a:cubicBezTo>
                <a:cubicBezTo>
                  <a:pt x="211" y="114"/>
                  <a:pt x="211" y="114"/>
                  <a:pt x="211" y="114"/>
                </a:cubicBezTo>
                <a:cubicBezTo>
                  <a:pt x="211" y="114"/>
                  <a:pt x="211" y="114"/>
                  <a:pt x="211" y="114"/>
                </a:cubicBezTo>
                <a:cubicBezTo>
                  <a:pt x="212" y="114"/>
                  <a:pt x="212" y="114"/>
                  <a:pt x="212" y="114"/>
                </a:cubicBezTo>
                <a:cubicBezTo>
                  <a:pt x="212" y="114"/>
                  <a:pt x="212" y="114"/>
                  <a:pt x="212" y="113"/>
                </a:cubicBezTo>
                <a:cubicBezTo>
                  <a:pt x="212" y="113"/>
                  <a:pt x="212" y="113"/>
                  <a:pt x="212" y="113"/>
                </a:cubicBezTo>
                <a:cubicBezTo>
                  <a:pt x="212" y="113"/>
                  <a:pt x="212" y="113"/>
                  <a:pt x="212" y="113"/>
                </a:cubicBezTo>
                <a:cubicBezTo>
                  <a:pt x="212" y="113"/>
                  <a:pt x="212" y="112"/>
                  <a:pt x="211" y="112"/>
                </a:cubicBezTo>
                <a:cubicBezTo>
                  <a:pt x="211" y="113"/>
                  <a:pt x="212" y="113"/>
                  <a:pt x="211" y="113"/>
                </a:cubicBezTo>
                <a:cubicBezTo>
                  <a:pt x="211" y="113"/>
                  <a:pt x="211" y="113"/>
                  <a:pt x="211" y="113"/>
                </a:cubicBezTo>
                <a:cubicBezTo>
                  <a:pt x="211" y="113"/>
                  <a:pt x="210" y="114"/>
                  <a:pt x="210" y="114"/>
                </a:cubicBezTo>
                <a:close/>
                <a:moveTo>
                  <a:pt x="210" y="115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5"/>
                  <a:pt x="210" y="116"/>
                </a:cubicBezTo>
                <a:cubicBezTo>
                  <a:pt x="210" y="116"/>
                  <a:pt x="210" y="116"/>
                  <a:pt x="210" y="116"/>
                </a:cubicBezTo>
                <a:cubicBezTo>
                  <a:pt x="209" y="116"/>
                  <a:pt x="209" y="116"/>
                  <a:pt x="209" y="116"/>
                </a:cubicBezTo>
                <a:cubicBezTo>
                  <a:pt x="210" y="116"/>
                  <a:pt x="211" y="115"/>
                  <a:pt x="212" y="115"/>
                </a:cubicBezTo>
                <a:cubicBezTo>
                  <a:pt x="211" y="115"/>
                  <a:pt x="211" y="115"/>
                  <a:pt x="210" y="115"/>
                </a:cubicBezTo>
                <a:close/>
                <a:moveTo>
                  <a:pt x="221" y="108"/>
                </a:moveTo>
                <a:cubicBezTo>
                  <a:pt x="221" y="108"/>
                  <a:pt x="221" y="109"/>
                  <a:pt x="221" y="109"/>
                </a:cubicBezTo>
                <a:cubicBezTo>
                  <a:pt x="221" y="109"/>
                  <a:pt x="221" y="109"/>
                  <a:pt x="221" y="109"/>
                </a:cubicBezTo>
                <a:cubicBezTo>
                  <a:pt x="220" y="109"/>
                  <a:pt x="220" y="109"/>
                  <a:pt x="220" y="109"/>
                </a:cubicBezTo>
                <a:cubicBezTo>
                  <a:pt x="220" y="109"/>
                  <a:pt x="220" y="109"/>
                  <a:pt x="220" y="109"/>
                </a:cubicBezTo>
                <a:cubicBezTo>
                  <a:pt x="220" y="109"/>
                  <a:pt x="220" y="109"/>
                  <a:pt x="220" y="109"/>
                </a:cubicBezTo>
                <a:cubicBezTo>
                  <a:pt x="220" y="109"/>
                  <a:pt x="220" y="109"/>
                  <a:pt x="220" y="109"/>
                </a:cubicBezTo>
                <a:cubicBezTo>
                  <a:pt x="220" y="109"/>
                  <a:pt x="220" y="109"/>
                  <a:pt x="220" y="110"/>
                </a:cubicBezTo>
                <a:cubicBezTo>
                  <a:pt x="220" y="109"/>
                  <a:pt x="219" y="109"/>
                  <a:pt x="219" y="110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1" y="110"/>
                  <a:pt x="221" y="110"/>
                  <a:pt x="221" y="109"/>
                </a:cubicBezTo>
                <a:cubicBezTo>
                  <a:pt x="221" y="109"/>
                  <a:pt x="222" y="109"/>
                  <a:pt x="222" y="109"/>
                </a:cubicBezTo>
                <a:cubicBezTo>
                  <a:pt x="222" y="109"/>
                  <a:pt x="221" y="108"/>
                  <a:pt x="221" y="108"/>
                </a:cubicBezTo>
                <a:cubicBezTo>
                  <a:pt x="221" y="108"/>
                  <a:pt x="221" y="108"/>
                  <a:pt x="221" y="108"/>
                </a:cubicBezTo>
                <a:close/>
                <a:moveTo>
                  <a:pt x="15" y="290"/>
                </a:moveTo>
                <a:cubicBezTo>
                  <a:pt x="15" y="289"/>
                  <a:pt x="15" y="290"/>
                  <a:pt x="15" y="290"/>
                </a:cubicBezTo>
                <a:cubicBezTo>
                  <a:pt x="15" y="289"/>
                  <a:pt x="15" y="289"/>
                  <a:pt x="14" y="288"/>
                </a:cubicBezTo>
                <a:cubicBezTo>
                  <a:pt x="14" y="288"/>
                  <a:pt x="14" y="289"/>
                  <a:pt x="14" y="289"/>
                </a:cubicBezTo>
                <a:cubicBezTo>
                  <a:pt x="14" y="289"/>
                  <a:pt x="15" y="289"/>
                  <a:pt x="15" y="289"/>
                </a:cubicBezTo>
                <a:cubicBezTo>
                  <a:pt x="15" y="289"/>
                  <a:pt x="15" y="290"/>
                  <a:pt x="15" y="290"/>
                </a:cubicBezTo>
                <a:close/>
                <a:moveTo>
                  <a:pt x="60" y="150"/>
                </a:moveTo>
                <a:cubicBezTo>
                  <a:pt x="60" y="150"/>
                  <a:pt x="60" y="150"/>
                  <a:pt x="60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9" y="150"/>
                  <a:pt x="59" y="150"/>
                  <a:pt x="58" y="150"/>
                </a:cubicBezTo>
                <a:cubicBezTo>
                  <a:pt x="59" y="151"/>
                  <a:pt x="59" y="151"/>
                  <a:pt x="59" y="150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9" y="150"/>
                  <a:pt x="60" y="150"/>
                  <a:pt x="60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150"/>
                  <a:pt x="60" y="150"/>
                  <a:pt x="60" y="150"/>
                </a:cubicBezTo>
                <a:close/>
                <a:moveTo>
                  <a:pt x="56" y="148"/>
                </a:moveTo>
                <a:cubicBezTo>
                  <a:pt x="56" y="148"/>
                  <a:pt x="56" y="148"/>
                  <a:pt x="56" y="148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6" y="148"/>
                  <a:pt x="56" y="148"/>
                  <a:pt x="56" y="148"/>
                </a:cubicBezTo>
                <a:close/>
                <a:moveTo>
                  <a:pt x="58" y="150"/>
                </a:moveTo>
                <a:cubicBezTo>
                  <a:pt x="58" y="150"/>
                  <a:pt x="58" y="150"/>
                  <a:pt x="58" y="150"/>
                </a:cubicBezTo>
                <a:cubicBezTo>
                  <a:pt x="58" y="150"/>
                  <a:pt x="58" y="150"/>
                  <a:pt x="58" y="150"/>
                </a:cubicBezTo>
                <a:cubicBezTo>
                  <a:pt x="58" y="150"/>
                  <a:pt x="58" y="150"/>
                  <a:pt x="58" y="150"/>
                </a:cubicBezTo>
                <a:cubicBezTo>
                  <a:pt x="58" y="150"/>
                  <a:pt x="58" y="150"/>
                  <a:pt x="58" y="150"/>
                </a:cubicBezTo>
                <a:cubicBezTo>
                  <a:pt x="58" y="150"/>
                  <a:pt x="58" y="150"/>
                  <a:pt x="58" y="150"/>
                </a:cubicBezTo>
                <a:cubicBezTo>
                  <a:pt x="58" y="150"/>
                  <a:pt x="58" y="150"/>
                  <a:pt x="58" y="150"/>
                </a:cubicBezTo>
                <a:cubicBezTo>
                  <a:pt x="58" y="150"/>
                  <a:pt x="58" y="150"/>
                  <a:pt x="58" y="150"/>
                </a:cubicBezTo>
                <a:cubicBezTo>
                  <a:pt x="58" y="150"/>
                  <a:pt x="58" y="150"/>
                  <a:pt x="58" y="150"/>
                </a:cubicBezTo>
                <a:cubicBezTo>
                  <a:pt x="58" y="150"/>
                  <a:pt x="58" y="150"/>
                  <a:pt x="58" y="150"/>
                </a:cubicBezTo>
                <a:cubicBezTo>
                  <a:pt x="58" y="150"/>
                  <a:pt x="58" y="150"/>
                  <a:pt x="58" y="150"/>
                </a:cubicBezTo>
                <a:cubicBezTo>
                  <a:pt x="58" y="150"/>
                  <a:pt x="58" y="150"/>
                  <a:pt x="58" y="150"/>
                </a:cubicBezTo>
                <a:cubicBezTo>
                  <a:pt x="58" y="150"/>
                  <a:pt x="58" y="150"/>
                  <a:pt x="58" y="150"/>
                </a:cubicBezTo>
                <a:close/>
                <a:moveTo>
                  <a:pt x="59" y="150"/>
                </a:moveTo>
                <a:cubicBezTo>
                  <a:pt x="59" y="150"/>
                  <a:pt x="59" y="150"/>
                  <a:pt x="59" y="150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9" y="150"/>
                  <a:pt x="59" y="150"/>
                  <a:pt x="59" y="150"/>
                </a:cubicBezTo>
                <a:cubicBezTo>
                  <a:pt x="59" y="150"/>
                  <a:pt x="58" y="150"/>
                  <a:pt x="58" y="150"/>
                </a:cubicBezTo>
                <a:cubicBezTo>
                  <a:pt x="58" y="150"/>
                  <a:pt x="58" y="150"/>
                  <a:pt x="58" y="150"/>
                </a:cubicBezTo>
                <a:cubicBezTo>
                  <a:pt x="58" y="150"/>
                  <a:pt x="58" y="150"/>
                  <a:pt x="58" y="150"/>
                </a:cubicBezTo>
                <a:cubicBezTo>
                  <a:pt x="58" y="150"/>
                  <a:pt x="59" y="150"/>
                  <a:pt x="59" y="150"/>
                </a:cubicBezTo>
                <a:cubicBezTo>
                  <a:pt x="59" y="150"/>
                  <a:pt x="59" y="150"/>
                  <a:pt x="59" y="150"/>
                </a:cubicBezTo>
                <a:close/>
                <a:moveTo>
                  <a:pt x="53" y="146"/>
                </a:moveTo>
                <a:cubicBezTo>
                  <a:pt x="53" y="146"/>
                  <a:pt x="53" y="146"/>
                  <a:pt x="52" y="146"/>
                </a:cubicBezTo>
                <a:cubicBezTo>
                  <a:pt x="52" y="146"/>
                  <a:pt x="52" y="147"/>
                  <a:pt x="51" y="147"/>
                </a:cubicBezTo>
                <a:cubicBezTo>
                  <a:pt x="52" y="147"/>
                  <a:pt x="52" y="147"/>
                  <a:pt x="52" y="147"/>
                </a:cubicBezTo>
                <a:cubicBezTo>
                  <a:pt x="52" y="147"/>
                  <a:pt x="53" y="147"/>
                  <a:pt x="53" y="146"/>
                </a:cubicBezTo>
                <a:cubicBezTo>
                  <a:pt x="53" y="146"/>
                  <a:pt x="53" y="146"/>
                  <a:pt x="53" y="146"/>
                </a:cubicBezTo>
                <a:close/>
                <a:moveTo>
                  <a:pt x="55" y="148"/>
                </a:moveTo>
                <a:cubicBezTo>
                  <a:pt x="55" y="148"/>
                  <a:pt x="55" y="148"/>
                  <a:pt x="55" y="149"/>
                </a:cubicBezTo>
                <a:cubicBezTo>
                  <a:pt x="55" y="149"/>
                  <a:pt x="55" y="149"/>
                  <a:pt x="55" y="149"/>
                </a:cubicBezTo>
                <a:cubicBezTo>
                  <a:pt x="55" y="149"/>
                  <a:pt x="56" y="149"/>
                  <a:pt x="56" y="148"/>
                </a:cubicBezTo>
                <a:cubicBezTo>
                  <a:pt x="56" y="148"/>
                  <a:pt x="55" y="148"/>
                  <a:pt x="55" y="148"/>
                </a:cubicBezTo>
                <a:close/>
                <a:moveTo>
                  <a:pt x="40" y="329"/>
                </a:moveTo>
                <a:cubicBezTo>
                  <a:pt x="40" y="329"/>
                  <a:pt x="40" y="330"/>
                  <a:pt x="40" y="330"/>
                </a:cubicBezTo>
                <a:cubicBezTo>
                  <a:pt x="40" y="330"/>
                  <a:pt x="41" y="329"/>
                  <a:pt x="41" y="329"/>
                </a:cubicBezTo>
                <a:cubicBezTo>
                  <a:pt x="41" y="329"/>
                  <a:pt x="41" y="329"/>
                  <a:pt x="41" y="329"/>
                </a:cubicBezTo>
                <a:cubicBezTo>
                  <a:pt x="41" y="329"/>
                  <a:pt x="41" y="329"/>
                  <a:pt x="41" y="329"/>
                </a:cubicBezTo>
                <a:cubicBezTo>
                  <a:pt x="41" y="329"/>
                  <a:pt x="41" y="329"/>
                  <a:pt x="41" y="329"/>
                </a:cubicBezTo>
                <a:cubicBezTo>
                  <a:pt x="41" y="329"/>
                  <a:pt x="41" y="329"/>
                  <a:pt x="41" y="329"/>
                </a:cubicBezTo>
                <a:cubicBezTo>
                  <a:pt x="41" y="329"/>
                  <a:pt x="40" y="329"/>
                  <a:pt x="40" y="329"/>
                </a:cubicBezTo>
                <a:close/>
                <a:moveTo>
                  <a:pt x="47" y="328"/>
                </a:moveTo>
                <a:cubicBezTo>
                  <a:pt x="47" y="328"/>
                  <a:pt x="46" y="328"/>
                  <a:pt x="46" y="328"/>
                </a:cubicBezTo>
                <a:cubicBezTo>
                  <a:pt x="46" y="328"/>
                  <a:pt x="46" y="328"/>
                  <a:pt x="45" y="328"/>
                </a:cubicBezTo>
                <a:cubicBezTo>
                  <a:pt x="45" y="328"/>
                  <a:pt x="45" y="328"/>
                  <a:pt x="45" y="328"/>
                </a:cubicBezTo>
                <a:cubicBezTo>
                  <a:pt x="45" y="328"/>
                  <a:pt x="45" y="328"/>
                  <a:pt x="45" y="328"/>
                </a:cubicBezTo>
                <a:cubicBezTo>
                  <a:pt x="45" y="328"/>
                  <a:pt x="45" y="328"/>
                  <a:pt x="45" y="328"/>
                </a:cubicBezTo>
                <a:cubicBezTo>
                  <a:pt x="45" y="328"/>
                  <a:pt x="45" y="328"/>
                  <a:pt x="45" y="328"/>
                </a:cubicBezTo>
                <a:cubicBezTo>
                  <a:pt x="44" y="328"/>
                  <a:pt x="43" y="328"/>
                  <a:pt x="43" y="328"/>
                </a:cubicBezTo>
                <a:cubicBezTo>
                  <a:pt x="43" y="328"/>
                  <a:pt x="43" y="328"/>
                  <a:pt x="42" y="328"/>
                </a:cubicBezTo>
                <a:cubicBezTo>
                  <a:pt x="42" y="327"/>
                  <a:pt x="42" y="327"/>
                  <a:pt x="42" y="327"/>
                </a:cubicBezTo>
                <a:cubicBezTo>
                  <a:pt x="42" y="327"/>
                  <a:pt x="42" y="328"/>
                  <a:pt x="42" y="328"/>
                </a:cubicBezTo>
                <a:cubicBezTo>
                  <a:pt x="42" y="328"/>
                  <a:pt x="42" y="328"/>
                  <a:pt x="42" y="328"/>
                </a:cubicBezTo>
                <a:cubicBezTo>
                  <a:pt x="41" y="328"/>
                  <a:pt x="41" y="328"/>
                  <a:pt x="41" y="328"/>
                </a:cubicBezTo>
                <a:cubicBezTo>
                  <a:pt x="41" y="329"/>
                  <a:pt x="41" y="329"/>
                  <a:pt x="41" y="329"/>
                </a:cubicBezTo>
                <a:cubicBezTo>
                  <a:pt x="41" y="329"/>
                  <a:pt x="41" y="329"/>
                  <a:pt x="42" y="329"/>
                </a:cubicBezTo>
                <a:cubicBezTo>
                  <a:pt x="42" y="329"/>
                  <a:pt x="42" y="329"/>
                  <a:pt x="42" y="329"/>
                </a:cubicBezTo>
                <a:cubicBezTo>
                  <a:pt x="42" y="329"/>
                  <a:pt x="42" y="329"/>
                  <a:pt x="42" y="329"/>
                </a:cubicBezTo>
                <a:cubicBezTo>
                  <a:pt x="42" y="329"/>
                  <a:pt x="41" y="329"/>
                  <a:pt x="41" y="329"/>
                </a:cubicBezTo>
                <a:cubicBezTo>
                  <a:pt x="41" y="329"/>
                  <a:pt x="41" y="329"/>
                  <a:pt x="41" y="329"/>
                </a:cubicBezTo>
                <a:cubicBezTo>
                  <a:pt x="41" y="329"/>
                  <a:pt x="41" y="329"/>
                  <a:pt x="41" y="329"/>
                </a:cubicBezTo>
                <a:cubicBezTo>
                  <a:pt x="41" y="329"/>
                  <a:pt x="41" y="329"/>
                  <a:pt x="41" y="329"/>
                </a:cubicBezTo>
                <a:cubicBezTo>
                  <a:pt x="41" y="329"/>
                  <a:pt x="41" y="329"/>
                  <a:pt x="41" y="329"/>
                </a:cubicBezTo>
                <a:cubicBezTo>
                  <a:pt x="41" y="329"/>
                  <a:pt x="41" y="329"/>
                  <a:pt x="41" y="329"/>
                </a:cubicBezTo>
                <a:cubicBezTo>
                  <a:pt x="41" y="329"/>
                  <a:pt x="41" y="329"/>
                  <a:pt x="41" y="329"/>
                </a:cubicBezTo>
                <a:cubicBezTo>
                  <a:pt x="41" y="329"/>
                  <a:pt x="41" y="330"/>
                  <a:pt x="41" y="330"/>
                </a:cubicBezTo>
                <a:cubicBezTo>
                  <a:pt x="41" y="330"/>
                  <a:pt x="41" y="330"/>
                  <a:pt x="41" y="330"/>
                </a:cubicBezTo>
                <a:cubicBezTo>
                  <a:pt x="41" y="330"/>
                  <a:pt x="41" y="330"/>
                  <a:pt x="41" y="330"/>
                </a:cubicBezTo>
                <a:cubicBezTo>
                  <a:pt x="41" y="330"/>
                  <a:pt x="41" y="330"/>
                  <a:pt x="41" y="330"/>
                </a:cubicBezTo>
                <a:cubicBezTo>
                  <a:pt x="41" y="330"/>
                  <a:pt x="41" y="330"/>
                  <a:pt x="41" y="330"/>
                </a:cubicBezTo>
                <a:cubicBezTo>
                  <a:pt x="41" y="330"/>
                  <a:pt x="41" y="330"/>
                  <a:pt x="41" y="330"/>
                </a:cubicBezTo>
                <a:cubicBezTo>
                  <a:pt x="41" y="330"/>
                  <a:pt x="41" y="330"/>
                  <a:pt x="41" y="330"/>
                </a:cubicBezTo>
                <a:cubicBezTo>
                  <a:pt x="42" y="330"/>
                  <a:pt x="42" y="330"/>
                  <a:pt x="42" y="330"/>
                </a:cubicBezTo>
                <a:cubicBezTo>
                  <a:pt x="42" y="330"/>
                  <a:pt x="42" y="330"/>
                  <a:pt x="42" y="330"/>
                </a:cubicBezTo>
                <a:cubicBezTo>
                  <a:pt x="42" y="330"/>
                  <a:pt x="42" y="330"/>
                  <a:pt x="42" y="330"/>
                </a:cubicBezTo>
                <a:cubicBezTo>
                  <a:pt x="42" y="330"/>
                  <a:pt x="42" y="330"/>
                  <a:pt x="42" y="330"/>
                </a:cubicBezTo>
                <a:cubicBezTo>
                  <a:pt x="42" y="330"/>
                  <a:pt x="42" y="330"/>
                  <a:pt x="41" y="330"/>
                </a:cubicBezTo>
                <a:cubicBezTo>
                  <a:pt x="41" y="330"/>
                  <a:pt x="41" y="330"/>
                  <a:pt x="41" y="330"/>
                </a:cubicBezTo>
                <a:cubicBezTo>
                  <a:pt x="41" y="330"/>
                  <a:pt x="41" y="330"/>
                  <a:pt x="41" y="330"/>
                </a:cubicBezTo>
                <a:cubicBezTo>
                  <a:pt x="41" y="330"/>
                  <a:pt x="41" y="330"/>
                  <a:pt x="41" y="330"/>
                </a:cubicBezTo>
                <a:cubicBezTo>
                  <a:pt x="41" y="330"/>
                  <a:pt x="41" y="330"/>
                  <a:pt x="41" y="330"/>
                </a:cubicBezTo>
                <a:cubicBezTo>
                  <a:pt x="41" y="330"/>
                  <a:pt x="41" y="330"/>
                  <a:pt x="41" y="331"/>
                </a:cubicBezTo>
                <a:cubicBezTo>
                  <a:pt x="41" y="331"/>
                  <a:pt x="41" y="331"/>
                  <a:pt x="41" y="331"/>
                </a:cubicBezTo>
                <a:cubicBezTo>
                  <a:pt x="41" y="331"/>
                  <a:pt x="42" y="331"/>
                  <a:pt x="42" y="332"/>
                </a:cubicBezTo>
                <a:cubicBezTo>
                  <a:pt x="42" y="332"/>
                  <a:pt x="42" y="332"/>
                  <a:pt x="42" y="332"/>
                </a:cubicBezTo>
                <a:cubicBezTo>
                  <a:pt x="43" y="332"/>
                  <a:pt x="43" y="332"/>
                  <a:pt x="44" y="332"/>
                </a:cubicBezTo>
                <a:cubicBezTo>
                  <a:pt x="44" y="332"/>
                  <a:pt x="44" y="332"/>
                  <a:pt x="44" y="332"/>
                </a:cubicBezTo>
                <a:cubicBezTo>
                  <a:pt x="44" y="332"/>
                  <a:pt x="44" y="332"/>
                  <a:pt x="44" y="332"/>
                </a:cubicBezTo>
                <a:cubicBezTo>
                  <a:pt x="44" y="332"/>
                  <a:pt x="44" y="332"/>
                  <a:pt x="44" y="332"/>
                </a:cubicBezTo>
                <a:cubicBezTo>
                  <a:pt x="44" y="332"/>
                  <a:pt x="44" y="332"/>
                  <a:pt x="44" y="332"/>
                </a:cubicBezTo>
                <a:cubicBezTo>
                  <a:pt x="44" y="332"/>
                  <a:pt x="44" y="332"/>
                  <a:pt x="44" y="332"/>
                </a:cubicBezTo>
                <a:cubicBezTo>
                  <a:pt x="44" y="332"/>
                  <a:pt x="44" y="332"/>
                  <a:pt x="44" y="332"/>
                </a:cubicBezTo>
                <a:cubicBezTo>
                  <a:pt x="44" y="332"/>
                  <a:pt x="44" y="332"/>
                  <a:pt x="44" y="332"/>
                </a:cubicBezTo>
                <a:cubicBezTo>
                  <a:pt x="44" y="332"/>
                  <a:pt x="44" y="331"/>
                  <a:pt x="44" y="331"/>
                </a:cubicBezTo>
                <a:cubicBezTo>
                  <a:pt x="44" y="331"/>
                  <a:pt x="44" y="331"/>
                  <a:pt x="44" y="331"/>
                </a:cubicBezTo>
                <a:cubicBezTo>
                  <a:pt x="44" y="331"/>
                  <a:pt x="44" y="331"/>
                  <a:pt x="44" y="331"/>
                </a:cubicBezTo>
                <a:cubicBezTo>
                  <a:pt x="44" y="331"/>
                  <a:pt x="44" y="331"/>
                  <a:pt x="44" y="331"/>
                </a:cubicBezTo>
                <a:cubicBezTo>
                  <a:pt x="44" y="331"/>
                  <a:pt x="44" y="331"/>
                  <a:pt x="44" y="331"/>
                </a:cubicBezTo>
                <a:cubicBezTo>
                  <a:pt x="44" y="331"/>
                  <a:pt x="45" y="331"/>
                  <a:pt x="45" y="331"/>
                </a:cubicBezTo>
                <a:cubicBezTo>
                  <a:pt x="45" y="331"/>
                  <a:pt x="45" y="331"/>
                  <a:pt x="45" y="331"/>
                </a:cubicBezTo>
                <a:cubicBezTo>
                  <a:pt x="45" y="331"/>
                  <a:pt x="45" y="331"/>
                  <a:pt x="45" y="331"/>
                </a:cubicBezTo>
                <a:cubicBezTo>
                  <a:pt x="45" y="331"/>
                  <a:pt x="45" y="331"/>
                  <a:pt x="45" y="331"/>
                </a:cubicBezTo>
                <a:cubicBezTo>
                  <a:pt x="45" y="331"/>
                  <a:pt x="45" y="331"/>
                  <a:pt x="45" y="331"/>
                </a:cubicBezTo>
                <a:cubicBezTo>
                  <a:pt x="45" y="331"/>
                  <a:pt x="45" y="331"/>
                  <a:pt x="45" y="331"/>
                </a:cubicBezTo>
                <a:cubicBezTo>
                  <a:pt x="45" y="331"/>
                  <a:pt x="45" y="331"/>
                  <a:pt x="45" y="331"/>
                </a:cubicBezTo>
                <a:cubicBezTo>
                  <a:pt x="45" y="331"/>
                  <a:pt x="45" y="331"/>
                  <a:pt x="45" y="331"/>
                </a:cubicBezTo>
                <a:cubicBezTo>
                  <a:pt x="45" y="331"/>
                  <a:pt x="45" y="331"/>
                  <a:pt x="45" y="331"/>
                </a:cubicBezTo>
                <a:cubicBezTo>
                  <a:pt x="45" y="331"/>
                  <a:pt x="45" y="331"/>
                  <a:pt x="45" y="331"/>
                </a:cubicBezTo>
                <a:cubicBezTo>
                  <a:pt x="46" y="331"/>
                  <a:pt x="46" y="331"/>
                  <a:pt x="46" y="331"/>
                </a:cubicBezTo>
                <a:cubicBezTo>
                  <a:pt x="46" y="331"/>
                  <a:pt x="46" y="330"/>
                  <a:pt x="47" y="330"/>
                </a:cubicBezTo>
                <a:cubicBezTo>
                  <a:pt x="47" y="330"/>
                  <a:pt x="47" y="330"/>
                  <a:pt x="47" y="330"/>
                </a:cubicBezTo>
                <a:cubicBezTo>
                  <a:pt x="47" y="330"/>
                  <a:pt x="47" y="330"/>
                  <a:pt x="47" y="330"/>
                </a:cubicBezTo>
                <a:cubicBezTo>
                  <a:pt x="47" y="330"/>
                  <a:pt x="47" y="330"/>
                  <a:pt x="47" y="330"/>
                </a:cubicBezTo>
                <a:cubicBezTo>
                  <a:pt x="47" y="330"/>
                  <a:pt x="47" y="330"/>
                  <a:pt x="47" y="330"/>
                </a:cubicBezTo>
                <a:cubicBezTo>
                  <a:pt x="47" y="330"/>
                  <a:pt x="47" y="330"/>
                  <a:pt x="47" y="330"/>
                </a:cubicBezTo>
                <a:cubicBezTo>
                  <a:pt x="47" y="330"/>
                  <a:pt x="47" y="330"/>
                  <a:pt x="47" y="330"/>
                </a:cubicBezTo>
                <a:cubicBezTo>
                  <a:pt x="47" y="330"/>
                  <a:pt x="47" y="329"/>
                  <a:pt x="47" y="329"/>
                </a:cubicBezTo>
                <a:cubicBezTo>
                  <a:pt x="47" y="329"/>
                  <a:pt x="47" y="329"/>
                  <a:pt x="47" y="329"/>
                </a:cubicBezTo>
                <a:cubicBezTo>
                  <a:pt x="47" y="329"/>
                  <a:pt x="47" y="329"/>
                  <a:pt x="47" y="329"/>
                </a:cubicBezTo>
                <a:cubicBezTo>
                  <a:pt x="47" y="329"/>
                  <a:pt x="47" y="329"/>
                  <a:pt x="47" y="329"/>
                </a:cubicBezTo>
                <a:cubicBezTo>
                  <a:pt x="47" y="329"/>
                  <a:pt x="47" y="329"/>
                  <a:pt x="47" y="329"/>
                </a:cubicBezTo>
                <a:cubicBezTo>
                  <a:pt x="47" y="329"/>
                  <a:pt x="47" y="329"/>
                  <a:pt x="47" y="329"/>
                </a:cubicBezTo>
                <a:cubicBezTo>
                  <a:pt x="47" y="329"/>
                  <a:pt x="47" y="329"/>
                  <a:pt x="47" y="329"/>
                </a:cubicBezTo>
                <a:cubicBezTo>
                  <a:pt x="47" y="329"/>
                  <a:pt x="47" y="329"/>
                  <a:pt x="47" y="329"/>
                </a:cubicBezTo>
                <a:cubicBezTo>
                  <a:pt x="47" y="329"/>
                  <a:pt x="47" y="329"/>
                  <a:pt x="47" y="329"/>
                </a:cubicBezTo>
                <a:cubicBezTo>
                  <a:pt x="47" y="329"/>
                  <a:pt x="47" y="328"/>
                  <a:pt x="47" y="328"/>
                </a:cubicBezTo>
                <a:cubicBezTo>
                  <a:pt x="47" y="328"/>
                  <a:pt x="47" y="328"/>
                  <a:pt x="47" y="328"/>
                </a:cubicBezTo>
                <a:cubicBezTo>
                  <a:pt x="47" y="328"/>
                  <a:pt x="47" y="328"/>
                  <a:pt x="47" y="328"/>
                </a:cubicBezTo>
                <a:cubicBezTo>
                  <a:pt x="47" y="328"/>
                  <a:pt x="47" y="328"/>
                  <a:pt x="47" y="328"/>
                </a:cubicBezTo>
                <a:cubicBezTo>
                  <a:pt x="47" y="328"/>
                  <a:pt x="47" y="328"/>
                  <a:pt x="47" y="328"/>
                </a:cubicBezTo>
                <a:close/>
                <a:moveTo>
                  <a:pt x="53" y="147"/>
                </a:moveTo>
                <a:cubicBezTo>
                  <a:pt x="53" y="147"/>
                  <a:pt x="53" y="147"/>
                  <a:pt x="53" y="147"/>
                </a:cubicBezTo>
                <a:cubicBezTo>
                  <a:pt x="53" y="147"/>
                  <a:pt x="52" y="147"/>
                  <a:pt x="52" y="147"/>
                </a:cubicBezTo>
                <a:cubicBezTo>
                  <a:pt x="52" y="147"/>
                  <a:pt x="52" y="147"/>
                  <a:pt x="52" y="147"/>
                </a:cubicBezTo>
                <a:cubicBezTo>
                  <a:pt x="52" y="147"/>
                  <a:pt x="52" y="147"/>
                  <a:pt x="52" y="147"/>
                </a:cubicBezTo>
                <a:cubicBezTo>
                  <a:pt x="52" y="147"/>
                  <a:pt x="53" y="147"/>
                  <a:pt x="53" y="147"/>
                </a:cubicBezTo>
                <a:cubicBezTo>
                  <a:pt x="53" y="147"/>
                  <a:pt x="53" y="147"/>
                  <a:pt x="53" y="147"/>
                </a:cubicBezTo>
                <a:cubicBezTo>
                  <a:pt x="53" y="147"/>
                  <a:pt x="53" y="147"/>
                  <a:pt x="53" y="147"/>
                </a:cubicBezTo>
                <a:close/>
                <a:moveTo>
                  <a:pt x="49" y="147"/>
                </a:moveTo>
                <a:cubicBezTo>
                  <a:pt x="49" y="147"/>
                  <a:pt x="49" y="147"/>
                  <a:pt x="49" y="147"/>
                </a:cubicBezTo>
                <a:cubicBezTo>
                  <a:pt x="48" y="147"/>
                  <a:pt x="48" y="147"/>
                  <a:pt x="48" y="147"/>
                </a:cubicBezTo>
                <a:cubicBezTo>
                  <a:pt x="48" y="147"/>
                  <a:pt x="48" y="147"/>
                  <a:pt x="48" y="147"/>
                </a:cubicBezTo>
                <a:cubicBezTo>
                  <a:pt x="48" y="147"/>
                  <a:pt x="49" y="147"/>
                  <a:pt x="49" y="147"/>
                </a:cubicBezTo>
                <a:cubicBezTo>
                  <a:pt x="49" y="147"/>
                  <a:pt x="49" y="147"/>
                  <a:pt x="49" y="147"/>
                </a:cubicBezTo>
                <a:cubicBezTo>
                  <a:pt x="49" y="147"/>
                  <a:pt x="49" y="147"/>
                  <a:pt x="49" y="147"/>
                </a:cubicBezTo>
                <a:close/>
                <a:moveTo>
                  <a:pt x="127" y="60"/>
                </a:moveTo>
                <a:cubicBezTo>
                  <a:pt x="126" y="60"/>
                  <a:pt x="126" y="61"/>
                  <a:pt x="126" y="61"/>
                </a:cubicBezTo>
                <a:cubicBezTo>
                  <a:pt x="126" y="61"/>
                  <a:pt x="126" y="61"/>
                  <a:pt x="126" y="62"/>
                </a:cubicBezTo>
                <a:cubicBezTo>
                  <a:pt x="126" y="61"/>
                  <a:pt x="127" y="61"/>
                  <a:pt x="127" y="61"/>
                </a:cubicBezTo>
                <a:cubicBezTo>
                  <a:pt x="127" y="61"/>
                  <a:pt x="127" y="61"/>
                  <a:pt x="127" y="60"/>
                </a:cubicBezTo>
                <a:close/>
                <a:moveTo>
                  <a:pt x="58" y="388"/>
                </a:moveTo>
                <a:cubicBezTo>
                  <a:pt x="58" y="388"/>
                  <a:pt x="58" y="388"/>
                  <a:pt x="58" y="388"/>
                </a:cubicBezTo>
                <a:cubicBezTo>
                  <a:pt x="58" y="388"/>
                  <a:pt x="58" y="388"/>
                  <a:pt x="58" y="388"/>
                </a:cubicBezTo>
                <a:cubicBezTo>
                  <a:pt x="58" y="388"/>
                  <a:pt x="58" y="388"/>
                  <a:pt x="58" y="388"/>
                </a:cubicBezTo>
                <a:cubicBezTo>
                  <a:pt x="58" y="388"/>
                  <a:pt x="58" y="388"/>
                  <a:pt x="58" y="388"/>
                </a:cubicBezTo>
                <a:cubicBezTo>
                  <a:pt x="58" y="388"/>
                  <a:pt x="58" y="388"/>
                  <a:pt x="58" y="388"/>
                </a:cubicBezTo>
                <a:close/>
                <a:moveTo>
                  <a:pt x="32" y="187"/>
                </a:moveTo>
                <a:cubicBezTo>
                  <a:pt x="32" y="187"/>
                  <a:pt x="32" y="187"/>
                  <a:pt x="32" y="187"/>
                </a:cubicBezTo>
                <a:cubicBezTo>
                  <a:pt x="32" y="187"/>
                  <a:pt x="33" y="187"/>
                  <a:pt x="33" y="187"/>
                </a:cubicBezTo>
                <a:cubicBezTo>
                  <a:pt x="33" y="187"/>
                  <a:pt x="33" y="187"/>
                  <a:pt x="33" y="187"/>
                </a:cubicBezTo>
                <a:cubicBezTo>
                  <a:pt x="33" y="187"/>
                  <a:pt x="32" y="187"/>
                  <a:pt x="32" y="187"/>
                </a:cubicBezTo>
                <a:close/>
                <a:moveTo>
                  <a:pt x="127" y="69"/>
                </a:moveTo>
                <a:cubicBezTo>
                  <a:pt x="127" y="69"/>
                  <a:pt x="127" y="68"/>
                  <a:pt x="127" y="68"/>
                </a:cubicBezTo>
                <a:cubicBezTo>
                  <a:pt x="127" y="68"/>
                  <a:pt x="126" y="68"/>
                  <a:pt x="126" y="68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26" y="68"/>
                  <a:pt x="126" y="68"/>
                  <a:pt x="126" y="69"/>
                </a:cubicBezTo>
                <a:cubicBezTo>
                  <a:pt x="126" y="69"/>
                  <a:pt x="126" y="69"/>
                  <a:pt x="125" y="69"/>
                </a:cubicBezTo>
                <a:cubicBezTo>
                  <a:pt x="126" y="69"/>
                  <a:pt x="126" y="69"/>
                  <a:pt x="127" y="69"/>
                </a:cubicBezTo>
                <a:close/>
                <a:moveTo>
                  <a:pt x="55" y="390"/>
                </a:moveTo>
                <a:cubicBezTo>
                  <a:pt x="55" y="390"/>
                  <a:pt x="55" y="390"/>
                  <a:pt x="55" y="390"/>
                </a:cubicBezTo>
                <a:cubicBezTo>
                  <a:pt x="55" y="390"/>
                  <a:pt x="55" y="390"/>
                  <a:pt x="55" y="390"/>
                </a:cubicBezTo>
                <a:cubicBezTo>
                  <a:pt x="55" y="390"/>
                  <a:pt x="55" y="390"/>
                  <a:pt x="55" y="390"/>
                </a:cubicBezTo>
                <a:cubicBezTo>
                  <a:pt x="55" y="390"/>
                  <a:pt x="55" y="390"/>
                  <a:pt x="55" y="390"/>
                </a:cubicBezTo>
                <a:cubicBezTo>
                  <a:pt x="55" y="390"/>
                  <a:pt x="55" y="390"/>
                  <a:pt x="55" y="390"/>
                </a:cubicBezTo>
                <a:cubicBezTo>
                  <a:pt x="55" y="390"/>
                  <a:pt x="55" y="390"/>
                  <a:pt x="55" y="390"/>
                </a:cubicBezTo>
                <a:cubicBezTo>
                  <a:pt x="55" y="390"/>
                  <a:pt x="55" y="390"/>
                  <a:pt x="55" y="390"/>
                </a:cubicBezTo>
                <a:cubicBezTo>
                  <a:pt x="55" y="390"/>
                  <a:pt x="55" y="390"/>
                  <a:pt x="55" y="390"/>
                </a:cubicBezTo>
                <a:cubicBezTo>
                  <a:pt x="55" y="390"/>
                  <a:pt x="55" y="390"/>
                  <a:pt x="56" y="390"/>
                </a:cubicBezTo>
                <a:cubicBezTo>
                  <a:pt x="55" y="390"/>
                  <a:pt x="56" y="390"/>
                  <a:pt x="56" y="390"/>
                </a:cubicBezTo>
                <a:cubicBezTo>
                  <a:pt x="56" y="390"/>
                  <a:pt x="56" y="390"/>
                  <a:pt x="56" y="390"/>
                </a:cubicBezTo>
                <a:cubicBezTo>
                  <a:pt x="56" y="390"/>
                  <a:pt x="56" y="390"/>
                  <a:pt x="56" y="390"/>
                </a:cubicBezTo>
                <a:cubicBezTo>
                  <a:pt x="56" y="390"/>
                  <a:pt x="55" y="390"/>
                  <a:pt x="55" y="390"/>
                </a:cubicBezTo>
                <a:close/>
                <a:moveTo>
                  <a:pt x="124" y="82"/>
                </a:moveTo>
                <a:cubicBezTo>
                  <a:pt x="124" y="82"/>
                  <a:pt x="124" y="83"/>
                  <a:pt x="124" y="83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4" y="83"/>
                  <a:pt x="125" y="83"/>
                  <a:pt x="125" y="83"/>
                </a:cubicBezTo>
                <a:cubicBezTo>
                  <a:pt x="126" y="83"/>
                  <a:pt x="126" y="83"/>
                  <a:pt x="127" y="84"/>
                </a:cubicBezTo>
                <a:cubicBezTo>
                  <a:pt x="127" y="84"/>
                  <a:pt x="128" y="84"/>
                  <a:pt x="127" y="83"/>
                </a:cubicBezTo>
                <a:cubicBezTo>
                  <a:pt x="128" y="83"/>
                  <a:pt x="128" y="83"/>
                  <a:pt x="128" y="83"/>
                </a:cubicBezTo>
                <a:cubicBezTo>
                  <a:pt x="128" y="82"/>
                  <a:pt x="127" y="83"/>
                  <a:pt x="127" y="83"/>
                </a:cubicBezTo>
                <a:cubicBezTo>
                  <a:pt x="127" y="83"/>
                  <a:pt x="127" y="83"/>
                  <a:pt x="126" y="83"/>
                </a:cubicBezTo>
                <a:cubicBezTo>
                  <a:pt x="126" y="83"/>
                  <a:pt x="126" y="83"/>
                  <a:pt x="126" y="82"/>
                </a:cubicBezTo>
                <a:cubicBezTo>
                  <a:pt x="126" y="82"/>
                  <a:pt x="127" y="82"/>
                  <a:pt x="126" y="81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6" y="81"/>
                  <a:pt x="126" y="82"/>
                  <a:pt x="125" y="82"/>
                </a:cubicBezTo>
                <a:cubicBezTo>
                  <a:pt x="125" y="82"/>
                  <a:pt x="125" y="81"/>
                  <a:pt x="125" y="81"/>
                </a:cubicBezTo>
                <a:cubicBezTo>
                  <a:pt x="124" y="81"/>
                  <a:pt x="124" y="82"/>
                  <a:pt x="124" y="82"/>
                </a:cubicBezTo>
                <a:cubicBezTo>
                  <a:pt x="124" y="82"/>
                  <a:pt x="124" y="82"/>
                  <a:pt x="124" y="82"/>
                </a:cubicBezTo>
                <a:close/>
                <a:moveTo>
                  <a:pt x="68" y="132"/>
                </a:moveTo>
                <a:cubicBezTo>
                  <a:pt x="68" y="132"/>
                  <a:pt x="68" y="132"/>
                  <a:pt x="68" y="132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8" y="131"/>
                  <a:pt x="68" y="130"/>
                  <a:pt x="68" y="130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8" y="131"/>
                  <a:pt x="67" y="131"/>
                  <a:pt x="67" y="131"/>
                </a:cubicBezTo>
                <a:cubicBezTo>
                  <a:pt x="68" y="131"/>
                  <a:pt x="68" y="132"/>
                  <a:pt x="68" y="132"/>
                </a:cubicBezTo>
                <a:cubicBezTo>
                  <a:pt x="68" y="132"/>
                  <a:pt x="68" y="132"/>
                  <a:pt x="69" y="132"/>
                </a:cubicBezTo>
                <a:cubicBezTo>
                  <a:pt x="68" y="132"/>
                  <a:pt x="68" y="132"/>
                  <a:pt x="68" y="132"/>
                </a:cubicBezTo>
                <a:close/>
                <a:moveTo>
                  <a:pt x="61" y="150"/>
                </a:moveTo>
                <a:cubicBezTo>
                  <a:pt x="60" y="149"/>
                  <a:pt x="59" y="149"/>
                  <a:pt x="59" y="149"/>
                </a:cubicBezTo>
                <a:cubicBezTo>
                  <a:pt x="59" y="149"/>
                  <a:pt x="58" y="149"/>
                  <a:pt x="58" y="149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58" y="149"/>
                  <a:pt x="59" y="149"/>
                  <a:pt x="59" y="149"/>
                </a:cubicBezTo>
                <a:cubicBezTo>
                  <a:pt x="59" y="150"/>
                  <a:pt x="59" y="150"/>
                  <a:pt x="60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150"/>
                  <a:pt x="60" y="150"/>
                  <a:pt x="61" y="150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1" y="150"/>
                  <a:pt x="61" y="150"/>
                  <a:pt x="61" y="150"/>
                </a:cubicBezTo>
                <a:close/>
                <a:moveTo>
                  <a:pt x="77" y="127"/>
                </a:moveTo>
                <a:cubicBezTo>
                  <a:pt x="76" y="127"/>
                  <a:pt x="76" y="127"/>
                  <a:pt x="76" y="128"/>
                </a:cubicBezTo>
                <a:cubicBezTo>
                  <a:pt x="76" y="128"/>
                  <a:pt x="77" y="128"/>
                  <a:pt x="77" y="127"/>
                </a:cubicBezTo>
                <a:cubicBezTo>
                  <a:pt x="77" y="127"/>
                  <a:pt x="77" y="127"/>
                  <a:pt x="77" y="127"/>
                </a:cubicBezTo>
                <a:cubicBezTo>
                  <a:pt x="77" y="127"/>
                  <a:pt x="77" y="127"/>
                  <a:pt x="77" y="127"/>
                </a:cubicBezTo>
                <a:close/>
                <a:moveTo>
                  <a:pt x="63" y="139"/>
                </a:moveTo>
                <a:cubicBezTo>
                  <a:pt x="63" y="139"/>
                  <a:pt x="63" y="139"/>
                  <a:pt x="63" y="139"/>
                </a:cubicBezTo>
                <a:cubicBezTo>
                  <a:pt x="63" y="139"/>
                  <a:pt x="63" y="139"/>
                  <a:pt x="63" y="139"/>
                </a:cubicBezTo>
                <a:cubicBezTo>
                  <a:pt x="63" y="139"/>
                  <a:pt x="64" y="139"/>
                  <a:pt x="64" y="139"/>
                </a:cubicBezTo>
                <a:cubicBezTo>
                  <a:pt x="64" y="139"/>
                  <a:pt x="64" y="139"/>
                  <a:pt x="64" y="139"/>
                </a:cubicBezTo>
                <a:cubicBezTo>
                  <a:pt x="64" y="139"/>
                  <a:pt x="64" y="139"/>
                  <a:pt x="64" y="139"/>
                </a:cubicBezTo>
                <a:cubicBezTo>
                  <a:pt x="64" y="139"/>
                  <a:pt x="64" y="139"/>
                  <a:pt x="64" y="139"/>
                </a:cubicBezTo>
                <a:cubicBezTo>
                  <a:pt x="64" y="139"/>
                  <a:pt x="64" y="139"/>
                  <a:pt x="64" y="139"/>
                </a:cubicBezTo>
                <a:cubicBezTo>
                  <a:pt x="64" y="139"/>
                  <a:pt x="64" y="139"/>
                  <a:pt x="64" y="139"/>
                </a:cubicBezTo>
                <a:cubicBezTo>
                  <a:pt x="64" y="139"/>
                  <a:pt x="63" y="139"/>
                  <a:pt x="63" y="139"/>
                </a:cubicBezTo>
                <a:close/>
                <a:moveTo>
                  <a:pt x="75" y="126"/>
                </a:move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4" y="126"/>
                  <a:pt x="74" y="126"/>
                </a:cubicBezTo>
                <a:cubicBezTo>
                  <a:pt x="74" y="126"/>
                  <a:pt x="74" y="127"/>
                  <a:pt x="74" y="127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5" y="127"/>
                  <a:pt x="75" y="127"/>
                  <a:pt x="76" y="127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6" y="126"/>
                  <a:pt x="76" y="126"/>
                  <a:pt x="76" y="126"/>
                </a:cubicBezTo>
                <a:cubicBezTo>
                  <a:pt x="75" y="126"/>
                  <a:pt x="75" y="126"/>
                  <a:pt x="75" y="126"/>
                </a:cubicBezTo>
                <a:close/>
                <a:moveTo>
                  <a:pt x="40" y="328"/>
                </a:moveTo>
                <a:cubicBezTo>
                  <a:pt x="40" y="328"/>
                  <a:pt x="40" y="328"/>
                  <a:pt x="40" y="328"/>
                </a:cubicBezTo>
                <a:cubicBezTo>
                  <a:pt x="40" y="328"/>
                  <a:pt x="40" y="328"/>
                  <a:pt x="40" y="328"/>
                </a:cubicBezTo>
                <a:cubicBezTo>
                  <a:pt x="40" y="328"/>
                  <a:pt x="40" y="328"/>
                  <a:pt x="40" y="328"/>
                </a:cubicBezTo>
                <a:cubicBezTo>
                  <a:pt x="40" y="328"/>
                  <a:pt x="40" y="328"/>
                  <a:pt x="40" y="328"/>
                </a:cubicBezTo>
                <a:cubicBezTo>
                  <a:pt x="40" y="328"/>
                  <a:pt x="40" y="328"/>
                  <a:pt x="40" y="328"/>
                </a:cubicBezTo>
                <a:close/>
                <a:moveTo>
                  <a:pt x="14" y="293"/>
                </a:moveTo>
                <a:cubicBezTo>
                  <a:pt x="14" y="293"/>
                  <a:pt x="14" y="293"/>
                  <a:pt x="14" y="293"/>
                </a:cubicBezTo>
                <a:cubicBezTo>
                  <a:pt x="14" y="293"/>
                  <a:pt x="14" y="293"/>
                  <a:pt x="14" y="293"/>
                </a:cubicBezTo>
                <a:cubicBezTo>
                  <a:pt x="14" y="292"/>
                  <a:pt x="14" y="292"/>
                  <a:pt x="14" y="293"/>
                </a:cubicBezTo>
                <a:close/>
                <a:moveTo>
                  <a:pt x="40" y="329"/>
                </a:moveTo>
                <a:cubicBezTo>
                  <a:pt x="39" y="329"/>
                  <a:pt x="39" y="330"/>
                  <a:pt x="38" y="331"/>
                </a:cubicBezTo>
                <a:cubicBezTo>
                  <a:pt x="39" y="331"/>
                  <a:pt x="39" y="331"/>
                  <a:pt x="39" y="331"/>
                </a:cubicBezTo>
                <a:cubicBezTo>
                  <a:pt x="39" y="331"/>
                  <a:pt x="39" y="330"/>
                  <a:pt x="39" y="330"/>
                </a:cubicBezTo>
                <a:cubicBezTo>
                  <a:pt x="40" y="330"/>
                  <a:pt x="40" y="330"/>
                  <a:pt x="40" y="330"/>
                </a:cubicBezTo>
                <a:cubicBezTo>
                  <a:pt x="40" y="329"/>
                  <a:pt x="40" y="329"/>
                  <a:pt x="40" y="329"/>
                </a:cubicBezTo>
                <a:cubicBezTo>
                  <a:pt x="40" y="329"/>
                  <a:pt x="40" y="329"/>
                  <a:pt x="40" y="329"/>
                </a:cubicBezTo>
                <a:cubicBezTo>
                  <a:pt x="40" y="329"/>
                  <a:pt x="40" y="329"/>
                  <a:pt x="40" y="329"/>
                </a:cubicBezTo>
                <a:close/>
                <a:moveTo>
                  <a:pt x="14" y="286"/>
                </a:moveTo>
                <a:cubicBezTo>
                  <a:pt x="14" y="286"/>
                  <a:pt x="14" y="286"/>
                  <a:pt x="14" y="286"/>
                </a:cubicBezTo>
                <a:cubicBezTo>
                  <a:pt x="14" y="286"/>
                  <a:pt x="14" y="286"/>
                  <a:pt x="14" y="286"/>
                </a:cubicBezTo>
                <a:cubicBezTo>
                  <a:pt x="14" y="286"/>
                  <a:pt x="14" y="286"/>
                  <a:pt x="14" y="286"/>
                </a:cubicBezTo>
                <a:close/>
                <a:moveTo>
                  <a:pt x="324" y="47"/>
                </a:moveTo>
                <a:cubicBezTo>
                  <a:pt x="324" y="47"/>
                  <a:pt x="323" y="47"/>
                  <a:pt x="323" y="47"/>
                </a:cubicBezTo>
                <a:cubicBezTo>
                  <a:pt x="323" y="47"/>
                  <a:pt x="322" y="47"/>
                  <a:pt x="322" y="47"/>
                </a:cubicBezTo>
                <a:cubicBezTo>
                  <a:pt x="322" y="47"/>
                  <a:pt x="322" y="46"/>
                  <a:pt x="322" y="46"/>
                </a:cubicBezTo>
                <a:cubicBezTo>
                  <a:pt x="322" y="46"/>
                  <a:pt x="322" y="46"/>
                  <a:pt x="321" y="46"/>
                </a:cubicBezTo>
                <a:cubicBezTo>
                  <a:pt x="321" y="46"/>
                  <a:pt x="321" y="47"/>
                  <a:pt x="320" y="47"/>
                </a:cubicBezTo>
                <a:cubicBezTo>
                  <a:pt x="320" y="47"/>
                  <a:pt x="319" y="47"/>
                  <a:pt x="319" y="47"/>
                </a:cubicBezTo>
                <a:cubicBezTo>
                  <a:pt x="320" y="47"/>
                  <a:pt x="322" y="47"/>
                  <a:pt x="323" y="47"/>
                </a:cubicBezTo>
                <a:cubicBezTo>
                  <a:pt x="323" y="47"/>
                  <a:pt x="323" y="47"/>
                  <a:pt x="324" y="47"/>
                </a:cubicBezTo>
                <a:close/>
                <a:moveTo>
                  <a:pt x="15" y="291"/>
                </a:moveTo>
                <a:cubicBezTo>
                  <a:pt x="15" y="291"/>
                  <a:pt x="15" y="291"/>
                  <a:pt x="15" y="292"/>
                </a:cubicBezTo>
                <a:cubicBezTo>
                  <a:pt x="15" y="291"/>
                  <a:pt x="15" y="291"/>
                  <a:pt x="15" y="291"/>
                </a:cubicBezTo>
                <a:cubicBezTo>
                  <a:pt x="15" y="291"/>
                  <a:pt x="15" y="291"/>
                  <a:pt x="15" y="290"/>
                </a:cubicBezTo>
                <a:cubicBezTo>
                  <a:pt x="15" y="291"/>
                  <a:pt x="15" y="291"/>
                  <a:pt x="15" y="291"/>
                </a:cubicBezTo>
                <a:close/>
                <a:moveTo>
                  <a:pt x="13" y="283"/>
                </a:moveTo>
                <a:cubicBezTo>
                  <a:pt x="13" y="283"/>
                  <a:pt x="13" y="282"/>
                  <a:pt x="13" y="282"/>
                </a:cubicBezTo>
                <a:cubicBezTo>
                  <a:pt x="13" y="282"/>
                  <a:pt x="13" y="283"/>
                  <a:pt x="12" y="283"/>
                </a:cubicBezTo>
                <a:cubicBezTo>
                  <a:pt x="13" y="283"/>
                  <a:pt x="13" y="283"/>
                  <a:pt x="13" y="283"/>
                </a:cubicBezTo>
                <a:cubicBezTo>
                  <a:pt x="13" y="283"/>
                  <a:pt x="13" y="283"/>
                  <a:pt x="13" y="283"/>
                </a:cubicBezTo>
                <a:close/>
                <a:moveTo>
                  <a:pt x="13" y="281"/>
                </a:moveTo>
                <a:cubicBezTo>
                  <a:pt x="12" y="281"/>
                  <a:pt x="13" y="281"/>
                  <a:pt x="13" y="281"/>
                </a:cubicBezTo>
                <a:cubicBezTo>
                  <a:pt x="13" y="281"/>
                  <a:pt x="13" y="281"/>
                  <a:pt x="13" y="281"/>
                </a:cubicBezTo>
                <a:close/>
                <a:moveTo>
                  <a:pt x="14" y="284"/>
                </a:moveTo>
                <a:cubicBezTo>
                  <a:pt x="14" y="284"/>
                  <a:pt x="13" y="285"/>
                  <a:pt x="14" y="285"/>
                </a:cubicBezTo>
                <a:cubicBezTo>
                  <a:pt x="14" y="285"/>
                  <a:pt x="14" y="285"/>
                  <a:pt x="14" y="285"/>
                </a:cubicBezTo>
                <a:cubicBezTo>
                  <a:pt x="14" y="285"/>
                  <a:pt x="14" y="285"/>
                  <a:pt x="14" y="284"/>
                </a:cubicBezTo>
                <a:close/>
                <a:moveTo>
                  <a:pt x="16" y="298"/>
                </a:moveTo>
                <a:cubicBezTo>
                  <a:pt x="16" y="298"/>
                  <a:pt x="16" y="298"/>
                  <a:pt x="16" y="298"/>
                </a:cubicBezTo>
                <a:cubicBezTo>
                  <a:pt x="16" y="298"/>
                  <a:pt x="15" y="298"/>
                  <a:pt x="15" y="298"/>
                </a:cubicBezTo>
                <a:cubicBezTo>
                  <a:pt x="15" y="298"/>
                  <a:pt x="16" y="298"/>
                  <a:pt x="16" y="298"/>
                </a:cubicBezTo>
                <a:close/>
                <a:moveTo>
                  <a:pt x="13" y="285"/>
                </a:moveTo>
                <a:cubicBezTo>
                  <a:pt x="13" y="285"/>
                  <a:pt x="13" y="286"/>
                  <a:pt x="13" y="286"/>
                </a:cubicBezTo>
                <a:cubicBezTo>
                  <a:pt x="13" y="285"/>
                  <a:pt x="13" y="285"/>
                  <a:pt x="13" y="285"/>
                </a:cubicBezTo>
                <a:close/>
                <a:moveTo>
                  <a:pt x="14" y="286"/>
                </a:moveTo>
                <a:cubicBezTo>
                  <a:pt x="13" y="287"/>
                  <a:pt x="14" y="287"/>
                  <a:pt x="14" y="288"/>
                </a:cubicBezTo>
                <a:cubicBezTo>
                  <a:pt x="14" y="287"/>
                  <a:pt x="14" y="287"/>
                  <a:pt x="14" y="286"/>
                </a:cubicBezTo>
                <a:close/>
                <a:moveTo>
                  <a:pt x="43" y="326"/>
                </a:moveTo>
                <a:cubicBezTo>
                  <a:pt x="43" y="326"/>
                  <a:pt x="43" y="326"/>
                  <a:pt x="43" y="326"/>
                </a:cubicBezTo>
                <a:cubicBezTo>
                  <a:pt x="43" y="326"/>
                  <a:pt x="43" y="326"/>
                  <a:pt x="43" y="326"/>
                </a:cubicBezTo>
                <a:cubicBezTo>
                  <a:pt x="43" y="326"/>
                  <a:pt x="43" y="326"/>
                  <a:pt x="43" y="326"/>
                </a:cubicBezTo>
                <a:cubicBezTo>
                  <a:pt x="43" y="326"/>
                  <a:pt x="43" y="326"/>
                  <a:pt x="43" y="326"/>
                </a:cubicBezTo>
                <a:cubicBezTo>
                  <a:pt x="43" y="326"/>
                  <a:pt x="43" y="326"/>
                  <a:pt x="43" y="326"/>
                </a:cubicBezTo>
                <a:cubicBezTo>
                  <a:pt x="43" y="326"/>
                  <a:pt x="43" y="326"/>
                  <a:pt x="43" y="326"/>
                </a:cubicBezTo>
                <a:cubicBezTo>
                  <a:pt x="43" y="326"/>
                  <a:pt x="43" y="326"/>
                  <a:pt x="43" y="326"/>
                </a:cubicBezTo>
                <a:cubicBezTo>
                  <a:pt x="43" y="326"/>
                  <a:pt x="42" y="326"/>
                  <a:pt x="42" y="326"/>
                </a:cubicBezTo>
                <a:cubicBezTo>
                  <a:pt x="42" y="326"/>
                  <a:pt x="43" y="326"/>
                  <a:pt x="43" y="326"/>
                </a:cubicBezTo>
                <a:cubicBezTo>
                  <a:pt x="43" y="326"/>
                  <a:pt x="43" y="326"/>
                  <a:pt x="43" y="326"/>
                </a:cubicBezTo>
                <a:close/>
                <a:moveTo>
                  <a:pt x="43" y="325"/>
                </a:moveTo>
                <a:cubicBezTo>
                  <a:pt x="43" y="325"/>
                  <a:pt x="43" y="325"/>
                  <a:pt x="43" y="325"/>
                </a:cubicBezTo>
                <a:cubicBezTo>
                  <a:pt x="43" y="325"/>
                  <a:pt x="43" y="325"/>
                  <a:pt x="43" y="325"/>
                </a:cubicBezTo>
                <a:cubicBezTo>
                  <a:pt x="43" y="325"/>
                  <a:pt x="43" y="325"/>
                  <a:pt x="43" y="325"/>
                </a:cubicBezTo>
                <a:cubicBezTo>
                  <a:pt x="43" y="325"/>
                  <a:pt x="43" y="325"/>
                  <a:pt x="43" y="325"/>
                </a:cubicBezTo>
                <a:cubicBezTo>
                  <a:pt x="43" y="325"/>
                  <a:pt x="43" y="325"/>
                  <a:pt x="43" y="325"/>
                </a:cubicBezTo>
                <a:close/>
                <a:moveTo>
                  <a:pt x="42" y="326"/>
                </a:moveTo>
                <a:cubicBezTo>
                  <a:pt x="42" y="326"/>
                  <a:pt x="42" y="326"/>
                  <a:pt x="42" y="326"/>
                </a:cubicBezTo>
                <a:cubicBezTo>
                  <a:pt x="42" y="326"/>
                  <a:pt x="42" y="326"/>
                  <a:pt x="42" y="326"/>
                </a:cubicBezTo>
                <a:cubicBezTo>
                  <a:pt x="42" y="326"/>
                  <a:pt x="42" y="326"/>
                  <a:pt x="42" y="326"/>
                </a:cubicBezTo>
                <a:cubicBezTo>
                  <a:pt x="42" y="326"/>
                  <a:pt x="42" y="326"/>
                  <a:pt x="42" y="326"/>
                </a:cubicBezTo>
                <a:cubicBezTo>
                  <a:pt x="42" y="326"/>
                  <a:pt x="42" y="326"/>
                  <a:pt x="42" y="326"/>
                </a:cubicBezTo>
                <a:cubicBezTo>
                  <a:pt x="42" y="326"/>
                  <a:pt x="42" y="326"/>
                  <a:pt x="42" y="326"/>
                </a:cubicBezTo>
                <a:cubicBezTo>
                  <a:pt x="42" y="326"/>
                  <a:pt x="42" y="326"/>
                  <a:pt x="42" y="326"/>
                </a:cubicBezTo>
                <a:cubicBezTo>
                  <a:pt x="42" y="326"/>
                  <a:pt x="42" y="326"/>
                  <a:pt x="42" y="326"/>
                </a:cubicBezTo>
                <a:cubicBezTo>
                  <a:pt x="42" y="326"/>
                  <a:pt x="42" y="326"/>
                  <a:pt x="42" y="326"/>
                </a:cubicBezTo>
                <a:cubicBezTo>
                  <a:pt x="42" y="326"/>
                  <a:pt x="42" y="326"/>
                  <a:pt x="42" y="326"/>
                </a:cubicBezTo>
                <a:cubicBezTo>
                  <a:pt x="42" y="326"/>
                  <a:pt x="42" y="327"/>
                  <a:pt x="42" y="327"/>
                </a:cubicBezTo>
                <a:cubicBezTo>
                  <a:pt x="42" y="327"/>
                  <a:pt x="42" y="327"/>
                  <a:pt x="42" y="326"/>
                </a:cubicBezTo>
                <a:close/>
                <a:moveTo>
                  <a:pt x="42" y="327"/>
                </a:moveTo>
                <a:cubicBezTo>
                  <a:pt x="42" y="327"/>
                  <a:pt x="42" y="327"/>
                  <a:pt x="42" y="327"/>
                </a:cubicBezTo>
                <a:cubicBezTo>
                  <a:pt x="42" y="327"/>
                  <a:pt x="42" y="327"/>
                  <a:pt x="42" y="327"/>
                </a:cubicBezTo>
                <a:cubicBezTo>
                  <a:pt x="42" y="327"/>
                  <a:pt x="42" y="327"/>
                  <a:pt x="42" y="327"/>
                </a:cubicBezTo>
                <a:cubicBezTo>
                  <a:pt x="42" y="327"/>
                  <a:pt x="42" y="327"/>
                  <a:pt x="42" y="327"/>
                </a:cubicBezTo>
                <a:close/>
                <a:moveTo>
                  <a:pt x="41" y="328"/>
                </a:moveTo>
                <a:cubicBezTo>
                  <a:pt x="41" y="328"/>
                  <a:pt x="41" y="328"/>
                  <a:pt x="41" y="328"/>
                </a:cubicBezTo>
                <a:cubicBezTo>
                  <a:pt x="41" y="328"/>
                  <a:pt x="41" y="328"/>
                  <a:pt x="41" y="328"/>
                </a:cubicBezTo>
                <a:cubicBezTo>
                  <a:pt x="41" y="328"/>
                  <a:pt x="41" y="328"/>
                  <a:pt x="41" y="328"/>
                </a:cubicBezTo>
                <a:cubicBezTo>
                  <a:pt x="41" y="328"/>
                  <a:pt x="41" y="328"/>
                  <a:pt x="41" y="328"/>
                </a:cubicBezTo>
                <a:cubicBezTo>
                  <a:pt x="41" y="328"/>
                  <a:pt x="42" y="327"/>
                  <a:pt x="42" y="327"/>
                </a:cubicBezTo>
                <a:cubicBezTo>
                  <a:pt x="42" y="327"/>
                  <a:pt x="41" y="327"/>
                  <a:pt x="41" y="327"/>
                </a:cubicBezTo>
                <a:cubicBezTo>
                  <a:pt x="41" y="327"/>
                  <a:pt x="41" y="327"/>
                  <a:pt x="41" y="327"/>
                </a:cubicBezTo>
                <a:cubicBezTo>
                  <a:pt x="41" y="327"/>
                  <a:pt x="41" y="327"/>
                  <a:pt x="41" y="328"/>
                </a:cubicBezTo>
                <a:cubicBezTo>
                  <a:pt x="41" y="328"/>
                  <a:pt x="41" y="328"/>
                  <a:pt x="41" y="328"/>
                </a:cubicBezTo>
                <a:close/>
                <a:moveTo>
                  <a:pt x="43" y="327"/>
                </a:moveTo>
                <a:cubicBezTo>
                  <a:pt x="42" y="327"/>
                  <a:pt x="42" y="327"/>
                  <a:pt x="42" y="327"/>
                </a:cubicBezTo>
                <a:cubicBezTo>
                  <a:pt x="42" y="327"/>
                  <a:pt x="42" y="327"/>
                  <a:pt x="42" y="327"/>
                </a:cubicBezTo>
                <a:cubicBezTo>
                  <a:pt x="42" y="327"/>
                  <a:pt x="43" y="327"/>
                  <a:pt x="43" y="327"/>
                </a:cubicBezTo>
                <a:cubicBezTo>
                  <a:pt x="43" y="327"/>
                  <a:pt x="43" y="327"/>
                  <a:pt x="43" y="327"/>
                </a:cubicBezTo>
                <a:cubicBezTo>
                  <a:pt x="43" y="327"/>
                  <a:pt x="43" y="327"/>
                  <a:pt x="43" y="327"/>
                </a:cubicBezTo>
                <a:cubicBezTo>
                  <a:pt x="44" y="327"/>
                  <a:pt x="44" y="327"/>
                  <a:pt x="44" y="327"/>
                </a:cubicBezTo>
                <a:cubicBezTo>
                  <a:pt x="44" y="327"/>
                  <a:pt x="44" y="327"/>
                  <a:pt x="44" y="327"/>
                </a:cubicBezTo>
                <a:cubicBezTo>
                  <a:pt x="44" y="327"/>
                  <a:pt x="44" y="327"/>
                  <a:pt x="44" y="327"/>
                </a:cubicBezTo>
                <a:cubicBezTo>
                  <a:pt x="44" y="327"/>
                  <a:pt x="44" y="327"/>
                  <a:pt x="44" y="327"/>
                </a:cubicBezTo>
                <a:cubicBezTo>
                  <a:pt x="44" y="326"/>
                  <a:pt x="43" y="326"/>
                  <a:pt x="43" y="326"/>
                </a:cubicBezTo>
                <a:cubicBezTo>
                  <a:pt x="43" y="326"/>
                  <a:pt x="43" y="326"/>
                  <a:pt x="43" y="326"/>
                </a:cubicBezTo>
                <a:cubicBezTo>
                  <a:pt x="43" y="326"/>
                  <a:pt x="43" y="326"/>
                  <a:pt x="43" y="327"/>
                </a:cubicBezTo>
                <a:cubicBezTo>
                  <a:pt x="43" y="327"/>
                  <a:pt x="43" y="327"/>
                  <a:pt x="43" y="327"/>
                </a:cubicBezTo>
                <a:close/>
                <a:moveTo>
                  <a:pt x="42" y="322"/>
                </a:moveTo>
                <a:cubicBezTo>
                  <a:pt x="42" y="322"/>
                  <a:pt x="42" y="322"/>
                  <a:pt x="42" y="322"/>
                </a:cubicBezTo>
                <a:cubicBezTo>
                  <a:pt x="42" y="322"/>
                  <a:pt x="42" y="322"/>
                  <a:pt x="42" y="322"/>
                </a:cubicBezTo>
                <a:cubicBezTo>
                  <a:pt x="42" y="322"/>
                  <a:pt x="42" y="322"/>
                  <a:pt x="42" y="322"/>
                </a:cubicBezTo>
                <a:cubicBezTo>
                  <a:pt x="42" y="322"/>
                  <a:pt x="42" y="322"/>
                  <a:pt x="42" y="322"/>
                </a:cubicBezTo>
                <a:cubicBezTo>
                  <a:pt x="42" y="322"/>
                  <a:pt x="42" y="322"/>
                  <a:pt x="42" y="322"/>
                </a:cubicBezTo>
                <a:close/>
                <a:moveTo>
                  <a:pt x="27" y="196"/>
                </a:moveTo>
                <a:cubicBezTo>
                  <a:pt x="27" y="196"/>
                  <a:pt x="27" y="196"/>
                  <a:pt x="27" y="197"/>
                </a:cubicBezTo>
                <a:cubicBezTo>
                  <a:pt x="27" y="196"/>
                  <a:pt x="27" y="196"/>
                  <a:pt x="27" y="196"/>
                </a:cubicBezTo>
                <a:cubicBezTo>
                  <a:pt x="27" y="195"/>
                  <a:pt x="27" y="196"/>
                  <a:pt x="27" y="196"/>
                </a:cubicBezTo>
                <a:close/>
                <a:moveTo>
                  <a:pt x="19" y="293"/>
                </a:moveTo>
                <a:cubicBezTo>
                  <a:pt x="19" y="293"/>
                  <a:pt x="18" y="293"/>
                  <a:pt x="18" y="293"/>
                </a:cubicBezTo>
                <a:cubicBezTo>
                  <a:pt x="18" y="293"/>
                  <a:pt x="18" y="293"/>
                  <a:pt x="19" y="293"/>
                </a:cubicBezTo>
                <a:close/>
                <a:moveTo>
                  <a:pt x="44" y="327"/>
                </a:moveTo>
                <a:cubicBezTo>
                  <a:pt x="44" y="327"/>
                  <a:pt x="44" y="327"/>
                  <a:pt x="44" y="327"/>
                </a:cubicBezTo>
                <a:cubicBezTo>
                  <a:pt x="44" y="327"/>
                  <a:pt x="44" y="327"/>
                  <a:pt x="44" y="327"/>
                </a:cubicBezTo>
                <a:cubicBezTo>
                  <a:pt x="44" y="327"/>
                  <a:pt x="44" y="327"/>
                  <a:pt x="44" y="327"/>
                </a:cubicBezTo>
                <a:cubicBezTo>
                  <a:pt x="44" y="327"/>
                  <a:pt x="44" y="328"/>
                  <a:pt x="44" y="328"/>
                </a:cubicBezTo>
                <a:cubicBezTo>
                  <a:pt x="44" y="328"/>
                  <a:pt x="45" y="327"/>
                  <a:pt x="45" y="327"/>
                </a:cubicBezTo>
                <a:cubicBezTo>
                  <a:pt x="45" y="327"/>
                  <a:pt x="44" y="327"/>
                  <a:pt x="44" y="327"/>
                </a:cubicBezTo>
                <a:close/>
                <a:moveTo>
                  <a:pt x="179" y="219"/>
                </a:moveTo>
                <a:cubicBezTo>
                  <a:pt x="180" y="220"/>
                  <a:pt x="180" y="220"/>
                  <a:pt x="180" y="220"/>
                </a:cubicBezTo>
                <a:cubicBezTo>
                  <a:pt x="180" y="220"/>
                  <a:pt x="180" y="220"/>
                  <a:pt x="180" y="220"/>
                </a:cubicBezTo>
                <a:cubicBezTo>
                  <a:pt x="181" y="220"/>
                  <a:pt x="181" y="220"/>
                  <a:pt x="181" y="220"/>
                </a:cubicBezTo>
                <a:cubicBezTo>
                  <a:pt x="181" y="219"/>
                  <a:pt x="182" y="219"/>
                  <a:pt x="181" y="219"/>
                </a:cubicBezTo>
                <a:cubicBezTo>
                  <a:pt x="181" y="218"/>
                  <a:pt x="180" y="219"/>
                  <a:pt x="181" y="218"/>
                </a:cubicBezTo>
                <a:cubicBezTo>
                  <a:pt x="180" y="218"/>
                  <a:pt x="181" y="218"/>
                  <a:pt x="181" y="218"/>
                </a:cubicBezTo>
                <a:cubicBezTo>
                  <a:pt x="180" y="218"/>
                  <a:pt x="179" y="219"/>
                  <a:pt x="179" y="219"/>
                </a:cubicBezTo>
                <a:cubicBezTo>
                  <a:pt x="179" y="219"/>
                  <a:pt x="179" y="219"/>
                  <a:pt x="179" y="219"/>
                </a:cubicBezTo>
                <a:cubicBezTo>
                  <a:pt x="179" y="219"/>
                  <a:pt x="179" y="219"/>
                  <a:pt x="179" y="219"/>
                </a:cubicBezTo>
                <a:close/>
                <a:moveTo>
                  <a:pt x="431" y="302"/>
                </a:moveTo>
                <a:cubicBezTo>
                  <a:pt x="431" y="302"/>
                  <a:pt x="431" y="303"/>
                  <a:pt x="431" y="303"/>
                </a:cubicBezTo>
                <a:cubicBezTo>
                  <a:pt x="431" y="303"/>
                  <a:pt x="431" y="303"/>
                  <a:pt x="431" y="302"/>
                </a:cubicBezTo>
                <a:cubicBezTo>
                  <a:pt x="431" y="302"/>
                  <a:pt x="431" y="302"/>
                  <a:pt x="431" y="302"/>
                </a:cubicBezTo>
                <a:close/>
                <a:moveTo>
                  <a:pt x="431" y="302"/>
                </a:moveTo>
                <a:cubicBezTo>
                  <a:pt x="431" y="302"/>
                  <a:pt x="431" y="302"/>
                  <a:pt x="431" y="302"/>
                </a:cubicBezTo>
                <a:cubicBezTo>
                  <a:pt x="431" y="302"/>
                  <a:pt x="431" y="302"/>
                  <a:pt x="431" y="302"/>
                </a:cubicBezTo>
                <a:close/>
                <a:moveTo>
                  <a:pt x="438" y="297"/>
                </a:moveTo>
                <a:cubicBezTo>
                  <a:pt x="438" y="297"/>
                  <a:pt x="438" y="297"/>
                  <a:pt x="438" y="297"/>
                </a:cubicBezTo>
                <a:cubicBezTo>
                  <a:pt x="438" y="297"/>
                  <a:pt x="438" y="297"/>
                  <a:pt x="438" y="297"/>
                </a:cubicBezTo>
                <a:close/>
                <a:moveTo>
                  <a:pt x="451" y="272"/>
                </a:moveTo>
                <a:cubicBezTo>
                  <a:pt x="450" y="272"/>
                  <a:pt x="450" y="272"/>
                  <a:pt x="450" y="272"/>
                </a:cubicBezTo>
                <a:cubicBezTo>
                  <a:pt x="450" y="272"/>
                  <a:pt x="451" y="272"/>
                  <a:pt x="451" y="272"/>
                </a:cubicBezTo>
                <a:close/>
                <a:moveTo>
                  <a:pt x="504" y="321"/>
                </a:moveTo>
                <a:cubicBezTo>
                  <a:pt x="504" y="321"/>
                  <a:pt x="504" y="321"/>
                  <a:pt x="504" y="322"/>
                </a:cubicBezTo>
                <a:cubicBezTo>
                  <a:pt x="504" y="322"/>
                  <a:pt x="504" y="322"/>
                  <a:pt x="504" y="322"/>
                </a:cubicBezTo>
                <a:cubicBezTo>
                  <a:pt x="504" y="322"/>
                  <a:pt x="505" y="322"/>
                  <a:pt x="505" y="322"/>
                </a:cubicBezTo>
                <a:cubicBezTo>
                  <a:pt x="505" y="322"/>
                  <a:pt x="505" y="321"/>
                  <a:pt x="505" y="320"/>
                </a:cubicBezTo>
                <a:cubicBezTo>
                  <a:pt x="505" y="321"/>
                  <a:pt x="504" y="321"/>
                  <a:pt x="504" y="321"/>
                </a:cubicBezTo>
                <a:close/>
                <a:moveTo>
                  <a:pt x="439" y="298"/>
                </a:moveTo>
                <a:cubicBezTo>
                  <a:pt x="439" y="298"/>
                  <a:pt x="439" y="298"/>
                  <a:pt x="439" y="298"/>
                </a:cubicBezTo>
                <a:cubicBezTo>
                  <a:pt x="439" y="298"/>
                  <a:pt x="439" y="298"/>
                  <a:pt x="439" y="298"/>
                </a:cubicBezTo>
                <a:close/>
                <a:moveTo>
                  <a:pt x="504" y="257"/>
                </a:moveTo>
                <a:cubicBezTo>
                  <a:pt x="504" y="257"/>
                  <a:pt x="503" y="257"/>
                  <a:pt x="503" y="257"/>
                </a:cubicBezTo>
                <a:cubicBezTo>
                  <a:pt x="503" y="257"/>
                  <a:pt x="503" y="257"/>
                  <a:pt x="503" y="257"/>
                </a:cubicBezTo>
                <a:cubicBezTo>
                  <a:pt x="503" y="257"/>
                  <a:pt x="503" y="257"/>
                  <a:pt x="503" y="257"/>
                </a:cubicBezTo>
                <a:cubicBezTo>
                  <a:pt x="503" y="257"/>
                  <a:pt x="503" y="257"/>
                  <a:pt x="503" y="257"/>
                </a:cubicBezTo>
                <a:cubicBezTo>
                  <a:pt x="503" y="257"/>
                  <a:pt x="503" y="257"/>
                  <a:pt x="503" y="257"/>
                </a:cubicBezTo>
                <a:cubicBezTo>
                  <a:pt x="503" y="257"/>
                  <a:pt x="503" y="258"/>
                  <a:pt x="503" y="258"/>
                </a:cubicBezTo>
                <a:cubicBezTo>
                  <a:pt x="503" y="258"/>
                  <a:pt x="503" y="258"/>
                  <a:pt x="503" y="258"/>
                </a:cubicBezTo>
                <a:cubicBezTo>
                  <a:pt x="503" y="258"/>
                  <a:pt x="503" y="257"/>
                  <a:pt x="503" y="257"/>
                </a:cubicBezTo>
                <a:cubicBezTo>
                  <a:pt x="504" y="257"/>
                  <a:pt x="504" y="257"/>
                  <a:pt x="504" y="256"/>
                </a:cubicBezTo>
                <a:cubicBezTo>
                  <a:pt x="504" y="256"/>
                  <a:pt x="504" y="256"/>
                  <a:pt x="504" y="256"/>
                </a:cubicBezTo>
                <a:cubicBezTo>
                  <a:pt x="504" y="257"/>
                  <a:pt x="504" y="257"/>
                  <a:pt x="504" y="257"/>
                </a:cubicBezTo>
                <a:close/>
                <a:moveTo>
                  <a:pt x="504" y="234"/>
                </a:moveTo>
                <a:cubicBezTo>
                  <a:pt x="504" y="234"/>
                  <a:pt x="503" y="233"/>
                  <a:pt x="503" y="233"/>
                </a:cubicBezTo>
                <a:cubicBezTo>
                  <a:pt x="503" y="233"/>
                  <a:pt x="503" y="233"/>
                  <a:pt x="503" y="234"/>
                </a:cubicBezTo>
                <a:cubicBezTo>
                  <a:pt x="503" y="234"/>
                  <a:pt x="503" y="234"/>
                  <a:pt x="504" y="234"/>
                </a:cubicBezTo>
                <a:close/>
                <a:moveTo>
                  <a:pt x="258" y="234"/>
                </a:moveTo>
                <a:cubicBezTo>
                  <a:pt x="258" y="234"/>
                  <a:pt x="259" y="234"/>
                  <a:pt x="259" y="233"/>
                </a:cubicBezTo>
                <a:cubicBezTo>
                  <a:pt x="260" y="233"/>
                  <a:pt x="260" y="233"/>
                  <a:pt x="260" y="233"/>
                </a:cubicBezTo>
                <a:cubicBezTo>
                  <a:pt x="260" y="233"/>
                  <a:pt x="260" y="233"/>
                  <a:pt x="260" y="233"/>
                </a:cubicBezTo>
                <a:cubicBezTo>
                  <a:pt x="260" y="233"/>
                  <a:pt x="260" y="233"/>
                  <a:pt x="260" y="233"/>
                </a:cubicBezTo>
                <a:cubicBezTo>
                  <a:pt x="260" y="233"/>
                  <a:pt x="260" y="233"/>
                  <a:pt x="260" y="233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0" y="233"/>
                  <a:pt x="260" y="232"/>
                  <a:pt x="260" y="232"/>
                </a:cubicBezTo>
                <a:cubicBezTo>
                  <a:pt x="260" y="232"/>
                  <a:pt x="261" y="232"/>
                  <a:pt x="261" y="232"/>
                </a:cubicBezTo>
                <a:cubicBezTo>
                  <a:pt x="261" y="232"/>
                  <a:pt x="261" y="232"/>
                  <a:pt x="261" y="232"/>
                </a:cubicBezTo>
                <a:cubicBezTo>
                  <a:pt x="261" y="232"/>
                  <a:pt x="261" y="232"/>
                  <a:pt x="261" y="231"/>
                </a:cubicBezTo>
                <a:cubicBezTo>
                  <a:pt x="261" y="231"/>
                  <a:pt x="262" y="231"/>
                  <a:pt x="262" y="231"/>
                </a:cubicBezTo>
                <a:cubicBezTo>
                  <a:pt x="261" y="231"/>
                  <a:pt x="260" y="231"/>
                  <a:pt x="260" y="232"/>
                </a:cubicBezTo>
                <a:cubicBezTo>
                  <a:pt x="259" y="232"/>
                  <a:pt x="258" y="232"/>
                  <a:pt x="258" y="232"/>
                </a:cubicBezTo>
                <a:cubicBezTo>
                  <a:pt x="258" y="232"/>
                  <a:pt x="258" y="232"/>
                  <a:pt x="257" y="232"/>
                </a:cubicBezTo>
                <a:cubicBezTo>
                  <a:pt x="257" y="232"/>
                  <a:pt x="257" y="232"/>
                  <a:pt x="257" y="233"/>
                </a:cubicBezTo>
                <a:cubicBezTo>
                  <a:pt x="256" y="233"/>
                  <a:pt x="256" y="233"/>
                  <a:pt x="256" y="233"/>
                </a:cubicBezTo>
                <a:cubicBezTo>
                  <a:pt x="256" y="233"/>
                  <a:pt x="256" y="233"/>
                  <a:pt x="256" y="233"/>
                </a:cubicBezTo>
                <a:cubicBezTo>
                  <a:pt x="256" y="233"/>
                  <a:pt x="256" y="233"/>
                  <a:pt x="256" y="234"/>
                </a:cubicBezTo>
                <a:cubicBezTo>
                  <a:pt x="257" y="234"/>
                  <a:pt x="257" y="234"/>
                  <a:pt x="258" y="234"/>
                </a:cubicBezTo>
                <a:close/>
                <a:moveTo>
                  <a:pt x="449" y="273"/>
                </a:moveTo>
                <a:cubicBezTo>
                  <a:pt x="449" y="273"/>
                  <a:pt x="449" y="273"/>
                  <a:pt x="449" y="273"/>
                </a:cubicBezTo>
                <a:cubicBezTo>
                  <a:pt x="449" y="273"/>
                  <a:pt x="449" y="272"/>
                  <a:pt x="449" y="272"/>
                </a:cubicBezTo>
                <a:cubicBezTo>
                  <a:pt x="449" y="273"/>
                  <a:pt x="449" y="273"/>
                  <a:pt x="449" y="273"/>
                </a:cubicBezTo>
                <a:close/>
                <a:moveTo>
                  <a:pt x="437" y="296"/>
                </a:moveTo>
                <a:cubicBezTo>
                  <a:pt x="437" y="296"/>
                  <a:pt x="437" y="296"/>
                  <a:pt x="437" y="296"/>
                </a:cubicBezTo>
                <a:cubicBezTo>
                  <a:pt x="437" y="296"/>
                  <a:pt x="437" y="296"/>
                  <a:pt x="437" y="296"/>
                </a:cubicBezTo>
                <a:cubicBezTo>
                  <a:pt x="437" y="296"/>
                  <a:pt x="437" y="296"/>
                  <a:pt x="437" y="296"/>
                </a:cubicBezTo>
                <a:close/>
                <a:moveTo>
                  <a:pt x="276" y="341"/>
                </a:moveTo>
                <a:cubicBezTo>
                  <a:pt x="276" y="341"/>
                  <a:pt x="275" y="340"/>
                  <a:pt x="275" y="340"/>
                </a:cubicBezTo>
                <a:cubicBezTo>
                  <a:pt x="276" y="340"/>
                  <a:pt x="276" y="340"/>
                  <a:pt x="276" y="340"/>
                </a:cubicBezTo>
                <a:cubicBezTo>
                  <a:pt x="276" y="340"/>
                  <a:pt x="275" y="340"/>
                  <a:pt x="275" y="340"/>
                </a:cubicBezTo>
                <a:cubicBezTo>
                  <a:pt x="275" y="340"/>
                  <a:pt x="275" y="340"/>
                  <a:pt x="275" y="341"/>
                </a:cubicBezTo>
                <a:cubicBezTo>
                  <a:pt x="275" y="341"/>
                  <a:pt x="275" y="341"/>
                  <a:pt x="275" y="341"/>
                </a:cubicBezTo>
                <a:cubicBezTo>
                  <a:pt x="275" y="341"/>
                  <a:pt x="275" y="341"/>
                  <a:pt x="276" y="341"/>
                </a:cubicBezTo>
                <a:close/>
                <a:moveTo>
                  <a:pt x="274" y="342"/>
                </a:moveTo>
                <a:cubicBezTo>
                  <a:pt x="274" y="342"/>
                  <a:pt x="274" y="343"/>
                  <a:pt x="274" y="343"/>
                </a:cubicBezTo>
                <a:cubicBezTo>
                  <a:pt x="274" y="343"/>
                  <a:pt x="274" y="344"/>
                  <a:pt x="275" y="344"/>
                </a:cubicBezTo>
                <a:cubicBezTo>
                  <a:pt x="275" y="344"/>
                  <a:pt x="275" y="343"/>
                  <a:pt x="275" y="343"/>
                </a:cubicBezTo>
                <a:cubicBezTo>
                  <a:pt x="274" y="344"/>
                  <a:pt x="274" y="342"/>
                  <a:pt x="274" y="342"/>
                </a:cubicBezTo>
                <a:close/>
                <a:moveTo>
                  <a:pt x="264" y="384"/>
                </a:moveTo>
                <a:cubicBezTo>
                  <a:pt x="264" y="384"/>
                  <a:pt x="264" y="384"/>
                  <a:pt x="264" y="384"/>
                </a:cubicBezTo>
                <a:cubicBezTo>
                  <a:pt x="264" y="384"/>
                  <a:pt x="264" y="384"/>
                  <a:pt x="264" y="384"/>
                </a:cubicBezTo>
                <a:close/>
                <a:moveTo>
                  <a:pt x="277" y="286"/>
                </a:moveTo>
                <a:cubicBezTo>
                  <a:pt x="277" y="286"/>
                  <a:pt x="276" y="286"/>
                  <a:pt x="276" y="286"/>
                </a:cubicBezTo>
                <a:cubicBezTo>
                  <a:pt x="276" y="286"/>
                  <a:pt x="276" y="286"/>
                  <a:pt x="276" y="286"/>
                </a:cubicBezTo>
                <a:cubicBezTo>
                  <a:pt x="276" y="286"/>
                  <a:pt x="276" y="286"/>
                  <a:pt x="276" y="286"/>
                </a:cubicBezTo>
                <a:cubicBezTo>
                  <a:pt x="276" y="286"/>
                  <a:pt x="276" y="286"/>
                  <a:pt x="276" y="286"/>
                </a:cubicBezTo>
                <a:cubicBezTo>
                  <a:pt x="276" y="286"/>
                  <a:pt x="276" y="286"/>
                  <a:pt x="276" y="286"/>
                </a:cubicBezTo>
                <a:cubicBezTo>
                  <a:pt x="276" y="287"/>
                  <a:pt x="276" y="287"/>
                  <a:pt x="277" y="287"/>
                </a:cubicBezTo>
                <a:cubicBezTo>
                  <a:pt x="277" y="287"/>
                  <a:pt x="277" y="286"/>
                  <a:pt x="277" y="286"/>
                </a:cubicBezTo>
                <a:close/>
                <a:moveTo>
                  <a:pt x="276" y="347"/>
                </a:moveTo>
                <a:cubicBezTo>
                  <a:pt x="275" y="347"/>
                  <a:pt x="275" y="348"/>
                  <a:pt x="275" y="348"/>
                </a:cubicBezTo>
                <a:cubicBezTo>
                  <a:pt x="275" y="348"/>
                  <a:pt x="276" y="348"/>
                  <a:pt x="276" y="347"/>
                </a:cubicBezTo>
                <a:close/>
                <a:moveTo>
                  <a:pt x="442" y="320"/>
                </a:moveTo>
                <a:cubicBezTo>
                  <a:pt x="442" y="320"/>
                  <a:pt x="442" y="320"/>
                  <a:pt x="442" y="320"/>
                </a:cubicBezTo>
                <a:cubicBezTo>
                  <a:pt x="442" y="320"/>
                  <a:pt x="442" y="320"/>
                  <a:pt x="442" y="320"/>
                </a:cubicBezTo>
                <a:close/>
                <a:moveTo>
                  <a:pt x="303" y="258"/>
                </a:moveTo>
                <a:cubicBezTo>
                  <a:pt x="303" y="258"/>
                  <a:pt x="303" y="258"/>
                  <a:pt x="303" y="258"/>
                </a:cubicBezTo>
                <a:cubicBezTo>
                  <a:pt x="303" y="258"/>
                  <a:pt x="303" y="259"/>
                  <a:pt x="303" y="259"/>
                </a:cubicBezTo>
                <a:cubicBezTo>
                  <a:pt x="303" y="259"/>
                  <a:pt x="303" y="259"/>
                  <a:pt x="303" y="258"/>
                </a:cubicBezTo>
                <a:cubicBezTo>
                  <a:pt x="303" y="258"/>
                  <a:pt x="303" y="258"/>
                  <a:pt x="303" y="258"/>
                </a:cubicBezTo>
                <a:close/>
                <a:moveTo>
                  <a:pt x="441" y="300"/>
                </a:moveTo>
                <a:cubicBezTo>
                  <a:pt x="441" y="301"/>
                  <a:pt x="441" y="301"/>
                  <a:pt x="441" y="301"/>
                </a:cubicBezTo>
                <a:cubicBezTo>
                  <a:pt x="442" y="301"/>
                  <a:pt x="442" y="301"/>
                  <a:pt x="442" y="300"/>
                </a:cubicBezTo>
                <a:cubicBezTo>
                  <a:pt x="441" y="300"/>
                  <a:pt x="441" y="300"/>
                  <a:pt x="441" y="300"/>
                </a:cubicBezTo>
                <a:close/>
                <a:moveTo>
                  <a:pt x="311" y="263"/>
                </a:moveTo>
                <a:cubicBezTo>
                  <a:pt x="311" y="264"/>
                  <a:pt x="311" y="264"/>
                  <a:pt x="312" y="264"/>
                </a:cubicBezTo>
                <a:cubicBezTo>
                  <a:pt x="312" y="264"/>
                  <a:pt x="312" y="263"/>
                  <a:pt x="312" y="263"/>
                </a:cubicBezTo>
                <a:cubicBezTo>
                  <a:pt x="312" y="263"/>
                  <a:pt x="311" y="263"/>
                  <a:pt x="311" y="263"/>
                </a:cubicBezTo>
                <a:close/>
                <a:moveTo>
                  <a:pt x="317" y="256"/>
                </a:moveTo>
                <a:cubicBezTo>
                  <a:pt x="317" y="256"/>
                  <a:pt x="317" y="256"/>
                  <a:pt x="316" y="256"/>
                </a:cubicBezTo>
                <a:cubicBezTo>
                  <a:pt x="316" y="256"/>
                  <a:pt x="316" y="256"/>
                  <a:pt x="315" y="257"/>
                </a:cubicBezTo>
                <a:cubicBezTo>
                  <a:pt x="316" y="257"/>
                  <a:pt x="317" y="256"/>
                  <a:pt x="317" y="256"/>
                </a:cubicBezTo>
                <a:cubicBezTo>
                  <a:pt x="317" y="256"/>
                  <a:pt x="317" y="256"/>
                  <a:pt x="317" y="256"/>
                </a:cubicBezTo>
                <a:cubicBezTo>
                  <a:pt x="317" y="256"/>
                  <a:pt x="317" y="256"/>
                  <a:pt x="318" y="256"/>
                </a:cubicBezTo>
                <a:cubicBezTo>
                  <a:pt x="318" y="256"/>
                  <a:pt x="318" y="256"/>
                  <a:pt x="318" y="256"/>
                </a:cubicBezTo>
                <a:cubicBezTo>
                  <a:pt x="318" y="256"/>
                  <a:pt x="318" y="256"/>
                  <a:pt x="317" y="256"/>
                </a:cubicBezTo>
                <a:cubicBezTo>
                  <a:pt x="317" y="256"/>
                  <a:pt x="317" y="256"/>
                  <a:pt x="317" y="256"/>
                </a:cubicBezTo>
                <a:close/>
                <a:moveTo>
                  <a:pt x="500" y="225"/>
                </a:moveTo>
                <a:cubicBezTo>
                  <a:pt x="500" y="225"/>
                  <a:pt x="500" y="225"/>
                  <a:pt x="499" y="225"/>
                </a:cubicBezTo>
                <a:cubicBezTo>
                  <a:pt x="499" y="225"/>
                  <a:pt x="499" y="225"/>
                  <a:pt x="500" y="225"/>
                </a:cubicBezTo>
                <a:close/>
                <a:moveTo>
                  <a:pt x="263" y="198"/>
                </a:moveTo>
                <a:cubicBezTo>
                  <a:pt x="263" y="199"/>
                  <a:pt x="263" y="199"/>
                  <a:pt x="263" y="199"/>
                </a:cubicBezTo>
                <a:cubicBezTo>
                  <a:pt x="263" y="199"/>
                  <a:pt x="263" y="199"/>
                  <a:pt x="263" y="198"/>
                </a:cubicBezTo>
                <a:close/>
                <a:moveTo>
                  <a:pt x="197" y="333"/>
                </a:moveTo>
                <a:cubicBezTo>
                  <a:pt x="197" y="333"/>
                  <a:pt x="197" y="333"/>
                  <a:pt x="197" y="333"/>
                </a:cubicBezTo>
                <a:cubicBezTo>
                  <a:pt x="197" y="333"/>
                  <a:pt x="197" y="333"/>
                  <a:pt x="197" y="333"/>
                </a:cubicBezTo>
                <a:cubicBezTo>
                  <a:pt x="197" y="333"/>
                  <a:pt x="197" y="333"/>
                  <a:pt x="197" y="333"/>
                </a:cubicBezTo>
                <a:close/>
                <a:moveTo>
                  <a:pt x="258" y="251"/>
                </a:moveTo>
                <a:cubicBezTo>
                  <a:pt x="258" y="251"/>
                  <a:pt x="258" y="251"/>
                  <a:pt x="258" y="251"/>
                </a:cubicBezTo>
                <a:cubicBezTo>
                  <a:pt x="258" y="251"/>
                  <a:pt x="258" y="251"/>
                  <a:pt x="258" y="251"/>
                </a:cubicBezTo>
                <a:close/>
                <a:moveTo>
                  <a:pt x="323" y="46"/>
                </a:moveTo>
                <a:cubicBezTo>
                  <a:pt x="323" y="45"/>
                  <a:pt x="324" y="45"/>
                  <a:pt x="325" y="45"/>
                </a:cubicBezTo>
                <a:cubicBezTo>
                  <a:pt x="325" y="45"/>
                  <a:pt x="326" y="45"/>
                  <a:pt x="326" y="45"/>
                </a:cubicBezTo>
                <a:cubicBezTo>
                  <a:pt x="325" y="45"/>
                  <a:pt x="324" y="45"/>
                  <a:pt x="324" y="45"/>
                </a:cubicBezTo>
                <a:cubicBezTo>
                  <a:pt x="323" y="45"/>
                  <a:pt x="322" y="45"/>
                  <a:pt x="323" y="45"/>
                </a:cubicBezTo>
                <a:cubicBezTo>
                  <a:pt x="322" y="45"/>
                  <a:pt x="322" y="45"/>
                  <a:pt x="323" y="46"/>
                </a:cubicBezTo>
                <a:close/>
                <a:moveTo>
                  <a:pt x="66" y="137"/>
                </a:moveTo>
                <a:cubicBezTo>
                  <a:pt x="66" y="137"/>
                  <a:pt x="66" y="137"/>
                  <a:pt x="66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66" y="137"/>
                  <a:pt x="65" y="137"/>
                  <a:pt x="65" y="137"/>
                </a:cubicBezTo>
                <a:cubicBezTo>
                  <a:pt x="65" y="137"/>
                  <a:pt x="65" y="136"/>
                  <a:pt x="65" y="136"/>
                </a:cubicBezTo>
                <a:cubicBezTo>
                  <a:pt x="65" y="136"/>
                  <a:pt x="65" y="136"/>
                  <a:pt x="65" y="136"/>
                </a:cubicBezTo>
                <a:cubicBezTo>
                  <a:pt x="65" y="136"/>
                  <a:pt x="65" y="136"/>
                  <a:pt x="65" y="136"/>
                </a:cubicBezTo>
                <a:cubicBezTo>
                  <a:pt x="65" y="136"/>
                  <a:pt x="64" y="136"/>
                  <a:pt x="64" y="136"/>
                </a:cubicBezTo>
                <a:cubicBezTo>
                  <a:pt x="65" y="137"/>
                  <a:pt x="66" y="137"/>
                  <a:pt x="66" y="137"/>
                </a:cubicBezTo>
                <a:cubicBezTo>
                  <a:pt x="66" y="137"/>
                  <a:pt x="66" y="137"/>
                  <a:pt x="66" y="137"/>
                </a:cubicBezTo>
                <a:close/>
                <a:moveTo>
                  <a:pt x="427" y="303"/>
                </a:moveTo>
                <a:cubicBezTo>
                  <a:pt x="427" y="304"/>
                  <a:pt x="427" y="304"/>
                  <a:pt x="427" y="304"/>
                </a:cubicBezTo>
                <a:cubicBezTo>
                  <a:pt x="427" y="304"/>
                  <a:pt x="427" y="304"/>
                  <a:pt x="427" y="303"/>
                </a:cubicBezTo>
                <a:cubicBezTo>
                  <a:pt x="427" y="303"/>
                  <a:pt x="427" y="303"/>
                  <a:pt x="427" y="303"/>
                </a:cubicBezTo>
                <a:close/>
                <a:moveTo>
                  <a:pt x="432" y="308"/>
                </a:moveTo>
                <a:cubicBezTo>
                  <a:pt x="432" y="308"/>
                  <a:pt x="432" y="308"/>
                  <a:pt x="432" y="308"/>
                </a:cubicBezTo>
                <a:cubicBezTo>
                  <a:pt x="432" y="308"/>
                  <a:pt x="432" y="308"/>
                  <a:pt x="432" y="308"/>
                </a:cubicBezTo>
                <a:cubicBezTo>
                  <a:pt x="432" y="308"/>
                  <a:pt x="432" y="308"/>
                  <a:pt x="432" y="308"/>
                </a:cubicBezTo>
                <a:close/>
                <a:moveTo>
                  <a:pt x="347" y="264"/>
                </a:moveTo>
                <a:cubicBezTo>
                  <a:pt x="347" y="264"/>
                  <a:pt x="347" y="264"/>
                  <a:pt x="347" y="264"/>
                </a:cubicBezTo>
                <a:cubicBezTo>
                  <a:pt x="347" y="264"/>
                  <a:pt x="347" y="264"/>
                  <a:pt x="347" y="264"/>
                </a:cubicBezTo>
                <a:cubicBezTo>
                  <a:pt x="347" y="264"/>
                  <a:pt x="347" y="264"/>
                  <a:pt x="347" y="264"/>
                </a:cubicBezTo>
                <a:close/>
                <a:moveTo>
                  <a:pt x="410" y="270"/>
                </a:moveTo>
                <a:cubicBezTo>
                  <a:pt x="410" y="270"/>
                  <a:pt x="410" y="271"/>
                  <a:pt x="410" y="271"/>
                </a:cubicBezTo>
                <a:cubicBezTo>
                  <a:pt x="411" y="271"/>
                  <a:pt x="410" y="270"/>
                  <a:pt x="410" y="270"/>
                </a:cubicBezTo>
                <a:close/>
                <a:moveTo>
                  <a:pt x="511" y="246"/>
                </a:moveTo>
                <a:cubicBezTo>
                  <a:pt x="511" y="246"/>
                  <a:pt x="511" y="245"/>
                  <a:pt x="511" y="245"/>
                </a:cubicBezTo>
                <a:cubicBezTo>
                  <a:pt x="511" y="245"/>
                  <a:pt x="511" y="245"/>
                  <a:pt x="511" y="246"/>
                </a:cubicBezTo>
                <a:cubicBezTo>
                  <a:pt x="511" y="246"/>
                  <a:pt x="511" y="246"/>
                  <a:pt x="511" y="246"/>
                </a:cubicBezTo>
                <a:close/>
                <a:moveTo>
                  <a:pt x="506" y="239"/>
                </a:moveTo>
                <a:cubicBezTo>
                  <a:pt x="506" y="239"/>
                  <a:pt x="506" y="239"/>
                  <a:pt x="506" y="238"/>
                </a:cubicBezTo>
                <a:cubicBezTo>
                  <a:pt x="506" y="238"/>
                  <a:pt x="506" y="239"/>
                  <a:pt x="506" y="239"/>
                </a:cubicBezTo>
                <a:cubicBezTo>
                  <a:pt x="506" y="239"/>
                  <a:pt x="506" y="239"/>
                  <a:pt x="506" y="239"/>
                </a:cubicBezTo>
                <a:close/>
                <a:moveTo>
                  <a:pt x="506" y="252"/>
                </a:moveTo>
                <a:cubicBezTo>
                  <a:pt x="507" y="252"/>
                  <a:pt x="507" y="252"/>
                  <a:pt x="507" y="252"/>
                </a:cubicBezTo>
                <a:cubicBezTo>
                  <a:pt x="507" y="252"/>
                  <a:pt x="507" y="253"/>
                  <a:pt x="507" y="253"/>
                </a:cubicBezTo>
                <a:cubicBezTo>
                  <a:pt x="507" y="253"/>
                  <a:pt x="508" y="252"/>
                  <a:pt x="508" y="252"/>
                </a:cubicBezTo>
                <a:cubicBezTo>
                  <a:pt x="507" y="252"/>
                  <a:pt x="507" y="252"/>
                  <a:pt x="507" y="252"/>
                </a:cubicBezTo>
                <a:cubicBezTo>
                  <a:pt x="507" y="252"/>
                  <a:pt x="507" y="252"/>
                  <a:pt x="506" y="252"/>
                </a:cubicBezTo>
                <a:close/>
                <a:moveTo>
                  <a:pt x="505" y="234"/>
                </a:moveTo>
                <a:cubicBezTo>
                  <a:pt x="505" y="233"/>
                  <a:pt x="505" y="233"/>
                  <a:pt x="505" y="233"/>
                </a:cubicBezTo>
                <a:cubicBezTo>
                  <a:pt x="505" y="233"/>
                  <a:pt x="505" y="233"/>
                  <a:pt x="505" y="233"/>
                </a:cubicBezTo>
                <a:cubicBezTo>
                  <a:pt x="505" y="233"/>
                  <a:pt x="505" y="234"/>
                  <a:pt x="505" y="234"/>
                </a:cubicBezTo>
                <a:cubicBezTo>
                  <a:pt x="505" y="234"/>
                  <a:pt x="505" y="234"/>
                  <a:pt x="505" y="234"/>
                </a:cubicBezTo>
                <a:close/>
                <a:moveTo>
                  <a:pt x="506" y="239"/>
                </a:moveTo>
                <a:cubicBezTo>
                  <a:pt x="505" y="239"/>
                  <a:pt x="505" y="239"/>
                  <a:pt x="505" y="240"/>
                </a:cubicBezTo>
                <a:cubicBezTo>
                  <a:pt x="505" y="240"/>
                  <a:pt x="506" y="240"/>
                  <a:pt x="506" y="240"/>
                </a:cubicBezTo>
                <a:cubicBezTo>
                  <a:pt x="506" y="240"/>
                  <a:pt x="506" y="239"/>
                  <a:pt x="506" y="239"/>
                </a:cubicBezTo>
                <a:close/>
                <a:moveTo>
                  <a:pt x="506" y="254"/>
                </a:moveTo>
                <a:cubicBezTo>
                  <a:pt x="506" y="254"/>
                  <a:pt x="506" y="253"/>
                  <a:pt x="506" y="253"/>
                </a:cubicBezTo>
                <a:cubicBezTo>
                  <a:pt x="506" y="253"/>
                  <a:pt x="506" y="254"/>
                  <a:pt x="506" y="254"/>
                </a:cubicBezTo>
                <a:close/>
                <a:moveTo>
                  <a:pt x="507" y="235"/>
                </a:moveTo>
                <a:cubicBezTo>
                  <a:pt x="507" y="235"/>
                  <a:pt x="507" y="235"/>
                  <a:pt x="507" y="235"/>
                </a:cubicBezTo>
                <a:cubicBezTo>
                  <a:pt x="507" y="235"/>
                  <a:pt x="507" y="235"/>
                  <a:pt x="507" y="235"/>
                </a:cubicBezTo>
                <a:cubicBezTo>
                  <a:pt x="507" y="235"/>
                  <a:pt x="507" y="235"/>
                  <a:pt x="507" y="235"/>
                </a:cubicBezTo>
                <a:close/>
                <a:moveTo>
                  <a:pt x="507" y="234"/>
                </a:moveTo>
                <a:cubicBezTo>
                  <a:pt x="507" y="234"/>
                  <a:pt x="507" y="234"/>
                  <a:pt x="507" y="234"/>
                </a:cubicBezTo>
                <a:cubicBezTo>
                  <a:pt x="507" y="234"/>
                  <a:pt x="507" y="234"/>
                  <a:pt x="507" y="234"/>
                </a:cubicBezTo>
                <a:cubicBezTo>
                  <a:pt x="507" y="234"/>
                  <a:pt x="507" y="235"/>
                  <a:pt x="507" y="235"/>
                </a:cubicBezTo>
                <a:cubicBezTo>
                  <a:pt x="507" y="235"/>
                  <a:pt x="507" y="235"/>
                  <a:pt x="507" y="235"/>
                </a:cubicBezTo>
                <a:cubicBezTo>
                  <a:pt x="507" y="234"/>
                  <a:pt x="507" y="234"/>
                  <a:pt x="507" y="234"/>
                </a:cubicBezTo>
                <a:close/>
                <a:moveTo>
                  <a:pt x="510" y="246"/>
                </a:moveTo>
                <a:cubicBezTo>
                  <a:pt x="510" y="246"/>
                  <a:pt x="510" y="246"/>
                  <a:pt x="510" y="246"/>
                </a:cubicBezTo>
                <a:cubicBezTo>
                  <a:pt x="510" y="247"/>
                  <a:pt x="510" y="247"/>
                  <a:pt x="510" y="247"/>
                </a:cubicBezTo>
                <a:cubicBezTo>
                  <a:pt x="511" y="246"/>
                  <a:pt x="510" y="246"/>
                  <a:pt x="510" y="246"/>
                </a:cubicBezTo>
                <a:close/>
                <a:moveTo>
                  <a:pt x="509" y="240"/>
                </a:moveTo>
                <a:cubicBezTo>
                  <a:pt x="509" y="240"/>
                  <a:pt x="509" y="240"/>
                  <a:pt x="509" y="240"/>
                </a:cubicBezTo>
                <a:cubicBezTo>
                  <a:pt x="509" y="240"/>
                  <a:pt x="509" y="240"/>
                  <a:pt x="509" y="240"/>
                </a:cubicBezTo>
                <a:cubicBezTo>
                  <a:pt x="509" y="240"/>
                  <a:pt x="509" y="241"/>
                  <a:pt x="509" y="241"/>
                </a:cubicBezTo>
                <a:cubicBezTo>
                  <a:pt x="509" y="241"/>
                  <a:pt x="509" y="241"/>
                  <a:pt x="509" y="240"/>
                </a:cubicBezTo>
                <a:close/>
                <a:moveTo>
                  <a:pt x="507" y="253"/>
                </a:moveTo>
                <a:cubicBezTo>
                  <a:pt x="507" y="253"/>
                  <a:pt x="507" y="252"/>
                  <a:pt x="507" y="252"/>
                </a:cubicBezTo>
                <a:cubicBezTo>
                  <a:pt x="507" y="253"/>
                  <a:pt x="507" y="253"/>
                  <a:pt x="507" y="253"/>
                </a:cubicBezTo>
                <a:close/>
                <a:moveTo>
                  <a:pt x="185" y="143"/>
                </a:moveTo>
                <a:cubicBezTo>
                  <a:pt x="186" y="143"/>
                  <a:pt x="186" y="143"/>
                  <a:pt x="186" y="143"/>
                </a:cubicBezTo>
                <a:cubicBezTo>
                  <a:pt x="186" y="143"/>
                  <a:pt x="185" y="143"/>
                  <a:pt x="185" y="143"/>
                </a:cubicBezTo>
                <a:cubicBezTo>
                  <a:pt x="185" y="143"/>
                  <a:pt x="185" y="143"/>
                  <a:pt x="185" y="143"/>
                </a:cubicBezTo>
                <a:close/>
                <a:moveTo>
                  <a:pt x="124" y="77"/>
                </a:moveTo>
                <a:cubicBezTo>
                  <a:pt x="124" y="78"/>
                  <a:pt x="124" y="78"/>
                  <a:pt x="125" y="79"/>
                </a:cubicBezTo>
                <a:cubicBezTo>
                  <a:pt x="125" y="78"/>
                  <a:pt x="125" y="78"/>
                  <a:pt x="124" y="77"/>
                </a:cubicBezTo>
                <a:cubicBezTo>
                  <a:pt x="124" y="77"/>
                  <a:pt x="124" y="76"/>
                  <a:pt x="124" y="76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4" y="74"/>
                  <a:pt x="123" y="74"/>
                  <a:pt x="123" y="74"/>
                </a:cubicBezTo>
                <a:cubicBezTo>
                  <a:pt x="123" y="74"/>
                  <a:pt x="123" y="74"/>
                  <a:pt x="123" y="75"/>
                </a:cubicBezTo>
                <a:cubicBezTo>
                  <a:pt x="123" y="75"/>
                  <a:pt x="123" y="75"/>
                  <a:pt x="124" y="75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5"/>
                  <a:pt x="123" y="75"/>
                  <a:pt x="123" y="75"/>
                </a:cubicBezTo>
                <a:cubicBezTo>
                  <a:pt x="123" y="76"/>
                  <a:pt x="124" y="76"/>
                  <a:pt x="124" y="76"/>
                </a:cubicBezTo>
                <a:cubicBezTo>
                  <a:pt x="124" y="77"/>
                  <a:pt x="124" y="77"/>
                  <a:pt x="124" y="77"/>
                </a:cubicBezTo>
                <a:close/>
                <a:moveTo>
                  <a:pt x="189" y="174"/>
                </a:moveTo>
                <a:cubicBezTo>
                  <a:pt x="189" y="174"/>
                  <a:pt x="189" y="174"/>
                  <a:pt x="188" y="174"/>
                </a:cubicBezTo>
                <a:cubicBezTo>
                  <a:pt x="189" y="174"/>
                  <a:pt x="189" y="174"/>
                  <a:pt x="189" y="174"/>
                </a:cubicBezTo>
                <a:cubicBezTo>
                  <a:pt x="189" y="174"/>
                  <a:pt x="189" y="174"/>
                  <a:pt x="189" y="174"/>
                </a:cubicBezTo>
                <a:close/>
                <a:moveTo>
                  <a:pt x="192" y="173"/>
                </a:moveTo>
                <a:cubicBezTo>
                  <a:pt x="192" y="173"/>
                  <a:pt x="192" y="173"/>
                  <a:pt x="192" y="173"/>
                </a:cubicBezTo>
                <a:cubicBezTo>
                  <a:pt x="192" y="173"/>
                  <a:pt x="192" y="173"/>
                  <a:pt x="192" y="173"/>
                </a:cubicBezTo>
                <a:cubicBezTo>
                  <a:pt x="192" y="173"/>
                  <a:pt x="192" y="173"/>
                  <a:pt x="192" y="173"/>
                </a:cubicBezTo>
                <a:close/>
                <a:moveTo>
                  <a:pt x="354" y="93"/>
                </a:moveTo>
                <a:cubicBezTo>
                  <a:pt x="354" y="94"/>
                  <a:pt x="355" y="93"/>
                  <a:pt x="355" y="93"/>
                </a:cubicBezTo>
                <a:cubicBezTo>
                  <a:pt x="356" y="93"/>
                  <a:pt x="356" y="93"/>
                  <a:pt x="356" y="93"/>
                </a:cubicBezTo>
                <a:cubicBezTo>
                  <a:pt x="357" y="93"/>
                  <a:pt x="357" y="93"/>
                  <a:pt x="357" y="93"/>
                </a:cubicBezTo>
                <a:cubicBezTo>
                  <a:pt x="357" y="93"/>
                  <a:pt x="358" y="93"/>
                  <a:pt x="358" y="93"/>
                </a:cubicBezTo>
                <a:cubicBezTo>
                  <a:pt x="358" y="92"/>
                  <a:pt x="357" y="92"/>
                  <a:pt x="357" y="92"/>
                </a:cubicBezTo>
                <a:cubicBezTo>
                  <a:pt x="357" y="92"/>
                  <a:pt x="357" y="92"/>
                  <a:pt x="357" y="92"/>
                </a:cubicBezTo>
                <a:cubicBezTo>
                  <a:pt x="357" y="92"/>
                  <a:pt x="356" y="91"/>
                  <a:pt x="356" y="91"/>
                </a:cubicBezTo>
                <a:cubicBezTo>
                  <a:pt x="356" y="91"/>
                  <a:pt x="357" y="91"/>
                  <a:pt x="357" y="91"/>
                </a:cubicBezTo>
                <a:cubicBezTo>
                  <a:pt x="357" y="91"/>
                  <a:pt x="356" y="91"/>
                  <a:pt x="356" y="91"/>
                </a:cubicBezTo>
                <a:cubicBezTo>
                  <a:pt x="355" y="91"/>
                  <a:pt x="354" y="91"/>
                  <a:pt x="354" y="91"/>
                </a:cubicBezTo>
                <a:cubicBezTo>
                  <a:pt x="354" y="92"/>
                  <a:pt x="354" y="92"/>
                  <a:pt x="354" y="92"/>
                </a:cubicBezTo>
                <a:cubicBezTo>
                  <a:pt x="354" y="93"/>
                  <a:pt x="353" y="93"/>
                  <a:pt x="353" y="93"/>
                </a:cubicBezTo>
                <a:cubicBezTo>
                  <a:pt x="353" y="93"/>
                  <a:pt x="353" y="93"/>
                  <a:pt x="353" y="93"/>
                </a:cubicBezTo>
                <a:cubicBezTo>
                  <a:pt x="354" y="93"/>
                  <a:pt x="354" y="93"/>
                  <a:pt x="354" y="93"/>
                </a:cubicBezTo>
                <a:close/>
                <a:moveTo>
                  <a:pt x="302" y="111"/>
                </a:moveTo>
                <a:cubicBezTo>
                  <a:pt x="301" y="110"/>
                  <a:pt x="300" y="110"/>
                  <a:pt x="299" y="110"/>
                </a:cubicBezTo>
                <a:cubicBezTo>
                  <a:pt x="298" y="110"/>
                  <a:pt x="297" y="111"/>
                  <a:pt x="297" y="112"/>
                </a:cubicBezTo>
                <a:cubicBezTo>
                  <a:pt x="297" y="112"/>
                  <a:pt x="297" y="112"/>
                  <a:pt x="297" y="112"/>
                </a:cubicBezTo>
                <a:cubicBezTo>
                  <a:pt x="297" y="113"/>
                  <a:pt x="298" y="113"/>
                  <a:pt x="299" y="114"/>
                </a:cubicBezTo>
                <a:cubicBezTo>
                  <a:pt x="299" y="113"/>
                  <a:pt x="300" y="113"/>
                  <a:pt x="301" y="113"/>
                </a:cubicBezTo>
                <a:cubicBezTo>
                  <a:pt x="301" y="113"/>
                  <a:pt x="301" y="113"/>
                  <a:pt x="302" y="112"/>
                </a:cubicBezTo>
                <a:cubicBezTo>
                  <a:pt x="302" y="112"/>
                  <a:pt x="302" y="112"/>
                  <a:pt x="302" y="112"/>
                </a:cubicBezTo>
                <a:cubicBezTo>
                  <a:pt x="302" y="112"/>
                  <a:pt x="302" y="112"/>
                  <a:pt x="302" y="112"/>
                </a:cubicBezTo>
                <a:cubicBezTo>
                  <a:pt x="302" y="112"/>
                  <a:pt x="302" y="112"/>
                  <a:pt x="302" y="112"/>
                </a:cubicBezTo>
                <a:cubicBezTo>
                  <a:pt x="303" y="112"/>
                  <a:pt x="302" y="111"/>
                  <a:pt x="302" y="111"/>
                </a:cubicBezTo>
                <a:close/>
                <a:moveTo>
                  <a:pt x="201" y="166"/>
                </a:moveTo>
                <a:cubicBezTo>
                  <a:pt x="201" y="166"/>
                  <a:pt x="201" y="166"/>
                  <a:pt x="201" y="166"/>
                </a:cubicBezTo>
                <a:cubicBezTo>
                  <a:pt x="201" y="167"/>
                  <a:pt x="201" y="167"/>
                  <a:pt x="201" y="167"/>
                </a:cubicBezTo>
                <a:cubicBezTo>
                  <a:pt x="202" y="167"/>
                  <a:pt x="201" y="167"/>
                  <a:pt x="202" y="167"/>
                </a:cubicBezTo>
                <a:cubicBezTo>
                  <a:pt x="202" y="168"/>
                  <a:pt x="203" y="168"/>
                  <a:pt x="203" y="168"/>
                </a:cubicBezTo>
                <a:cubicBezTo>
                  <a:pt x="203" y="168"/>
                  <a:pt x="203" y="168"/>
                  <a:pt x="203" y="168"/>
                </a:cubicBezTo>
                <a:cubicBezTo>
                  <a:pt x="203" y="168"/>
                  <a:pt x="203" y="168"/>
                  <a:pt x="203" y="168"/>
                </a:cubicBezTo>
                <a:cubicBezTo>
                  <a:pt x="203" y="169"/>
                  <a:pt x="203" y="169"/>
                  <a:pt x="203" y="169"/>
                </a:cubicBezTo>
                <a:cubicBezTo>
                  <a:pt x="203" y="169"/>
                  <a:pt x="203" y="170"/>
                  <a:pt x="203" y="170"/>
                </a:cubicBezTo>
                <a:cubicBezTo>
                  <a:pt x="203" y="170"/>
                  <a:pt x="203" y="170"/>
                  <a:pt x="203" y="170"/>
                </a:cubicBezTo>
                <a:cubicBezTo>
                  <a:pt x="204" y="170"/>
                  <a:pt x="204" y="169"/>
                  <a:pt x="204" y="169"/>
                </a:cubicBezTo>
                <a:cubicBezTo>
                  <a:pt x="204" y="169"/>
                  <a:pt x="203" y="169"/>
                  <a:pt x="203" y="169"/>
                </a:cubicBezTo>
                <a:cubicBezTo>
                  <a:pt x="203" y="169"/>
                  <a:pt x="204" y="169"/>
                  <a:pt x="204" y="168"/>
                </a:cubicBezTo>
                <a:cubicBezTo>
                  <a:pt x="204" y="168"/>
                  <a:pt x="204" y="168"/>
                  <a:pt x="204" y="168"/>
                </a:cubicBezTo>
                <a:cubicBezTo>
                  <a:pt x="204" y="168"/>
                  <a:pt x="205" y="168"/>
                  <a:pt x="205" y="167"/>
                </a:cubicBezTo>
                <a:cubicBezTo>
                  <a:pt x="205" y="167"/>
                  <a:pt x="204" y="167"/>
                  <a:pt x="204" y="167"/>
                </a:cubicBezTo>
                <a:cubicBezTo>
                  <a:pt x="204" y="167"/>
                  <a:pt x="204" y="166"/>
                  <a:pt x="204" y="166"/>
                </a:cubicBezTo>
                <a:cubicBezTo>
                  <a:pt x="205" y="166"/>
                  <a:pt x="205" y="166"/>
                  <a:pt x="205" y="166"/>
                </a:cubicBezTo>
                <a:cubicBezTo>
                  <a:pt x="205" y="166"/>
                  <a:pt x="205" y="166"/>
                  <a:pt x="205" y="165"/>
                </a:cubicBezTo>
                <a:cubicBezTo>
                  <a:pt x="205" y="165"/>
                  <a:pt x="205" y="165"/>
                  <a:pt x="205" y="165"/>
                </a:cubicBezTo>
                <a:cubicBezTo>
                  <a:pt x="205" y="164"/>
                  <a:pt x="204" y="165"/>
                  <a:pt x="204" y="165"/>
                </a:cubicBezTo>
                <a:cubicBezTo>
                  <a:pt x="204" y="165"/>
                  <a:pt x="204" y="165"/>
                  <a:pt x="203" y="165"/>
                </a:cubicBezTo>
                <a:cubicBezTo>
                  <a:pt x="204" y="165"/>
                  <a:pt x="204" y="165"/>
                  <a:pt x="204" y="166"/>
                </a:cubicBezTo>
                <a:cubicBezTo>
                  <a:pt x="204" y="166"/>
                  <a:pt x="204" y="166"/>
                  <a:pt x="203" y="166"/>
                </a:cubicBezTo>
                <a:cubicBezTo>
                  <a:pt x="204" y="166"/>
                  <a:pt x="204" y="166"/>
                  <a:pt x="203" y="165"/>
                </a:cubicBezTo>
                <a:cubicBezTo>
                  <a:pt x="203" y="165"/>
                  <a:pt x="203" y="166"/>
                  <a:pt x="203" y="166"/>
                </a:cubicBezTo>
                <a:cubicBezTo>
                  <a:pt x="203" y="166"/>
                  <a:pt x="203" y="166"/>
                  <a:pt x="203" y="166"/>
                </a:cubicBezTo>
                <a:cubicBezTo>
                  <a:pt x="203" y="166"/>
                  <a:pt x="203" y="166"/>
                  <a:pt x="203" y="166"/>
                </a:cubicBezTo>
                <a:cubicBezTo>
                  <a:pt x="203" y="165"/>
                  <a:pt x="203" y="165"/>
                  <a:pt x="203" y="165"/>
                </a:cubicBezTo>
                <a:cubicBezTo>
                  <a:pt x="202" y="165"/>
                  <a:pt x="202" y="165"/>
                  <a:pt x="202" y="165"/>
                </a:cubicBezTo>
                <a:cubicBezTo>
                  <a:pt x="202" y="165"/>
                  <a:pt x="202" y="165"/>
                  <a:pt x="202" y="165"/>
                </a:cubicBezTo>
                <a:cubicBezTo>
                  <a:pt x="202" y="166"/>
                  <a:pt x="202" y="166"/>
                  <a:pt x="201" y="166"/>
                </a:cubicBezTo>
                <a:cubicBezTo>
                  <a:pt x="201" y="166"/>
                  <a:pt x="201" y="166"/>
                  <a:pt x="201" y="166"/>
                </a:cubicBezTo>
                <a:cubicBezTo>
                  <a:pt x="201" y="166"/>
                  <a:pt x="201" y="166"/>
                  <a:pt x="201" y="166"/>
                </a:cubicBezTo>
                <a:close/>
                <a:moveTo>
                  <a:pt x="219" y="162"/>
                </a:moveTo>
                <a:cubicBezTo>
                  <a:pt x="220" y="161"/>
                  <a:pt x="220" y="161"/>
                  <a:pt x="220" y="161"/>
                </a:cubicBezTo>
                <a:cubicBezTo>
                  <a:pt x="220" y="161"/>
                  <a:pt x="220" y="161"/>
                  <a:pt x="220" y="161"/>
                </a:cubicBezTo>
                <a:cubicBezTo>
                  <a:pt x="220" y="160"/>
                  <a:pt x="221" y="160"/>
                  <a:pt x="221" y="160"/>
                </a:cubicBezTo>
                <a:cubicBezTo>
                  <a:pt x="221" y="160"/>
                  <a:pt x="221" y="160"/>
                  <a:pt x="221" y="160"/>
                </a:cubicBezTo>
                <a:cubicBezTo>
                  <a:pt x="221" y="160"/>
                  <a:pt x="221" y="160"/>
                  <a:pt x="221" y="160"/>
                </a:cubicBezTo>
                <a:cubicBezTo>
                  <a:pt x="222" y="160"/>
                  <a:pt x="221" y="160"/>
                  <a:pt x="221" y="159"/>
                </a:cubicBezTo>
                <a:cubicBezTo>
                  <a:pt x="221" y="159"/>
                  <a:pt x="221" y="159"/>
                  <a:pt x="221" y="159"/>
                </a:cubicBezTo>
                <a:cubicBezTo>
                  <a:pt x="221" y="159"/>
                  <a:pt x="221" y="159"/>
                  <a:pt x="221" y="159"/>
                </a:cubicBezTo>
                <a:cubicBezTo>
                  <a:pt x="221" y="159"/>
                  <a:pt x="221" y="159"/>
                  <a:pt x="221" y="159"/>
                </a:cubicBezTo>
                <a:cubicBezTo>
                  <a:pt x="221" y="159"/>
                  <a:pt x="221" y="159"/>
                  <a:pt x="221" y="159"/>
                </a:cubicBezTo>
                <a:cubicBezTo>
                  <a:pt x="221" y="159"/>
                  <a:pt x="221" y="159"/>
                  <a:pt x="221" y="158"/>
                </a:cubicBezTo>
                <a:cubicBezTo>
                  <a:pt x="221" y="158"/>
                  <a:pt x="222" y="159"/>
                  <a:pt x="222" y="158"/>
                </a:cubicBezTo>
                <a:cubicBezTo>
                  <a:pt x="222" y="158"/>
                  <a:pt x="222" y="158"/>
                  <a:pt x="222" y="158"/>
                </a:cubicBezTo>
                <a:cubicBezTo>
                  <a:pt x="222" y="158"/>
                  <a:pt x="221" y="158"/>
                  <a:pt x="221" y="158"/>
                </a:cubicBezTo>
                <a:cubicBezTo>
                  <a:pt x="221" y="158"/>
                  <a:pt x="221" y="158"/>
                  <a:pt x="221" y="158"/>
                </a:cubicBezTo>
                <a:cubicBezTo>
                  <a:pt x="221" y="158"/>
                  <a:pt x="220" y="158"/>
                  <a:pt x="220" y="158"/>
                </a:cubicBezTo>
                <a:cubicBezTo>
                  <a:pt x="220" y="158"/>
                  <a:pt x="220" y="159"/>
                  <a:pt x="220" y="159"/>
                </a:cubicBezTo>
                <a:cubicBezTo>
                  <a:pt x="220" y="159"/>
                  <a:pt x="220" y="159"/>
                  <a:pt x="219" y="159"/>
                </a:cubicBezTo>
                <a:cubicBezTo>
                  <a:pt x="219" y="159"/>
                  <a:pt x="219" y="160"/>
                  <a:pt x="219" y="160"/>
                </a:cubicBezTo>
                <a:cubicBezTo>
                  <a:pt x="219" y="161"/>
                  <a:pt x="220" y="161"/>
                  <a:pt x="219" y="162"/>
                </a:cubicBezTo>
                <a:close/>
                <a:moveTo>
                  <a:pt x="309" y="101"/>
                </a:moveTo>
                <a:cubicBezTo>
                  <a:pt x="309" y="101"/>
                  <a:pt x="309" y="102"/>
                  <a:pt x="310" y="102"/>
                </a:cubicBezTo>
                <a:cubicBezTo>
                  <a:pt x="309" y="101"/>
                  <a:pt x="308" y="101"/>
                  <a:pt x="308" y="101"/>
                </a:cubicBezTo>
                <a:cubicBezTo>
                  <a:pt x="308" y="102"/>
                  <a:pt x="309" y="103"/>
                  <a:pt x="310" y="103"/>
                </a:cubicBezTo>
                <a:cubicBezTo>
                  <a:pt x="310" y="103"/>
                  <a:pt x="310" y="103"/>
                  <a:pt x="310" y="103"/>
                </a:cubicBezTo>
                <a:cubicBezTo>
                  <a:pt x="310" y="103"/>
                  <a:pt x="310" y="103"/>
                  <a:pt x="310" y="103"/>
                </a:cubicBezTo>
                <a:cubicBezTo>
                  <a:pt x="310" y="102"/>
                  <a:pt x="310" y="102"/>
                  <a:pt x="310" y="102"/>
                </a:cubicBezTo>
                <a:cubicBezTo>
                  <a:pt x="310" y="102"/>
                  <a:pt x="309" y="102"/>
                  <a:pt x="309" y="102"/>
                </a:cubicBezTo>
                <a:cubicBezTo>
                  <a:pt x="309" y="102"/>
                  <a:pt x="309" y="102"/>
                  <a:pt x="309" y="101"/>
                </a:cubicBezTo>
                <a:close/>
                <a:moveTo>
                  <a:pt x="229" y="149"/>
                </a:moveTo>
                <a:cubicBezTo>
                  <a:pt x="229" y="149"/>
                  <a:pt x="229" y="149"/>
                  <a:pt x="229" y="149"/>
                </a:cubicBezTo>
                <a:cubicBezTo>
                  <a:pt x="229" y="149"/>
                  <a:pt x="229" y="149"/>
                  <a:pt x="229" y="149"/>
                </a:cubicBezTo>
                <a:close/>
                <a:moveTo>
                  <a:pt x="215" y="164"/>
                </a:moveTo>
                <a:cubicBezTo>
                  <a:pt x="215" y="163"/>
                  <a:pt x="215" y="163"/>
                  <a:pt x="216" y="163"/>
                </a:cubicBezTo>
                <a:cubicBezTo>
                  <a:pt x="216" y="163"/>
                  <a:pt x="216" y="162"/>
                  <a:pt x="216" y="162"/>
                </a:cubicBezTo>
                <a:cubicBezTo>
                  <a:pt x="216" y="161"/>
                  <a:pt x="217" y="160"/>
                  <a:pt x="217" y="160"/>
                </a:cubicBezTo>
                <a:cubicBezTo>
                  <a:pt x="217" y="160"/>
                  <a:pt x="216" y="160"/>
                  <a:pt x="216" y="160"/>
                </a:cubicBezTo>
                <a:cubicBezTo>
                  <a:pt x="216" y="161"/>
                  <a:pt x="216" y="161"/>
                  <a:pt x="216" y="161"/>
                </a:cubicBezTo>
                <a:cubicBezTo>
                  <a:pt x="216" y="161"/>
                  <a:pt x="216" y="162"/>
                  <a:pt x="216" y="162"/>
                </a:cubicBezTo>
                <a:cubicBezTo>
                  <a:pt x="216" y="162"/>
                  <a:pt x="215" y="162"/>
                  <a:pt x="215" y="162"/>
                </a:cubicBezTo>
                <a:cubicBezTo>
                  <a:pt x="215" y="163"/>
                  <a:pt x="215" y="163"/>
                  <a:pt x="215" y="163"/>
                </a:cubicBezTo>
                <a:cubicBezTo>
                  <a:pt x="215" y="164"/>
                  <a:pt x="215" y="164"/>
                  <a:pt x="215" y="164"/>
                </a:cubicBezTo>
                <a:close/>
                <a:moveTo>
                  <a:pt x="319" y="55"/>
                </a:moveTo>
                <a:cubicBezTo>
                  <a:pt x="319" y="55"/>
                  <a:pt x="320" y="55"/>
                  <a:pt x="320" y="55"/>
                </a:cubicBezTo>
                <a:cubicBezTo>
                  <a:pt x="320" y="55"/>
                  <a:pt x="320" y="54"/>
                  <a:pt x="320" y="54"/>
                </a:cubicBezTo>
                <a:cubicBezTo>
                  <a:pt x="320" y="54"/>
                  <a:pt x="320" y="54"/>
                  <a:pt x="319" y="54"/>
                </a:cubicBezTo>
                <a:cubicBezTo>
                  <a:pt x="319" y="54"/>
                  <a:pt x="318" y="54"/>
                  <a:pt x="318" y="54"/>
                </a:cubicBezTo>
                <a:cubicBezTo>
                  <a:pt x="317" y="54"/>
                  <a:pt x="317" y="55"/>
                  <a:pt x="317" y="55"/>
                </a:cubicBezTo>
                <a:cubicBezTo>
                  <a:pt x="317" y="55"/>
                  <a:pt x="318" y="55"/>
                  <a:pt x="319" y="55"/>
                </a:cubicBezTo>
                <a:close/>
                <a:moveTo>
                  <a:pt x="229" y="156"/>
                </a:moveTo>
                <a:cubicBezTo>
                  <a:pt x="229" y="156"/>
                  <a:pt x="229" y="157"/>
                  <a:pt x="229" y="157"/>
                </a:cubicBezTo>
                <a:cubicBezTo>
                  <a:pt x="229" y="157"/>
                  <a:pt x="230" y="157"/>
                  <a:pt x="230" y="157"/>
                </a:cubicBezTo>
                <a:cubicBezTo>
                  <a:pt x="230" y="157"/>
                  <a:pt x="229" y="158"/>
                  <a:pt x="229" y="158"/>
                </a:cubicBezTo>
                <a:cubicBezTo>
                  <a:pt x="230" y="158"/>
                  <a:pt x="230" y="157"/>
                  <a:pt x="230" y="157"/>
                </a:cubicBezTo>
                <a:cubicBezTo>
                  <a:pt x="230" y="157"/>
                  <a:pt x="230" y="157"/>
                  <a:pt x="231" y="157"/>
                </a:cubicBezTo>
                <a:cubicBezTo>
                  <a:pt x="231" y="157"/>
                  <a:pt x="231" y="156"/>
                  <a:pt x="232" y="156"/>
                </a:cubicBezTo>
                <a:cubicBezTo>
                  <a:pt x="232" y="156"/>
                  <a:pt x="232" y="156"/>
                  <a:pt x="232" y="156"/>
                </a:cubicBezTo>
                <a:cubicBezTo>
                  <a:pt x="232" y="156"/>
                  <a:pt x="232" y="156"/>
                  <a:pt x="233" y="156"/>
                </a:cubicBezTo>
                <a:cubicBezTo>
                  <a:pt x="232" y="155"/>
                  <a:pt x="232" y="155"/>
                  <a:pt x="231" y="155"/>
                </a:cubicBezTo>
                <a:cubicBezTo>
                  <a:pt x="231" y="155"/>
                  <a:pt x="231" y="155"/>
                  <a:pt x="230" y="156"/>
                </a:cubicBezTo>
                <a:cubicBezTo>
                  <a:pt x="230" y="156"/>
                  <a:pt x="229" y="156"/>
                  <a:pt x="229" y="156"/>
                </a:cubicBezTo>
                <a:cubicBezTo>
                  <a:pt x="229" y="156"/>
                  <a:pt x="229" y="156"/>
                  <a:pt x="229" y="156"/>
                </a:cubicBezTo>
                <a:cubicBezTo>
                  <a:pt x="229" y="156"/>
                  <a:pt x="229" y="156"/>
                  <a:pt x="229" y="156"/>
                </a:cubicBezTo>
                <a:close/>
                <a:moveTo>
                  <a:pt x="319" y="52"/>
                </a:moveTo>
                <a:cubicBezTo>
                  <a:pt x="319" y="52"/>
                  <a:pt x="319" y="52"/>
                  <a:pt x="319" y="52"/>
                </a:cubicBezTo>
                <a:cubicBezTo>
                  <a:pt x="319" y="52"/>
                  <a:pt x="320" y="52"/>
                  <a:pt x="320" y="52"/>
                </a:cubicBezTo>
                <a:cubicBezTo>
                  <a:pt x="319" y="52"/>
                  <a:pt x="317" y="51"/>
                  <a:pt x="316" y="51"/>
                </a:cubicBezTo>
                <a:cubicBezTo>
                  <a:pt x="316" y="51"/>
                  <a:pt x="316" y="51"/>
                  <a:pt x="316" y="52"/>
                </a:cubicBezTo>
                <a:cubicBezTo>
                  <a:pt x="317" y="52"/>
                  <a:pt x="317" y="52"/>
                  <a:pt x="317" y="52"/>
                </a:cubicBezTo>
                <a:cubicBezTo>
                  <a:pt x="317" y="52"/>
                  <a:pt x="317" y="52"/>
                  <a:pt x="317" y="52"/>
                </a:cubicBezTo>
                <a:cubicBezTo>
                  <a:pt x="317" y="52"/>
                  <a:pt x="318" y="52"/>
                  <a:pt x="318" y="52"/>
                </a:cubicBezTo>
                <a:cubicBezTo>
                  <a:pt x="318" y="52"/>
                  <a:pt x="318" y="52"/>
                  <a:pt x="319" y="52"/>
                </a:cubicBezTo>
                <a:close/>
                <a:moveTo>
                  <a:pt x="318" y="49"/>
                </a:moveTo>
                <a:cubicBezTo>
                  <a:pt x="318" y="49"/>
                  <a:pt x="319" y="49"/>
                  <a:pt x="319" y="50"/>
                </a:cubicBezTo>
                <a:cubicBezTo>
                  <a:pt x="320" y="50"/>
                  <a:pt x="320" y="50"/>
                  <a:pt x="320" y="50"/>
                </a:cubicBezTo>
                <a:cubicBezTo>
                  <a:pt x="320" y="50"/>
                  <a:pt x="320" y="50"/>
                  <a:pt x="320" y="50"/>
                </a:cubicBezTo>
                <a:cubicBezTo>
                  <a:pt x="321" y="51"/>
                  <a:pt x="322" y="50"/>
                  <a:pt x="323" y="50"/>
                </a:cubicBezTo>
                <a:cubicBezTo>
                  <a:pt x="321" y="50"/>
                  <a:pt x="319" y="49"/>
                  <a:pt x="318" y="49"/>
                </a:cubicBezTo>
                <a:close/>
                <a:moveTo>
                  <a:pt x="324" y="54"/>
                </a:moveTo>
                <a:cubicBezTo>
                  <a:pt x="325" y="54"/>
                  <a:pt x="325" y="54"/>
                  <a:pt x="326" y="54"/>
                </a:cubicBezTo>
                <a:cubicBezTo>
                  <a:pt x="325" y="53"/>
                  <a:pt x="324" y="53"/>
                  <a:pt x="324" y="53"/>
                </a:cubicBezTo>
                <a:cubicBezTo>
                  <a:pt x="323" y="53"/>
                  <a:pt x="323" y="53"/>
                  <a:pt x="322" y="53"/>
                </a:cubicBezTo>
                <a:cubicBezTo>
                  <a:pt x="322" y="53"/>
                  <a:pt x="321" y="53"/>
                  <a:pt x="321" y="53"/>
                </a:cubicBezTo>
                <a:cubicBezTo>
                  <a:pt x="321" y="53"/>
                  <a:pt x="320" y="53"/>
                  <a:pt x="320" y="53"/>
                </a:cubicBezTo>
                <a:cubicBezTo>
                  <a:pt x="320" y="53"/>
                  <a:pt x="320" y="53"/>
                  <a:pt x="320" y="53"/>
                </a:cubicBezTo>
                <a:cubicBezTo>
                  <a:pt x="320" y="54"/>
                  <a:pt x="320" y="54"/>
                  <a:pt x="320" y="54"/>
                </a:cubicBezTo>
                <a:cubicBezTo>
                  <a:pt x="321" y="55"/>
                  <a:pt x="321" y="55"/>
                  <a:pt x="322" y="55"/>
                </a:cubicBezTo>
                <a:cubicBezTo>
                  <a:pt x="322" y="55"/>
                  <a:pt x="322" y="55"/>
                  <a:pt x="322" y="55"/>
                </a:cubicBezTo>
                <a:cubicBezTo>
                  <a:pt x="323" y="55"/>
                  <a:pt x="322" y="55"/>
                  <a:pt x="323" y="55"/>
                </a:cubicBezTo>
                <a:cubicBezTo>
                  <a:pt x="323" y="55"/>
                  <a:pt x="324" y="55"/>
                  <a:pt x="324" y="54"/>
                </a:cubicBezTo>
                <a:cubicBezTo>
                  <a:pt x="323" y="54"/>
                  <a:pt x="323" y="54"/>
                  <a:pt x="323" y="54"/>
                </a:cubicBezTo>
                <a:cubicBezTo>
                  <a:pt x="323" y="54"/>
                  <a:pt x="324" y="54"/>
                  <a:pt x="324" y="54"/>
                </a:cubicBezTo>
                <a:cubicBezTo>
                  <a:pt x="324" y="54"/>
                  <a:pt x="324" y="54"/>
                  <a:pt x="324" y="54"/>
                </a:cubicBezTo>
                <a:close/>
                <a:moveTo>
                  <a:pt x="327" y="56"/>
                </a:moveTo>
                <a:cubicBezTo>
                  <a:pt x="328" y="56"/>
                  <a:pt x="327" y="55"/>
                  <a:pt x="327" y="55"/>
                </a:cubicBezTo>
                <a:cubicBezTo>
                  <a:pt x="326" y="55"/>
                  <a:pt x="325" y="55"/>
                  <a:pt x="324" y="56"/>
                </a:cubicBezTo>
                <a:cubicBezTo>
                  <a:pt x="325" y="56"/>
                  <a:pt x="325" y="56"/>
                  <a:pt x="326" y="56"/>
                </a:cubicBezTo>
                <a:cubicBezTo>
                  <a:pt x="326" y="56"/>
                  <a:pt x="327" y="56"/>
                  <a:pt x="327" y="56"/>
                </a:cubicBezTo>
                <a:close/>
                <a:moveTo>
                  <a:pt x="326" y="52"/>
                </a:moveTo>
                <a:cubicBezTo>
                  <a:pt x="326" y="53"/>
                  <a:pt x="327" y="53"/>
                  <a:pt x="327" y="53"/>
                </a:cubicBezTo>
                <a:cubicBezTo>
                  <a:pt x="327" y="53"/>
                  <a:pt x="328" y="53"/>
                  <a:pt x="328" y="53"/>
                </a:cubicBezTo>
                <a:cubicBezTo>
                  <a:pt x="328" y="53"/>
                  <a:pt x="329" y="53"/>
                  <a:pt x="329" y="53"/>
                </a:cubicBezTo>
                <a:cubicBezTo>
                  <a:pt x="330" y="53"/>
                  <a:pt x="330" y="53"/>
                  <a:pt x="330" y="53"/>
                </a:cubicBezTo>
                <a:cubicBezTo>
                  <a:pt x="331" y="53"/>
                  <a:pt x="331" y="53"/>
                  <a:pt x="331" y="53"/>
                </a:cubicBezTo>
                <a:cubicBezTo>
                  <a:pt x="331" y="53"/>
                  <a:pt x="331" y="53"/>
                  <a:pt x="332" y="53"/>
                </a:cubicBezTo>
                <a:cubicBezTo>
                  <a:pt x="332" y="53"/>
                  <a:pt x="332" y="52"/>
                  <a:pt x="332" y="52"/>
                </a:cubicBezTo>
                <a:cubicBezTo>
                  <a:pt x="332" y="52"/>
                  <a:pt x="333" y="52"/>
                  <a:pt x="333" y="52"/>
                </a:cubicBezTo>
                <a:cubicBezTo>
                  <a:pt x="333" y="52"/>
                  <a:pt x="334" y="51"/>
                  <a:pt x="334" y="51"/>
                </a:cubicBezTo>
                <a:cubicBezTo>
                  <a:pt x="333" y="50"/>
                  <a:pt x="332" y="50"/>
                  <a:pt x="331" y="51"/>
                </a:cubicBezTo>
                <a:cubicBezTo>
                  <a:pt x="330" y="51"/>
                  <a:pt x="329" y="51"/>
                  <a:pt x="328" y="51"/>
                </a:cubicBezTo>
                <a:cubicBezTo>
                  <a:pt x="328" y="51"/>
                  <a:pt x="328" y="51"/>
                  <a:pt x="328" y="51"/>
                </a:cubicBezTo>
                <a:cubicBezTo>
                  <a:pt x="328" y="51"/>
                  <a:pt x="327" y="51"/>
                  <a:pt x="327" y="51"/>
                </a:cubicBezTo>
                <a:cubicBezTo>
                  <a:pt x="326" y="51"/>
                  <a:pt x="326" y="52"/>
                  <a:pt x="326" y="52"/>
                </a:cubicBezTo>
                <a:close/>
                <a:moveTo>
                  <a:pt x="329" y="108"/>
                </a:moveTo>
                <a:cubicBezTo>
                  <a:pt x="327" y="107"/>
                  <a:pt x="326" y="106"/>
                  <a:pt x="325" y="106"/>
                </a:cubicBezTo>
                <a:cubicBezTo>
                  <a:pt x="325" y="105"/>
                  <a:pt x="325" y="106"/>
                  <a:pt x="325" y="106"/>
                </a:cubicBezTo>
                <a:cubicBezTo>
                  <a:pt x="325" y="106"/>
                  <a:pt x="325" y="106"/>
                  <a:pt x="324" y="106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106"/>
                  <a:pt x="324" y="106"/>
                  <a:pt x="325" y="107"/>
                </a:cubicBezTo>
                <a:cubicBezTo>
                  <a:pt x="324" y="107"/>
                  <a:pt x="324" y="107"/>
                  <a:pt x="324" y="107"/>
                </a:cubicBezTo>
                <a:cubicBezTo>
                  <a:pt x="324" y="107"/>
                  <a:pt x="324" y="107"/>
                  <a:pt x="324" y="107"/>
                </a:cubicBezTo>
                <a:cubicBezTo>
                  <a:pt x="324" y="108"/>
                  <a:pt x="325" y="108"/>
                  <a:pt x="325" y="108"/>
                </a:cubicBezTo>
                <a:cubicBezTo>
                  <a:pt x="325" y="108"/>
                  <a:pt x="325" y="108"/>
                  <a:pt x="325" y="108"/>
                </a:cubicBezTo>
                <a:cubicBezTo>
                  <a:pt x="325" y="108"/>
                  <a:pt x="326" y="108"/>
                  <a:pt x="326" y="108"/>
                </a:cubicBezTo>
                <a:cubicBezTo>
                  <a:pt x="326" y="108"/>
                  <a:pt x="327" y="108"/>
                  <a:pt x="327" y="109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327" y="109"/>
                  <a:pt x="327" y="109"/>
                  <a:pt x="327" y="109"/>
                </a:cubicBezTo>
                <a:cubicBezTo>
                  <a:pt x="328" y="109"/>
                  <a:pt x="328" y="109"/>
                  <a:pt x="328" y="109"/>
                </a:cubicBezTo>
                <a:cubicBezTo>
                  <a:pt x="328" y="109"/>
                  <a:pt x="328" y="109"/>
                  <a:pt x="328" y="109"/>
                </a:cubicBezTo>
                <a:cubicBezTo>
                  <a:pt x="329" y="109"/>
                  <a:pt x="329" y="109"/>
                  <a:pt x="329" y="108"/>
                </a:cubicBezTo>
                <a:cubicBezTo>
                  <a:pt x="329" y="108"/>
                  <a:pt x="329" y="108"/>
                  <a:pt x="329" y="108"/>
                </a:cubicBezTo>
                <a:close/>
                <a:moveTo>
                  <a:pt x="335" y="46"/>
                </a:moveTo>
                <a:cubicBezTo>
                  <a:pt x="336" y="46"/>
                  <a:pt x="337" y="46"/>
                  <a:pt x="337" y="46"/>
                </a:cubicBezTo>
                <a:cubicBezTo>
                  <a:pt x="336" y="46"/>
                  <a:pt x="335" y="46"/>
                  <a:pt x="333" y="46"/>
                </a:cubicBezTo>
                <a:cubicBezTo>
                  <a:pt x="334" y="46"/>
                  <a:pt x="334" y="46"/>
                  <a:pt x="334" y="46"/>
                </a:cubicBezTo>
                <a:cubicBezTo>
                  <a:pt x="335" y="46"/>
                  <a:pt x="335" y="46"/>
                  <a:pt x="335" y="46"/>
                </a:cubicBezTo>
                <a:close/>
                <a:moveTo>
                  <a:pt x="335" y="50"/>
                </a:moveTo>
                <a:cubicBezTo>
                  <a:pt x="335" y="50"/>
                  <a:pt x="335" y="50"/>
                  <a:pt x="335" y="50"/>
                </a:cubicBezTo>
                <a:cubicBezTo>
                  <a:pt x="335" y="51"/>
                  <a:pt x="334" y="51"/>
                  <a:pt x="334" y="51"/>
                </a:cubicBezTo>
                <a:cubicBezTo>
                  <a:pt x="335" y="51"/>
                  <a:pt x="335" y="51"/>
                  <a:pt x="336" y="52"/>
                </a:cubicBezTo>
                <a:cubicBezTo>
                  <a:pt x="336" y="52"/>
                  <a:pt x="336" y="52"/>
                  <a:pt x="337" y="51"/>
                </a:cubicBezTo>
                <a:cubicBezTo>
                  <a:pt x="338" y="51"/>
                  <a:pt x="340" y="51"/>
                  <a:pt x="342" y="50"/>
                </a:cubicBezTo>
                <a:cubicBezTo>
                  <a:pt x="342" y="50"/>
                  <a:pt x="342" y="50"/>
                  <a:pt x="341" y="50"/>
                </a:cubicBezTo>
                <a:cubicBezTo>
                  <a:pt x="341" y="50"/>
                  <a:pt x="341" y="49"/>
                  <a:pt x="341" y="49"/>
                </a:cubicBezTo>
                <a:cubicBezTo>
                  <a:pt x="341" y="49"/>
                  <a:pt x="341" y="49"/>
                  <a:pt x="341" y="49"/>
                </a:cubicBezTo>
                <a:cubicBezTo>
                  <a:pt x="341" y="49"/>
                  <a:pt x="340" y="49"/>
                  <a:pt x="339" y="49"/>
                </a:cubicBezTo>
                <a:cubicBezTo>
                  <a:pt x="339" y="49"/>
                  <a:pt x="339" y="49"/>
                  <a:pt x="339" y="49"/>
                </a:cubicBezTo>
                <a:cubicBezTo>
                  <a:pt x="339" y="49"/>
                  <a:pt x="339" y="49"/>
                  <a:pt x="338" y="49"/>
                </a:cubicBezTo>
                <a:cubicBezTo>
                  <a:pt x="338" y="49"/>
                  <a:pt x="338" y="50"/>
                  <a:pt x="338" y="50"/>
                </a:cubicBezTo>
                <a:cubicBezTo>
                  <a:pt x="338" y="50"/>
                  <a:pt x="338" y="50"/>
                  <a:pt x="337" y="50"/>
                </a:cubicBezTo>
                <a:cubicBezTo>
                  <a:pt x="337" y="50"/>
                  <a:pt x="336" y="50"/>
                  <a:pt x="335" y="50"/>
                </a:cubicBezTo>
                <a:close/>
                <a:moveTo>
                  <a:pt x="331" y="50"/>
                </a:moveTo>
                <a:cubicBezTo>
                  <a:pt x="331" y="50"/>
                  <a:pt x="332" y="50"/>
                  <a:pt x="332" y="50"/>
                </a:cubicBezTo>
                <a:cubicBezTo>
                  <a:pt x="332" y="49"/>
                  <a:pt x="332" y="49"/>
                  <a:pt x="332" y="49"/>
                </a:cubicBezTo>
                <a:cubicBezTo>
                  <a:pt x="331" y="49"/>
                  <a:pt x="329" y="49"/>
                  <a:pt x="328" y="50"/>
                </a:cubicBezTo>
                <a:cubicBezTo>
                  <a:pt x="329" y="50"/>
                  <a:pt x="329" y="50"/>
                  <a:pt x="330" y="50"/>
                </a:cubicBezTo>
                <a:cubicBezTo>
                  <a:pt x="331" y="50"/>
                  <a:pt x="331" y="50"/>
                  <a:pt x="331" y="50"/>
                </a:cubicBezTo>
                <a:close/>
                <a:moveTo>
                  <a:pt x="194" y="162"/>
                </a:moveTo>
                <a:cubicBezTo>
                  <a:pt x="194" y="162"/>
                  <a:pt x="195" y="162"/>
                  <a:pt x="195" y="162"/>
                </a:cubicBezTo>
                <a:cubicBezTo>
                  <a:pt x="195" y="162"/>
                  <a:pt x="195" y="162"/>
                  <a:pt x="195" y="162"/>
                </a:cubicBezTo>
                <a:cubicBezTo>
                  <a:pt x="195" y="162"/>
                  <a:pt x="195" y="162"/>
                  <a:pt x="195" y="162"/>
                </a:cubicBezTo>
                <a:cubicBezTo>
                  <a:pt x="195" y="162"/>
                  <a:pt x="195" y="162"/>
                  <a:pt x="196" y="162"/>
                </a:cubicBezTo>
                <a:cubicBezTo>
                  <a:pt x="196" y="162"/>
                  <a:pt x="196" y="161"/>
                  <a:pt x="196" y="161"/>
                </a:cubicBezTo>
                <a:cubicBezTo>
                  <a:pt x="196" y="161"/>
                  <a:pt x="197" y="161"/>
                  <a:pt x="197" y="161"/>
                </a:cubicBezTo>
                <a:cubicBezTo>
                  <a:pt x="198" y="161"/>
                  <a:pt x="198" y="161"/>
                  <a:pt x="199" y="161"/>
                </a:cubicBezTo>
                <a:cubicBezTo>
                  <a:pt x="199" y="161"/>
                  <a:pt x="199" y="161"/>
                  <a:pt x="199" y="161"/>
                </a:cubicBezTo>
                <a:cubicBezTo>
                  <a:pt x="200" y="160"/>
                  <a:pt x="200" y="160"/>
                  <a:pt x="200" y="160"/>
                </a:cubicBezTo>
                <a:cubicBezTo>
                  <a:pt x="200" y="160"/>
                  <a:pt x="199" y="159"/>
                  <a:pt x="199" y="159"/>
                </a:cubicBezTo>
                <a:cubicBezTo>
                  <a:pt x="200" y="159"/>
                  <a:pt x="200" y="159"/>
                  <a:pt x="200" y="158"/>
                </a:cubicBezTo>
                <a:cubicBezTo>
                  <a:pt x="199" y="159"/>
                  <a:pt x="199" y="159"/>
                  <a:pt x="198" y="159"/>
                </a:cubicBezTo>
                <a:cubicBezTo>
                  <a:pt x="197" y="160"/>
                  <a:pt x="197" y="160"/>
                  <a:pt x="197" y="161"/>
                </a:cubicBezTo>
                <a:cubicBezTo>
                  <a:pt x="196" y="161"/>
                  <a:pt x="195" y="160"/>
                  <a:pt x="195" y="161"/>
                </a:cubicBezTo>
                <a:cubicBezTo>
                  <a:pt x="194" y="161"/>
                  <a:pt x="194" y="162"/>
                  <a:pt x="194" y="162"/>
                </a:cubicBezTo>
                <a:cubicBezTo>
                  <a:pt x="194" y="162"/>
                  <a:pt x="194" y="163"/>
                  <a:pt x="195" y="163"/>
                </a:cubicBezTo>
                <a:cubicBezTo>
                  <a:pt x="195" y="163"/>
                  <a:pt x="194" y="162"/>
                  <a:pt x="194" y="162"/>
                </a:cubicBezTo>
                <a:close/>
                <a:moveTo>
                  <a:pt x="240" y="221"/>
                </a:moveTo>
                <a:cubicBezTo>
                  <a:pt x="240" y="221"/>
                  <a:pt x="241" y="221"/>
                  <a:pt x="241" y="221"/>
                </a:cubicBezTo>
                <a:cubicBezTo>
                  <a:pt x="242" y="221"/>
                  <a:pt x="241" y="221"/>
                  <a:pt x="241" y="221"/>
                </a:cubicBezTo>
                <a:cubicBezTo>
                  <a:pt x="241" y="221"/>
                  <a:pt x="241" y="221"/>
                  <a:pt x="241" y="221"/>
                </a:cubicBezTo>
                <a:cubicBezTo>
                  <a:pt x="241" y="221"/>
                  <a:pt x="241" y="220"/>
                  <a:pt x="241" y="220"/>
                </a:cubicBezTo>
                <a:cubicBezTo>
                  <a:pt x="241" y="220"/>
                  <a:pt x="241" y="220"/>
                  <a:pt x="241" y="220"/>
                </a:cubicBezTo>
                <a:cubicBezTo>
                  <a:pt x="240" y="220"/>
                  <a:pt x="240" y="220"/>
                  <a:pt x="240" y="220"/>
                </a:cubicBezTo>
                <a:cubicBezTo>
                  <a:pt x="240" y="220"/>
                  <a:pt x="240" y="220"/>
                  <a:pt x="239" y="220"/>
                </a:cubicBezTo>
                <a:cubicBezTo>
                  <a:pt x="240" y="220"/>
                  <a:pt x="240" y="220"/>
                  <a:pt x="240" y="220"/>
                </a:cubicBezTo>
                <a:cubicBezTo>
                  <a:pt x="240" y="221"/>
                  <a:pt x="240" y="221"/>
                  <a:pt x="240" y="221"/>
                </a:cubicBezTo>
                <a:close/>
                <a:moveTo>
                  <a:pt x="242" y="225"/>
                </a:moveTo>
                <a:cubicBezTo>
                  <a:pt x="242" y="225"/>
                  <a:pt x="242" y="224"/>
                  <a:pt x="241" y="225"/>
                </a:cubicBezTo>
                <a:cubicBezTo>
                  <a:pt x="241" y="225"/>
                  <a:pt x="242" y="225"/>
                  <a:pt x="242" y="225"/>
                </a:cubicBezTo>
                <a:cubicBezTo>
                  <a:pt x="242" y="225"/>
                  <a:pt x="243" y="225"/>
                  <a:pt x="242" y="225"/>
                </a:cubicBezTo>
                <a:close/>
                <a:moveTo>
                  <a:pt x="241" y="225"/>
                </a:moveTo>
                <a:cubicBezTo>
                  <a:pt x="240" y="225"/>
                  <a:pt x="240" y="225"/>
                  <a:pt x="240" y="225"/>
                </a:cubicBezTo>
                <a:cubicBezTo>
                  <a:pt x="240" y="225"/>
                  <a:pt x="240" y="225"/>
                  <a:pt x="241" y="225"/>
                </a:cubicBezTo>
                <a:close/>
                <a:moveTo>
                  <a:pt x="237" y="226"/>
                </a:moveTo>
                <a:cubicBezTo>
                  <a:pt x="237" y="226"/>
                  <a:pt x="237" y="225"/>
                  <a:pt x="237" y="226"/>
                </a:cubicBezTo>
                <a:close/>
                <a:moveTo>
                  <a:pt x="239" y="227"/>
                </a:moveTo>
                <a:cubicBezTo>
                  <a:pt x="239" y="226"/>
                  <a:pt x="238" y="227"/>
                  <a:pt x="238" y="227"/>
                </a:cubicBezTo>
                <a:cubicBezTo>
                  <a:pt x="238" y="227"/>
                  <a:pt x="238" y="227"/>
                  <a:pt x="238" y="227"/>
                </a:cubicBezTo>
                <a:cubicBezTo>
                  <a:pt x="239" y="227"/>
                  <a:pt x="239" y="227"/>
                  <a:pt x="239" y="227"/>
                </a:cubicBezTo>
                <a:close/>
                <a:moveTo>
                  <a:pt x="240" y="224"/>
                </a:moveTo>
                <a:cubicBezTo>
                  <a:pt x="240" y="223"/>
                  <a:pt x="240" y="223"/>
                  <a:pt x="240" y="223"/>
                </a:cubicBezTo>
                <a:cubicBezTo>
                  <a:pt x="240" y="222"/>
                  <a:pt x="240" y="222"/>
                  <a:pt x="240" y="222"/>
                </a:cubicBezTo>
                <a:cubicBezTo>
                  <a:pt x="240" y="222"/>
                  <a:pt x="239" y="222"/>
                  <a:pt x="239" y="222"/>
                </a:cubicBezTo>
                <a:cubicBezTo>
                  <a:pt x="239" y="223"/>
                  <a:pt x="239" y="223"/>
                  <a:pt x="240" y="224"/>
                </a:cubicBezTo>
                <a:close/>
                <a:moveTo>
                  <a:pt x="230" y="149"/>
                </a:moveTo>
                <a:cubicBezTo>
                  <a:pt x="229" y="149"/>
                  <a:pt x="230" y="149"/>
                  <a:pt x="230" y="149"/>
                </a:cubicBezTo>
                <a:close/>
                <a:moveTo>
                  <a:pt x="242" y="227"/>
                </a:moveTo>
                <a:cubicBezTo>
                  <a:pt x="243" y="227"/>
                  <a:pt x="242" y="227"/>
                  <a:pt x="242" y="227"/>
                </a:cubicBezTo>
                <a:cubicBezTo>
                  <a:pt x="242" y="227"/>
                  <a:pt x="242" y="227"/>
                  <a:pt x="242" y="227"/>
                </a:cubicBezTo>
                <a:close/>
                <a:moveTo>
                  <a:pt x="244" y="230"/>
                </a:moveTo>
                <a:cubicBezTo>
                  <a:pt x="244" y="230"/>
                  <a:pt x="245" y="230"/>
                  <a:pt x="245" y="230"/>
                </a:cubicBezTo>
                <a:cubicBezTo>
                  <a:pt x="245" y="230"/>
                  <a:pt x="245" y="230"/>
                  <a:pt x="245" y="230"/>
                </a:cubicBezTo>
                <a:cubicBezTo>
                  <a:pt x="245" y="229"/>
                  <a:pt x="245" y="229"/>
                  <a:pt x="245" y="229"/>
                </a:cubicBezTo>
                <a:cubicBezTo>
                  <a:pt x="245" y="229"/>
                  <a:pt x="246" y="229"/>
                  <a:pt x="245" y="229"/>
                </a:cubicBezTo>
                <a:cubicBezTo>
                  <a:pt x="245" y="229"/>
                  <a:pt x="245" y="229"/>
                  <a:pt x="245" y="229"/>
                </a:cubicBezTo>
                <a:cubicBezTo>
                  <a:pt x="245" y="229"/>
                  <a:pt x="244" y="229"/>
                  <a:pt x="244" y="229"/>
                </a:cubicBezTo>
                <a:cubicBezTo>
                  <a:pt x="244" y="230"/>
                  <a:pt x="244" y="230"/>
                  <a:pt x="244" y="230"/>
                </a:cubicBezTo>
                <a:cubicBezTo>
                  <a:pt x="244" y="230"/>
                  <a:pt x="244" y="230"/>
                  <a:pt x="244" y="230"/>
                </a:cubicBezTo>
                <a:close/>
                <a:moveTo>
                  <a:pt x="243" y="227"/>
                </a:moveTo>
                <a:cubicBezTo>
                  <a:pt x="243" y="227"/>
                  <a:pt x="243" y="227"/>
                  <a:pt x="242" y="228"/>
                </a:cubicBezTo>
                <a:cubicBezTo>
                  <a:pt x="242" y="228"/>
                  <a:pt x="243" y="228"/>
                  <a:pt x="243" y="227"/>
                </a:cubicBezTo>
                <a:close/>
                <a:moveTo>
                  <a:pt x="243" y="232"/>
                </a:moveTo>
                <a:cubicBezTo>
                  <a:pt x="243" y="231"/>
                  <a:pt x="243" y="232"/>
                  <a:pt x="243" y="231"/>
                </a:cubicBezTo>
                <a:cubicBezTo>
                  <a:pt x="243" y="231"/>
                  <a:pt x="243" y="231"/>
                  <a:pt x="243" y="231"/>
                </a:cubicBezTo>
                <a:cubicBezTo>
                  <a:pt x="243" y="231"/>
                  <a:pt x="243" y="231"/>
                  <a:pt x="243" y="230"/>
                </a:cubicBezTo>
                <a:cubicBezTo>
                  <a:pt x="243" y="231"/>
                  <a:pt x="242" y="231"/>
                  <a:pt x="243" y="232"/>
                </a:cubicBezTo>
                <a:close/>
                <a:moveTo>
                  <a:pt x="200" y="167"/>
                </a:moveTo>
                <a:cubicBezTo>
                  <a:pt x="200" y="167"/>
                  <a:pt x="200" y="167"/>
                  <a:pt x="200" y="167"/>
                </a:cubicBezTo>
                <a:cubicBezTo>
                  <a:pt x="200" y="167"/>
                  <a:pt x="200" y="166"/>
                  <a:pt x="200" y="166"/>
                </a:cubicBezTo>
                <a:cubicBezTo>
                  <a:pt x="200" y="166"/>
                  <a:pt x="200" y="167"/>
                  <a:pt x="200" y="167"/>
                </a:cubicBezTo>
                <a:cubicBezTo>
                  <a:pt x="200" y="167"/>
                  <a:pt x="200" y="167"/>
                  <a:pt x="199" y="167"/>
                </a:cubicBezTo>
                <a:cubicBezTo>
                  <a:pt x="200" y="167"/>
                  <a:pt x="200" y="167"/>
                  <a:pt x="200" y="167"/>
                </a:cubicBezTo>
                <a:cubicBezTo>
                  <a:pt x="199" y="166"/>
                  <a:pt x="199" y="166"/>
                  <a:pt x="198" y="167"/>
                </a:cubicBezTo>
                <a:cubicBezTo>
                  <a:pt x="198" y="167"/>
                  <a:pt x="198" y="167"/>
                  <a:pt x="198" y="167"/>
                </a:cubicBezTo>
                <a:cubicBezTo>
                  <a:pt x="198" y="167"/>
                  <a:pt x="198" y="167"/>
                  <a:pt x="198" y="167"/>
                </a:cubicBezTo>
                <a:cubicBezTo>
                  <a:pt x="198" y="167"/>
                  <a:pt x="198" y="168"/>
                  <a:pt x="198" y="168"/>
                </a:cubicBezTo>
                <a:cubicBezTo>
                  <a:pt x="198" y="168"/>
                  <a:pt x="199" y="168"/>
                  <a:pt x="199" y="168"/>
                </a:cubicBezTo>
                <a:cubicBezTo>
                  <a:pt x="199" y="168"/>
                  <a:pt x="199" y="168"/>
                  <a:pt x="200" y="168"/>
                </a:cubicBezTo>
                <a:cubicBezTo>
                  <a:pt x="200" y="168"/>
                  <a:pt x="200" y="168"/>
                  <a:pt x="200" y="168"/>
                </a:cubicBezTo>
                <a:cubicBezTo>
                  <a:pt x="200" y="168"/>
                  <a:pt x="200" y="167"/>
                  <a:pt x="200" y="167"/>
                </a:cubicBezTo>
                <a:cubicBezTo>
                  <a:pt x="200" y="167"/>
                  <a:pt x="200" y="167"/>
                  <a:pt x="200" y="167"/>
                </a:cubicBezTo>
                <a:close/>
                <a:moveTo>
                  <a:pt x="195" y="212"/>
                </a:moveTo>
                <a:cubicBezTo>
                  <a:pt x="195" y="212"/>
                  <a:pt x="195" y="212"/>
                  <a:pt x="195" y="212"/>
                </a:cubicBezTo>
                <a:cubicBezTo>
                  <a:pt x="195" y="212"/>
                  <a:pt x="195" y="213"/>
                  <a:pt x="195" y="213"/>
                </a:cubicBezTo>
                <a:cubicBezTo>
                  <a:pt x="195" y="213"/>
                  <a:pt x="195" y="213"/>
                  <a:pt x="195" y="213"/>
                </a:cubicBezTo>
                <a:cubicBezTo>
                  <a:pt x="195" y="213"/>
                  <a:pt x="196" y="213"/>
                  <a:pt x="196" y="214"/>
                </a:cubicBezTo>
                <a:cubicBezTo>
                  <a:pt x="197" y="213"/>
                  <a:pt x="197" y="212"/>
                  <a:pt x="197" y="211"/>
                </a:cubicBezTo>
                <a:cubicBezTo>
                  <a:pt x="197" y="211"/>
                  <a:pt x="197" y="210"/>
                  <a:pt x="197" y="210"/>
                </a:cubicBezTo>
                <a:cubicBezTo>
                  <a:pt x="197" y="209"/>
                  <a:pt x="197" y="209"/>
                  <a:pt x="197" y="209"/>
                </a:cubicBezTo>
                <a:cubicBezTo>
                  <a:pt x="197" y="209"/>
                  <a:pt x="197" y="210"/>
                  <a:pt x="196" y="210"/>
                </a:cubicBezTo>
                <a:cubicBezTo>
                  <a:pt x="196" y="210"/>
                  <a:pt x="195" y="210"/>
                  <a:pt x="195" y="211"/>
                </a:cubicBezTo>
                <a:cubicBezTo>
                  <a:pt x="194" y="211"/>
                  <a:pt x="195" y="212"/>
                  <a:pt x="195" y="212"/>
                </a:cubicBezTo>
                <a:close/>
                <a:moveTo>
                  <a:pt x="194" y="216"/>
                </a:moveTo>
                <a:cubicBezTo>
                  <a:pt x="194" y="216"/>
                  <a:pt x="194" y="217"/>
                  <a:pt x="194" y="217"/>
                </a:cubicBezTo>
                <a:cubicBezTo>
                  <a:pt x="194" y="217"/>
                  <a:pt x="194" y="217"/>
                  <a:pt x="194" y="218"/>
                </a:cubicBezTo>
                <a:cubicBezTo>
                  <a:pt x="194" y="218"/>
                  <a:pt x="194" y="218"/>
                  <a:pt x="194" y="218"/>
                </a:cubicBezTo>
                <a:cubicBezTo>
                  <a:pt x="194" y="218"/>
                  <a:pt x="194" y="219"/>
                  <a:pt x="195" y="219"/>
                </a:cubicBezTo>
                <a:cubicBezTo>
                  <a:pt x="195" y="219"/>
                  <a:pt x="194" y="219"/>
                  <a:pt x="194" y="219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194" y="220"/>
                  <a:pt x="194" y="220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5" y="221"/>
                  <a:pt x="195" y="221"/>
                  <a:pt x="195" y="221"/>
                </a:cubicBezTo>
                <a:cubicBezTo>
                  <a:pt x="195" y="221"/>
                  <a:pt x="195" y="221"/>
                  <a:pt x="195" y="221"/>
                </a:cubicBezTo>
                <a:cubicBezTo>
                  <a:pt x="196" y="221"/>
                  <a:pt x="196" y="221"/>
                  <a:pt x="196" y="220"/>
                </a:cubicBezTo>
                <a:cubicBezTo>
                  <a:pt x="196" y="220"/>
                  <a:pt x="196" y="220"/>
                  <a:pt x="196" y="220"/>
                </a:cubicBezTo>
                <a:cubicBezTo>
                  <a:pt x="196" y="220"/>
                  <a:pt x="196" y="220"/>
                  <a:pt x="196" y="220"/>
                </a:cubicBezTo>
                <a:cubicBezTo>
                  <a:pt x="197" y="220"/>
                  <a:pt x="197" y="220"/>
                  <a:pt x="197" y="220"/>
                </a:cubicBezTo>
                <a:cubicBezTo>
                  <a:pt x="197" y="220"/>
                  <a:pt x="197" y="221"/>
                  <a:pt x="197" y="221"/>
                </a:cubicBezTo>
                <a:cubicBezTo>
                  <a:pt x="198" y="219"/>
                  <a:pt x="198" y="218"/>
                  <a:pt x="198" y="217"/>
                </a:cubicBezTo>
                <a:cubicBezTo>
                  <a:pt x="198" y="216"/>
                  <a:pt x="198" y="216"/>
                  <a:pt x="198" y="216"/>
                </a:cubicBezTo>
                <a:cubicBezTo>
                  <a:pt x="198" y="216"/>
                  <a:pt x="198" y="215"/>
                  <a:pt x="197" y="215"/>
                </a:cubicBezTo>
                <a:cubicBezTo>
                  <a:pt x="197" y="215"/>
                  <a:pt x="197" y="215"/>
                  <a:pt x="197" y="215"/>
                </a:cubicBezTo>
                <a:cubicBezTo>
                  <a:pt x="197" y="215"/>
                  <a:pt x="197" y="215"/>
                  <a:pt x="197" y="214"/>
                </a:cubicBezTo>
                <a:cubicBezTo>
                  <a:pt x="197" y="214"/>
                  <a:pt x="197" y="214"/>
                  <a:pt x="196" y="214"/>
                </a:cubicBezTo>
                <a:cubicBezTo>
                  <a:pt x="196" y="214"/>
                  <a:pt x="195" y="215"/>
                  <a:pt x="194" y="215"/>
                </a:cubicBezTo>
                <a:cubicBezTo>
                  <a:pt x="194" y="215"/>
                  <a:pt x="194" y="215"/>
                  <a:pt x="194" y="215"/>
                </a:cubicBezTo>
                <a:cubicBezTo>
                  <a:pt x="194" y="215"/>
                  <a:pt x="194" y="215"/>
                  <a:pt x="194" y="216"/>
                </a:cubicBezTo>
                <a:cubicBezTo>
                  <a:pt x="194" y="216"/>
                  <a:pt x="194" y="216"/>
                  <a:pt x="194" y="216"/>
                </a:cubicBezTo>
                <a:cubicBezTo>
                  <a:pt x="194" y="216"/>
                  <a:pt x="194" y="216"/>
                  <a:pt x="194" y="216"/>
                </a:cubicBezTo>
                <a:cubicBezTo>
                  <a:pt x="194" y="216"/>
                  <a:pt x="194" y="216"/>
                  <a:pt x="194" y="216"/>
                </a:cubicBezTo>
                <a:close/>
                <a:moveTo>
                  <a:pt x="235" y="223"/>
                </a:moveTo>
                <a:cubicBezTo>
                  <a:pt x="235" y="224"/>
                  <a:pt x="235" y="224"/>
                  <a:pt x="23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224"/>
                  <a:pt x="235" y="224"/>
                  <a:pt x="235" y="223"/>
                </a:cubicBezTo>
                <a:cubicBezTo>
                  <a:pt x="235" y="223"/>
                  <a:pt x="235" y="223"/>
                  <a:pt x="235" y="223"/>
                </a:cubicBezTo>
                <a:cubicBezTo>
                  <a:pt x="235" y="223"/>
                  <a:pt x="235" y="222"/>
                  <a:pt x="235" y="222"/>
                </a:cubicBezTo>
                <a:cubicBezTo>
                  <a:pt x="235" y="222"/>
                  <a:pt x="235" y="222"/>
                  <a:pt x="235" y="222"/>
                </a:cubicBezTo>
                <a:cubicBezTo>
                  <a:pt x="235" y="222"/>
                  <a:pt x="235" y="222"/>
                  <a:pt x="235" y="222"/>
                </a:cubicBezTo>
                <a:cubicBezTo>
                  <a:pt x="235" y="222"/>
                  <a:pt x="234" y="222"/>
                  <a:pt x="234" y="222"/>
                </a:cubicBezTo>
                <a:cubicBezTo>
                  <a:pt x="234" y="222"/>
                  <a:pt x="234" y="222"/>
                  <a:pt x="234" y="222"/>
                </a:cubicBezTo>
                <a:cubicBezTo>
                  <a:pt x="234" y="222"/>
                  <a:pt x="233" y="222"/>
                  <a:pt x="233" y="222"/>
                </a:cubicBezTo>
                <a:cubicBezTo>
                  <a:pt x="233" y="221"/>
                  <a:pt x="233" y="221"/>
                  <a:pt x="233" y="221"/>
                </a:cubicBezTo>
                <a:cubicBezTo>
                  <a:pt x="232" y="221"/>
                  <a:pt x="232" y="221"/>
                  <a:pt x="232" y="221"/>
                </a:cubicBezTo>
                <a:cubicBezTo>
                  <a:pt x="232" y="221"/>
                  <a:pt x="232" y="221"/>
                  <a:pt x="232" y="221"/>
                </a:cubicBezTo>
                <a:cubicBezTo>
                  <a:pt x="233" y="222"/>
                  <a:pt x="233" y="222"/>
                  <a:pt x="234" y="223"/>
                </a:cubicBezTo>
                <a:cubicBezTo>
                  <a:pt x="234" y="223"/>
                  <a:pt x="234" y="223"/>
                  <a:pt x="235" y="223"/>
                </a:cubicBezTo>
                <a:cubicBezTo>
                  <a:pt x="235" y="223"/>
                  <a:pt x="235" y="223"/>
                  <a:pt x="235" y="223"/>
                </a:cubicBezTo>
                <a:close/>
                <a:moveTo>
                  <a:pt x="231" y="148"/>
                </a:moveTo>
                <a:cubicBezTo>
                  <a:pt x="230" y="148"/>
                  <a:pt x="230" y="149"/>
                  <a:pt x="230" y="149"/>
                </a:cubicBezTo>
                <a:cubicBezTo>
                  <a:pt x="230" y="149"/>
                  <a:pt x="231" y="149"/>
                  <a:pt x="231" y="149"/>
                </a:cubicBezTo>
                <a:cubicBezTo>
                  <a:pt x="231" y="149"/>
                  <a:pt x="231" y="148"/>
                  <a:pt x="231" y="148"/>
                </a:cubicBezTo>
                <a:close/>
                <a:moveTo>
                  <a:pt x="231" y="155"/>
                </a:moveTo>
                <a:cubicBezTo>
                  <a:pt x="231" y="155"/>
                  <a:pt x="232" y="154"/>
                  <a:pt x="232" y="154"/>
                </a:cubicBezTo>
                <a:cubicBezTo>
                  <a:pt x="232" y="154"/>
                  <a:pt x="231" y="154"/>
                  <a:pt x="231" y="154"/>
                </a:cubicBezTo>
                <a:cubicBezTo>
                  <a:pt x="231" y="154"/>
                  <a:pt x="230" y="154"/>
                  <a:pt x="230" y="154"/>
                </a:cubicBezTo>
                <a:cubicBezTo>
                  <a:pt x="230" y="154"/>
                  <a:pt x="231" y="154"/>
                  <a:pt x="231" y="155"/>
                </a:cubicBezTo>
                <a:close/>
                <a:moveTo>
                  <a:pt x="205" y="225"/>
                </a:moveTo>
                <a:cubicBezTo>
                  <a:pt x="205" y="225"/>
                  <a:pt x="206" y="225"/>
                  <a:pt x="206" y="225"/>
                </a:cubicBezTo>
                <a:cubicBezTo>
                  <a:pt x="206" y="225"/>
                  <a:pt x="206" y="225"/>
                  <a:pt x="206" y="226"/>
                </a:cubicBezTo>
                <a:cubicBezTo>
                  <a:pt x="207" y="226"/>
                  <a:pt x="208" y="226"/>
                  <a:pt x="209" y="227"/>
                </a:cubicBezTo>
                <a:cubicBezTo>
                  <a:pt x="209" y="227"/>
                  <a:pt x="210" y="227"/>
                  <a:pt x="210" y="227"/>
                </a:cubicBezTo>
                <a:cubicBezTo>
                  <a:pt x="210" y="227"/>
                  <a:pt x="210" y="227"/>
                  <a:pt x="210" y="228"/>
                </a:cubicBezTo>
                <a:cubicBezTo>
                  <a:pt x="210" y="228"/>
                  <a:pt x="211" y="228"/>
                  <a:pt x="212" y="228"/>
                </a:cubicBezTo>
                <a:cubicBezTo>
                  <a:pt x="212" y="228"/>
                  <a:pt x="212" y="227"/>
                  <a:pt x="212" y="227"/>
                </a:cubicBezTo>
                <a:cubicBezTo>
                  <a:pt x="212" y="227"/>
                  <a:pt x="212" y="226"/>
                  <a:pt x="212" y="226"/>
                </a:cubicBezTo>
                <a:cubicBezTo>
                  <a:pt x="211" y="226"/>
                  <a:pt x="212" y="225"/>
                  <a:pt x="212" y="225"/>
                </a:cubicBezTo>
                <a:cubicBezTo>
                  <a:pt x="212" y="224"/>
                  <a:pt x="213" y="224"/>
                  <a:pt x="213" y="223"/>
                </a:cubicBezTo>
                <a:cubicBezTo>
                  <a:pt x="212" y="223"/>
                  <a:pt x="212" y="223"/>
                  <a:pt x="211" y="224"/>
                </a:cubicBezTo>
                <a:cubicBezTo>
                  <a:pt x="210" y="224"/>
                  <a:pt x="210" y="224"/>
                  <a:pt x="209" y="224"/>
                </a:cubicBezTo>
                <a:cubicBezTo>
                  <a:pt x="209" y="224"/>
                  <a:pt x="208" y="224"/>
                  <a:pt x="207" y="224"/>
                </a:cubicBezTo>
                <a:cubicBezTo>
                  <a:pt x="207" y="224"/>
                  <a:pt x="207" y="223"/>
                  <a:pt x="207" y="223"/>
                </a:cubicBezTo>
                <a:cubicBezTo>
                  <a:pt x="207" y="223"/>
                  <a:pt x="206" y="224"/>
                  <a:pt x="206" y="224"/>
                </a:cubicBezTo>
                <a:cubicBezTo>
                  <a:pt x="206" y="224"/>
                  <a:pt x="206" y="224"/>
                  <a:pt x="206" y="224"/>
                </a:cubicBezTo>
                <a:cubicBezTo>
                  <a:pt x="205" y="223"/>
                  <a:pt x="205" y="223"/>
                  <a:pt x="205" y="224"/>
                </a:cubicBezTo>
                <a:cubicBezTo>
                  <a:pt x="205" y="224"/>
                  <a:pt x="205" y="224"/>
                  <a:pt x="205" y="225"/>
                </a:cubicBezTo>
                <a:cubicBezTo>
                  <a:pt x="205" y="225"/>
                  <a:pt x="205" y="225"/>
                  <a:pt x="205" y="225"/>
                </a:cubicBezTo>
                <a:close/>
                <a:moveTo>
                  <a:pt x="214" y="208"/>
                </a:moveTo>
                <a:cubicBezTo>
                  <a:pt x="214" y="208"/>
                  <a:pt x="214" y="209"/>
                  <a:pt x="214" y="208"/>
                </a:cubicBezTo>
                <a:close/>
                <a:moveTo>
                  <a:pt x="236" y="233"/>
                </a:moveTo>
                <a:cubicBezTo>
                  <a:pt x="237" y="233"/>
                  <a:pt x="238" y="233"/>
                  <a:pt x="239" y="233"/>
                </a:cubicBezTo>
                <a:cubicBezTo>
                  <a:pt x="239" y="233"/>
                  <a:pt x="240" y="233"/>
                  <a:pt x="240" y="233"/>
                </a:cubicBezTo>
                <a:cubicBezTo>
                  <a:pt x="240" y="233"/>
                  <a:pt x="240" y="233"/>
                  <a:pt x="240" y="232"/>
                </a:cubicBezTo>
                <a:cubicBezTo>
                  <a:pt x="240" y="232"/>
                  <a:pt x="241" y="232"/>
                  <a:pt x="241" y="232"/>
                </a:cubicBezTo>
                <a:cubicBezTo>
                  <a:pt x="241" y="232"/>
                  <a:pt x="240" y="232"/>
                  <a:pt x="240" y="232"/>
                </a:cubicBezTo>
                <a:cubicBezTo>
                  <a:pt x="240" y="232"/>
                  <a:pt x="240" y="232"/>
                  <a:pt x="241" y="232"/>
                </a:cubicBezTo>
                <a:cubicBezTo>
                  <a:pt x="240" y="232"/>
                  <a:pt x="240" y="232"/>
                  <a:pt x="240" y="232"/>
                </a:cubicBezTo>
                <a:cubicBezTo>
                  <a:pt x="239" y="232"/>
                  <a:pt x="239" y="232"/>
                  <a:pt x="239" y="233"/>
                </a:cubicBezTo>
                <a:cubicBezTo>
                  <a:pt x="239" y="232"/>
                  <a:pt x="239" y="232"/>
                  <a:pt x="239" y="232"/>
                </a:cubicBezTo>
                <a:cubicBezTo>
                  <a:pt x="239" y="232"/>
                  <a:pt x="239" y="232"/>
                  <a:pt x="238" y="232"/>
                </a:cubicBezTo>
                <a:cubicBezTo>
                  <a:pt x="238" y="232"/>
                  <a:pt x="238" y="232"/>
                  <a:pt x="237" y="232"/>
                </a:cubicBezTo>
                <a:cubicBezTo>
                  <a:pt x="237" y="232"/>
                  <a:pt x="236" y="232"/>
                  <a:pt x="235" y="232"/>
                </a:cubicBezTo>
                <a:cubicBezTo>
                  <a:pt x="235" y="231"/>
                  <a:pt x="234" y="231"/>
                  <a:pt x="235" y="231"/>
                </a:cubicBezTo>
                <a:cubicBezTo>
                  <a:pt x="235" y="231"/>
                  <a:pt x="235" y="231"/>
                  <a:pt x="235" y="231"/>
                </a:cubicBezTo>
                <a:cubicBezTo>
                  <a:pt x="235" y="231"/>
                  <a:pt x="234" y="231"/>
                  <a:pt x="234" y="231"/>
                </a:cubicBezTo>
                <a:cubicBezTo>
                  <a:pt x="234" y="231"/>
                  <a:pt x="234" y="231"/>
                  <a:pt x="234" y="231"/>
                </a:cubicBezTo>
                <a:cubicBezTo>
                  <a:pt x="234" y="231"/>
                  <a:pt x="234" y="232"/>
                  <a:pt x="233" y="232"/>
                </a:cubicBezTo>
                <a:cubicBezTo>
                  <a:pt x="234" y="232"/>
                  <a:pt x="235" y="232"/>
                  <a:pt x="236" y="232"/>
                </a:cubicBezTo>
                <a:cubicBezTo>
                  <a:pt x="236" y="233"/>
                  <a:pt x="237" y="233"/>
                  <a:pt x="236" y="233"/>
                </a:cubicBezTo>
                <a:close/>
                <a:moveTo>
                  <a:pt x="216" y="209"/>
                </a:moveTo>
                <a:cubicBezTo>
                  <a:pt x="216" y="209"/>
                  <a:pt x="216" y="209"/>
                  <a:pt x="216" y="210"/>
                </a:cubicBezTo>
                <a:cubicBezTo>
                  <a:pt x="216" y="209"/>
                  <a:pt x="216" y="209"/>
                  <a:pt x="216" y="209"/>
                </a:cubicBezTo>
                <a:cubicBezTo>
                  <a:pt x="216" y="209"/>
                  <a:pt x="216" y="209"/>
                  <a:pt x="216" y="209"/>
                </a:cubicBezTo>
                <a:close/>
                <a:moveTo>
                  <a:pt x="421" y="320"/>
                </a:moveTo>
                <a:cubicBezTo>
                  <a:pt x="421" y="320"/>
                  <a:pt x="421" y="320"/>
                  <a:pt x="420" y="320"/>
                </a:cubicBezTo>
                <a:cubicBezTo>
                  <a:pt x="420" y="320"/>
                  <a:pt x="420" y="320"/>
                  <a:pt x="420" y="320"/>
                </a:cubicBezTo>
                <a:cubicBezTo>
                  <a:pt x="420" y="320"/>
                  <a:pt x="420" y="320"/>
                  <a:pt x="420" y="320"/>
                </a:cubicBezTo>
                <a:cubicBezTo>
                  <a:pt x="420" y="320"/>
                  <a:pt x="421" y="320"/>
                  <a:pt x="421" y="321"/>
                </a:cubicBezTo>
                <a:cubicBezTo>
                  <a:pt x="421" y="321"/>
                  <a:pt x="422" y="321"/>
                  <a:pt x="422" y="321"/>
                </a:cubicBezTo>
                <a:cubicBezTo>
                  <a:pt x="422" y="321"/>
                  <a:pt x="422" y="321"/>
                  <a:pt x="421" y="320"/>
                </a:cubicBezTo>
                <a:close/>
                <a:moveTo>
                  <a:pt x="456" y="280"/>
                </a:moveTo>
                <a:cubicBezTo>
                  <a:pt x="456" y="280"/>
                  <a:pt x="456" y="279"/>
                  <a:pt x="456" y="279"/>
                </a:cubicBezTo>
                <a:cubicBezTo>
                  <a:pt x="456" y="279"/>
                  <a:pt x="457" y="279"/>
                  <a:pt x="457" y="279"/>
                </a:cubicBezTo>
                <a:cubicBezTo>
                  <a:pt x="457" y="279"/>
                  <a:pt x="457" y="279"/>
                  <a:pt x="457" y="279"/>
                </a:cubicBezTo>
                <a:cubicBezTo>
                  <a:pt x="457" y="279"/>
                  <a:pt x="457" y="279"/>
                  <a:pt x="457" y="279"/>
                </a:cubicBezTo>
                <a:cubicBezTo>
                  <a:pt x="457" y="278"/>
                  <a:pt x="458" y="278"/>
                  <a:pt x="458" y="278"/>
                </a:cubicBezTo>
                <a:cubicBezTo>
                  <a:pt x="458" y="278"/>
                  <a:pt x="458" y="278"/>
                  <a:pt x="458" y="278"/>
                </a:cubicBezTo>
                <a:cubicBezTo>
                  <a:pt x="458" y="278"/>
                  <a:pt x="458" y="278"/>
                  <a:pt x="458" y="278"/>
                </a:cubicBezTo>
                <a:cubicBezTo>
                  <a:pt x="458" y="278"/>
                  <a:pt x="458" y="277"/>
                  <a:pt x="459" y="277"/>
                </a:cubicBezTo>
                <a:cubicBezTo>
                  <a:pt x="459" y="276"/>
                  <a:pt x="459" y="276"/>
                  <a:pt x="459" y="276"/>
                </a:cubicBezTo>
                <a:cubicBezTo>
                  <a:pt x="459" y="276"/>
                  <a:pt x="459" y="276"/>
                  <a:pt x="459" y="276"/>
                </a:cubicBezTo>
                <a:cubicBezTo>
                  <a:pt x="459" y="276"/>
                  <a:pt x="459" y="276"/>
                  <a:pt x="460" y="276"/>
                </a:cubicBezTo>
                <a:cubicBezTo>
                  <a:pt x="460" y="276"/>
                  <a:pt x="460" y="275"/>
                  <a:pt x="459" y="275"/>
                </a:cubicBezTo>
                <a:cubicBezTo>
                  <a:pt x="459" y="275"/>
                  <a:pt x="459" y="275"/>
                  <a:pt x="459" y="274"/>
                </a:cubicBezTo>
                <a:cubicBezTo>
                  <a:pt x="458" y="275"/>
                  <a:pt x="459" y="275"/>
                  <a:pt x="458" y="275"/>
                </a:cubicBezTo>
                <a:cubicBezTo>
                  <a:pt x="458" y="275"/>
                  <a:pt x="457" y="275"/>
                  <a:pt x="457" y="275"/>
                </a:cubicBezTo>
                <a:cubicBezTo>
                  <a:pt x="457" y="275"/>
                  <a:pt x="457" y="275"/>
                  <a:pt x="457" y="275"/>
                </a:cubicBezTo>
                <a:cubicBezTo>
                  <a:pt x="456" y="275"/>
                  <a:pt x="457" y="275"/>
                  <a:pt x="456" y="275"/>
                </a:cubicBezTo>
                <a:cubicBezTo>
                  <a:pt x="456" y="275"/>
                  <a:pt x="456" y="275"/>
                  <a:pt x="456" y="275"/>
                </a:cubicBezTo>
                <a:cubicBezTo>
                  <a:pt x="456" y="275"/>
                  <a:pt x="456" y="275"/>
                  <a:pt x="456" y="275"/>
                </a:cubicBezTo>
                <a:cubicBezTo>
                  <a:pt x="456" y="275"/>
                  <a:pt x="456" y="275"/>
                  <a:pt x="456" y="275"/>
                </a:cubicBezTo>
                <a:cubicBezTo>
                  <a:pt x="455" y="275"/>
                  <a:pt x="455" y="275"/>
                  <a:pt x="455" y="275"/>
                </a:cubicBezTo>
                <a:cubicBezTo>
                  <a:pt x="455" y="275"/>
                  <a:pt x="455" y="275"/>
                  <a:pt x="455" y="275"/>
                </a:cubicBezTo>
                <a:cubicBezTo>
                  <a:pt x="455" y="275"/>
                  <a:pt x="455" y="275"/>
                  <a:pt x="455" y="275"/>
                </a:cubicBezTo>
                <a:cubicBezTo>
                  <a:pt x="455" y="275"/>
                  <a:pt x="455" y="275"/>
                  <a:pt x="455" y="276"/>
                </a:cubicBezTo>
                <a:cubicBezTo>
                  <a:pt x="455" y="276"/>
                  <a:pt x="454" y="276"/>
                  <a:pt x="454" y="276"/>
                </a:cubicBezTo>
                <a:cubicBezTo>
                  <a:pt x="454" y="276"/>
                  <a:pt x="453" y="277"/>
                  <a:pt x="453" y="277"/>
                </a:cubicBezTo>
                <a:cubicBezTo>
                  <a:pt x="453" y="277"/>
                  <a:pt x="453" y="277"/>
                  <a:pt x="453" y="277"/>
                </a:cubicBezTo>
                <a:cubicBezTo>
                  <a:pt x="453" y="278"/>
                  <a:pt x="453" y="278"/>
                  <a:pt x="454" y="279"/>
                </a:cubicBezTo>
                <a:cubicBezTo>
                  <a:pt x="454" y="279"/>
                  <a:pt x="453" y="279"/>
                  <a:pt x="454" y="279"/>
                </a:cubicBezTo>
                <a:cubicBezTo>
                  <a:pt x="454" y="279"/>
                  <a:pt x="455" y="279"/>
                  <a:pt x="455" y="280"/>
                </a:cubicBezTo>
                <a:cubicBezTo>
                  <a:pt x="455" y="280"/>
                  <a:pt x="456" y="280"/>
                  <a:pt x="456" y="280"/>
                </a:cubicBezTo>
                <a:close/>
                <a:moveTo>
                  <a:pt x="455" y="321"/>
                </a:moveTo>
                <a:cubicBezTo>
                  <a:pt x="455" y="321"/>
                  <a:pt x="454" y="321"/>
                  <a:pt x="454" y="321"/>
                </a:cubicBezTo>
                <a:cubicBezTo>
                  <a:pt x="454" y="321"/>
                  <a:pt x="455" y="321"/>
                  <a:pt x="455" y="321"/>
                </a:cubicBezTo>
                <a:close/>
                <a:moveTo>
                  <a:pt x="475" y="330"/>
                </a:moveTo>
                <a:cubicBezTo>
                  <a:pt x="475" y="330"/>
                  <a:pt x="476" y="330"/>
                  <a:pt x="476" y="329"/>
                </a:cubicBezTo>
                <a:cubicBezTo>
                  <a:pt x="476" y="329"/>
                  <a:pt x="476" y="329"/>
                  <a:pt x="477" y="329"/>
                </a:cubicBezTo>
                <a:cubicBezTo>
                  <a:pt x="476" y="329"/>
                  <a:pt x="477" y="328"/>
                  <a:pt x="477" y="328"/>
                </a:cubicBezTo>
                <a:cubicBezTo>
                  <a:pt x="477" y="328"/>
                  <a:pt x="476" y="328"/>
                  <a:pt x="476" y="329"/>
                </a:cubicBezTo>
                <a:cubicBezTo>
                  <a:pt x="476" y="328"/>
                  <a:pt x="476" y="328"/>
                  <a:pt x="476" y="327"/>
                </a:cubicBezTo>
                <a:cubicBezTo>
                  <a:pt x="476" y="327"/>
                  <a:pt x="476" y="326"/>
                  <a:pt x="477" y="326"/>
                </a:cubicBezTo>
                <a:cubicBezTo>
                  <a:pt x="477" y="326"/>
                  <a:pt x="477" y="325"/>
                  <a:pt x="477" y="325"/>
                </a:cubicBezTo>
                <a:cubicBezTo>
                  <a:pt x="477" y="325"/>
                  <a:pt x="478" y="325"/>
                  <a:pt x="478" y="325"/>
                </a:cubicBezTo>
                <a:cubicBezTo>
                  <a:pt x="478" y="325"/>
                  <a:pt x="478" y="325"/>
                  <a:pt x="478" y="325"/>
                </a:cubicBezTo>
                <a:cubicBezTo>
                  <a:pt x="478" y="325"/>
                  <a:pt x="477" y="325"/>
                  <a:pt x="477" y="324"/>
                </a:cubicBezTo>
                <a:cubicBezTo>
                  <a:pt x="478" y="324"/>
                  <a:pt x="478" y="325"/>
                  <a:pt x="478" y="325"/>
                </a:cubicBezTo>
                <a:cubicBezTo>
                  <a:pt x="478" y="325"/>
                  <a:pt x="479" y="325"/>
                  <a:pt x="479" y="325"/>
                </a:cubicBezTo>
                <a:cubicBezTo>
                  <a:pt x="480" y="325"/>
                  <a:pt x="480" y="325"/>
                  <a:pt x="480" y="325"/>
                </a:cubicBezTo>
                <a:cubicBezTo>
                  <a:pt x="480" y="324"/>
                  <a:pt x="480" y="324"/>
                  <a:pt x="480" y="324"/>
                </a:cubicBezTo>
                <a:cubicBezTo>
                  <a:pt x="479" y="323"/>
                  <a:pt x="478" y="323"/>
                  <a:pt x="477" y="322"/>
                </a:cubicBezTo>
                <a:cubicBezTo>
                  <a:pt x="477" y="322"/>
                  <a:pt x="477" y="322"/>
                  <a:pt x="477" y="322"/>
                </a:cubicBezTo>
                <a:cubicBezTo>
                  <a:pt x="477" y="322"/>
                  <a:pt x="478" y="322"/>
                  <a:pt x="478" y="322"/>
                </a:cubicBezTo>
                <a:cubicBezTo>
                  <a:pt x="478" y="321"/>
                  <a:pt x="477" y="321"/>
                  <a:pt x="477" y="320"/>
                </a:cubicBezTo>
                <a:cubicBezTo>
                  <a:pt x="477" y="320"/>
                  <a:pt x="477" y="320"/>
                  <a:pt x="477" y="320"/>
                </a:cubicBezTo>
                <a:cubicBezTo>
                  <a:pt x="477" y="320"/>
                  <a:pt x="477" y="320"/>
                  <a:pt x="477" y="320"/>
                </a:cubicBezTo>
                <a:cubicBezTo>
                  <a:pt x="477" y="320"/>
                  <a:pt x="477" y="320"/>
                  <a:pt x="476" y="320"/>
                </a:cubicBezTo>
                <a:cubicBezTo>
                  <a:pt x="477" y="320"/>
                  <a:pt x="477" y="319"/>
                  <a:pt x="477" y="319"/>
                </a:cubicBezTo>
                <a:cubicBezTo>
                  <a:pt x="476" y="319"/>
                  <a:pt x="476" y="319"/>
                  <a:pt x="476" y="319"/>
                </a:cubicBezTo>
                <a:cubicBezTo>
                  <a:pt x="476" y="319"/>
                  <a:pt x="476" y="319"/>
                  <a:pt x="476" y="319"/>
                </a:cubicBezTo>
                <a:cubicBezTo>
                  <a:pt x="476" y="319"/>
                  <a:pt x="476" y="319"/>
                  <a:pt x="476" y="319"/>
                </a:cubicBezTo>
                <a:cubicBezTo>
                  <a:pt x="476" y="319"/>
                  <a:pt x="476" y="319"/>
                  <a:pt x="476" y="319"/>
                </a:cubicBezTo>
                <a:cubicBezTo>
                  <a:pt x="476" y="319"/>
                  <a:pt x="476" y="318"/>
                  <a:pt x="476" y="318"/>
                </a:cubicBezTo>
                <a:cubicBezTo>
                  <a:pt x="476" y="318"/>
                  <a:pt x="476" y="318"/>
                  <a:pt x="476" y="318"/>
                </a:cubicBezTo>
                <a:cubicBezTo>
                  <a:pt x="476" y="318"/>
                  <a:pt x="476" y="318"/>
                  <a:pt x="476" y="318"/>
                </a:cubicBezTo>
                <a:cubicBezTo>
                  <a:pt x="476" y="318"/>
                  <a:pt x="476" y="318"/>
                  <a:pt x="476" y="318"/>
                </a:cubicBezTo>
                <a:cubicBezTo>
                  <a:pt x="476" y="318"/>
                  <a:pt x="476" y="318"/>
                  <a:pt x="475" y="318"/>
                </a:cubicBezTo>
                <a:cubicBezTo>
                  <a:pt x="475" y="318"/>
                  <a:pt x="476" y="318"/>
                  <a:pt x="476" y="318"/>
                </a:cubicBezTo>
                <a:cubicBezTo>
                  <a:pt x="476" y="318"/>
                  <a:pt x="476" y="318"/>
                  <a:pt x="476" y="318"/>
                </a:cubicBezTo>
                <a:cubicBezTo>
                  <a:pt x="476" y="318"/>
                  <a:pt x="476" y="318"/>
                  <a:pt x="476" y="317"/>
                </a:cubicBezTo>
                <a:cubicBezTo>
                  <a:pt x="477" y="318"/>
                  <a:pt x="477" y="318"/>
                  <a:pt x="477" y="318"/>
                </a:cubicBezTo>
                <a:cubicBezTo>
                  <a:pt x="477" y="318"/>
                  <a:pt x="477" y="317"/>
                  <a:pt x="477" y="317"/>
                </a:cubicBezTo>
                <a:cubicBezTo>
                  <a:pt x="477" y="317"/>
                  <a:pt x="476" y="317"/>
                  <a:pt x="476" y="317"/>
                </a:cubicBezTo>
                <a:cubicBezTo>
                  <a:pt x="476" y="317"/>
                  <a:pt x="476" y="317"/>
                  <a:pt x="476" y="316"/>
                </a:cubicBezTo>
                <a:cubicBezTo>
                  <a:pt x="476" y="317"/>
                  <a:pt x="476" y="316"/>
                  <a:pt x="477" y="316"/>
                </a:cubicBezTo>
                <a:cubicBezTo>
                  <a:pt x="477" y="316"/>
                  <a:pt x="477" y="316"/>
                  <a:pt x="477" y="316"/>
                </a:cubicBezTo>
                <a:cubicBezTo>
                  <a:pt x="477" y="316"/>
                  <a:pt x="477" y="316"/>
                  <a:pt x="477" y="316"/>
                </a:cubicBezTo>
                <a:cubicBezTo>
                  <a:pt x="478" y="316"/>
                  <a:pt x="479" y="316"/>
                  <a:pt x="479" y="316"/>
                </a:cubicBezTo>
                <a:cubicBezTo>
                  <a:pt x="479" y="315"/>
                  <a:pt x="479" y="316"/>
                  <a:pt x="479" y="316"/>
                </a:cubicBezTo>
                <a:cubicBezTo>
                  <a:pt x="479" y="315"/>
                  <a:pt x="479" y="315"/>
                  <a:pt x="479" y="315"/>
                </a:cubicBezTo>
                <a:cubicBezTo>
                  <a:pt x="479" y="315"/>
                  <a:pt x="479" y="315"/>
                  <a:pt x="479" y="315"/>
                </a:cubicBezTo>
                <a:cubicBezTo>
                  <a:pt x="479" y="315"/>
                  <a:pt x="478" y="315"/>
                  <a:pt x="478" y="315"/>
                </a:cubicBezTo>
                <a:cubicBezTo>
                  <a:pt x="478" y="314"/>
                  <a:pt x="478" y="314"/>
                  <a:pt x="479" y="314"/>
                </a:cubicBezTo>
                <a:cubicBezTo>
                  <a:pt x="479" y="314"/>
                  <a:pt x="479" y="314"/>
                  <a:pt x="479" y="314"/>
                </a:cubicBezTo>
                <a:cubicBezTo>
                  <a:pt x="479" y="314"/>
                  <a:pt x="480" y="314"/>
                  <a:pt x="480" y="314"/>
                </a:cubicBezTo>
                <a:cubicBezTo>
                  <a:pt x="480" y="314"/>
                  <a:pt x="481" y="314"/>
                  <a:pt x="481" y="314"/>
                </a:cubicBezTo>
                <a:cubicBezTo>
                  <a:pt x="481" y="313"/>
                  <a:pt x="481" y="313"/>
                  <a:pt x="481" y="313"/>
                </a:cubicBezTo>
                <a:cubicBezTo>
                  <a:pt x="481" y="313"/>
                  <a:pt x="480" y="313"/>
                  <a:pt x="480" y="313"/>
                </a:cubicBezTo>
                <a:cubicBezTo>
                  <a:pt x="480" y="313"/>
                  <a:pt x="479" y="312"/>
                  <a:pt x="479" y="313"/>
                </a:cubicBezTo>
                <a:cubicBezTo>
                  <a:pt x="479" y="313"/>
                  <a:pt x="478" y="312"/>
                  <a:pt x="478" y="312"/>
                </a:cubicBezTo>
                <a:cubicBezTo>
                  <a:pt x="478" y="312"/>
                  <a:pt x="478" y="312"/>
                  <a:pt x="478" y="312"/>
                </a:cubicBezTo>
                <a:cubicBezTo>
                  <a:pt x="478" y="312"/>
                  <a:pt x="477" y="312"/>
                  <a:pt x="477" y="312"/>
                </a:cubicBezTo>
                <a:cubicBezTo>
                  <a:pt x="477" y="312"/>
                  <a:pt x="478" y="312"/>
                  <a:pt x="478" y="312"/>
                </a:cubicBezTo>
                <a:cubicBezTo>
                  <a:pt x="478" y="312"/>
                  <a:pt x="478" y="312"/>
                  <a:pt x="478" y="312"/>
                </a:cubicBezTo>
                <a:cubicBezTo>
                  <a:pt x="477" y="312"/>
                  <a:pt x="477" y="312"/>
                  <a:pt x="477" y="312"/>
                </a:cubicBezTo>
                <a:cubicBezTo>
                  <a:pt x="477" y="312"/>
                  <a:pt x="477" y="312"/>
                  <a:pt x="476" y="312"/>
                </a:cubicBezTo>
                <a:cubicBezTo>
                  <a:pt x="476" y="312"/>
                  <a:pt x="476" y="312"/>
                  <a:pt x="477" y="312"/>
                </a:cubicBezTo>
                <a:cubicBezTo>
                  <a:pt x="477" y="312"/>
                  <a:pt x="477" y="312"/>
                  <a:pt x="477" y="312"/>
                </a:cubicBezTo>
                <a:cubicBezTo>
                  <a:pt x="477" y="311"/>
                  <a:pt x="477" y="311"/>
                  <a:pt x="477" y="311"/>
                </a:cubicBezTo>
                <a:cubicBezTo>
                  <a:pt x="477" y="311"/>
                  <a:pt x="477" y="311"/>
                  <a:pt x="477" y="311"/>
                </a:cubicBezTo>
                <a:cubicBezTo>
                  <a:pt x="477" y="311"/>
                  <a:pt x="477" y="311"/>
                  <a:pt x="477" y="311"/>
                </a:cubicBezTo>
                <a:cubicBezTo>
                  <a:pt x="477" y="311"/>
                  <a:pt x="477" y="310"/>
                  <a:pt x="477" y="310"/>
                </a:cubicBezTo>
                <a:cubicBezTo>
                  <a:pt x="476" y="310"/>
                  <a:pt x="476" y="310"/>
                  <a:pt x="476" y="310"/>
                </a:cubicBezTo>
                <a:cubicBezTo>
                  <a:pt x="476" y="310"/>
                  <a:pt x="476" y="309"/>
                  <a:pt x="475" y="309"/>
                </a:cubicBezTo>
                <a:cubicBezTo>
                  <a:pt x="475" y="309"/>
                  <a:pt x="475" y="309"/>
                  <a:pt x="475" y="309"/>
                </a:cubicBezTo>
                <a:cubicBezTo>
                  <a:pt x="475" y="310"/>
                  <a:pt x="475" y="310"/>
                  <a:pt x="474" y="310"/>
                </a:cubicBezTo>
                <a:cubicBezTo>
                  <a:pt x="474" y="310"/>
                  <a:pt x="475" y="310"/>
                  <a:pt x="475" y="310"/>
                </a:cubicBezTo>
                <a:cubicBezTo>
                  <a:pt x="475" y="309"/>
                  <a:pt x="475" y="309"/>
                  <a:pt x="474" y="309"/>
                </a:cubicBezTo>
                <a:cubicBezTo>
                  <a:pt x="474" y="309"/>
                  <a:pt x="474" y="310"/>
                  <a:pt x="474" y="310"/>
                </a:cubicBezTo>
                <a:cubicBezTo>
                  <a:pt x="473" y="311"/>
                  <a:pt x="473" y="311"/>
                  <a:pt x="473" y="311"/>
                </a:cubicBezTo>
                <a:cubicBezTo>
                  <a:pt x="473" y="312"/>
                  <a:pt x="472" y="312"/>
                  <a:pt x="472" y="313"/>
                </a:cubicBezTo>
                <a:cubicBezTo>
                  <a:pt x="471" y="313"/>
                  <a:pt x="471" y="313"/>
                  <a:pt x="471" y="313"/>
                </a:cubicBezTo>
                <a:cubicBezTo>
                  <a:pt x="471" y="313"/>
                  <a:pt x="471" y="313"/>
                  <a:pt x="471" y="313"/>
                </a:cubicBezTo>
                <a:cubicBezTo>
                  <a:pt x="471" y="313"/>
                  <a:pt x="471" y="313"/>
                  <a:pt x="471" y="313"/>
                </a:cubicBezTo>
                <a:cubicBezTo>
                  <a:pt x="471" y="314"/>
                  <a:pt x="471" y="314"/>
                  <a:pt x="471" y="314"/>
                </a:cubicBezTo>
                <a:cubicBezTo>
                  <a:pt x="471" y="314"/>
                  <a:pt x="471" y="314"/>
                  <a:pt x="471" y="314"/>
                </a:cubicBezTo>
                <a:cubicBezTo>
                  <a:pt x="471" y="314"/>
                  <a:pt x="471" y="314"/>
                  <a:pt x="470" y="315"/>
                </a:cubicBezTo>
                <a:cubicBezTo>
                  <a:pt x="470" y="315"/>
                  <a:pt x="470" y="315"/>
                  <a:pt x="470" y="315"/>
                </a:cubicBezTo>
                <a:cubicBezTo>
                  <a:pt x="470" y="315"/>
                  <a:pt x="470" y="315"/>
                  <a:pt x="470" y="315"/>
                </a:cubicBezTo>
                <a:cubicBezTo>
                  <a:pt x="470" y="315"/>
                  <a:pt x="470" y="315"/>
                  <a:pt x="470" y="315"/>
                </a:cubicBezTo>
                <a:cubicBezTo>
                  <a:pt x="470" y="314"/>
                  <a:pt x="470" y="314"/>
                  <a:pt x="470" y="314"/>
                </a:cubicBezTo>
                <a:cubicBezTo>
                  <a:pt x="470" y="314"/>
                  <a:pt x="469" y="315"/>
                  <a:pt x="469" y="315"/>
                </a:cubicBezTo>
                <a:cubicBezTo>
                  <a:pt x="469" y="315"/>
                  <a:pt x="468" y="315"/>
                  <a:pt x="468" y="315"/>
                </a:cubicBezTo>
                <a:cubicBezTo>
                  <a:pt x="468" y="315"/>
                  <a:pt x="468" y="315"/>
                  <a:pt x="468" y="315"/>
                </a:cubicBezTo>
                <a:cubicBezTo>
                  <a:pt x="468" y="315"/>
                  <a:pt x="468" y="315"/>
                  <a:pt x="468" y="315"/>
                </a:cubicBezTo>
                <a:cubicBezTo>
                  <a:pt x="468" y="315"/>
                  <a:pt x="468" y="315"/>
                  <a:pt x="468" y="315"/>
                </a:cubicBezTo>
                <a:cubicBezTo>
                  <a:pt x="467" y="316"/>
                  <a:pt x="466" y="317"/>
                  <a:pt x="466" y="317"/>
                </a:cubicBezTo>
                <a:cubicBezTo>
                  <a:pt x="466" y="318"/>
                  <a:pt x="465" y="318"/>
                  <a:pt x="465" y="319"/>
                </a:cubicBezTo>
                <a:cubicBezTo>
                  <a:pt x="465" y="319"/>
                  <a:pt x="464" y="319"/>
                  <a:pt x="464" y="319"/>
                </a:cubicBezTo>
                <a:cubicBezTo>
                  <a:pt x="463" y="320"/>
                  <a:pt x="462" y="320"/>
                  <a:pt x="461" y="320"/>
                </a:cubicBezTo>
                <a:cubicBezTo>
                  <a:pt x="461" y="320"/>
                  <a:pt x="461" y="320"/>
                  <a:pt x="461" y="320"/>
                </a:cubicBezTo>
                <a:cubicBezTo>
                  <a:pt x="461" y="321"/>
                  <a:pt x="461" y="321"/>
                  <a:pt x="461" y="321"/>
                </a:cubicBezTo>
                <a:cubicBezTo>
                  <a:pt x="460" y="321"/>
                  <a:pt x="460" y="321"/>
                  <a:pt x="460" y="321"/>
                </a:cubicBezTo>
                <a:cubicBezTo>
                  <a:pt x="460" y="321"/>
                  <a:pt x="460" y="321"/>
                  <a:pt x="460" y="321"/>
                </a:cubicBezTo>
                <a:cubicBezTo>
                  <a:pt x="460" y="321"/>
                  <a:pt x="460" y="322"/>
                  <a:pt x="460" y="322"/>
                </a:cubicBezTo>
                <a:cubicBezTo>
                  <a:pt x="460" y="322"/>
                  <a:pt x="459" y="323"/>
                  <a:pt x="460" y="323"/>
                </a:cubicBezTo>
                <a:cubicBezTo>
                  <a:pt x="460" y="323"/>
                  <a:pt x="459" y="323"/>
                  <a:pt x="460" y="323"/>
                </a:cubicBezTo>
                <a:cubicBezTo>
                  <a:pt x="460" y="324"/>
                  <a:pt x="460" y="324"/>
                  <a:pt x="460" y="324"/>
                </a:cubicBezTo>
                <a:cubicBezTo>
                  <a:pt x="460" y="324"/>
                  <a:pt x="459" y="323"/>
                  <a:pt x="459" y="323"/>
                </a:cubicBezTo>
                <a:cubicBezTo>
                  <a:pt x="459" y="323"/>
                  <a:pt x="459" y="323"/>
                  <a:pt x="459" y="323"/>
                </a:cubicBezTo>
                <a:cubicBezTo>
                  <a:pt x="459" y="323"/>
                  <a:pt x="458" y="323"/>
                  <a:pt x="458" y="323"/>
                </a:cubicBezTo>
                <a:cubicBezTo>
                  <a:pt x="458" y="323"/>
                  <a:pt x="458" y="323"/>
                  <a:pt x="457" y="323"/>
                </a:cubicBezTo>
                <a:cubicBezTo>
                  <a:pt x="457" y="323"/>
                  <a:pt x="457" y="323"/>
                  <a:pt x="457" y="323"/>
                </a:cubicBezTo>
                <a:cubicBezTo>
                  <a:pt x="457" y="323"/>
                  <a:pt x="456" y="322"/>
                  <a:pt x="456" y="322"/>
                </a:cubicBezTo>
                <a:cubicBezTo>
                  <a:pt x="456" y="322"/>
                  <a:pt x="456" y="322"/>
                  <a:pt x="456" y="322"/>
                </a:cubicBezTo>
                <a:cubicBezTo>
                  <a:pt x="456" y="322"/>
                  <a:pt x="456" y="322"/>
                  <a:pt x="456" y="322"/>
                </a:cubicBezTo>
                <a:cubicBezTo>
                  <a:pt x="456" y="322"/>
                  <a:pt x="455" y="322"/>
                  <a:pt x="455" y="322"/>
                </a:cubicBezTo>
                <a:cubicBezTo>
                  <a:pt x="455" y="323"/>
                  <a:pt x="454" y="323"/>
                  <a:pt x="455" y="324"/>
                </a:cubicBezTo>
                <a:cubicBezTo>
                  <a:pt x="455" y="324"/>
                  <a:pt x="455" y="324"/>
                  <a:pt x="455" y="324"/>
                </a:cubicBezTo>
                <a:cubicBezTo>
                  <a:pt x="455" y="324"/>
                  <a:pt x="455" y="324"/>
                  <a:pt x="455" y="324"/>
                </a:cubicBezTo>
                <a:cubicBezTo>
                  <a:pt x="455" y="324"/>
                  <a:pt x="455" y="324"/>
                  <a:pt x="455" y="324"/>
                </a:cubicBezTo>
                <a:cubicBezTo>
                  <a:pt x="455" y="324"/>
                  <a:pt x="454" y="324"/>
                  <a:pt x="454" y="324"/>
                </a:cubicBezTo>
                <a:cubicBezTo>
                  <a:pt x="454" y="324"/>
                  <a:pt x="454" y="325"/>
                  <a:pt x="454" y="325"/>
                </a:cubicBezTo>
                <a:cubicBezTo>
                  <a:pt x="454" y="325"/>
                  <a:pt x="454" y="325"/>
                  <a:pt x="454" y="325"/>
                </a:cubicBezTo>
                <a:cubicBezTo>
                  <a:pt x="454" y="326"/>
                  <a:pt x="454" y="326"/>
                  <a:pt x="454" y="326"/>
                </a:cubicBezTo>
                <a:cubicBezTo>
                  <a:pt x="454" y="327"/>
                  <a:pt x="455" y="327"/>
                  <a:pt x="455" y="327"/>
                </a:cubicBezTo>
                <a:cubicBezTo>
                  <a:pt x="455" y="327"/>
                  <a:pt x="455" y="327"/>
                  <a:pt x="455" y="327"/>
                </a:cubicBezTo>
                <a:cubicBezTo>
                  <a:pt x="455" y="327"/>
                  <a:pt x="455" y="327"/>
                  <a:pt x="455" y="327"/>
                </a:cubicBezTo>
                <a:cubicBezTo>
                  <a:pt x="455" y="327"/>
                  <a:pt x="455" y="328"/>
                  <a:pt x="455" y="328"/>
                </a:cubicBezTo>
                <a:cubicBezTo>
                  <a:pt x="454" y="328"/>
                  <a:pt x="455" y="328"/>
                  <a:pt x="455" y="328"/>
                </a:cubicBezTo>
                <a:cubicBezTo>
                  <a:pt x="455" y="329"/>
                  <a:pt x="455" y="329"/>
                  <a:pt x="455" y="329"/>
                </a:cubicBezTo>
                <a:cubicBezTo>
                  <a:pt x="455" y="329"/>
                  <a:pt x="455" y="329"/>
                  <a:pt x="455" y="329"/>
                </a:cubicBezTo>
                <a:cubicBezTo>
                  <a:pt x="456" y="330"/>
                  <a:pt x="456" y="330"/>
                  <a:pt x="456" y="329"/>
                </a:cubicBezTo>
                <a:cubicBezTo>
                  <a:pt x="457" y="330"/>
                  <a:pt x="457" y="330"/>
                  <a:pt x="457" y="331"/>
                </a:cubicBezTo>
                <a:cubicBezTo>
                  <a:pt x="457" y="331"/>
                  <a:pt x="457" y="331"/>
                  <a:pt x="457" y="332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7" y="332"/>
                  <a:pt x="457" y="332"/>
                  <a:pt x="457" y="332"/>
                </a:cubicBezTo>
                <a:cubicBezTo>
                  <a:pt x="457" y="332"/>
                  <a:pt x="457" y="332"/>
                  <a:pt x="457" y="333"/>
                </a:cubicBezTo>
                <a:cubicBezTo>
                  <a:pt x="457" y="333"/>
                  <a:pt x="457" y="333"/>
                  <a:pt x="458" y="333"/>
                </a:cubicBezTo>
                <a:cubicBezTo>
                  <a:pt x="458" y="334"/>
                  <a:pt x="457" y="334"/>
                  <a:pt x="457" y="334"/>
                </a:cubicBezTo>
                <a:cubicBezTo>
                  <a:pt x="457" y="334"/>
                  <a:pt x="457" y="335"/>
                  <a:pt x="458" y="335"/>
                </a:cubicBezTo>
                <a:cubicBezTo>
                  <a:pt x="458" y="335"/>
                  <a:pt x="458" y="335"/>
                  <a:pt x="458" y="335"/>
                </a:cubicBezTo>
                <a:cubicBezTo>
                  <a:pt x="458" y="335"/>
                  <a:pt x="459" y="335"/>
                  <a:pt x="459" y="335"/>
                </a:cubicBezTo>
                <a:cubicBezTo>
                  <a:pt x="459" y="335"/>
                  <a:pt x="459" y="335"/>
                  <a:pt x="459" y="335"/>
                </a:cubicBezTo>
                <a:cubicBezTo>
                  <a:pt x="459" y="335"/>
                  <a:pt x="459" y="335"/>
                  <a:pt x="459" y="335"/>
                </a:cubicBezTo>
                <a:cubicBezTo>
                  <a:pt x="459" y="335"/>
                  <a:pt x="459" y="335"/>
                  <a:pt x="460" y="335"/>
                </a:cubicBezTo>
                <a:cubicBezTo>
                  <a:pt x="460" y="335"/>
                  <a:pt x="460" y="335"/>
                  <a:pt x="460" y="335"/>
                </a:cubicBezTo>
                <a:cubicBezTo>
                  <a:pt x="460" y="335"/>
                  <a:pt x="460" y="335"/>
                  <a:pt x="460" y="335"/>
                </a:cubicBezTo>
                <a:cubicBezTo>
                  <a:pt x="461" y="335"/>
                  <a:pt x="461" y="335"/>
                  <a:pt x="461" y="335"/>
                </a:cubicBezTo>
                <a:cubicBezTo>
                  <a:pt x="461" y="335"/>
                  <a:pt x="461" y="335"/>
                  <a:pt x="461" y="335"/>
                </a:cubicBezTo>
                <a:cubicBezTo>
                  <a:pt x="461" y="335"/>
                  <a:pt x="461" y="335"/>
                  <a:pt x="461" y="334"/>
                </a:cubicBezTo>
                <a:cubicBezTo>
                  <a:pt x="461" y="335"/>
                  <a:pt x="462" y="335"/>
                  <a:pt x="462" y="335"/>
                </a:cubicBezTo>
                <a:cubicBezTo>
                  <a:pt x="462" y="335"/>
                  <a:pt x="462" y="336"/>
                  <a:pt x="462" y="336"/>
                </a:cubicBezTo>
                <a:cubicBezTo>
                  <a:pt x="462" y="336"/>
                  <a:pt x="463" y="336"/>
                  <a:pt x="463" y="336"/>
                </a:cubicBezTo>
                <a:cubicBezTo>
                  <a:pt x="464" y="336"/>
                  <a:pt x="465" y="336"/>
                  <a:pt x="465" y="335"/>
                </a:cubicBezTo>
                <a:cubicBezTo>
                  <a:pt x="465" y="335"/>
                  <a:pt x="465" y="335"/>
                  <a:pt x="465" y="335"/>
                </a:cubicBezTo>
                <a:cubicBezTo>
                  <a:pt x="465" y="335"/>
                  <a:pt x="465" y="336"/>
                  <a:pt x="466" y="336"/>
                </a:cubicBezTo>
                <a:cubicBezTo>
                  <a:pt x="466" y="336"/>
                  <a:pt x="466" y="335"/>
                  <a:pt x="466" y="335"/>
                </a:cubicBezTo>
                <a:cubicBezTo>
                  <a:pt x="466" y="336"/>
                  <a:pt x="466" y="336"/>
                  <a:pt x="467" y="336"/>
                </a:cubicBezTo>
                <a:cubicBezTo>
                  <a:pt x="467" y="336"/>
                  <a:pt x="467" y="336"/>
                  <a:pt x="467" y="336"/>
                </a:cubicBezTo>
                <a:cubicBezTo>
                  <a:pt x="467" y="336"/>
                  <a:pt x="467" y="336"/>
                  <a:pt x="468" y="335"/>
                </a:cubicBezTo>
                <a:cubicBezTo>
                  <a:pt x="468" y="336"/>
                  <a:pt x="468" y="336"/>
                  <a:pt x="468" y="336"/>
                </a:cubicBezTo>
                <a:cubicBezTo>
                  <a:pt x="468" y="336"/>
                  <a:pt x="468" y="336"/>
                  <a:pt x="468" y="336"/>
                </a:cubicBezTo>
                <a:cubicBezTo>
                  <a:pt x="468" y="336"/>
                  <a:pt x="468" y="336"/>
                  <a:pt x="468" y="336"/>
                </a:cubicBezTo>
                <a:cubicBezTo>
                  <a:pt x="468" y="336"/>
                  <a:pt x="468" y="336"/>
                  <a:pt x="468" y="336"/>
                </a:cubicBezTo>
                <a:cubicBezTo>
                  <a:pt x="469" y="336"/>
                  <a:pt x="469" y="336"/>
                  <a:pt x="469" y="336"/>
                </a:cubicBezTo>
                <a:cubicBezTo>
                  <a:pt x="469" y="336"/>
                  <a:pt x="469" y="337"/>
                  <a:pt x="469" y="337"/>
                </a:cubicBezTo>
                <a:cubicBezTo>
                  <a:pt x="469" y="337"/>
                  <a:pt x="469" y="338"/>
                  <a:pt x="469" y="338"/>
                </a:cubicBezTo>
                <a:cubicBezTo>
                  <a:pt x="469" y="338"/>
                  <a:pt x="469" y="338"/>
                  <a:pt x="469" y="338"/>
                </a:cubicBezTo>
                <a:cubicBezTo>
                  <a:pt x="469" y="338"/>
                  <a:pt x="470" y="338"/>
                  <a:pt x="470" y="338"/>
                </a:cubicBezTo>
                <a:cubicBezTo>
                  <a:pt x="470" y="338"/>
                  <a:pt x="470" y="337"/>
                  <a:pt x="470" y="337"/>
                </a:cubicBezTo>
                <a:cubicBezTo>
                  <a:pt x="471" y="337"/>
                  <a:pt x="471" y="337"/>
                  <a:pt x="471" y="337"/>
                </a:cubicBezTo>
                <a:cubicBezTo>
                  <a:pt x="471" y="337"/>
                  <a:pt x="472" y="337"/>
                  <a:pt x="472" y="337"/>
                </a:cubicBezTo>
                <a:cubicBezTo>
                  <a:pt x="473" y="336"/>
                  <a:pt x="473" y="336"/>
                  <a:pt x="473" y="336"/>
                </a:cubicBezTo>
                <a:cubicBezTo>
                  <a:pt x="473" y="335"/>
                  <a:pt x="473" y="335"/>
                  <a:pt x="473" y="335"/>
                </a:cubicBezTo>
                <a:cubicBezTo>
                  <a:pt x="473" y="335"/>
                  <a:pt x="473" y="335"/>
                  <a:pt x="473" y="335"/>
                </a:cubicBezTo>
                <a:cubicBezTo>
                  <a:pt x="473" y="335"/>
                  <a:pt x="473" y="335"/>
                  <a:pt x="473" y="335"/>
                </a:cubicBezTo>
                <a:cubicBezTo>
                  <a:pt x="473" y="334"/>
                  <a:pt x="473" y="334"/>
                  <a:pt x="473" y="334"/>
                </a:cubicBezTo>
                <a:cubicBezTo>
                  <a:pt x="473" y="334"/>
                  <a:pt x="474" y="334"/>
                  <a:pt x="474" y="333"/>
                </a:cubicBezTo>
                <a:cubicBezTo>
                  <a:pt x="474" y="333"/>
                  <a:pt x="474" y="333"/>
                  <a:pt x="473" y="333"/>
                </a:cubicBezTo>
                <a:cubicBezTo>
                  <a:pt x="473" y="333"/>
                  <a:pt x="474" y="333"/>
                  <a:pt x="474" y="332"/>
                </a:cubicBezTo>
                <a:cubicBezTo>
                  <a:pt x="474" y="332"/>
                  <a:pt x="474" y="332"/>
                  <a:pt x="473" y="332"/>
                </a:cubicBezTo>
                <a:cubicBezTo>
                  <a:pt x="473" y="332"/>
                  <a:pt x="473" y="332"/>
                  <a:pt x="473" y="332"/>
                </a:cubicBezTo>
                <a:cubicBezTo>
                  <a:pt x="474" y="331"/>
                  <a:pt x="474" y="331"/>
                  <a:pt x="474" y="331"/>
                </a:cubicBezTo>
                <a:cubicBezTo>
                  <a:pt x="474" y="331"/>
                  <a:pt x="474" y="331"/>
                  <a:pt x="474" y="330"/>
                </a:cubicBezTo>
                <a:cubicBezTo>
                  <a:pt x="475" y="330"/>
                  <a:pt x="475" y="331"/>
                  <a:pt x="475" y="330"/>
                </a:cubicBezTo>
                <a:close/>
                <a:moveTo>
                  <a:pt x="479" y="315"/>
                </a:moveTo>
                <a:cubicBezTo>
                  <a:pt x="479" y="315"/>
                  <a:pt x="479" y="315"/>
                  <a:pt x="479" y="315"/>
                </a:cubicBezTo>
                <a:cubicBezTo>
                  <a:pt x="479" y="315"/>
                  <a:pt x="479" y="315"/>
                  <a:pt x="479" y="315"/>
                </a:cubicBezTo>
                <a:close/>
                <a:moveTo>
                  <a:pt x="480" y="316"/>
                </a:moveTo>
                <a:cubicBezTo>
                  <a:pt x="479" y="316"/>
                  <a:pt x="479" y="316"/>
                  <a:pt x="479" y="316"/>
                </a:cubicBezTo>
                <a:cubicBezTo>
                  <a:pt x="479" y="316"/>
                  <a:pt x="479" y="316"/>
                  <a:pt x="480" y="316"/>
                </a:cubicBezTo>
                <a:cubicBezTo>
                  <a:pt x="480" y="316"/>
                  <a:pt x="480" y="316"/>
                  <a:pt x="480" y="316"/>
                </a:cubicBezTo>
                <a:close/>
                <a:moveTo>
                  <a:pt x="477" y="317"/>
                </a:moveTo>
                <a:cubicBezTo>
                  <a:pt x="477" y="317"/>
                  <a:pt x="477" y="317"/>
                  <a:pt x="477" y="316"/>
                </a:cubicBezTo>
                <a:cubicBezTo>
                  <a:pt x="477" y="316"/>
                  <a:pt x="477" y="316"/>
                  <a:pt x="477" y="316"/>
                </a:cubicBezTo>
                <a:cubicBezTo>
                  <a:pt x="477" y="317"/>
                  <a:pt x="477" y="317"/>
                  <a:pt x="477" y="317"/>
                </a:cubicBezTo>
                <a:close/>
                <a:moveTo>
                  <a:pt x="475" y="306"/>
                </a:moveTo>
                <a:cubicBezTo>
                  <a:pt x="475" y="306"/>
                  <a:pt x="475" y="306"/>
                  <a:pt x="475" y="306"/>
                </a:cubicBezTo>
                <a:cubicBezTo>
                  <a:pt x="475" y="306"/>
                  <a:pt x="475" y="307"/>
                  <a:pt x="475" y="307"/>
                </a:cubicBezTo>
                <a:cubicBezTo>
                  <a:pt x="475" y="307"/>
                  <a:pt x="475" y="307"/>
                  <a:pt x="475" y="306"/>
                </a:cubicBezTo>
                <a:close/>
                <a:moveTo>
                  <a:pt x="476" y="309"/>
                </a:moveTo>
                <a:cubicBezTo>
                  <a:pt x="476" y="308"/>
                  <a:pt x="476" y="308"/>
                  <a:pt x="475" y="308"/>
                </a:cubicBezTo>
                <a:cubicBezTo>
                  <a:pt x="475" y="308"/>
                  <a:pt x="475" y="309"/>
                  <a:pt x="475" y="309"/>
                </a:cubicBezTo>
                <a:cubicBezTo>
                  <a:pt x="475" y="309"/>
                  <a:pt x="476" y="309"/>
                  <a:pt x="476" y="309"/>
                </a:cubicBezTo>
                <a:close/>
                <a:moveTo>
                  <a:pt x="458" y="272"/>
                </a:moveTo>
                <a:cubicBezTo>
                  <a:pt x="458" y="272"/>
                  <a:pt x="458" y="272"/>
                  <a:pt x="458" y="272"/>
                </a:cubicBezTo>
                <a:cubicBezTo>
                  <a:pt x="458" y="272"/>
                  <a:pt x="458" y="272"/>
                  <a:pt x="458" y="272"/>
                </a:cubicBezTo>
                <a:cubicBezTo>
                  <a:pt x="458" y="272"/>
                  <a:pt x="458" y="272"/>
                  <a:pt x="458" y="272"/>
                </a:cubicBezTo>
                <a:close/>
                <a:moveTo>
                  <a:pt x="476" y="310"/>
                </a:moveTo>
                <a:cubicBezTo>
                  <a:pt x="476" y="310"/>
                  <a:pt x="476" y="310"/>
                  <a:pt x="476" y="310"/>
                </a:cubicBezTo>
                <a:cubicBezTo>
                  <a:pt x="476" y="310"/>
                  <a:pt x="476" y="310"/>
                  <a:pt x="476" y="310"/>
                </a:cubicBezTo>
                <a:close/>
                <a:moveTo>
                  <a:pt x="460" y="320"/>
                </a:moveTo>
                <a:cubicBezTo>
                  <a:pt x="460" y="320"/>
                  <a:pt x="460" y="321"/>
                  <a:pt x="460" y="321"/>
                </a:cubicBezTo>
                <a:cubicBezTo>
                  <a:pt x="461" y="322"/>
                  <a:pt x="461" y="320"/>
                  <a:pt x="460" y="320"/>
                </a:cubicBezTo>
                <a:close/>
                <a:moveTo>
                  <a:pt x="458" y="272"/>
                </a:moveTo>
                <a:cubicBezTo>
                  <a:pt x="458" y="272"/>
                  <a:pt x="458" y="272"/>
                  <a:pt x="458" y="272"/>
                </a:cubicBezTo>
                <a:cubicBezTo>
                  <a:pt x="458" y="272"/>
                  <a:pt x="458" y="272"/>
                  <a:pt x="458" y="272"/>
                </a:cubicBezTo>
                <a:cubicBezTo>
                  <a:pt x="458" y="272"/>
                  <a:pt x="458" y="272"/>
                  <a:pt x="458" y="272"/>
                </a:cubicBezTo>
                <a:cubicBezTo>
                  <a:pt x="458" y="272"/>
                  <a:pt x="458" y="272"/>
                  <a:pt x="458" y="272"/>
                </a:cubicBezTo>
                <a:close/>
                <a:moveTo>
                  <a:pt x="451" y="336"/>
                </a:moveTo>
                <a:cubicBezTo>
                  <a:pt x="451" y="336"/>
                  <a:pt x="451" y="335"/>
                  <a:pt x="451" y="335"/>
                </a:cubicBezTo>
                <a:cubicBezTo>
                  <a:pt x="452" y="335"/>
                  <a:pt x="452" y="335"/>
                  <a:pt x="452" y="336"/>
                </a:cubicBezTo>
                <a:cubicBezTo>
                  <a:pt x="452" y="335"/>
                  <a:pt x="452" y="335"/>
                  <a:pt x="452" y="335"/>
                </a:cubicBezTo>
                <a:cubicBezTo>
                  <a:pt x="452" y="335"/>
                  <a:pt x="453" y="335"/>
                  <a:pt x="452" y="334"/>
                </a:cubicBezTo>
                <a:cubicBezTo>
                  <a:pt x="452" y="334"/>
                  <a:pt x="452" y="334"/>
                  <a:pt x="452" y="334"/>
                </a:cubicBezTo>
                <a:cubicBezTo>
                  <a:pt x="452" y="334"/>
                  <a:pt x="451" y="334"/>
                  <a:pt x="451" y="334"/>
                </a:cubicBezTo>
                <a:cubicBezTo>
                  <a:pt x="451" y="334"/>
                  <a:pt x="451" y="334"/>
                  <a:pt x="451" y="334"/>
                </a:cubicBezTo>
                <a:cubicBezTo>
                  <a:pt x="451" y="334"/>
                  <a:pt x="450" y="335"/>
                  <a:pt x="451" y="335"/>
                </a:cubicBezTo>
                <a:cubicBezTo>
                  <a:pt x="451" y="335"/>
                  <a:pt x="451" y="335"/>
                  <a:pt x="451" y="336"/>
                </a:cubicBezTo>
                <a:close/>
                <a:moveTo>
                  <a:pt x="452" y="318"/>
                </a:moveTo>
                <a:cubicBezTo>
                  <a:pt x="452" y="318"/>
                  <a:pt x="452" y="318"/>
                  <a:pt x="452" y="318"/>
                </a:cubicBezTo>
                <a:cubicBezTo>
                  <a:pt x="452" y="318"/>
                  <a:pt x="452" y="318"/>
                  <a:pt x="452" y="318"/>
                </a:cubicBezTo>
                <a:cubicBezTo>
                  <a:pt x="453" y="318"/>
                  <a:pt x="453" y="317"/>
                  <a:pt x="453" y="317"/>
                </a:cubicBezTo>
                <a:cubicBezTo>
                  <a:pt x="453" y="317"/>
                  <a:pt x="452" y="317"/>
                  <a:pt x="452" y="316"/>
                </a:cubicBezTo>
                <a:cubicBezTo>
                  <a:pt x="452" y="316"/>
                  <a:pt x="452" y="317"/>
                  <a:pt x="452" y="317"/>
                </a:cubicBezTo>
                <a:cubicBezTo>
                  <a:pt x="452" y="317"/>
                  <a:pt x="452" y="317"/>
                  <a:pt x="452" y="317"/>
                </a:cubicBezTo>
                <a:cubicBezTo>
                  <a:pt x="452" y="317"/>
                  <a:pt x="452" y="317"/>
                  <a:pt x="452" y="318"/>
                </a:cubicBezTo>
                <a:close/>
                <a:moveTo>
                  <a:pt x="449" y="300"/>
                </a:moveTo>
                <a:cubicBezTo>
                  <a:pt x="449" y="300"/>
                  <a:pt x="449" y="300"/>
                  <a:pt x="449" y="300"/>
                </a:cubicBezTo>
                <a:cubicBezTo>
                  <a:pt x="449" y="300"/>
                  <a:pt x="449" y="300"/>
                  <a:pt x="449" y="300"/>
                </a:cubicBezTo>
                <a:close/>
                <a:moveTo>
                  <a:pt x="448" y="335"/>
                </a:moveTo>
                <a:cubicBezTo>
                  <a:pt x="449" y="335"/>
                  <a:pt x="449" y="335"/>
                  <a:pt x="449" y="335"/>
                </a:cubicBezTo>
                <a:cubicBezTo>
                  <a:pt x="449" y="335"/>
                  <a:pt x="449" y="335"/>
                  <a:pt x="448" y="335"/>
                </a:cubicBezTo>
                <a:close/>
                <a:moveTo>
                  <a:pt x="454" y="319"/>
                </a:moveTo>
                <a:cubicBezTo>
                  <a:pt x="454" y="320"/>
                  <a:pt x="454" y="320"/>
                  <a:pt x="454" y="320"/>
                </a:cubicBezTo>
                <a:cubicBezTo>
                  <a:pt x="454" y="320"/>
                  <a:pt x="454" y="320"/>
                  <a:pt x="454" y="319"/>
                </a:cubicBezTo>
                <a:close/>
                <a:moveTo>
                  <a:pt x="464" y="342"/>
                </a:moveTo>
                <a:cubicBezTo>
                  <a:pt x="464" y="342"/>
                  <a:pt x="464" y="342"/>
                  <a:pt x="464" y="342"/>
                </a:cubicBezTo>
                <a:cubicBezTo>
                  <a:pt x="464" y="342"/>
                  <a:pt x="464" y="342"/>
                  <a:pt x="464" y="342"/>
                </a:cubicBezTo>
                <a:close/>
                <a:moveTo>
                  <a:pt x="476" y="318"/>
                </a:moveTo>
                <a:cubicBezTo>
                  <a:pt x="476" y="318"/>
                  <a:pt x="476" y="318"/>
                  <a:pt x="476" y="318"/>
                </a:cubicBezTo>
                <a:cubicBezTo>
                  <a:pt x="476" y="318"/>
                  <a:pt x="476" y="318"/>
                  <a:pt x="476" y="318"/>
                </a:cubicBezTo>
                <a:cubicBezTo>
                  <a:pt x="476" y="318"/>
                  <a:pt x="476" y="318"/>
                  <a:pt x="476" y="318"/>
                </a:cubicBezTo>
                <a:cubicBezTo>
                  <a:pt x="476" y="318"/>
                  <a:pt x="476" y="318"/>
                  <a:pt x="476" y="318"/>
                </a:cubicBezTo>
                <a:cubicBezTo>
                  <a:pt x="476" y="318"/>
                  <a:pt x="476" y="318"/>
                  <a:pt x="476" y="318"/>
                </a:cubicBezTo>
                <a:close/>
                <a:moveTo>
                  <a:pt x="476" y="318"/>
                </a:moveTo>
                <a:cubicBezTo>
                  <a:pt x="476" y="319"/>
                  <a:pt x="477" y="319"/>
                  <a:pt x="477" y="319"/>
                </a:cubicBezTo>
                <a:cubicBezTo>
                  <a:pt x="477" y="319"/>
                  <a:pt x="477" y="318"/>
                  <a:pt x="476" y="318"/>
                </a:cubicBezTo>
                <a:close/>
                <a:moveTo>
                  <a:pt x="477" y="317"/>
                </a:moveTo>
                <a:cubicBezTo>
                  <a:pt x="477" y="317"/>
                  <a:pt x="477" y="317"/>
                  <a:pt x="477" y="317"/>
                </a:cubicBezTo>
                <a:cubicBezTo>
                  <a:pt x="477" y="317"/>
                  <a:pt x="477" y="317"/>
                  <a:pt x="477" y="317"/>
                </a:cubicBezTo>
                <a:cubicBezTo>
                  <a:pt x="477" y="317"/>
                  <a:pt x="477" y="317"/>
                  <a:pt x="477" y="317"/>
                </a:cubicBezTo>
                <a:cubicBezTo>
                  <a:pt x="477" y="317"/>
                  <a:pt x="477" y="317"/>
                  <a:pt x="477" y="317"/>
                </a:cubicBezTo>
                <a:close/>
                <a:moveTo>
                  <a:pt x="468" y="345"/>
                </a:moveTo>
                <a:cubicBezTo>
                  <a:pt x="467" y="345"/>
                  <a:pt x="467" y="345"/>
                  <a:pt x="466" y="345"/>
                </a:cubicBezTo>
                <a:cubicBezTo>
                  <a:pt x="466" y="345"/>
                  <a:pt x="464" y="345"/>
                  <a:pt x="464" y="345"/>
                </a:cubicBezTo>
                <a:cubicBezTo>
                  <a:pt x="464" y="346"/>
                  <a:pt x="464" y="346"/>
                  <a:pt x="464" y="346"/>
                </a:cubicBezTo>
                <a:cubicBezTo>
                  <a:pt x="465" y="346"/>
                  <a:pt x="467" y="346"/>
                  <a:pt x="468" y="345"/>
                </a:cubicBezTo>
                <a:close/>
                <a:moveTo>
                  <a:pt x="456" y="330"/>
                </a:moveTo>
                <a:cubicBezTo>
                  <a:pt x="456" y="330"/>
                  <a:pt x="456" y="330"/>
                  <a:pt x="456" y="330"/>
                </a:cubicBezTo>
                <a:cubicBezTo>
                  <a:pt x="456" y="330"/>
                  <a:pt x="456" y="330"/>
                  <a:pt x="456" y="330"/>
                </a:cubicBezTo>
                <a:cubicBezTo>
                  <a:pt x="456" y="330"/>
                  <a:pt x="456" y="330"/>
                  <a:pt x="456" y="330"/>
                </a:cubicBezTo>
                <a:cubicBezTo>
                  <a:pt x="456" y="330"/>
                  <a:pt x="456" y="330"/>
                  <a:pt x="456" y="330"/>
                </a:cubicBezTo>
                <a:cubicBezTo>
                  <a:pt x="456" y="330"/>
                  <a:pt x="456" y="330"/>
                  <a:pt x="456" y="330"/>
                </a:cubicBezTo>
                <a:cubicBezTo>
                  <a:pt x="456" y="330"/>
                  <a:pt x="456" y="330"/>
                  <a:pt x="456" y="330"/>
                </a:cubicBezTo>
                <a:cubicBezTo>
                  <a:pt x="455" y="330"/>
                  <a:pt x="455" y="330"/>
                  <a:pt x="455" y="330"/>
                </a:cubicBezTo>
                <a:cubicBezTo>
                  <a:pt x="456" y="330"/>
                  <a:pt x="456" y="330"/>
                  <a:pt x="456" y="330"/>
                </a:cubicBezTo>
                <a:cubicBezTo>
                  <a:pt x="456" y="330"/>
                  <a:pt x="456" y="330"/>
                  <a:pt x="456" y="330"/>
                </a:cubicBezTo>
                <a:close/>
                <a:moveTo>
                  <a:pt x="499" y="234"/>
                </a:moveTo>
                <a:cubicBezTo>
                  <a:pt x="499" y="234"/>
                  <a:pt x="499" y="235"/>
                  <a:pt x="499" y="235"/>
                </a:cubicBezTo>
                <a:cubicBezTo>
                  <a:pt x="499" y="235"/>
                  <a:pt x="499" y="234"/>
                  <a:pt x="499" y="234"/>
                </a:cubicBezTo>
                <a:cubicBezTo>
                  <a:pt x="499" y="234"/>
                  <a:pt x="499" y="234"/>
                  <a:pt x="499" y="234"/>
                </a:cubicBezTo>
                <a:close/>
                <a:moveTo>
                  <a:pt x="497" y="301"/>
                </a:moveTo>
                <a:cubicBezTo>
                  <a:pt x="497" y="301"/>
                  <a:pt x="497" y="301"/>
                  <a:pt x="497" y="300"/>
                </a:cubicBezTo>
                <a:cubicBezTo>
                  <a:pt x="497" y="300"/>
                  <a:pt x="497" y="300"/>
                  <a:pt x="497" y="301"/>
                </a:cubicBezTo>
                <a:cubicBezTo>
                  <a:pt x="497" y="301"/>
                  <a:pt x="497" y="301"/>
                  <a:pt x="497" y="301"/>
                </a:cubicBezTo>
                <a:cubicBezTo>
                  <a:pt x="497" y="301"/>
                  <a:pt x="497" y="301"/>
                  <a:pt x="497" y="301"/>
                </a:cubicBezTo>
                <a:cubicBezTo>
                  <a:pt x="497" y="301"/>
                  <a:pt x="497" y="301"/>
                  <a:pt x="497" y="301"/>
                </a:cubicBezTo>
                <a:cubicBezTo>
                  <a:pt x="497" y="301"/>
                  <a:pt x="497" y="301"/>
                  <a:pt x="497" y="301"/>
                </a:cubicBezTo>
                <a:cubicBezTo>
                  <a:pt x="497" y="301"/>
                  <a:pt x="497" y="301"/>
                  <a:pt x="497" y="301"/>
                </a:cubicBezTo>
                <a:close/>
                <a:moveTo>
                  <a:pt x="494" y="263"/>
                </a:moveTo>
                <a:cubicBezTo>
                  <a:pt x="494" y="263"/>
                  <a:pt x="494" y="262"/>
                  <a:pt x="494" y="262"/>
                </a:cubicBezTo>
                <a:cubicBezTo>
                  <a:pt x="494" y="262"/>
                  <a:pt x="494" y="263"/>
                  <a:pt x="493" y="263"/>
                </a:cubicBezTo>
                <a:cubicBezTo>
                  <a:pt x="493" y="263"/>
                  <a:pt x="494" y="263"/>
                  <a:pt x="494" y="263"/>
                </a:cubicBezTo>
                <a:close/>
                <a:moveTo>
                  <a:pt x="495" y="296"/>
                </a:moveTo>
                <a:cubicBezTo>
                  <a:pt x="495" y="296"/>
                  <a:pt x="496" y="296"/>
                  <a:pt x="496" y="297"/>
                </a:cubicBezTo>
                <a:cubicBezTo>
                  <a:pt x="496" y="297"/>
                  <a:pt x="496" y="297"/>
                  <a:pt x="496" y="297"/>
                </a:cubicBezTo>
                <a:cubicBezTo>
                  <a:pt x="496" y="297"/>
                  <a:pt x="496" y="298"/>
                  <a:pt x="496" y="298"/>
                </a:cubicBezTo>
                <a:cubicBezTo>
                  <a:pt x="496" y="298"/>
                  <a:pt x="496" y="298"/>
                  <a:pt x="496" y="298"/>
                </a:cubicBezTo>
                <a:cubicBezTo>
                  <a:pt x="496" y="298"/>
                  <a:pt x="496" y="298"/>
                  <a:pt x="497" y="298"/>
                </a:cubicBezTo>
                <a:cubicBezTo>
                  <a:pt x="497" y="298"/>
                  <a:pt x="497" y="298"/>
                  <a:pt x="497" y="298"/>
                </a:cubicBezTo>
                <a:cubicBezTo>
                  <a:pt x="497" y="298"/>
                  <a:pt x="497" y="298"/>
                  <a:pt x="497" y="298"/>
                </a:cubicBezTo>
                <a:cubicBezTo>
                  <a:pt x="497" y="298"/>
                  <a:pt x="497" y="298"/>
                  <a:pt x="497" y="298"/>
                </a:cubicBezTo>
                <a:cubicBezTo>
                  <a:pt x="497" y="298"/>
                  <a:pt x="497" y="298"/>
                  <a:pt x="497" y="298"/>
                </a:cubicBezTo>
                <a:cubicBezTo>
                  <a:pt x="497" y="297"/>
                  <a:pt x="497" y="297"/>
                  <a:pt x="497" y="297"/>
                </a:cubicBezTo>
                <a:cubicBezTo>
                  <a:pt x="497" y="296"/>
                  <a:pt x="497" y="296"/>
                  <a:pt x="497" y="296"/>
                </a:cubicBezTo>
                <a:cubicBezTo>
                  <a:pt x="497" y="296"/>
                  <a:pt x="497" y="296"/>
                  <a:pt x="497" y="296"/>
                </a:cubicBezTo>
                <a:cubicBezTo>
                  <a:pt x="497" y="295"/>
                  <a:pt x="497" y="295"/>
                  <a:pt x="497" y="295"/>
                </a:cubicBezTo>
                <a:cubicBezTo>
                  <a:pt x="496" y="295"/>
                  <a:pt x="497" y="295"/>
                  <a:pt x="497" y="295"/>
                </a:cubicBezTo>
                <a:cubicBezTo>
                  <a:pt x="497" y="295"/>
                  <a:pt x="497" y="295"/>
                  <a:pt x="497" y="295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496" y="294"/>
                  <a:pt x="496" y="294"/>
                  <a:pt x="495" y="295"/>
                </a:cubicBezTo>
                <a:cubicBezTo>
                  <a:pt x="495" y="295"/>
                  <a:pt x="494" y="295"/>
                  <a:pt x="494" y="295"/>
                </a:cubicBezTo>
                <a:cubicBezTo>
                  <a:pt x="494" y="295"/>
                  <a:pt x="494" y="295"/>
                  <a:pt x="495" y="296"/>
                </a:cubicBezTo>
                <a:close/>
                <a:moveTo>
                  <a:pt x="499" y="302"/>
                </a:moveTo>
                <a:cubicBezTo>
                  <a:pt x="499" y="302"/>
                  <a:pt x="499" y="301"/>
                  <a:pt x="498" y="301"/>
                </a:cubicBezTo>
                <a:cubicBezTo>
                  <a:pt x="498" y="301"/>
                  <a:pt x="498" y="302"/>
                  <a:pt x="498" y="302"/>
                </a:cubicBezTo>
                <a:cubicBezTo>
                  <a:pt x="499" y="302"/>
                  <a:pt x="499" y="302"/>
                  <a:pt x="499" y="302"/>
                </a:cubicBezTo>
                <a:close/>
                <a:moveTo>
                  <a:pt x="497" y="262"/>
                </a:moveTo>
                <a:cubicBezTo>
                  <a:pt x="497" y="262"/>
                  <a:pt x="497" y="262"/>
                  <a:pt x="496" y="262"/>
                </a:cubicBezTo>
                <a:cubicBezTo>
                  <a:pt x="496" y="262"/>
                  <a:pt x="496" y="262"/>
                  <a:pt x="497" y="262"/>
                </a:cubicBezTo>
                <a:close/>
                <a:moveTo>
                  <a:pt x="497" y="303"/>
                </a:moveTo>
                <a:cubicBezTo>
                  <a:pt x="497" y="303"/>
                  <a:pt x="497" y="304"/>
                  <a:pt x="497" y="304"/>
                </a:cubicBezTo>
                <a:cubicBezTo>
                  <a:pt x="497" y="304"/>
                  <a:pt x="497" y="304"/>
                  <a:pt x="496" y="304"/>
                </a:cubicBezTo>
                <a:cubicBezTo>
                  <a:pt x="496" y="304"/>
                  <a:pt x="496" y="304"/>
                  <a:pt x="496" y="304"/>
                </a:cubicBezTo>
                <a:cubicBezTo>
                  <a:pt x="496" y="304"/>
                  <a:pt x="495" y="304"/>
                  <a:pt x="495" y="304"/>
                </a:cubicBezTo>
                <a:cubicBezTo>
                  <a:pt x="495" y="304"/>
                  <a:pt x="495" y="305"/>
                  <a:pt x="495" y="305"/>
                </a:cubicBezTo>
                <a:cubicBezTo>
                  <a:pt x="495" y="305"/>
                  <a:pt x="494" y="305"/>
                  <a:pt x="494" y="305"/>
                </a:cubicBezTo>
                <a:cubicBezTo>
                  <a:pt x="494" y="305"/>
                  <a:pt x="494" y="306"/>
                  <a:pt x="494" y="306"/>
                </a:cubicBezTo>
                <a:cubicBezTo>
                  <a:pt x="493" y="306"/>
                  <a:pt x="492" y="307"/>
                  <a:pt x="492" y="306"/>
                </a:cubicBezTo>
                <a:cubicBezTo>
                  <a:pt x="492" y="306"/>
                  <a:pt x="493" y="306"/>
                  <a:pt x="493" y="306"/>
                </a:cubicBezTo>
                <a:cubicBezTo>
                  <a:pt x="493" y="306"/>
                  <a:pt x="493" y="305"/>
                  <a:pt x="493" y="305"/>
                </a:cubicBezTo>
                <a:cubicBezTo>
                  <a:pt x="492" y="305"/>
                  <a:pt x="492" y="305"/>
                  <a:pt x="492" y="305"/>
                </a:cubicBezTo>
                <a:cubicBezTo>
                  <a:pt x="492" y="305"/>
                  <a:pt x="492" y="305"/>
                  <a:pt x="492" y="305"/>
                </a:cubicBezTo>
                <a:cubicBezTo>
                  <a:pt x="492" y="305"/>
                  <a:pt x="492" y="305"/>
                  <a:pt x="492" y="305"/>
                </a:cubicBezTo>
                <a:cubicBezTo>
                  <a:pt x="491" y="305"/>
                  <a:pt x="491" y="305"/>
                  <a:pt x="491" y="306"/>
                </a:cubicBezTo>
                <a:cubicBezTo>
                  <a:pt x="490" y="306"/>
                  <a:pt x="490" y="306"/>
                  <a:pt x="490" y="306"/>
                </a:cubicBezTo>
                <a:cubicBezTo>
                  <a:pt x="490" y="306"/>
                  <a:pt x="490" y="306"/>
                  <a:pt x="490" y="306"/>
                </a:cubicBezTo>
                <a:cubicBezTo>
                  <a:pt x="489" y="306"/>
                  <a:pt x="489" y="306"/>
                  <a:pt x="488" y="307"/>
                </a:cubicBezTo>
                <a:cubicBezTo>
                  <a:pt x="488" y="307"/>
                  <a:pt x="488" y="307"/>
                  <a:pt x="488" y="308"/>
                </a:cubicBezTo>
                <a:cubicBezTo>
                  <a:pt x="488" y="308"/>
                  <a:pt x="488" y="308"/>
                  <a:pt x="488" y="308"/>
                </a:cubicBezTo>
                <a:cubicBezTo>
                  <a:pt x="488" y="308"/>
                  <a:pt x="487" y="309"/>
                  <a:pt x="488" y="309"/>
                </a:cubicBezTo>
                <a:cubicBezTo>
                  <a:pt x="488" y="309"/>
                  <a:pt x="488" y="309"/>
                  <a:pt x="488" y="309"/>
                </a:cubicBezTo>
                <a:cubicBezTo>
                  <a:pt x="488" y="309"/>
                  <a:pt x="489" y="309"/>
                  <a:pt x="489" y="309"/>
                </a:cubicBezTo>
                <a:cubicBezTo>
                  <a:pt x="489" y="309"/>
                  <a:pt x="489" y="308"/>
                  <a:pt x="489" y="308"/>
                </a:cubicBezTo>
                <a:cubicBezTo>
                  <a:pt x="489" y="308"/>
                  <a:pt x="489" y="308"/>
                  <a:pt x="489" y="308"/>
                </a:cubicBezTo>
                <a:cubicBezTo>
                  <a:pt x="489" y="308"/>
                  <a:pt x="489" y="308"/>
                  <a:pt x="489" y="308"/>
                </a:cubicBezTo>
                <a:cubicBezTo>
                  <a:pt x="489" y="307"/>
                  <a:pt x="490" y="307"/>
                  <a:pt x="490" y="307"/>
                </a:cubicBezTo>
                <a:cubicBezTo>
                  <a:pt x="490" y="308"/>
                  <a:pt x="490" y="308"/>
                  <a:pt x="490" y="308"/>
                </a:cubicBezTo>
                <a:cubicBezTo>
                  <a:pt x="490" y="308"/>
                  <a:pt x="491" y="307"/>
                  <a:pt x="491" y="307"/>
                </a:cubicBezTo>
                <a:cubicBezTo>
                  <a:pt x="491" y="307"/>
                  <a:pt x="491" y="307"/>
                  <a:pt x="491" y="308"/>
                </a:cubicBezTo>
                <a:cubicBezTo>
                  <a:pt x="491" y="308"/>
                  <a:pt x="491" y="308"/>
                  <a:pt x="491" y="308"/>
                </a:cubicBezTo>
                <a:cubicBezTo>
                  <a:pt x="491" y="308"/>
                  <a:pt x="491" y="308"/>
                  <a:pt x="491" y="308"/>
                </a:cubicBezTo>
                <a:cubicBezTo>
                  <a:pt x="491" y="308"/>
                  <a:pt x="491" y="308"/>
                  <a:pt x="492" y="308"/>
                </a:cubicBezTo>
                <a:cubicBezTo>
                  <a:pt x="492" y="308"/>
                  <a:pt x="491" y="307"/>
                  <a:pt x="492" y="307"/>
                </a:cubicBezTo>
                <a:cubicBezTo>
                  <a:pt x="492" y="307"/>
                  <a:pt x="493" y="308"/>
                  <a:pt x="493" y="308"/>
                </a:cubicBezTo>
                <a:cubicBezTo>
                  <a:pt x="494" y="308"/>
                  <a:pt x="494" y="308"/>
                  <a:pt x="494" y="308"/>
                </a:cubicBezTo>
                <a:cubicBezTo>
                  <a:pt x="493" y="309"/>
                  <a:pt x="493" y="309"/>
                  <a:pt x="493" y="309"/>
                </a:cubicBezTo>
                <a:cubicBezTo>
                  <a:pt x="493" y="309"/>
                  <a:pt x="493" y="310"/>
                  <a:pt x="493" y="310"/>
                </a:cubicBezTo>
                <a:cubicBezTo>
                  <a:pt x="493" y="310"/>
                  <a:pt x="493" y="311"/>
                  <a:pt x="493" y="311"/>
                </a:cubicBezTo>
                <a:cubicBezTo>
                  <a:pt x="494" y="311"/>
                  <a:pt x="494" y="311"/>
                  <a:pt x="495" y="312"/>
                </a:cubicBezTo>
                <a:cubicBezTo>
                  <a:pt x="496" y="312"/>
                  <a:pt x="496" y="312"/>
                  <a:pt x="496" y="312"/>
                </a:cubicBezTo>
                <a:cubicBezTo>
                  <a:pt x="496" y="312"/>
                  <a:pt x="496" y="311"/>
                  <a:pt x="496" y="311"/>
                </a:cubicBezTo>
                <a:cubicBezTo>
                  <a:pt x="496" y="312"/>
                  <a:pt x="496" y="312"/>
                  <a:pt x="496" y="313"/>
                </a:cubicBezTo>
                <a:cubicBezTo>
                  <a:pt x="497" y="313"/>
                  <a:pt x="497" y="313"/>
                  <a:pt x="497" y="312"/>
                </a:cubicBezTo>
                <a:cubicBezTo>
                  <a:pt x="497" y="312"/>
                  <a:pt x="497" y="312"/>
                  <a:pt x="497" y="312"/>
                </a:cubicBezTo>
                <a:cubicBezTo>
                  <a:pt x="498" y="311"/>
                  <a:pt x="497" y="311"/>
                  <a:pt x="497" y="310"/>
                </a:cubicBezTo>
                <a:cubicBezTo>
                  <a:pt x="497" y="310"/>
                  <a:pt x="497" y="310"/>
                  <a:pt x="497" y="310"/>
                </a:cubicBezTo>
                <a:cubicBezTo>
                  <a:pt x="497" y="310"/>
                  <a:pt x="497" y="310"/>
                  <a:pt x="497" y="310"/>
                </a:cubicBezTo>
                <a:cubicBezTo>
                  <a:pt x="497" y="309"/>
                  <a:pt x="497" y="308"/>
                  <a:pt x="498" y="308"/>
                </a:cubicBezTo>
                <a:cubicBezTo>
                  <a:pt x="498" y="308"/>
                  <a:pt x="498" y="309"/>
                  <a:pt x="498" y="309"/>
                </a:cubicBezTo>
                <a:cubicBezTo>
                  <a:pt x="498" y="309"/>
                  <a:pt x="498" y="309"/>
                  <a:pt x="498" y="309"/>
                </a:cubicBezTo>
                <a:cubicBezTo>
                  <a:pt x="499" y="310"/>
                  <a:pt x="498" y="310"/>
                  <a:pt x="499" y="310"/>
                </a:cubicBezTo>
                <a:cubicBezTo>
                  <a:pt x="499" y="311"/>
                  <a:pt x="499" y="311"/>
                  <a:pt x="499" y="311"/>
                </a:cubicBezTo>
                <a:cubicBezTo>
                  <a:pt x="499" y="311"/>
                  <a:pt x="499" y="310"/>
                  <a:pt x="499" y="310"/>
                </a:cubicBezTo>
                <a:cubicBezTo>
                  <a:pt x="499" y="310"/>
                  <a:pt x="499" y="309"/>
                  <a:pt x="499" y="309"/>
                </a:cubicBezTo>
                <a:cubicBezTo>
                  <a:pt x="499" y="309"/>
                  <a:pt x="499" y="309"/>
                  <a:pt x="499" y="309"/>
                </a:cubicBezTo>
                <a:cubicBezTo>
                  <a:pt x="499" y="309"/>
                  <a:pt x="499" y="310"/>
                  <a:pt x="499" y="309"/>
                </a:cubicBezTo>
                <a:cubicBezTo>
                  <a:pt x="499" y="309"/>
                  <a:pt x="499" y="309"/>
                  <a:pt x="499" y="309"/>
                </a:cubicBezTo>
                <a:cubicBezTo>
                  <a:pt x="500" y="309"/>
                  <a:pt x="500" y="309"/>
                  <a:pt x="500" y="308"/>
                </a:cubicBezTo>
                <a:cubicBezTo>
                  <a:pt x="500" y="308"/>
                  <a:pt x="500" y="308"/>
                  <a:pt x="500" y="307"/>
                </a:cubicBezTo>
                <a:cubicBezTo>
                  <a:pt x="500" y="307"/>
                  <a:pt x="499" y="307"/>
                  <a:pt x="499" y="307"/>
                </a:cubicBezTo>
                <a:cubicBezTo>
                  <a:pt x="500" y="306"/>
                  <a:pt x="499" y="306"/>
                  <a:pt x="500" y="306"/>
                </a:cubicBezTo>
                <a:cubicBezTo>
                  <a:pt x="499" y="306"/>
                  <a:pt x="499" y="306"/>
                  <a:pt x="499" y="305"/>
                </a:cubicBezTo>
                <a:cubicBezTo>
                  <a:pt x="499" y="305"/>
                  <a:pt x="499" y="305"/>
                  <a:pt x="499" y="305"/>
                </a:cubicBezTo>
                <a:cubicBezTo>
                  <a:pt x="498" y="305"/>
                  <a:pt x="499" y="305"/>
                  <a:pt x="499" y="304"/>
                </a:cubicBezTo>
                <a:cubicBezTo>
                  <a:pt x="499" y="304"/>
                  <a:pt x="499" y="304"/>
                  <a:pt x="499" y="303"/>
                </a:cubicBezTo>
                <a:cubicBezTo>
                  <a:pt x="498" y="303"/>
                  <a:pt x="498" y="303"/>
                  <a:pt x="498" y="303"/>
                </a:cubicBezTo>
                <a:cubicBezTo>
                  <a:pt x="498" y="302"/>
                  <a:pt x="497" y="302"/>
                  <a:pt x="497" y="302"/>
                </a:cubicBezTo>
                <a:cubicBezTo>
                  <a:pt x="497" y="302"/>
                  <a:pt x="497" y="303"/>
                  <a:pt x="497" y="303"/>
                </a:cubicBezTo>
                <a:close/>
                <a:moveTo>
                  <a:pt x="501" y="336"/>
                </a:moveTo>
                <a:cubicBezTo>
                  <a:pt x="501" y="336"/>
                  <a:pt x="501" y="335"/>
                  <a:pt x="501" y="335"/>
                </a:cubicBezTo>
                <a:cubicBezTo>
                  <a:pt x="500" y="335"/>
                  <a:pt x="500" y="335"/>
                  <a:pt x="499" y="335"/>
                </a:cubicBezTo>
                <a:cubicBezTo>
                  <a:pt x="499" y="335"/>
                  <a:pt x="498" y="335"/>
                  <a:pt x="498" y="336"/>
                </a:cubicBezTo>
                <a:cubicBezTo>
                  <a:pt x="498" y="336"/>
                  <a:pt x="499" y="336"/>
                  <a:pt x="499" y="337"/>
                </a:cubicBezTo>
                <a:cubicBezTo>
                  <a:pt x="499" y="337"/>
                  <a:pt x="500" y="337"/>
                  <a:pt x="500" y="337"/>
                </a:cubicBezTo>
                <a:cubicBezTo>
                  <a:pt x="500" y="337"/>
                  <a:pt x="501" y="337"/>
                  <a:pt x="502" y="337"/>
                </a:cubicBezTo>
                <a:cubicBezTo>
                  <a:pt x="502" y="336"/>
                  <a:pt x="502" y="336"/>
                  <a:pt x="502" y="336"/>
                </a:cubicBezTo>
                <a:cubicBezTo>
                  <a:pt x="501" y="336"/>
                  <a:pt x="501" y="336"/>
                  <a:pt x="501" y="336"/>
                </a:cubicBezTo>
                <a:close/>
                <a:moveTo>
                  <a:pt x="501" y="329"/>
                </a:moveTo>
                <a:cubicBezTo>
                  <a:pt x="502" y="329"/>
                  <a:pt x="502" y="328"/>
                  <a:pt x="502" y="328"/>
                </a:cubicBezTo>
                <a:cubicBezTo>
                  <a:pt x="501" y="328"/>
                  <a:pt x="501" y="328"/>
                  <a:pt x="501" y="328"/>
                </a:cubicBezTo>
                <a:cubicBezTo>
                  <a:pt x="501" y="328"/>
                  <a:pt x="501" y="329"/>
                  <a:pt x="501" y="329"/>
                </a:cubicBezTo>
                <a:close/>
                <a:moveTo>
                  <a:pt x="448" y="302"/>
                </a:moveTo>
                <a:cubicBezTo>
                  <a:pt x="448" y="301"/>
                  <a:pt x="448" y="301"/>
                  <a:pt x="448" y="301"/>
                </a:cubicBezTo>
                <a:cubicBezTo>
                  <a:pt x="448" y="301"/>
                  <a:pt x="448" y="301"/>
                  <a:pt x="448" y="301"/>
                </a:cubicBezTo>
                <a:cubicBezTo>
                  <a:pt x="448" y="301"/>
                  <a:pt x="448" y="301"/>
                  <a:pt x="447" y="301"/>
                </a:cubicBezTo>
                <a:cubicBezTo>
                  <a:pt x="447" y="301"/>
                  <a:pt x="448" y="301"/>
                  <a:pt x="448" y="301"/>
                </a:cubicBezTo>
                <a:cubicBezTo>
                  <a:pt x="448" y="301"/>
                  <a:pt x="448" y="301"/>
                  <a:pt x="448" y="301"/>
                </a:cubicBezTo>
                <a:cubicBezTo>
                  <a:pt x="448" y="301"/>
                  <a:pt x="448" y="301"/>
                  <a:pt x="448" y="301"/>
                </a:cubicBezTo>
                <a:cubicBezTo>
                  <a:pt x="448" y="301"/>
                  <a:pt x="448" y="301"/>
                  <a:pt x="449" y="301"/>
                </a:cubicBezTo>
                <a:cubicBezTo>
                  <a:pt x="448" y="301"/>
                  <a:pt x="448" y="301"/>
                  <a:pt x="447" y="301"/>
                </a:cubicBezTo>
                <a:cubicBezTo>
                  <a:pt x="447" y="301"/>
                  <a:pt x="447" y="301"/>
                  <a:pt x="447" y="301"/>
                </a:cubicBezTo>
                <a:cubicBezTo>
                  <a:pt x="447" y="301"/>
                  <a:pt x="447" y="301"/>
                  <a:pt x="447" y="301"/>
                </a:cubicBezTo>
                <a:cubicBezTo>
                  <a:pt x="447" y="301"/>
                  <a:pt x="447" y="301"/>
                  <a:pt x="447" y="301"/>
                </a:cubicBezTo>
                <a:cubicBezTo>
                  <a:pt x="447" y="301"/>
                  <a:pt x="447" y="301"/>
                  <a:pt x="447" y="301"/>
                </a:cubicBezTo>
                <a:cubicBezTo>
                  <a:pt x="447" y="301"/>
                  <a:pt x="448" y="301"/>
                  <a:pt x="448" y="302"/>
                </a:cubicBezTo>
                <a:cubicBezTo>
                  <a:pt x="448" y="302"/>
                  <a:pt x="448" y="302"/>
                  <a:pt x="448" y="302"/>
                </a:cubicBezTo>
                <a:close/>
                <a:moveTo>
                  <a:pt x="501" y="237"/>
                </a:moveTo>
                <a:cubicBezTo>
                  <a:pt x="500" y="237"/>
                  <a:pt x="500" y="237"/>
                  <a:pt x="500" y="237"/>
                </a:cubicBezTo>
                <a:cubicBezTo>
                  <a:pt x="499" y="237"/>
                  <a:pt x="499" y="238"/>
                  <a:pt x="499" y="238"/>
                </a:cubicBezTo>
                <a:cubicBezTo>
                  <a:pt x="499" y="238"/>
                  <a:pt x="500" y="238"/>
                  <a:pt x="501" y="237"/>
                </a:cubicBezTo>
                <a:close/>
                <a:moveTo>
                  <a:pt x="500" y="315"/>
                </a:moveTo>
                <a:cubicBezTo>
                  <a:pt x="500" y="316"/>
                  <a:pt x="500" y="316"/>
                  <a:pt x="500" y="317"/>
                </a:cubicBezTo>
                <a:cubicBezTo>
                  <a:pt x="500" y="317"/>
                  <a:pt x="500" y="317"/>
                  <a:pt x="501" y="316"/>
                </a:cubicBezTo>
                <a:cubicBezTo>
                  <a:pt x="501" y="316"/>
                  <a:pt x="501" y="316"/>
                  <a:pt x="501" y="316"/>
                </a:cubicBezTo>
                <a:cubicBezTo>
                  <a:pt x="501" y="316"/>
                  <a:pt x="501" y="316"/>
                  <a:pt x="501" y="316"/>
                </a:cubicBezTo>
                <a:cubicBezTo>
                  <a:pt x="501" y="316"/>
                  <a:pt x="501" y="316"/>
                  <a:pt x="501" y="316"/>
                </a:cubicBezTo>
                <a:cubicBezTo>
                  <a:pt x="500" y="316"/>
                  <a:pt x="500" y="315"/>
                  <a:pt x="500" y="315"/>
                </a:cubicBezTo>
                <a:close/>
                <a:moveTo>
                  <a:pt x="493" y="263"/>
                </a:moveTo>
                <a:cubicBezTo>
                  <a:pt x="493" y="263"/>
                  <a:pt x="492" y="263"/>
                  <a:pt x="492" y="263"/>
                </a:cubicBezTo>
                <a:cubicBezTo>
                  <a:pt x="492" y="263"/>
                  <a:pt x="493" y="263"/>
                  <a:pt x="493" y="263"/>
                </a:cubicBezTo>
                <a:cubicBezTo>
                  <a:pt x="493" y="263"/>
                  <a:pt x="493" y="263"/>
                  <a:pt x="493" y="263"/>
                </a:cubicBezTo>
                <a:close/>
                <a:moveTo>
                  <a:pt x="483" y="286"/>
                </a:moveTo>
                <a:cubicBezTo>
                  <a:pt x="483" y="287"/>
                  <a:pt x="483" y="288"/>
                  <a:pt x="483" y="289"/>
                </a:cubicBezTo>
                <a:cubicBezTo>
                  <a:pt x="483" y="289"/>
                  <a:pt x="483" y="289"/>
                  <a:pt x="484" y="289"/>
                </a:cubicBezTo>
                <a:cubicBezTo>
                  <a:pt x="483" y="289"/>
                  <a:pt x="484" y="289"/>
                  <a:pt x="484" y="289"/>
                </a:cubicBezTo>
                <a:cubicBezTo>
                  <a:pt x="484" y="289"/>
                  <a:pt x="484" y="289"/>
                  <a:pt x="484" y="289"/>
                </a:cubicBezTo>
                <a:cubicBezTo>
                  <a:pt x="484" y="290"/>
                  <a:pt x="484" y="290"/>
                  <a:pt x="484" y="290"/>
                </a:cubicBezTo>
                <a:cubicBezTo>
                  <a:pt x="484" y="290"/>
                  <a:pt x="484" y="289"/>
                  <a:pt x="484" y="289"/>
                </a:cubicBezTo>
                <a:cubicBezTo>
                  <a:pt x="485" y="289"/>
                  <a:pt x="485" y="289"/>
                  <a:pt x="485" y="289"/>
                </a:cubicBezTo>
                <a:cubicBezTo>
                  <a:pt x="485" y="289"/>
                  <a:pt x="485" y="290"/>
                  <a:pt x="485" y="290"/>
                </a:cubicBezTo>
                <a:cubicBezTo>
                  <a:pt x="485" y="290"/>
                  <a:pt x="484" y="290"/>
                  <a:pt x="484" y="290"/>
                </a:cubicBezTo>
                <a:cubicBezTo>
                  <a:pt x="484" y="291"/>
                  <a:pt x="484" y="291"/>
                  <a:pt x="484" y="291"/>
                </a:cubicBezTo>
                <a:cubicBezTo>
                  <a:pt x="485" y="291"/>
                  <a:pt x="485" y="291"/>
                  <a:pt x="485" y="291"/>
                </a:cubicBezTo>
                <a:cubicBezTo>
                  <a:pt x="485" y="291"/>
                  <a:pt x="485" y="291"/>
                  <a:pt x="485" y="292"/>
                </a:cubicBezTo>
                <a:cubicBezTo>
                  <a:pt x="485" y="292"/>
                  <a:pt x="486" y="292"/>
                  <a:pt x="486" y="292"/>
                </a:cubicBezTo>
                <a:cubicBezTo>
                  <a:pt x="486" y="292"/>
                  <a:pt x="486" y="292"/>
                  <a:pt x="486" y="292"/>
                </a:cubicBezTo>
                <a:cubicBezTo>
                  <a:pt x="486" y="292"/>
                  <a:pt x="486" y="291"/>
                  <a:pt x="487" y="291"/>
                </a:cubicBezTo>
                <a:cubicBezTo>
                  <a:pt x="487" y="291"/>
                  <a:pt x="487" y="291"/>
                  <a:pt x="488" y="291"/>
                </a:cubicBezTo>
                <a:cubicBezTo>
                  <a:pt x="488" y="291"/>
                  <a:pt x="488" y="291"/>
                  <a:pt x="488" y="291"/>
                </a:cubicBezTo>
                <a:cubicBezTo>
                  <a:pt x="488" y="292"/>
                  <a:pt x="488" y="292"/>
                  <a:pt x="489" y="292"/>
                </a:cubicBezTo>
                <a:cubicBezTo>
                  <a:pt x="489" y="292"/>
                  <a:pt x="489" y="293"/>
                  <a:pt x="489" y="293"/>
                </a:cubicBezTo>
                <a:cubicBezTo>
                  <a:pt x="489" y="292"/>
                  <a:pt x="489" y="292"/>
                  <a:pt x="489" y="292"/>
                </a:cubicBezTo>
                <a:cubicBezTo>
                  <a:pt x="489" y="291"/>
                  <a:pt x="489" y="291"/>
                  <a:pt x="489" y="291"/>
                </a:cubicBezTo>
                <a:cubicBezTo>
                  <a:pt x="489" y="291"/>
                  <a:pt x="490" y="291"/>
                  <a:pt x="490" y="291"/>
                </a:cubicBezTo>
                <a:cubicBezTo>
                  <a:pt x="490" y="292"/>
                  <a:pt x="491" y="292"/>
                  <a:pt x="491" y="292"/>
                </a:cubicBezTo>
                <a:cubicBezTo>
                  <a:pt x="491" y="293"/>
                  <a:pt x="491" y="293"/>
                  <a:pt x="491" y="293"/>
                </a:cubicBezTo>
                <a:cubicBezTo>
                  <a:pt x="491" y="293"/>
                  <a:pt x="492" y="293"/>
                  <a:pt x="492" y="293"/>
                </a:cubicBezTo>
                <a:cubicBezTo>
                  <a:pt x="492" y="294"/>
                  <a:pt x="493" y="294"/>
                  <a:pt x="493" y="294"/>
                </a:cubicBezTo>
                <a:cubicBezTo>
                  <a:pt x="493" y="294"/>
                  <a:pt x="493" y="293"/>
                  <a:pt x="493" y="293"/>
                </a:cubicBezTo>
                <a:cubicBezTo>
                  <a:pt x="493" y="293"/>
                  <a:pt x="493" y="293"/>
                  <a:pt x="493" y="293"/>
                </a:cubicBezTo>
                <a:cubicBezTo>
                  <a:pt x="493" y="294"/>
                  <a:pt x="493" y="294"/>
                  <a:pt x="493" y="294"/>
                </a:cubicBezTo>
                <a:cubicBezTo>
                  <a:pt x="493" y="294"/>
                  <a:pt x="493" y="294"/>
                  <a:pt x="493" y="294"/>
                </a:cubicBezTo>
                <a:cubicBezTo>
                  <a:pt x="493" y="294"/>
                  <a:pt x="493" y="294"/>
                  <a:pt x="493" y="295"/>
                </a:cubicBezTo>
                <a:cubicBezTo>
                  <a:pt x="493" y="294"/>
                  <a:pt x="494" y="293"/>
                  <a:pt x="494" y="293"/>
                </a:cubicBezTo>
                <a:cubicBezTo>
                  <a:pt x="493" y="293"/>
                  <a:pt x="493" y="293"/>
                  <a:pt x="493" y="293"/>
                </a:cubicBezTo>
                <a:cubicBezTo>
                  <a:pt x="493" y="293"/>
                  <a:pt x="493" y="293"/>
                  <a:pt x="493" y="293"/>
                </a:cubicBezTo>
                <a:cubicBezTo>
                  <a:pt x="492" y="293"/>
                  <a:pt x="493" y="293"/>
                  <a:pt x="493" y="293"/>
                </a:cubicBezTo>
                <a:cubicBezTo>
                  <a:pt x="493" y="293"/>
                  <a:pt x="492" y="292"/>
                  <a:pt x="492" y="292"/>
                </a:cubicBezTo>
                <a:cubicBezTo>
                  <a:pt x="492" y="291"/>
                  <a:pt x="492" y="292"/>
                  <a:pt x="492" y="292"/>
                </a:cubicBezTo>
                <a:cubicBezTo>
                  <a:pt x="493" y="292"/>
                  <a:pt x="493" y="291"/>
                  <a:pt x="493" y="291"/>
                </a:cubicBezTo>
                <a:cubicBezTo>
                  <a:pt x="493" y="291"/>
                  <a:pt x="492" y="291"/>
                  <a:pt x="491" y="291"/>
                </a:cubicBezTo>
                <a:cubicBezTo>
                  <a:pt x="491" y="291"/>
                  <a:pt x="491" y="291"/>
                  <a:pt x="491" y="290"/>
                </a:cubicBezTo>
                <a:cubicBezTo>
                  <a:pt x="491" y="291"/>
                  <a:pt x="491" y="291"/>
                  <a:pt x="491" y="291"/>
                </a:cubicBezTo>
                <a:cubicBezTo>
                  <a:pt x="491" y="291"/>
                  <a:pt x="491" y="291"/>
                  <a:pt x="491" y="291"/>
                </a:cubicBezTo>
                <a:cubicBezTo>
                  <a:pt x="491" y="291"/>
                  <a:pt x="491" y="291"/>
                  <a:pt x="491" y="292"/>
                </a:cubicBezTo>
                <a:cubicBezTo>
                  <a:pt x="491" y="291"/>
                  <a:pt x="491" y="291"/>
                  <a:pt x="491" y="291"/>
                </a:cubicBezTo>
                <a:cubicBezTo>
                  <a:pt x="491" y="291"/>
                  <a:pt x="490" y="290"/>
                  <a:pt x="490" y="290"/>
                </a:cubicBezTo>
                <a:cubicBezTo>
                  <a:pt x="490" y="290"/>
                  <a:pt x="490" y="290"/>
                  <a:pt x="489" y="290"/>
                </a:cubicBezTo>
                <a:cubicBezTo>
                  <a:pt x="489" y="290"/>
                  <a:pt x="489" y="291"/>
                  <a:pt x="488" y="291"/>
                </a:cubicBezTo>
                <a:cubicBezTo>
                  <a:pt x="488" y="291"/>
                  <a:pt x="489" y="291"/>
                  <a:pt x="489" y="291"/>
                </a:cubicBezTo>
                <a:cubicBezTo>
                  <a:pt x="488" y="291"/>
                  <a:pt x="488" y="291"/>
                  <a:pt x="488" y="291"/>
                </a:cubicBezTo>
                <a:cubicBezTo>
                  <a:pt x="487" y="291"/>
                  <a:pt x="487" y="290"/>
                  <a:pt x="487" y="290"/>
                </a:cubicBezTo>
                <a:cubicBezTo>
                  <a:pt x="487" y="290"/>
                  <a:pt x="487" y="289"/>
                  <a:pt x="487" y="289"/>
                </a:cubicBezTo>
                <a:cubicBezTo>
                  <a:pt x="487" y="289"/>
                  <a:pt x="487" y="288"/>
                  <a:pt x="487" y="288"/>
                </a:cubicBezTo>
                <a:cubicBezTo>
                  <a:pt x="486" y="288"/>
                  <a:pt x="486" y="287"/>
                  <a:pt x="487" y="287"/>
                </a:cubicBezTo>
                <a:cubicBezTo>
                  <a:pt x="487" y="287"/>
                  <a:pt x="487" y="286"/>
                  <a:pt x="487" y="286"/>
                </a:cubicBezTo>
                <a:cubicBezTo>
                  <a:pt x="487" y="286"/>
                  <a:pt x="487" y="286"/>
                  <a:pt x="487" y="286"/>
                </a:cubicBezTo>
                <a:cubicBezTo>
                  <a:pt x="487" y="285"/>
                  <a:pt x="488" y="285"/>
                  <a:pt x="488" y="285"/>
                </a:cubicBezTo>
                <a:cubicBezTo>
                  <a:pt x="488" y="285"/>
                  <a:pt x="488" y="285"/>
                  <a:pt x="488" y="285"/>
                </a:cubicBezTo>
                <a:cubicBezTo>
                  <a:pt x="488" y="285"/>
                  <a:pt x="489" y="284"/>
                  <a:pt x="489" y="283"/>
                </a:cubicBezTo>
                <a:cubicBezTo>
                  <a:pt x="489" y="283"/>
                  <a:pt x="489" y="283"/>
                  <a:pt x="489" y="283"/>
                </a:cubicBezTo>
                <a:cubicBezTo>
                  <a:pt x="489" y="283"/>
                  <a:pt x="489" y="283"/>
                  <a:pt x="489" y="283"/>
                </a:cubicBezTo>
                <a:cubicBezTo>
                  <a:pt x="489" y="282"/>
                  <a:pt x="489" y="282"/>
                  <a:pt x="488" y="281"/>
                </a:cubicBezTo>
                <a:cubicBezTo>
                  <a:pt x="488" y="281"/>
                  <a:pt x="489" y="280"/>
                  <a:pt x="489" y="280"/>
                </a:cubicBezTo>
                <a:cubicBezTo>
                  <a:pt x="489" y="279"/>
                  <a:pt x="489" y="279"/>
                  <a:pt x="489" y="279"/>
                </a:cubicBezTo>
                <a:cubicBezTo>
                  <a:pt x="488" y="279"/>
                  <a:pt x="488" y="279"/>
                  <a:pt x="488" y="279"/>
                </a:cubicBezTo>
                <a:cubicBezTo>
                  <a:pt x="488" y="279"/>
                  <a:pt x="487" y="279"/>
                  <a:pt x="487" y="280"/>
                </a:cubicBezTo>
                <a:cubicBezTo>
                  <a:pt x="487" y="279"/>
                  <a:pt x="486" y="279"/>
                  <a:pt x="485" y="279"/>
                </a:cubicBezTo>
                <a:cubicBezTo>
                  <a:pt x="485" y="279"/>
                  <a:pt x="485" y="279"/>
                  <a:pt x="485" y="279"/>
                </a:cubicBezTo>
                <a:cubicBezTo>
                  <a:pt x="485" y="279"/>
                  <a:pt x="485" y="279"/>
                  <a:pt x="484" y="279"/>
                </a:cubicBezTo>
                <a:cubicBezTo>
                  <a:pt x="484" y="279"/>
                  <a:pt x="484" y="279"/>
                  <a:pt x="484" y="279"/>
                </a:cubicBezTo>
                <a:cubicBezTo>
                  <a:pt x="484" y="279"/>
                  <a:pt x="484" y="279"/>
                  <a:pt x="484" y="279"/>
                </a:cubicBezTo>
                <a:cubicBezTo>
                  <a:pt x="484" y="280"/>
                  <a:pt x="484" y="280"/>
                  <a:pt x="484" y="280"/>
                </a:cubicBezTo>
                <a:cubicBezTo>
                  <a:pt x="484" y="281"/>
                  <a:pt x="484" y="282"/>
                  <a:pt x="484" y="283"/>
                </a:cubicBezTo>
                <a:cubicBezTo>
                  <a:pt x="484" y="283"/>
                  <a:pt x="484" y="284"/>
                  <a:pt x="484" y="284"/>
                </a:cubicBezTo>
                <a:cubicBezTo>
                  <a:pt x="484" y="284"/>
                  <a:pt x="484" y="285"/>
                  <a:pt x="484" y="285"/>
                </a:cubicBezTo>
                <a:cubicBezTo>
                  <a:pt x="484" y="285"/>
                  <a:pt x="483" y="285"/>
                  <a:pt x="483" y="285"/>
                </a:cubicBezTo>
                <a:cubicBezTo>
                  <a:pt x="483" y="285"/>
                  <a:pt x="483" y="285"/>
                  <a:pt x="483" y="285"/>
                </a:cubicBezTo>
                <a:cubicBezTo>
                  <a:pt x="483" y="284"/>
                  <a:pt x="483" y="284"/>
                  <a:pt x="482" y="284"/>
                </a:cubicBezTo>
                <a:cubicBezTo>
                  <a:pt x="482" y="285"/>
                  <a:pt x="483" y="286"/>
                  <a:pt x="483" y="286"/>
                </a:cubicBezTo>
                <a:close/>
                <a:moveTo>
                  <a:pt x="482" y="260"/>
                </a:moveTo>
                <a:cubicBezTo>
                  <a:pt x="482" y="260"/>
                  <a:pt x="482" y="260"/>
                  <a:pt x="482" y="259"/>
                </a:cubicBezTo>
                <a:cubicBezTo>
                  <a:pt x="482" y="260"/>
                  <a:pt x="482" y="260"/>
                  <a:pt x="482" y="260"/>
                </a:cubicBezTo>
                <a:cubicBezTo>
                  <a:pt x="482" y="260"/>
                  <a:pt x="482" y="260"/>
                  <a:pt x="482" y="260"/>
                </a:cubicBezTo>
                <a:cubicBezTo>
                  <a:pt x="482" y="260"/>
                  <a:pt x="482" y="260"/>
                  <a:pt x="482" y="260"/>
                </a:cubicBezTo>
                <a:close/>
                <a:moveTo>
                  <a:pt x="488" y="288"/>
                </a:moveTo>
                <a:cubicBezTo>
                  <a:pt x="487" y="288"/>
                  <a:pt x="488" y="289"/>
                  <a:pt x="488" y="289"/>
                </a:cubicBezTo>
                <a:cubicBezTo>
                  <a:pt x="488" y="289"/>
                  <a:pt x="488" y="289"/>
                  <a:pt x="488" y="288"/>
                </a:cubicBezTo>
                <a:cubicBezTo>
                  <a:pt x="488" y="288"/>
                  <a:pt x="488" y="288"/>
                  <a:pt x="488" y="288"/>
                </a:cubicBezTo>
                <a:cubicBezTo>
                  <a:pt x="488" y="288"/>
                  <a:pt x="488" y="288"/>
                  <a:pt x="488" y="288"/>
                </a:cubicBezTo>
                <a:close/>
                <a:moveTo>
                  <a:pt x="479" y="263"/>
                </a:moveTo>
                <a:cubicBezTo>
                  <a:pt x="479" y="263"/>
                  <a:pt x="478" y="263"/>
                  <a:pt x="478" y="263"/>
                </a:cubicBezTo>
                <a:cubicBezTo>
                  <a:pt x="479" y="263"/>
                  <a:pt x="479" y="263"/>
                  <a:pt x="479" y="263"/>
                </a:cubicBezTo>
                <a:close/>
                <a:moveTo>
                  <a:pt x="478" y="262"/>
                </a:moveTo>
                <a:cubicBezTo>
                  <a:pt x="478" y="263"/>
                  <a:pt x="478" y="263"/>
                  <a:pt x="478" y="262"/>
                </a:cubicBezTo>
                <a:close/>
                <a:moveTo>
                  <a:pt x="488" y="247"/>
                </a:moveTo>
                <a:cubicBezTo>
                  <a:pt x="488" y="247"/>
                  <a:pt x="488" y="247"/>
                  <a:pt x="489" y="247"/>
                </a:cubicBezTo>
                <a:cubicBezTo>
                  <a:pt x="489" y="247"/>
                  <a:pt x="488" y="247"/>
                  <a:pt x="488" y="247"/>
                </a:cubicBezTo>
                <a:close/>
                <a:moveTo>
                  <a:pt x="494" y="292"/>
                </a:moveTo>
                <a:cubicBezTo>
                  <a:pt x="494" y="292"/>
                  <a:pt x="494" y="291"/>
                  <a:pt x="494" y="291"/>
                </a:cubicBezTo>
                <a:cubicBezTo>
                  <a:pt x="494" y="291"/>
                  <a:pt x="494" y="291"/>
                  <a:pt x="494" y="291"/>
                </a:cubicBezTo>
                <a:cubicBezTo>
                  <a:pt x="494" y="290"/>
                  <a:pt x="493" y="291"/>
                  <a:pt x="493" y="291"/>
                </a:cubicBezTo>
                <a:cubicBezTo>
                  <a:pt x="493" y="291"/>
                  <a:pt x="493" y="291"/>
                  <a:pt x="493" y="292"/>
                </a:cubicBezTo>
                <a:cubicBezTo>
                  <a:pt x="493" y="292"/>
                  <a:pt x="494" y="292"/>
                  <a:pt x="494" y="292"/>
                </a:cubicBezTo>
                <a:close/>
                <a:moveTo>
                  <a:pt x="479" y="303"/>
                </a:moveTo>
                <a:cubicBezTo>
                  <a:pt x="479" y="303"/>
                  <a:pt x="479" y="303"/>
                  <a:pt x="479" y="303"/>
                </a:cubicBezTo>
                <a:cubicBezTo>
                  <a:pt x="479" y="302"/>
                  <a:pt x="480" y="302"/>
                  <a:pt x="480" y="302"/>
                </a:cubicBezTo>
                <a:cubicBezTo>
                  <a:pt x="480" y="302"/>
                  <a:pt x="479" y="301"/>
                  <a:pt x="480" y="301"/>
                </a:cubicBezTo>
                <a:cubicBezTo>
                  <a:pt x="480" y="301"/>
                  <a:pt x="480" y="301"/>
                  <a:pt x="480" y="301"/>
                </a:cubicBezTo>
                <a:cubicBezTo>
                  <a:pt x="481" y="301"/>
                  <a:pt x="481" y="301"/>
                  <a:pt x="481" y="300"/>
                </a:cubicBezTo>
                <a:cubicBezTo>
                  <a:pt x="481" y="300"/>
                  <a:pt x="482" y="300"/>
                  <a:pt x="482" y="300"/>
                </a:cubicBezTo>
                <a:cubicBezTo>
                  <a:pt x="482" y="300"/>
                  <a:pt x="482" y="300"/>
                  <a:pt x="482" y="300"/>
                </a:cubicBezTo>
                <a:cubicBezTo>
                  <a:pt x="482" y="300"/>
                  <a:pt x="482" y="299"/>
                  <a:pt x="482" y="300"/>
                </a:cubicBezTo>
                <a:cubicBezTo>
                  <a:pt x="482" y="299"/>
                  <a:pt x="482" y="299"/>
                  <a:pt x="482" y="299"/>
                </a:cubicBezTo>
                <a:cubicBezTo>
                  <a:pt x="482" y="299"/>
                  <a:pt x="482" y="299"/>
                  <a:pt x="482" y="299"/>
                </a:cubicBezTo>
                <a:cubicBezTo>
                  <a:pt x="482" y="299"/>
                  <a:pt x="481" y="299"/>
                  <a:pt x="481" y="299"/>
                </a:cubicBezTo>
                <a:cubicBezTo>
                  <a:pt x="481" y="299"/>
                  <a:pt x="482" y="299"/>
                  <a:pt x="482" y="298"/>
                </a:cubicBezTo>
                <a:cubicBezTo>
                  <a:pt x="481" y="298"/>
                  <a:pt x="482" y="298"/>
                  <a:pt x="482" y="298"/>
                </a:cubicBezTo>
                <a:cubicBezTo>
                  <a:pt x="482" y="298"/>
                  <a:pt x="482" y="298"/>
                  <a:pt x="481" y="298"/>
                </a:cubicBezTo>
                <a:cubicBezTo>
                  <a:pt x="481" y="298"/>
                  <a:pt x="481" y="298"/>
                  <a:pt x="481" y="299"/>
                </a:cubicBezTo>
                <a:cubicBezTo>
                  <a:pt x="481" y="299"/>
                  <a:pt x="481" y="299"/>
                  <a:pt x="481" y="299"/>
                </a:cubicBezTo>
                <a:cubicBezTo>
                  <a:pt x="481" y="299"/>
                  <a:pt x="481" y="299"/>
                  <a:pt x="481" y="299"/>
                </a:cubicBezTo>
                <a:cubicBezTo>
                  <a:pt x="481" y="299"/>
                  <a:pt x="481" y="299"/>
                  <a:pt x="481" y="299"/>
                </a:cubicBezTo>
                <a:cubicBezTo>
                  <a:pt x="481" y="299"/>
                  <a:pt x="481" y="299"/>
                  <a:pt x="481" y="299"/>
                </a:cubicBezTo>
                <a:cubicBezTo>
                  <a:pt x="481" y="299"/>
                  <a:pt x="481" y="300"/>
                  <a:pt x="481" y="300"/>
                </a:cubicBezTo>
                <a:cubicBezTo>
                  <a:pt x="481" y="300"/>
                  <a:pt x="480" y="300"/>
                  <a:pt x="481" y="300"/>
                </a:cubicBezTo>
                <a:cubicBezTo>
                  <a:pt x="480" y="300"/>
                  <a:pt x="480" y="301"/>
                  <a:pt x="480" y="301"/>
                </a:cubicBezTo>
                <a:cubicBezTo>
                  <a:pt x="480" y="301"/>
                  <a:pt x="480" y="301"/>
                  <a:pt x="480" y="301"/>
                </a:cubicBezTo>
                <a:cubicBezTo>
                  <a:pt x="479" y="302"/>
                  <a:pt x="479" y="302"/>
                  <a:pt x="478" y="302"/>
                </a:cubicBezTo>
                <a:cubicBezTo>
                  <a:pt x="478" y="303"/>
                  <a:pt x="478" y="303"/>
                  <a:pt x="478" y="303"/>
                </a:cubicBezTo>
                <a:cubicBezTo>
                  <a:pt x="477" y="303"/>
                  <a:pt x="477" y="304"/>
                  <a:pt x="477" y="304"/>
                </a:cubicBezTo>
                <a:cubicBezTo>
                  <a:pt x="476" y="304"/>
                  <a:pt x="476" y="304"/>
                  <a:pt x="476" y="305"/>
                </a:cubicBezTo>
                <a:cubicBezTo>
                  <a:pt x="476" y="305"/>
                  <a:pt x="476" y="305"/>
                  <a:pt x="476" y="306"/>
                </a:cubicBezTo>
                <a:cubicBezTo>
                  <a:pt x="476" y="305"/>
                  <a:pt x="477" y="305"/>
                  <a:pt x="477" y="304"/>
                </a:cubicBezTo>
                <a:cubicBezTo>
                  <a:pt x="478" y="304"/>
                  <a:pt x="479" y="304"/>
                  <a:pt x="479" y="303"/>
                </a:cubicBezTo>
                <a:close/>
                <a:moveTo>
                  <a:pt x="488" y="278"/>
                </a:moveTo>
                <a:cubicBezTo>
                  <a:pt x="488" y="278"/>
                  <a:pt x="488" y="278"/>
                  <a:pt x="488" y="277"/>
                </a:cubicBezTo>
                <a:cubicBezTo>
                  <a:pt x="488" y="277"/>
                  <a:pt x="488" y="278"/>
                  <a:pt x="488" y="278"/>
                </a:cubicBezTo>
                <a:close/>
                <a:moveTo>
                  <a:pt x="484" y="269"/>
                </a:moveTo>
                <a:cubicBezTo>
                  <a:pt x="484" y="269"/>
                  <a:pt x="484" y="270"/>
                  <a:pt x="485" y="270"/>
                </a:cubicBezTo>
                <a:cubicBezTo>
                  <a:pt x="485" y="269"/>
                  <a:pt x="485" y="268"/>
                  <a:pt x="486" y="268"/>
                </a:cubicBezTo>
                <a:cubicBezTo>
                  <a:pt x="486" y="267"/>
                  <a:pt x="486" y="266"/>
                  <a:pt x="487" y="265"/>
                </a:cubicBezTo>
                <a:cubicBezTo>
                  <a:pt x="487" y="265"/>
                  <a:pt x="487" y="264"/>
                  <a:pt x="487" y="263"/>
                </a:cubicBezTo>
                <a:cubicBezTo>
                  <a:pt x="487" y="263"/>
                  <a:pt x="488" y="262"/>
                  <a:pt x="488" y="262"/>
                </a:cubicBezTo>
                <a:cubicBezTo>
                  <a:pt x="488" y="262"/>
                  <a:pt x="488" y="261"/>
                  <a:pt x="488" y="261"/>
                </a:cubicBezTo>
                <a:cubicBezTo>
                  <a:pt x="488" y="261"/>
                  <a:pt x="487" y="261"/>
                  <a:pt x="487" y="260"/>
                </a:cubicBezTo>
                <a:cubicBezTo>
                  <a:pt x="486" y="261"/>
                  <a:pt x="486" y="261"/>
                  <a:pt x="485" y="261"/>
                </a:cubicBezTo>
                <a:cubicBezTo>
                  <a:pt x="485" y="261"/>
                  <a:pt x="485" y="262"/>
                  <a:pt x="485" y="262"/>
                </a:cubicBezTo>
                <a:cubicBezTo>
                  <a:pt x="485" y="262"/>
                  <a:pt x="485" y="262"/>
                  <a:pt x="485" y="262"/>
                </a:cubicBezTo>
                <a:cubicBezTo>
                  <a:pt x="484" y="263"/>
                  <a:pt x="484" y="264"/>
                  <a:pt x="483" y="265"/>
                </a:cubicBezTo>
                <a:cubicBezTo>
                  <a:pt x="483" y="265"/>
                  <a:pt x="483" y="266"/>
                  <a:pt x="483" y="266"/>
                </a:cubicBezTo>
                <a:cubicBezTo>
                  <a:pt x="483" y="267"/>
                  <a:pt x="483" y="267"/>
                  <a:pt x="483" y="267"/>
                </a:cubicBezTo>
                <a:cubicBezTo>
                  <a:pt x="484" y="268"/>
                  <a:pt x="484" y="268"/>
                  <a:pt x="484" y="269"/>
                </a:cubicBezTo>
                <a:close/>
                <a:moveTo>
                  <a:pt x="487" y="277"/>
                </a:moveTo>
                <a:cubicBezTo>
                  <a:pt x="487" y="277"/>
                  <a:pt x="487" y="277"/>
                  <a:pt x="487" y="276"/>
                </a:cubicBezTo>
                <a:cubicBezTo>
                  <a:pt x="487" y="276"/>
                  <a:pt x="486" y="276"/>
                  <a:pt x="486" y="277"/>
                </a:cubicBezTo>
                <a:cubicBezTo>
                  <a:pt x="486" y="277"/>
                  <a:pt x="486" y="277"/>
                  <a:pt x="487" y="277"/>
                </a:cubicBezTo>
                <a:close/>
                <a:moveTo>
                  <a:pt x="431" y="311"/>
                </a:moveTo>
                <a:cubicBezTo>
                  <a:pt x="431" y="311"/>
                  <a:pt x="431" y="311"/>
                  <a:pt x="431" y="311"/>
                </a:cubicBezTo>
                <a:cubicBezTo>
                  <a:pt x="431" y="311"/>
                  <a:pt x="431" y="311"/>
                  <a:pt x="431" y="311"/>
                </a:cubicBezTo>
                <a:cubicBezTo>
                  <a:pt x="431" y="311"/>
                  <a:pt x="431" y="311"/>
                  <a:pt x="431" y="311"/>
                </a:cubicBezTo>
                <a:close/>
                <a:moveTo>
                  <a:pt x="425" y="284"/>
                </a:moveTo>
                <a:cubicBezTo>
                  <a:pt x="424" y="284"/>
                  <a:pt x="424" y="285"/>
                  <a:pt x="425" y="285"/>
                </a:cubicBezTo>
                <a:cubicBezTo>
                  <a:pt x="425" y="285"/>
                  <a:pt x="425" y="284"/>
                  <a:pt x="425" y="284"/>
                </a:cubicBezTo>
                <a:close/>
                <a:moveTo>
                  <a:pt x="426" y="297"/>
                </a:moveTo>
                <a:cubicBezTo>
                  <a:pt x="426" y="297"/>
                  <a:pt x="426" y="297"/>
                  <a:pt x="426" y="297"/>
                </a:cubicBezTo>
                <a:cubicBezTo>
                  <a:pt x="426" y="297"/>
                  <a:pt x="426" y="297"/>
                  <a:pt x="426" y="297"/>
                </a:cubicBezTo>
                <a:close/>
                <a:moveTo>
                  <a:pt x="426" y="295"/>
                </a:moveTo>
                <a:cubicBezTo>
                  <a:pt x="426" y="295"/>
                  <a:pt x="426" y="295"/>
                  <a:pt x="426" y="295"/>
                </a:cubicBezTo>
                <a:cubicBezTo>
                  <a:pt x="426" y="295"/>
                  <a:pt x="426" y="295"/>
                  <a:pt x="426" y="295"/>
                </a:cubicBezTo>
                <a:close/>
                <a:moveTo>
                  <a:pt x="424" y="323"/>
                </a:moveTo>
                <a:cubicBezTo>
                  <a:pt x="424" y="324"/>
                  <a:pt x="424" y="323"/>
                  <a:pt x="423" y="324"/>
                </a:cubicBezTo>
                <a:cubicBezTo>
                  <a:pt x="424" y="324"/>
                  <a:pt x="424" y="325"/>
                  <a:pt x="425" y="325"/>
                </a:cubicBezTo>
                <a:cubicBezTo>
                  <a:pt x="425" y="325"/>
                  <a:pt x="425" y="325"/>
                  <a:pt x="425" y="326"/>
                </a:cubicBezTo>
                <a:cubicBezTo>
                  <a:pt x="426" y="326"/>
                  <a:pt x="426" y="325"/>
                  <a:pt x="426" y="325"/>
                </a:cubicBezTo>
                <a:cubicBezTo>
                  <a:pt x="426" y="325"/>
                  <a:pt x="426" y="325"/>
                  <a:pt x="425" y="325"/>
                </a:cubicBezTo>
                <a:cubicBezTo>
                  <a:pt x="425" y="324"/>
                  <a:pt x="425" y="324"/>
                  <a:pt x="424" y="323"/>
                </a:cubicBezTo>
                <a:close/>
                <a:moveTo>
                  <a:pt x="424" y="321"/>
                </a:moveTo>
                <a:cubicBezTo>
                  <a:pt x="424" y="322"/>
                  <a:pt x="424" y="322"/>
                  <a:pt x="424" y="322"/>
                </a:cubicBezTo>
                <a:cubicBezTo>
                  <a:pt x="424" y="321"/>
                  <a:pt x="424" y="321"/>
                  <a:pt x="424" y="321"/>
                </a:cubicBezTo>
                <a:close/>
                <a:moveTo>
                  <a:pt x="427" y="327"/>
                </a:moveTo>
                <a:cubicBezTo>
                  <a:pt x="427" y="328"/>
                  <a:pt x="427" y="328"/>
                  <a:pt x="427" y="328"/>
                </a:cubicBezTo>
                <a:cubicBezTo>
                  <a:pt x="427" y="328"/>
                  <a:pt x="427" y="327"/>
                  <a:pt x="427" y="327"/>
                </a:cubicBezTo>
                <a:close/>
                <a:moveTo>
                  <a:pt x="448" y="305"/>
                </a:moveTo>
                <a:cubicBezTo>
                  <a:pt x="448" y="305"/>
                  <a:pt x="448" y="305"/>
                  <a:pt x="448" y="304"/>
                </a:cubicBezTo>
                <a:cubicBezTo>
                  <a:pt x="448" y="305"/>
                  <a:pt x="448" y="305"/>
                  <a:pt x="448" y="305"/>
                </a:cubicBezTo>
                <a:close/>
                <a:moveTo>
                  <a:pt x="427" y="294"/>
                </a:moveTo>
                <a:cubicBezTo>
                  <a:pt x="427" y="295"/>
                  <a:pt x="427" y="295"/>
                  <a:pt x="427" y="295"/>
                </a:cubicBezTo>
                <a:cubicBezTo>
                  <a:pt x="427" y="295"/>
                  <a:pt x="427" y="294"/>
                  <a:pt x="427" y="294"/>
                </a:cubicBezTo>
                <a:close/>
                <a:moveTo>
                  <a:pt x="427" y="297"/>
                </a:moveTo>
                <a:cubicBezTo>
                  <a:pt x="427" y="297"/>
                  <a:pt x="427" y="297"/>
                  <a:pt x="427" y="297"/>
                </a:cubicBezTo>
                <a:cubicBezTo>
                  <a:pt x="427" y="297"/>
                  <a:pt x="427" y="297"/>
                  <a:pt x="427" y="297"/>
                </a:cubicBezTo>
                <a:cubicBezTo>
                  <a:pt x="427" y="297"/>
                  <a:pt x="427" y="297"/>
                  <a:pt x="427" y="297"/>
                </a:cubicBezTo>
                <a:cubicBezTo>
                  <a:pt x="427" y="297"/>
                  <a:pt x="427" y="297"/>
                  <a:pt x="427" y="297"/>
                </a:cubicBezTo>
                <a:close/>
                <a:moveTo>
                  <a:pt x="426" y="301"/>
                </a:moveTo>
                <a:cubicBezTo>
                  <a:pt x="426" y="301"/>
                  <a:pt x="427" y="301"/>
                  <a:pt x="426" y="301"/>
                </a:cubicBezTo>
                <a:cubicBezTo>
                  <a:pt x="426" y="301"/>
                  <a:pt x="426" y="301"/>
                  <a:pt x="426" y="301"/>
                </a:cubicBezTo>
                <a:close/>
                <a:moveTo>
                  <a:pt x="427" y="293"/>
                </a:moveTo>
                <a:cubicBezTo>
                  <a:pt x="427" y="293"/>
                  <a:pt x="427" y="293"/>
                  <a:pt x="427" y="293"/>
                </a:cubicBezTo>
                <a:cubicBezTo>
                  <a:pt x="427" y="293"/>
                  <a:pt x="427" y="293"/>
                  <a:pt x="427" y="293"/>
                </a:cubicBezTo>
                <a:close/>
                <a:moveTo>
                  <a:pt x="427" y="299"/>
                </a:moveTo>
                <a:cubicBezTo>
                  <a:pt x="427" y="299"/>
                  <a:pt x="427" y="299"/>
                  <a:pt x="426" y="299"/>
                </a:cubicBezTo>
                <a:cubicBezTo>
                  <a:pt x="426" y="299"/>
                  <a:pt x="426" y="299"/>
                  <a:pt x="426" y="299"/>
                </a:cubicBezTo>
                <a:cubicBezTo>
                  <a:pt x="426" y="299"/>
                  <a:pt x="427" y="299"/>
                  <a:pt x="427" y="299"/>
                </a:cubicBezTo>
                <a:close/>
                <a:moveTo>
                  <a:pt x="427" y="297"/>
                </a:moveTo>
                <a:cubicBezTo>
                  <a:pt x="427" y="297"/>
                  <a:pt x="427" y="297"/>
                  <a:pt x="427" y="297"/>
                </a:cubicBezTo>
                <a:cubicBezTo>
                  <a:pt x="427" y="297"/>
                  <a:pt x="426" y="297"/>
                  <a:pt x="426" y="297"/>
                </a:cubicBezTo>
                <a:cubicBezTo>
                  <a:pt x="427" y="297"/>
                  <a:pt x="427" y="297"/>
                  <a:pt x="427" y="297"/>
                </a:cubicBezTo>
                <a:close/>
                <a:moveTo>
                  <a:pt x="468" y="348"/>
                </a:moveTo>
                <a:cubicBezTo>
                  <a:pt x="468" y="348"/>
                  <a:pt x="469" y="347"/>
                  <a:pt x="468" y="347"/>
                </a:cubicBezTo>
                <a:cubicBezTo>
                  <a:pt x="468" y="347"/>
                  <a:pt x="468" y="347"/>
                  <a:pt x="467" y="347"/>
                </a:cubicBezTo>
                <a:cubicBezTo>
                  <a:pt x="467" y="347"/>
                  <a:pt x="467" y="347"/>
                  <a:pt x="466" y="347"/>
                </a:cubicBezTo>
                <a:cubicBezTo>
                  <a:pt x="465" y="347"/>
                  <a:pt x="465" y="347"/>
                  <a:pt x="464" y="347"/>
                </a:cubicBezTo>
                <a:cubicBezTo>
                  <a:pt x="464" y="347"/>
                  <a:pt x="464" y="347"/>
                  <a:pt x="464" y="346"/>
                </a:cubicBezTo>
                <a:cubicBezTo>
                  <a:pt x="464" y="346"/>
                  <a:pt x="464" y="346"/>
                  <a:pt x="464" y="346"/>
                </a:cubicBezTo>
                <a:cubicBezTo>
                  <a:pt x="464" y="346"/>
                  <a:pt x="464" y="346"/>
                  <a:pt x="464" y="345"/>
                </a:cubicBezTo>
                <a:cubicBezTo>
                  <a:pt x="464" y="345"/>
                  <a:pt x="463" y="345"/>
                  <a:pt x="463" y="345"/>
                </a:cubicBezTo>
                <a:cubicBezTo>
                  <a:pt x="462" y="345"/>
                  <a:pt x="461" y="345"/>
                  <a:pt x="460" y="345"/>
                </a:cubicBezTo>
                <a:cubicBezTo>
                  <a:pt x="460" y="345"/>
                  <a:pt x="460" y="344"/>
                  <a:pt x="459" y="344"/>
                </a:cubicBezTo>
                <a:cubicBezTo>
                  <a:pt x="459" y="344"/>
                  <a:pt x="459" y="344"/>
                  <a:pt x="459" y="344"/>
                </a:cubicBezTo>
                <a:cubicBezTo>
                  <a:pt x="459" y="344"/>
                  <a:pt x="458" y="345"/>
                  <a:pt x="458" y="345"/>
                </a:cubicBezTo>
                <a:cubicBezTo>
                  <a:pt x="457" y="345"/>
                  <a:pt x="457" y="345"/>
                  <a:pt x="456" y="345"/>
                </a:cubicBezTo>
                <a:cubicBezTo>
                  <a:pt x="456" y="345"/>
                  <a:pt x="455" y="345"/>
                  <a:pt x="455" y="345"/>
                </a:cubicBezTo>
                <a:cubicBezTo>
                  <a:pt x="455" y="345"/>
                  <a:pt x="454" y="345"/>
                  <a:pt x="454" y="345"/>
                </a:cubicBezTo>
                <a:cubicBezTo>
                  <a:pt x="454" y="345"/>
                  <a:pt x="453" y="345"/>
                  <a:pt x="453" y="344"/>
                </a:cubicBezTo>
                <a:cubicBezTo>
                  <a:pt x="453" y="344"/>
                  <a:pt x="453" y="344"/>
                  <a:pt x="453" y="344"/>
                </a:cubicBezTo>
                <a:cubicBezTo>
                  <a:pt x="452" y="343"/>
                  <a:pt x="452" y="343"/>
                  <a:pt x="452" y="343"/>
                </a:cubicBezTo>
                <a:cubicBezTo>
                  <a:pt x="452" y="343"/>
                  <a:pt x="451" y="343"/>
                  <a:pt x="451" y="343"/>
                </a:cubicBezTo>
                <a:cubicBezTo>
                  <a:pt x="451" y="343"/>
                  <a:pt x="450" y="343"/>
                  <a:pt x="450" y="343"/>
                </a:cubicBezTo>
                <a:cubicBezTo>
                  <a:pt x="450" y="343"/>
                  <a:pt x="449" y="342"/>
                  <a:pt x="449" y="343"/>
                </a:cubicBezTo>
                <a:cubicBezTo>
                  <a:pt x="449" y="343"/>
                  <a:pt x="449" y="343"/>
                  <a:pt x="449" y="343"/>
                </a:cubicBezTo>
                <a:cubicBezTo>
                  <a:pt x="449" y="343"/>
                  <a:pt x="449" y="343"/>
                  <a:pt x="449" y="343"/>
                </a:cubicBezTo>
                <a:cubicBezTo>
                  <a:pt x="448" y="343"/>
                  <a:pt x="447" y="343"/>
                  <a:pt x="447" y="342"/>
                </a:cubicBezTo>
                <a:cubicBezTo>
                  <a:pt x="446" y="343"/>
                  <a:pt x="446" y="344"/>
                  <a:pt x="445" y="345"/>
                </a:cubicBezTo>
                <a:cubicBezTo>
                  <a:pt x="446" y="345"/>
                  <a:pt x="447" y="345"/>
                  <a:pt x="448" y="345"/>
                </a:cubicBezTo>
                <a:cubicBezTo>
                  <a:pt x="448" y="346"/>
                  <a:pt x="448" y="346"/>
                  <a:pt x="448" y="346"/>
                </a:cubicBezTo>
                <a:cubicBezTo>
                  <a:pt x="448" y="346"/>
                  <a:pt x="448" y="346"/>
                  <a:pt x="448" y="346"/>
                </a:cubicBezTo>
                <a:cubicBezTo>
                  <a:pt x="449" y="347"/>
                  <a:pt x="450" y="347"/>
                  <a:pt x="450" y="347"/>
                </a:cubicBezTo>
                <a:cubicBezTo>
                  <a:pt x="451" y="347"/>
                  <a:pt x="451" y="347"/>
                  <a:pt x="452" y="347"/>
                </a:cubicBezTo>
                <a:cubicBezTo>
                  <a:pt x="452" y="347"/>
                  <a:pt x="453" y="347"/>
                  <a:pt x="453" y="347"/>
                </a:cubicBezTo>
                <a:cubicBezTo>
                  <a:pt x="453" y="347"/>
                  <a:pt x="454" y="347"/>
                  <a:pt x="454" y="347"/>
                </a:cubicBezTo>
                <a:cubicBezTo>
                  <a:pt x="455" y="347"/>
                  <a:pt x="456" y="347"/>
                  <a:pt x="456" y="347"/>
                </a:cubicBezTo>
                <a:cubicBezTo>
                  <a:pt x="457" y="348"/>
                  <a:pt x="458" y="348"/>
                  <a:pt x="458" y="348"/>
                </a:cubicBezTo>
                <a:cubicBezTo>
                  <a:pt x="459" y="348"/>
                  <a:pt x="459" y="348"/>
                  <a:pt x="459" y="349"/>
                </a:cubicBezTo>
                <a:cubicBezTo>
                  <a:pt x="460" y="349"/>
                  <a:pt x="460" y="349"/>
                  <a:pt x="461" y="349"/>
                </a:cubicBezTo>
                <a:cubicBezTo>
                  <a:pt x="461" y="349"/>
                  <a:pt x="461" y="349"/>
                  <a:pt x="461" y="349"/>
                </a:cubicBezTo>
                <a:cubicBezTo>
                  <a:pt x="462" y="349"/>
                  <a:pt x="462" y="349"/>
                  <a:pt x="462" y="349"/>
                </a:cubicBezTo>
                <a:cubicBezTo>
                  <a:pt x="463" y="349"/>
                  <a:pt x="463" y="349"/>
                  <a:pt x="464" y="349"/>
                </a:cubicBezTo>
                <a:cubicBezTo>
                  <a:pt x="464" y="349"/>
                  <a:pt x="464" y="349"/>
                  <a:pt x="465" y="349"/>
                </a:cubicBezTo>
                <a:cubicBezTo>
                  <a:pt x="466" y="349"/>
                  <a:pt x="466" y="349"/>
                  <a:pt x="467" y="349"/>
                </a:cubicBezTo>
                <a:cubicBezTo>
                  <a:pt x="467" y="350"/>
                  <a:pt x="468" y="350"/>
                  <a:pt x="469" y="350"/>
                </a:cubicBezTo>
                <a:cubicBezTo>
                  <a:pt x="469" y="350"/>
                  <a:pt x="468" y="349"/>
                  <a:pt x="468" y="349"/>
                </a:cubicBezTo>
                <a:cubicBezTo>
                  <a:pt x="468" y="349"/>
                  <a:pt x="468" y="348"/>
                  <a:pt x="468" y="348"/>
                </a:cubicBezTo>
                <a:close/>
                <a:moveTo>
                  <a:pt x="440" y="328"/>
                </a:moveTo>
                <a:cubicBezTo>
                  <a:pt x="440" y="328"/>
                  <a:pt x="440" y="328"/>
                  <a:pt x="441" y="328"/>
                </a:cubicBezTo>
                <a:cubicBezTo>
                  <a:pt x="440" y="328"/>
                  <a:pt x="440" y="328"/>
                  <a:pt x="440" y="328"/>
                </a:cubicBezTo>
                <a:close/>
                <a:moveTo>
                  <a:pt x="446" y="342"/>
                </a:moveTo>
                <a:cubicBezTo>
                  <a:pt x="446" y="341"/>
                  <a:pt x="446" y="340"/>
                  <a:pt x="446" y="339"/>
                </a:cubicBezTo>
                <a:cubicBezTo>
                  <a:pt x="446" y="338"/>
                  <a:pt x="446" y="338"/>
                  <a:pt x="446" y="337"/>
                </a:cubicBezTo>
                <a:cubicBezTo>
                  <a:pt x="446" y="337"/>
                  <a:pt x="446" y="337"/>
                  <a:pt x="446" y="337"/>
                </a:cubicBezTo>
                <a:cubicBezTo>
                  <a:pt x="446" y="337"/>
                  <a:pt x="446" y="337"/>
                  <a:pt x="446" y="336"/>
                </a:cubicBezTo>
                <a:cubicBezTo>
                  <a:pt x="446" y="336"/>
                  <a:pt x="447" y="336"/>
                  <a:pt x="447" y="336"/>
                </a:cubicBezTo>
                <a:cubicBezTo>
                  <a:pt x="447" y="335"/>
                  <a:pt x="446" y="334"/>
                  <a:pt x="446" y="334"/>
                </a:cubicBezTo>
                <a:cubicBezTo>
                  <a:pt x="446" y="333"/>
                  <a:pt x="445" y="333"/>
                  <a:pt x="445" y="333"/>
                </a:cubicBezTo>
                <a:cubicBezTo>
                  <a:pt x="444" y="333"/>
                  <a:pt x="444" y="333"/>
                  <a:pt x="444" y="333"/>
                </a:cubicBezTo>
                <a:cubicBezTo>
                  <a:pt x="444" y="333"/>
                  <a:pt x="443" y="333"/>
                  <a:pt x="443" y="333"/>
                </a:cubicBezTo>
                <a:cubicBezTo>
                  <a:pt x="443" y="334"/>
                  <a:pt x="443" y="334"/>
                  <a:pt x="443" y="334"/>
                </a:cubicBezTo>
                <a:cubicBezTo>
                  <a:pt x="443" y="334"/>
                  <a:pt x="443" y="334"/>
                  <a:pt x="443" y="334"/>
                </a:cubicBezTo>
                <a:cubicBezTo>
                  <a:pt x="443" y="334"/>
                  <a:pt x="444" y="334"/>
                  <a:pt x="443" y="333"/>
                </a:cubicBezTo>
                <a:cubicBezTo>
                  <a:pt x="443" y="333"/>
                  <a:pt x="443" y="333"/>
                  <a:pt x="443" y="333"/>
                </a:cubicBezTo>
                <a:cubicBezTo>
                  <a:pt x="444" y="333"/>
                  <a:pt x="443" y="333"/>
                  <a:pt x="443" y="332"/>
                </a:cubicBezTo>
                <a:cubicBezTo>
                  <a:pt x="443" y="332"/>
                  <a:pt x="443" y="332"/>
                  <a:pt x="443" y="332"/>
                </a:cubicBezTo>
                <a:cubicBezTo>
                  <a:pt x="443" y="332"/>
                  <a:pt x="443" y="332"/>
                  <a:pt x="443" y="331"/>
                </a:cubicBezTo>
                <a:cubicBezTo>
                  <a:pt x="443" y="331"/>
                  <a:pt x="443" y="331"/>
                  <a:pt x="442" y="330"/>
                </a:cubicBezTo>
                <a:cubicBezTo>
                  <a:pt x="442" y="330"/>
                  <a:pt x="442" y="330"/>
                  <a:pt x="442" y="330"/>
                </a:cubicBezTo>
                <a:cubicBezTo>
                  <a:pt x="442" y="330"/>
                  <a:pt x="441" y="330"/>
                  <a:pt x="441" y="330"/>
                </a:cubicBezTo>
                <a:cubicBezTo>
                  <a:pt x="441" y="330"/>
                  <a:pt x="441" y="330"/>
                  <a:pt x="441" y="330"/>
                </a:cubicBezTo>
                <a:cubicBezTo>
                  <a:pt x="440" y="329"/>
                  <a:pt x="440" y="329"/>
                  <a:pt x="440" y="328"/>
                </a:cubicBezTo>
                <a:cubicBezTo>
                  <a:pt x="440" y="329"/>
                  <a:pt x="440" y="328"/>
                  <a:pt x="440" y="328"/>
                </a:cubicBezTo>
                <a:cubicBezTo>
                  <a:pt x="440" y="328"/>
                  <a:pt x="440" y="328"/>
                  <a:pt x="440" y="328"/>
                </a:cubicBezTo>
                <a:cubicBezTo>
                  <a:pt x="440" y="328"/>
                  <a:pt x="440" y="328"/>
                  <a:pt x="440" y="328"/>
                </a:cubicBezTo>
                <a:cubicBezTo>
                  <a:pt x="440" y="328"/>
                  <a:pt x="440" y="328"/>
                  <a:pt x="440" y="328"/>
                </a:cubicBezTo>
                <a:cubicBezTo>
                  <a:pt x="440" y="328"/>
                  <a:pt x="440" y="328"/>
                  <a:pt x="440" y="327"/>
                </a:cubicBezTo>
                <a:cubicBezTo>
                  <a:pt x="440" y="327"/>
                  <a:pt x="440" y="327"/>
                  <a:pt x="440" y="327"/>
                </a:cubicBezTo>
                <a:cubicBezTo>
                  <a:pt x="440" y="327"/>
                  <a:pt x="440" y="327"/>
                  <a:pt x="440" y="327"/>
                </a:cubicBezTo>
                <a:cubicBezTo>
                  <a:pt x="441" y="327"/>
                  <a:pt x="441" y="327"/>
                  <a:pt x="441" y="327"/>
                </a:cubicBezTo>
                <a:cubicBezTo>
                  <a:pt x="441" y="327"/>
                  <a:pt x="441" y="326"/>
                  <a:pt x="440" y="326"/>
                </a:cubicBezTo>
                <a:cubicBezTo>
                  <a:pt x="440" y="326"/>
                  <a:pt x="440" y="326"/>
                  <a:pt x="440" y="326"/>
                </a:cubicBezTo>
                <a:cubicBezTo>
                  <a:pt x="439" y="326"/>
                  <a:pt x="438" y="327"/>
                  <a:pt x="437" y="327"/>
                </a:cubicBezTo>
                <a:cubicBezTo>
                  <a:pt x="438" y="327"/>
                  <a:pt x="438" y="327"/>
                  <a:pt x="438" y="327"/>
                </a:cubicBezTo>
                <a:cubicBezTo>
                  <a:pt x="438" y="326"/>
                  <a:pt x="438" y="326"/>
                  <a:pt x="439" y="326"/>
                </a:cubicBezTo>
                <a:cubicBezTo>
                  <a:pt x="439" y="326"/>
                  <a:pt x="439" y="326"/>
                  <a:pt x="439" y="326"/>
                </a:cubicBezTo>
                <a:cubicBezTo>
                  <a:pt x="439" y="326"/>
                  <a:pt x="439" y="325"/>
                  <a:pt x="439" y="325"/>
                </a:cubicBezTo>
                <a:cubicBezTo>
                  <a:pt x="438" y="325"/>
                  <a:pt x="438" y="325"/>
                  <a:pt x="438" y="325"/>
                </a:cubicBezTo>
                <a:cubicBezTo>
                  <a:pt x="437" y="325"/>
                  <a:pt x="437" y="325"/>
                  <a:pt x="437" y="325"/>
                </a:cubicBezTo>
                <a:cubicBezTo>
                  <a:pt x="437" y="325"/>
                  <a:pt x="437" y="325"/>
                  <a:pt x="437" y="324"/>
                </a:cubicBezTo>
                <a:cubicBezTo>
                  <a:pt x="437" y="324"/>
                  <a:pt x="436" y="323"/>
                  <a:pt x="436" y="323"/>
                </a:cubicBezTo>
                <a:cubicBezTo>
                  <a:pt x="436" y="323"/>
                  <a:pt x="435" y="323"/>
                  <a:pt x="435" y="323"/>
                </a:cubicBezTo>
                <a:cubicBezTo>
                  <a:pt x="435" y="323"/>
                  <a:pt x="435" y="323"/>
                  <a:pt x="435" y="323"/>
                </a:cubicBezTo>
                <a:cubicBezTo>
                  <a:pt x="434" y="322"/>
                  <a:pt x="434" y="322"/>
                  <a:pt x="434" y="322"/>
                </a:cubicBezTo>
                <a:cubicBezTo>
                  <a:pt x="434" y="322"/>
                  <a:pt x="434" y="322"/>
                  <a:pt x="433" y="321"/>
                </a:cubicBezTo>
                <a:cubicBezTo>
                  <a:pt x="433" y="321"/>
                  <a:pt x="433" y="322"/>
                  <a:pt x="433" y="322"/>
                </a:cubicBezTo>
                <a:cubicBezTo>
                  <a:pt x="433" y="322"/>
                  <a:pt x="433" y="322"/>
                  <a:pt x="433" y="322"/>
                </a:cubicBezTo>
                <a:cubicBezTo>
                  <a:pt x="433" y="322"/>
                  <a:pt x="433" y="322"/>
                  <a:pt x="433" y="322"/>
                </a:cubicBezTo>
                <a:cubicBezTo>
                  <a:pt x="433" y="322"/>
                  <a:pt x="433" y="322"/>
                  <a:pt x="432" y="322"/>
                </a:cubicBezTo>
                <a:cubicBezTo>
                  <a:pt x="432" y="321"/>
                  <a:pt x="432" y="321"/>
                  <a:pt x="432" y="321"/>
                </a:cubicBezTo>
                <a:cubicBezTo>
                  <a:pt x="432" y="321"/>
                  <a:pt x="432" y="321"/>
                  <a:pt x="431" y="320"/>
                </a:cubicBezTo>
                <a:cubicBezTo>
                  <a:pt x="431" y="321"/>
                  <a:pt x="431" y="321"/>
                  <a:pt x="431" y="321"/>
                </a:cubicBezTo>
                <a:cubicBezTo>
                  <a:pt x="431" y="321"/>
                  <a:pt x="431" y="321"/>
                  <a:pt x="431" y="320"/>
                </a:cubicBezTo>
                <a:cubicBezTo>
                  <a:pt x="431" y="320"/>
                  <a:pt x="431" y="320"/>
                  <a:pt x="431" y="320"/>
                </a:cubicBezTo>
                <a:cubicBezTo>
                  <a:pt x="430" y="319"/>
                  <a:pt x="430" y="318"/>
                  <a:pt x="429" y="318"/>
                </a:cubicBezTo>
                <a:cubicBezTo>
                  <a:pt x="429" y="318"/>
                  <a:pt x="428" y="318"/>
                  <a:pt x="428" y="317"/>
                </a:cubicBezTo>
                <a:cubicBezTo>
                  <a:pt x="428" y="317"/>
                  <a:pt x="427" y="317"/>
                  <a:pt x="427" y="317"/>
                </a:cubicBezTo>
                <a:cubicBezTo>
                  <a:pt x="427" y="317"/>
                  <a:pt x="426" y="316"/>
                  <a:pt x="426" y="317"/>
                </a:cubicBezTo>
                <a:cubicBezTo>
                  <a:pt x="426" y="316"/>
                  <a:pt x="427" y="316"/>
                  <a:pt x="427" y="316"/>
                </a:cubicBezTo>
                <a:cubicBezTo>
                  <a:pt x="426" y="316"/>
                  <a:pt x="426" y="316"/>
                  <a:pt x="426" y="315"/>
                </a:cubicBezTo>
                <a:cubicBezTo>
                  <a:pt x="426" y="315"/>
                  <a:pt x="426" y="315"/>
                  <a:pt x="426" y="315"/>
                </a:cubicBezTo>
                <a:cubicBezTo>
                  <a:pt x="426" y="314"/>
                  <a:pt x="425" y="314"/>
                  <a:pt x="425" y="314"/>
                </a:cubicBezTo>
                <a:cubicBezTo>
                  <a:pt x="425" y="314"/>
                  <a:pt x="424" y="314"/>
                  <a:pt x="424" y="314"/>
                </a:cubicBezTo>
                <a:cubicBezTo>
                  <a:pt x="424" y="314"/>
                  <a:pt x="424" y="314"/>
                  <a:pt x="423" y="314"/>
                </a:cubicBezTo>
                <a:cubicBezTo>
                  <a:pt x="423" y="313"/>
                  <a:pt x="423" y="314"/>
                  <a:pt x="422" y="314"/>
                </a:cubicBezTo>
                <a:cubicBezTo>
                  <a:pt x="421" y="314"/>
                  <a:pt x="420" y="313"/>
                  <a:pt x="420" y="313"/>
                </a:cubicBezTo>
                <a:cubicBezTo>
                  <a:pt x="419" y="313"/>
                  <a:pt x="419" y="313"/>
                  <a:pt x="419" y="313"/>
                </a:cubicBezTo>
                <a:cubicBezTo>
                  <a:pt x="419" y="313"/>
                  <a:pt x="419" y="313"/>
                  <a:pt x="419" y="313"/>
                </a:cubicBezTo>
                <a:cubicBezTo>
                  <a:pt x="419" y="314"/>
                  <a:pt x="419" y="314"/>
                  <a:pt x="419" y="314"/>
                </a:cubicBezTo>
                <a:cubicBezTo>
                  <a:pt x="420" y="316"/>
                  <a:pt x="421" y="317"/>
                  <a:pt x="422" y="318"/>
                </a:cubicBezTo>
                <a:cubicBezTo>
                  <a:pt x="423" y="318"/>
                  <a:pt x="423" y="318"/>
                  <a:pt x="423" y="318"/>
                </a:cubicBezTo>
                <a:cubicBezTo>
                  <a:pt x="424" y="319"/>
                  <a:pt x="424" y="319"/>
                  <a:pt x="424" y="319"/>
                </a:cubicBezTo>
                <a:cubicBezTo>
                  <a:pt x="424" y="319"/>
                  <a:pt x="425" y="320"/>
                  <a:pt x="425" y="320"/>
                </a:cubicBezTo>
                <a:cubicBezTo>
                  <a:pt x="425" y="320"/>
                  <a:pt x="425" y="320"/>
                  <a:pt x="425" y="320"/>
                </a:cubicBezTo>
                <a:cubicBezTo>
                  <a:pt x="425" y="321"/>
                  <a:pt x="425" y="321"/>
                  <a:pt x="425" y="321"/>
                </a:cubicBezTo>
                <a:cubicBezTo>
                  <a:pt x="425" y="321"/>
                  <a:pt x="426" y="321"/>
                  <a:pt x="426" y="321"/>
                </a:cubicBezTo>
                <a:cubicBezTo>
                  <a:pt x="426" y="322"/>
                  <a:pt x="426" y="322"/>
                  <a:pt x="427" y="322"/>
                </a:cubicBezTo>
                <a:cubicBezTo>
                  <a:pt x="427" y="322"/>
                  <a:pt x="427" y="322"/>
                  <a:pt x="428" y="323"/>
                </a:cubicBezTo>
                <a:cubicBezTo>
                  <a:pt x="428" y="323"/>
                  <a:pt x="428" y="323"/>
                  <a:pt x="428" y="323"/>
                </a:cubicBezTo>
                <a:cubicBezTo>
                  <a:pt x="428" y="323"/>
                  <a:pt x="428" y="323"/>
                  <a:pt x="428" y="323"/>
                </a:cubicBezTo>
                <a:cubicBezTo>
                  <a:pt x="428" y="323"/>
                  <a:pt x="428" y="324"/>
                  <a:pt x="428" y="324"/>
                </a:cubicBezTo>
                <a:cubicBezTo>
                  <a:pt x="428" y="325"/>
                  <a:pt x="429" y="326"/>
                  <a:pt x="429" y="326"/>
                </a:cubicBezTo>
                <a:cubicBezTo>
                  <a:pt x="429" y="327"/>
                  <a:pt x="429" y="327"/>
                  <a:pt x="430" y="327"/>
                </a:cubicBezTo>
                <a:cubicBezTo>
                  <a:pt x="430" y="327"/>
                  <a:pt x="430" y="327"/>
                  <a:pt x="430" y="327"/>
                </a:cubicBezTo>
                <a:cubicBezTo>
                  <a:pt x="431" y="328"/>
                  <a:pt x="432" y="329"/>
                  <a:pt x="432" y="330"/>
                </a:cubicBezTo>
                <a:cubicBezTo>
                  <a:pt x="432" y="331"/>
                  <a:pt x="433" y="331"/>
                  <a:pt x="433" y="332"/>
                </a:cubicBezTo>
                <a:cubicBezTo>
                  <a:pt x="433" y="332"/>
                  <a:pt x="434" y="333"/>
                  <a:pt x="434" y="334"/>
                </a:cubicBezTo>
                <a:cubicBezTo>
                  <a:pt x="434" y="334"/>
                  <a:pt x="435" y="335"/>
                  <a:pt x="435" y="335"/>
                </a:cubicBezTo>
                <a:cubicBezTo>
                  <a:pt x="436" y="336"/>
                  <a:pt x="436" y="336"/>
                  <a:pt x="437" y="337"/>
                </a:cubicBezTo>
                <a:cubicBezTo>
                  <a:pt x="437" y="337"/>
                  <a:pt x="437" y="337"/>
                  <a:pt x="437" y="338"/>
                </a:cubicBezTo>
                <a:cubicBezTo>
                  <a:pt x="437" y="338"/>
                  <a:pt x="438" y="338"/>
                  <a:pt x="438" y="338"/>
                </a:cubicBezTo>
                <a:cubicBezTo>
                  <a:pt x="439" y="339"/>
                  <a:pt x="439" y="339"/>
                  <a:pt x="440" y="340"/>
                </a:cubicBezTo>
                <a:cubicBezTo>
                  <a:pt x="440" y="340"/>
                  <a:pt x="441" y="340"/>
                  <a:pt x="441" y="341"/>
                </a:cubicBezTo>
                <a:cubicBezTo>
                  <a:pt x="442" y="341"/>
                  <a:pt x="442" y="342"/>
                  <a:pt x="443" y="342"/>
                </a:cubicBezTo>
                <a:cubicBezTo>
                  <a:pt x="443" y="342"/>
                  <a:pt x="443" y="343"/>
                  <a:pt x="443" y="343"/>
                </a:cubicBezTo>
                <a:cubicBezTo>
                  <a:pt x="443" y="342"/>
                  <a:pt x="443" y="341"/>
                  <a:pt x="443" y="341"/>
                </a:cubicBezTo>
                <a:cubicBezTo>
                  <a:pt x="443" y="342"/>
                  <a:pt x="443" y="342"/>
                  <a:pt x="444" y="342"/>
                </a:cubicBezTo>
                <a:cubicBezTo>
                  <a:pt x="444" y="342"/>
                  <a:pt x="444" y="342"/>
                  <a:pt x="444" y="342"/>
                </a:cubicBezTo>
                <a:cubicBezTo>
                  <a:pt x="444" y="342"/>
                  <a:pt x="444" y="342"/>
                  <a:pt x="444" y="342"/>
                </a:cubicBezTo>
                <a:cubicBezTo>
                  <a:pt x="445" y="342"/>
                  <a:pt x="445" y="341"/>
                  <a:pt x="445" y="341"/>
                </a:cubicBezTo>
                <a:cubicBezTo>
                  <a:pt x="445" y="342"/>
                  <a:pt x="446" y="342"/>
                  <a:pt x="446" y="342"/>
                </a:cubicBezTo>
                <a:cubicBezTo>
                  <a:pt x="446" y="342"/>
                  <a:pt x="446" y="342"/>
                  <a:pt x="446" y="342"/>
                </a:cubicBezTo>
                <a:close/>
                <a:moveTo>
                  <a:pt x="310" y="221"/>
                </a:moveTo>
                <a:cubicBezTo>
                  <a:pt x="310" y="221"/>
                  <a:pt x="310" y="221"/>
                  <a:pt x="310" y="222"/>
                </a:cubicBezTo>
                <a:cubicBezTo>
                  <a:pt x="310" y="221"/>
                  <a:pt x="310" y="221"/>
                  <a:pt x="310" y="221"/>
                </a:cubicBezTo>
                <a:close/>
                <a:moveTo>
                  <a:pt x="427" y="323"/>
                </a:moveTo>
                <a:cubicBezTo>
                  <a:pt x="427" y="323"/>
                  <a:pt x="427" y="323"/>
                  <a:pt x="427" y="323"/>
                </a:cubicBezTo>
                <a:cubicBezTo>
                  <a:pt x="427" y="323"/>
                  <a:pt x="427" y="323"/>
                  <a:pt x="427" y="323"/>
                </a:cubicBezTo>
                <a:close/>
                <a:moveTo>
                  <a:pt x="465" y="396"/>
                </a:moveTo>
                <a:cubicBezTo>
                  <a:pt x="465" y="396"/>
                  <a:pt x="465" y="395"/>
                  <a:pt x="465" y="395"/>
                </a:cubicBezTo>
                <a:cubicBezTo>
                  <a:pt x="465" y="395"/>
                  <a:pt x="465" y="395"/>
                  <a:pt x="465" y="395"/>
                </a:cubicBezTo>
                <a:cubicBezTo>
                  <a:pt x="465" y="395"/>
                  <a:pt x="465" y="395"/>
                  <a:pt x="465" y="395"/>
                </a:cubicBezTo>
                <a:cubicBezTo>
                  <a:pt x="464" y="395"/>
                  <a:pt x="465" y="396"/>
                  <a:pt x="465" y="396"/>
                </a:cubicBezTo>
                <a:cubicBezTo>
                  <a:pt x="465" y="396"/>
                  <a:pt x="465" y="396"/>
                  <a:pt x="465" y="396"/>
                </a:cubicBezTo>
                <a:cubicBezTo>
                  <a:pt x="465" y="396"/>
                  <a:pt x="465" y="396"/>
                  <a:pt x="465" y="396"/>
                </a:cubicBezTo>
                <a:close/>
                <a:moveTo>
                  <a:pt x="430" y="332"/>
                </a:moveTo>
                <a:cubicBezTo>
                  <a:pt x="429" y="333"/>
                  <a:pt x="431" y="333"/>
                  <a:pt x="431" y="333"/>
                </a:cubicBezTo>
                <a:cubicBezTo>
                  <a:pt x="431" y="333"/>
                  <a:pt x="430" y="333"/>
                  <a:pt x="430" y="333"/>
                </a:cubicBezTo>
                <a:cubicBezTo>
                  <a:pt x="430" y="332"/>
                  <a:pt x="430" y="332"/>
                  <a:pt x="430" y="332"/>
                </a:cubicBezTo>
                <a:close/>
                <a:moveTo>
                  <a:pt x="437" y="341"/>
                </a:moveTo>
                <a:cubicBezTo>
                  <a:pt x="437" y="341"/>
                  <a:pt x="437" y="341"/>
                  <a:pt x="437" y="341"/>
                </a:cubicBezTo>
                <a:cubicBezTo>
                  <a:pt x="437" y="341"/>
                  <a:pt x="437" y="341"/>
                  <a:pt x="437" y="341"/>
                </a:cubicBezTo>
                <a:close/>
                <a:moveTo>
                  <a:pt x="428" y="330"/>
                </a:moveTo>
                <a:cubicBezTo>
                  <a:pt x="428" y="329"/>
                  <a:pt x="428" y="330"/>
                  <a:pt x="428" y="330"/>
                </a:cubicBezTo>
                <a:cubicBezTo>
                  <a:pt x="427" y="330"/>
                  <a:pt x="428" y="331"/>
                  <a:pt x="428" y="331"/>
                </a:cubicBezTo>
                <a:cubicBezTo>
                  <a:pt x="428" y="331"/>
                  <a:pt x="428" y="332"/>
                  <a:pt x="429" y="332"/>
                </a:cubicBezTo>
                <a:cubicBezTo>
                  <a:pt x="429" y="331"/>
                  <a:pt x="429" y="331"/>
                  <a:pt x="429" y="331"/>
                </a:cubicBezTo>
                <a:cubicBezTo>
                  <a:pt x="429" y="331"/>
                  <a:pt x="429" y="330"/>
                  <a:pt x="428" y="330"/>
                </a:cubicBezTo>
                <a:close/>
                <a:moveTo>
                  <a:pt x="432" y="334"/>
                </a:moveTo>
                <a:cubicBezTo>
                  <a:pt x="432" y="335"/>
                  <a:pt x="432" y="335"/>
                  <a:pt x="432" y="336"/>
                </a:cubicBezTo>
                <a:cubicBezTo>
                  <a:pt x="432" y="336"/>
                  <a:pt x="432" y="335"/>
                  <a:pt x="432" y="335"/>
                </a:cubicBezTo>
                <a:cubicBezTo>
                  <a:pt x="433" y="335"/>
                  <a:pt x="432" y="334"/>
                  <a:pt x="432" y="334"/>
                </a:cubicBezTo>
                <a:close/>
                <a:moveTo>
                  <a:pt x="431" y="335"/>
                </a:moveTo>
                <a:cubicBezTo>
                  <a:pt x="431" y="335"/>
                  <a:pt x="432" y="334"/>
                  <a:pt x="432" y="334"/>
                </a:cubicBezTo>
                <a:cubicBezTo>
                  <a:pt x="431" y="334"/>
                  <a:pt x="431" y="334"/>
                  <a:pt x="431" y="334"/>
                </a:cubicBezTo>
                <a:cubicBezTo>
                  <a:pt x="431" y="334"/>
                  <a:pt x="431" y="334"/>
                  <a:pt x="431" y="335"/>
                </a:cubicBezTo>
                <a:close/>
                <a:moveTo>
                  <a:pt x="427" y="328"/>
                </a:moveTo>
                <a:cubicBezTo>
                  <a:pt x="427" y="328"/>
                  <a:pt x="427" y="329"/>
                  <a:pt x="427" y="329"/>
                </a:cubicBezTo>
                <a:cubicBezTo>
                  <a:pt x="427" y="329"/>
                  <a:pt x="427" y="329"/>
                  <a:pt x="427" y="328"/>
                </a:cubicBezTo>
                <a:cubicBezTo>
                  <a:pt x="427" y="328"/>
                  <a:pt x="427" y="328"/>
                  <a:pt x="427" y="328"/>
                </a:cubicBezTo>
                <a:close/>
                <a:moveTo>
                  <a:pt x="441" y="324"/>
                </a:moveTo>
                <a:cubicBezTo>
                  <a:pt x="441" y="325"/>
                  <a:pt x="442" y="325"/>
                  <a:pt x="442" y="324"/>
                </a:cubicBezTo>
                <a:cubicBezTo>
                  <a:pt x="442" y="324"/>
                  <a:pt x="441" y="324"/>
                  <a:pt x="441" y="324"/>
                </a:cubicBezTo>
                <a:cubicBezTo>
                  <a:pt x="441" y="324"/>
                  <a:pt x="441" y="324"/>
                  <a:pt x="441" y="324"/>
                </a:cubicBezTo>
                <a:close/>
                <a:moveTo>
                  <a:pt x="442" y="325"/>
                </a:moveTo>
                <a:cubicBezTo>
                  <a:pt x="442" y="325"/>
                  <a:pt x="442" y="325"/>
                  <a:pt x="442" y="325"/>
                </a:cubicBezTo>
                <a:cubicBezTo>
                  <a:pt x="442" y="325"/>
                  <a:pt x="442" y="325"/>
                  <a:pt x="442" y="325"/>
                </a:cubicBezTo>
                <a:cubicBezTo>
                  <a:pt x="442" y="325"/>
                  <a:pt x="442" y="325"/>
                  <a:pt x="442" y="325"/>
                </a:cubicBezTo>
                <a:close/>
                <a:moveTo>
                  <a:pt x="441" y="324"/>
                </a:moveTo>
                <a:cubicBezTo>
                  <a:pt x="441" y="324"/>
                  <a:pt x="441" y="324"/>
                  <a:pt x="440" y="324"/>
                </a:cubicBezTo>
                <a:cubicBezTo>
                  <a:pt x="441" y="324"/>
                  <a:pt x="441" y="324"/>
                  <a:pt x="441" y="324"/>
                </a:cubicBezTo>
                <a:cubicBezTo>
                  <a:pt x="441" y="324"/>
                  <a:pt x="441" y="324"/>
                  <a:pt x="441" y="324"/>
                </a:cubicBezTo>
                <a:close/>
                <a:moveTo>
                  <a:pt x="443" y="325"/>
                </a:moveTo>
                <a:cubicBezTo>
                  <a:pt x="443" y="325"/>
                  <a:pt x="443" y="325"/>
                  <a:pt x="443" y="325"/>
                </a:cubicBezTo>
                <a:cubicBezTo>
                  <a:pt x="443" y="325"/>
                  <a:pt x="443" y="324"/>
                  <a:pt x="443" y="324"/>
                </a:cubicBezTo>
                <a:cubicBezTo>
                  <a:pt x="443" y="324"/>
                  <a:pt x="443" y="324"/>
                  <a:pt x="443" y="324"/>
                </a:cubicBezTo>
                <a:cubicBezTo>
                  <a:pt x="443" y="324"/>
                  <a:pt x="442" y="324"/>
                  <a:pt x="442" y="324"/>
                </a:cubicBezTo>
                <a:cubicBezTo>
                  <a:pt x="442" y="324"/>
                  <a:pt x="442" y="325"/>
                  <a:pt x="442" y="325"/>
                </a:cubicBezTo>
                <a:cubicBezTo>
                  <a:pt x="443" y="325"/>
                  <a:pt x="443" y="325"/>
                  <a:pt x="443" y="325"/>
                </a:cubicBezTo>
                <a:close/>
                <a:moveTo>
                  <a:pt x="440" y="324"/>
                </a:moveTo>
                <a:cubicBezTo>
                  <a:pt x="440" y="324"/>
                  <a:pt x="440" y="324"/>
                  <a:pt x="440" y="325"/>
                </a:cubicBezTo>
                <a:cubicBezTo>
                  <a:pt x="440" y="324"/>
                  <a:pt x="440" y="324"/>
                  <a:pt x="440" y="324"/>
                </a:cubicBezTo>
                <a:close/>
                <a:moveTo>
                  <a:pt x="443" y="327"/>
                </a:moveTo>
                <a:cubicBezTo>
                  <a:pt x="443" y="327"/>
                  <a:pt x="443" y="327"/>
                  <a:pt x="443" y="327"/>
                </a:cubicBezTo>
                <a:cubicBezTo>
                  <a:pt x="443" y="327"/>
                  <a:pt x="443" y="327"/>
                  <a:pt x="443" y="327"/>
                </a:cubicBezTo>
                <a:close/>
                <a:moveTo>
                  <a:pt x="440" y="325"/>
                </a:moveTo>
                <a:cubicBezTo>
                  <a:pt x="440" y="325"/>
                  <a:pt x="440" y="325"/>
                  <a:pt x="440" y="325"/>
                </a:cubicBezTo>
                <a:cubicBezTo>
                  <a:pt x="440" y="325"/>
                  <a:pt x="440" y="326"/>
                  <a:pt x="440" y="325"/>
                </a:cubicBezTo>
                <a:close/>
                <a:moveTo>
                  <a:pt x="446" y="319"/>
                </a:moveTo>
                <a:cubicBezTo>
                  <a:pt x="446" y="319"/>
                  <a:pt x="446" y="320"/>
                  <a:pt x="446" y="320"/>
                </a:cubicBezTo>
                <a:cubicBezTo>
                  <a:pt x="446" y="320"/>
                  <a:pt x="446" y="320"/>
                  <a:pt x="446" y="320"/>
                </a:cubicBezTo>
                <a:cubicBezTo>
                  <a:pt x="446" y="319"/>
                  <a:pt x="446" y="319"/>
                  <a:pt x="446" y="319"/>
                </a:cubicBezTo>
                <a:close/>
                <a:moveTo>
                  <a:pt x="445" y="333"/>
                </a:moveTo>
                <a:cubicBezTo>
                  <a:pt x="445" y="333"/>
                  <a:pt x="445" y="333"/>
                  <a:pt x="445" y="333"/>
                </a:cubicBezTo>
                <a:cubicBezTo>
                  <a:pt x="445" y="333"/>
                  <a:pt x="445" y="333"/>
                  <a:pt x="445" y="333"/>
                </a:cubicBezTo>
                <a:cubicBezTo>
                  <a:pt x="445" y="333"/>
                  <a:pt x="445" y="333"/>
                  <a:pt x="445" y="333"/>
                </a:cubicBezTo>
                <a:cubicBezTo>
                  <a:pt x="445" y="333"/>
                  <a:pt x="446" y="333"/>
                  <a:pt x="446" y="333"/>
                </a:cubicBezTo>
                <a:cubicBezTo>
                  <a:pt x="446" y="333"/>
                  <a:pt x="446" y="333"/>
                  <a:pt x="446" y="333"/>
                </a:cubicBezTo>
                <a:cubicBezTo>
                  <a:pt x="446" y="333"/>
                  <a:pt x="446" y="333"/>
                  <a:pt x="446" y="333"/>
                </a:cubicBezTo>
                <a:cubicBezTo>
                  <a:pt x="446" y="333"/>
                  <a:pt x="446" y="334"/>
                  <a:pt x="446" y="334"/>
                </a:cubicBezTo>
                <a:cubicBezTo>
                  <a:pt x="446" y="334"/>
                  <a:pt x="446" y="334"/>
                  <a:pt x="447" y="334"/>
                </a:cubicBezTo>
                <a:cubicBezTo>
                  <a:pt x="447" y="334"/>
                  <a:pt x="447" y="334"/>
                  <a:pt x="447" y="335"/>
                </a:cubicBezTo>
                <a:cubicBezTo>
                  <a:pt x="447" y="335"/>
                  <a:pt x="447" y="335"/>
                  <a:pt x="447" y="335"/>
                </a:cubicBezTo>
                <a:cubicBezTo>
                  <a:pt x="447" y="335"/>
                  <a:pt x="448" y="336"/>
                  <a:pt x="449" y="335"/>
                </a:cubicBezTo>
                <a:cubicBezTo>
                  <a:pt x="449" y="335"/>
                  <a:pt x="448" y="335"/>
                  <a:pt x="448" y="335"/>
                </a:cubicBezTo>
                <a:cubicBezTo>
                  <a:pt x="448" y="334"/>
                  <a:pt x="449" y="334"/>
                  <a:pt x="449" y="334"/>
                </a:cubicBezTo>
                <a:cubicBezTo>
                  <a:pt x="448" y="334"/>
                  <a:pt x="448" y="334"/>
                  <a:pt x="447" y="333"/>
                </a:cubicBezTo>
                <a:cubicBezTo>
                  <a:pt x="447" y="333"/>
                  <a:pt x="447" y="333"/>
                  <a:pt x="447" y="332"/>
                </a:cubicBezTo>
                <a:cubicBezTo>
                  <a:pt x="447" y="332"/>
                  <a:pt x="447" y="332"/>
                  <a:pt x="447" y="331"/>
                </a:cubicBezTo>
                <a:cubicBezTo>
                  <a:pt x="446" y="331"/>
                  <a:pt x="446" y="331"/>
                  <a:pt x="446" y="331"/>
                </a:cubicBezTo>
                <a:cubicBezTo>
                  <a:pt x="446" y="331"/>
                  <a:pt x="446" y="332"/>
                  <a:pt x="446" y="332"/>
                </a:cubicBezTo>
                <a:cubicBezTo>
                  <a:pt x="446" y="331"/>
                  <a:pt x="446" y="331"/>
                  <a:pt x="445" y="331"/>
                </a:cubicBezTo>
                <a:cubicBezTo>
                  <a:pt x="445" y="331"/>
                  <a:pt x="445" y="331"/>
                  <a:pt x="445" y="332"/>
                </a:cubicBezTo>
                <a:cubicBezTo>
                  <a:pt x="445" y="332"/>
                  <a:pt x="445" y="332"/>
                  <a:pt x="445" y="332"/>
                </a:cubicBezTo>
                <a:cubicBezTo>
                  <a:pt x="444" y="332"/>
                  <a:pt x="444" y="332"/>
                  <a:pt x="445" y="333"/>
                </a:cubicBezTo>
                <a:close/>
                <a:moveTo>
                  <a:pt x="442" y="328"/>
                </a:moveTo>
                <a:cubicBezTo>
                  <a:pt x="442" y="328"/>
                  <a:pt x="442" y="328"/>
                  <a:pt x="442" y="328"/>
                </a:cubicBezTo>
                <a:cubicBezTo>
                  <a:pt x="442" y="328"/>
                  <a:pt x="442" y="329"/>
                  <a:pt x="442" y="329"/>
                </a:cubicBezTo>
                <a:cubicBezTo>
                  <a:pt x="442" y="329"/>
                  <a:pt x="442" y="329"/>
                  <a:pt x="442" y="329"/>
                </a:cubicBezTo>
                <a:cubicBezTo>
                  <a:pt x="442" y="329"/>
                  <a:pt x="443" y="329"/>
                  <a:pt x="443" y="329"/>
                </a:cubicBezTo>
                <a:cubicBezTo>
                  <a:pt x="443" y="329"/>
                  <a:pt x="443" y="328"/>
                  <a:pt x="443" y="328"/>
                </a:cubicBezTo>
                <a:cubicBezTo>
                  <a:pt x="443" y="328"/>
                  <a:pt x="442" y="328"/>
                  <a:pt x="442" y="328"/>
                </a:cubicBezTo>
                <a:close/>
                <a:moveTo>
                  <a:pt x="443" y="328"/>
                </a:moveTo>
                <a:cubicBezTo>
                  <a:pt x="443" y="328"/>
                  <a:pt x="443" y="328"/>
                  <a:pt x="443" y="328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43" y="328"/>
                  <a:pt x="444" y="328"/>
                  <a:pt x="444" y="328"/>
                </a:cubicBezTo>
                <a:cubicBezTo>
                  <a:pt x="443" y="328"/>
                  <a:pt x="443" y="327"/>
                  <a:pt x="443" y="327"/>
                </a:cubicBezTo>
                <a:cubicBezTo>
                  <a:pt x="443" y="327"/>
                  <a:pt x="443" y="328"/>
                  <a:pt x="443" y="328"/>
                </a:cubicBezTo>
                <a:close/>
                <a:moveTo>
                  <a:pt x="430" y="310"/>
                </a:moveTo>
                <a:cubicBezTo>
                  <a:pt x="430" y="310"/>
                  <a:pt x="430" y="310"/>
                  <a:pt x="430" y="310"/>
                </a:cubicBezTo>
                <a:cubicBezTo>
                  <a:pt x="430" y="310"/>
                  <a:pt x="430" y="310"/>
                  <a:pt x="430" y="310"/>
                </a:cubicBezTo>
                <a:close/>
                <a:moveTo>
                  <a:pt x="440" y="326"/>
                </a:moveTo>
                <a:cubicBezTo>
                  <a:pt x="439" y="325"/>
                  <a:pt x="439" y="325"/>
                  <a:pt x="439" y="326"/>
                </a:cubicBezTo>
                <a:cubicBezTo>
                  <a:pt x="439" y="326"/>
                  <a:pt x="439" y="326"/>
                  <a:pt x="440" y="326"/>
                </a:cubicBezTo>
                <a:close/>
                <a:moveTo>
                  <a:pt x="501" y="329"/>
                </a:moveTo>
                <a:cubicBezTo>
                  <a:pt x="501" y="329"/>
                  <a:pt x="502" y="329"/>
                  <a:pt x="502" y="329"/>
                </a:cubicBezTo>
                <a:cubicBezTo>
                  <a:pt x="502" y="329"/>
                  <a:pt x="502" y="329"/>
                  <a:pt x="502" y="329"/>
                </a:cubicBezTo>
                <a:cubicBezTo>
                  <a:pt x="501" y="329"/>
                  <a:pt x="501" y="329"/>
                  <a:pt x="501" y="329"/>
                </a:cubicBezTo>
                <a:close/>
                <a:moveTo>
                  <a:pt x="428" y="306"/>
                </a:moveTo>
                <a:cubicBezTo>
                  <a:pt x="428" y="306"/>
                  <a:pt x="427" y="306"/>
                  <a:pt x="427" y="306"/>
                </a:cubicBezTo>
                <a:cubicBezTo>
                  <a:pt x="427" y="306"/>
                  <a:pt x="428" y="306"/>
                  <a:pt x="428" y="306"/>
                </a:cubicBezTo>
                <a:cubicBezTo>
                  <a:pt x="428" y="306"/>
                  <a:pt x="428" y="306"/>
                  <a:pt x="428" y="306"/>
                </a:cubicBezTo>
                <a:close/>
                <a:moveTo>
                  <a:pt x="431" y="310"/>
                </a:moveTo>
                <a:cubicBezTo>
                  <a:pt x="430" y="311"/>
                  <a:pt x="430" y="311"/>
                  <a:pt x="430" y="311"/>
                </a:cubicBezTo>
                <a:cubicBezTo>
                  <a:pt x="430" y="311"/>
                  <a:pt x="431" y="311"/>
                  <a:pt x="431" y="310"/>
                </a:cubicBezTo>
                <a:close/>
                <a:moveTo>
                  <a:pt x="429" y="307"/>
                </a:moveTo>
                <a:cubicBezTo>
                  <a:pt x="429" y="308"/>
                  <a:pt x="429" y="308"/>
                  <a:pt x="429" y="308"/>
                </a:cubicBezTo>
                <a:cubicBezTo>
                  <a:pt x="429" y="308"/>
                  <a:pt x="429" y="307"/>
                  <a:pt x="429" y="307"/>
                </a:cubicBezTo>
                <a:close/>
                <a:moveTo>
                  <a:pt x="427" y="307"/>
                </a:moveTo>
                <a:cubicBezTo>
                  <a:pt x="427" y="307"/>
                  <a:pt x="427" y="306"/>
                  <a:pt x="427" y="306"/>
                </a:cubicBezTo>
                <a:cubicBezTo>
                  <a:pt x="427" y="306"/>
                  <a:pt x="427" y="307"/>
                  <a:pt x="427" y="307"/>
                </a:cubicBezTo>
                <a:cubicBezTo>
                  <a:pt x="427" y="307"/>
                  <a:pt x="427" y="307"/>
                  <a:pt x="427" y="307"/>
                </a:cubicBezTo>
                <a:cubicBezTo>
                  <a:pt x="427" y="307"/>
                  <a:pt x="427" y="307"/>
                  <a:pt x="427" y="307"/>
                </a:cubicBezTo>
                <a:close/>
                <a:moveTo>
                  <a:pt x="437" y="325"/>
                </a:moveTo>
                <a:cubicBezTo>
                  <a:pt x="437" y="324"/>
                  <a:pt x="438" y="324"/>
                  <a:pt x="437" y="324"/>
                </a:cubicBezTo>
                <a:cubicBezTo>
                  <a:pt x="437" y="324"/>
                  <a:pt x="437" y="324"/>
                  <a:pt x="437" y="324"/>
                </a:cubicBezTo>
                <a:cubicBezTo>
                  <a:pt x="437" y="324"/>
                  <a:pt x="437" y="325"/>
                  <a:pt x="437" y="325"/>
                </a:cubicBezTo>
                <a:close/>
                <a:moveTo>
                  <a:pt x="438" y="325"/>
                </a:moveTo>
                <a:cubicBezTo>
                  <a:pt x="438" y="325"/>
                  <a:pt x="437" y="325"/>
                  <a:pt x="437" y="325"/>
                </a:cubicBezTo>
                <a:cubicBezTo>
                  <a:pt x="437" y="325"/>
                  <a:pt x="439" y="325"/>
                  <a:pt x="439" y="325"/>
                </a:cubicBezTo>
                <a:cubicBezTo>
                  <a:pt x="439" y="325"/>
                  <a:pt x="438" y="325"/>
                  <a:pt x="438" y="325"/>
                </a:cubicBezTo>
                <a:cubicBezTo>
                  <a:pt x="438" y="325"/>
                  <a:pt x="438" y="325"/>
                  <a:pt x="438" y="325"/>
                </a:cubicBezTo>
                <a:cubicBezTo>
                  <a:pt x="438" y="325"/>
                  <a:pt x="438" y="325"/>
                  <a:pt x="438" y="325"/>
                </a:cubicBezTo>
                <a:cubicBezTo>
                  <a:pt x="438" y="325"/>
                  <a:pt x="439" y="325"/>
                  <a:pt x="439" y="325"/>
                </a:cubicBezTo>
                <a:cubicBezTo>
                  <a:pt x="439" y="325"/>
                  <a:pt x="439" y="324"/>
                  <a:pt x="439" y="324"/>
                </a:cubicBezTo>
                <a:cubicBezTo>
                  <a:pt x="439" y="324"/>
                  <a:pt x="438" y="324"/>
                  <a:pt x="438" y="324"/>
                </a:cubicBezTo>
                <a:cubicBezTo>
                  <a:pt x="438" y="324"/>
                  <a:pt x="438" y="324"/>
                  <a:pt x="438" y="325"/>
                </a:cubicBezTo>
                <a:cubicBezTo>
                  <a:pt x="438" y="325"/>
                  <a:pt x="438" y="324"/>
                  <a:pt x="438" y="324"/>
                </a:cubicBezTo>
                <a:cubicBezTo>
                  <a:pt x="438" y="324"/>
                  <a:pt x="438" y="324"/>
                  <a:pt x="438" y="324"/>
                </a:cubicBezTo>
                <a:cubicBezTo>
                  <a:pt x="437" y="324"/>
                  <a:pt x="438" y="325"/>
                  <a:pt x="438" y="325"/>
                </a:cubicBezTo>
                <a:close/>
                <a:moveTo>
                  <a:pt x="432" y="313"/>
                </a:moveTo>
                <a:cubicBezTo>
                  <a:pt x="432" y="313"/>
                  <a:pt x="432" y="313"/>
                  <a:pt x="432" y="313"/>
                </a:cubicBezTo>
                <a:cubicBezTo>
                  <a:pt x="432" y="314"/>
                  <a:pt x="432" y="313"/>
                  <a:pt x="432" y="313"/>
                </a:cubicBezTo>
                <a:close/>
                <a:moveTo>
                  <a:pt x="437" y="324"/>
                </a:moveTo>
                <a:cubicBezTo>
                  <a:pt x="437" y="324"/>
                  <a:pt x="437" y="324"/>
                  <a:pt x="437" y="324"/>
                </a:cubicBezTo>
                <a:cubicBezTo>
                  <a:pt x="438" y="323"/>
                  <a:pt x="437" y="323"/>
                  <a:pt x="437" y="323"/>
                </a:cubicBezTo>
                <a:cubicBezTo>
                  <a:pt x="437" y="323"/>
                  <a:pt x="436" y="323"/>
                  <a:pt x="436" y="323"/>
                </a:cubicBezTo>
                <a:cubicBezTo>
                  <a:pt x="436" y="323"/>
                  <a:pt x="437" y="323"/>
                  <a:pt x="437" y="324"/>
                </a:cubicBezTo>
                <a:close/>
                <a:moveTo>
                  <a:pt x="436" y="322"/>
                </a:moveTo>
                <a:cubicBezTo>
                  <a:pt x="436" y="322"/>
                  <a:pt x="435" y="322"/>
                  <a:pt x="435" y="322"/>
                </a:cubicBezTo>
                <a:cubicBezTo>
                  <a:pt x="435" y="322"/>
                  <a:pt x="435" y="322"/>
                  <a:pt x="435" y="322"/>
                </a:cubicBezTo>
                <a:cubicBezTo>
                  <a:pt x="435" y="322"/>
                  <a:pt x="435" y="322"/>
                  <a:pt x="435" y="322"/>
                </a:cubicBezTo>
                <a:cubicBezTo>
                  <a:pt x="435" y="322"/>
                  <a:pt x="435" y="323"/>
                  <a:pt x="435" y="323"/>
                </a:cubicBezTo>
                <a:cubicBezTo>
                  <a:pt x="435" y="323"/>
                  <a:pt x="435" y="322"/>
                  <a:pt x="436" y="322"/>
                </a:cubicBezTo>
                <a:close/>
                <a:moveTo>
                  <a:pt x="492" y="354"/>
                </a:moveTo>
                <a:cubicBezTo>
                  <a:pt x="492" y="354"/>
                  <a:pt x="491" y="354"/>
                  <a:pt x="491" y="354"/>
                </a:cubicBezTo>
                <a:cubicBezTo>
                  <a:pt x="491" y="354"/>
                  <a:pt x="492" y="354"/>
                  <a:pt x="492" y="354"/>
                </a:cubicBezTo>
                <a:close/>
                <a:moveTo>
                  <a:pt x="412" y="295"/>
                </a:moveTo>
                <a:cubicBezTo>
                  <a:pt x="412" y="295"/>
                  <a:pt x="412" y="295"/>
                  <a:pt x="412" y="295"/>
                </a:cubicBezTo>
                <a:cubicBezTo>
                  <a:pt x="412" y="295"/>
                  <a:pt x="412" y="296"/>
                  <a:pt x="412" y="296"/>
                </a:cubicBezTo>
                <a:cubicBezTo>
                  <a:pt x="412" y="296"/>
                  <a:pt x="413" y="295"/>
                  <a:pt x="413" y="295"/>
                </a:cubicBezTo>
                <a:cubicBezTo>
                  <a:pt x="413" y="295"/>
                  <a:pt x="413" y="295"/>
                  <a:pt x="413" y="295"/>
                </a:cubicBezTo>
                <a:cubicBezTo>
                  <a:pt x="413" y="295"/>
                  <a:pt x="413" y="295"/>
                  <a:pt x="413" y="295"/>
                </a:cubicBezTo>
                <a:cubicBezTo>
                  <a:pt x="413" y="294"/>
                  <a:pt x="413" y="294"/>
                  <a:pt x="413" y="294"/>
                </a:cubicBezTo>
                <a:cubicBezTo>
                  <a:pt x="412" y="294"/>
                  <a:pt x="412" y="295"/>
                  <a:pt x="412" y="295"/>
                </a:cubicBezTo>
                <a:close/>
                <a:moveTo>
                  <a:pt x="413" y="292"/>
                </a:moveTo>
                <a:cubicBezTo>
                  <a:pt x="413" y="293"/>
                  <a:pt x="413" y="292"/>
                  <a:pt x="413" y="292"/>
                </a:cubicBezTo>
                <a:cubicBezTo>
                  <a:pt x="413" y="292"/>
                  <a:pt x="413" y="292"/>
                  <a:pt x="413" y="292"/>
                </a:cubicBezTo>
                <a:cubicBezTo>
                  <a:pt x="413" y="292"/>
                  <a:pt x="413" y="293"/>
                  <a:pt x="412" y="294"/>
                </a:cubicBezTo>
                <a:cubicBezTo>
                  <a:pt x="413" y="294"/>
                  <a:pt x="413" y="293"/>
                  <a:pt x="413" y="293"/>
                </a:cubicBezTo>
                <a:cubicBezTo>
                  <a:pt x="413" y="293"/>
                  <a:pt x="413" y="293"/>
                  <a:pt x="413" y="293"/>
                </a:cubicBezTo>
                <a:cubicBezTo>
                  <a:pt x="413" y="293"/>
                  <a:pt x="413" y="293"/>
                  <a:pt x="413" y="293"/>
                </a:cubicBezTo>
                <a:cubicBezTo>
                  <a:pt x="413" y="292"/>
                  <a:pt x="413" y="293"/>
                  <a:pt x="413" y="292"/>
                </a:cubicBezTo>
                <a:close/>
                <a:moveTo>
                  <a:pt x="412" y="304"/>
                </a:moveTo>
                <a:cubicBezTo>
                  <a:pt x="412" y="303"/>
                  <a:pt x="412" y="303"/>
                  <a:pt x="412" y="303"/>
                </a:cubicBezTo>
                <a:cubicBezTo>
                  <a:pt x="412" y="303"/>
                  <a:pt x="412" y="303"/>
                  <a:pt x="412" y="304"/>
                </a:cubicBezTo>
                <a:close/>
                <a:moveTo>
                  <a:pt x="415" y="278"/>
                </a:moveTo>
                <a:cubicBezTo>
                  <a:pt x="414" y="278"/>
                  <a:pt x="414" y="278"/>
                  <a:pt x="414" y="278"/>
                </a:cubicBezTo>
                <a:cubicBezTo>
                  <a:pt x="414" y="278"/>
                  <a:pt x="414" y="278"/>
                  <a:pt x="415" y="278"/>
                </a:cubicBezTo>
                <a:cubicBezTo>
                  <a:pt x="415" y="278"/>
                  <a:pt x="415" y="278"/>
                  <a:pt x="415" y="278"/>
                </a:cubicBezTo>
                <a:close/>
                <a:moveTo>
                  <a:pt x="412" y="298"/>
                </a:moveTo>
                <a:cubicBezTo>
                  <a:pt x="412" y="298"/>
                  <a:pt x="412" y="297"/>
                  <a:pt x="412" y="297"/>
                </a:cubicBezTo>
                <a:cubicBezTo>
                  <a:pt x="412" y="297"/>
                  <a:pt x="412" y="298"/>
                  <a:pt x="412" y="298"/>
                </a:cubicBezTo>
                <a:close/>
                <a:moveTo>
                  <a:pt x="414" y="307"/>
                </a:moveTo>
                <a:cubicBezTo>
                  <a:pt x="414" y="307"/>
                  <a:pt x="414" y="307"/>
                  <a:pt x="414" y="306"/>
                </a:cubicBezTo>
                <a:cubicBezTo>
                  <a:pt x="414" y="307"/>
                  <a:pt x="414" y="307"/>
                  <a:pt x="414" y="307"/>
                </a:cubicBezTo>
                <a:close/>
                <a:moveTo>
                  <a:pt x="408" y="269"/>
                </a:moveTo>
                <a:cubicBezTo>
                  <a:pt x="408" y="269"/>
                  <a:pt x="408" y="269"/>
                  <a:pt x="408" y="268"/>
                </a:cubicBezTo>
                <a:cubicBezTo>
                  <a:pt x="408" y="268"/>
                  <a:pt x="408" y="268"/>
                  <a:pt x="408" y="268"/>
                </a:cubicBezTo>
                <a:cubicBezTo>
                  <a:pt x="408" y="268"/>
                  <a:pt x="408" y="269"/>
                  <a:pt x="408" y="269"/>
                </a:cubicBezTo>
                <a:close/>
                <a:moveTo>
                  <a:pt x="408" y="267"/>
                </a:moveTo>
                <a:cubicBezTo>
                  <a:pt x="408" y="267"/>
                  <a:pt x="408" y="268"/>
                  <a:pt x="408" y="268"/>
                </a:cubicBezTo>
                <a:cubicBezTo>
                  <a:pt x="408" y="268"/>
                  <a:pt x="408" y="267"/>
                  <a:pt x="408" y="267"/>
                </a:cubicBezTo>
                <a:close/>
                <a:moveTo>
                  <a:pt x="407" y="268"/>
                </a:moveTo>
                <a:cubicBezTo>
                  <a:pt x="407" y="268"/>
                  <a:pt x="407" y="268"/>
                  <a:pt x="407" y="269"/>
                </a:cubicBezTo>
                <a:cubicBezTo>
                  <a:pt x="407" y="269"/>
                  <a:pt x="407" y="269"/>
                  <a:pt x="407" y="269"/>
                </a:cubicBezTo>
                <a:cubicBezTo>
                  <a:pt x="407" y="269"/>
                  <a:pt x="407" y="269"/>
                  <a:pt x="407" y="269"/>
                </a:cubicBezTo>
                <a:cubicBezTo>
                  <a:pt x="407" y="269"/>
                  <a:pt x="407" y="269"/>
                  <a:pt x="407" y="269"/>
                </a:cubicBezTo>
                <a:cubicBezTo>
                  <a:pt x="408" y="269"/>
                  <a:pt x="407" y="268"/>
                  <a:pt x="407" y="267"/>
                </a:cubicBezTo>
                <a:cubicBezTo>
                  <a:pt x="407" y="267"/>
                  <a:pt x="406" y="268"/>
                  <a:pt x="407" y="268"/>
                </a:cubicBezTo>
                <a:close/>
                <a:moveTo>
                  <a:pt x="414" y="306"/>
                </a:moveTo>
                <a:cubicBezTo>
                  <a:pt x="414" y="306"/>
                  <a:pt x="414" y="306"/>
                  <a:pt x="414" y="306"/>
                </a:cubicBezTo>
                <a:cubicBezTo>
                  <a:pt x="414" y="306"/>
                  <a:pt x="414" y="306"/>
                  <a:pt x="414" y="306"/>
                </a:cubicBezTo>
                <a:close/>
                <a:moveTo>
                  <a:pt x="413" y="275"/>
                </a:moveTo>
                <a:cubicBezTo>
                  <a:pt x="413" y="275"/>
                  <a:pt x="413" y="275"/>
                  <a:pt x="413" y="275"/>
                </a:cubicBezTo>
                <a:cubicBezTo>
                  <a:pt x="413" y="275"/>
                  <a:pt x="413" y="275"/>
                  <a:pt x="413" y="275"/>
                </a:cubicBezTo>
                <a:close/>
                <a:moveTo>
                  <a:pt x="409" y="268"/>
                </a:moveTo>
                <a:cubicBezTo>
                  <a:pt x="409" y="268"/>
                  <a:pt x="409" y="268"/>
                  <a:pt x="409" y="268"/>
                </a:cubicBezTo>
                <a:cubicBezTo>
                  <a:pt x="409" y="268"/>
                  <a:pt x="409" y="268"/>
                  <a:pt x="409" y="268"/>
                </a:cubicBezTo>
                <a:close/>
                <a:moveTo>
                  <a:pt x="481" y="349"/>
                </a:moveTo>
                <a:cubicBezTo>
                  <a:pt x="480" y="350"/>
                  <a:pt x="480" y="350"/>
                  <a:pt x="480" y="349"/>
                </a:cubicBezTo>
                <a:cubicBezTo>
                  <a:pt x="480" y="349"/>
                  <a:pt x="480" y="349"/>
                  <a:pt x="480" y="349"/>
                </a:cubicBezTo>
                <a:cubicBezTo>
                  <a:pt x="480" y="349"/>
                  <a:pt x="480" y="349"/>
                  <a:pt x="480" y="349"/>
                </a:cubicBezTo>
                <a:cubicBezTo>
                  <a:pt x="480" y="349"/>
                  <a:pt x="480" y="349"/>
                  <a:pt x="479" y="349"/>
                </a:cubicBezTo>
                <a:cubicBezTo>
                  <a:pt x="479" y="349"/>
                  <a:pt x="479" y="348"/>
                  <a:pt x="478" y="349"/>
                </a:cubicBezTo>
                <a:cubicBezTo>
                  <a:pt x="478" y="348"/>
                  <a:pt x="478" y="348"/>
                  <a:pt x="477" y="348"/>
                </a:cubicBezTo>
                <a:cubicBezTo>
                  <a:pt x="477" y="349"/>
                  <a:pt x="477" y="349"/>
                  <a:pt x="477" y="349"/>
                </a:cubicBezTo>
                <a:cubicBezTo>
                  <a:pt x="478" y="349"/>
                  <a:pt x="478" y="349"/>
                  <a:pt x="478" y="350"/>
                </a:cubicBezTo>
                <a:cubicBezTo>
                  <a:pt x="478" y="350"/>
                  <a:pt x="477" y="350"/>
                  <a:pt x="477" y="350"/>
                </a:cubicBezTo>
                <a:cubicBezTo>
                  <a:pt x="477" y="350"/>
                  <a:pt x="477" y="350"/>
                  <a:pt x="477" y="350"/>
                </a:cubicBezTo>
                <a:cubicBezTo>
                  <a:pt x="477" y="349"/>
                  <a:pt x="476" y="349"/>
                  <a:pt x="476" y="349"/>
                </a:cubicBezTo>
                <a:cubicBezTo>
                  <a:pt x="475" y="349"/>
                  <a:pt x="475" y="349"/>
                  <a:pt x="475" y="349"/>
                </a:cubicBezTo>
                <a:cubicBezTo>
                  <a:pt x="475" y="349"/>
                  <a:pt x="475" y="349"/>
                  <a:pt x="475" y="349"/>
                </a:cubicBezTo>
                <a:cubicBezTo>
                  <a:pt x="474" y="350"/>
                  <a:pt x="474" y="350"/>
                  <a:pt x="474" y="350"/>
                </a:cubicBezTo>
                <a:cubicBezTo>
                  <a:pt x="474" y="351"/>
                  <a:pt x="474" y="351"/>
                  <a:pt x="475" y="351"/>
                </a:cubicBezTo>
                <a:cubicBezTo>
                  <a:pt x="475" y="351"/>
                  <a:pt x="475" y="351"/>
                  <a:pt x="475" y="351"/>
                </a:cubicBezTo>
                <a:cubicBezTo>
                  <a:pt x="476" y="351"/>
                  <a:pt x="476" y="351"/>
                  <a:pt x="477" y="350"/>
                </a:cubicBezTo>
                <a:cubicBezTo>
                  <a:pt x="477" y="350"/>
                  <a:pt x="478" y="350"/>
                  <a:pt x="478" y="350"/>
                </a:cubicBezTo>
                <a:cubicBezTo>
                  <a:pt x="478" y="350"/>
                  <a:pt x="478" y="350"/>
                  <a:pt x="479" y="349"/>
                </a:cubicBezTo>
                <a:cubicBezTo>
                  <a:pt x="479" y="350"/>
                  <a:pt x="479" y="350"/>
                  <a:pt x="479" y="350"/>
                </a:cubicBezTo>
                <a:cubicBezTo>
                  <a:pt x="479" y="350"/>
                  <a:pt x="479" y="350"/>
                  <a:pt x="479" y="350"/>
                </a:cubicBezTo>
                <a:cubicBezTo>
                  <a:pt x="479" y="350"/>
                  <a:pt x="479" y="350"/>
                  <a:pt x="480" y="350"/>
                </a:cubicBezTo>
                <a:cubicBezTo>
                  <a:pt x="480" y="350"/>
                  <a:pt x="481" y="350"/>
                  <a:pt x="481" y="350"/>
                </a:cubicBezTo>
                <a:cubicBezTo>
                  <a:pt x="481" y="350"/>
                  <a:pt x="481" y="350"/>
                  <a:pt x="481" y="349"/>
                </a:cubicBezTo>
                <a:close/>
                <a:moveTo>
                  <a:pt x="473" y="336"/>
                </a:moveTo>
                <a:cubicBezTo>
                  <a:pt x="473" y="336"/>
                  <a:pt x="473" y="336"/>
                  <a:pt x="473" y="337"/>
                </a:cubicBezTo>
                <a:cubicBezTo>
                  <a:pt x="473" y="336"/>
                  <a:pt x="474" y="336"/>
                  <a:pt x="474" y="336"/>
                </a:cubicBezTo>
                <a:cubicBezTo>
                  <a:pt x="473" y="336"/>
                  <a:pt x="473" y="336"/>
                  <a:pt x="473" y="336"/>
                </a:cubicBezTo>
                <a:close/>
                <a:moveTo>
                  <a:pt x="474" y="349"/>
                </a:moveTo>
                <a:cubicBezTo>
                  <a:pt x="474" y="348"/>
                  <a:pt x="472" y="349"/>
                  <a:pt x="473" y="349"/>
                </a:cubicBezTo>
                <a:cubicBezTo>
                  <a:pt x="473" y="350"/>
                  <a:pt x="472" y="350"/>
                  <a:pt x="472" y="350"/>
                </a:cubicBezTo>
                <a:cubicBezTo>
                  <a:pt x="472" y="350"/>
                  <a:pt x="472" y="350"/>
                  <a:pt x="472" y="350"/>
                </a:cubicBezTo>
                <a:cubicBezTo>
                  <a:pt x="472" y="350"/>
                  <a:pt x="472" y="350"/>
                  <a:pt x="472" y="350"/>
                </a:cubicBezTo>
                <a:cubicBezTo>
                  <a:pt x="473" y="350"/>
                  <a:pt x="473" y="350"/>
                  <a:pt x="473" y="350"/>
                </a:cubicBezTo>
                <a:cubicBezTo>
                  <a:pt x="473" y="350"/>
                  <a:pt x="473" y="350"/>
                  <a:pt x="474" y="350"/>
                </a:cubicBezTo>
                <a:cubicBezTo>
                  <a:pt x="474" y="350"/>
                  <a:pt x="473" y="350"/>
                  <a:pt x="474" y="350"/>
                </a:cubicBezTo>
                <a:cubicBezTo>
                  <a:pt x="474" y="350"/>
                  <a:pt x="474" y="350"/>
                  <a:pt x="474" y="350"/>
                </a:cubicBezTo>
                <a:cubicBezTo>
                  <a:pt x="474" y="350"/>
                  <a:pt x="475" y="349"/>
                  <a:pt x="474" y="349"/>
                </a:cubicBezTo>
                <a:close/>
                <a:moveTo>
                  <a:pt x="473" y="338"/>
                </a:moveTo>
                <a:cubicBezTo>
                  <a:pt x="473" y="338"/>
                  <a:pt x="473" y="338"/>
                  <a:pt x="473" y="338"/>
                </a:cubicBezTo>
                <a:cubicBezTo>
                  <a:pt x="473" y="338"/>
                  <a:pt x="473" y="338"/>
                  <a:pt x="473" y="338"/>
                </a:cubicBezTo>
                <a:cubicBezTo>
                  <a:pt x="473" y="338"/>
                  <a:pt x="473" y="338"/>
                  <a:pt x="473" y="338"/>
                </a:cubicBezTo>
                <a:cubicBezTo>
                  <a:pt x="473" y="338"/>
                  <a:pt x="473" y="337"/>
                  <a:pt x="473" y="337"/>
                </a:cubicBezTo>
                <a:cubicBezTo>
                  <a:pt x="473" y="337"/>
                  <a:pt x="473" y="336"/>
                  <a:pt x="473" y="336"/>
                </a:cubicBezTo>
                <a:cubicBezTo>
                  <a:pt x="473" y="336"/>
                  <a:pt x="473" y="336"/>
                  <a:pt x="473" y="336"/>
                </a:cubicBezTo>
                <a:cubicBezTo>
                  <a:pt x="473" y="336"/>
                  <a:pt x="473" y="336"/>
                  <a:pt x="473" y="336"/>
                </a:cubicBezTo>
                <a:cubicBezTo>
                  <a:pt x="473" y="336"/>
                  <a:pt x="473" y="336"/>
                  <a:pt x="473" y="336"/>
                </a:cubicBezTo>
                <a:cubicBezTo>
                  <a:pt x="473" y="336"/>
                  <a:pt x="473" y="336"/>
                  <a:pt x="473" y="336"/>
                </a:cubicBezTo>
                <a:cubicBezTo>
                  <a:pt x="473" y="336"/>
                  <a:pt x="473" y="336"/>
                  <a:pt x="473" y="336"/>
                </a:cubicBezTo>
                <a:cubicBezTo>
                  <a:pt x="473" y="336"/>
                  <a:pt x="473" y="336"/>
                  <a:pt x="473" y="336"/>
                </a:cubicBezTo>
                <a:cubicBezTo>
                  <a:pt x="473" y="336"/>
                  <a:pt x="472" y="337"/>
                  <a:pt x="473" y="337"/>
                </a:cubicBezTo>
                <a:cubicBezTo>
                  <a:pt x="473" y="337"/>
                  <a:pt x="473" y="337"/>
                  <a:pt x="473" y="337"/>
                </a:cubicBezTo>
                <a:cubicBezTo>
                  <a:pt x="473" y="337"/>
                  <a:pt x="473" y="337"/>
                  <a:pt x="473" y="337"/>
                </a:cubicBezTo>
                <a:cubicBezTo>
                  <a:pt x="473" y="337"/>
                  <a:pt x="473" y="337"/>
                  <a:pt x="473" y="338"/>
                </a:cubicBezTo>
                <a:close/>
                <a:moveTo>
                  <a:pt x="400" y="270"/>
                </a:moveTo>
                <a:cubicBezTo>
                  <a:pt x="400" y="270"/>
                  <a:pt x="400" y="270"/>
                  <a:pt x="400" y="270"/>
                </a:cubicBezTo>
                <a:cubicBezTo>
                  <a:pt x="400" y="270"/>
                  <a:pt x="400" y="270"/>
                  <a:pt x="400" y="270"/>
                </a:cubicBezTo>
                <a:close/>
                <a:moveTo>
                  <a:pt x="493" y="326"/>
                </a:moveTo>
                <a:cubicBezTo>
                  <a:pt x="493" y="326"/>
                  <a:pt x="494" y="326"/>
                  <a:pt x="494" y="326"/>
                </a:cubicBezTo>
                <a:cubicBezTo>
                  <a:pt x="494" y="326"/>
                  <a:pt x="495" y="325"/>
                  <a:pt x="495" y="325"/>
                </a:cubicBezTo>
                <a:cubicBezTo>
                  <a:pt x="495" y="325"/>
                  <a:pt x="495" y="325"/>
                  <a:pt x="496" y="325"/>
                </a:cubicBezTo>
                <a:cubicBezTo>
                  <a:pt x="496" y="324"/>
                  <a:pt x="496" y="324"/>
                  <a:pt x="496" y="324"/>
                </a:cubicBezTo>
                <a:cubicBezTo>
                  <a:pt x="496" y="323"/>
                  <a:pt x="496" y="323"/>
                  <a:pt x="496" y="323"/>
                </a:cubicBezTo>
                <a:cubicBezTo>
                  <a:pt x="496" y="323"/>
                  <a:pt x="495" y="323"/>
                  <a:pt x="495" y="323"/>
                </a:cubicBezTo>
                <a:cubicBezTo>
                  <a:pt x="495" y="323"/>
                  <a:pt x="495" y="324"/>
                  <a:pt x="495" y="324"/>
                </a:cubicBezTo>
                <a:cubicBezTo>
                  <a:pt x="495" y="324"/>
                  <a:pt x="495" y="324"/>
                  <a:pt x="495" y="324"/>
                </a:cubicBezTo>
                <a:cubicBezTo>
                  <a:pt x="494" y="324"/>
                  <a:pt x="494" y="325"/>
                  <a:pt x="494" y="325"/>
                </a:cubicBezTo>
                <a:cubicBezTo>
                  <a:pt x="493" y="325"/>
                  <a:pt x="493" y="325"/>
                  <a:pt x="493" y="325"/>
                </a:cubicBezTo>
                <a:cubicBezTo>
                  <a:pt x="493" y="325"/>
                  <a:pt x="492" y="325"/>
                  <a:pt x="492" y="325"/>
                </a:cubicBezTo>
                <a:cubicBezTo>
                  <a:pt x="491" y="325"/>
                  <a:pt x="491" y="325"/>
                  <a:pt x="490" y="325"/>
                </a:cubicBezTo>
                <a:cubicBezTo>
                  <a:pt x="490" y="325"/>
                  <a:pt x="489" y="325"/>
                  <a:pt x="488" y="325"/>
                </a:cubicBezTo>
                <a:cubicBezTo>
                  <a:pt x="488" y="324"/>
                  <a:pt x="488" y="324"/>
                  <a:pt x="487" y="324"/>
                </a:cubicBezTo>
                <a:cubicBezTo>
                  <a:pt x="487" y="324"/>
                  <a:pt x="487" y="324"/>
                  <a:pt x="487" y="324"/>
                </a:cubicBezTo>
                <a:cubicBezTo>
                  <a:pt x="486" y="324"/>
                  <a:pt x="486" y="324"/>
                  <a:pt x="486" y="324"/>
                </a:cubicBezTo>
                <a:cubicBezTo>
                  <a:pt x="486" y="324"/>
                  <a:pt x="485" y="324"/>
                  <a:pt x="485" y="324"/>
                </a:cubicBezTo>
                <a:cubicBezTo>
                  <a:pt x="485" y="324"/>
                  <a:pt x="485" y="324"/>
                  <a:pt x="485" y="324"/>
                </a:cubicBezTo>
                <a:cubicBezTo>
                  <a:pt x="485" y="325"/>
                  <a:pt x="485" y="325"/>
                  <a:pt x="484" y="325"/>
                </a:cubicBezTo>
                <a:cubicBezTo>
                  <a:pt x="484" y="325"/>
                  <a:pt x="484" y="325"/>
                  <a:pt x="484" y="325"/>
                </a:cubicBezTo>
                <a:cubicBezTo>
                  <a:pt x="484" y="325"/>
                  <a:pt x="484" y="325"/>
                  <a:pt x="484" y="325"/>
                </a:cubicBezTo>
                <a:cubicBezTo>
                  <a:pt x="484" y="325"/>
                  <a:pt x="484" y="325"/>
                  <a:pt x="484" y="325"/>
                </a:cubicBezTo>
                <a:cubicBezTo>
                  <a:pt x="484" y="325"/>
                  <a:pt x="484" y="325"/>
                  <a:pt x="483" y="325"/>
                </a:cubicBezTo>
                <a:cubicBezTo>
                  <a:pt x="483" y="325"/>
                  <a:pt x="483" y="325"/>
                  <a:pt x="483" y="325"/>
                </a:cubicBezTo>
                <a:cubicBezTo>
                  <a:pt x="483" y="325"/>
                  <a:pt x="483" y="325"/>
                  <a:pt x="483" y="325"/>
                </a:cubicBezTo>
                <a:cubicBezTo>
                  <a:pt x="483" y="326"/>
                  <a:pt x="483" y="326"/>
                  <a:pt x="483" y="326"/>
                </a:cubicBezTo>
                <a:cubicBezTo>
                  <a:pt x="483" y="326"/>
                  <a:pt x="483" y="326"/>
                  <a:pt x="483" y="326"/>
                </a:cubicBezTo>
                <a:cubicBezTo>
                  <a:pt x="482" y="326"/>
                  <a:pt x="482" y="327"/>
                  <a:pt x="482" y="327"/>
                </a:cubicBezTo>
                <a:cubicBezTo>
                  <a:pt x="482" y="327"/>
                  <a:pt x="482" y="327"/>
                  <a:pt x="482" y="327"/>
                </a:cubicBezTo>
                <a:cubicBezTo>
                  <a:pt x="482" y="327"/>
                  <a:pt x="482" y="327"/>
                  <a:pt x="482" y="328"/>
                </a:cubicBezTo>
                <a:cubicBezTo>
                  <a:pt x="482" y="328"/>
                  <a:pt x="483" y="329"/>
                  <a:pt x="482" y="329"/>
                </a:cubicBezTo>
                <a:cubicBezTo>
                  <a:pt x="482" y="329"/>
                  <a:pt x="482" y="329"/>
                  <a:pt x="482" y="329"/>
                </a:cubicBezTo>
                <a:cubicBezTo>
                  <a:pt x="482" y="329"/>
                  <a:pt x="481" y="330"/>
                  <a:pt x="481" y="330"/>
                </a:cubicBezTo>
                <a:cubicBezTo>
                  <a:pt x="481" y="330"/>
                  <a:pt x="481" y="330"/>
                  <a:pt x="481" y="330"/>
                </a:cubicBezTo>
                <a:cubicBezTo>
                  <a:pt x="481" y="331"/>
                  <a:pt x="481" y="332"/>
                  <a:pt x="481" y="332"/>
                </a:cubicBezTo>
                <a:cubicBezTo>
                  <a:pt x="481" y="333"/>
                  <a:pt x="480" y="333"/>
                  <a:pt x="480" y="334"/>
                </a:cubicBezTo>
                <a:cubicBezTo>
                  <a:pt x="480" y="334"/>
                  <a:pt x="480" y="334"/>
                  <a:pt x="480" y="334"/>
                </a:cubicBezTo>
                <a:cubicBezTo>
                  <a:pt x="480" y="334"/>
                  <a:pt x="480" y="334"/>
                  <a:pt x="480" y="335"/>
                </a:cubicBezTo>
                <a:cubicBezTo>
                  <a:pt x="480" y="335"/>
                  <a:pt x="480" y="335"/>
                  <a:pt x="480" y="335"/>
                </a:cubicBezTo>
                <a:cubicBezTo>
                  <a:pt x="480" y="335"/>
                  <a:pt x="480" y="336"/>
                  <a:pt x="480" y="336"/>
                </a:cubicBezTo>
                <a:cubicBezTo>
                  <a:pt x="480" y="336"/>
                  <a:pt x="480" y="336"/>
                  <a:pt x="481" y="336"/>
                </a:cubicBezTo>
                <a:cubicBezTo>
                  <a:pt x="481" y="336"/>
                  <a:pt x="481" y="336"/>
                  <a:pt x="481" y="336"/>
                </a:cubicBezTo>
                <a:cubicBezTo>
                  <a:pt x="481" y="337"/>
                  <a:pt x="481" y="337"/>
                  <a:pt x="482" y="337"/>
                </a:cubicBezTo>
                <a:cubicBezTo>
                  <a:pt x="482" y="338"/>
                  <a:pt x="482" y="338"/>
                  <a:pt x="482" y="339"/>
                </a:cubicBezTo>
                <a:cubicBezTo>
                  <a:pt x="482" y="339"/>
                  <a:pt x="482" y="340"/>
                  <a:pt x="481" y="340"/>
                </a:cubicBezTo>
                <a:cubicBezTo>
                  <a:pt x="481" y="341"/>
                  <a:pt x="481" y="341"/>
                  <a:pt x="481" y="342"/>
                </a:cubicBezTo>
                <a:cubicBezTo>
                  <a:pt x="482" y="341"/>
                  <a:pt x="482" y="342"/>
                  <a:pt x="482" y="342"/>
                </a:cubicBezTo>
                <a:cubicBezTo>
                  <a:pt x="482" y="342"/>
                  <a:pt x="482" y="342"/>
                  <a:pt x="482" y="342"/>
                </a:cubicBezTo>
                <a:cubicBezTo>
                  <a:pt x="483" y="342"/>
                  <a:pt x="483" y="342"/>
                  <a:pt x="483" y="342"/>
                </a:cubicBezTo>
                <a:cubicBezTo>
                  <a:pt x="484" y="341"/>
                  <a:pt x="484" y="342"/>
                  <a:pt x="484" y="342"/>
                </a:cubicBezTo>
                <a:cubicBezTo>
                  <a:pt x="484" y="341"/>
                  <a:pt x="483" y="341"/>
                  <a:pt x="484" y="340"/>
                </a:cubicBezTo>
                <a:cubicBezTo>
                  <a:pt x="484" y="340"/>
                  <a:pt x="484" y="339"/>
                  <a:pt x="484" y="339"/>
                </a:cubicBezTo>
                <a:cubicBezTo>
                  <a:pt x="484" y="338"/>
                  <a:pt x="484" y="338"/>
                  <a:pt x="484" y="337"/>
                </a:cubicBezTo>
                <a:cubicBezTo>
                  <a:pt x="484" y="337"/>
                  <a:pt x="484" y="336"/>
                  <a:pt x="484" y="336"/>
                </a:cubicBezTo>
                <a:cubicBezTo>
                  <a:pt x="484" y="335"/>
                  <a:pt x="483" y="335"/>
                  <a:pt x="483" y="335"/>
                </a:cubicBezTo>
                <a:cubicBezTo>
                  <a:pt x="483" y="335"/>
                  <a:pt x="484" y="335"/>
                  <a:pt x="484" y="335"/>
                </a:cubicBezTo>
                <a:cubicBezTo>
                  <a:pt x="484" y="334"/>
                  <a:pt x="485" y="334"/>
                  <a:pt x="485" y="334"/>
                </a:cubicBezTo>
                <a:cubicBezTo>
                  <a:pt x="486" y="334"/>
                  <a:pt x="486" y="335"/>
                  <a:pt x="486" y="335"/>
                </a:cubicBezTo>
                <a:cubicBezTo>
                  <a:pt x="485" y="336"/>
                  <a:pt x="485" y="336"/>
                  <a:pt x="485" y="336"/>
                </a:cubicBezTo>
                <a:cubicBezTo>
                  <a:pt x="485" y="336"/>
                  <a:pt x="485" y="336"/>
                  <a:pt x="485" y="336"/>
                </a:cubicBezTo>
                <a:cubicBezTo>
                  <a:pt x="485" y="337"/>
                  <a:pt x="486" y="337"/>
                  <a:pt x="486" y="337"/>
                </a:cubicBezTo>
                <a:cubicBezTo>
                  <a:pt x="486" y="337"/>
                  <a:pt x="486" y="337"/>
                  <a:pt x="486" y="337"/>
                </a:cubicBezTo>
                <a:cubicBezTo>
                  <a:pt x="486" y="337"/>
                  <a:pt x="486" y="337"/>
                  <a:pt x="486" y="338"/>
                </a:cubicBezTo>
                <a:cubicBezTo>
                  <a:pt x="487" y="338"/>
                  <a:pt x="487" y="338"/>
                  <a:pt x="487" y="338"/>
                </a:cubicBezTo>
                <a:cubicBezTo>
                  <a:pt x="487" y="338"/>
                  <a:pt x="487" y="338"/>
                  <a:pt x="487" y="338"/>
                </a:cubicBezTo>
                <a:cubicBezTo>
                  <a:pt x="487" y="338"/>
                  <a:pt x="487" y="339"/>
                  <a:pt x="487" y="339"/>
                </a:cubicBezTo>
                <a:cubicBezTo>
                  <a:pt x="487" y="339"/>
                  <a:pt x="487" y="340"/>
                  <a:pt x="488" y="340"/>
                </a:cubicBezTo>
                <a:cubicBezTo>
                  <a:pt x="488" y="340"/>
                  <a:pt x="488" y="340"/>
                  <a:pt x="488" y="340"/>
                </a:cubicBezTo>
                <a:cubicBezTo>
                  <a:pt x="488" y="340"/>
                  <a:pt x="488" y="339"/>
                  <a:pt x="488" y="339"/>
                </a:cubicBezTo>
                <a:cubicBezTo>
                  <a:pt x="488" y="339"/>
                  <a:pt x="489" y="339"/>
                  <a:pt x="489" y="339"/>
                </a:cubicBezTo>
                <a:cubicBezTo>
                  <a:pt x="489" y="339"/>
                  <a:pt x="489" y="339"/>
                  <a:pt x="489" y="339"/>
                </a:cubicBezTo>
                <a:cubicBezTo>
                  <a:pt x="490" y="339"/>
                  <a:pt x="490" y="339"/>
                  <a:pt x="490" y="339"/>
                </a:cubicBezTo>
                <a:cubicBezTo>
                  <a:pt x="490" y="338"/>
                  <a:pt x="490" y="338"/>
                  <a:pt x="490" y="338"/>
                </a:cubicBezTo>
                <a:cubicBezTo>
                  <a:pt x="490" y="338"/>
                  <a:pt x="490" y="337"/>
                  <a:pt x="489" y="337"/>
                </a:cubicBezTo>
                <a:cubicBezTo>
                  <a:pt x="489" y="337"/>
                  <a:pt x="490" y="337"/>
                  <a:pt x="490" y="337"/>
                </a:cubicBezTo>
                <a:cubicBezTo>
                  <a:pt x="489" y="337"/>
                  <a:pt x="489" y="337"/>
                  <a:pt x="489" y="337"/>
                </a:cubicBezTo>
                <a:cubicBezTo>
                  <a:pt x="489" y="337"/>
                  <a:pt x="489" y="337"/>
                  <a:pt x="489" y="337"/>
                </a:cubicBezTo>
                <a:cubicBezTo>
                  <a:pt x="489" y="337"/>
                  <a:pt x="489" y="337"/>
                  <a:pt x="489" y="337"/>
                </a:cubicBezTo>
                <a:cubicBezTo>
                  <a:pt x="488" y="336"/>
                  <a:pt x="489" y="336"/>
                  <a:pt x="489" y="336"/>
                </a:cubicBezTo>
                <a:cubicBezTo>
                  <a:pt x="489" y="336"/>
                  <a:pt x="489" y="336"/>
                  <a:pt x="489" y="336"/>
                </a:cubicBezTo>
                <a:cubicBezTo>
                  <a:pt x="489" y="336"/>
                  <a:pt x="489" y="335"/>
                  <a:pt x="489" y="335"/>
                </a:cubicBezTo>
                <a:cubicBezTo>
                  <a:pt x="489" y="335"/>
                  <a:pt x="489" y="335"/>
                  <a:pt x="488" y="335"/>
                </a:cubicBezTo>
                <a:cubicBezTo>
                  <a:pt x="488" y="334"/>
                  <a:pt x="488" y="334"/>
                  <a:pt x="488" y="334"/>
                </a:cubicBezTo>
                <a:cubicBezTo>
                  <a:pt x="488" y="334"/>
                  <a:pt x="488" y="333"/>
                  <a:pt x="487" y="333"/>
                </a:cubicBezTo>
                <a:cubicBezTo>
                  <a:pt x="487" y="333"/>
                  <a:pt x="487" y="333"/>
                  <a:pt x="487" y="333"/>
                </a:cubicBezTo>
                <a:cubicBezTo>
                  <a:pt x="487" y="333"/>
                  <a:pt x="487" y="333"/>
                  <a:pt x="487" y="332"/>
                </a:cubicBezTo>
                <a:cubicBezTo>
                  <a:pt x="487" y="332"/>
                  <a:pt x="486" y="332"/>
                  <a:pt x="486" y="332"/>
                </a:cubicBezTo>
                <a:cubicBezTo>
                  <a:pt x="486" y="332"/>
                  <a:pt x="486" y="332"/>
                  <a:pt x="486" y="332"/>
                </a:cubicBezTo>
                <a:cubicBezTo>
                  <a:pt x="487" y="332"/>
                  <a:pt x="487" y="332"/>
                  <a:pt x="487" y="332"/>
                </a:cubicBezTo>
                <a:cubicBezTo>
                  <a:pt x="488" y="331"/>
                  <a:pt x="489" y="331"/>
                  <a:pt x="490" y="330"/>
                </a:cubicBezTo>
                <a:cubicBezTo>
                  <a:pt x="490" y="330"/>
                  <a:pt x="490" y="330"/>
                  <a:pt x="490" y="330"/>
                </a:cubicBezTo>
                <a:cubicBezTo>
                  <a:pt x="490" y="330"/>
                  <a:pt x="490" y="330"/>
                  <a:pt x="491" y="329"/>
                </a:cubicBezTo>
                <a:cubicBezTo>
                  <a:pt x="491" y="329"/>
                  <a:pt x="491" y="330"/>
                  <a:pt x="491" y="330"/>
                </a:cubicBezTo>
                <a:cubicBezTo>
                  <a:pt x="492" y="329"/>
                  <a:pt x="492" y="329"/>
                  <a:pt x="491" y="329"/>
                </a:cubicBezTo>
                <a:cubicBezTo>
                  <a:pt x="491" y="329"/>
                  <a:pt x="491" y="329"/>
                  <a:pt x="491" y="329"/>
                </a:cubicBezTo>
                <a:cubicBezTo>
                  <a:pt x="491" y="329"/>
                  <a:pt x="491" y="329"/>
                  <a:pt x="490" y="329"/>
                </a:cubicBezTo>
                <a:cubicBezTo>
                  <a:pt x="491" y="329"/>
                  <a:pt x="490" y="329"/>
                  <a:pt x="490" y="329"/>
                </a:cubicBezTo>
                <a:cubicBezTo>
                  <a:pt x="489" y="329"/>
                  <a:pt x="489" y="329"/>
                  <a:pt x="489" y="329"/>
                </a:cubicBezTo>
                <a:cubicBezTo>
                  <a:pt x="488" y="329"/>
                  <a:pt x="488" y="329"/>
                  <a:pt x="488" y="330"/>
                </a:cubicBezTo>
                <a:cubicBezTo>
                  <a:pt x="487" y="330"/>
                  <a:pt x="487" y="329"/>
                  <a:pt x="487" y="329"/>
                </a:cubicBezTo>
                <a:cubicBezTo>
                  <a:pt x="487" y="329"/>
                  <a:pt x="487" y="329"/>
                  <a:pt x="487" y="329"/>
                </a:cubicBezTo>
                <a:cubicBezTo>
                  <a:pt x="487" y="329"/>
                  <a:pt x="487" y="330"/>
                  <a:pt x="486" y="330"/>
                </a:cubicBezTo>
                <a:cubicBezTo>
                  <a:pt x="486" y="330"/>
                  <a:pt x="486" y="330"/>
                  <a:pt x="486" y="330"/>
                </a:cubicBezTo>
                <a:cubicBezTo>
                  <a:pt x="486" y="330"/>
                  <a:pt x="486" y="331"/>
                  <a:pt x="486" y="331"/>
                </a:cubicBezTo>
                <a:cubicBezTo>
                  <a:pt x="485" y="331"/>
                  <a:pt x="485" y="331"/>
                  <a:pt x="485" y="331"/>
                </a:cubicBezTo>
                <a:cubicBezTo>
                  <a:pt x="484" y="330"/>
                  <a:pt x="484" y="330"/>
                  <a:pt x="484" y="330"/>
                </a:cubicBezTo>
                <a:cubicBezTo>
                  <a:pt x="484" y="330"/>
                  <a:pt x="484" y="330"/>
                  <a:pt x="484" y="330"/>
                </a:cubicBezTo>
                <a:cubicBezTo>
                  <a:pt x="484" y="330"/>
                  <a:pt x="484" y="330"/>
                  <a:pt x="484" y="330"/>
                </a:cubicBezTo>
                <a:cubicBezTo>
                  <a:pt x="483" y="330"/>
                  <a:pt x="483" y="329"/>
                  <a:pt x="483" y="329"/>
                </a:cubicBezTo>
                <a:cubicBezTo>
                  <a:pt x="483" y="329"/>
                  <a:pt x="483" y="329"/>
                  <a:pt x="483" y="328"/>
                </a:cubicBezTo>
                <a:cubicBezTo>
                  <a:pt x="483" y="328"/>
                  <a:pt x="483" y="328"/>
                  <a:pt x="483" y="328"/>
                </a:cubicBezTo>
                <a:cubicBezTo>
                  <a:pt x="483" y="327"/>
                  <a:pt x="483" y="326"/>
                  <a:pt x="484" y="326"/>
                </a:cubicBezTo>
                <a:cubicBezTo>
                  <a:pt x="484" y="326"/>
                  <a:pt x="486" y="326"/>
                  <a:pt x="486" y="326"/>
                </a:cubicBezTo>
                <a:cubicBezTo>
                  <a:pt x="487" y="326"/>
                  <a:pt x="488" y="326"/>
                  <a:pt x="488" y="326"/>
                </a:cubicBezTo>
                <a:cubicBezTo>
                  <a:pt x="489" y="326"/>
                  <a:pt x="490" y="326"/>
                  <a:pt x="491" y="326"/>
                </a:cubicBezTo>
                <a:cubicBezTo>
                  <a:pt x="491" y="326"/>
                  <a:pt x="491" y="326"/>
                  <a:pt x="492" y="326"/>
                </a:cubicBezTo>
                <a:cubicBezTo>
                  <a:pt x="492" y="327"/>
                  <a:pt x="492" y="326"/>
                  <a:pt x="493" y="326"/>
                </a:cubicBezTo>
                <a:close/>
                <a:moveTo>
                  <a:pt x="483" y="295"/>
                </a:moveTo>
                <a:cubicBezTo>
                  <a:pt x="482" y="295"/>
                  <a:pt x="482" y="295"/>
                  <a:pt x="482" y="296"/>
                </a:cubicBezTo>
                <a:cubicBezTo>
                  <a:pt x="483" y="295"/>
                  <a:pt x="483" y="296"/>
                  <a:pt x="483" y="296"/>
                </a:cubicBezTo>
                <a:cubicBezTo>
                  <a:pt x="483" y="296"/>
                  <a:pt x="483" y="296"/>
                  <a:pt x="483" y="296"/>
                </a:cubicBezTo>
                <a:cubicBezTo>
                  <a:pt x="483" y="296"/>
                  <a:pt x="483" y="296"/>
                  <a:pt x="484" y="296"/>
                </a:cubicBezTo>
                <a:cubicBezTo>
                  <a:pt x="484" y="296"/>
                  <a:pt x="483" y="296"/>
                  <a:pt x="483" y="295"/>
                </a:cubicBezTo>
                <a:cubicBezTo>
                  <a:pt x="483" y="296"/>
                  <a:pt x="483" y="296"/>
                  <a:pt x="483" y="296"/>
                </a:cubicBezTo>
                <a:cubicBezTo>
                  <a:pt x="483" y="296"/>
                  <a:pt x="482" y="295"/>
                  <a:pt x="483" y="295"/>
                </a:cubicBezTo>
                <a:close/>
                <a:moveTo>
                  <a:pt x="471" y="345"/>
                </a:moveTo>
                <a:cubicBezTo>
                  <a:pt x="471" y="345"/>
                  <a:pt x="471" y="345"/>
                  <a:pt x="471" y="345"/>
                </a:cubicBezTo>
                <a:cubicBezTo>
                  <a:pt x="471" y="345"/>
                  <a:pt x="471" y="345"/>
                  <a:pt x="471" y="345"/>
                </a:cubicBezTo>
                <a:cubicBezTo>
                  <a:pt x="470" y="345"/>
                  <a:pt x="471" y="345"/>
                  <a:pt x="471" y="345"/>
                </a:cubicBezTo>
                <a:cubicBezTo>
                  <a:pt x="471" y="345"/>
                  <a:pt x="471" y="345"/>
                  <a:pt x="471" y="345"/>
                </a:cubicBezTo>
                <a:close/>
                <a:moveTo>
                  <a:pt x="415" y="309"/>
                </a:moveTo>
                <a:cubicBezTo>
                  <a:pt x="415" y="309"/>
                  <a:pt x="415" y="309"/>
                  <a:pt x="415" y="309"/>
                </a:cubicBezTo>
                <a:cubicBezTo>
                  <a:pt x="415" y="310"/>
                  <a:pt x="415" y="310"/>
                  <a:pt x="415" y="310"/>
                </a:cubicBezTo>
                <a:cubicBezTo>
                  <a:pt x="415" y="309"/>
                  <a:pt x="415" y="309"/>
                  <a:pt x="415" y="309"/>
                </a:cubicBezTo>
                <a:cubicBezTo>
                  <a:pt x="415" y="308"/>
                  <a:pt x="415" y="309"/>
                  <a:pt x="415" y="309"/>
                </a:cubicBezTo>
                <a:close/>
                <a:moveTo>
                  <a:pt x="471" y="381"/>
                </a:moveTo>
                <a:cubicBezTo>
                  <a:pt x="471" y="382"/>
                  <a:pt x="471" y="382"/>
                  <a:pt x="471" y="382"/>
                </a:cubicBezTo>
                <a:cubicBezTo>
                  <a:pt x="471" y="382"/>
                  <a:pt x="471" y="382"/>
                  <a:pt x="471" y="381"/>
                </a:cubicBezTo>
                <a:close/>
                <a:moveTo>
                  <a:pt x="502" y="328"/>
                </a:moveTo>
                <a:cubicBezTo>
                  <a:pt x="502" y="328"/>
                  <a:pt x="502" y="329"/>
                  <a:pt x="502" y="329"/>
                </a:cubicBezTo>
                <a:cubicBezTo>
                  <a:pt x="502" y="329"/>
                  <a:pt x="502" y="329"/>
                  <a:pt x="502" y="329"/>
                </a:cubicBezTo>
                <a:cubicBezTo>
                  <a:pt x="502" y="329"/>
                  <a:pt x="502" y="329"/>
                  <a:pt x="502" y="329"/>
                </a:cubicBezTo>
                <a:cubicBezTo>
                  <a:pt x="502" y="329"/>
                  <a:pt x="502" y="329"/>
                  <a:pt x="502" y="329"/>
                </a:cubicBezTo>
                <a:cubicBezTo>
                  <a:pt x="503" y="329"/>
                  <a:pt x="502" y="329"/>
                  <a:pt x="503" y="329"/>
                </a:cubicBezTo>
                <a:cubicBezTo>
                  <a:pt x="503" y="329"/>
                  <a:pt x="503" y="329"/>
                  <a:pt x="503" y="329"/>
                </a:cubicBezTo>
                <a:cubicBezTo>
                  <a:pt x="503" y="329"/>
                  <a:pt x="503" y="329"/>
                  <a:pt x="503" y="329"/>
                </a:cubicBezTo>
                <a:cubicBezTo>
                  <a:pt x="503" y="329"/>
                  <a:pt x="503" y="329"/>
                  <a:pt x="503" y="329"/>
                </a:cubicBezTo>
                <a:cubicBezTo>
                  <a:pt x="503" y="329"/>
                  <a:pt x="502" y="328"/>
                  <a:pt x="502" y="328"/>
                </a:cubicBezTo>
                <a:cubicBezTo>
                  <a:pt x="502" y="328"/>
                  <a:pt x="502" y="328"/>
                  <a:pt x="502" y="328"/>
                </a:cubicBezTo>
                <a:cubicBezTo>
                  <a:pt x="502" y="328"/>
                  <a:pt x="502" y="328"/>
                  <a:pt x="502" y="328"/>
                </a:cubicBezTo>
                <a:close/>
                <a:moveTo>
                  <a:pt x="468" y="348"/>
                </a:moveTo>
                <a:cubicBezTo>
                  <a:pt x="469" y="349"/>
                  <a:pt x="469" y="349"/>
                  <a:pt x="470" y="349"/>
                </a:cubicBezTo>
                <a:cubicBezTo>
                  <a:pt x="470" y="349"/>
                  <a:pt x="470" y="350"/>
                  <a:pt x="470" y="350"/>
                </a:cubicBezTo>
                <a:cubicBezTo>
                  <a:pt x="470" y="350"/>
                  <a:pt x="470" y="350"/>
                  <a:pt x="470" y="350"/>
                </a:cubicBezTo>
                <a:cubicBezTo>
                  <a:pt x="470" y="350"/>
                  <a:pt x="471" y="350"/>
                  <a:pt x="471" y="350"/>
                </a:cubicBezTo>
                <a:cubicBezTo>
                  <a:pt x="471" y="349"/>
                  <a:pt x="472" y="349"/>
                  <a:pt x="472" y="349"/>
                </a:cubicBezTo>
                <a:cubicBezTo>
                  <a:pt x="472" y="349"/>
                  <a:pt x="471" y="349"/>
                  <a:pt x="471" y="349"/>
                </a:cubicBezTo>
                <a:cubicBezTo>
                  <a:pt x="471" y="348"/>
                  <a:pt x="469" y="348"/>
                  <a:pt x="468" y="348"/>
                </a:cubicBezTo>
                <a:close/>
                <a:moveTo>
                  <a:pt x="471" y="350"/>
                </a:moveTo>
                <a:cubicBezTo>
                  <a:pt x="471" y="350"/>
                  <a:pt x="471" y="350"/>
                  <a:pt x="471" y="350"/>
                </a:cubicBezTo>
                <a:cubicBezTo>
                  <a:pt x="471" y="350"/>
                  <a:pt x="471" y="350"/>
                  <a:pt x="471" y="350"/>
                </a:cubicBezTo>
                <a:close/>
                <a:moveTo>
                  <a:pt x="383" y="306"/>
                </a:moveTo>
                <a:cubicBezTo>
                  <a:pt x="383" y="305"/>
                  <a:pt x="382" y="305"/>
                  <a:pt x="382" y="304"/>
                </a:cubicBezTo>
                <a:cubicBezTo>
                  <a:pt x="381" y="304"/>
                  <a:pt x="381" y="303"/>
                  <a:pt x="381" y="303"/>
                </a:cubicBezTo>
                <a:cubicBezTo>
                  <a:pt x="381" y="303"/>
                  <a:pt x="381" y="303"/>
                  <a:pt x="380" y="303"/>
                </a:cubicBezTo>
                <a:cubicBezTo>
                  <a:pt x="380" y="303"/>
                  <a:pt x="380" y="303"/>
                  <a:pt x="380" y="303"/>
                </a:cubicBezTo>
                <a:cubicBezTo>
                  <a:pt x="380" y="303"/>
                  <a:pt x="380" y="303"/>
                  <a:pt x="380" y="303"/>
                </a:cubicBezTo>
                <a:cubicBezTo>
                  <a:pt x="380" y="302"/>
                  <a:pt x="380" y="302"/>
                  <a:pt x="380" y="302"/>
                </a:cubicBezTo>
                <a:cubicBezTo>
                  <a:pt x="380" y="302"/>
                  <a:pt x="380" y="303"/>
                  <a:pt x="380" y="303"/>
                </a:cubicBezTo>
                <a:cubicBezTo>
                  <a:pt x="379" y="303"/>
                  <a:pt x="379" y="303"/>
                  <a:pt x="380" y="303"/>
                </a:cubicBezTo>
                <a:cubicBezTo>
                  <a:pt x="380" y="304"/>
                  <a:pt x="379" y="304"/>
                  <a:pt x="379" y="304"/>
                </a:cubicBezTo>
                <a:cubicBezTo>
                  <a:pt x="379" y="304"/>
                  <a:pt x="379" y="305"/>
                  <a:pt x="379" y="305"/>
                </a:cubicBezTo>
                <a:cubicBezTo>
                  <a:pt x="379" y="305"/>
                  <a:pt x="379" y="306"/>
                  <a:pt x="379" y="306"/>
                </a:cubicBezTo>
                <a:cubicBezTo>
                  <a:pt x="379" y="306"/>
                  <a:pt x="379" y="306"/>
                  <a:pt x="379" y="306"/>
                </a:cubicBezTo>
                <a:cubicBezTo>
                  <a:pt x="379" y="306"/>
                  <a:pt x="379" y="306"/>
                  <a:pt x="379" y="306"/>
                </a:cubicBezTo>
                <a:cubicBezTo>
                  <a:pt x="379" y="307"/>
                  <a:pt x="379" y="308"/>
                  <a:pt x="379" y="308"/>
                </a:cubicBezTo>
                <a:cubicBezTo>
                  <a:pt x="379" y="309"/>
                  <a:pt x="379" y="310"/>
                  <a:pt x="380" y="311"/>
                </a:cubicBezTo>
                <a:cubicBezTo>
                  <a:pt x="380" y="311"/>
                  <a:pt x="380" y="312"/>
                  <a:pt x="380" y="312"/>
                </a:cubicBezTo>
                <a:cubicBezTo>
                  <a:pt x="380" y="312"/>
                  <a:pt x="381" y="312"/>
                  <a:pt x="381" y="312"/>
                </a:cubicBezTo>
                <a:cubicBezTo>
                  <a:pt x="381" y="312"/>
                  <a:pt x="382" y="311"/>
                  <a:pt x="382" y="311"/>
                </a:cubicBezTo>
                <a:cubicBezTo>
                  <a:pt x="382" y="311"/>
                  <a:pt x="383" y="311"/>
                  <a:pt x="384" y="310"/>
                </a:cubicBezTo>
                <a:cubicBezTo>
                  <a:pt x="384" y="310"/>
                  <a:pt x="384" y="310"/>
                  <a:pt x="384" y="309"/>
                </a:cubicBezTo>
                <a:cubicBezTo>
                  <a:pt x="384" y="309"/>
                  <a:pt x="384" y="308"/>
                  <a:pt x="384" y="308"/>
                </a:cubicBezTo>
                <a:cubicBezTo>
                  <a:pt x="384" y="308"/>
                  <a:pt x="383" y="306"/>
                  <a:pt x="383" y="306"/>
                </a:cubicBezTo>
                <a:close/>
                <a:moveTo>
                  <a:pt x="132" y="298"/>
                </a:moveTo>
                <a:cubicBezTo>
                  <a:pt x="132" y="298"/>
                  <a:pt x="132" y="298"/>
                  <a:pt x="132" y="298"/>
                </a:cubicBezTo>
                <a:cubicBezTo>
                  <a:pt x="132" y="298"/>
                  <a:pt x="132" y="298"/>
                  <a:pt x="132" y="298"/>
                </a:cubicBezTo>
                <a:cubicBezTo>
                  <a:pt x="132" y="298"/>
                  <a:pt x="132" y="298"/>
                  <a:pt x="132" y="298"/>
                </a:cubicBezTo>
                <a:close/>
                <a:moveTo>
                  <a:pt x="134" y="299"/>
                </a:moveTo>
                <a:cubicBezTo>
                  <a:pt x="134" y="299"/>
                  <a:pt x="134" y="299"/>
                  <a:pt x="134" y="299"/>
                </a:cubicBezTo>
                <a:cubicBezTo>
                  <a:pt x="134" y="299"/>
                  <a:pt x="133" y="299"/>
                  <a:pt x="134" y="299"/>
                </a:cubicBezTo>
                <a:close/>
                <a:moveTo>
                  <a:pt x="192" y="323"/>
                </a:moveTo>
                <a:cubicBezTo>
                  <a:pt x="192" y="323"/>
                  <a:pt x="192" y="323"/>
                  <a:pt x="192" y="323"/>
                </a:cubicBezTo>
                <a:cubicBezTo>
                  <a:pt x="192" y="323"/>
                  <a:pt x="192" y="323"/>
                  <a:pt x="192" y="323"/>
                </a:cubicBezTo>
                <a:close/>
                <a:moveTo>
                  <a:pt x="196" y="318"/>
                </a:moveTo>
                <a:cubicBezTo>
                  <a:pt x="196" y="317"/>
                  <a:pt x="195" y="318"/>
                  <a:pt x="195" y="318"/>
                </a:cubicBezTo>
                <a:cubicBezTo>
                  <a:pt x="195" y="318"/>
                  <a:pt x="195" y="318"/>
                  <a:pt x="195" y="318"/>
                </a:cubicBezTo>
                <a:cubicBezTo>
                  <a:pt x="195" y="318"/>
                  <a:pt x="194" y="318"/>
                  <a:pt x="194" y="318"/>
                </a:cubicBezTo>
                <a:cubicBezTo>
                  <a:pt x="194" y="318"/>
                  <a:pt x="194" y="319"/>
                  <a:pt x="194" y="319"/>
                </a:cubicBezTo>
                <a:cubicBezTo>
                  <a:pt x="194" y="319"/>
                  <a:pt x="195" y="319"/>
                  <a:pt x="195" y="319"/>
                </a:cubicBezTo>
                <a:cubicBezTo>
                  <a:pt x="195" y="319"/>
                  <a:pt x="195" y="318"/>
                  <a:pt x="196" y="318"/>
                </a:cubicBezTo>
                <a:close/>
                <a:moveTo>
                  <a:pt x="164" y="314"/>
                </a:moveTo>
                <a:cubicBezTo>
                  <a:pt x="164" y="314"/>
                  <a:pt x="164" y="314"/>
                  <a:pt x="164" y="314"/>
                </a:cubicBezTo>
                <a:cubicBezTo>
                  <a:pt x="164" y="314"/>
                  <a:pt x="164" y="314"/>
                  <a:pt x="164" y="314"/>
                </a:cubicBezTo>
                <a:close/>
                <a:moveTo>
                  <a:pt x="117" y="93"/>
                </a:moveTo>
                <a:cubicBezTo>
                  <a:pt x="117" y="93"/>
                  <a:pt x="117" y="93"/>
                  <a:pt x="118" y="93"/>
                </a:cubicBezTo>
                <a:cubicBezTo>
                  <a:pt x="117" y="93"/>
                  <a:pt x="117" y="93"/>
                  <a:pt x="117" y="93"/>
                </a:cubicBezTo>
                <a:close/>
                <a:moveTo>
                  <a:pt x="131" y="299"/>
                </a:moveTo>
                <a:cubicBezTo>
                  <a:pt x="131" y="299"/>
                  <a:pt x="131" y="298"/>
                  <a:pt x="131" y="298"/>
                </a:cubicBezTo>
                <a:cubicBezTo>
                  <a:pt x="131" y="298"/>
                  <a:pt x="130" y="298"/>
                  <a:pt x="131" y="299"/>
                </a:cubicBezTo>
                <a:close/>
                <a:moveTo>
                  <a:pt x="130" y="134"/>
                </a:moveTo>
                <a:cubicBezTo>
                  <a:pt x="130" y="134"/>
                  <a:pt x="130" y="134"/>
                  <a:pt x="131" y="134"/>
                </a:cubicBezTo>
                <a:cubicBezTo>
                  <a:pt x="131" y="133"/>
                  <a:pt x="132" y="133"/>
                  <a:pt x="133" y="133"/>
                </a:cubicBezTo>
                <a:cubicBezTo>
                  <a:pt x="133" y="133"/>
                  <a:pt x="133" y="133"/>
                  <a:pt x="133" y="133"/>
                </a:cubicBezTo>
                <a:cubicBezTo>
                  <a:pt x="133" y="133"/>
                  <a:pt x="134" y="133"/>
                  <a:pt x="134" y="133"/>
                </a:cubicBezTo>
                <a:cubicBezTo>
                  <a:pt x="134" y="133"/>
                  <a:pt x="135" y="132"/>
                  <a:pt x="135" y="132"/>
                </a:cubicBezTo>
                <a:cubicBezTo>
                  <a:pt x="135" y="132"/>
                  <a:pt x="135" y="132"/>
                  <a:pt x="135" y="132"/>
                </a:cubicBezTo>
                <a:cubicBezTo>
                  <a:pt x="135" y="131"/>
                  <a:pt x="135" y="131"/>
                  <a:pt x="135" y="131"/>
                </a:cubicBezTo>
                <a:cubicBezTo>
                  <a:pt x="135" y="131"/>
                  <a:pt x="135" y="131"/>
                  <a:pt x="135" y="131"/>
                </a:cubicBezTo>
                <a:cubicBezTo>
                  <a:pt x="135" y="131"/>
                  <a:pt x="136" y="131"/>
                  <a:pt x="136" y="131"/>
                </a:cubicBezTo>
                <a:cubicBezTo>
                  <a:pt x="136" y="131"/>
                  <a:pt x="137" y="131"/>
                  <a:pt x="136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7" y="130"/>
                  <a:pt x="137" y="130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6" y="130"/>
                  <a:pt x="137" y="130"/>
                  <a:pt x="138" y="129"/>
                </a:cubicBezTo>
                <a:cubicBezTo>
                  <a:pt x="137" y="129"/>
                  <a:pt x="137" y="129"/>
                  <a:pt x="137" y="129"/>
                </a:cubicBezTo>
                <a:cubicBezTo>
                  <a:pt x="137" y="129"/>
                  <a:pt x="137" y="129"/>
                  <a:pt x="137" y="129"/>
                </a:cubicBezTo>
                <a:cubicBezTo>
                  <a:pt x="137" y="129"/>
                  <a:pt x="136" y="129"/>
                  <a:pt x="136" y="129"/>
                </a:cubicBezTo>
                <a:cubicBezTo>
                  <a:pt x="137" y="129"/>
                  <a:pt x="137" y="129"/>
                  <a:pt x="137" y="129"/>
                </a:cubicBezTo>
                <a:cubicBezTo>
                  <a:pt x="137" y="129"/>
                  <a:pt x="137" y="128"/>
                  <a:pt x="136" y="129"/>
                </a:cubicBezTo>
                <a:cubicBezTo>
                  <a:pt x="136" y="129"/>
                  <a:pt x="137" y="129"/>
                  <a:pt x="137" y="128"/>
                </a:cubicBezTo>
                <a:cubicBezTo>
                  <a:pt x="137" y="128"/>
                  <a:pt x="137" y="128"/>
                  <a:pt x="137" y="128"/>
                </a:cubicBezTo>
                <a:cubicBezTo>
                  <a:pt x="137" y="128"/>
                  <a:pt x="137" y="128"/>
                  <a:pt x="137" y="128"/>
                </a:cubicBezTo>
                <a:cubicBezTo>
                  <a:pt x="137" y="128"/>
                  <a:pt x="137" y="128"/>
                  <a:pt x="137" y="128"/>
                </a:cubicBezTo>
                <a:cubicBezTo>
                  <a:pt x="137" y="127"/>
                  <a:pt x="137" y="127"/>
                  <a:pt x="136" y="127"/>
                </a:cubicBezTo>
                <a:cubicBezTo>
                  <a:pt x="136" y="127"/>
                  <a:pt x="136" y="127"/>
                  <a:pt x="136" y="127"/>
                </a:cubicBezTo>
                <a:cubicBezTo>
                  <a:pt x="136" y="127"/>
                  <a:pt x="136" y="127"/>
                  <a:pt x="136" y="127"/>
                </a:cubicBezTo>
                <a:cubicBezTo>
                  <a:pt x="135" y="127"/>
                  <a:pt x="135" y="127"/>
                  <a:pt x="135" y="128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7"/>
                  <a:pt x="136" y="127"/>
                  <a:pt x="135" y="127"/>
                </a:cubicBezTo>
                <a:cubicBezTo>
                  <a:pt x="135" y="126"/>
                  <a:pt x="135" y="127"/>
                  <a:pt x="135" y="127"/>
                </a:cubicBezTo>
                <a:cubicBezTo>
                  <a:pt x="134" y="127"/>
                  <a:pt x="134" y="127"/>
                  <a:pt x="134" y="126"/>
                </a:cubicBezTo>
                <a:cubicBezTo>
                  <a:pt x="134" y="126"/>
                  <a:pt x="135" y="126"/>
                  <a:pt x="135" y="126"/>
                </a:cubicBezTo>
                <a:cubicBezTo>
                  <a:pt x="135" y="125"/>
                  <a:pt x="134" y="125"/>
                  <a:pt x="134" y="125"/>
                </a:cubicBezTo>
                <a:cubicBezTo>
                  <a:pt x="134" y="125"/>
                  <a:pt x="133" y="125"/>
                  <a:pt x="134" y="125"/>
                </a:cubicBezTo>
                <a:cubicBezTo>
                  <a:pt x="134" y="125"/>
                  <a:pt x="134" y="124"/>
                  <a:pt x="134" y="124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34" y="124"/>
                  <a:pt x="135" y="124"/>
                  <a:pt x="135" y="124"/>
                </a:cubicBezTo>
                <a:cubicBezTo>
                  <a:pt x="134" y="124"/>
                  <a:pt x="133" y="124"/>
                  <a:pt x="133" y="125"/>
                </a:cubicBezTo>
                <a:cubicBezTo>
                  <a:pt x="133" y="125"/>
                  <a:pt x="133" y="125"/>
                  <a:pt x="133" y="125"/>
                </a:cubicBezTo>
                <a:cubicBezTo>
                  <a:pt x="132" y="125"/>
                  <a:pt x="132" y="124"/>
                  <a:pt x="132" y="124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32" y="124"/>
                  <a:pt x="131" y="124"/>
                  <a:pt x="131" y="123"/>
                </a:cubicBezTo>
                <a:cubicBezTo>
                  <a:pt x="131" y="123"/>
                  <a:pt x="131" y="123"/>
                  <a:pt x="130" y="123"/>
                </a:cubicBezTo>
                <a:cubicBezTo>
                  <a:pt x="130" y="123"/>
                  <a:pt x="130" y="123"/>
                  <a:pt x="130" y="124"/>
                </a:cubicBezTo>
                <a:cubicBezTo>
                  <a:pt x="130" y="124"/>
                  <a:pt x="130" y="124"/>
                  <a:pt x="130" y="124"/>
                </a:cubicBezTo>
                <a:cubicBezTo>
                  <a:pt x="130" y="125"/>
                  <a:pt x="130" y="125"/>
                  <a:pt x="130" y="125"/>
                </a:cubicBezTo>
                <a:cubicBezTo>
                  <a:pt x="130" y="125"/>
                  <a:pt x="129" y="125"/>
                  <a:pt x="129" y="125"/>
                </a:cubicBezTo>
                <a:cubicBezTo>
                  <a:pt x="128" y="125"/>
                  <a:pt x="127" y="126"/>
                  <a:pt x="127" y="125"/>
                </a:cubicBezTo>
                <a:cubicBezTo>
                  <a:pt x="127" y="125"/>
                  <a:pt x="127" y="125"/>
                  <a:pt x="126" y="125"/>
                </a:cubicBezTo>
                <a:cubicBezTo>
                  <a:pt x="126" y="125"/>
                  <a:pt x="126" y="125"/>
                  <a:pt x="125" y="125"/>
                </a:cubicBezTo>
                <a:cubicBezTo>
                  <a:pt x="125" y="125"/>
                  <a:pt x="126" y="126"/>
                  <a:pt x="126" y="127"/>
                </a:cubicBezTo>
                <a:cubicBezTo>
                  <a:pt x="125" y="126"/>
                  <a:pt x="125" y="126"/>
                  <a:pt x="124" y="125"/>
                </a:cubicBezTo>
                <a:cubicBezTo>
                  <a:pt x="124" y="125"/>
                  <a:pt x="124" y="125"/>
                  <a:pt x="123" y="125"/>
                </a:cubicBezTo>
                <a:cubicBezTo>
                  <a:pt x="123" y="125"/>
                  <a:pt x="123" y="125"/>
                  <a:pt x="122" y="125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22" y="126"/>
                  <a:pt x="122" y="126"/>
                  <a:pt x="122" y="126"/>
                </a:cubicBezTo>
                <a:cubicBezTo>
                  <a:pt x="122" y="126"/>
                  <a:pt x="122" y="126"/>
                  <a:pt x="122" y="126"/>
                </a:cubicBezTo>
                <a:cubicBezTo>
                  <a:pt x="122" y="126"/>
                  <a:pt x="122" y="126"/>
                  <a:pt x="122" y="126"/>
                </a:cubicBezTo>
                <a:cubicBezTo>
                  <a:pt x="122" y="127"/>
                  <a:pt x="122" y="126"/>
                  <a:pt x="122" y="126"/>
                </a:cubicBezTo>
                <a:cubicBezTo>
                  <a:pt x="121" y="126"/>
                  <a:pt x="121" y="125"/>
                  <a:pt x="121" y="125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0" y="125"/>
                  <a:pt x="120" y="125"/>
                  <a:pt x="120" y="126"/>
                </a:cubicBezTo>
                <a:cubicBezTo>
                  <a:pt x="120" y="126"/>
                  <a:pt x="120" y="126"/>
                  <a:pt x="120" y="126"/>
                </a:cubicBezTo>
                <a:cubicBezTo>
                  <a:pt x="120" y="127"/>
                  <a:pt x="120" y="127"/>
                  <a:pt x="120" y="128"/>
                </a:cubicBezTo>
                <a:cubicBezTo>
                  <a:pt x="119" y="128"/>
                  <a:pt x="119" y="127"/>
                  <a:pt x="119" y="127"/>
                </a:cubicBezTo>
                <a:cubicBezTo>
                  <a:pt x="119" y="127"/>
                  <a:pt x="119" y="127"/>
                  <a:pt x="119" y="127"/>
                </a:cubicBezTo>
                <a:cubicBezTo>
                  <a:pt x="119" y="127"/>
                  <a:pt x="119" y="127"/>
                  <a:pt x="119" y="127"/>
                </a:cubicBezTo>
                <a:cubicBezTo>
                  <a:pt x="118" y="127"/>
                  <a:pt x="119" y="128"/>
                  <a:pt x="118" y="128"/>
                </a:cubicBezTo>
                <a:cubicBezTo>
                  <a:pt x="118" y="128"/>
                  <a:pt x="118" y="128"/>
                  <a:pt x="118" y="128"/>
                </a:cubicBezTo>
                <a:cubicBezTo>
                  <a:pt x="118" y="128"/>
                  <a:pt x="118" y="129"/>
                  <a:pt x="118" y="129"/>
                </a:cubicBezTo>
                <a:cubicBezTo>
                  <a:pt x="118" y="129"/>
                  <a:pt x="117" y="128"/>
                  <a:pt x="117" y="128"/>
                </a:cubicBezTo>
                <a:cubicBezTo>
                  <a:pt x="117" y="128"/>
                  <a:pt x="117" y="128"/>
                  <a:pt x="117" y="128"/>
                </a:cubicBezTo>
                <a:cubicBezTo>
                  <a:pt x="118" y="127"/>
                  <a:pt x="117" y="127"/>
                  <a:pt x="117" y="127"/>
                </a:cubicBezTo>
                <a:cubicBezTo>
                  <a:pt x="117" y="127"/>
                  <a:pt x="117" y="127"/>
                  <a:pt x="117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7" y="127"/>
                  <a:pt x="117" y="127"/>
                  <a:pt x="117" y="127"/>
                </a:cubicBezTo>
                <a:cubicBezTo>
                  <a:pt x="117" y="127"/>
                  <a:pt x="117" y="126"/>
                  <a:pt x="117" y="126"/>
                </a:cubicBezTo>
                <a:cubicBezTo>
                  <a:pt x="118" y="126"/>
                  <a:pt x="117" y="126"/>
                  <a:pt x="117" y="126"/>
                </a:cubicBezTo>
                <a:cubicBezTo>
                  <a:pt x="117" y="126"/>
                  <a:pt x="117" y="126"/>
                  <a:pt x="117" y="126"/>
                </a:cubicBezTo>
                <a:cubicBezTo>
                  <a:pt x="117" y="125"/>
                  <a:pt x="117" y="126"/>
                  <a:pt x="116" y="125"/>
                </a:cubicBezTo>
                <a:cubicBezTo>
                  <a:pt x="116" y="125"/>
                  <a:pt x="116" y="124"/>
                  <a:pt x="115" y="124"/>
                </a:cubicBezTo>
                <a:cubicBezTo>
                  <a:pt x="115" y="124"/>
                  <a:pt x="115" y="124"/>
                  <a:pt x="114" y="124"/>
                </a:cubicBezTo>
                <a:cubicBezTo>
                  <a:pt x="114" y="123"/>
                  <a:pt x="113" y="124"/>
                  <a:pt x="113" y="124"/>
                </a:cubicBezTo>
                <a:cubicBezTo>
                  <a:pt x="113" y="124"/>
                  <a:pt x="113" y="124"/>
                  <a:pt x="113" y="124"/>
                </a:cubicBezTo>
                <a:cubicBezTo>
                  <a:pt x="113" y="124"/>
                  <a:pt x="113" y="124"/>
                  <a:pt x="114" y="124"/>
                </a:cubicBezTo>
                <a:cubicBezTo>
                  <a:pt x="113" y="124"/>
                  <a:pt x="114" y="124"/>
                  <a:pt x="114" y="124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14" y="124"/>
                  <a:pt x="115" y="124"/>
                  <a:pt x="114" y="124"/>
                </a:cubicBezTo>
                <a:cubicBezTo>
                  <a:pt x="114" y="124"/>
                  <a:pt x="115" y="124"/>
                  <a:pt x="115" y="124"/>
                </a:cubicBezTo>
                <a:cubicBezTo>
                  <a:pt x="114" y="125"/>
                  <a:pt x="114" y="125"/>
                  <a:pt x="114" y="125"/>
                </a:cubicBezTo>
                <a:cubicBezTo>
                  <a:pt x="114" y="125"/>
                  <a:pt x="114" y="125"/>
                  <a:pt x="115" y="125"/>
                </a:cubicBezTo>
                <a:cubicBezTo>
                  <a:pt x="114" y="125"/>
                  <a:pt x="114" y="125"/>
                  <a:pt x="115" y="126"/>
                </a:cubicBezTo>
                <a:cubicBezTo>
                  <a:pt x="115" y="126"/>
                  <a:pt x="115" y="126"/>
                  <a:pt x="114" y="126"/>
                </a:cubicBezTo>
                <a:cubicBezTo>
                  <a:pt x="114" y="126"/>
                  <a:pt x="114" y="126"/>
                  <a:pt x="114" y="126"/>
                </a:cubicBezTo>
                <a:cubicBezTo>
                  <a:pt x="114" y="126"/>
                  <a:pt x="114" y="126"/>
                  <a:pt x="114" y="126"/>
                </a:cubicBezTo>
                <a:cubicBezTo>
                  <a:pt x="114" y="126"/>
                  <a:pt x="114" y="126"/>
                  <a:pt x="114" y="125"/>
                </a:cubicBezTo>
                <a:cubicBezTo>
                  <a:pt x="114" y="125"/>
                  <a:pt x="114" y="126"/>
                  <a:pt x="113" y="126"/>
                </a:cubicBezTo>
                <a:cubicBezTo>
                  <a:pt x="113" y="126"/>
                  <a:pt x="113" y="125"/>
                  <a:pt x="113" y="125"/>
                </a:cubicBezTo>
                <a:cubicBezTo>
                  <a:pt x="113" y="125"/>
                  <a:pt x="112" y="125"/>
                  <a:pt x="112" y="125"/>
                </a:cubicBezTo>
                <a:cubicBezTo>
                  <a:pt x="112" y="125"/>
                  <a:pt x="112" y="125"/>
                  <a:pt x="112" y="125"/>
                </a:cubicBezTo>
                <a:cubicBezTo>
                  <a:pt x="112" y="125"/>
                  <a:pt x="112" y="125"/>
                  <a:pt x="111" y="125"/>
                </a:cubicBezTo>
                <a:cubicBezTo>
                  <a:pt x="112" y="125"/>
                  <a:pt x="112" y="125"/>
                  <a:pt x="112" y="126"/>
                </a:cubicBezTo>
                <a:cubicBezTo>
                  <a:pt x="112" y="125"/>
                  <a:pt x="111" y="125"/>
                  <a:pt x="111" y="125"/>
                </a:cubicBezTo>
                <a:cubicBezTo>
                  <a:pt x="111" y="126"/>
                  <a:pt x="112" y="126"/>
                  <a:pt x="112" y="126"/>
                </a:cubicBezTo>
                <a:cubicBezTo>
                  <a:pt x="112" y="126"/>
                  <a:pt x="112" y="126"/>
                  <a:pt x="112" y="126"/>
                </a:cubicBezTo>
                <a:cubicBezTo>
                  <a:pt x="112" y="126"/>
                  <a:pt x="112" y="126"/>
                  <a:pt x="112" y="126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1" y="126"/>
                  <a:pt x="111" y="126"/>
                  <a:pt x="112" y="126"/>
                </a:cubicBezTo>
                <a:cubicBezTo>
                  <a:pt x="112" y="127"/>
                  <a:pt x="112" y="127"/>
                  <a:pt x="112" y="126"/>
                </a:cubicBezTo>
                <a:cubicBezTo>
                  <a:pt x="112" y="127"/>
                  <a:pt x="112" y="127"/>
                  <a:pt x="112" y="127"/>
                </a:cubicBezTo>
                <a:cubicBezTo>
                  <a:pt x="112" y="127"/>
                  <a:pt x="112" y="127"/>
                  <a:pt x="111" y="127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1" y="127"/>
                  <a:pt x="110" y="126"/>
                  <a:pt x="110" y="126"/>
                </a:cubicBezTo>
                <a:cubicBezTo>
                  <a:pt x="110" y="127"/>
                  <a:pt x="111" y="127"/>
                  <a:pt x="111" y="127"/>
                </a:cubicBezTo>
                <a:cubicBezTo>
                  <a:pt x="111" y="127"/>
                  <a:pt x="110" y="127"/>
                  <a:pt x="110" y="127"/>
                </a:cubicBezTo>
                <a:cubicBezTo>
                  <a:pt x="110" y="127"/>
                  <a:pt x="111" y="127"/>
                  <a:pt x="111" y="128"/>
                </a:cubicBezTo>
                <a:cubicBezTo>
                  <a:pt x="110" y="128"/>
                  <a:pt x="110" y="127"/>
                  <a:pt x="109" y="127"/>
                </a:cubicBezTo>
                <a:cubicBezTo>
                  <a:pt x="109" y="127"/>
                  <a:pt x="109" y="127"/>
                  <a:pt x="109" y="127"/>
                </a:cubicBezTo>
                <a:cubicBezTo>
                  <a:pt x="109" y="128"/>
                  <a:pt x="109" y="128"/>
                  <a:pt x="109" y="128"/>
                </a:cubicBezTo>
                <a:cubicBezTo>
                  <a:pt x="109" y="128"/>
                  <a:pt x="110" y="128"/>
                  <a:pt x="111" y="128"/>
                </a:cubicBezTo>
                <a:cubicBezTo>
                  <a:pt x="111" y="128"/>
                  <a:pt x="112" y="128"/>
                  <a:pt x="112" y="128"/>
                </a:cubicBezTo>
                <a:cubicBezTo>
                  <a:pt x="112" y="128"/>
                  <a:pt x="113" y="127"/>
                  <a:pt x="113" y="127"/>
                </a:cubicBezTo>
                <a:cubicBezTo>
                  <a:pt x="113" y="127"/>
                  <a:pt x="114" y="127"/>
                  <a:pt x="114" y="127"/>
                </a:cubicBezTo>
                <a:cubicBezTo>
                  <a:pt x="115" y="128"/>
                  <a:pt x="116" y="128"/>
                  <a:pt x="116" y="128"/>
                </a:cubicBezTo>
                <a:cubicBezTo>
                  <a:pt x="116" y="128"/>
                  <a:pt x="116" y="128"/>
                  <a:pt x="115" y="128"/>
                </a:cubicBezTo>
                <a:cubicBezTo>
                  <a:pt x="115" y="129"/>
                  <a:pt x="114" y="129"/>
                  <a:pt x="114" y="129"/>
                </a:cubicBezTo>
                <a:cubicBezTo>
                  <a:pt x="115" y="129"/>
                  <a:pt x="115" y="129"/>
                  <a:pt x="116" y="129"/>
                </a:cubicBezTo>
                <a:cubicBezTo>
                  <a:pt x="116" y="129"/>
                  <a:pt x="116" y="129"/>
                  <a:pt x="116" y="129"/>
                </a:cubicBezTo>
                <a:cubicBezTo>
                  <a:pt x="116" y="129"/>
                  <a:pt x="116" y="130"/>
                  <a:pt x="116" y="130"/>
                </a:cubicBezTo>
                <a:cubicBezTo>
                  <a:pt x="116" y="130"/>
                  <a:pt x="115" y="130"/>
                  <a:pt x="115" y="130"/>
                </a:cubicBezTo>
                <a:cubicBezTo>
                  <a:pt x="115" y="130"/>
                  <a:pt x="115" y="129"/>
                  <a:pt x="114" y="130"/>
                </a:cubicBezTo>
                <a:cubicBezTo>
                  <a:pt x="114" y="130"/>
                  <a:pt x="114" y="130"/>
                  <a:pt x="114" y="130"/>
                </a:cubicBezTo>
                <a:cubicBezTo>
                  <a:pt x="114" y="130"/>
                  <a:pt x="114" y="130"/>
                  <a:pt x="114" y="130"/>
                </a:cubicBezTo>
                <a:cubicBezTo>
                  <a:pt x="114" y="130"/>
                  <a:pt x="114" y="130"/>
                  <a:pt x="114" y="129"/>
                </a:cubicBezTo>
                <a:cubicBezTo>
                  <a:pt x="114" y="130"/>
                  <a:pt x="113" y="130"/>
                  <a:pt x="113" y="130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2" y="130"/>
                  <a:pt x="112" y="130"/>
                  <a:pt x="112" y="130"/>
                </a:cubicBezTo>
                <a:cubicBezTo>
                  <a:pt x="112" y="130"/>
                  <a:pt x="112" y="130"/>
                  <a:pt x="111" y="130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11" y="130"/>
                  <a:pt x="110" y="130"/>
                  <a:pt x="110" y="130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3" y="131"/>
                  <a:pt x="114" y="131"/>
                  <a:pt x="115" y="131"/>
                </a:cubicBezTo>
                <a:cubicBezTo>
                  <a:pt x="115" y="131"/>
                  <a:pt x="115" y="131"/>
                  <a:pt x="115" y="131"/>
                </a:cubicBezTo>
                <a:cubicBezTo>
                  <a:pt x="115" y="131"/>
                  <a:pt x="115" y="131"/>
                  <a:pt x="115" y="131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5" y="132"/>
                  <a:pt x="116" y="132"/>
                  <a:pt x="116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6" y="132"/>
                  <a:pt x="116" y="133"/>
                  <a:pt x="115" y="133"/>
                </a:cubicBezTo>
                <a:cubicBezTo>
                  <a:pt x="116" y="133"/>
                  <a:pt x="116" y="132"/>
                  <a:pt x="116" y="132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7" y="132"/>
                  <a:pt x="117" y="132"/>
                  <a:pt x="116" y="132"/>
                </a:cubicBezTo>
                <a:cubicBezTo>
                  <a:pt x="116" y="132"/>
                  <a:pt x="116" y="133"/>
                  <a:pt x="116" y="133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16" y="133"/>
                  <a:pt x="115" y="134"/>
                  <a:pt x="115" y="134"/>
                </a:cubicBezTo>
                <a:cubicBezTo>
                  <a:pt x="115" y="134"/>
                  <a:pt x="114" y="134"/>
                  <a:pt x="114" y="134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4" y="134"/>
                  <a:pt x="114" y="134"/>
                  <a:pt x="114" y="135"/>
                </a:cubicBezTo>
                <a:cubicBezTo>
                  <a:pt x="115" y="135"/>
                  <a:pt x="117" y="135"/>
                  <a:pt x="119" y="134"/>
                </a:cubicBezTo>
                <a:cubicBezTo>
                  <a:pt x="119" y="135"/>
                  <a:pt x="119" y="135"/>
                  <a:pt x="119" y="135"/>
                </a:cubicBezTo>
                <a:cubicBezTo>
                  <a:pt x="119" y="135"/>
                  <a:pt x="119" y="135"/>
                  <a:pt x="120" y="135"/>
                </a:cubicBezTo>
                <a:cubicBezTo>
                  <a:pt x="119" y="135"/>
                  <a:pt x="119" y="135"/>
                  <a:pt x="120" y="135"/>
                </a:cubicBezTo>
                <a:cubicBezTo>
                  <a:pt x="120" y="136"/>
                  <a:pt x="120" y="136"/>
                  <a:pt x="121" y="136"/>
                </a:cubicBezTo>
                <a:cubicBezTo>
                  <a:pt x="122" y="136"/>
                  <a:pt x="123" y="136"/>
                  <a:pt x="124" y="136"/>
                </a:cubicBezTo>
                <a:cubicBezTo>
                  <a:pt x="124" y="136"/>
                  <a:pt x="125" y="136"/>
                  <a:pt x="125" y="136"/>
                </a:cubicBezTo>
                <a:cubicBezTo>
                  <a:pt x="125" y="136"/>
                  <a:pt x="125" y="136"/>
                  <a:pt x="125" y="136"/>
                </a:cubicBezTo>
                <a:cubicBezTo>
                  <a:pt x="125" y="136"/>
                  <a:pt x="125" y="136"/>
                  <a:pt x="126" y="136"/>
                </a:cubicBezTo>
                <a:cubicBezTo>
                  <a:pt x="126" y="136"/>
                  <a:pt x="126" y="135"/>
                  <a:pt x="126" y="135"/>
                </a:cubicBezTo>
                <a:cubicBezTo>
                  <a:pt x="126" y="135"/>
                  <a:pt x="128" y="135"/>
                  <a:pt x="128" y="135"/>
                </a:cubicBezTo>
                <a:cubicBezTo>
                  <a:pt x="129" y="135"/>
                  <a:pt x="129" y="135"/>
                  <a:pt x="130" y="134"/>
                </a:cubicBezTo>
                <a:close/>
                <a:moveTo>
                  <a:pt x="130" y="297"/>
                </a:moveTo>
                <a:cubicBezTo>
                  <a:pt x="130" y="297"/>
                  <a:pt x="130" y="297"/>
                  <a:pt x="130" y="297"/>
                </a:cubicBezTo>
                <a:cubicBezTo>
                  <a:pt x="130" y="297"/>
                  <a:pt x="130" y="297"/>
                  <a:pt x="130" y="297"/>
                </a:cubicBezTo>
                <a:cubicBezTo>
                  <a:pt x="130" y="297"/>
                  <a:pt x="130" y="297"/>
                  <a:pt x="130" y="297"/>
                </a:cubicBezTo>
                <a:close/>
                <a:moveTo>
                  <a:pt x="131" y="296"/>
                </a:moveTo>
                <a:cubicBezTo>
                  <a:pt x="131" y="296"/>
                  <a:pt x="131" y="296"/>
                  <a:pt x="131" y="296"/>
                </a:cubicBezTo>
                <a:cubicBezTo>
                  <a:pt x="131" y="297"/>
                  <a:pt x="131" y="297"/>
                  <a:pt x="131" y="296"/>
                </a:cubicBezTo>
                <a:close/>
                <a:moveTo>
                  <a:pt x="139" y="307"/>
                </a:moveTo>
                <a:cubicBezTo>
                  <a:pt x="139" y="308"/>
                  <a:pt x="140" y="308"/>
                  <a:pt x="140" y="308"/>
                </a:cubicBezTo>
                <a:cubicBezTo>
                  <a:pt x="140" y="308"/>
                  <a:pt x="140" y="308"/>
                  <a:pt x="140" y="308"/>
                </a:cubicBezTo>
                <a:cubicBezTo>
                  <a:pt x="140" y="308"/>
                  <a:pt x="140" y="308"/>
                  <a:pt x="140" y="308"/>
                </a:cubicBezTo>
                <a:cubicBezTo>
                  <a:pt x="140" y="307"/>
                  <a:pt x="139" y="307"/>
                  <a:pt x="139" y="307"/>
                </a:cubicBezTo>
                <a:close/>
                <a:moveTo>
                  <a:pt x="348" y="264"/>
                </a:moveTo>
                <a:cubicBezTo>
                  <a:pt x="348" y="264"/>
                  <a:pt x="348" y="264"/>
                  <a:pt x="348" y="264"/>
                </a:cubicBezTo>
                <a:cubicBezTo>
                  <a:pt x="348" y="264"/>
                  <a:pt x="348" y="264"/>
                  <a:pt x="348" y="264"/>
                </a:cubicBezTo>
                <a:cubicBezTo>
                  <a:pt x="348" y="264"/>
                  <a:pt x="348" y="264"/>
                  <a:pt x="348" y="264"/>
                </a:cubicBezTo>
                <a:cubicBezTo>
                  <a:pt x="348" y="264"/>
                  <a:pt x="348" y="264"/>
                  <a:pt x="348" y="264"/>
                </a:cubicBezTo>
                <a:cubicBezTo>
                  <a:pt x="348" y="264"/>
                  <a:pt x="348" y="264"/>
                  <a:pt x="348" y="265"/>
                </a:cubicBezTo>
                <a:cubicBezTo>
                  <a:pt x="348" y="264"/>
                  <a:pt x="348" y="264"/>
                  <a:pt x="348" y="264"/>
                </a:cubicBezTo>
                <a:cubicBezTo>
                  <a:pt x="348" y="264"/>
                  <a:pt x="348" y="264"/>
                  <a:pt x="348" y="264"/>
                </a:cubicBezTo>
                <a:close/>
                <a:moveTo>
                  <a:pt x="384" y="307"/>
                </a:moveTo>
                <a:cubicBezTo>
                  <a:pt x="384" y="307"/>
                  <a:pt x="384" y="308"/>
                  <a:pt x="384" y="308"/>
                </a:cubicBezTo>
                <a:cubicBezTo>
                  <a:pt x="384" y="308"/>
                  <a:pt x="384" y="307"/>
                  <a:pt x="384" y="307"/>
                </a:cubicBezTo>
                <a:close/>
                <a:moveTo>
                  <a:pt x="380" y="302"/>
                </a:moveTo>
                <a:cubicBezTo>
                  <a:pt x="380" y="302"/>
                  <a:pt x="380" y="302"/>
                  <a:pt x="380" y="302"/>
                </a:cubicBezTo>
                <a:cubicBezTo>
                  <a:pt x="380" y="302"/>
                  <a:pt x="380" y="302"/>
                  <a:pt x="380" y="302"/>
                </a:cubicBezTo>
                <a:cubicBezTo>
                  <a:pt x="380" y="302"/>
                  <a:pt x="380" y="302"/>
                  <a:pt x="379" y="302"/>
                </a:cubicBezTo>
                <a:cubicBezTo>
                  <a:pt x="379" y="302"/>
                  <a:pt x="380" y="303"/>
                  <a:pt x="380" y="302"/>
                </a:cubicBezTo>
                <a:cubicBezTo>
                  <a:pt x="380" y="302"/>
                  <a:pt x="380" y="302"/>
                  <a:pt x="380" y="302"/>
                </a:cubicBezTo>
                <a:cubicBezTo>
                  <a:pt x="381" y="303"/>
                  <a:pt x="381" y="303"/>
                  <a:pt x="381" y="303"/>
                </a:cubicBezTo>
                <a:cubicBezTo>
                  <a:pt x="381" y="303"/>
                  <a:pt x="381" y="303"/>
                  <a:pt x="381" y="302"/>
                </a:cubicBezTo>
                <a:cubicBezTo>
                  <a:pt x="380" y="302"/>
                  <a:pt x="380" y="302"/>
                  <a:pt x="380" y="302"/>
                </a:cubicBezTo>
                <a:close/>
                <a:moveTo>
                  <a:pt x="279" y="333"/>
                </a:moveTo>
                <a:cubicBezTo>
                  <a:pt x="279" y="333"/>
                  <a:pt x="279" y="333"/>
                  <a:pt x="279" y="333"/>
                </a:cubicBezTo>
                <a:cubicBezTo>
                  <a:pt x="279" y="333"/>
                  <a:pt x="279" y="333"/>
                  <a:pt x="279" y="333"/>
                </a:cubicBezTo>
                <a:close/>
                <a:moveTo>
                  <a:pt x="325" y="273"/>
                </a:moveTo>
                <a:cubicBezTo>
                  <a:pt x="325" y="273"/>
                  <a:pt x="324" y="274"/>
                  <a:pt x="324" y="274"/>
                </a:cubicBezTo>
                <a:cubicBezTo>
                  <a:pt x="325" y="274"/>
                  <a:pt x="325" y="274"/>
                  <a:pt x="325" y="273"/>
                </a:cubicBezTo>
                <a:cubicBezTo>
                  <a:pt x="325" y="273"/>
                  <a:pt x="325" y="273"/>
                  <a:pt x="325" y="273"/>
                </a:cubicBezTo>
                <a:close/>
                <a:moveTo>
                  <a:pt x="381" y="303"/>
                </a:moveTo>
                <a:cubicBezTo>
                  <a:pt x="381" y="303"/>
                  <a:pt x="381" y="303"/>
                  <a:pt x="381" y="303"/>
                </a:cubicBezTo>
                <a:cubicBezTo>
                  <a:pt x="381" y="303"/>
                  <a:pt x="381" y="303"/>
                  <a:pt x="381" y="303"/>
                </a:cubicBezTo>
                <a:cubicBezTo>
                  <a:pt x="381" y="303"/>
                  <a:pt x="381" y="303"/>
                  <a:pt x="381" y="303"/>
                </a:cubicBezTo>
                <a:close/>
                <a:moveTo>
                  <a:pt x="297" y="362"/>
                </a:moveTo>
                <a:cubicBezTo>
                  <a:pt x="298" y="362"/>
                  <a:pt x="298" y="362"/>
                  <a:pt x="297" y="362"/>
                </a:cubicBezTo>
                <a:cubicBezTo>
                  <a:pt x="297" y="362"/>
                  <a:pt x="297" y="362"/>
                  <a:pt x="297" y="362"/>
                </a:cubicBezTo>
                <a:cubicBezTo>
                  <a:pt x="297" y="362"/>
                  <a:pt x="297" y="362"/>
                  <a:pt x="297" y="362"/>
                </a:cubicBezTo>
                <a:close/>
                <a:moveTo>
                  <a:pt x="279" y="333"/>
                </a:moveTo>
                <a:cubicBezTo>
                  <a:pt x="279" y="333"/>
                  <a:pt x="279" y="333"/>
                  <a:pt x="279" y="333"/>
                </a:cubicBezTo>
                <a:cubicBezTo>
                  <a:pt x="279" y="333"/>
                  <a:pt x="279" y="333"/>
                  <a:pt x="279" y="333"/>
                </a:cubicBezTo>
                <a:close/>
                <a:moveTo>
                  <a:pt x="311" y="294"/>
                </a:moveTo>
                <a:cubicBezTo>
                  <a:pt x="311" y="294"/>
                  <a:pt x="311" y="294"/>
                  <a:pt x="311" y="294"/>
                </a:cubicBezTo>
                <a:cubicBezTo>
                  <a:pt x="311" y="294"/>
                  <a:pt x="311" y="295"/>
                  <a:pt x="310" y="295"/>
                </a:cubicBezTo>
                <a:cubicBezTo>
                  <a:pt x="311" y="295"/>
                  <a:pt x="311" y="295"/>
                  <a:pt x="311" y="295"/>
                </a:cubicBezTo>
                <a:cubicBezTo>
                  <a:pt x="312" y="295"/>
                  <a:pt x="312" y="295"/>
                  <a:pt x="313" y="295"/>
                </a:cubicBezTo>
                <a:cubicBezTo>
                  <a:pt x="313" y="295"/>
                  <a:pt x="313" y="295"/>
                  <a:pt x="314" y="295"/>
                </a:cubicBezTo>
                <a:cubicBezTo>
                  <a:pt x="313" y="294"/>
                  <a:pt x="313" y="294"/>
                  <a:pt x="313" y="294"/>
                </a:cubicBezTo>
                <a:cubicBezTo>
                  <a:pt x="312" y="294"/>
                  <a:pt x="312" y="294"/>
                  <a:pt x="311" y="294"/>
                </a:cubicBezTo>
                <a:close/>
                <a:moveTo>
                  <a:pt x="308" y="296"/>
                </a:moveTo>
                <a:cubicBezTo>
                  <a:pt x="308" y="296"/>
                  <a:pt x="307" y="295"/>
                  <a:pt x="307" y="295"/>
                </a:cubicBezTo>
                <a:cubicBezTo>
                  <a:pt x="307" y="296"/>
                  <a:pt x="308" y="296"/>
                  <a:pt x="308" y="296"/>
                </a:cubicBezTo>
                <a:close/>
                <a:moveTo>
                  <a:pt x="302" y="364"/>
                </a:moveTo>
                <a:cubicBezTo>
                  <a:pt x="302" y="363"/>
                  <a:pt x="302" y="362"/>
                  <a:pt x="302" y="361"/>
                </a:cubicBezTo>
                <a:cubicBezTo>
                  <a:pt x="302" y="361"/>
                  <a:pt x="301" y="361"/>
                  <a:pt x="301" y="361"/>
                </a:cubicBezTo>
                <a:cubicBezTo>
                  <a:pt x="301" y="360"/>
                  <a:pt x="301" y="360"/>
                  <a:pt x="300" y="360"/>
                </a:cubicBezTo>
                <a:cubicBezTo>
                  <a:pt x="300" y="359"/>
                  <a:pt x="300" y="359"/>
                  <a:pt x="300" y="359"/>
                </a:cubicBezTo>
                <a:cubicBezTo>
                  <a:pt x="300" y="359"/>
                  <a:pt x="300" y="359"/>
                  <a:pt x="300" y="359"/>
                </a:cubicBezTo>
                <a:cubicBezTo>
                  <a:pt x="300" y="359"/>
                  <a:pt x="300" y="358"/>
                  <a:pt x="300" y="358"/>
                </a:cubicBezTo>
                <a:cubicBezTo>
                  <a:pt x="300" y="359"/>
                  <a:pt x="299" y="359"/>
                  <a:pt x="299" y="359"/>
                </a:cubicBezTo>
                <a:cubicBezTo>
                  <a:pt x="299" y="359"/>
                  <a:pt x="298" y="359"/>
                  <a:pt x="299" y="360"/>
                </a:cubicBezTo>
                <a:cubicBezTo>
                  <a:pt x="299" y="360"/>
                  <a:pt x="299" y="360"/>
                  <a:pt x="299" y="360"/>
                </a:cubicBezTo>
                <a:cubicBezTo>
                  <a:pt x="299" y="361"/>
                  <a:pt x="299" y="361"/>
                  <a:pt x="299" y="361"/>
                </a:cubicBezTo>
                <a:cubicBezTo>
                  <a:pt x="299" y="362"/>
                  <a:pt x="299" y="362"/>
                  <a:pt x="299" y="362"/>
                </a:cubicBezTo>
                <a:cubicBezTo>
                  <a:pt x="298" y="362"/>
                  <a:pt x="298" y="362"/>
                  <a:pt x="298" y="362"/>
                </a:cubicBezTo>
                <a:cubicBezTo>
                  <a:pt x="298" y="362"/>
                  <a:pt x="298" y="362"/>
                  <a:pt x="298" y="362"/>
                </a:cubicBezTo>
                <a:cubicBezTo>
                  <a:pt x="298" y="362"/>
                  <a:pt x="298" y="362"/>
                  <a:pt x="298" y="362"/>
                </a:cubicBezTo>
                <a:cubicBezTo>
                  <a:pt x="297" y="363"/>
                  <a:pt x="297" y="363"/>
                  <a:pt x="297" y="363"/>
                </a:cubicBezTo>
                <a:cubicBezTo>
                  <a:pt x="297" y="363"/>
                  <a:pt x="297" y="363"/>
                  <a:pt x="297" y="363"/>
                </a:cubicBezTo>
                <a:cubicBezTo>
                  <a:pt x="297" y="363"/>
                  <a:pt x="297" y="363"/>
                  <a:pt x="297" y="363"/>
                </a:cubicBezTo>
                <a:cubicBezTo>
                  <a:pt x="297" y="362"/>
                  <a:pt x="297" y="362"/>
                  <a:pt x="297" y="362"/>
                </a:cubicBezTo>
                <a:cubicBezTo>
                  <a:pt x="296" y="363"/>
                  <a:pt x="297" y="364"/>
                  <a:pt x="297" y="364"/>
                </a:cubicBezTo>
                <a:cubicBezTo>
                  <a:pt x="297" y="364"/>
                  <a:pt x="297" y="364"/>
                  <a:pt x="296" y="364"/>
                </a:cubicBezTo>
                <a:cubicBezTo>
                  <a:pt x="296" y="364"/>
                  <a:pt x="297" y="364"/>
                  <a:pt x="296" y="364"/>
                </a:cubicBezTo>
                <a:cubicBezTo>
                  <a:pt x="296" y="364"/>
                  <a:pt x="296" y="364"/>
                  <a:pt x="296" y="364"/>
                </a:cubicBezTo>
                <a:cubicBezTo>
                  <a:pt x="296" y="365"/>
                  <a:pt x="296" y="365"/>
                  <a:pt x="296" y="365"/>
                </a:cubicBezTo>
                <a:cubicBezTo>
                  <a:pt x="296" y="365"/>
                  <a:pt x="296" y="365"/>
                  <a:pt x="296" y="365"/>
                </a:cubicBezTo>
                <a:cubicBezTo>
                  <a:pt x="297" y="365"/>
                  <a:pt x="297" y="365"/>
                  <a:pt x="297" y="365"/>
                </a:cubicBezTo>
                <a:cubicBezTo>
                  <a:pt x="296" y="365"/>
                  <a:pt x="296" y="365"/>
                  <a:pt x="296" y="365"/>
                </a:cubicBezTo>
                <a:cubicBezTo>
                  <a:pt x="296" y="365"/>
                  <a:pt x="296" y="365"/>
                  <a:pt x="296" y="365"/>
                </a:cubicBezTo>
                <a:cubicBezTo>
                  <a:pt x="296" y="365"/>
                  <a:pt x="295" y="366"/>
                  <a:pt x="295" y="366"/>
                </a:cubicBezTo>
                <a:cubicBezTo>
                  <a:pt x="295" y="366"/>
                  <a:pt x="295" y="366"/>
                  <a:pt x="295" y="366"/>
                </a:cubicBezTo>
                <a:cubicBezTo>
                  <a:pt x="295" y="365"/>
                  <a:pt x="295" y="365"/>
                  <a:pt x="295" y="366"/>
                </a:cubicBezTo>
                <a:cubicBezTo>
                  <a:pt x="295" y="366"/>
                  <a:pt x="294" y="367"/>
                  <a:pt x="294" y="367"/>
                </a:cubicBezTo>
                <a:cubicBezTo>
                  <a:pt x="294" y="367"/>
                  <a:pt x="295" y="367"/>
                  <a:pt x="295" y="367"/>
                </a:cubicBezTo>
                <a:cubicBezTo>
                  <a:pt x="294" y="368"/>
                  <a:pt x="294" y="368"/>
                  <a:pt x="294" y="368"/>
                </a:cubicBezTo>
                <a:cubicBezTo>
                  <a:pt x="294" y="367"/>
                  <a:pt x="294" y="367"/>
                  <a:pt x="294" y="367"/>
                </a:cubicBezTo>
                <a:cubicBezTo>
                  <a:pt x="294" y="367"/>
                  <a:pt x="294" y="367"/>
                  <a:pt x="293" y="367"/>
                </a:cubicBezTo>
                <a:cubicBezTo>
                  <a:pt x="293" y="367"/>
                  <a:pt x="293" y="368"/>
                  <a:pt x="292" y="368"/>
                </a:cubicBezTo>
                <a:cubicBezTo>
                  <a:pt x="292" y="368"/>
                  <a:pt x="292" y="368"/>
                  <a:pt x="292" y="368"/>
                </a:cubicBezTo>
                <a:cubicBezTo>
                  <a:pt x="292" y="369"/>
                  <a:pt x="293" y="369"/>
                  <a:pt x="293" y="369"/>
                </a:cubicBezTo>
                <a:cubicBezTo>
                  <a:pt x="292" y="369"/>
                  <a:pt x="292" y="369"/>
                  <a:pt x="292" y="369"/>
                </a:cubicBezTo>
                <a:cubicBezTo>
                  <a:pt x="292" y="369"/>
                  <a:pt x="292" y="368"/>
                  <a:pt x="292" y="368"/>
                </a:cubicBezTo>
                <a:cubicBezTo>
                  <a:pt x="292" y="368"/>
                  <a:pt x="292" y="368"/>
                  <a:pt x="291" y="368"/>
                </a:cubicBezTo>
                <a:cubicBezTo>
                  <a:pt x="291" y="368"/>
                  <a:pt x="291" y="368"/>
                  <a:pt x="291" y="368"/>
                </a:cubicBezTo>
                <a:cubicBezTo>
                  <a:pt x="291" y="368"/>
                  <a:pt x="291" y="368"/>
                  <a:pt x="291" y="368"/>
                </a:cubicBezTo>
                <a:cubicBezTo>
                  <a:pt x="290" y="369"/>
                  <a:pt x="290" y="369"/>
                  <a:pt x="290" y="369"/>
                </a:cubicBezTo>
                <a:cubicBezTo>
                  <a:pt x="290" y="369"/>
                  <a:pt x="290" y="369"/>
                  <a:pt x="290" y="369"/>
                </a:cubicBezTo>
                <a:cubicBezTo>
                  <a:pt x="290" y="369"/>
                  <a:pt x="290" y="369"/>
                  <a:pt x="289" y="369"/>
                </a:cubicBezTo>
                <a:cubicBezTo>
                  <a:pt x="289" y="369"/>
                  <a:pt x="289" y="369"/>
                  <a:pt x="288" y="370"/>
                </a:cubicBezTo>
                <a:cubicBezTo>
                  <a:pt x="288" y="370"/>
                  <a:pt x="288" y="369"/>
                  <a:pt x="288" y="369"/>
                </a:cubicBezTo>
                <a:cubicBezTo>
                  <a:pt x="287" y="370"/>
                  <a:pt x="287" y="371"/>
                  <a:pt x="287" y="371"/>
                </a:cubicBezTo>
                <a:cubicBezTo>
                  <a:pt x="287" y="372"/>
                  <a:pt x="287" y="372"/>
                  <a:pt x="286" y="373"/>
                </a:cubicBezTo>
                <a:cubicBezTo>
                  <a:pt x="286" y="373"/>
                  <a:pt x="286" y="373"/>
                  <a:pt x="286" y="373"/>
                </a:cubicBezTo>
                <a:cubicBezTo>
                  <a:pt x="286" y="374"/>
                  <a:pt x="286" y="375"/>
                  <a:pt x="287" y="376"/>
                </a:cubicBezTo>
                <a:cubicBezTo>
                  <a:pt x="287" y="377"/>
                  <a:pt x="287" y="377"/>
                  <a:pt x="287" y="378"/>
                </a:cubicBezTo>
                <a:cubicBezTo>
                  <a:pt x="288" y="378"/>
                  <a:pt x="288" y="378"/>
                  <a:pt x="287" y="379"/>
                </a:cubicBezTo>
                <a:cubicBezTo>
                  <a:pt x="287" y="379"/>
                  <a:pt x="287" y="380"/>
                  <a:pt x="287" y="380"/>
                </a:cubicBezTo>
                <a:cubicBezTo>
                  <a:pt x="287" y="380"/>
                  <a:pt x="287" y="380"/>
                  <a:pt x="287" y="381"/>
                </a:cubicBezTo>
                <a:cubicBezTo>
                  <a:pt x="287" y="381"/>
                  <a:pt x="287" y="381"/>
                  <a:pt x="287" y="381"/>
                </a:cubicBezTo>
                <a:cubicBezTo>
                  <a:pt x="286" y="381"/>
                  <a:pt x="286" y="381"/>
                  <a:pt x="286" y="382"/>
                </a:cubicBezTo>
                <a:cubicBezTo>
                  <a:pt x="286" y="382"/>
                  <a:pt x="286" y="383"/>
                  <a:pt x="286" y="383"/>
                </a:cubicBezTo>
                <a:cubicBezTo>
                  <a:pt x="285" y="383"/>
                  <a:pt x="285" y="383"/>
                  <a:pt x="285" y="384"/>
                </a:cubicBezTo>
                <a:cubicBezTo>
                  <a:pt x="285" y="384"/>
                  <a:pt x="285" y="384"/>
                  <a:pt x="285" y="384"/>
                </a:cubicBezTo>
                <a:cubicBezTo>
                  <a:pt x="285" y="384"/>
                  <a:pt x="285" y="384"/>
                  <a:pt x="285" y="384"/>
                </a:cubicBezTo>
                <a:cubicBezTo>
                  <a:pt x="285" y="384"/>
                  <a:pt x="285" y="385"/>
                  <a:pt x="285" y="385"/>
                </a:cubicBezTo>
                <a:cubicBezTo>
                  <a:pt x="284" y="385"/>
                  <a:pt x="284" y="385"/>
                  <a:pt x="284" y="385"/>
                </a:cubicBezTo>
                <a:cubicBezTo>
                  <a:pt x="284" y="385"/>
                  <a:pt x="284" y="386"/>
                  <a:pt x="284" y="386"/>
                </a:cubicBezTo>
                <a:cubicBezTo>
                  <a:pt x="284" y="387"/>
                  <a:pt x="285" y="388"/>
                  <a:pt x="285" y="389"/>
                </a:cubicBezTo>
                <a:cubicBezTo>
                  <a:pt x="285" y="389"/>
                  <a:pt x="286" y="389"/>
                  <a:pt x="286" y="389"/>
                </a:cubicBezTo>
                <a:cubicBezTo>
                  <a:pt x="286" y="389"/>
                  <a:pt x="285" y="389"/>
                  <a:pt x="285" y="389"/>
                </a:cubicBezTo>
                <a:cubicBezTo>
                  <a:pt x="285" y="390"/>
                  <a:pt x="285" y="390"/>
                  <a:pt x="285" y="390"/>
                </a:cubicBezTo>
                <a:cubicBezTo>
                  <a:pt x="285" y="391"/>
                  <a:pt x="285" y="391"/>
                  <a:pt x="286" y="392"/>
                </a:cubicBezTo>
                <a:cubicBezTo>
                  <a:pt x="286" y="392"/>
                  <a:pt x="286" y="392"/>
                  <a:pt x="286" y="393"/>
                </a:cubicBezTo>
                <a:cubicBezTo>
                  <a:pt x="286" y="393"/>
                  <a:pt x="286" y="393"/>
                  <a:pt x="287" y="393"/>
                </a:cubicBezTo>
                <a:cubicBezTo>
                  <a:pt x="288" y="394"/>
                  <a:pt x="289" y="395"/>
                  <a:pt x="290" y="395"/>
                </a:cubicBezTo>
                <a:cubicBezTo>
                  <a:pt x="291" y="395"/>
                  <a:pt x="291" y="394"/>
                  <a:pt x="292" y="394"/>
                </a:cubicBezTo>
                <a:cubicBezTo>
                  <a:pt x="293" y="394"/>
                  <a:pt x="293" y="394"/>
                  <a:pt x="294" y="394"/>
                </a:cubicBezTo>
                <a:cubicBezTo>
                  <a:pt x="294" y="393"/>
                  <a:pt x="294" y="393"/>
                  <a:pt x="294" y="393"/>
                </a:cubicBezTo>
                <a:cubicBezTo>
                  <a:pt x="294" y="393"/>
                  <a:pt x="294" y="392"/>
                  <a:pt x="295" y="392"/>
                </a:cubicBezTo>
                <a:cubicBezTo>
                  <a:pt x="295" y="391"/>
                  <a:pt x="295" y="391"/>
                  <a:pt x="295" y="391"/>
                </a:cubicBezTo>
                <a:cubicBezTo>
                  <a:pt x="298" y="381"/>
                  <a:pt x="298" y="381"/>
                  <a:pt x="298" y="381"/>
                </a:cubicBezTo>
                <a:cubicBezTo>
                  <a:pt x="299" y="379"/>
                  <a:pt x="299" y="378"/>
                  <a:pt x="299" y="376"/>
                </a:cubicBezTo>
                <a:cubicBezTo>
                  <a:pt x="300" y="375"/>
                  <a:pt x="300" y="375"/>
                  <a:pt x="300" y="374"/>
                </a:cubicBezTo>
                <a:cubicBezTo>
                  <a:pt x="300" y="373"/>
                  <a:pt x="300" y="373"/>
                  <a:pt x="300" y="373"/>
                </a:cubicBezTo>
                <a:cubicBezTo>
                  <a:pt x="300" y="373"/>
                  <a:pt x="300" y="373"/>
                  <a:pt x="300" y="372"/>
                </a:cubicBezTo>
                <a:cubicBezTo>
                  <a:pt x="301" y="372"/>
                  <a:pt x="301" y="372"/>
                  <a:pt x="301" y="372"/>
                </a:cubicBezTo>
                <a:cubicBezTo>
                  <a:pt x="301" y="371"/>
                  <a:pt x="301" y="371"/>
                  <a:pt x="301" y="371"/>
                </a:cubicBezTo>
                <a:cubicBezTo>
                  <a:pt x="301" y="371"/>
                  <a:pt x="301" y="371"/>
                  <a:pt x="301" y="371"/>
                </a:cubicBezTo>
                <a:cubicBezTo>
                  <a:pt x="301" y="370"/>
                  <a:pt x="302" y="370"/>
                  <a:pt x="301" y="369"/>
                </a:cubicBezTo>
                <a:cubicBezTo>
                  <a:pt x="301" y="369"/>
                  <a:pt x="301" y="369"/>
                  <a:pt x="301" y="369"/>
                </a:cubicBezTo>
                <a:cubicBezTo>
                  <a:pt x="301" y="369"/>
                  <a:pt x="301" y="368"/>
                  <a:pt x="301" y="368"/>
                </a:cubicBezTo>
                <a:cubicBezTo>
                  <a:pt x="301" y="368"/>
                  <a:pt x="301" y="368"/>
                  <a:pt x="301" y="367"/>
                </a:cubicBezTo>
                <a:cubicBezTo>
                  <a:pt x="302" y="367"/>
                  <a:pt x="302" y="368"/>
                  <a:pt x="302" y="368"/>
                </a:cubicBezTo>
                <a:cubicBezTo>
                  <a:pt x="302" y="368"/>
                  <a:pt x="302" y="369"/>
                  <a:pt x="303" y="368"/>
                </a:cubicBezTo>
                <a:cubicBezTo>
                  <a:pt x="303" y="368"/>
                  <a:pt x="303" y="368"/>
                  <a:pt x="303" y="367"/>
                </a:cubicBezTo>
                <a:cubicBezTo>
                  <a:pt x="303" y="367"/>
                  <a:pt x="303" y="366"/>
                  <a:pt x="303" y="365"/>
                </a:cubicBezTo>
                <a:cubicBezTo>
                  <a:pt x="302" y="365"/>
                  <a:pt x="302" y="364"/>
                  <a:pt x="302" y="364"/>
                </a:cubicBezTo>
                <a:close/>
                <a:moveTo>
                  <a:pt x="415" y="308"/>
                </a:moveTo>
                <a:cubicBezTo>
                  <a:pt x="415" y="308"/>
                  <a:pt x="415" y="308"/>
                  <a:pt x="415" y="308"/>
                </a:cubicBezTo>
                <a:cubicBezTo>
                  <a:pt x="415" y="308"/>
                  <a:pt x="414" y="308"/>
                  <a:pt x="415" y="308"/>
                </a:cubicBezTo>
                <a:close/>
                <a:moveTo>
                  <a:pt x="490" y="349"/>
                </a:moveTo>
                <a:cubicBezTo>
                  <a:pt x="490" y="349"/>
                  <a:pt x="491" y="349"/>
                  <a:pt x="490" y="349"/>
                </a:cubicBezTo>
                <a:cubicBezTo>
                  <a:pt x="491" y="349"/>
                  <a:pt x="491" y="349"/>
                  <a:pt x="491" y="349"/>
                </a:cubicBezTo>
                <a:cubicBezTo>
                  <a:pt x="491" y="349"/>
                  <a:pt x="490" y="348"/>
                  <a:pt x="490" y="348"/>
                </a:cubicBezTo>
                <a:cubicBezTo>
                  <a:pt x="490" y="348"/>
                  <a:pt x="490" y="348"/>
                  <a:pt x="490" y="348"/>
                </a:cubicBezTo>
                <a:cubicBezTo>
                  <a:pt x="490" y="349"/>
                  <a:pt x="490" y="349"/>
                  <a:pt x="489" y="349"/>
                </a:cubicBezTo>
                <a:cubicBezTo>
                  <a:pt x="489" y="349"/>
                  <a:pt x="489" y="349"/>
                  <a:pt x="489" y="349"/>
                </a:cubicBezTo>
                <a:cubicBezTo>
                  <a:pt x="489" y="350"/>
                  <a:pt x="489" y="350"/>
                  <a:pt x="489" y="349"/>
                </a:cubicBezTo>
                <a:cubicBezTo>
                  <a:pt x="488" y="349"/>
                  <a:pt x="488" y="349"/>
                  <a:pt x="487" y="349"/>
                </a:cubicBezTo>
                <a:cubicBezTo>
                  <a:pt x="487" y="349"/>
                  <a:pt x="487" y="350"/>
                  <a:pt x="487" y="349"/>
                </a:cubicBezTo>
                <a:cubicBezTo>
                  <a:pt x="486" y="349"/>
                  <a:pt x="486" y="349"/>
                  <a:pt x="486" y="349"/>
                </a:cubicBezTo>
                <a:cubicBezTo>
                  <a:pt x="485" y="349"/>
                  <a:pt x="485" y="349"/>
                  <a:pt x="484" y="349"/>
                </a:cubicBezTo>
                <a:cubicBezTo>
                  <a:pt x="484" y="349"/>
                  <a:pt x="482" y="349"/>
                  <a:pt x="482" y="349"/>
                </a:cubicBezTo>
                <a:cubicBezTo>
                  <a:pt x="482" y="350"/>
                  <a:pt x="483" y="350"/>
                  <a:pt x="484" y="350"/>
                </a:cubicBezTo>
                <a:cubicBezTo>
                  <a:pt x="484" y="350"/>
                  <a:pt x="485" y="350"/>
                  <a:pt x="485" y="350"/>
                </a:cubicBezTo>
                <a:cubicBezTo>
                  <a:pt x="485" y="350"/>
                  <a:pt x="485" y="350"/>
                  <a:pt x="485" y="350"/>
                </a:cubicBezTo>
                <a:cubicBezTo>
                  <a:pt x="486" y="350"/>
                  <a:pt x="486" y="350"/>
                  <a:pt x="486" y="350"/>
                </a:cubicBezTo>
                <a:cubicBezTo>
                  <a:pt x="487" y="350"/>
                  <a:pt x="487" y="350"/>
                  <a:pt x="487" y="350"/>
                </a:cubicBezTo>
                <a:cubicBezTo>
                  <a:pt x="487" y="350"/>
                  <a:pt x="488" y="350"/>
                  <a:pt x="488" y="350"/>
                </a:cubicBezTo>
                <a:cubicBezTo>
                  <a:pt x="488" y="350"/>
                  <a:pt x="489" y="350"/>
                  <a:pt x="489" y="350"/>
                </a:cubicBezTo>
                <a:cubicBezTo>
                  <a:pt x="490" y="350"/>
                  <a:pt x="490" y="350"/>
                  <a:pt x="490" y="350"/>
                </a:cubicBezTo>
                <a:cubicBezTo>
                  <a:pt x="490" y="349"/>
                  <a:pt x="490" y="349"/>
                  <a:pt x="490" y="349"/>
                </a:cubicBezTo>
                <a:close/>
                <a:moveTo>
                  <a:pt x="492" y="349"/>
                </a:moveTo>
                <a:cubicBezTo>
                  <a:pt x="492" y="349"/>
                  <a:pt x="492" y="348"/>
                  <a:pt x="492" y="349"/>
                </a:cubicBezTo>
                <a:cubicBezTo>
                  <a:pt x="492" y="349"/>
                  <a:pt x="492" y="349"/>
                  <a:pt x="492" y="349"/>
                </a:cubicBezTo>
                <a:cubicBezTo>
                  <a:pt x="492" y="349"/>
                  <a:pt x="492" y="349"/>
                  <a:pt x="492" y="349"/>
                </a:cubicBezTo>
                <a:cubicBezTo>
                  <a:pt x="492" y="349"/>
                  <a:pt x="492" y="348"/>
                  <a:pt x="492" y="349"/>
                </a:cubicBezTo>
                <a:cubicBezTo>
                  <a:pt x="492" y="349"/>
                  <a:pt x="491" y="349"/>
                  <a:pt x="491" y="349"/>
                </a:cubicBezTo>
                <a:cubicBezTo>
                  <a:pt x="491" y="349"/>
                  <a:pt x="492" y="349"/>
                  <a:pt x="492" y="349"/>
                </a:cubicBezTo>
                <a:cubicBezTo>
                  <a:pt x="492" y="349"/>
                  <a:pt x="492" y="349"/>
                  <a:pt x="492" y="349"/>
                </a:cubicBezTo>
                <a:cubicBezTo>
                  <a:pt x="492" y="349"/>
                  <a:pt x="492" y="349"/>
                  <a:pt x="492" y="349"/>
                </a:cubicBezTo>
                <a:cubicBezTo>
                  <a:pt x="492" y="349"/>
                  <a:pt x="492" y="349"/>
                  <a:pt x="492" y="349"/>
                </a:cubicBezTo>
                <a:cubicBezTo>
                  <a:pt x="492" y="349"/>
                  <a:pt x="492" y="349"/>
                  <a:pt x="492" y="349"/>
                </a:cubicBezTo>
                <a:cubicBezTo>
                  <a:pt x="493" y="349"/>
                  <a:pt x="493" y="349"/>
                  <a:pt x="493" y="349"/>
                </a:cubicBezTo>
                <a:cubicBezTo>
                  <a:pt x="493" y="348"/>
                  <a:pt x="493" y="348"/>
                  <a:pt x="492" y="349"/>
                </a:cubicBezTo>
                <a:close/>
                <a:moveTo>
                  <a:pt x="484" y="353"/>
                </a:moveTo>
                <a:cubicBezTo>
                  <a:pt x="484" y="353"/>
                  <a:pt x="484" y="352"/>
                  <a:pt x="484" y="352"/>
                </a:cubicBezTo>
                <a:cubicBezTo>
                  <a:pt x="484" y="352"/>
                  <a:pt x="484" y="352"/>
                  <a:pt x="484" y="352"/>
                </a:cubicBezTo>
                <a:cubicBezTo>
                  <a:pt x="484" y="352"/>
                  <a:pt x="484" y="352"/>
                  <a:pt x="484" y="352"/>
                </a:cubicBezTo>
                <a:cubicBezTo>
                  <a:pt x="483" y="352"/>
                  <a:pt x="483" y="352"/>
                  <a:pt x="483" y="352"/>
                </a:cubicBezTo>
                <a:cubicBezTo>
                  <a:pt x="483" y="352"/>
                  <a:pt x="483" y="352"/>
                  <a:pt x="483" y="352"/>
                </a:cubicBezTo>
                <a:cubicBezTo>
                  <a:pt x="483" y="352"/>
                  <a:pt x="483" y="351"/>
                  <a:pt x="482" y="351"/>
                </a:cubicBezTo>
                <a:cubicBezTo>
                  <a:pt x="482" y="351"/>
                  <a:pt x="481" y="351"/>
                  <a:pt x="480" y="352"/>
                </a:cubicBezTo>
                <a:cubicBezTo>
                  <a:pt x="480" y="352"/>
                  <a:pt x="480" y="352"/>
                  <a:pt x="480" y="352"/>
                </a:cubicBezTo>
                <a:cubicBezTo>
                  <a:pt x="480" y="352"/>
                  <a:pt x="481" y="353"/>
                  <a:pt x="481" y="353"/>
                </a:cubicBezTo>
                <a:cubicBezTo>
                  <a:pt x="481" y="353"/>
                  <a:pt x="482" y="352"/>
                  <a:pt x="482" y="353"/>
                </a:cubicBezTo>
                <a:cubicBezTo>
                  <a:pt x="483" y="353"/>
                  <a:pt x="483" y="354"/>
                  <a:pt x="484" y="354"/>
                </a:cubicBezTo>
                <a:cubicBezTo>
                  <a:pt x="484" y="354"/>
                  <a:pt x="484" y="354"/>
                  <a:pt x="484" y="354"/>
                </a:cubicBezTo>
                <a:cubicBezTo>
                  <a:pt x="484" y="354"/>
                  <a:pt x="485" y="354"/>
                  <a:pt x="485" y="353"/>
                </a:cubicBezTo>
                <a:cubicBezTo>
                  <a:pt x="485" y="353"/>
                  <a:pt x="485" y="353"/>
                  <a:pt x="484" y="353"/>
                </a:cubicBezTo>
                <a:close/>
                <a:moveTo>
                  <a:pt x="120" y="87"/>
                </a:moveTo>
                <a:cubicBezTo>
                  <a:pt x="120" y="87"/>
                  <a:pt x="120" y="87"/>
                  <a:pt x="120" y="87"/>
                </a:cubicBezTo>
                <a:cubicBezTo>
                  <a:pt x="119" y="86"/>
                  <a:pt x="119" y="86"/>
                  <a:pt x="118" y="86"/>
                </a:cubicBezTo>
                <a:cubicBezTo>
                  <a:pt x="117" y="87"/>
                  <a:pt x="117" y="87"/>
                  <a:pt x="116" y="87"/>
                </a:cubicBezTo>
                <a:cubicBezTo>
                  <a:pt x="116" y="88"/>
                  <a:pt x="116" y="88"/>
                  <a:pt x="117" y="88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18" y="88"/>
                  <a:pt x="118" y="88"/>
                  <a:pt x="118" y="88"/>
                </a:cubicBezTo>
                <a:cubicBezTo>
                  <a:pt x="118" y="88"/>
                  <a:pt x="119" y="88"/>
                  <a:pt x="119" y="88"/>
                </a:cubicBezTo>
                <a:cubicBezTo>
                  <a:pt x="120" y="88"/>
                  <a:pt x="120" y="88"/>
                  <a:pt x="120" y="87"/>
                </a:cubicBezTo>
                <a:cubicBezTo>
                  <a:pt x="120" y="87"/>
                  <a:pt x="120" y="87"/>
                  <a:pt x="120" y="87"/>
                </a:cubicBezTo>
                <a:close/>
                <a:moveTo>
                  <a:pt x="480" y="348"/>
                </a:moveTo>
                <a:cubicBezTo>
                  <a:pt x="480" y="348"/>
                  <a:pt x="480" y="348"/>
                  <a:pt x="480" y="349"/>
                </a:cubicBezTo>
                <a:cubicBezTo>
                  <a:pt x="480" y="349"/>
                  <a:pt x="480" y="348"/>
                  <a:pt x="480" y="348"/>
                </a:cubicBezTo>
                <a:close/>
                <a:moveTo>
                  <a:pt x="491" y="355"/>
                </a:moveTo>
                <a:cubicBezTo>
                  <a:pt x="490" y="355"/>
                  <a:pt x="490" y="355"/>
                  <a:pt x="490" y="355"/>
                </a:cubicBezTo>
                <a:cubicBezTo>
                  <a:pt x="490" y="356"/>
                  <a:pt x="491" y="355"/>
                  <a:pt x="491" y="355"/>
                </a:cubicBezTo>
                <a:cubicBezTo>
                  <a:pt x="491" y="355"/>
                  <a:pt x="491" y="355"/>
                  <a:pt x="491" y="355"/>
                </a:cubicBezTo>
                <a:cubicBezTo>
                  <a:pt x="492" y="355"/>
                  <a:pt x="492" y="355"/>
                  <a:pt x="492" y="354"/>
                </a:cubicBezTo>
                <a:cubicBezTo>
                  <a:pt x="491" y="354"/>
                  <a:pt x="491" y="355"/>
                  <a:pt x="491" y="355"/>
                </a:cubicBezTo>
                <a:close/>
                <a:moveTo>
                  <a:pt x="488" y="354"/>
                </a:moveTo>
                <a:cubicBezTo>
                  <a:pt x="488" y="354"/>
                  <a:pt x="487" y="354"/>
                  <a:pt x="487" y="355"/>
                </a:cubicBezTo>
                <a:cubicBezTo>
                  <a:pt x="487" y="355"/>
                  <a:pt x="488" y="355"/>
                  <a:pt x="488" y="354"/>
                </a:cubicBezTo>
                <a:close/>
                <a:moveTo>
                  <a:pt x="488" y="328"/>
                </a:moveTo>
                <a:cubicBezTo>
                  <a:pt x="488" y="328"/>
                  <a:pt x="487" y="328"/>
                  <a:pt x="487" y="328"/>
                </a:cubicBezTo>
                <a:cubicBezTo>
                  <a:pt x="487" y="328"/>
                  <a:pt x="487" y="329"/>
                  <a:pt x="487" y="329"/>
                </a:cubicBezTo>
                <a:cubicBezTo>
                  <a:pt x="487" y="329"/>
                  <a:pt x="488" y="329"/>
                  <a:pt x="488" y="328"/>
                </a:cubicBezTo>
                <a:close/>
                <a:moveTo>
                  <a:pt x="481" y="350"/>
                </a:moveTo>
                <a:cubicBezTo>
                  <a:pt x="481" y="350"/>
                  <a:pt x="481" y="350"/>
                  <a:pt x="481" y="350"/>
                </a:cubicBezTo>
                <a:cubicBezTo>
                  <a:pt x="482" y="349"/>
                  <a:pt x="482" y="349"/>
                  <a:pt x="481" y="349"/>
                </a:cubicBezTo>
                <a:cubicBezTo>
                  <a:pt x="481" y="349"/>
                  <a:pt x="481" y="349"/>
                  <a:pt x="481" y="350"/>
                </a:cubicBezTo>
                <a:close/>
                <a:moveTo>
                  <a:pt x="492" y="331"/>
                </a:moveTo>
                <a:cubicBezTo>
                  <a:pt x="492" y="331"/>
                  <a:pt x="492" y="331"/>
                  <a:pt x="492" y="332"/>
                </a:cubicBezTo>
                <a:cubicBezTo>
                  <a:pt x="492" y="332"/>
                  <a:pt x="492" y="331"/>
                  <a:pt x="492" y="331"/>
                </a:cubicBezTo>
                <a:close/>
                <a:moveTo>
                  <a:pt x="491" y="331"/>
                </a:moveTo>
                <a:cubicBezTo>
                  <a:pt x="491" y="330"/>
                  <a:pt x="491" y="330"/>
                  <a:pt x="491" y="330"/>
                </a:cubicBezTo>
                <a:cubicBezTo>
                  <a:pt x="491" y="330"/>
                  <a:pt x="491" y="330"/>
                  <a:pt x="491" y="330"/>
                </a:cubicBezTo>
                <a:cubicBezTo>
                  <a:pt x="491" y="330"/>
                  <a:pt x="490" y="330"/>
                  <a:pt x="490" y="330"/>
                </a:cubicBezTo>
                <a:cubicBezTo>
                  <a:pt x="490" y="331"/>
                  <a:pt x="490" y="331"/>
                  <a:pt x="490" y="331"/>
                </a:cubicBezTo>
                <a:cubicBezTo>
                  <a:pt x="490" y="332"/>
                  <a:pt x="491" y="331"/>
                  <a:pt x="491" y="331"/>
                </a:cubicBezTo>
                <a:cubicBezTo>
                  <a:pt x="491" y="331"/>
                  <a:pt x="491" y="331"/>
                  <a:pt x="491" y="331"/>
                </a:cubicBezTo>
                <a:cubicBezTo>
                  <a:pt x="491" y="331"/>
                  <a:pt x="491" y="331"/>
                  <a:pt x="491" y="331"/>
                </a:cubicBezTo>
                <a:cubicBezTo>
                  <a:pt x="491" y="331"/>
                  <a:pt x="491" y="331"/>
                  <a:pt x="492" y="331"/>
                </a:cubicBezTo>
                <a:cubicBezTo>
                  <a:pt x="492" y="330"/>
                  <a:pt x="491" y="330"/>
                  <a:pt x="491" y="331"/>
                </a:cubicBezTo>
                <a:close/>
                <a:moveTo>
                  <a:pt x="486" y="293"/>
                </a:moveTo>
                <a:cubicBezTo>
                  <a:pt x="486" y="293"/>
                  <a:pt x="485" y="292"/>
                  <a:pt x="485" y="292"/>
                </a:cubicBezTo>
                <a:cubicBezTo>
                  <a:pt x="485" y="292"/>
                  <a:pt x="485" y="292"/>
                  <a:pt x="485" y="292"/>
                </a:cubicBezTo>
                <a:cubicBezTo>
                  <a:pt x="484" y="292"/>
                  <a:pt x="484" y="292"/>
                  <a:pt x="484" y="292"/>
                </a:cubicBezTo>
                <a:cubicBezTo>
                  <a:pt x="484" y="292"/>
                  <a:pt x="484" y="292"/>
                  <a:pt x="484" y="292"/>
                </a:cubicBezTo>
                <a:cubicBezTo>
                  <a:pt x="484" y="292"/>
                  <a:pt x="485" y="293"/>
                  <a:pt x="485" y="294"/>
                </a:cubicBezTo>
                <a:cubicBezTo>
                  <a:pt x="485" y="294"/>
                  <a:pt x="485" y="295"/>
                  <a:pt x="486" y="295"/>
                </a:cubicBezTo>
                <a:cubicBezTo>
                  <a:pt x="486" y="295"/>
                  <a:pt x="486" y="295"/>
                  <a:pt x="486" y="295"/>
                </a:cubicBezTo>
                <a:cubicBezTo>
                  <a:pt x="486" y="295"/>
                  <a:pt x="486" y="295"/>
                  <a:pt x="487" y="295"/>
                </a:cubicBezTo>
                <a:cubicBezTo>
                  <a:pt x="486" y="295"/>
                  <a:pt x="487" y="295"/>
                  <a:pt x="487" y="295"/>
                </a:cubicBezTo>
                <a:cubicBezTo>
                  <a:pt x="487" y="294"/>
                  <a:pt x="487" y="294"/>
                  <a:pt x="487" y="294"/>
                </a:cubicBezTo>
                <a:cubicBezTo>
                  <a:pt x="487" y="294"/>
                  <a:pt x="487" y="293"/>
                  <a:pt x="487" y="293"/>
                </a:cubicBezTo>
                <a:cubicBezTo>
                  <a:pt x="487" y="293"/>
                  <a:pt x="487" y="293"/>
                  <a:pt x="487" y="293"/>
                </a:cubicBezTo>
                <a:cubicBezTo>
                  <a:pt x="487" y="293"/>
                  <a:pt x="486" y="293"/>
                  <a:pt x="486" y="293"/>
                </a:cubicBezTo>
                <a:close/>
                <a:moveTo>
                  <a:pt x="484" y="344"/>
                </a:moveTo>
                <a:cubicBezTo>
                  <a:pt x="484" y="343"/>
                  <a:pt x="484" y="343"/>
                  <a:pt x="484" y="342"/>
                </a:cubicBezTo>
                <a:cubicBezTo>
                  <a:pt x="484" y="343"/>
                  <a:pt x="484" y="343"/>
                  <a:pt x="484" y="344"/>
                </a:cubicBezTo>
                <a:close/>
                <a:moveTo>
                  <a:pt x="498" y="309"/>
                </a:moveTo>
                <a:cubicBezTo>
                  <a:pt x="497" y="309"/>
                  <a:pt x="498" y="309"/>
                  <a:pt x="498" y="309"/>
                </a:cubicBezTo>
                <a:cubicBezTo>
                  <a:pt x="498" y="309"/>
                  <a:pt x="498" y="309"/>
                  <a:pt x="498" y="309"/>
                </a:cubicBezTo>
                <a:close/>
                <a:moveTo>
                  <a:pt x="498" y="332"/>
                </a:moveTo>
                <a:cubicBezTo>
                  <a:pt x="498" y="333"/>
                  <a:pt x="498" y="333"/>
                  <a:pt x="498" y="333"/>
                </a:cubicBezTo>
                <a:cubicBezTo>
                  <a:pt x="498" y="333"/>
                  <a:pt x="498" y="334"/>
                  <a:pt x="498" y="334"/>
                </a:cubicBezTo>
                <a:cubicBezTo>
                  <a:pt x="498" y="333"/>
                  <a:pt x="498" y="333"/>
                  <a:pt x="498" y="332"/>
                </a:cubicBezTo>
                <a:close/>
                <a:moveTo>
                  <a:pt x="502" y="331"/>
                </a:moveTo>
                <a:cubicBezTo>
                  <a:pt x="502" y="331"/>
                  <a:pt x="502" y="331"/>
                  <a:pt x="502" y="331"/>
                </a:cubicBezTo>
                <a:cubicBezTo>
                  <a:pt x="502" y="332"/>
                  <a:pt x="502" y="332"/>
                  <a:pt x="503" y="332"/>
                </a:cubicBezTo>
                <a:cubicBezTo>
                  <a:pt x="503" y="332"/>
                  <a:pt x="503" y="332"/>
                  <a:pt x="503" y="332"/>
                </a:cubicBezTo>
                <a:cubicBezTo>
                  <a:pt x="504" y="332"/>
                  <a:pt x="504" y="332"/>
                  <a:pt x="503" y="331"/>
                </a:cubicBezTo>
                <a:cubicBezTo>
                  <a:pt x="503" y="331"/>
                  <a:pt x="503" y="331"/>
                  <a:pt x="502" y="331"/>
                </a:cubicBezTo>
                <a:close/>
                <a:moveTo>
                  <a:pt x="493" y="349"/>
                </a:moveTo>
                <a:cubicBezTo>
                  <a:pt x="493" y="349"/>
                  <a:pt x="493" y="349"/>
                  <a:pt x="493" y="349"/>
                </a:cubicBezTo>
                <a:cubicBezTo>
                  <a:pt x="494" y="349"/>
                  <a:pt x="494" y="349"/>
                  <a:pt x="494" y="348"/>
                </a:cubicBezTo>
                <a:cubicBezTo>
                  <a:pt x="494" y="349"/>
                  <a:pt x="493" y="349"/>
                  <a:pt x="493" y="349"/>
                </a:cubicBezTo>
                <a:cubicBezTo>
                  <a:pt x="493" y="349"/>
                  <a:pt x="493" y="349"/>
                  <a:pt x="493" y="349"/>
                </a:cubicBezTo>
                <a:close/>
                <a:moveTo>
                  <a:pt x="502" y="330"/>
                </a:moveTo>
                <a:cubicBezTo>
                  <a:pt x="502" y="330"/>
                  <a:pt x="502" y="330"/>
                  <a:pt x="503" y="330"/>
                </a:cubicBezTo>
                <a:cubicBezTo>
                  <a:pt x="503" y="330"/>
                  <a:pt x="502" y="330"/>
                  <a:pt x="502" y="330"/>
                </a:cubicBezTo>
                <a:cubicBezTo>
                  <a:pt x="502" y="330"/>
                  <a:pt x="502" y="330"/>
                  <a:pt x="502" y="330"/>
                </a:cubicBezTo>
                <a:close/>
                <a:moveTo>
                  <a:pt x="502" y="326"/>
                </a:moveTo>
                <a:cubicBezTo>
                  <a:pt x="502" y="325"/>
                  <a:pt x="502" y="325"/>
                  <a:pt x="502" y="325"/>
                </a:cubicBezTo>
                <a:cubicBezTo>
                  <a:pt x="502" y="325"/>
                  <a:pt x="502" y="325"/>
                  <a:pt x="502" y="326"/>
                </a:cubicBezTo>
                <a:close/>
                <a:moveTo>
                  <a:pt x="496" y="332"/>
                </a:moveTo>
                <a:cubicBezTo>
                  <a:pt x="496" y="332"/>
                  <a:pt x="496" y="332"/>
                  <a:pt x="496" y="332"/>
                </a:cubicBezTo>
                <a:cubicBezTo>
                  <a:pt x="496" y="332"/>
                  <a:pt x="496" y="332"/>
                  <a:pt x="496" y="332"/>
                </a:cubicBezTo>
                <a:cubicBezTo>
                  <a:pt x="496" y="332"/>
                  <a:pt x="496" y="332"/>
                  <a:pt x="496" y="332"/>
                </a:cubicBezTo>
                <a:cubicBezTo>
                  <a:pt x="496" y="332"/>
                  <a:pt x="496" y="332"/>
                  <a:pt x="496" y="332"/>
                </a:cubicBezTo>
                <a:cubicBezTo>
                  <a:pt x="496" y="332"/>
                  <a:pt x="496" y="332"/>
                  <a:pt x="496" y="332"/>
                </a:cubicBezTo>
                <a:cubicBezTo>
                  <a:pt x="495" y="332"/>
                  <a:pt x="495" y="331"/>
                  <a:pt x="494" y="331"/>
                </a:cubicBezTo>
                <a:cubicBezTo>
                  <a:pt x="494" y="332"/>
                  <a:pt x="494" y="332"/>
                  <a:pt x="494" y="332"/>
                </a:cubicBezTo>
                <a:cubicBezTo>
                  <a:pt x="494" y="332"/>
                  <a:pt x="495" y="332"/>
                  <a:pt x="495" y="332"/>
                </a:cubicBezTo>
                <a:cubicBezTo>
                  <a:pt x="495" y="332"/>
                  <a:pt x="495" y="332"/>
                  <a:pt x="495" y="332"/>
                </a:cubicBezTo>
                <a:cubicBezTo>
                  <a:pt x="496" y="332"/>
                  <a:pt x="496" y="332"/>
                  <a:pt x="496" y="332"/>
                </a:cubicBezTo>
                <a:cubicBezTo>
                  <a:pt x="497" y="332"/>
                  <a:pt x="497" y="332"/>
                  <a:pt x="497" y="332"/>
                </a:cubicBezTo>
                <a:cubicBezTo>
                  <a:pt x="497" y="332"/>
                  <a:pt x="496" y="332"/>
                  <a:pt x="496" y="332"/>
                </a:cubicBezTo>
                <a:cubicBezTo>
                  <a:pt x="496" y="332"/>
                  <a:pt x="496" y="332"/>
                  <a:pt x="496" y="332"/>
                </a:cubicBezTo>
                <a:close/>
                <a:moveTo>
                  <a:pt x="494" y="348"/>
                </a:moveTo>
                <a:cubicBezTo>
                  <a:pt x="494" y="349"/>
                  <a:pt x="494" y="349"/>
                  <a:pt x="494" y="349"/>
                </a:cubicBezTo>
                <a:cubicBezTo>
                  <a:pt x="494" y="349"/>
                  <a:pt x="494" y="349"/>
                  <a:pt x="494" y="349"/>
                </a:cubicBezTo>
                <a:cubicBezTo>
                  <a:pt x="494" y="349"/>
                  <a:pt x="494" y="349"/>
                  <a:pt x="494" y="349"/>
                </a:cubicBezTo>
                <a:cubicBezTo>
                  <a:pt x="495" y="349"/>
                  <a:pt x="495" y="349"/>
                  <a:pt x="495" y="349"/>
                </a:cubicBezTo>
                <a:cubicBezTo>
                  <a:pt x="495" y="349"/>
                  <a:pt x="496" y="349"/>
                  <a:pt x="496" y="349"/>
                </a:cubicBezTo>
                <a:cubicBezTo>
                  <a:pt x="496" y="349"/>
                  <a:pt x="496" y="349"/>
                  <a:pt x="496" y="348"/>
                </a:cubicBezTo>
                <a:cubicBezTo>
                  <a:pt x="496" y="348"/>
                  <a:pt x="495" y="348"/>
                  <a:pt x="494" y="348"/>
                </a:cubicBezTo>
                <a:close/>
                <a:moveTo>
                  <a:pt x="497" y="349"/>
                </a:moveTo>
                <a:cubicBezTo>
                  <a:pt x="497" y="349"/>
                  <a:pt x="497" y="348"/>
                  <a:pt x="497" y="348"/>
                </a:cubicBezTo>
                <a:cubicBezTo>
                  <a:pt x="497" y="348"/>
                  <a:pt x="497" y="349"/>
                  <a:pt x="497" y="349"/>
                </a:cubicBezTo>
                <a:close/>
                <a:moveTo>
                  <a:pt x="499" y="332"/>
                </a:moveTo>
                <a:cubicBezTo>
                  <a:pt x="498" y="332"/>
                  <a:pt x="498" y="332"/>
                  <a:pt x="497" y="332"/>
                </a:cubicBezTo>
                <a:cubicBezTo>
                  <a:pt x="496" y="332"/>
                  <a:pt x="497" y="332"/>
                  <a:pt x="497" y="332"/>
                </a:cubicBezTo>
                <a:cubicBezTo>
                  <a:pt x="497" y="332"/>
                  <a:pt x="497" y="332"/>
                  <a:pt x="498" y="332"/>
                </a:cubicBezTo>
                <a:cubicBezTo>
                  <a:pt x="498" y="332"/>
                  <a:pt x="498" y="332"/>
                  <a:pt x="498" y="332"/>
                </a:cubicBezTo>
                <a:cubicBezTo>
                  <a:pt x="498" y="332"/>
                  <a:pt x="499" y="332"/>
                  <a:pt x="499" y="332"/>
                </a:cubicBezTo>
                <a:close/>
                <a:moveTo>
                  <a:pt x="497" y="318"/>
                </a:moveTo>
                <a:cubicBezTo>
                  <a:pt x="497" y="318"/>
                  <a:pt x="497" y="318"/>
                  <a:pt x="497" y="319"/>
                </a:cubicBezTo>
                <a:cubicBezTo>
                  <a:pt x="498" y="318"/>
                  <a:pt x="497" y="318"/>
                  <a:pt x="497" y="318"/>
                </a:cubicBezTo>
                <a:cubicBezTo>
                  <a:pt x="497" y="318"/>
                  <a:pt x="497" y="318"/>
                  <a:pt x="497" y="318"/>
                </a:cubicBezTo>
                <a:close/>
                <a:moveTo>
                  <a:pt x="488" y="341"/>
                </a:moveTo>
                <a:cubicBezTo>
                  <a:pt x="488" y="341"/>
                  <a:pt x="488" y="341"/>
                  <a:pt x="488" y="340"/>
                </a:cubicBezTo>
                <a:cubicBezTo>
                  <a:pt x="488" y="340"/>
                  <a:pt x="487" y="341"/>
                  <a:pt x="487" y="341"/>
                </a:cubicBezTo>
                <a:cubicBezTo>
                  <a:pt x="488" y="341"/>
                  <a:pt x="488" y="341"/>
                  <a:pt x="488" y="341"/>
                </a:cubicBezTo>
                <a:close/>
                <a:moveTo>
                  <a:pt x="491" y="296"/>
                </a:moveTo>
                <a:cubicBezTo>
                  <a:pt x="491" y="296"/>
                  <a:pt x="492" y="295"/>
                  <a:pt x="492" y="296"/>
                </a:cubicBezTo>
                <a:cubicBezTo>
                  <a:pt x="492" y="296"/>
                  <a:pt x="492" y="296"/>
                  <a:pt x="492" y="296"/>
                </a:cubicBezTo>
                <a:cubicBezTo>
                  <a:pt x="492" y="296"/>
                  <a:pt x="492" y="296"/>
                  <a:pt x="492" y="296"/>
                </a:cubicBezTo>
                <a:cubicBezTo>
                  <a:pt x="493" y="296"/>
                  <a:pt x="493" y="296"/>
                  <a:pt x="493" y="296"/>
                </a:cubicBezTo>
                <a:cubicBezTo>
                  <a:pt x="493" y="296"/>
                  <a:pt x="493" y="297"/>
                  <a:pt x="493" y="297"/>
                </a:cubicBezTo>
                <a:cubicBezTo>
                  <a:pt x="493" y="296"/>
                  <a:pt x="493" y="296"/>
                  <a:pt x="493" y="295"/>
                </a:cubicBezTo>
                <a:cubicBezTo>
                  <a:pt x="493" y="295"/>
                  <a:pt x="493" y="295"/>
                  <a:pt x="492" y="295"/>
                </a:cubicBezTo>
                <a:cubicBezTo>
                  <a:pt x="492" y="295"/>
                  <a:pt x="492" y="295"/>
                  <a:pt x="491" y="294"/>
                </a:cubicBezTo>
                <a:cubicBezTo>
                  <a:pt x="491" y="295"/>
                  <a:pt x="491" y="295"/>
                  <a:pt x="491" y="295"/>
                </a:cubicBezTo>
                <a:cubicBezTo>
                  <a:pt x="491" y="295"/>
                  <a:pt x="491" y="295"/>
                  <a:pt x="491" y="295"/>
                </a:cubicBezTo>
                <a:cubicBezTo>
                  <a:pt x="491" y="295"/>
                  <a:pt x="491" y="295"/>
                  <a:pt x="491" y="295"/>
                </a:cubicBezTo>
                <a:cubicBezTo>
                  <a:pt x="491" y="295"/>
                  <a:pt x="491" y="295"/>
                  <a:pt x="491" y="296"/>
                </a:cubicBezTo>
                <a:cubicBezTo>
                  <a:pt x="491" y="296"/>
                  <a:pt x="491" y="296"/>
                  <a:pt x="491" y="296"/>
                </a:cubicBezTo>
                <a:cubicBezTo>
                  <a:pt x="491" y="296"/>
                  <a:pt x="491" y="296"/>
                  <a:pt x="491" y="296"/>
                </a:cubicBezTo>
                <a:close/>
                <a:moveTo>
                  <a:pt x="492" y="294"/>
                </a:moveTo>
                <a:cubicBezTo>
                  <a:pt x="492" y="294"/>
                  <a:pt x="492" y="295"/>
                  <a:pt x="493" y="295"/>
                </a:cubicBezTo>
                <a:cubicBezTo>
                  <a:pt x="492" y="295"/>
                  <a:pt x="492" y="294"/>
                  <a:pt x="492" y="294"/>
                </a:cubicBezTo>
                <a:close/>
                <a:moveTo>
                  <a:pt x="491" y="349"/>
                </a:moveTo>
                <a:cubicBezTo>
                  <a:pt x="491" y="349"/>
                  <a:pt x="491" y="349"/>
                  <a:pt x="491" y="349"/>
                </a:cubicBezTo>
                <a:cubicBezTo>
                  <a:pt x="492" y="349"/>
                  <a:pt x="491" y="349"/>
                  <a:pt x="491" y="349"/>
                </a:cubicBezTo>
                <a:cubicBezTo>
                  <a:pt x="490" y="349"/>
                  <a:pt x="491" y="349"/>
                  <a:pt x="491" y="349"/>
                </a:cubicBezTo>
                <a:close/>
                <a:moveTo>
                  <a:pt x="494" y="297"/>
                </a:moveTo>
                <a:cubicBezTo>
                  <a:pt x="494" y="297"/>
                  <a:pt x="494" y="297"/>
                  <a:pt x="494" y="297"/>
                </a:cubicBezTo>
                <a:cubicBezTo>
                  <a:pt x="495" y="297"/>
                  <a:pt x="494" y="297"/>
                  <a:pt x="494" y="297"/>
                </a:cubicBezTo>
                <a:close/>
                <a:moveTo>
                  <a:pt x="490" y="293"/>
                </a:moveTo>
                <a:cubicBezTo>
                  <a:pt x="490" y="293"/>
                  <a:pt x="491" y="293"/>
                  <a:pt x="491" y="293"/>
                </a:cubicBezTo>
                <a:cubicBezTo>
                  <a:pt x="491" y="293"/>
                  <a:pt x="491" y="293"/>
                  <a:pt x="490" y="293"/>
                </a:cubicBezTo>
                <a:close/>
                <a:moveTo>
                  <a:pt x="488" y="297"/>
                </a:moveTo>
                <a:cubicBezTo>
                  <a:pt x="488" y="297"/>
                  <a:pt x="488" y="297"/>
                  <a:pt x="488" y="297"/>
                </a:cubicBezTo>
                <a:cubicBezTo>
                  <a:pt x="488" y="297"/>
                  <a:pt x="488" y="297"/>
                  <a:pt x="488" y="297"/>
                </a:cubicBezTo>
                <a:cubicBezTo>
                  <a:pt x="488" y="298"/>
                  <a:pt x="488" y="298"/>
                  <a:pt x="488" y="298"/>
                </a:cubicBezTo>
                <a:cubicBezTo>
                  <a:pt x="488" y="299"/>
                  <a:pt x="488" y="299"/>
                  <a:pt x="488" y="299"/>
                </a:cubicBezTo>
                <a:cubicBezTo>
                  <a:pt x="488" y="299"/>
                  <a:pt x="487" y="300"/>
                  <a:pt x="488" y="300"/>
                </a:cubicBezTo>
                <a:cubicBezTo>
                  <a:pt x="489" y="300"/>
                  <a:pt x="490" y="299"/>
                  <a:pt x="490" y="299"/>
                </a:cubicBezTo>
                <a:cubicBezTo>
                  <a:pt x="490" y="299"/>
                  <a:pt x="491" y="298"/>
                  <a:pt x="491" y="298"/>
                </a:cubicBezTo>
                <a:cubicBezTo>
                  <a:pt x="491" y="298"/>
                  <a:pt x="491" y="298"/>
                  <a:pt x="491" y="298"/>
                </a:cubicBezTo>
                <a:cubicBezTo>
                  <a:pt x="491" y="298"/>
                  <a:pt x="491" y="298"/>
                  <a:pt x="491" y="298"/>
                </a:cubicBezTo>
                <a:cubicBezTo>
                  <a:pt x="491" y="297"/>
                  <a:pt x="491" y="297"/>
                  <a:pt x="490" y="298"/>
                </a:cubicBezTo>
                <a:cubicBezTo>
                  <a:pt x="490" y="297"/>
                  <a:pt x="490" y="297"/>
                  <a:pt x="489" y="297"/>
                </a:cubicBezTo>
                <a:cubicBezTo>
                  <a:pt x="489" y="297"/>
                  <a:pt x="488" y="296"/>
                  <a:pt x="488" y="296"/>
                </a:cubicBezTo>
                <a:cubicBezTo>
                  <a:pt x="488" y="296"/>
                  <a:pt x="488" y="296"/>
                  <a:pt x="488" y="297"/>
                </a:cubicBezTo>
                <a:close/>
                <a:moveTo>
                  <a:pt x="483" y="296"/>
                </a:moveTo>
                <a:cubicBezTo>
                  <a:pt x="483" y="296"/>
                  <a:pt x="483" y="297"/>
                  <a:pt x="483" y="297"/>
                </a:cubicBezTo>
                <a:cubicBezTo>
                  <a:pt x="483" y="297"/>
                  <a:pt x="483" y="297"/>
                  <a:pt x="483" y="296"/>
                </a:cubicBezTo>
                <a:cubicBezTo>
                  <a:pt x="483" y="296"/>
                  <a:pt x="483" y="296"/>
                  <a:pt x="483" y="296"/>
                </a:cubicBezTo>
                <a:cubicBezTo>
                  <a:pt x="483" y="296"/>
                  <a:pt x="483" y="296"/>
                  <a:pt x="483" y="296"/>
                </a:cubicBezTo>
                <a:cubicBezTo>
                  <a:pt x="483" y="296"/>
                  <a:pt x="483" y="296"/>
                  <a:pt x="483" y="296"/>
                </a:cubicBezTo>
                <a:cubicBezTo>
                  <a:pt x="483" y="296"/>
                  <a:pt x="483" y="296"/>
                  <a:pt x="483" y="296"/>
                </a:cubicBezTo>
                <a:close/>
                <a:moveTo>
                  <a:pt x="486" y="312"/>
                </a:moveTo>
                <a:cubicBezTo>
                  <a:pt x="486" y="312"/>
                  <a:pt x="486" y="312"/>
                  <a:pt x="486" y="312"/>
                </a:cubicBezTo>
                <a:cubicBezTo>
                  <a:pt x="486" y="311"/>
                  <a:pt x="486" y="311"/>
                  <a:pt x="485" y="312"/>
                </a:cubicBezTo>
                <a:cubicBezTo>
                  <a:pt x="485" y="312"/>
                  <a:pt x="485" y="312"/>
                  <a:pt x="485" y="312"/>
                </a:cubicBezTo>
                <a:cubicBezTo>
                  <a:pt x="485" y="312"/>
                  <a:pt x="486" y="312"/>
                  <a:pt x="486" y="312"/>
                </a:cubicBezTo>
                <a:cubicBezTo>
                  <a:pt x="486" y="312"/>
                  <a:pt x="487" y="312"/>
                  <a:pt x="486" y="312"/>
                </a:cubicBezTo>
                <a:cubicBezTo>
                  <a:pt x="486" y="312"/>
                  <a:pt x="486" y="312"/>
                  <a:pt x="486" y="312"/>
                </a:cubicBezTo>
                <a:close/>
                <a:moveTo>
                  <a:pt x="495" y="304"/>
                </a:moveTo>
                <a:cubicBezTo>
                  <a:pt x="495" y="303"/>
                  <a:pt x="495" y="303"/>
                  <a:pt x="495" y="303"/>
                </a:cubicBezTo>
                <a:cubicBezTo>
                  <a:pt x="495" y="303"/>
                  <a:pt x="495" y="304"/>
                  <a:pt x="495" y="304"/>
                </a:cubicBezTo>
                <a:close/>
                <a:moveTo>
                  <a:pt x="490" y="295"/>
                </a:moveTo>
                <a:cubicBezTo>
                  <a:pt x="489" y="295"/>
                  <a:pt x="489" y="295"/>
                  <a:pt x="489" y="295"/>
                </a:cubicBezTo>
                <a:cubicBezTo>
                  <a:pt x="489" y="295"/>
                  <a:pt x="490" y="295"/>
                  <a:pt x="490" y="295"/>
                </a:cubicBezTo>
                <a:cubicBezTo>
                  <a:pt x="490" y="295"/>
                  <a:pt x="490" y="295"/>
                  <a:pt x="490" y="295"/>
                </a:cubicBezTo>
                <a:close/>
                <a:moveTo>
                  <a:pt x="483" y="314"/>
                </a:moveTo>
                <a:cubicBezTo>
                  <a:pt x="483" y="314"/>
                  <a:pt x="483" y="314"/>
                  <a:pt x="483" y="314"/>
                </a:cubicBezTo>
                <a:cubicBezTo>
                  <a:pt x="483" y="314"/>
                  <a:pt x="483" y="314"/>
                  <a:pt x="483" y="314"/>
                </a:cubicBezTo>
                <a:cubicBezTo>
                  <a:pt x="483" y="314"/>
                  <a:pt x="483" y="314"/>
                  <a:pt x="483" y="314"/>
                </a:cubicBezTo>
                <a:cubicBezTo>
                  <a:pt x="483" y="314"/>
                  <a:pt x="483" y="314"/>
                  <a:pt x="483" y="314"/>
                </a:cubicBezTo>
                <a:cubicBezTo>
                  <a:pt x="483" y="314"/>
                  <a:pt x="483" y="314"/>
                  <a:pt x="483" y="314"/>
                </a:cubicBezTo>
                <a:cubicBezTo>
                  <a:pt x="483" y="313"/>
                  <a:pt x="483" y="314"/>
                  <a:pt x="482" y="314"/>
                </a:cubicBezTo>
                <a:cubicBezTo>
                  <a:pt x="483" y="314"/>
                  <a:pt x="483" y="314"/>
                  <a:pt x="483" y="314"/>
                </a:cubicBezTo>
                <a:close/>
                <a:moveTo>
                  <a:pt x="494" y="298"/>
                </a:moveTo>
                <a:cubicBezTo>
                  <a:pt x="494" y="298"/>
                  <a:pt x="494" y="298"/>
                  <a:pt x="494" y="298"/>
                </a:cubicBezTo>
                <a:cubicBezTo>
                  <a:pt x="494" y="299"/>
                  <a:pt x="494" y="299"/>
                  <a:pt x="494" y="299"/>
                </a:cubicBezTo>
                <a:cubicBezTo>
                  <a:pt x="494" y="299"/>
                  <a:pt x="495" y="299"/>
                  <a:pt x="495" y="299"/>
                </a:cubicBezTo>
                <a:cubicBezTo>
                  <a:pt x="495" y="299"/>
                  <a:pt x="495" y="300"/>
                  <a:pt x="495" y="301"/>
                </a:cubicBezTo>
                <a:cubicBezTo>
                  <a:pt x="495" y="301"/>
                  <a:pt x="496" y="301"/>
                  <a:pt x="496" y="301"/>
                </a:cubicBezTo>
                <a:cubicBezTo>
                  <a:pt x="496" y="301"/>
                  <a:pt x="496" y="301"/>
                  <a:pt x="496" y="300"/>
                </a:cubicBezTo>
                <a:cubicBezTo>
                  <a:pt x="496" y="300"/>
                  <a:pt x="496" y="301"/>
                  <a:pt x="496" y="301"/>
                </a:cubicBezTo>
                <a:cubicBezTo>
                  <a:pt x="496" y="301"/>
                  <a:pt x="496" y="301"/>
                  <a:pt x="496" y="300"/>
                </a:cubicBezTo>
                <a:cubicBezTo>
                  <a:pt x="496" y="300"/>
                  <a:pt x="496" y="300"/>
                  <a:pt x="496" y="300"/>
                </a:cubicBezTo>
                <a:cubicBezTo>
                  <a:pt x="496" y="299"/>
                  <a:pt x="496" y="298"/>
                  <a:pt x="496" y="298"/>
                </a:cubicBezTo>
                <a:cubicBezTo>
                  <a:pt x="495" y="298"/>
                  <a:pt x="495" y="298"/>
                  <a:pt x="495" y="298"/>
                </a:cubicBezTo>
                <a:cubicBezTo>
                  <a:pt x="494" y="298"/>
                  <a:pt x="494" y="297"/>
                  <a:pt x="494" y="297"/>
                </a:cubicBezTo>
                <a:cubicBezTo>
                  <a:pt x="494" y="298"/>
                  <a:pt x="494" y="298"/>
                  <a:pt x="494" y="298"/>
                </a:cubicBezTo>
                <a:close/>
                <a:moveTo>
                  <a:pt x="488" y="292"/>
                </a:moveTo>
                <a:cubicBezTo>
                  <a:pt x="488" y="292"/>
                  <a:pt x="487" y="292"/>
                  <a:pt x="488" y="292"/>
                </a:cubicBezTo>
                <a:cubicBezTo>
                  <a:pt x="488" y="293"/>
                  <a:pt x="488" y="293"/>
                  <a:pt x="488" y="293"/>
                </a:cubicBezTo>
                <a:cubicBezTo>
                  <a:pt x="488" y="293"/>
                  <a:pt x="488" y="292"/>
                  <a:pt x="488" y="292"/>
                </a:cubicBezTo>
                <a:cubicBezTo>
                  <a:pt x="488" y="292"/>
                  <a:pt x="488" y="292"/>
                  <a:pt x="488" y="292"/>
                </a:cubicBezTo>
                <a:close/>
                <a:moveTo>
                  <a:pt x="488" y="296"/>
                </a:moveTo>
                <a:cubicBezTo>
                  <a:pt x="488" y="296"/>
                  <a:pt x="488" y="295"/>
                  <a:pt x="488" y="295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6"/>
                </a:cubicBezTo>
                <a:close/>
                <a:moveTo>
                  <a:pt x="489" y="341"/>
                </a:moveTo>
                <a:cubicBezTo>
                  <a:pt x="489" y="341"/>
                  <a:pt x="489" y="341"/>
                  <a:pt x="490" y="341"/>
                </a:cubicBezTo>
                <a:cubicBezTo>
                  <a:pt x="490" y="341"/>
                  <a:pt x="490" y="341"/>
                  <a:pt x="490" y="341"/>
                </a:cubicBezTo>
                <a:cubicBezTo>
                  <a:pt x="490" y="341"/>
                  <a:pt x="490" y="341"/>
                  <a:pt x="490" y="340"/>
                </a:cubicBezTo>
                <a:cubicBezTo>
                  <a:pt x="490" y="340"/>
                  <a:pt x="490" y="340"/>
                  <a:pt x="490" y="340"/>
                </a:cubicBezTo>
                <a:cubicBezTo>
                  <a:pt x="490" y="340"/>
                  <a:pt x="490" y="339"/>
                  <a:pt x="490" y="339"/>
                </a:cubicBezTo>
                <a:cubicBezTo>
                  <a:pt x="490" y="339"/>
                  <a:pt x="490" y="339"/>
                  <a:pt x="489" y="339"/>
                </a:cubicBezTo>
                <a:cubicBezTo>
                  <a:pt x="489" y="339"/>
                  <a:pt x="489" y="339"/>
                  <a:pt x="489" y="340"/>
                </a:cubicBezTo>
                <a:cubicBezTo>
                  <a:pt x="489" y="340"/>
                  <a:pt x="489" y="340"/>
                  <a:pt x="489" y="341"/>
                </a:cubicBezTo>
                <a:cubicBezTo>
                  <a:pt x="489" y="341"/>
                  <a:pt x="489" y="341"/>
                  <a:pt x="489" y="341"/>
                </a:cubicBezTo>
                <a:close/>
                <a:moveTo>
                  <a:pt x="490" y="342"/>
                </a:moveTo>
                <a:cubicBezTo>
                  <a:pt x="490" y="342"/>
                  <a:pt x="490" y="342"/>
                  <a:pt x="490" y="342"/>
                </a:cubicBezTo>
                <a:cubicBezTo>
                  <a:pt x="490" y="342"/>
                  <a:pt x="491" y="341"/>
                  <a:pt x="491" y="341"/>
                </a:cubicBezTo>
                <a:cubicBezTo>
                  <a:pt x="491" y="341"/>
                  <a:pt x="491" y="341"/>
                  <a:pt x="491" y="341"/>
                </a:cubicBezTo>
                <a:cubicBezTo>
                  <a:pt x="490" y="340"/>
                  <a:pt x="490" y="340"/>
                  <a:pt x="491" y="340"/>
                </a:cubicBezTo>
                <a:cubicBezTo>
                  <a:pt x="491" y="339"/>
                  <a:pt x="491" y="340"/>
                  <a:pt x="491" y="340"/>
                </a:cubicBezTo>
                <a:cubicBezTo>
                  <a:pt x="491" y="339"/>
                  <a:pt x="491" y="338"/>
                  <a:pt x="490" y="339"/>
                </a:cubicBezTo>
                <a:cubicBezTo>
                  <a:pt x="490" y="339"/>
                  <a:pt x="490" y="339"/>
                  <a:pt x="490" y="340"/>
                </a:cubicBezTo>
                <a:cubicBezTo>
                  <a:pt x="490" y="340"/>
                  <a:pt x="490" y="340"/>
                  <a:pt x="490" y="340"/>
                </a:cubicBezTo>
                <a:cubicBezTo>
                  <a:pt x="490" y="341"/>
                  <a:pt x="490" y="341"/>
                  <a:pt x="490" y="341"/>
                </a:cubicBezTo>
                <a:cubicBezTo>
                  <a:pt x="490" y="341"/>
                  <a:pt x="489" y="341"/>
                  <a:pt x="490" y="342"/>
                </a:cubicBezTo>
                <a:cubicBezTo>
                  <a:pt x="490" y="342"/>
                  <a:pt x="490" y="342"/>
                  <a:pt x="490" y="342"/>
                </a:cubicBezTo>
                <a:close/>
                <a:moveTo>
                  <a:pt x="491" y="338"/>
                </a:moveTo>
                <a:cubicBezTo>
                  <a:pt x="491" y="338"/>
                  <a:pt x="491" y="338"/>
                  <a:pt x="491" y="337"/>
                </a:cubicBezTo>
                <a:cubicBezTo>
                  <a:pt x="490" y="338"/>
                  <a:pt x="490" y="338"/>
                  <a:pt x="491" y="338"/>
                </a:cubicBezTo>
                <a:cubicBezTo>
                  <a:pt x="491" y="338"/>
                  <a:pt x="491" y="338"/>
                  <a:pt x="491" y="338"/>
                </a:cubicBezTo>
                <a:close/>
                <a:moveTo>
                  <a:pt x="490" y="301"/>
                </a:moveTo>
                <a:cubicBezTo>
                  <a:pt x="490" y="301"/>
                  <a:pt x="490" y="301"/>
                  <a:pt x="489" y="301"/>
                </a:cubicBezTo>
                <a:cubicBezTo>
                  <a:pt x="489" y="301"/>
                  <a:pt x="489" y="301"/>
                  <a:pt x="489" y="301"/>
                </a:cubicBezTo>
                <a:cubicBezTo>
                  <a:pt x="489" y="301"/>
                  <a:pt x="489" y="301"/>
                  <a:pt x="489" y="301"/>
                </a:cubicBezTo>
                <a:cubicBezTo>
                  <a:pt x="489" y="302"/>
                  <a:pt x="489" y="302"/>
                  <a:pt x="489" y="303"/>
                </a:cubicBezTo>
                <a:cubicBezTo>
                  <a:pt x="490" y="303"/>
                  <a:pt x="490" y="303"/>
                  <a:pt x="490" y="303"/>
                </a:cubicBezTo>
                <a:cubicBezTo>
                  <a:pt x="490" y="303"/>
                  <a:pt x="490" y="303"/>
                  <a:pt x="490" y="303"/>
                </a:cubicBezTo>
                <a:cubicBezTo>
                  <a:pt x="490" y="303"/>
                  <a:pt x="490" y="304"/>
                  <a:pt x="491" y="304"/>
                </a:cubicBezTo>
                <a:cubicBezTo>
                  <a:pt x="491" y="304"/>
                  <a:pt x="491" y="303"/>
                  <a:pt x="491" y="302"/>
                </a:cubicBezTo>
                <a:cubicBezTo>
                  <a:pt x="491" y="302"/>
                  <a:pt x="491" y="301"/>
                  <a:pt x="491" y="301"/>
                </a:cubicBezTo>
                <a:cubicBezTo>
                  <a:pt x="491" y="300"/>
                  <a:pt x="492" y="300"/>
                  <a:pt x="492" y="299"/>
                </a:cubicBezTo>
                <a:cubicBezTo>
                  <a:pt x="492" y="299"/>
                  <a:pt x="492" y="299"/>
                  <a:pt x="492" y="299"/>
                </a:cubicBezTo>
                <a:cubicBezTo>
                  <a:pt x="492" y="299"/>
                  <a:pt x="492" y="299"/>
                  <a:pt x="492" y="299"/>
                </a:cubicBezTo>
                <a:cubicBezTo>
                  <a:pt x="491" y="299"/>
                  <a:pt x="491" y="299"/>
                  <a:pt x="491" y="299"/>
                </a:cubicBezTo>
                <a:cubicBezTo>
                  <a:pt x="490" y="299"/>
                  <a:pt x="490" y="300"/>
                  <a:pt x="490" y="301"/>
                </a:cubicBezTo>
                <a:close/>
                <a:moveTo>
                  <a:pt x="493" y="300"/>
                </a:moveTo>
                <a:cubicBezTo>
                  <a:pt x="493" y="300"/>
                  <a:pt x="493" y="300"/>
                  <a:pt x="493" y="299"/>
                </a:cubicBezTo>
                <a:cubicBezTo>
                  <a:pt x="493" y="299"/>
                  <a:pt x="493" y="298"/>
                  <a:pt x="493" y="298"/>
                </a:cubicBezTo>
                <a:cubicBezTo>
                  <a:pt x="493" y="298"/>
                  <a:pt x="493" y="298"/>
                  <a:pt x="493" y="299"/>
                </a:cubicBezTo>
                <a:cubicBezTo>
                  <a:pt x="493" y="299"/>
                  <a:pt x="493" y="299"/>
                  <a:pt x="493" y="299"/>
                </a:cubicBezTo>
                <a:cubicBezTo>
                  <a:pt x="492" y="300"/>
                  <a:pt x="492" y="300"/>
                  <a:pt x="492" y="301"/>
                </a:cubicBezTo>
                <a:cubicBezTo>
                  <a:pt x="492" y="301"/>
                  <a:pt x="492" y="301"/>
                  <a:pt x="492" y="302"/>
                </a:cubicBezTo>
                <a:cubicBezTo>
                  <a:pt x="491" y="302"/>
                  <a:pt x="491" y="302"/>
                  <a:pt x="491" y="303"/>
                </a:cubicBezTo>
                <a:cubicBezTo>
                  <a:pt x="492" y="302"/>
                  <a:pt x="492" y="301"/>
                  <a:pt x="492" y="301"/>
                </a:cubicBezTo>
                <a:cubicBezTo>
                  <a:pt x="493" y="301"/>
                  <a:pt x="493" y="300"/>
                  <a:pt x="493" y="300"/>
                </a:cubicBezTo>
                <a:close/>
                <a:moveTo>
                  <a:pt x="492" y="304"/>
                </a:moveTo>
                <a:cubicBezTo>
                  <a:pt x="492" y="304"/>
                  <a:pt x="492" y="303"/>
                  <a:pt x="492" y="303"/>
                </a:cubicBezTo>
                <a:cubicBezTo>
                  <a:pt x="492" y="303"/>
                  <a:pt x="492" y="303"/>
                  <a:pt x="492" y="303"/>
                </a:cubicBezTo>
                <a:cubicBezTo>
                  <a:pt x="492" y="303"/>
                  <a:pt x="492" y="304"/>
                  <a:pt x="492" y="304"/>
                </a:cubicBezTo>
                <a:close/>
                <a:moveTo>
                  <a:pt x="493" y="301"/>
                </a:moveTo>
                <a:cubicBezTo>
                  <a:pt x="493" y="301"/>
                  <a:pt x="492" y="302"/>
                  <a:pt x="493" y="302"/>
                </a:cubicBezTo>
                <a:cubicBezTo>
                  <a:pt x="493" y="302"/>
                  <a:pt x="493" y="302"/>
                  <a:pt x="493" y="302"/>
                </a:cubicBezTo>
                <a:cubicBezTo>
                  <a:pt x="493" y="302"/>
                  <a:pt x="493" y="302"/>
                  <a:pt x="493" y="302"/>
                </a:cubicBezTo>
                <a:cubicBezTo>
                  <a:pt x="494" y="302"/>
                  <a:pt x="494" y="302"/>
                  <a:pt x="495" y="302"/>
                </a:cubicBezTo>
                <a:cubicBezTo>
                  <a:pt x="495" y="302"/>
                  <a:pt x="495" y="302"/>
                  <a:pt x="495" y="302"/>
                </a:cubicBezTo>
                <a:cubicBezTo>
                  <a:pt x="495" y="302"/>
                  <a:pt x="495" y="302"/>
                  <a:pt x="495" y="302"/>
                </a:cubicBezTo>
                <a:cubicBezTo>
                  <a:pt x="495" y="302"/>
                  <a:pt x="495" y="302"/>
                  <a:pt x="495" y="302"/>
                </a:cubicBezTo>
                <a:cubicBezTo>
                  <a:pt x="495" y="301"/>
                  <a:pt x="495" y="301"/>
                  <a:pt x="494" y="301"/>
                </a:cubicBezTo>
                <a:cubicBezTo>
                  <a:pt x="494" y="301"/>
                  <a:pt x="494" y="301"/>
                  <a:pt x="494" y="301"/>
                </a:cubicBezTo>
                <a:cubicBezTo>
                  <a:pt x="494" y="301"/>
                  <a:pt x="493" y="301"/>
                  <a:pt x="493" y="301"/>
                </a:cubicBezTo>
                <a:close/>
                <a:moveTo>
                  <a:pt x="488" y="311"/>
                </a:moveTo>
                <a:cubicBezTo>
                  <a:pt x="488" y="311"/>
                  <a:pt x="488" y="311"/>
                  <a:pt x="488" y="310"/>
                </a:cubicBezTo>
                <a:cubicBezTo>
                  <a:pt x="488" y="310"/>
                  <a:pt x="488" y="310"/>
                  <a:pt x="489" y="310"/>
                </a:cubicBezTo>
                <a:cubicBezTo>
                  <a:pt x="489" y="310"/>
                  <a:pt x="489" y="310"/>
                  <a:pt x="489" y="310"/>
                </a:cubicBezTo>
                <a:cubicBezTo>
                  <a:pt x="488" y="310"/>
                  <a:pt x="488" y="310"/>
                  <a:pt x="488" y="310"/>
                </a:cubicBezTo>
                <a:cubicBezTo>
                  <a:pt x="488" y="310"/>
                  <a:pt x="488" y="310"/>
                  <a:pt x="488" y="310"/>
                </a:cubicBezTo>
                <a:cubicBezTo>
                  <a:pt x="488" y="310"/>
                  <a:pt x="488" y="310"/>
                  <a:pt x="488" y="311"/>
                </a:cubicBezTo>
                <a:close/>
                <a:moveTo>
                  <a:pt x="490" y="299"/>
                </a:moveTo>
                <a:cubicBezTo>
                  <a:pt x="490" y="299"/>
                  <a:pt x="489" y="300"/>
                  <a:pt x="489" y="300"/>
                </a:cubicBezTo>
                <a:cubicBezTo>
                  <a:pt x="489" y="300"/>
                  <a:pt x="489" y="300"/>
                  <a:pt x="489" y="300"/>
                </a:cubicBezTo>
                <a:cubicBezTo>
                  <a:pt x="490" y="300"/>
                  <a:pt x="490" y="300"/>
                  <a:pt x="490" y="299"/>
                </a:cubicBezTo>
                <a:close/>
                <a:moveTo>
                  <a:pt x="524" y="262"/>
                </a:moveTo>
                <a:cubicBezTo>
                  <a:pt x="524" y="253"/>
                  <a:pt x="524" y="245"/>
                  <a:pt x="523" y="237"/>
                </a:cubicBezTo>
                <a:cubicBezTo>
                  <a:pt x="523" y="237"/>
                  <a:pt x="523" y="237"/>
                  <a:pt x="523" y="237"/>
                </a:cubicBezTo>
                <a:cubicBezTo>
                  <a:pt x="523" y="237"/>
                  <a:pt x="523" y="237"/>
                  <a:pt x="523" y="236"/>
                </a:cubicBezTo>
                <a:cubicBezTo>
                  <a:pt x="523" y="235"/>
                  <a:pt x="523" y="234"/>
                  <a:pt x="523" y="233"/>
                </a:cubicBezTo>
                <a:cubicBezTo>
                  <a:pt x="523" y="233"/>
                  <a:pt x="523" y="232"/>
                  <a:pt x="523" y="231"/>
                </a:cubicBezTo>
                <a:cubicBezTo>
                  <a:pt x="523" y="231"/>
                  <a:pt x="523" y="231"/>
                  <a:pt x="523" y="231"/>
                </a:cubicBezTo>
                <a:cubicBezTo>
                  <a:pt x="522" y="224"/>
                  <a:pt x="521" y="216"/>
                  <a:pt x="519" y="209"/>
                </a:cubicBezTo>
                <a:cubicBezTo>
                  <a:pt x="518" y="205"/>
                  <a:pt x="517" y="201"/>
                  <a:pt x="517" y="198"/>
                </a:cubicBezTo>
                <a:cubicBezTo>
                  <a:pt x="516" y="197"/>
                  <a:pt x="516" y="196"/>
                  <a:pt x="516" y="195"/>
                </a:cubicBezTo>
                <a:cubicBezTo>
                  <a:pt x="515" y="191"/>
                  <a:pt x="514" y="188"/>
                  <a:pt x="513" y="184"/>
                </a:cubicBezTo>
                <a:cubicBezTo>
                  <a:pt x="513" y="184"/>
                  <a:pt x="513" y="184"/>
                  <a:pt x="513" y="184"/>
                </a:cubicBezTo>
                <a:cubicBezTo>
                  <a:pt x="512" y="180"/>
                  <a:pt x="510" y="177"/>
                  <a:pt x="509" y="173"/>
                </a:cubicBezTo>
                <a:cubicBezTo>
                  <a:pt x="509" y="172"/>
                  <a:pt x="508" y="171"/>
                  <a:pt x="508" y="170"/>
                </a:cubicBezTo>
                <a:cubicBezTo>
                  <a:pt x="507" y="167"/>
                  <a:pt x="505" y="163"/>
                  <a:pt x="504" y="160"/>
                </a:cubicBezTo>
                <a:cubicBezTo>
                  <a:pt x="504" y="160"/>
                  <a:pt x="504" y="160"/>
                  <a:pt x="504" y="159"/>
                </a:cubicBezTo>
                <a:cubicBezTo>
                  <a:pt x="502" y="156"/>
                  <a:pt x="501" y="153"/>
                  <a:pt x="499" y="150"/>
                </a:cubicBezTo>
                <a:cubicBezTo>
                  <a:pt x="499" y="149"/>
                  <a:pt x="498" y="148"/>
                  <a:pt x="498" y="147"/>
                </a:cubicBezTo>
                <a:cubicBezTo>
                  <a:pt x="496" y="144"/>
                  <a:pt x="495" y="141"/>
                  <a:pt x="493" y="138"/>
                </a:cubicBezTo>
                <a:cubicBezTo>
                  <a:pt x="493" y="137"/>
                  <a:pt x="493" y="137"/>
                  <a:pt x="493" y="136"/>
                </a:cubicBezTo>
                <a:cubicBezTo>
                  <a:pt x="491" y="133"/>
                  <a:pt x="489" y="130"/>
                  <a:pt x="487" y="127"/>
                </a:cubicBezTo>
                <a:cubicBezTo>
                  <a:pt x="487" y="126"/>
                  <a:pt x="486" y="125"/>
                  <a:pt x="486" y="124"/>
                </a:cubicBezTo>
                <a:cubicBezTo>
                  <a:pt x="484" y="122"/>
                  <a:pt x="482" y="119"/>
                  <a:pt x="480" y="116"/>
                </a:cubicBezTo>
                <a:cubicBezTo>
                  <a:pt x="480" y="116"/>
                  <a:pt x="480" y="115"/>
                  <a:pt x="479" y="114"/>
                </a:cubicBezTo>
                <a:cubicBezTo>
                  <a:pt x="477" y="112"/>
                  <a:pt x="475" y="109"/>
                  <a:pt x="473" y="106"/>
                </a:cubicBezTo>
                <a:cubicBezTo>
                  <a:pt x="473" y="105"/>
                  <a:pt x="472" y="104"/>
                  <a:pt x="471" y="103"/>
                </a:cubicBezTo>
                <a:cubicBezTo>
                  <a:pt x="469" y="101"/>
                  <a:pt x="467" y="99"/>
                  <a:pt x="466" y="96"/>
                </a:cubicBezTo>
                <a:cubicBezTo>
                  <a:pt x="465" y="96"/>
                  <a:pt x="465" y="95"/>
                  <a:pt x="464" y="94"/>
                </a:cubicBezTo>
                <a:cubicBezTo>
                  <a:pt x="462" y="92"/>
                  <a:pt x="461" y="90"/>
                  <a:pt x="459" y="88"/>
                </a:cubicBezTo>
                <a:cubicBezTo>
                  <a:pt x="459" y="88"/>
                  <a:pt x="459" y="88"/>
                  <a:pt x="459" y="88"/>
                </a:cubicBezTo>
                <a:cubicBezTo>
                  <a:pt x="458" y="88"/>
                  <a:pt x="458" y="87"/>
                  <a:pt x="457" y="86"/>
                </a:cubicBezTo>
                <a:cubicBezTo>
                  <a:pt x="457" y="86"/>
                  <a:pt x="457" y="86"/>
                  <a:pt x="457" y="86"/>
                </a:cubicBezTo>
                <a:cubicBezTo>
                  <a:pt x="457" y="86"/>
                  <a:pt x="457" y="86"/>
                  <a:pt x="457" y="86"/>
                </a:cubicBezTo>
                <a:cubicBezTo>
                  <a:pt x="456" y="85"/>
                  <a:pt x="455" y="84"/>
                  <a:pt x="454" y="83"/>
                </a:cubicBezTo>
                <a:cubicBezTo>
                  <a:pt x="453" y="81"/>
                  <a:pt x="451" y="80"/>
                  <a:pt x="449" y="78"/>
                </a:cubicBezTo>
                <a:cubicBezTo>
                  <a:pt x="448" y="77"/>
                  <a:pt x="447" y="76"/>
                  <a:pt x="446" y="75"/>
                </a:cubicBezTo>
                <a:cubicBezTo>
                  <a:pt x="445" y="74"/>
                  <a:pt x="444" y="73"/>
                  <a:pt x="443" y="72"/>
                </a:cubicBezTo>
                <a:cubicBezTo>
                  <a:pt x="443" y="72"/>
                  <a:pt x="443" y="72"/>
                  <a:pt x="443" y="72"/>
                </a:cubicBezTo>
                <a:cubicBezTo>
                  <a:pt x="443" y="72"/>
                  <a:pt x="443" y="72"/>
                  <a:pt x="443" y="72"/>
                </a:cubicBezTo>
                <a:cubicBezTo>
                  <a:pt x="443" y="72"/>
                  <a:pt x="443" y="72"/>
                  <a:pt x="443" y="72"/>
                </a:cubicBezTo>
                <a:cubicBezTo>
                  <a:pt x="443" y="72"/>
                  <a:pt x="443" y="72"/>
                  <a:pt x="443" y="72"/>
                </a:cubicBezTo>
                <a:cubicBezTo>
                  <a:pt x="442" y="71"/>
                  <a:pt x="441" y="70"/>
                  <a:pt x="440" y="69"/>
                </a:cubicBezTo>
                <a:cubicBezTo>
                  <a:pt x="440" y="69"/>
                  <a:pt x="440" y="69"/>
                  <a:pt x="440" y="69"/>
                </a:cubicBezTo>
                <a:cubicBezTo>
                  <a:pt x="439" y="68"/>
                  <a:pt x="438" y="67"/>
                  <a:pt x="437" y="66"/>
                </a:cubicBezTo>
                <a:cubicBezTo>
                  <a:pt x="437" y="66"/>
                  <a:pt x="437" y="66"/>
                  <a:pt x="437" y="66"/>
                </a:cubicBezTo>
                <a:cubicBezTo>
                  <a:pt x="435" y="65"/>
                  <a:pt x="434" y="64"/>
                  <a:pt x="433" y="63"/>
                </a:cubicBezTo>
                <a:cubicBezTo>
                  <a:pt x="433" y="63"/>
                  <a:pt x="433" y="63"/>
                  <a:pt x="433" y="63"/>
                </a:cubicBezTo>
                <a:cubicBezTo>
                  <a:pt x="432" y="62"/>
                  <a:pt x="431" y="61"/>
                  <a:pt x="430" y="60"/>
                </a:cubicBezTo>
                <a:cubicBezTo>
                  <a:pt x="430" y="60"/>
                  <a:pt x="430" y="60"/>
                  <a:pt x="430" y="60"/>
                </a:cubicBezTo>
                <a:cubicBezTo>
                  <a:pt x="430" y="60"/>
                  <a:pt x="430" y="60"/>
                  <a:pt x="429" y="60"/>
                </a:cubicBezTo>
                <a:cubicBezTo>
                  <a:pt x="429" y="59"/>
                  <a:pt x="429" y="59"/>
                  <a:pt x="428" y="59"/>
                </a:cubicBezTo>
                <a:cubicBezTo>
                  <a:pt x="427" y="58"/>
                  <a:pt x="426" y="57"/>
                  <a:pt x="426" y="57"/>
                </a:cubicBezTo>
                <a:cubicBezTo>
                  <a:pt x="426" y="57"/>
                  <a:pt x="426" y="57"/>
                  <a:pt x="425" y="57"/>
                </a:cubicBezTo>
                <a:cubicBezTo>
                  <a:pt x="425" y="57"/>
                  <a:pt x="425" y="56"/>
                  <a:pt x="425" y="56"/>
                </a:cubicBezTo>
                <a:cubicBezTo>
                  <a:pt x="425" y="56"/>
                  <a:pt x="425" y="56"/>
                  <a:pt x="425" y="56"/>
                </a:cubicBezTo>
                <a:cubicBezTo>
                  <a:pt x="424" y="56"/>
                  <a:pt x="424" y="55"/>
                  <a:pt x="423" y="55"/>
                </a:cubicBezTo>
                <a:cubicBezTo>
                  <a:pt x="423" y="55"/>
                  <a:pt x="423" y="55"/>
                  <a:pt x="423" y="55"/>
                </a:cubicBezTo>
                <a:cubicBezTo>
                  <a:pt x="423" y="55"/>
                  <a:pt x="423" y="55"/>
                  <a:pt x="423" y="54"/>
                </a:cubicBezTo>
                <a:cubicBezTo>
                  <a:pt x="423" y="54"/>
                  <a:pt x="423" y="54"/>
                  <a:pt x="423" y="54"/>
                </a:cubicBezTo>
                <a:cubicBezTo>
                  <a:pt x="422" y="54"/>
                  <a:pt x="421" y="53"/>
                  <a:pt x="421" y="53"/>
                </a:cubicBezTo>
                <a:cubicBezTo>
                  <a:pt x="420" y="52"/>
                  <a:pt x="419" y="51"/>
                  <a:pt x="418" y="51"/>
                </a:cubicBezTo>
                <a:cubicBezTo>
                  <a:pt x="417" y="50"/>
                  <a:pt x="416" y="50"/>
                  <a:pt x="416" y="49"/>
                </a:cubicBezTo>
                <a:cubicBezTo>
                  <a:pt x="416" y="49"/>
                  <a:pt x="416" y="49"/>
                  <a:pt x="416" y="49"/>
                </a:cubicBezTo>
                <a:cubicBezTo>
                  <a:pt x="373" y="18"/>
                  <a:pt x="320" y="0"/>
                  <a:pt x="262" y="0"/>
                </a:cubicBezTo>
                <a:cubicBezTo>
                  <a:pt x="208" y="0"/>
                  <a:pt x="158" y="16"/>
                  <a:pt x="116" y="45"/>
                </a:cubicBezTo>
                <a:cubicBezTo>
                  <a:pt x="116" y="45"/>
                  <a:pt x="116" y="45"/>
                  <a:pt x="116" y="45"/>
                </a:cubicBezTo>
                <a:cubicBezTo>
                  <a:pt x="115" y="45"/>
                  <a:pt x="114" y="46"/>
                  <a:pt x="113" y="46"/>
                </a:cubicBezTo>
                <a:cubicBezTo>
                  <a:pt x="111" y="48"/>
                  <a:pt x="108" y="50"/>
                  <a:pt x="105" y="52"/>
                </a:cubicBezTo>
                <a:cubicBezTo>
                  <a:pt x="104" y="53"/>
                  <a:pt x="103" y="54"/>
                  <a:pt x="102" y="54"/>
                </a:cubicBezTo>
                <a:cubicBezTo>
                  <a:pt x="100" y="56"/>
                  <a:pt x="98" y="58"/>
                  <a:pt x="95" y="60"/>
                </a:cubicBezTo>
                <a:cubicBezTo>
                  <a:pt x="94" y="61"/>
                  <a:pt x="93" y="62"/>
                  <a:pt x="92" y="62"/>
                </a:cubicBezTo>
                <a:cubicBezTo>
                  <a:pt x="90" y="64"/>
                  <a:pt x="88" y="66"/>
                  <a:pt x="86" y="68"/>
                </a:cubicBezTo>
                <a:cubicBezTo>
                  <a:pt x="85" y="69"/>
                  <a:pt x="84" y="70"/>
                  <a:pt x="83" y="71"/>
                </a:cubicBezTo>
                <a:cubicBezTo>
                  <a:pt x="81" y="73"/>
                  <a:pt x="78" y="75"/>
                  <a:pt x="76" y="77"/>
                </a:cubicBezTo>
                <a:cubicBezTo>
                  <a:pt x="75" y="78"/>
                  <a:pt x="75" y="79"/>
                  <a:pt x="74" y="80"/>
                </a:cubicBezTo>
                <a:cubicBezTo>
                  <a:pt x="72" y="82"/>
                  <a:pt x="69" y="84"/>
                  <a:pt x="67" y="87"/>
                </a:cubicBezTo>
                <a:cubicBezTo>
                  <a:pt x="67" y="88"/>
                  <a:pt x="66" y="89"/>
                  <a:pt x="65" y="89"/>
                </a:cubicBezTo>
                <a:cubicBezTo>
                  <a:pt x="63" y="92"/>
                  <a:pt x="61" y="94"/>
                  <a:pt x="59" y="96"/>
                </a:cubicBezTo>
                <a:cubicBezTo>
                  <a:pt x="58" y="97"/>
                  <a:pt x="58" y="98"/>
                  <a:pt x="57" y="99"/>
                </a:cubicBezTo>
                <a:cubicBezTo>
                  <a:pt x="55" y="102"/>
                  <a:pt x="53" y="104"/>
                  <a:pt x="51" y="107"/>
                </a:cubicBezTo>
                <a:cubicBezTo>
                  <a:pt x="50" y="108"/>
                  <a:pt x="50" y="109"/>
                  <a:pt x="49" y="110"/>
                </a:cubicBezTo>
                <a:cubicBezTo>
                  <a:pt x="47" y="112"/>
                  <a:pt x="45" y="115"/>
                  <a:pt x="44" y="117"/>
                </a:cubicBezTo>
                <a:cubicBezTo>
                  <a:pt x="44" y="118"/>
                  <a:pt x="43" y="118"/>
                  <a:pt x="43" y="118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3" y="118"/>
                  <a:pt x="43" y="119"/>
                  <a:pt x="43" y="119"/>
                </a:cubicBezTo>
                <a:cubicBezTo>
                  <a:pt x="43" y="119"/>
                  <a:pt x="43" y="119"/>
                  <a:pt x="43" y="119"/>
                </a:cubicBezTo>
                <a:cubicBezTo>
                  <a:pt x="43" y="119"/>
                  <a:pt x="43" y="119"/>
                  <a:pt x="43" y="119"/>
                </a:cubicBezTo>
                <a:cubicBezTo>
                  <a:pt x="43" y="119"/>
                  <a:pt x="43" y="119"/>
                  <a:pt x="43" y="119"/>
                </a:cubicBezTo>
                <a:cubicBezTo>
                  <a:pt x="42" y="119"/>
                  <a:pt x="42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42" y="120"/>
                  <a:pt x="42" y="120"/>
                  <a:pt x="42" y="120"/>
                </a:cubicBezTo>
                <a:cubicBezTo>
                  <a:pt x="42" y="121"/>
                  <a:pt x="41" y="121"/>
                  <a:pt x="41" y="121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41" y="121"/>
                  <a:pt x="41" y="122"/>
                  <a:pt x="41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40" y="123"/>
                  <a:pt x="39" y="124"/>
                  <a:pt x="39" y="125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9" y="125"/>
                  <a:pt x="38" y="125"/>
                  <a:pt x="38" y="126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8" y="127"/>
                  <a:pt x="37" y="127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37" y="128"/>
                  <a:pt x="37" y="128"/>
                  <a:pt x="37" y="129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29" y="141"/>
                  <a:pt x="23" y="154"/>
                  <a:pt x="18" y="167"/>
                </a:cubicBezTo>
                <a:cubicBezTo>
                  <a:pt x="18" y="167"/>
                  <a:pt x="18" y="167"/>
                  <a:pt x="18" y="167"/>
                </a:cubicBezTo>
                <a:cubicBezTo>
                  <a:pt x="18" y="168"/>
                  <a:pt x="18" y="168"/>
                  <a:pt x="18" y="168"/>
                </a:cubicBezTo>
                <a:cubicBezTo>
                  <a:pt x="18" y="168"/>
                  <a:pt x="18" y="168"/>
                  <a:pt x="18" y="168"/>
                </a:cubicBezTo>
                <a:cubicBezTo>
                  <a:pt x="18" y="168"/>
                  <a:pt x="18" y="168"/>
                  <a:pt x="18" y="168"/>
                </a:cubicBezTo>
                <a:cubicBezTo>
                  <a:pt x="18" y="168"/>
                  <a:pt x="18" y="168"/>
                  <a:pt x="18" y="168"/>
                </a:cubicBezTo>
                <a:cubicBezTo>
                  <a:pt x="17" y="169"/>
                  <a:pt x="17" y="170"/>
                  <a:pt x="17" y="170"/>
                </a:cubicBezTo>
                <a:cubicBezTo>
                  <a:pt x="17" y="171"/>
                  <a:pt x="16" y="172"/>
                  <a:pt x="16" y="173"/>
                </a:cubicBezTo>
                <a:cubicBezTo>
                  <a:pt x="16" y="173"/>
                  <a:pt x="16" y="173"/>
                  <a:pt x="16" y="173"/>
                </a:cubicBezTo>
                <a:cubicBezTo>
                  <a:pt x="16" y="173"/>
                  <a:pt x="16" y="173"/>
                  <a:pt x="16" y="173"/>
                </a:cubicBezTo>
                <a:cubicBezTo>
                  <a:pt x="16" y="173"/>
                  <a:pt x="16" y="173"/>
                  <a:pt x="16" y="173"/>
                </a:cubicBezTo>
                <a:cubicBezTo>
                  <a:pt x="16" y="173"/>
                  <a:pt x="16" y="173"/>
                  <a:pt x="16" y="173"/>
                </a:cubicBezTo>
                <a:cubicBezTo>
                  <a:pt x="15" y="174"/>
                  <a:pt x="15" y="176"/>
                  <a:pt x="14" y="177"/>
                </a:cubicBezTo>
                <a:cubicBezTo>
                  <a:pt x="14" y="179"/>
                  <a:pt x="13" y="182"/>
                  <a:pt x="12" y="185"/>
                </a:cubicBezTo>
                <a:cubicBezTo>
                  <a:pt x="12" y="185"/>
                  <a:pt x="12" y="185"/>
                  <a:pt x="12" y="185"/>
                </a:cubicBezTo>
                <a:cubicBezTo>
                  <a:pt x="12" y="185"/>
                  <a:pt x="12" y="185"/>
                  <a:pt x="12" y="185"/>
                </a:cubicBezTo>
                <a:cubicBezTo>
                  <a:pt x="12" y="186"/>
                  <a:pt x="11" y="187"/>
                  <a:pt x="11" y="187"/>
                </a:cubicBezTo>
                <a:cubicBezTo>
                  <a:pt x="11" y="187"/>
                  <a:pt x="11" y="187"/>
                  <a:pt x="11" y="187"/>
                </a:cubicBezTo>
                <a:cubicBezTo>
                  <a:pt x="11" y="188"/>
                  <a:pt x="11" y="188"/>
                  <a:pt x="11" y="189"/>
                </a:cubicBezTo>
                <a:cubicBezTo>
                  <a:pt x="11" y="189"/>
                  <a:pt x="11" y="189"/>
                  <a:pt x="11" y="189"/>
                </a:cubicBezTo>
                <a:cubicBezTo>
                  <a:pt x="10" y="192"/>
                  <a:pt x="9" y="195"/>
                  <a:pt x="8" y="198"/>
                </a:cubicBezTo>
                <a:cubicBezTo>
                  <a:pt x="8" y="198"/>
                  <a:pt x="8" y="198"/>
                  <a:pt x="8" y="198"/>
                </a:cubicBezTo>
                <a:cubicBezTo>
                  <a:pt x="8" y="198"/>
                  <a:pt x="8" y="198"/>
                  <a:pt x="8" y="198"/>
                </a:cubicBezTo>
                <a:cubicBezTo>
                  <a:pt x="8" y="198"/>
                  <a:pt x="8" y="198"/>
                  <a:pt x="8" y="198"/>
                </a:cubicBezTo>
                <a:cubicBezTo>
                  <a:pt x="8" y="199"/>
                  <a:pt x="8" y="199"/>
                  <a:pt x="8" y="199"/>
                </a:cubicBezTo>
                <a:cubicBezTo>
                  <a:pt x="8" y="199"/>
                  <a:pt x="8" y="199"/>
                  <a:pt x="8" y="199"/>
                </a:cubicBezTo>
                <a:cubicBezTo>
                  <a:pt x="8" y="200"/>
                  <a:pt x="8" y="201"/>
                  <a:pt x="7" y="201"/>
                </a:cubicBezTo>
                <a:cubicBezTo>
                  <a:pt x="7" y="201"/>
                  <a:pt x="7" y="201"/>
                  <a:pt x="7" y="201"/>
                </a:cubicBezTo>
                <a:cubicBezTo>
                  <a:pt x="7" y="201"/>
                  <a:pt x="7" y="202"/>
                  <a:pt x="7" y="202"/>
                </a:cubicBezTo>
                <a:cubicBezTo>
                  <a:pt x="7" y="202"/>
                  <a:pt x="7" y="202"/>
                  <a:pt x="7" y="202"/>
                </a:cubicBezTo>
                <a:cubicBezTo>
                  <a:pt x="7" y="203"/>
                  <a:pt x="7" y="203"/>
                  <a:pt x="7" y="204"/>
                </a:cubicBezTo>
                <a:cubicBezTo>
                  <a:pt x="7" y="204"/>
                  <a:pt x="7" y="204"/>
                  <a:pt x="7" y="204"/>
                </a:cubicBezTo>
                <a:cubicBezTo>
                  <a:pt x="7" y="204"/>
                  <a:pt x="7" y="204"/>
                  <a:pt x="7" y="203"/>
                </a:cubicBezTo>
                <a:cubicBezTo>
                  <a:pt x="3" y="222"/>
                  <a:pt x="0" y="242"/>
                  <a:pt x="0" y="262"/>
                </a:cubicBezTo>
                <a:cubicBezTo>
                  <a:pt x="0" y="267"/>
                  <a:pt x="1" y="273"/>
                  <a:pt x="1" y="279"/>
                </a:cubicBezTo>
                <a:cubicBezTo>
                  <a:pt x="1" y="279"/>
                  <a:pt x="1" y="279"/>
                  <a:pt x="1" y="279"/>
                </a:cubicBezTo>
                <a:cubicBezTo>
                  <a:pt x="1" y="279"/>
                  <a:pt x="1" y="280"/>
                  <a:pt x="1" y="280"/>
                </a:cubicBezTo>
                <a:cubicBezTo>
                  <a:pt x="1" y="280"/>
                  <a:pt x="1" y="280"/>
                  <a:pt x="1" y="280"/>
                </a:cubicBezTo>
                <a:cubicBezTo>
                  <a:pt x="2" y="287"/>
                  <a:pt x="2" y="294"/>
                  <a:pt x="3" y="301"/>
                </a:cubicBezTo>
                <a:cubicBezTo>
                  <a:pt x="3" y="301"/>
                  <a:pt x="3" y="301"/>
                  <a:pt x="3" y="301"/>
                </a:cubicBezTo>
                <a:cubicBezTo>
                  <a:pt x="3" y="301"/>
                  <a:pt x="3" y="301"/>
                  <a:pt x="3" y="301"/>
                </a:cubicBezTo>
                <a:cubicBezTo>
                  <a:pt x="4" y="306"/>
                  <a:pt x="5" y="310"/>
                  <a:pt x="6" y="315"/>
                </a:cubicBezTo>
                <a:cubicBezTo>
                  <a:pt x="6" y="315"/>
                  <a:pt x="6" y="316"/>
                  <a:pt x="6" y="316"/>
                </a:cubicBezTo>
                <a:cubicBezTo>
                  <a:pt x="7" y="320"/>
                  <a:pt x="8" y="324"/>
                  <a:pt x="9" y="328"/>
                </a:cubicBezTo>
                <a:cubicBezTo>
                  <a:pt x="9" y="330"/>
                  <a:pt x="10" y="331"/>
                  <a:pt x="10" y="332"/>
                </a:cubicBezTo>
                <a:cubicBezTo>
                  <a:pt x="11" y="335"/>
                  <a:pt x="12" y="338"/>
                  <a:pt x="13" y="342"/>
                </a:cubicBezTo>
                <a:cubicBezTo>
                  <a:pt x="13" y="343"/>
                  <a:pt x="14" y="344"/>
                  <a:pt x="14" y="346"/>
                </a:cubicBezTo>
                <a:cubicBezTo>
                  <a:pt x="15" y="349"/>
                  <a:pt x="16" y="352"/>
                  <a:pt x="17" y="354"/>
                </a:cubicBezTo>
                <a:cubicBezTo>
                  <a:pt x="18" y="356"/>
                  <a:pt x="18" y="357"/>
                  <a:pt x="19" y="359"/>
                </a:cubicBezTo>
                <a:cubicBezTo>
                  <a:pt x="20" y="362"/>
                  <a:pt x="21" y="364"/>
                  <a:pt x="23" y="367"/>
                </a:cubicBezTo>
                <a:cubicBezTo>
                  <a:pt x="23" y="369"/>
                  <a:pt x="24" y="370"/>
                  <a:pt x="24" y="371"/>
                </a:cubicBezTo>
                <a:cubicBezTo>
                  <a:pt x="26" y="374"/>
                  <a:pt x="27" y="377"/>
                  <a:pt x="28" y="380"/>
                </a:cubicBezTo>
                <a:cubicBezTo>
                  <a:pt x="29" y="381"/>
                  <a:pt x="30" y="382"/>
                  <a:pt x="30" y="383"/>
                </a:cubicBezTo>
                <a:cubicBezTo>
                  <a:pt x="32" y="386"/>
                  <a:pt x="33" y="389"/>
                  <a:pt x="35" y="392"/>
                </a:cubicBezTo>
                <a:cubicBezTo>
                  <a:pt x="36" y="393"/>
                  <a:pt x="36" y="394"/>
                  <a:pt x="37" y="395"/>
                </a:cubicBezTo>
                <a:cubicBezTo>
                  <a:pt x="39" y="398"/>
                  <a:pt x="40" y="401"/>
                  <a:pt x="42" y="404"/>
                </a:cubicBezTo>
                <a:cubicBezTo>
                  <a:pt x="43" y="404"/>
                  <a:pt x="43" y="405"/>
                  <a:pt x="44" y="406"/>
                </a:cubicBezTo>
                <a:cubicBezTo>
                  <a:pt x="44" y="406"/>
                  <a:pt x="44" y="406"/>
                  <a:pt x="44" y="406"/>
                </a:cubicBezTo>
                <a:cubicBezTo>
                  <a:pt x="91" y="477"/>
                  <a:pt x="171" y="524"/>
                  <a:pt x="262" y="524"/>
                </a:cubicBezTo>
                <a:cubicBezTo>
                  <a:pt x="348" y="524"/>
                  <a:pt x="423" y="483"/>
                  <a:pt x="471" y="420"/>
                </a:cubicBezTo>
                <a:cubicBezTo>
                  <a:pt x="471" y="420"/>
                  <a:pt x="471" y="420"/>
                  <a:pt x="471" y="420"/>
                </a:cubicBezTo>
                <a:cubicBezTo>
                  <a:pt x="471" y="420"/>
                  <a:pt x="471" y="420"/>
                  <a:pt x="472" y="419"/>
                </a:cubicBezTo>
                <a:cubicBezTo>
                  <a:pt x="472" y="418"/>
                  <a:pt x="473" y="417"/>
                  <a:pt x="474" y="417"/>
                </a:cubicBezTo>
                <a:cubicBezTo>
                  <a:pt x="475" y="414"/>
                  <a:pt x="477" y="412"/>
                  <a:pt x="478" y="410"/>
                </a:cubicBezTo>
                <a:cubicBezTo>
                  <a:pt x="479" y="409"/>
                  <a:pt x="480" y="408"/>
                  <a:pt x="480" y="407"/>
                </a:cubicBezTo>
                <a:cubicBezTo>
                  <a:pt x="482" y="405"/>
                  <a:pt x="484" y="402"/>
                  <a:pt x="486" y="399"/>
                </a:cubicBezTo>
                <a:cubicBezTo>
                  <a:pt x="486" y="398"/>
                  <a:pt x="487" y="397"/>
                  <a:pt x="488" y="396"/>
                </a:cubicBezTo>
                <a:cubicBezTo>
                  <a:pt x="489" y="393"/>
                  <a:pt x="491" y="391"/>
                  <a:pt x="492" y="388"/>
                </a:cubicBezTo>
                <a:cubicBezTo>
                  <a:pt x="493" y="387"/>
                  <a:pt x="493" y="386"/>
                  <a:pt x="493" y="385"/>
                </a:cubicBezTo>
                <a:cubicBezTo>
                  <a:pt x="495" y="383"/>
                  <a:pt x="496" y="380"/>
                  <a:pt x="498" y="377"/>
                </a:cubicBezTo>
                <a:cubicBezTo>
                  <a:pt x="498" y="376"/>
                  <a:pt x="499" y="375"/>
                  <a:pt x="499" y="374"/>
                </a:cubicBezTo>
                <a:cubicBezTo>
                  <a:pt x="501" y="371"/>
                  <a:pt x="502" y="368"/>
                  <a:pt x="503" y="365"/>
                </a:cubicBezTo>
                <a:cubicBezTo>
                  <a:pt x="503" y="365"/>
                  <a:pt x="503" y="365"/>
                  <a:pt x="503" y="365"/>
                </a:cubicBezTo>
                <a:cubicBezTo>
                  <a:pt x="508" y="355"/>
                  <a:pt x="511" y="345"/>
                  <a:pt x="514" y="335"/>
                </a:cubicBezTo>
                <a:cubicBezTo>
                  <a:pt x="514" y="335"/>
                  <a:pt x="514" y="335"/>
                  <a:pt x="514" y="335"/>
                </a:cubicBezTo>
                <a:cubicBezTo>
                  <a:pt x="514" y="334"/>
                  <a:pt x="514" y="334"/>
                  <a:pt x="514" y="334"/>
                </a:cubicBezTo>
                <a:cubicBezTo>
                  <a:pt x="514" y="334"/>
                  <a:pt x="514" y="334"/>
                  <a:pt x="514" y="334"/>
                </a:cubicBezTo>
                <a:cubicBezTo>
                  <a:pt x="514" y="334"/>
                  <a:pt x="514" y="334"/>
                  <a:pt x="514" y="334"/>
                </a:cubicBezTo>
                <a:cubicBezTo>
                  <a:pt x="514" y="334"/>
                  <a:pt x="514" y="333"/>
                  <a:pt x="515" y="333"/>
                </a:cubicBezTo>
                <a:cubicBezTo>
                  <a:pt x="515" y="333"/>
                  <a:pt x="515" y="333"/>
                  <a:pt x="515" y="333"/>
                </a:cubicBezTo>
                <a:cubicBezTo>
                  <a:pt x="515" y="331"/>
                  <a:pt x="515" y="330"/>
                  <a:pt x="516" y="328"/>
                </a:cubicBezTo>
                <a:cubicBezTo>
                  <a:pt x="516" y="328"/>
                  <a:pt x="516" y="328"/>
                  <a:pt x="516" y="328"/>
                </a:cubicBezTo>
                <a:cubicBezTo>
                  <a:pt x="521" y="307"/>
                  <a:pt x="524" y="285"/>
                  <a:pt x="524" y="262"/>
                </a:cubicBezTo>
                <a:close/>
                <a:moveTo>
                  <a:pt x="513" y="238"/>
                </a:moveTo>
                <a:cubicBezTo>
                  <a:pt x="513" y="238"/>
                  <a:pt x="513" y="238"/>
                  <a:pt x="513" y="238"/>
                </a:cubicBezTo>
                <a:cubicBezTo>
                  <a:pt x="513" y="238"/>
                  <a:pt x="513" y="238"/>
                  <a:pt x="513" y="238"/>
                </a:cubicBezTo>
                <a:cubicBezTo>
                  <a:pt x="513" y="238"/>
                  <a:pt x="513" y="238"/>
                  <a:pt x="513" y="238"/>
                </a:cubicBezTo>
                <a:close/>
                <a:moveTo>
                  <a:pt x="445" y="94"/>
                </a:moveTo>
                <a:cubicBezTo>
                  <a:pt x="446" y="94"/>
                  <a:pt x="446" y="94"/>
                  <a:pt x="446" y="93"/>
                </a:cubicBezTo>
                <a:cubicBezTo>
                  <a:pt x="446" y="93"/>
                  <a:pt x="446" y="93"/>
                  <a:pt x="446" y="93"/>
                </a:cubicBezTo>
                <a:cubicBezTo>
                  <a:pt x="446" y="93"/>
                  <a:pt x="446" y="93"/>
                  <a:pt x="446" y="93"/>
                </a:cubicBezTo>
                <a:cubicBezTo>
                  <a:pt x="446" y="93"/>
                  <a:pt x="446" y="93"/>
                  <a:pt x="446" y="93"/>
                </a:cubicBezTo>
                <a:cubicBezTo>
                  <a:pt x="446" y="93"/>
                  <a:pt x="446" y="93"/>
                  <a:pt x="446" y="93"/>
                </a:cubicBezTo>
                <a:cubicBezTo>
                  <a:pt x="446" y="93"/>
                  <a:pt x="446" y="93"/>
                  <a:pt x="446" y="93"/>
                </a:cubicBezTo>
                <a:cubicBezTo>
                  <a:pt x="446" y="92"/>
                  <a:pt x="446" y="92"/>
                  <a:pt x="446" y="92"/>
                </a:cubicBezTo>
                <a:cubicBezTo>
                  <a:pt x="447" y="92"/>
                  <a:pt x="447" y="92"/>
                  <a:pt x="447" y="92"/>
                </a:cubicBezTo>
                <a:cubicBezTo>
                  <a:pt x="447" y="92"/>
                  <a:pt x="447" y="92"/>
                  <a:pt x="447" y="92"/>
                </a:cubicBezTo>
                <a:cubicBezTo>
                  <a:pt x="447" y="92"/>
                  <a:pt x="447" y="92"/>
                  <a:pt x="447" y="92"/>
                </a:cubicBezTo>
                <a:cubicBezTo>
                  <a:pt x="447" y="92"/>
                  <a:pt x="447" y="92"/>
                  <a:pt x="447" y="92"/>
                </a:cubicBezTo>
                <a:cubicBezTo>
                  <a:pt x="447" y="92"/>
                  <a:pt x="447" y="92"/>
                  <a:pt x="447" y="92"/>
                </a:cubicBezTo>
                <a:cubicBezTo>
                  <a:pt x="447" y="92"/>
                  <a:pt x="447" y="92"/>
                  <a:pt x="447" y="92"/>
                </a:cubicBezTo>
                <a:cubicBezTo>
                  <a:pt x="447" y="92"/>
                  <a:pt x="447" y="92"/>
                  <a:pt x="447" y="92"/>
                </a:cubicBezTo>
                <a:cubicBezTo>
                  <a:pt x="447" y="92"/>
                  <a:pt x="447" y="92"/>
                  <a:pt x="447" y="92"/>
                </a:cubicBezTo>
                <a:cubicBezTo>
                  <a:pt x="448" y="92"/>
                  <a:pt x="448" y="92"/>
                  <a:pt x="448" y="92"/>
                </a:cubicBezTo>
                <a:cubicBezTo>
                  <a:pt x="448" y="92"/>
                  <a:pt x="448" y="92"/>
                  <a:pt x="448" y="93"/>
                </a:cubicBezTo>
                <a:cubicBezTo>
                  <a:pt x="447" y="93"/>
                  <a:pt x="447" y="93"/>
                  <a:pt x="447" y="93"/>
                </a:cubicBezTo>
                <a:cubicBezTo>
                  <a:pt x="447" y="93"/>
                  <a:pt x="447" y="93"/>
                  <a:pt x="447" y="93"/>
                </a:cubicBezTo>
                <a:cubicBezTo>
                  <a:pt x="447" y="94"/>
                  <a:pt x="447" y="94"/>
                  <a:pt x="447" y="94"/>
                </a:cubicBezTo>
                <a:cubicBezTo>
                  <a:pt x="447" y="94"/>
                  <a:pt x="447" y="94"/>
                  <a:pt x="447" y="94"/>
                </a:cubicBezTo>
                <a:cubicBezTo>
                  <a:pt x="447" y="94"/>
                  <a:pt x="447" y="94"/>
                  <a:pt x="447" y="94"/>
                </a:cubicBezTo>
                <a:cubicBezTo>
                  <a:pt x="444" y="95"/>
                  <a:pt x="444" y="95"/>
                  <a:pt x="444" y="95"/>
                </a:cubicBezTo>
                <a:cubicBezTo>
                  <a:pt x="444" y="95"/>
                  <a:pt x="444" y="95"/>
                  <a:pt x="444" y="95"/>
                </a:cubicBezTo>
                <a:cubicBezTo>
                  <a:pt x="444" y="94"/>
                  <a:pt x="444" y="94"/>
                  <a:pt x="444" y="94"/>
                </a:cubicBezTo>
                <a:lnTo>
                  <a:pt x="445" y="94"/>
                </a:lnTo>
                <a:close/>
                <a:moveTo>
                  <a:pt x="442" y="180"/>
                </a:moveTo>
                <a:cubicBezTo>
                  <a:pt x="443" y="180"/>
                  <a:pt x="445" y="180"/>
                  <a:pt x="446" y="178"/>
                </a:cubicBezTo>
                <a:cubicBezTo>
                  <a:pt x="446" y="178"/>
                  <a:pt x="447" y="177"/>
                  <a:pt x="447" y="177"/>
                </a:cubicBezTo>
                <a:cubicBezTo>
                  <a:pt x="448" y="177"/>
                  <a:pt x="448" y="177"/>
                  <a:pt x="448" y="177"/>
                </a:cubicBezTo>
                <a:cubicBezTo>
                  <a:pt x="448" y="176"/>
                  <a:pt x="449" y="176"/>
                  <a:pt x="449" y="176"/>
                </a:cubicBezTo>
                <a:cubicBezTo>
                  <a:pt x="450" y="174"/>
                  <a:pt x="452" y="174"/>
                  <a:pt x="452" y="172"/>
                </a:cubicBezTo>
                <a:cubicBezTo>
                  <a:pt x="453" y="171"/>
                  <a:pt x="454" y="169"/>
                  <a:pt x="455" y="168"/>
                </a:cubicBezTo>
                <a:cubicBezTo>
                  <a:pt x="455" y="167"/>
                  <a:pt x="455" y="167"/>
                  <a:pt x="455" y="166"/>
                </a:cubicBezTo>
                <a:cubicBezTo>
                  <a:pt x="456" y="166"/>
                  <a:pt x="456" y="166"/>
                  <a:pt x="456" y="166"/>
                </a:cubicBezTo>
                <a:cubicBezTo>
                  <a:pt x="456" y="166"/>
                  <a:pt x="456" y="166"/>
                  <a:pt x="456" y="166"/>
                </a:cubicBezTo>
                <a:cubicBezTo>
                  <a:pt x="456" y="166"/>
                  <a:pt x="456" y="166"/>
                  <a:pt x="456" y="166"/>
                </a:cubicBezTo>
                <a:cubicBezTo>
                  <a:pt x="456" y="166"/>
                  <a:pt x="457" y="166"/>
                  <a:pt x="457" y="166"/>
                </a:cubicBezTo>
                <a:cubicBezTo>
                  <a:pt x="457" y="166"/>
                  <a:pt x="457" y="166"/>
                  <a:pt x="457" y="167"/>
                </a:cubicBezTo>
                <a:cubicBezTo>
                  <a:pt x="457" y="167"/>
                  <a:pt x="457" y="167"/>
                  <a:pt x="457" y="167"/>
                </a:cubicBezTo>
                <a:cubicBezTo>
                  <a:pt x="457" y="167"/>
                  <a:pt x="457" y="167"/>
                  <a:pt x="457" y="167"/>
                </a:cubicBezTo>
                <a:cubicBezTo>
                  <a:pt x="457" y="167"/>
                  <a:pt x="457" y="167"/>
                  <a:pt x="456" y="167"/>
                </a:cubicBezTo>
                <a:cubicBezTo>
                  <a:pt x="456" y="167"/>
                  <a:pt x="456" y="167"/>
                  <a:pt x="456" y="168"/>
                </a:cubicBezTo>
                <a:cubicBezTo>
                  <a:pt x="456" y="168"/>
                  <a:pt x="456" y="168"/>
                  <a:pt x="456" y="168"/>
                </a:cubicBezTo>
                <a:cubicBezTo>
                  <a:pt x="456" y="168"/>
                  <a:pt x="456" y="168"/>
                  <a:pt x="456" y="168"/>
                </a:cubicBezTo>
                <a:cubicBezTo>
                  <a:pt x="456" y="168"/>
                  <a:pt x="456" y="169"/>
                  <a:pt x="456" y="169"/>
                </a:cubicBezTo>
                <a:cubicBezTo>
                  <a:pt x="456" y="169"/>
                  <a:pt x="456" y="169"/>
                  <a:pt x="456" y="169"/>
                </a:cubicBezTo>
                <a:cubicBezTo>
                  <a:pt x="456" y="169"/>
                  <a:pt x="456" y="169"/>
                  <a:pt x="456" y="170"/>
                </a:cubicBezTo>
                <a:cubicBezTo>
                  <a:pt x="456" y="170"/>
                  <a:pt x="456" y="170"/>
                  <a:pt x="456" y="170"/>
                </a:cubicBezTo>
                <a:cubicBezTo>
                  <a:pt x="456" y="170"/>
                  <a:pt x="456" y="171"/>
                  <a:pt x="456" y="171"/>
                </a:cubicBezTo>
                <a:cubicBezTo>
                  <a:pt x="456" y="171"/>
                  <a:pt x="456" y="172"/>
                  <a:pt x="455" y="172"/>
                </a:cubicBezTo>
                <a:cubicBezTo>
                  <a:pt x="455" y="172"/>
                  <a:pt x="455" y="173"/>
                  <a:pt x="455" y="173"/>
                </a:cubicBezTo>
                <a:cubicBezTo>
                  <a:pt x="454" y="174"/>
                  <a:pt x="455" y="173"/>
                  <a:pt x="454" y="173"/>
                </a:cubicBezTo>
                <a:cubicBezTo>
                  <a:pt x="454" y="172"/>
                  <a:pt x="453" y="174"/>
                  <a:pt x="453" y="174"/>
                </a:cubicBezTo>
                <a:cubicBezTo>
                  <a:pt x="453" y="174"/>
                  <a:pt x="454" y="173"/>
                  <a:pt x="454" y="174"/>
                </a:cubicBezTo>
                <a:cubicBezTo>
                  <a:pt x="454" y="174"/>
                  <a:pt x="454" y="174"/>
                  <a:pt x="454" y="174"/>
                </a:cubicBezTo>
                <a:cubicBezTo>
                  <a:pt x="454" y="175"/>
                  <a:pt x="454" y="175"/>
                  <a:pt x="454" y="175"/>
                </a:cubicBezTo>
                <a:cubicBezTo>
                  <a:pt x="453" y="175"/>
                  <a:pt x="453" y="175"/>
                  <a:pt x="453" y="175"/>
                </a:cubicBezTo>
                <a:cubicBezTo>
                  <a:pt x="453" y="175"/>
                  <a:pt x="452" y="176"/>
                  <a:pt x="452" y="176"/>
                </a:cubicBezTo>
                <a:cubicBezTo>
                  <a:pt x="452" y="176"/>
                  <a:pt x="451" y="177"/>
                  <a:pt x="451" y="177"/>
                </a:cubicBezTo>
                <a:cubicBezTo>
                  <a:pt x="450" y="177"/>
                  <a:pt x="449" y="177"/>
                  <a:pt x="449" y="178"/>
                </a:cubicBezTo>
                <a:cubicBezTo>
                  <a:pt x="448" y="178"/>
                  <a:pt x="448" y="178"/>
                  <a:pt x="448" y="178"/>
                </a:cubicBezTo>
                <a:cubicBezTo>
                  <a:pt x="447" y="178"/>
                  <a:pt x="447" y="178"/>
                  <a:pt x="447" y="178"/>
                </a:cubicBezTo>
                <a:cubicBezTo>
                  <a:pt x="447" y="179"/>
                  <a:pt x="447" y="179"/>
                  <a:pt x="447" y="179"/>
                </a:cubicBezTo>
                <a:cubicBezTo>
                  <a:pt x="447" y="179"/>
                  <a:pt x="447" y="179"/>
                  <a:pt x="447" y="179"/>
                </a:cubicBezTo>
                <a:cubicBezTo>
                  <a:pt x="446" y="180"/>
                  <a:pt x="446" y="180"/>
                  <a:pt x="446" y="180"/>
                </a:cubicBezTo>
                <a:cubicBezTo>
                  <a:pt x="445" y="180"/>
                  <a:pt x="443" y="181"/>
                  <a:pt x="442" y="181"/>
                </a:cubicBezTo>
                <a:cubicBezTo>
                  <a:pt x="442" y="181"/>
                  <a:pt x="442" y="181"/>
                  <a:pt x="441" y="180"/>
                </a:cubicBezTo>
                <a:cubicBezTo>
                  <a:pt x="441" y="180"/>
                  <a:pt x="441" y="180"/>
                  <a:pt x="441" y="180"/>
                </a:cubicBezTo>
                <a:cubicBezTo>
                  <a:pt x="440" y="180"/>
                  <a:pt x="441" y="180"/>
                  <a:pt x="442" y="180"/>
                </a:cubicBezTo>
                <a:close/>
                <a:moveTo>
                  <a:pt x="99" y="95"/>
                </a:moveTo>
                <a:cubicBezTo>
                  <a:pt x="99" y="94"/>
                  <a:pt x="99" y="94"/>
                  <a:pt x="99" y="93"/>
                </a:cubicBezTo>
                <a:cubicBezTo>
                  <a:pt x="99" y="95"/>
                  <a:pt x="98" y="96"/>
                  <a:pt x="98" y="97"/>
                </a:cubicBezTo>
                <a:cubicBezTo>
                  <a:pt x="98" y="96"/>
                  <a:pt x="98" y="95"/>
                  <a:pt x="99" y="95"/>
                </a:cubicBezTo>
                <a:close/>
                <a:moveTo>
                  <a:pt x="98" y="97"/>
                </a:moveTo>
                <a:cubicBezTo>
                  <a:pt x="97" y="99"/>
                  <a:pt x="97" y="100"/>
                  <a:pt x="97" y="102"/>
                </a:cubicBezTo>
                <a:cubicBezTo>
                  <a:pt x="97" y="100"/>
                  <a:pt x="97" y="99"/>
                  <a:pt x="98" y="97"/>
                </a:cubicBezTo>
                <a:close/>
                <a:moveTo>
                  <a:pt x="44" y="138"/>
                </a:moveTo>
                <a:cubicBezTo>
                  <a:pt x="44" y="138"/>
                  <a:pt x="44" y="138"/>
                  <a:pt x="44" y="138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4" y="138"/>
                  <a:pt x="44" y="138"/>
                  <a:pt x="44" y="138"/>
                </a:cubicBezTo>
                <a:close/>
                <a:moveTo>
                  <a:pt x="43" y="139"/>
                </a:moveTo>
                <a:cubicBezTo>
                  <a:pt x="43" y="138"/>
                  <a:pt x="43" y="138"/>
                  <a:pt x="43" y="138"/>
                </a:cubicBezTo>
                <a:cubicBezTo>
                  <a:pt x="43" y="139"/>
                  <a:pt x="43" y="139"/>
                  <a:pt x="43" y="139"/>
                </a:cubicBezTo>
                <a:cubicBezTo>
                  <a:pt x="43" y="139"/>
                  <a:pt x="43" y="139"/>
                  <a:pt x="43" y="139"/>
                </a:cubicBezTo>
                <a:close/>
                <a:moveTo>
                  <a:pt x="22" y="188"/>
                </a:moveTo>
                <a:cubicBezTo>
                  <a:pt x="22" y="188"/>
                  <a:pt x="22" y="189"/>
                  <a:pt x="23" y="188"/>
                </a:cubicBezTo>
                <a:cubicBezTo>
                  <a:pt x="23" y="189"/>
                  <a:pt x="22" y="189"/>
                  <a:pt x="22" y="189"/>
                </a:cubicBezTo>
                <a:cubicBezTo>
                  <a:pt x="22" y="189"/>
                  <a:pt x="22" y="189"/>
                  <a:pt x="22" y="189"/>
                </a:cubicBezTo>
                <a:cubicBezTo>
                  <a:pt x="22" y="189"/>
                  <a:pt x="23" y="189"/>
                  <a:pt x="23" y="189"/>
                </a:cubicBezTo>
                <a:cubicBezTo>
                  <a:pt x="23" y="189"/>
                  <a:pt x="22" y="189"/>
                  <a:pt x="22" y="189"/>
                </a:cubicBezTo>
                <a:cubicBezTo>
                  <a:pt x="22" y="189"/>
                  <a:pt x="23" y="189"/>
                  <a:pt x="23" y="189"/>
                </a:cubicBezTo>
                <a:cubicBezTo>
                  <a:pt x="22" y="189"/>
                  <a:pt x="22" y="189"/>
                  <a:pt x="22" y="189"/>
                </a:cubicBezTo>
                <a:cubicBezTo>
                  <a:pt x="22" y="189"/>
                  <a:pt x="22" y="189"/>
                  <a:pt x="22" y="189"/>
                </a:cubicBezTo>
                <a:cubicBezTo>
                  <a:pt x="22" y="189"/>
                  <a:pt x="22" y="188"/>
                  <a:pt x="22" y="188"/>
                </a:cubicBezTo>
                <a:close/>
                <a:moveTo>
                  <a:pt x="21" y="191"/>
                </a:moveTo>
                <a:cubicBezTo>
                  <a:pt x="21" y="191"/>
                  <a:pt x="21" y="191"/>
                  <a:pt x="21" y="191"/>
                </a:cubicBezTo>
                <a:cubicBezTo>
                  <a:pt x="21" y="191"/>
                  <a:pt x="22" y="191"/>
                  <a:pt x="22" y="191"/>
                </a:cubicBezTo>
                <a:cubicBezTo>
                  <a:pt x="22" y="191"/>
                  <a:pt x="21" y="191"/>
                  <a:pt x="21" y="191"/>
                </a:cubicBezTo>
                <a:cubicBezTo>
                  <a:pt x="21" y="191"/>
                  <a:pt x="21" y="191"/>
                  <a:pt x="21" y="191"/>
                </a:cubicBezTo>
                <a:close/>
                <a:moveTo>
                  <a:pt x="32" y="314"/>
                </a:moveTo>
                <a:cubicBezTo>
                  <a:pt x="32" y="314"/>
                  <a:pt x="32" y="314"/>
                  <a:pt x="32" y="314"/>
                </a:cubicBezTo>
                <a:cubicBezTo>
                  <a:pt x="32" y="314"/>
                  <a:pt x="32" y="314"/>
                  <a:pt x="32" y="313"/>
                </a:cubicBezTo>
                <a:cubicBezTo>
                  <a:pt x="32" y="313"/>
                  <a:pt x="32" y="314"/>
                  <a:pt x="32" y="314"/>
                </a:cubicBezTo>
                <a:close/>
                <a:moveTo>
                  <a:pt x="504" y="329"/>
                </a:moveTo>
                <a:cubicBezTo>
                  <a:pt x="504" y="329"/>
                  <a:pt x="504" y="328"/>
                  <a:pt x="503" y="327"/>
                </a:cubicBezTo>
                <a:cubicBezTo>
                  <a:pt x="503" y="327"/>
                  <a:pt x="503" y="327"/>
                  <a:pt x="503" y="327"/>
                </a:cubicBezTo>
                <a:cubicBezTo>
                  <a:pt x="503" y="326"/>
                  <a:pt x="503" y="326"/>
                  <a:pt x="503" y="326"/>
                </a:cubicBezTo>
                <a:cubicBezTo>
                  <a:pt x="504" y="326"/>
                  <a:pt x="505" y="326"/>
                  <a:pt x="505" y="326"/>
                </a:cubicBezTo>
                <a:cubicBezTo>
                  <a:pt x="505" y="326"/>
                  <a:pt x="505" y="326"/>
                  <a:pt x="505" y="326"/>
                </a:cubicBezTo>
                <a:cubicBezTo>
                  <a:pt x="505" y="327"/>
                  <a:pt x="505" y="328"/>
                  <a:pt x="504" y="329"/>
                </a:cubicBezTo>
                <a:close/>
                <a:moveTo>
                  <a:pt x="505" y="326"/>
                </a:moveTo>
                <a:cubicBezTo>
                  <a:pt x="505" y="326"/>
                  <a:pt x="505" y="326"/>
                  <a:pt x="505" y="326"/>
                </a:cubicBezTo>
                <a:cubicBezTo>
                  <a:pt x="505" y="326"/>
                  <a:pt x="504" y="326"/>
                  <a:pt x="504" y="326"/>
                </a:cubicBezTo>
                <a:cubicBezTo>
                  <a:pt x="504" y="325"/>
                  <a:pt x="505" y="325"/>
                  <a:pt x="505" y="325"/>
                </a:cubicBezTo>
                <a:cubicBezTo>
                  <a:pt x="505" y="324"/>
                  <a:pt x="505" y="324"/>
                  <a:pt x="505" y="324"/>
                </a:cubicBezTo>
                <a:cubicBezTo>
                  <a:pt x="505" y="324"/>
                  <a:pt x="505" y="324"/>
                  <a:pt x="505" y="324"/>
                </a:cubicBezTo>
                <a:cubicBezTo>
                  <a:pt x="505" y="324"/>
                  <a:pt x="505" y="323"/>
                  <a:pt x="505" y="323"/>
                </a:cubicBezTo>
                <a:cubicBezTo>
                  <a:pt x="505" y="323"/>
                  <a:pt x="505" y="323"/>
                  <a:pt x="504" y="323"/>
                </a:cubicBezTo>
                <a:cubicBezTo>
                  <a:pt x="504" y="323"/>
                  <a:pt x="504" y="324"/>
                  <a:pt x="504" y="324"/>
                </a:cubicBezTo>
                <a:cubicBezTo>
                  <a:pt x="504" y="324"/>
                  <a:pt x="504" y="324"/>
                  <a:pt x="504" y="324"/>
                </a:cubicBezTo>
                <a:cubicBezTo>
                  <a:pt x="504" y="324"/>
                  <a:pt x="504" y="324"/>
                  <a:pt x="504" y="324"/>
                </a:cubicBezTo>
                <a:cubicBezTo>
                  <a:pt x="504" y="324"/>
                  <a:pt x="504" y="324"/>
                  <a:pt x="503" y="325"/>
                </a:cubicBezTo>
                <a:cubicBezTo>
                  <a:pt x="503" y="325"/>
                  <a:pt x="503" y="325"/>
                  <a:pt x="503" y="325"/>
                </a:cubicBezTo>
                <a:cubicBezTo>
                  <a:pt x="503" y="325"/>
                  <a:pt x="503" y="325"/>
                  <a:pt x="503" y="325"/>
                </a:cubicBezTo>
                <a:cubicBezTo>
                  <a:pt x="503" y="325"/>
                  <a:pt x="503" y="324"/>
                  <a:pt x="503" y="324"/>
                </a:cubicBezTo>
                <a:cubicBezTo>
                  <a:pt x="503" y="324"/>
                  <a:pt x="503" y="324"/>
                  <a:pt x="503" y="324"/>
                </a:cubicBezTo>
                <a:cubicBezTo>
                  <a:pt x="503" y="324"/>
                  <a:pt x="503" y="324"/>
                  <a:pt x="503" y="324"/>
                </a:cubicBezTo>
                <a:cubicBezTo>
                  <a:pt x="503" y="324"/>
                  <a:pt x="503" y="324"/>
                  <a:pt x="503" y="324"/>
                </a:cubicBezTo>
                <a:cubicBezTo>
                  <a:pt x="504" y="323"/>
                  <a:pt x="503" y="323"/>
                  <a:pt x="503" y="323"/>
                </a:cubicBezTo>
                <a:cubicBezTo>
                  <a:pt x="503" y="322"/>
                  <a:pt x="503" y="322"/>
                  <a:pt x="503" y="322"/>
                </a:cubicBezTo>
                <a:cubicBezTo>
                  <a:pt x="503" y="322"/>
                  <a:pt x="504" y="322"/>
                  <a:pt x="504" y="322"/>
                </a:cubicBezTo>
                <a:cubicBezTo>
                  <a:pt x="503" y="322"/>
                  <a:pt x="503" y="322"/>
                  <a:pt x="503" y="322"/>
                </a:cubicBezTo>
                <a:cubicBezTo>
                  <a:pt x="503" y="322"/>
                  <a:pt x="502" y="323"/>
                  <a:pt x="502" y="323"/>
                </a:cubicBezTo>
                <a:cubicBezTo>
                  <a:pt x="502" y="323"/>
                  <a:pt x="502" y="324"/>
                  <a:pt x="502" y="324"/>
                </a:cubicBezTo>
                <a:cubicBezTo>
                  <a:pt x="502" y="324"/>
                  <a:pt x="502" y="324"/>
                  <a:pt x="502" y="325"/>
                </a:cubicBezTo>
                <a:cubicBezTo>
                  <a:pt x="502" y="325"/>
                  <a:pt x="502" y="325"/>
                  <a:pt x="502" y="325"/>
                </a:cubicBezTo>
                <a:cubicBezTo>
                  <a:pt x="502" y="325"/>
                  <a:pt x="502" y="325"/>
                  <a:pt x="502" y="325"/>
                </a:cubicBezTo>
                <a:cubicBezTo>
                  <a:pt x="502" y="326"/>
                  <a:pt x="503" y="326"/>
                  <a:pt x="503" y="326"/>
                </a:cubicBezTo>
                <a:cubicBezTo>
                  <a:pt x="503" y="327"/>
                  <a:pt x="503" y="327"/>
                  <a:pt x="503" y="328"/>
                </a:cubicBezTo>
                <a:cubicBezTo>
                  <a:pt x="503" y="328"/>
                  <a:pt x="503" y="329"/>
                  <a:pt x="503" y="329"/>
                </a:cubicBezTo>
                <a:cubicBezTo>
                  <a:pt x="504" y="329"/>
                  <a:pt x="504" y="329"/>
                  <a:pt x="504" y="329"/>
                </a:cubicBezTo>
                <a:cubicBezTo>
                  <a:pt x="503" y="335"/>
                  <a:pt x="501" y="341"/>
                  <a:pt x="499" y="347"/>
                </a:cubicBezTo>
                <a:cubicBezTo>
                  <a:pt x="499" y="347"/>
                  <a:pt x="499" y="347"/>
                  <a:pt x="499" y="347"/>
                </a:cubicBezTo>
                <a:cubicBezTo>
                  <a:pt x="498" y="347"/>
                  <a:pt x="498" y="347"/>
                  <a:pt x="498" y="347"/>
                </a:cubicBezTo>
                <a:cubicBezTo>
                  <a:pt x="498" y="347"/>
                  <a:pt x="498" y="348"/>
                  <a:pt x="498" y="348"/>
                </a:cubicBezTo>
                <a:cubicBezTo>
                  <a:pt x="498" y="348"/>
                  <a:pt x="498" y="348"/>
                  <a:pt x="499" y="348"/>
                </a:cubicBezTo>
                <a:cubicBezTo>
                  <a:pt x="498" y="348"/>
                  <a:pt x="498" y="349"/>
                  <a:pt x="498" y="349"/>
                </a:cubicBezTo>
                <a:cubicBezTo>
                  <a:pt x="498" y="349"/>
                  <a:pt x="498" y="349"/>
                  <a:pt x="498" y="349"/>
                </a:cubicBezTo>
                <a:cubicBezTo>
                  <a:pt x="497" y="349"/>
                  <a:pt x="497" y="349"/>
                  <a:pt x="496" y="349"/>
                </a:cubicBezTo>
                <a:cubicBezTo>
                  <a:pt x="496" y="350"/>
                  <a:pt x="496" y="350"/>
                  <a:pt x="496" y="350"/>
                </a:cubicBezTo>
                <a:cubicBezTo>
                  <a:pt x="495" y="351"/>
                  <a:pt x="495" y="351"/>
                  <a:pt x="495" y="351"/>
                </a:cubicBezTo>
                <a:cubicBezTo>
                  <a:pt x="494" y="351"/>
                  <a:pt x="494" y="351"/>
                  <a:pt x="494" y="351"/>
                </a:cubicBezTo>
                <a:cubicBezTo>
                  <a:pt x="494" y="351"/>
                  <a:pt x="494" y="351"/>
                  <a:pt x="494" y="351"/>
                </a:cubicBezTo>
                <a:cubicBezTo>
                  <a:pt x="494" y="351"/>
                  <a:pt x="494" y="351"/>
                  <a:pt x="494" y="351"/>
                </a:cubicBezTo>
                <a:cubicBezTo>
                  <a:pt x="494" y="351"/>
                  <a:pt x="494" y="351"/>
                  <a:pt x="493" y="351"/>
                </a:cubicBezTo>
                <a:cubicBezTo>
                  <a:pt x="493" y="351"/>
                  <a:pt x="493" y="352"/>
                  <a:pt x="493" y="352"/>
                </a:cubicBezTo>
                <a:cubicBezTo>
                  <a:pt x="493" y="352"/>
                  <a:pt x="492" y="352"/>
                  <a:pt x="492" y="352"/>
                </a:cubicBezTo>
                <a:cubicBezTo>
                  <a:pt x="492" y="352"/>
                  <a:pt x="492" y="353"/>
                  <a:pt x="492" y="353"/>
                </a:cubicBezTo>
                <a:cubicBezTo>
                  <a:pt x="492" y="353"/>
                  <a:pt x="492" y="353"/>
                  <a:pt x="492" y="353"/>
                </a:cubicBezTo>
                <a:cubicBezTo>
                  <a:pt x="492" y="353"/>
                  <a:pt x="493" y="353"/>
                  <a:pt x="492" y="353"/>
                </a:cubicBezTo>
                <a:cubicBezTo>
                  <a:pt x="492" y="354"/>
                  <a:pt x="492" y="354"/>
                  <a:pt x="492" y="354"/>
                </a:cubicBezTo>
                <a:cubicBezTo>
                  <a:pt x="492" y="354"/>
                  <a:pt x="493" y="354"/>
                  <a:pt x="493" y="354"/>
                </a:cubicBezTo>
                <a:cubicBezTo>
                  <a:pt x="494" y="354"/>
                  <a:pt x="494" y="354"/>
                  <a:pt x="494" y="354"/>
                </a:cubicBezTo>
                <a:cubicBezTo>
                  <a:pt x="495" y="353"/>
                  <a:pt x="496" y="352"/>
                  <a:pt x="496" y="352"/>
                </a:cubicBezTo>
                <a:cubicBezTo>
                  <a:pt x="496" y="352"/>
                  <a:pt x="496" y="352"/>
                  <a:pt x="496" y="352"/>
                </a:cubicBezTo>
                <a:cubicBezTo>
                  <a:pt x="496" y="352"/>
                  <a:pt x="497" y="351"/>
                  <a:pt x="497" y="351"/>
                </a:cubicBezTo>
                <a:cubicBezTo>
                  <a:pt x="494" y="361"/>
                  <a:pt x="489" y="370"/>
                  <a:pt x="485" y="379"/>
                </a:cubicBezTo>
                <a:cubicBezTo>
                  <a:pt x="484" y="379"/>
                  <a:pt x="483" y="379"/>
                  <a:pt x="482" y="380"/>
                </a:cubicBezTo>
                <a:cubicBezTo>
                  <a:pt x="482" y="380"/>
                  <a:pt x="482" y="380"/>
                  <a:pt x="482" y="380"/>
                </a:cubicBezTo>
                <a:cubicBezTo>
                  <a:pt x="482" y="380"/>
                  <a:pt x="481" y="380"/>
                  <a:pt x="481" y="380"/>
                </a:cubicBezTo>
                <a:cubicBezTo>
                  <a:pt x="481" y="379"/>
                  <a:pt x="480" y="380"/>
                  <a:pt x="480" y="380"/>
                </a:cubicBezTo>
                <a:cubicBezTo>
                  <a:pt x="480" y="380"/>
                  <a:pt x="479" y="380"/>
                  <a:pt x="479" y="380"/>
                </a:cubicBezTo>
                <a:cubicBezTo>
                  <a:pt x="479" y="380"/>
                  <a:pt x="478" y="381"/>
                  <a:pt x="478" y="381"/>
                </a:cubicBezTo>
                <a:cubicBezTo>
                  <a:pt x="478" y="381"/>
                  <a:pt x="477" y="381"/>
                  <a:pt x="477" y="381"/>
                </a:cubicBezTo>
                <a:cubicBezTo>
                  <a:pt x="477" y="381"/>
                  <a:pt x="476" y="381"/>
                  <a:pt x="476" y="381"/>
                </a:cubicBezTo>
                <a:cubicBezTo>
                  <a:pt x="476" y="381"/>
                  <a:pt x="476" y="381"/>
                  <a:pt x="476" y="381"/>
                </a:cubicBezTo>
                <a:cubicBezTo>
                  <a:pt x="475" y="381"/>
                  <a:pt x="475" y="381"/>
                  <a:pt x="475" y="381"/>
                </a:cubicBezTo>
                <a:cubicBezTo>
                  <a:pt x="475" y="381"/>
                  <a:pt x="474" y="382"/>
                  <a:pt x="475" y="381"/>
                </a:cubicBezTo>
                <a:cubicBezTo>
                  <a:pt x="474" y="381"/>
                  <a:pt x="474" y="381"/>
                  <a:pt x="474" y="382"/>
                </a:cubicBezTo>
                <a:cubicBezTo>
                  <a:pt x="473" y="382"/>
                  <a:pt x="472" y="383"/>
                  <a:pt x="472" y="383"/>
                </a:cubicBezTo>
                <a:cubicBezTo>
                  <a:pt x="471" y="384"/>
                  <a:pt x="470" y="384"/>
                  <a:pt x="470" y="384"/>
                </a:cubicBezTo>
                <a:cubicBezTo>
                  <a:pt x="469" y="384"/>
                  <a:pt x="469" y="384"/>
                  <a:pt x="469" y="385"/>
                </a:cubicBezTo>
                <a:cubicBezTo>
                  <a:pt x="469" y="385"/>
                  <a:pt x="469" y="386"/>
                  <a:pt x="468" y="386"/>
                </a:cubicBezTo>
                <a:cubicBezTo>
                  <a:pt x="468" y="386"/>
                  <a:pt x="468" y="386"/>
                  <a:pt x="468" y="386"/>
                </a:cubicBezTo>
                <a:cubicBezTo>
                  <a:pt x="468" y="386"/>
                  <a:pt x="468" y="386"/>
                  <a:pt x="468" y="386"/>
                </a:cubicBezTo>
                <a:cubicBezTo>
                  <a:pt x="468" y="386"/>
                  <a:pt x="467" y="385"/>
                  <a:pt x="467" y="385"/>
                </a:cubicBezTo>
                <a:cubicBezTo>
                  <a:pt x="467" y="385"/>
                  <a:pt x="467" y="385"/>
                  <a:pt x="467" y="386"/>
                </a:cubicBezTo>
                <a:cubicBezTo>
                  <a:pt x="467" y="386"/>
                  <a:pt x="466" y="386"/>
                  <a:pt x="466" y="387"/>
                </a:cubicBezTo>
                <a:cubicBezTo>
                  <a:pt x="466" y="387"/>
                  <a:pt x="467" y="387"/>
                  <a:pt x="467" y="388"/>
                </a:cubicBezTo>
                <a:cubicBezTo>
                  <a:pt x="467" y="388"/>
                  <a:pt x="467" y="389"/>
                  <a:pt x="467" y="389"/>
                </a:cubicBezTo>
                <a:cubicBezTo>
                  <a:pt x="466" y="389"/>
                  <a:pt x="466" y="389"/>
                  <a:pt x="466" y="390"/>
                </a:cubicBezTo>
                <a:cubicBezTo>
                  <a:pt x="466" y="390"/>
                  <a:pt x="466" y="390"/>
                  <a:pt x="466" y="390"/>
                </a:cubicBezTo>
                <a:cubicBezTo>
                  <a:pt x="466" y="391"/>
                  <a:pt x="466" y="391"/>
                  <a:pt x="466" y="391"/>
                </a:cubicBezTo>
                <a:cubicBezTo>
                  <a:pt x="466" y="392"/>
                  <a:pt x="466" y="392"/>
                  <a:pt x="466" y="393"/>
                </a:cubicBezTo>
                <a:cubicBezTo>
                  <a:pt x="467" y="395"/>
                  <a:pt x="467" y="395"/>
                  <a:pt x="467" y="395"/>
                </a:cubicBezTo>
                <a:cubicBezTo>
                  <a:pt x="468" y="395"/>
                  <a:pt x="468" y="395"/>
                  <a:pt x="468" y="395"/>
                </a:cubicBezTo>
                <a:cubicBezTo>
                  <a:pt x="468" y="396"/>
                  <a:pt x="468" y="396"/>
                  <a:pt x="468" y="396"/>
                </a:cubicBezTo>
                <a:cubicBezTo>
                  <a:pt x="468" y="396"/>
                  <a:pt x="468" y="397"/>
                  <a:pt x="467" y="397"/>
                </a:cubicBezTo>
                <a:cubicBezTo>
                  <a:pt x="467" y="397"/>
                  <a:pt x="467" y="396"/>
                  <a:pt x="467" y="396"/>
                </a:cubicBezTo>
                <a:cubicBezTo>
                  <a:pt x="467" y="396"/>
                  <a:pt x="467" y="397"/>
                  <a:pt x="467" y="396"/>
                </a:cubicBezTo>
                <a:cubicBezTo>
                  <a:pt x="466" y="396"/>
                  <a:pt x="467" y="396"/>
                  <a:pt x="467" y="395"/>
                </a:cubicBezTo>
                <a:cubicBezTo>
                  <a:pt x="466" y="395"/>
                  <a:pt x="466" y="395"/>
                  <a:pt x="466" y="395"/>
                </a:cubicBezTo>
                <a:cubicBezTo>
                  <a:pt x="466" y="395"/>
                  <a:pt x="466" y="395"/>
                  <a:pt x="466" y="395"/>
                </a:cubicBezTo>
                <a:cubicBezTo>
                  <a:pt x="466" y="396"/>
                  <a:pt x="466" y="396"/>
                  <a:pt x="467" y="397"/>
                </a:cubicBezTo>
                <a:cubicBezTo>
                  <a:pt x="467" y="397"/>
                  <a:pt x="467" y="397"/>
                  <a:pt x="467" y="397"/>
                </a:cubicBezTo>
                <a:cubicBezTo>
                  <a:pt x="467" y="397"/>
                  <a:pt x="467" y="397"/>
                  <a:pt x="467" y="397"/>
                </a:cubicBezTo>
                <a:cubicBezTo>
                  <a:pt x="467" y="397"/>
                  <a:pt x="467" y="398"/>
                  <a:pt x="467" y="398"/>
                </a:cubicBezTo>
                <a:cubicBezTo>
                  <a:pt x="467" y="398"/>
                  <a:pt x="467" y="398"/>
                  <a:pt x="467" y="398"/>
                </a:cubicBezTo>
                <a:cubicBezTo>
                  <a:pt x="466" y="398"/>
                  <a:pt x="466" y="398"/>
                  <a:pt x="466" y="397"/>
                </a:cubicBezTo>
                <a:cubicBezTo>
                  <a:pt x="466" y="397"/>
                  <a:pt x="466" y="398"/>
                  <a:pt x="466" y="398"/>
                </a:cubicBezTo>
                <a:cubicBezTo>
                  <a:pt x="466" y="397"/>
                  <a:pt x="466" y="397"/>
                  <a:pt x="466" y="397"/>
                </a:cubicBezTo>
                <a:cubicBezTo>
                  <a:pt x="466" y="397"/>
                  <a:pt x="466" y="397"/>
                  <a:pt x="466" y="397"/>
                </a:cubicBezTo>
                <a:cubicBezTo>
                  <a:pt x="466" y="397"/>
                  <a:pt x="466" y="397"/>
                  <a:pt x="466" y="396"/>
                </a:cubicBezTo>
                <a:cubicBezTo>
                  <a:pt x="466" y="396"/>
                  <a:pt x="466" y="396"/>
                  <a:pt x="466" y="396"/>
                </a:cubicBezTo>
                <a:cubicBezTo>
                  <a:pt x="466" y="396"/>
                  <a:pt x="466" y="396"/>
                  <a:pt x="466" y="396"/>
                </a:cubicBezTo>
                <a:cubicBezTo>
                  <a:pt x="466" y="396"/>
                  <a:pt x="466" y="397"/>
                  <a:pt x="466" y="397"/>
                </a:cubicBezTo>
                <a:cubicBezTo>
                  <a:pt x="465" y="397"/>
                  <a:pt x="465" y="396"/>
                  <a:pt x="465" y="396"/>
                </a:cubicBezTo>
                <a:cubicBezTo>
                  <a:pt x="465" y="396"/>
                  <a:pt x="465" y="396"/>
                  <a:pt x="465" y="397"/>
                </a:cubicBezTo>
                <a:cubicBezTo>
                  <a:pt x="465" y="396"/>
                  <a:pt x="465" y="396"/>
                  <a:pt x="465" y="396"/>
                </a:cubicBezTo>
                <a:cubicBezTo>
                  <a:pt x="466" y="397"/>
                  <a:pt x="466" y="398"/>
                  <a:pt x="466" y="398"/>
                </a:cubicBezTo>
                <a:cubicBezTo>
                  <a:pt x="467" y="399"/>
                  <a:pt x="467" y="399"/>
                  <a:pt x="467" y="399"/>
                </a:cubicBezTo>
                <a:cubicBezTo>
                  <a:pt x="467" y="400"/>
                  <a:pt x="467" y="400"/>
                  <a:pt x="467" y="400"/>
                </a:cubicBezTo>
                <a:cubicBezTo>
                  <a:pt x="467" y="401"/>
                  <a:pt x="467" y="401"/>
                  <a:pt x="468" y="402"/>
                </a:cubicBezTo>
                <a:cubicBezTo>
                  <a:pt x="468" y="403"/>
                  <a:pt x="469" y="403"/>
                  <a:pt x="469" y="404"/>
                </a:cubicBezTo>
                <a:cubicBezTo>
                  <a:pt x="424" y="470"/>
                  <a:pt x="348" y="513"/>
                  <a:pt x="262" y="513"/>
                </a:cubicBezTo>
                <a:cubicBezTo>
                  <a:pt x="172" y="513"/>
                  <a:pt x="93" y="465"/>
                  <a:pt x="49" y="394"/>
                </a:cubicBezTo>
                <a:cubicBezTo>
                  <a:pt x="49" y="394"/>
                  <a:pt x="49" y="393"/>
                  <a:pt x="49" y="393"/>
                </a:cubicBezTo>
                <a:cubicBezTo>
                  <a:pt x="49" y="393"/>
                  <a:pt x="48" y="393"/>
                  <a:pt x="48" y="393"/>
                </a:cubicBezTo>
                <a:cubicBezTo>
                  <a:pt x="49" y="393"/>
                  <a:pt x="49" y="393"/>
                  <a:pt x="50" y="392"/>
                </a:cubicBezTo>
                <a:cubicBezTo>
                  <a:pt x="50" y="392"/>
                  <a:pt x="51" y="392"/>
                  <a:pt x="52" y="391"/>
                </a:cubicBezTo>
                <a:cubicBezTo>
                  <a:pt x="52" y="391"/>
                  <a:pt x="52" y="391"/>
                  <a:pt x="53" y="391"/>
                </a:cubicBezTo>
                <a:cubicBezTo>
                  <a:pt x="53" y="390"/>
                  <a:pt x="53" y="390"/>
                  <a:pt x="53" y="390"/>
                </a:cubicBezTo>
                <a:cubicBezTo>
                  <a:pt x="53" y="390"/>
                  <a:pt x="53" y="390"/>
                  <a:pt x="53" y="390"/>
                </a:cubicBezTo>
                <a:cubicBezTo>
                  <a:pt x="54" y="390"/>
                  <a:pt x="54" y="390"/>
                  <a:pt x="54" y="390"/>
                </a:cubicBezTo>
                <a:cubicBezTo>
                  <a:pt x="54" y="390"/>
                  <a:pt x="55" y="390"/>
                  <a:pt x="55" y="390"/>
                </a:cubicBezTo>
                <a:cubicBezTo>
                  <a:pt x="55" y="390"/>
                  <a:pt x="55" y="390"/>
                  <a:pt x="55" y="390"/>
                </a:cubicBezTo>
                <a:cubicBezTo>
                  <a:pt x="55" y="390"/>
                  <a:pt x="55" y="390"/>
                  <a:pt x="56" y="389"/>
                </a:cubicBezTo>
                <a:cubicBezTo>
                  <a:pt x="56" y="389"/>
                  <a:pt x="57" y="389"/>
                  <a:pt x="57" y="389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57" y="388"/>
                  <a:pt x="58" y="387"/>
                  <a:pt x="58" y="387"/>
                </a:cubicBezTo>
                <a:cubicBezTo>
                  <a:pt x="58" y="388"/>
                  <a:pt x="58" y="388"/>
                  <a:pt x="58" y="388"/>
                </a:cubicBezTo>
                <a:cubicBezTo>
                  <a:pt x="58" y="388"/>
                  <a:pt x="58" y="388"/>
                  <a:pt x="58" y="388"/>
                </a:cubicBezTo>
                <a:cubicBezTo>
                  <a:pt x="59" y="388"/>
                  <a:pt x="59" y="388"/>
                  <a:pt x="59" y="387"/>
                </a:cubicBezTo>
                <a:cubicBezTo>
                  <a:pt x="59" y="387"/>
                  <a:pt x="60" y="388"/>
                  <a:pt x="60" y="388"/>
                </a:cubicBezTo>
                <a:cubicBezTo>
                  <a:pt x="61" y="388"/>
                  <a:pt x="61" y="388"/>
                  <a:pt x="61" y="388"/>
                </a:cubicBezTo>
                <a:cubicBezTo>
                  <a:pt x="61" y="387"/>
                  <a:pt x="61" y="387"/>
                  <a:pt x="61" y="387"/>
                </a:cubicBezTo>
                <a:cubicBezTo>
                  <a:pt x="61" y="387"/>
                  <a:pt x="61" y="387"/>
                  <a:pt x="61" y="387"/>
                </a:cubicBezTo>
                <a:cubicBezTo>
                  <a:pt x="61" y="387"/>
                  <a:pt x="61" y="387"/>
                  <a:pt x="61" y="387"/>
                </a:cubicBezTo>
                <a:cubicBezTo>
                  <a:pt x="61" y="387"/>
                  <a:pt x="61" y="387"/>
                  <a:pt x="61" y="387"/>
                </a:cubicBezTo>
                <a:cubicBezTo>
                  <a:pt x="61" y="387"/>
                  <a:pt x="61" y="387"/>
                  <a:pt x="61" y="387"/>
                </a:cubicBezTo>
                <a:cubicBezTo>
                  <a:pt x="61" y="387"/>
                  <a:pt x="62" y="388"/>
                  <a:pt x="62" y="388"/>
                </a:cubicBezTo>
                <a:cubicBezTo>
                  <a:pt x="63" y="388"/>
                  <a:pt x="64" y="388"/>
                  <a:pt x="64" y="388"/>
                </a:cubicBezTo>
                <a:cubicBezTo>
                  <a:pt x="64" y="388"/>
                  <a:pt x="64" y="387"/>
                  <a:pt x="64" y="387"/>
                </a:cubicBezTo>
                <a:cubicBezTo>
                  <a:pt x="64" y="387"/>
                  <a:pt x="64" y="387"/>
                  <a:pt x="64" y="387"/>
                </a:cubicBezTo>
                <a:cubicBezTo>
                  <a:pt x="64" y="387"/>
                  <a:pt x="64" y="387"/>
                  <a:pt x="64" y="387"/>
                </a:cubicBezTo>
                <a:cubicBezTo>
                  <a:pt x="64" y="386"/>
                  <a:pt x="65" y="386"/>
                  <a:pt x="65" y="386"/>
                </a:cubicBezTo>
                <a:cubicBezTo>
                  <a:pt x="66" y="385"/>
                  <a:pt x="66" y="385"/>
                  <a:pt x="67" y="385"/>
                </a:cubicBezTo>
                <a:cubicBezTo>
                  <a:pt x="67" y="385"/>
                  <a:pt x="66" y="385"/>
                  <a:pt x="66" y="384"/>
                </a:cubicBezTo>
                <a:cubicBezTo>
                  <a:pt x="66" y="384"/>
                  <a:pt x="66" y="384"/>
                  <a:pt x="66" y="384"/>
                </a:cubicBezTo>
                <a:cubicBezTo>
                  <a:pt x="66" y="383"/>
                  <a:pt x="67" y="382"/>
                  <a:pt x="67" y="382"/>
                </a:cubicBezTo>
                <a:cubicBezTo>
                  <a:pt x="67" y="382"/>
                  <a:pt x="68" y="381"/>
                  <a:pt x="68" y="381"/>
                </a:cubicBezTo>
                <a:cubicBezTo>
                  <a:pt x="68" y="381"/>
                  <a:pt x="68" y="381"/>
                  <a:pt x="68" y="380"/>
                </a:cubicBezTo>
                <a:cubicBezTo>
                  <a:pt x="69" y="381"/>
                  <a:pt x="68" y="380"/>
                  <a:pt x="69" y="380"/>
                </a:cubicBezTo>
                <a:cubicBezTo>
                  <a:pt x="69" y="379"/>
                  <a:pt x="70" y="379"/>
                  <a:pt x="70" y="378"/>
                </a:cubicBezTo>
                <a:cubicBezTo>
                  <a:pt x="70" y="378"/>
                  <a:pt x="70" y="377"/>
                  <a:pt x="70" y="377"/>
                </a:cubicBezTo>
                <a:cubicBezTo>
                  <a:pt x="70" y="377"/>
                  <a:pt x="70" y="377"/>
                  <a:pt x="70" y="377"/>
                </a:cubicBezTo>
                <a:cubicBezTo>
                  <a:pt x="70" y="376"/>
                  <a:pt x="70" y="375"/>
                  <a:pt x="70" y="375"/>
                </a:cubicBezTo>
                <a:cubicBezTo>
                  <a:pt x="70" y="375"/>
                  <a:pt x="71" y="374"/>
                  <a:pt x="71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372"/>
                  <a:pt x="72" y="370"/>
                  <a:pt x="72" y="369"/>
                </a:cubicBezTo>
                <a:cubicBezTo>
                  <a:pt x="72" y="369"/>
                  <a:pt x="72" y="368"/>
                  <a:pt x="72" y="368"/>
                </a:cubicBezTo>
                <a:cubicBezTo>
                  <a:pt x="72" y="367"/>
                  <a:pt x="72" y="366"/>
                  <a:pt x="72" y="365"/>
                </a:cubicBezTo>
                <a:cubicBezTo>
                  <a:pt x="72" y="365"/>
                  <a:pt x="72" y="364"/>
                  <a:pt x="72" y="364"/>
                </a:cubicBezTo>
                <a:cubicBezTo>
                  <a:pt x="72" y="364"/>
                  <a:pt x="72" y="363"/>
                  <a:pt x="72" y="364"/>
                </a:cubicBezTo>
                <a:cubicBezTo>
                  <a:pt x="72" y="363"/>
                  <a:pt x="71" y="363"/>
                  <a:pt x="71" y="363"/>
                </a:cubicBezTo>
                <a:cubicBezTo>
                  <a:pt x="71" y="363"/>
                  <a:pt x="71" y="363"/>
                  <a:pt x="71" y="363"/>
                </a:cubicBezTo>
                <a:cubicBezTo>
                  <a:pt x="72" y="363"/>
                  <a:pt x="72" y="362"/>
                  <a:pt x="71" y="363"/>
                </a:cubicBezTo>
                <a:cubicBezTo>
                  <a:pt x="71" y="362"/>
                  <a:pt x="71" y="362"/>
                  <a:pt x="72" y="362"/>
                </a:cubicBezTo>
                <a:cubicBezTo>
                  <a:pt x="72" y="362"/>
                  <a:pt x="72" y="362"/>
                  <a:pt x="72" y="362"/>
                </a:cubicBezTo>
                <a:cubicBezTo>
                  <a:pt x="72" y="362"/>
                  <a:pt x="72" y="361"/>
                  <a:pt x="72" y="361"/>
                </a:cubicBezTo>
                <a:cubicBezTo>
                  <a:pt x="72" y="361"/>
                  <a:pt x="72" y="360"/>
                  <a:pt x="72" y="360"/>
                </a:cubicBezTo>
                <a:cubicBezTo>
                  <a:pt x="72" y="360"/>
                  <a:pt x="72" y="360"/>
                  <a:pt x="72" y="360"/>
                </a:cubicBezTo>
                <a:cubicBezTo>
                  <a:pt x="72" y="360"/>
                  <a:pt x="72" y="360"/>
                  <a:pt x="73" y="360"/>
                </a:cubicBezTo>
                <a:cubicBezTo>
                  <a:pt x="73" y="360"/>
                  <a:pt x="73" y="361"/>
                  <a:pt x="73" y="361"/>
                </a:cubicBezTo>
                <a:cubicBezTo>
                  <a:pt x="73" y="361"/>
                  <a:pt x="74" y="361"/>
                  <a:pt x="74" y="360"/>
                </a:cubicBezTo>
                <a:cubicBezTo>
                  <a:pt x="74" y="360"/>
                  <a:pt x="74" y="360"/>
                  <a:pt x="74" y="360"/>
                </a:cubicBezTo>
                <a:cubicBezTo>
                  <a:pt x="75" y="359"/>
                  <a:pt x="75" y="359"/>
                  <a:pt x="75" y="359"/>
                </a:cubicBezTo>
                <a:cubicBezTo>
                  <a:pt x="75" y="358"/>
                  <a:pt x="76" y="358"/>
                  <a:pt x="76" y="357"/>
                </a:cubicBezTo>
                <a:cubicBezTo>
                  <a:pt x="76" y="357"/>
                  <a:pt x="76" y="357"/>
                  <a:pt x="76" y="357"/>
                </a:cubicBezTo>
                <a:cubicBezTo>
                  <a:pt x="76" y="357"/>
                  <a:pt x="76" y="357"/>
                  <a:pt x="76" y="356"/>
                </a:cubicBezTo>
                <a:cubicBezTo>
                  <a:pt x="76" y="356"/>
                  <a:pt x="76" y="356"/>
                  <a:pt x="76" y="356"/>
                </a:cubicBezTo>
                <a:cubicBezTo>
                  <a:pt x="77" y="356"/>
                  <a:pt x="76" y="356"/>
                  <a:pt x="76" y="356"/>
                </a:cubicBezTo>
                <a:cubicBezTo>
                  <a:pt x="76" y="356"/>
                  <a:pt x="77" y="356"/>
                  <a:pt x="76" y="355"/>
                </a:cubicBezTo>
                <a:cubicBezTo>
                  <a:pt x="76" y="355"/>
                  <a:pt x="77" y="355"/>
                  <a:pt x="77" y="355"/>
                </a:cubicBezTo>
                <a:cubicBezTo>
                  <a:pt x="77" y="355"/>
                  <a:pt x="77" y="355"/>
                  <a:pt x="77" y="356"/>
                </a:cubicBezTo>
                <a:cubicBezTo>
                  <a:pt x="77" y="355"/>
                  <a:pt x="77" y="355"/>
                  <a:pt x="77" y="355"/>
                </a:cubicBezTo>
                <a:cubicBezTo>
                  <a:pt x="78" y="355"/>
                  <a:pt x="78" y="355"/>
                  <a:pt x="78" y="355"/>
                </a:cubicBezTo>
                <a:cubicBezTo>
                  <a:pt x="78" y="354"/>
                  <a:pt x="78" y="354"/>
                  <a:pt x="79" y="354"/>
                </a:cubicBezTo>
                <a:cubicBezTo>
                  <a:pt x="79" y="354"/>
                  <a:pt x="79" y="353"/>
                  <a:pt x="80" y="353"/>
                </a:cubicBezTo>
                <a:cubicBezTo>
                  <a:pt x="80" y="352"/>
                  <a:pt x="80" y="352"/>
                  <a:pt x="80" y="352"/>
                </a:cubicBezTo>
                <a:cubicBezTo>
                  <a:pt x="80" y="352"/>
                  <a:pt x="80" y="352"/>
                  <a:pt x="81" y="352"/>
                </a:cubicBezTo>
                <a:cubicBezTo>
                  <a:pt x="81" y="351"/>
                  <a:pt x="81" y="351"/>
                  <a:pt x="82" y="350"/>
                </a:cubicBezTo>
                <a:cubicBezTo>
                  <a:pt x="82" y="349"/>
                  <a:pt x="82" y="348"/>
                  <a:pt x="82" y="348"/>
                </a:cubicBezTo>
                <a:cubicBezTo>
                  <a:pt x="82" y="347"/>
                  <a:pt x="82" y="347"/>
                  <a:pt x="82" y="347"/>
                </a:cubicBezTo>
                <a:cubicBezTo>
                  <a:pt x="82" y="346"/>
                  <a:pt x="83" y="346"/>
                  <a:pt x="82" y="346"/>
                </a:cubicBezTo>
                <a:cubicBezTo>
                  <a:pt x="82" y="344"/>
                  <a:pt x="82" y="343"/>
                  <a:pt x="81" y="341"/>
                </a:cubicBezTo>
                <a:cubicBezTo>
                  <a:pt x="81" y="340"/>
                  <a:pt x="79" y="340"/>
                  <a:pt x="78" y="340"/>
                </a:cubicBezTo>
                <a:cubicBezTo>
                  <a:pt x="77" y="340"/>
                  <a:pt x="77" y="340"/>
                  <a:pt x="76" y="340"/>
                </a:cubicBezTo>
                <a:cubicBezTo>
                  <a:pt x="75" y="339"/>
                  <a:pt x="75" y="339"/>
                  <a:pt x="74" y="338"/>
                </a:cubicBezTo>
                <a:cubicBezTo>
                  <a:pt x="73" y="337"/>
                  <a:pt x="72" y="336"/>
                  <a:pt x="71" y="335"/>
                </a:cubicBezTo>
                <a:cubicBezTo>
                  <a:pt x="70" y="335"/>
                  <a:pt x="69" y="335"/>
                  <a:pt x="68" y="335"/>
                </a:cubicBezTo>
                <a:cubicBezTo>
                  <a:pt x="68" y="334"/>
                  <a:pt x="68" y="335"/>
                  <a:pt x="67" y="335"/>
                </a:cubicBezTo>
                <a:cubicBezTo>
                  <a:pt x="67" y="335"/>
                  <a:pt x="67" y="335"/>
                  <a:pt x="67" y="335"/>
                </a:cubicBezTo>
                <a:cubicBezTo>
                  <a:pt x="66" y="335"/>
                  <a:pt x="66" y="335"/>
                  <a:pt x="66" y="335"/>
                </a:cubicBezTo>
                <a:cubicBezTo>
                  <a:pt x="66" y="335"/>
                  <a:pt x="66" y="335"/>
                  <a:pt x="66" y="335"/>
                </a:cubicBezTo>
                <a:cubicBezTo>
                  <a:pt x="65" y="335"/>
                  <a:pt x="65" y="334"/>
                  <a:pt x="64" y="334"/>
                </a:cubicBezTo>
                <a:cubicBezTo>
                  <a:pt x="64" y="334"/>
                  <a:pt x="64" y="335"/>
                  <a:pt x="63" y="335"/>
                </a:cubicBezTo>
                <a:cubicBezTo>
                  <a:pt x="63" y="335"/>
                  <a:pt x="63" y="334"/>
                  <a:pt x="63" y="334"/>
                </a:cubicBezTo>
                <a:cubicBezTo>
                  <a:pt x="62" y="334"/>
                  <a:pt x="61" y="334"/>
                  <a:pt x="61" y="334"/>
                </a:cubicBezTo>
                <a:cubicBezTo>
                  <a:pt x="61" y="333"/>
                  <a:pt x="60" y="333"/>
                  <a:pt x="60" y="333"/>
                </a:cubicBezTo>
                <a:cubicBezTo>
                  <a:pt x="60" y="334"/>
                  <a:pt x="59" y="334"/>
                  <a:pt x="59" y="334"/>
                </a:cubicBezTo>
                <a:cubicBezTo>
                  <a:pt x="59" y="334"/>
                  <a:pt x="59" y="334"/>
                  <a:pt x="59" y="334"/>
                </a:cubicBezTo>
                <a:cubicBezTo>
                  <a:pt x="58" y="334"/>
                  <a:pt x="58" y="334"/>
                  <a:pt x="58" y="334"/>
                </a:cubicBezTo>
                <a:cubicBezTo>
                  <a:pt x="58" y="334"/>
                  <a:pt x="58" y="334"/>
                  <a:pt x="59" y="333"/>
                </a:cubicBezTo>
                <a:cubicBezTo>
                  <a:pt x="58" y="333"/>
                  <a:pt x="58" y="334"/>
                  <a:pt x="58" y="334"/>
                </a:cubicBezTo>
                <a:cubicBezTo>
                  <a:pt x="58" y="334"/>
                  <a:pt x="58" y="334"/>
                  <a:pt x="58" y="334"/>
                </a:cubicBezTo>
                <a:cubicBezTo>
                  <a:pt x="58" y="335"/>
                  <a:pt x="57" y="335"/>
                  <a:pt x="57" y="336"/>
                </a:cubicBezTo>
                <a:cubicBezTo>
                  <a:pt x="57" y="336"/>
                  <a:pt x="57" y="335"/>
                  <a:pt x="57" y="335"/>
                </a:cubicBezTo>
                <a:cubicBezTo>
                  <a:pt x="57" y="335"/>
                  <a:pt x="57" y="335"/>
                  <a:pt x="57" y="335"/>
                </a:cubicBezTo>
                <a:cubicBezTo>
                  <a:pt x="57" y="335"/>
                  <a:pt x="57" y="334"/>
                  <a:pt x="57" y="334"/>
                </a:cubicBezTo>
                <a:cubicBezTo>
                  <a:pt x="57" y="334"/>
                  <a:pt x="57" y="334"/>
                  <a:pt x="57" y="334"/>
                </a:cubicBezTo>
                <a:cubicBezTo>
                  <a:pt x="57" y="334"/>
                  <a:pt x="57" y="334"/>
                  <a:pt x="57" y="334"/>
                </a:cubicBezTo>
                <a:cubicBezTo>
                  <a:pt x="57" y="334"/>
                  <a:pt x="58" y="333"/>
                  <a:pt x="58" y="333"/>
                </a:cubicBezTo>
                <a:cubicBezTo>
                  <a:pt x="58" y="333"/>
                  <a:pt x="57" y="333"/>
                  <a:pt x="57" y="333"/>
                </a:cubicBezTo>
                <a:cubicBezTo>
                  <a:pt x="57" y="333"/>
                  <a:pt x="57" y="333"/>
                  <a:pt x="57" y="333"/>
                </a:cubicBezTo>
                <a:cubicBezTo>
                  <a:pt x="57" y="333"/>
                  <a:pt x="57" y="333"/>
                  <a:pt x="57" y="333"/>
                </a:cubicBezTo>
                <a:cubicBezTo>
                  <a:pt x="57" y="333"/>
                  <a:pt x="57" y="333"/>
                  <a:pt x="57" y="333"/>
                </a:cubicBezTo>
                <a:cubicBezTo>
                  <a:pt x="57" y="333"/>
                  <a:pt x="57" y="332"/>
                  <a:pt x="57" y="332"/>
                </a:cubicBezTo>
                <a:cubicBezTo>
                  <a:pt x="57" y="332"/>
                  <a:pt x="57" y="332"/>
                  <a:pt x="57" y="332"/>
                </a:cubicBezTo>
                <a:cubicBezTo>
                  <a:pt x="57" y="332"/>
                  <a:pt x="57" y="332"/>
                  <a:pt x="57" y="332"/>
                </a:cubicBezTo>
                <a:cubicBezTo>
                  <a:pt x="57" y="332"/>
                  <a:pt x="57" y="332"/>
                  <a:pt x="57" y="332"/>
                </a:cubicBezTo>
                <a:cubicBezTo>
                  <a:pt x="57" y="332"/>
                  <a:pt x="57" y="332"/>
                  <a:pt x="57" y="331"/>
                </a:cubicBezTo>
                <a:cubicBezTo>
                  <a:pt x="57" y="331"/>
                  <a:pt x="57" y="331"/>
                  <a:pt x="57" y="331"/>
                </a:cubicBezTo>
                <a:cubicBezTo>
                  <a:pt x="57" y="331"/>
                  <a:pt x="57" y="332"/>
                  <a:pt x="56" y="331"/>
                </a:cubicBezTo>
                <a:cubicBezTo>
                  <a:pt x="56" y="331"/>
                  <a:pt x="56" y="331"/>
                  <a:pt x="56" y="331"/>
                </a:cubicBezTo>
                <a:cubicBezTo>
                  <a:pt x="56" y="331"/>
                  <a:pt x="56" y="331"/>
                  <a:pt x="56" y="331"/>
                </a:cubicBezTo>
                <a:cubicBezTo>
                  <a:pt x="56" y="331"/>
                  <a:pt x="56" y="331"/>
                  <a:pt x="56" y="331"/>
                </a:cubicBezTo>
                <a:cubicBezTo>
                  <a:pt x="56" y="331"/>
                  <a:pt x="56" y="331"/>
                  <a:pt x="56" y="331"/>
                </a:cubicBezTo>
                <a:cubicBezTo>
                  <a:pt x="56" y="331"/>
                  <a:pt x="56" y="331"/>
                  <a:pt x="56" y="331"/>
                </a:cubicBezTo>
                <a:cubicBezTo>
                  <a:pt x="56" y="331"/>
                  <a:pt x="55" y="331"/>
                  <a:pt x="55" y="332"/>
                </a:cubicBezTo>
                <a:cubicBezTo>
                  <a:pt x="55" y="331"/>
                  <a:pt x="55" y="331"/>
                  <a:pt x="55" y="331"/>
                </a:cubicBezTo>
                <a:cubicBezTo>
                  <a:pt x="55" y="331"/>
                  <a:pt x="55" y="331"/>
                  <a:pt x="55" y="331"/>
                </a:cubicBezTo>
                <a:cubicBezTo>
                  <a:pt x="55" y="331"/>
                  <a:pt x="55" y="331"/>
                  <a:pt x="55" y="331"/>
                </a:cubicBezTo>
                <a:cubicBezTo>
                  <a:pt x="55" y="331"/>
                  <a:pt x="55" y="330"/>
                  <a:pt x="55" y="330"/>
                </a:cubicBezTo>
                <a:cubicBezTo>
                  <a:pt x="55" y="331"/>
                  <a:pt x="54" y="331"/>
                  <a:pt x="54" y="331"/>
                </a:cubicBezTo>
                <a:cubicBezTo>
                  <a:pt x="54" y="331"/>
                  <a:pt x="54" y="330"/>
                  <a:pt x="54" y="330"/>
                </a:cubicBezTo>
                <a:cubicBezTo>
                  <a:pt x="54" y="330"/>
                  <a:pt x="54" y="330"/>
                  <a:pt x="54" y="330"/>
                </a:cubicBezTo>
                <a:cubicBezTo>
                  <a:pt x="54" y="330"/>
                  <a:pt x="54" y="330"/>
                  <a:pt x="54" y="330"/>
                </a:cubicBezTo>
                <a:cubicBezTo>
                  <a:pt x="54" y="330"/>
                  <a:pt x="54" y="330"/>
                  <a:pt x="54" y="330"/>
                </a:cubicBezTo>
                <a:cubicBezTo>
                  <a:pt x="54" y="330"/>
                  <a:pt x="54" y="330"/>
                  <a:pt x="54" y="330"/>
                </a:cubicBezTo>
                <a:cubicBezTo>
                  <a:pt x="54" y="330"/>
                  <a:pt x="54" y="330"/>
                  <a:pt x="54" y="330"/>
                </a:cubicBezTo>
                <a:cubicBezTo>
                  <a:pt x="54" y="330"/>
                  <a:pt x="53" y="330"/>
                  <a:pt x="53" y="330"/>
                </a:cubicBezTo>
                <a:cubicBezTo>
                  <a:pt x="53" y="330"/>
                  <a:pt x="53" y="330"/>
                  <a:pt x="53" y="330"/>
                </a:cubicBezTo>
                <a:cubicBezTo>
                  <a:pt x="53" y="330"/>
                  <a:pt x="53" y="330"/>
                  <a:pt x="53" y="330"/>
                </a:cubicBezTo>
                <a:cubicBezTo>
                  <a:pt x="53" y="329"/>
                  <a:pt x="53" y="330"/>
                  <a:pt x="53" y="330"/>
                </a:cubicBezTo>
                <a:cubicBezTo>
                  <a:pt x="53" y="330"/>
                  <a:pt x="53" y="330"/>
                  <a:pt x="53" y="330"/>
                </a:cubicBezTo>
                <a:cubicBezTo>
                  <a:pt x="52" y="330"/>
                  <a:pt x="52" y="330"/>
                  <a:pt x="52" y="330"/>
                </a:cubicBezTo>
                <a:cubicBezTo>
                  <a:pt x="52" y="330"/>
                  <a:pt x="52" y="329"/>
                  <a:pt x="52" y="329"/>
                </a:cubicBezTo>
                <a:cubicBezTo>
                  <a:pt x="52" y="329"/>
                  <a:pt x="52" y="330"/>
                  <a:pt x="52" y="330"/>
                </a:cubicBezTo>
                <a:cubicBezTo>
                  <a:pt x="51" y="329"/>
                  <a:pt x="51" y="329"/>
                  <a:pt x="51" y="329"/>
                </a:cubicBezTo>
                <a:cubicBezTo>
                  <a:pt x="51" y="329"/>
                  <a:pt x="51" y="329"/>
                  <a:pt x="51" y="330"/>
                </a:cubicBezTo>
                <a:cubicBezTo>
                  <a:pt x="51" y="329"/>
                  <a:pt x="51" y="329"/>
                  <a:pt x="51" y="329"/>
                </a:cubicBezTo>
                <a:cubicBezTo>
                  <a:pt x="51" y="330"/>
                  <a:pt x="50" y="329"/>
                  <a:pt x="50" y="329"/>
                </a:cubicBezTo>
                <a:cubicBezTo>
                  <a:pt x="50" y="329"/>
                  <a:pt x="50" y="329"/>
                  <a:pt x="49" y="329"/>
                </a:cubicBezTo>
                <a:cubicBezTo>
                  <a:pt x="49" y="329"/>
                  <a:pt x="48" y="329"/>
                  <a:pt x="48" y="329"/>
                </a:cubicBezTo>
                <a:cubicBezTo>
                  <a:pt x="48" y="330"/>
                  <a:pt x="48" y="330"/>
                  <a:pt x="48" y="330"/>
                </a:cubicBezTo>
                <a:cubicBezTo>
                  <a:pt x="48" y="330"/>
                  <a:pt x="48" y="330"/>
                  <a:pt x="48" y="330"/>
                </a:cubicBezTo>
                <a:cubicBezTo>
                  <a:pt x="48" y="330"/>
                  <a:pt x="48" y="330"/>
                  <a:pt x="48" y="330"/>
                </a:cubicBezTo>
                <a:cubicBezTo>
                  <a:pt x="48" y="330"/>
                  <a:pt x="47" y="330"/>
                  <a:pt x="47" y="331"/>
                </a:cubicBezTo>
                <a:cubicBezTo>
                  <a:pt x="47" y="331"/>
                  <a:pt x="47" y="331"/>
                  <a:pt x="47" y="331"/>
                </a:cubicBezTo>
                <a:cubicBezTo>
                  <a:pt x="47" y="331"/>
                  <a:pt x="48" y="331"/>
                  <a:pt x="48" y="331"/>
                </a:cubicBezTo>
                <a:cubicBezTo>
                  <a:pt x="47" y="331"/>
                  <a:pt x="47" y="331"/>
                  <a:pt x="47" y="331"/>
                </a:cubicBezTo>
                <a:cubicBezTo>
                  <a:pt x="47" y="331"/>
                  <a:pt x="47" y="331"/>
                  <a:pt x="47" y="331"/>
                </a:cubicBezTo>
                <a:cubicBezTo>
                  <a:pt x="46" y="332"/>
                  <a:pt x="46" y="332"/>
                  <a:pt x="45" y="332"/>
                </a:cubicBezTo>
                <a:cubicBezTo>
                  <a:pt x="45" y="333"/>
                  <a:pt x="45" y="333"/>
                  <a:pt x="45" y="334"/>
                </a:cubicBezTo>
                <a:cubicBezTo>
                  <a:pt x="44" y="334"/>
                  <a:pt x="45" y="333"/>
                  <a:pt x="45" y="333"/>
                </a:cubicBezTo>
                <a:cubicBezTo>
                  <a:pt x="45" y="332"/>
                  <a:pt x="45" y="332"/>
                  <a:pt x="45" y="332"/>
                </a:cubicBezTo>
                <a:cubicBezTo>
                  <a:pt x="45" y="332"/>
                  <a:pt x="45" y="332"/>
                  <a:pt x="44" y="332"/>
                </a:cubicBezTo>
                <a:cubicBezTo>
                  <a:pt x="44" y="332"/>
                  <a:pt x="44" y="332"/>
                  <a:pt x="44" y="332"/>
                </a:cubicBezTo>
                <a:cubicBezTo>
                  <a:pt x="44" y="332"/>
                  <a:pt x="44" y="332"/>
                  <a:pt x="44" y="332"/>
                </a:cubicBezTo>
                <a:cubicBezTo>
                  <a:pt x="44" y="332"/>
                  <a:pt x="43" y="332"/>
                  <a:pt x="43" y="332"/>
                </a:cubicBezTo>
                <a:cubicBezTo>
                  <a:pt x="42" y="332"/>
                  <a:pt x="42" y="332"/>
                  <a:pt x="41" y="332"/>
                </a:cubicBezTo>
                <a:cubicBezTo>
                  <a:pt x="41" y="331"/>
                  <a:pt x="41" y="331"/>
                  <a:pt x="41" y="331"/>
                </a:cubicBezTo>
                <a:cubicBezTo>
                  <a:pt x="41" y="330"/>
                  <a:pt x="41" y="329"/>
                  <a:pt x="41" y="330"/>
                </a:cubicBezTo>
                <a:cubicBezTo>
                  <a:pt x="41" y="330"/>
                  <a:pt x="40" y="330"/>
                  <a:pt x="40" y="330"/>
                </a:cubicBezTo>
                <a:cubicBezTo>
                  <a:pt x="40" y="330"/>
                  <a:pt x="40" y="330"/>
                  <a:pt x="40" y="330"/>
                </a:cubicBezTo>
                <a:cubicBezTo>
                  <a:pt x="40" y="331"/>
                  <a:pt x="39" y="331"/>
                  <a:pt x="39" y="331"/>
                </a:cubicBezTo>
                <a:cubicBezTo>
                  <a:pt x="38" y="331"/>
                  <a:pt x="38" y="332"/>
                  <a:pt x="37" y="332"/>
                </a:cubicBezTo>
                <a:cubicBezTo>
                  <a:pt x="37" y="331"/>
                  <a:pt x="37" y="331"/>
                  <a:pt x="37" y="331"/>
                </a:cubicBezTo>
                <a:cubicBezTo>
                  <a:pt x="37" y="331"/>
                  <a:pt x="36" y="331"/>
                  <a:pt x="36" y="331"/>
                </a:cubicBezTo>
                <a:cubicBezTo>
                  <a:pt x="36" y="331"/>
                  <a:pt x="37" y="331"/>
                  <a:pt x="37" y="331"/>
                </a:cubicBezTo>
                <a:cubicBezTo>
                  <a:pt x="38" y="331"/>
                  <a:pt x="38" y="331"/>
                  <a:pt x="38" y="331"/>
                </a:cubicBezTo>
                <a:cubicBezTo>
                  <a:pt x="38" y="331"/>
                  <a:pt x="38" y="331"/>
                  <a:pt x="38" y="331"/>
                </a:cubicBezTo>
                <a:cubicBezTo>
                  <a:pt x="38" y="331"/>
                  <a:pt x="38" y="330"/>
                  <a:pt x="38" y="330"/>
                </a:cubicBezTo>
                <a:cubicBezTo>
                  <a:pt x="39" y="329"/>
                  <a:pt x="39" y="329"/>
                  <a:pt x="40" y="328"/>
                </a:cubicBezTo>
                <a:cubicBezTo>
                  <a:pt x="40" y="328"/>
                  <a:pt x="40" y="328"/>
                  <a:pt x="40" y="327"/>
                </a:cubicBezTo>
                <a:cubicBezTo>
                  <a:pt x="41" y="326"/>
                  <a:pt x="42" y="326"/>
                  <a:pt x="43" y="325"/>
                </a:cubicBezTo>
                <a:cubicBezTo>
                  <a:pt x="43" y="325"/>
                  <a:pt x="43" y="324"/>
                  <a:pt x="43" y="324"/>
                </a:cubicBezTo>
                <a:cubicBezTo>
                  <a:pt x="43" y="324"/>
                  <a:pt x="43" y="324"/>
                  <a:pt x="43" y="324"/>
                </a:cubicBezTo>
                <a:cubicBezTo>
                  <a:pt x="43" y="324"/>
                  <a:pt x="44" y="324"/>
                  <a:pt x="43" y="323"/>
                </a:cubicBezTo>
                <a:cubicBezTo>
                  <a:pt x="43" y="323"/>
                  <a:pt x="43" y="323"/>
                  <a:pt x="43" y="323"/>
                </a:cubicBezTo>
                <a:cubicBezTo>
                  <a:pt x="43" y="323"/>
                  <a:pt x="42" y="323"/>
                  <a:pt x="42" y="322"/>
                </a:cubicBezTo>
                <a:cubicBezTo>
                  <a:pt x="42" y="322"/>
                  <a:pt x="42" y="322"/>
                  <a:pt x="42" y="322"/>
                </a:cubicBezTo>
                <a:cubicBezTo>
                  <a:pt x="42" y="322"/>
                  <a:pt x="42" y="322"/>
                  <a:pt x="42" y="322"/>
                </a:cubicBezTo>
                <a:cubicBezTo>
                  <a:pt x="42" y="322"/>
                  <a:pt x="42" y="322"/>
                  <a:pt x="42" y="322"/>
                </a:cubicBezTo>
                <a:cubicBezTo>
                  <a:pt x="42" y="322"/>
                  <a:pt x="42" y="322"/>
                  <a:pt x="42" y="322"/>
                </a:cubicBezTo>
                <a:cubicBezTo>
                  <a:pt x="42" y="322"/>
                  <a:pt x="42" y="322"/>
                  <a:pt x="42" y="322"/>
                </a:cubicBezTo>
                <a:cubicBezTo>
                  <a:pt x="42" y="322"/>
                  <a:pt x="42" y="322"/>
                  <a:pt x="42" y="322"/>
                </a:cubicBezTo>
                <a:cubicBezTo>
                  <a:pt x="42" y="322"/>
                  <a:pt x="42" y="322"/>
                  <a:pt x="42" y="322"/>
                </a:cubicBezTo>
                <a:cubicBezTo>
                  <a:pt x="42" y="322"/>
                  <a:pt x="42" y="322"/>
                  <a:pt x="42" y="322"/>
                </a:cubicBezTo>
                <a:cubicBezTo>
                  <a:pt x="42" y="322"/>
                  <a:pt x="42" y="322"/>
                  <a:pt x="42" y="322"/>
                </a:cubicBezTo>
                <a:cubicBezTo>
                  <a:pt x="42" y="322"/>
                  <a:pt x="42" y="322"/>
                  <a:pt x="42" y="322"/>
                </a:cubicBezTo>
                <a:cubicBezTo>
                  <a:pt x="42" y="322"/>
                  <a:pt x="42" y="322"/>
                  <a:pt x="42" y="322"/>
                </a:cubicBezTo>
                <a:cubicBezTo>
                  <a:pt x="41" y="322"/>
                  <a:pt x="41" y="322"/>
                  <a:pt x="41" y="322"/>
                </a:cubicBezTo>
                <a:cubicBezTo>
                  <a:pt x="41" y="322"/>
                  <a:pt x="41" y="322"/>
                  <a:pt x="41" y="322"/>
                </a:cubicBezTo>
                <a:cubicBezTo>
                  <a:pt x="41" y="321"/>
                  <a:pt x="41" y="320"/>
                  <a:pt x="41" y="319"/>
                </a:cubicBezTo>
                <a:cubicBezTo>
                  <a:pt x="40" y="318"/>
                  <a:pt x="41" y="318"/>
                  <a:pt x="40" y="317"/>
                </a:cubicBezTo>
                <a:cubicBezTo>
                  <a:pt x="40" y="317"/>
                  <a:pt x="40" y="317"/>
                  <a:pt x="40" y="318"/>
                </a:cubicBezTo>
                <a:cubicBezTo>
                  <a:pt x="40" y="317"/>
                  <a:pt x="40" y="317"/>
                  <a:pt x="40" y="316"/>
                </a:cubicBezTo>
                <a:cubicBezTo>
                  <a:pt x="40" y="316"/>
                  <a:pt x="39" y="316"/>
                  <a:pt x="39" y="316"/>
                </a:cubicBezTo>
                <a:cubicBezTo>
                  <a:pt x="39" y="316"/>
                  <a:pt x="39" y="316"/>
                  <a:pt x="39" y="316"/>
                </a:cubicBezTo>
                <a:cubicBezTo>
                  <a:pt x="39" y="316"/>
                  <a:pt x="39" y="316"/>
                  <a:pt x="39" y="316"/>
                </a:cubicBezTo>
                <a:cubicBezTo>
                  <a:pt x="39" y="317"/>
                  <a:pt x="39" y="317"/>
                  <a:pt x="38" y="317"/>
                </a:cubicBezTo>
                <a:cubicBezTo>
                  <a:pt x="39" y="317"/>
                  <a:pt x="39" y="317"/>
                  <a:pt x="39" y="317"/>
                </a:cubicBezTo>
                <a:cubicBezTo>
                  <a:pt x="39" y="317"/>
                  <a:pt x="39" y="316"/>
                  <a:pt x="39" y="316"/>
                </a:cubicBezTo>
                <a:cubicBezTo>
                  <a:pt x="39" y="316"/>
                  <a:pt x="38" y="315"/>
                  <a:pt x="38" y="315"/>
                </a:cubicBezTo>
                <a:cubicBezTo>
                  <a:pt x="38" y="315"/>
                  <a:pt x="38" y="316"/>
                  <a:pt x="38" y="316"/>
                </a:cubicBezTo>
                <a:cubicBezTo>
                  <a:pt x="38" y="316"/>
                  <a:pt x="38" y="315"/>
                  <a:pt x="38" y="315"/>
                </a:cubicBezTo>
                <a:cubicBezTo>
                  <a:pt x="38" y="315"/>
                  <a:pt x="38" y="315"/>
                  <a:pt x="37" y="315"/>
                </a:cubicBezTo>
                <a:cubicBezTo>
                  <a:pt x="37" y="315"/>
                  <a:pt x="37" y="315"/>
                  <a:pt x="37" y="314"/>
                </a:cubicBezTo>
                <a:cubicBezTo>
                  <a:pt x="37" y="314"/>
                  <a:pt x="37" y="315"/>
                  <a:pt x="37" y="315"/>
                </a:cubicBezTo>
                <a:cubicBezTo>
                  <a:pt x="37" y="314"/>
                  <a:pt x="36" y="313"/>
                  <a:pt x="35" y="313"/>
                </a:cubicBezTo>
                <a:cubicBezTo>
                  <a:pt x="34" y="313"/>
                  <a:pt x="33" y="312"/>
                  <a:pt x="33" y="313"/>
                </a:cubicBezTo>
                <a:cubicBezTo>
                  <a:pt x="33" y="313"/>
                  <a:pt x="33" y="313"/>
                  <a:pt x="32" y="313"/>
                </a:cubicBezTo>
                <a:cubicBezTo>
                  <a:pt x="32" y="313"/>
                  <a:pt x="33" y="313"/>
                  <a:pt x="33" y="313"/>
                </a:cubicBezTo>
                <a:cubicBezTo>
                  <a:pt x="33" y="313"/>
                  <a:pt x="33" y="312"/>
                  <a:pt x="33" y="312"/>
                </a:cubicBezTo>
                <a:cubicBezTo>
                  <a:pt x="33" y="312"/>
                  <a:pt x="32" y="312"/>
                  <a:pt x="32" y="312"/>
                </a:cubicBezTo>
                <a:cubicBezTo>
                  <a:pt x="32" y="312"/>
                  <a:pt x="32" y="312"/>
                  <a:pt x="32" y="312"/>
                </a:cubicBezTo>
                <a:cubicBezTo>
                  <a:pt x="31" y="312"/>
                  <a:pt x="31" y="312"/>
                  <a:pt x="31" y="312"/>
                </a:cubicBezTo>
                <a:cubicBezTo>
                  <a:pt x="31" y="312"/>
                  <a:pt x="30" y="312"/>
                  <a:pt x="30" y="312"/>
                </a:cubicBezTo>
                <a:cubicBezTo>
                  <a:pt x="30" y="312"/>
                  <a:pt x="30" y="312"/>
                  <a:pt x="30" y="312"/>
                </a:cubicBezTo>
                <a:cubicBezTo>
                  <a:pt x="29" y="312"/>
                  <a:pt x="29" y="312"/>
                  <a:pt x="28" y="312"/>
                </a:cubicBezTo>
                <a:cubicBezTo>
                  <a:pt x="28" y="312"/>
                  <a:pt x="28" y="312"/>
                  <a:pt x="28" y="312"/>
                </a:cubicBezTo>
                <a:cubicBezTo>
                  <a:pt x="28" y="312"/>
                  <a:pt x="28" y="312"/>
                  <a:pt x="28" y="313"/>
                </a:cubicBezTo>
                <a:cubicBezTo>
                  <a:pt x="27" y="312"/>
                  <a:pt x="27" y="312"/>
                  <a:pt x="26" y="312"/>
                </a:cubicBezTo>
                <a:cubicBezTo>
                  <a:pt x="26" y="312"/>
                  <a:pt x="25" y="312"/>
                  <a:pt x="25" y="312"/>
                </a:cubicBezTo>
                <a:cubicBezTo>
                  <a:pt x="25" y="312"/>
                  <a:pt x="25" y="312"/>
                  <a:pt x="25" y="312"/>
                </a:cubicBezTo>
                <a:cubicBezTo>
                  <a:pt x="25" y="312"/>
                  <a:pt x="24" y="313"/>
                  <a:pt x="24" y="313"/>
                </a:cubicBezTo>
                <a:cubicBezTo>
                  <a:pt x="24" y="313"/>
                  <a:pt x="24" y="313"/>
                  <a:pt x="24" y="313"/>
                </a:cubicBezTo>
                <a:cubicBezTo>
                  <a:pt x="24" y="313"/>
                  <a:pt x="25" y="312"/>
                  <a:pt x="25" y="312"/>
                </a:cubicBezTo>
                <a:cubicBezTo>
                  <a:pt x="25" y="312"/>
                  <a:pt x="25" y="311"/>
                  <a:pt x="24" y="311"/>
                </a:cubicBezTo>
                <a:cubicBezTo>
                  <a:pt x="24" y="311"/>
                  <a:pt x="24" y="311"/>
                  <a:pt x="24" y="311"/>
                </a:cubicBezTo>
                <a:cubicBezTo>
                  <a:pt x="24" y="311"/>
                  <a:pt x="24" y="311"/>
                  <a:pt x="24" y="311"/>
                </a:cubicBezTo>
                <a:cubicBezTo>
                  <a:pt x="23" y="310"/>
                  <a:pt x="23" y="310"/>
                  <a:pt x="23" y="310"/>
                </a:cubicBezTo>
                <a:cubicBezTo>
                  <a:pt x="22" y="310"/>
                  <a:pt x="22" y="310"/>
                  <a:pt x="22" y="309"/>
                </a:cubicBezTo>
                <a:cubicBezTo>
                  <a:pt x="21" y="309"/>
                  <a:pt x="21" y="310"/>
                  <a:pt x="21" y="311"/>
                </a:cubicBezTo>
                <a:cubicBezTo>
                  <a:pt x="21" y="310"/>
                  <a:pt x="21" y="309"/>
                  <a:pt x="21" y="309"/>
                </a:cubicBezTo>
                <a:cubicBezTo>
                  <a:pt x="21" y="308"/>
                  <a:pt x="21" y="308"/>
                  <a:pt x="20" y="307"/>
                </a:cubicBezTo>
                <a:cubicBezTo>
                  <a:pt x="20" y="307"/>
                  <a:pt x="20" y="306"/>
                  <a:pt x="19" y="306"/>
                </a:cubicBezTo>
                <a:cubicBezTo>
                  <a:pt x="19" y="306"/>
                  <a:pt x="19" y="306"/>
                  <a:pt x="18" y="306"/>
                </a:cubicBezTo>
                <a:cubicBezTo>
                  <a:pt x="18" y="305"/>
                  <a:pt x="18" y="305"/>
                  <a:pt x="18" y="305"/>
                </a:cubicBezTo>
                <a:cubicBezTo>
                  <a:pt x="18" y="304"/>
                  <a:pt x="16" y="305"/>
                  <a:pt x="15" y="305"/>
                </a:cubicBezTo>
                <a:cubicBezTo>
                  <a:pt x="15" y="305"/>
                  <a:pt x="15" y="305"/>
                  <a:pt x="15" y="304"/>
                </a:cubicBezTo>
                <a:cubicBezTo>
                  <a:pt x="15" y="304"/>
                  <a:pt x="15" y="304"/>
                  <a:pt x="15" y="304"/>
                </a:cubicBezTo>
                <a:cubicBezTo>
                  <a:pt x="15" y="303"/>
                  <a:pt x="16" y="303"/>
                  <a:pt x="16" y="303"/>
                </a:cubicBezTo>
                <a:cubicBezTo>
                  <a:pt x="15" y="302"/>
                  <a:pt x="15" y="302"/>
                  <a:pt x="15" y="302"/>
                </a:cubicBezTo>
                <a:cubicBezTo>
                  <a:pt x="15" y="302"/>
                  <a:pt x="14" y="302"/>
                  <a:pt x="14" y="302"/>
                </a:cubicBezTo>
                <a:cubicBezTo>
                  <a:pt x="14" y="301"/>
                  <a:pt x="14" y="301"/>
                  <a:pt x="14" y="301"/>
                </a:cubicBezTo>
                <a:cubicBezTo>
                  <a:pt x="14" y="301"/>
                  <a:pt x="14" y="301"/>
                  <a:pt x="14" y="301"/>
                </a:cubicBezTo>
                <a:cubicBezTo>
                  <a:pt x="15" y="301"/>
                  <a:pt x="15" y="300"/>
                  <a:pt x="15" y="300"/>
                </a:cubicBezTo>
                <a:cubicBezTo>
                  <a:pt x="15" y="300"/>
                  <a:pt x="15" y="299"/>
                  <a:pt x="15" y="299"/>
                </a:cubicBezTo>
                <a:cubicBezTo>
                  <a:pt x="15" y="299"/>
                  <a:pt x="15" y="299"/>
                  <a:pt x="14" y="299"/>
                </a:cubicBezTo>
                <a:cubicBezTo>
                  <a:pt x="14" y="299"/>
                  <a:pt x="14" y="299"/>
                  <a:pt x="14" y="299"/>
                </a:cubicBezTo>
                <a:cubicBezTo>
                  <a:pt x="12" y="287"/>
                  <a:pt x="11" y="274"/>
                  <a:pt x="11" y="262"/>
                </a:cubicBezTo>
                <a:cubicBezTo>
                  <a:pt x="11" y="242"/>
                  <a:pt x="13" y="224"/>
                  <a:pt x="17" y="206"/>
                </a:cubicBezTo>
                <a:cubicBezTo>
                  <a:pt x="18" y="202"/>
                  <a:pt x="19" y="198"/>
                  <a:pt x="20" y="194"/>
                </a:cubicBezTo>
                <a:cubicBezTo>
                  <a:pt x="21" y="194"/>
                  <a:pt x="21" y="194"/>
                  <a:pt x="21" y="194"/>
                </a:cubicBezTo>
                <a:cubicBezTo>
                  <a:pt x="21" y="194"/>
                  <a:pt x="21" y="194"/>
                  <a:pt x="21" y="194"/>
                </a:cubicBezTo>
                <a:cubicBezTo>
                  <a:pt x="22" y="194"/>
                  <a:pt x="22" y="193"/>
                  <a:pt x="22" y="193"/>
                </a:cubicBezTo>
                <a:cubicBezTo>
                  <a:pt x="22" y="194"/>
                  <a:pt x="22" y="194"/>
                  <a:pt x="22" y="194"/>
                </a:cubicBezTo>
                <a:cubicBezTo>
                  <a:pt x="22" y="194"/>
                  <a:pt x="22" y="194"/>
                  <a:pt x="23" y="194"/>
                </a:cubicBezTo>
                <a:cubicBezTo>
                  <a:pt x="23" y="194"/>
                  <a:pt x="24" y="194"/>
                  <a:pt x="24" y="194"/>
                </a:cubicBezTo>
                <a:cubicBezTo>
                  <a:pt x="24" y="194"/>
                  <a:pt x="25" y="194"/>
                  <a:pt x="25" y="194"/>
                </a:cubicBezTo>
                <a:cubicBezTo>
                  <a:pt x="25" y="194"/>
                  <a:pt x="26" y="194"/>
                  <a:pt x="26" y="194"/>
                </a:cubicBezTo>
                <a:cubicBezTo>
                  <a:pt x="26" y="194"/>
                  <a:pt x="26" y="194"/>
                  <a:pt x="26" y="194"/>
                </a:cubicBezTo>
                <a:cubicBezTo>
                  <a:pt x="26" y="194"/>
                  <a:pt x="26" y="194"/>
                  <a:pt x="27" y="194"/>
                </a:cubicBezTo>
                <a:cubicBezTo>
                  <a:pt x="27" y="194"/>
                  <a:pt x="27" y="194"/>
                  <a:pt x="27" y="193"/>
                </a:cubicBezTo>
                <a:cubicBezTo>
                  <a:pt x="27" y="194"/>
                  <a:pt x="27" y="194"/>
                  <a:pt x="27" y="193"/>
                </a:cubicBezTo>
                <a:cubicBezTo>
                  <a:pt x="27" y="193"/>
                  <a:pt x="27" y="193"/>
                  <a:pt x="27" y="193"/>
                </a:cubicBezTo>
                <a:cubicBezTo>
                  <a:pt x="28" y="193"/>
                  <a:pt x="28" y="194"/>
                  <a:pt x="28" y="193"/>
                </a:cubicBezTo>
                <a:cubicBezTo>
                  <a:pt x="28" y="194"/>
                  <a:pt x="28" y="194"/>
                  <a:pt x="29" y="194"/>
                </a:cubicBezTo>
                <a:cubicBezTo>
                  <a:pt x="28" y="194"/>
                  <a:pt x="28" y="194"/>
                  <a:pt x="27" y="194"/>
                </a:cubicBezTo>
                <a:cubicBezTo>
                  <a:pt x="28" y="194"/>
                  <a:pt x="28" y="194"/>
                  <a:pt x="28" y="194"/>
                </a:cubicBezTo>
                <a:cubicBezTo>
                  <a:pt x="28" y="194"/>
                  <a:pt x="28" y="194"/>
                  <a:pt x="28" y="194"/>
                </a:cubicBezTo>
                <a:cubicBezTo>
                  <a:pt x="28" y="194"/>
                  <a:pt x="28" y="194"/>
                  <a:pt x="28" y="194"/>
                </a:cubicBezTo>
                <a:cubicBezTo>
                  <a:pt x="28" y="194"/>
                  <a:pt x="28" y="194"/>
                  <a:pt x="29" y="194"/>
                </a:cubicBezTo>
                <a:cubicBezTo>
                  <a:pt x="29" y="194"/>
                  <a:pt x="29" y="194"/>
                  <a:pt x="29" y="194"/>
                </a:cubicBezTo>
                <a:cubicBezTo>
                  <a:pt x="29" y="194"/>
                  <a:pt x="29" y="194"/>
                  <a:pt x="29" y="194"/>
                </a:cubicBezTo>
                <a:cubicBezTo>
                  <a:pt x="29" y="194"/>
                  <a:pt x="29" y="194"/>
                  <a:pt x="29" y="194"/>
                </a:cubicBezTo>
                <a:cubicBezTo>
                  <a:pt x="29" y="194"/>
                  <a:pt x="29" y="194"/>
                  <a:pt x="29" y="194"/>
                </a:cubicBezTo>
                <a:cubicBezTo>
                  <a:pt x="29" y="193"/>
                  <a:pt x="29" y="194"/>
                  <a:pt x="29" y="19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194"/>
                  <a:pt x="30" y="193"/>
                  <a:pt x="30" y="193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1" y="194"/>
                  <a:pt x="31" y="194"/>
                  <a:pt x="31" y="194"/>
                </a:cubicBezTo>
                <a:cubicBezTo>
                  <a:pt x="30" y="194"/>
                  <a:pt x="29" y="195"/>
                  <a:pt x="29" y="195"/>
                </a:cubicBezTo>
                <a:cubicBezTo>
                  <a:pt x="29" y="195"/>
                  <a:pt x="28" y="195"/>
                  <a:pt x="28" y="196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28" y="197"/>
                  <a:pt x="29" y="196"/>
                  <a:pt x="29" y="196"/>
                </a:cubicBezTo>
                <a:cubicBezTo>
                  <a:pt x="29" y="196"/>
                  <a:pt x="29" y="196"/>
                  <a:pt x="29" y="196"/>
                </a:cubicBezTo>
                <a:cubicBezTo>
                  <a:pt x="30" y="196"/>
                  <a:pt x="30" y="196"/>
                  <a:pt x="30" y="196"/>
                </a:cubicBezTo>
                <a:cubicBezTo>
                  <a:pt x="30" y="196"/>
                  <a:pt x="30" y="196"/>
                  <a:pt x="30" y="196"/>
                </a:cubicBezTo>
                <a:cubicBezTo>
                  <a:pt x="30" y="196"/>
                  <a:pt x="30" y="196"/>
                  <a:pt x="30" y="196"/>
                </a:cubicBezTo>
                <a:cubicBezTo>
                  <a:pt x="30" y="195"/>
                  <a:pt x="30" y="195"/>
                  <a:pt x="30" y="195"/>
                </a:cubicBezTo>
                <a:cubicBezTo>
                  <a:pt x="30" y="195"/>
                  <a:pt x="31" y="195"/>
                  <a:pt x="31" y="195"/>
                </a:cubicBezTo>
                <a:cubicBezTo>
                  <a:pt x="31" y="195"/>
                  <a:pt x="31" y="195"/>
                  <a:pt x="31" y="195"/>
                </a:cubicBezTo>
                <a:cubicBezTo>
                  <a:pt x="31" y="195"/>
                  <a:pt x="31" y="195"/>
                  <a:pt x="31" y="194"/>
                </a:cubicBezTo>
                <a:cubicBezTo>
                  <a:pt x="31" y="195"/>
                  <a:pt x="31" y="195"/>
                  <a:pt x="31" y="195"/>
                </a:cubicBezTo>
                <a:cubicBezTo>
                  <a:pt x="31" y="195"/>
                  <a:pt x="31" y="195"/>
                  <a:pt x="31" y="195"/>
                </a:cubicBezTo>
                <a:cubicBezTo>
                  <a:pt x="31" y="195"/>
                  <a:pt x="32" y="194"/>
                  <a:pt x="32" y="194"/>
                </a:cubicBezTo>
                <a:cubicBezTo>
                  <a:pt x="32" y="194"/>
                  <a:pt x="31" y="194"/>
                  <a:pt x="31" y="195"/>
                </a:cubicBezTo>
                <a:cubicBezTo>
                  <a:pt x="32" y="195"/>
                  <a:pt x="32" y="194"/>
                  <a:pt x="32" y="194"/>
                </a:cubicBezTo>
                <a:cubicBezTo>
                  <a:pt x="32" y="194"/>
                  <a:pt x="32" y="194"/>
                  <a:pt x="32" y="194"/>
                </a:cubicBezTo>
                <a:cubicBezTo>
                  <a:pt x="32" y="194"/>
                  <a:pt x="32" y="193"/>
                  <a:pt x="32" y="193"/>
                </a:cubicBezTo>
                <a:cubicBezTo>
                  <a:pt x="32" y="193"/>
                  <a:pt x="33" y="193"/>
                  <a:pt x="33" y="193"/>
                </a:cubicBezTo>
                <a:cubicBezTo>
                  <a:pt x="33" y="193"/>
                  <a:pt x="33" y="193"/>
                  <a:pt x="33" y="193"/>
                </a:cubicBezTo>
                <a:cubicBezTo>
                  <a:pt x="33" y="193"/>
                  <a:pt x="33" y="194"/>
                  <a:pt x="33" y="194"/>
                </a:cubicBezTo>
                <a:cubicBezTo>
                  <a:pt x="33" y="194"/>
                  <a:pt x="33" y="194"/>
                  <a:pt x="33" y="194"/>
                </a:cubicBezTo>
                <a:cubicBezTo>
                  <a:pt x="33" y="195"/>
                  <a:pt x="33" y="195"/>
                  <a:pt x="33" y="195"/>
                </a:cubicBezTo>
                <a:cubicBezTo>
                  <a:pt x="33" y="195"/>
                  <a:pt x="32" y="196"/>
                  <a:pt x="33" y="196"/>
                </a:cubicBezTo>
                <a:cubicBezTo>
                  <a:pt x="33" y="197"/>
                  <a:pt x="34" y="196"/>
                  <a:pt x="34" y="195"/>
                </a:cubicBezTo>
                <a:cubicBezTo>
                  <a:pt x="34" y="195"/>
                  <a:pt x="34" y="195"/>
                  <a:pt x="34" y="196"/>
                </a:cubicBezTo>
                <a:cubicBezTo>
                  <a:pt x="34" y="195"/>
                  <a:pt x="34" y="195"/>
                  <a:pt x="34" y="195"/>
                </a:cubicBezTo>
                <a:cubicBezTo>
                  <a:pt x="34" y="195"/>
                  <a:pt x="34" y="195"/>
                  <a:pt x="34" y="195"/>
                </a:cubicBezTo>
                <a:cubicBezTo>
                  <a:pt x="34" y="196"/>
                  <a:pt x="34" y="196"/>
                  <a:pt x="34" y="196"/>
                </a:cubicBezTo>
                <a:cubicBezTo>
                  <a:pt x="34" y="196"/>
                  <a:pt x="34" y="196"/>
                  <a:pt x="34" y="196"/>
                </a:cubicBezTo>
                <a:cubicBezTo>
                  <a:pt x="34" y="196"/>
                  <a:pt x="34" y="196"/>
                  <a:pt x="34" y="196"/>
                </a:cubicBezTo>
                <a:cubicBezTo>
                  <a:pt x="34" y="196"/>
                  <a:pt x="34" y="196"/>
                  <a:pt x="34" y="196"/>
                </a:cubicBezTo>
                <a:cubicBezTo>
                  <a:pt x="34" y="196"/>
                  <a:pt x="34" y="196"/>
                  <a:pt x="34" y="196"/>
                </a:cubicBezTo>
                <a:cubicBezTo>
                  <a:pt x="34" y="196"/>
                  <a:pt x="33" y="197"/>
                  <a:pt x="34" y="197"/>
                </a:cubicBezTo>
                <a:cubicBezTo>
                  <a:pt x="34" y="197"/>
                  <a:pt x="34" y="197"/>
                  <a:pt x="34" y="197"/>
                </a:cubicBezTo>
                <a:cubicBezTo>
                  <a:pt x="35" y="197"/>
                  <a:pt x="35" y="197"/>
                  <a:pt x="35" y="197"/>
                </a:cubicBezTo>
                <a:cubicBezTo>
                  <a:pt x="35" y="198"/>
                  <a:pt x="36" y="197"/>
                  <a:pt x="36" y="196"/>
                </a:cubicBezTo>
                <a:cubicBezTo>
                  <a:pt x="36" y="196"/>
                  <a:pt x="36" y="195"/>
                  <a:pt x="36" y="195"/>
                </a:cubicBezTo>
                <a:cubicBezTo>
                  <a:pt x="36" y="195"/>
                  <a:pt x="36" y="195"/>
                  <a:pt x="36" y="194"/>
                </a:cubicBezTo>
                <a:cubicBezTo>
                  <a:pt x="36" y="194"/>
                  <a:pt x="36" y="194"/>
                  <a:pt x="36" y="194"/>
                </a:cubicBezTo>
                <a:cubicBezTo>
                  <a:pt x="36" y="194"/>
                  <a:pt x="35" y="195"/>
                  <a:pt x="35" y="194"/>
                </a:cubicBezTo>
                <a:cubicBezTo>
                  <a:pt x="35" y="194"/>
                  <a:pt x="35" y="193"/>
                  <a:pt x="35" y="193"/>
                </a:cubicBezTo>
                <a:cubicBezTo>
                  <a:pt x="35" y="193"/>
                  <a:pt x="36" y="192"/>
                  <a:pt x="36" y="192"/>
                </a:cubicBezTo>
                <a:cubicBezTo>
                  <a:pt x="36" y="192"/>
                  <a:pt x="35" y="192"/>
                  <a:pt x="35" y="192"/>
                </a:cubicBezTo>
                <a:cubicBezTo>
                  <a:pt x="35" y="193"/>
                  <a:pt x="35" y="193"/>
                  <a:pt x="35" y="193"/>
                </a:cubicBezTo>
                <a:cubicBezTo>
                  <a:pt x="34" y="193"/>
                  <a:pt x="34" y="194"/>
                  <a:pt x="34" y="194"/>
                </a:cubicBezTo>
                <a:cubicBezTo>
                  <a:pt x="34" y="194"/>
                  <a:pt x="34" y="194"/>
                  <a:pt x="34" y="194"/>
                </a:cubicBezTo>
                <a:cubicBezTo>
                  <a:pt x="34" y="194"/>
                  <a:pt x="34" y="194"/>
                  <a:pt x="34" y="194"/>
                </a:cubicBezTo>
                <a:cubicBezTo>
                  <a:pt x="34" y="194"/>
                  <a:pt x="34" y="194"/>
                  <a:pt x="34" y="194"/>
                </a:cubicBezTo>
                <a:cubicBezTo>
                  <a:pt x="34" y="194"/>
                  <a:pt x="34" y="194"/>
                  <a:pt x="34" y="194"/>
                </a:cubicBezTo>
                <a:cubicBezTo>
                  <a:pt x="33" y="194"/>
                  <a:pt x="33" y="194"/>
                  <a:pt x="33" y="194"/>
                </a:cubicBezTo>
                <a:cubicBezTo>
                  <a:pt x="33" y="193"/>
                  <a:pt x="34" y="193"/>
                  <a:pt x="34" y="193"/>
                </a:cubicBezTo>
                <a:cubicBezTo>
                  <a:pt x="34" y="193"/>
                  <a:pt x="34" y="193"/>
                  <a:pt x="34" y="192"/>
                </a:cubicBezTo>
                <a:cubicBezTo>
                  <a:pt x="34" y="193"/>
                  <a:pt x="33" y="193"/>
                  <a:pt x="33" y="193"/>
                </a:cubicBezTo>
                <a:cubicBezTo>
                  <a:pt x="33" y="193"/>
                  <a:pt x="34" y="193"/>
                  <a:pt x="34" y="192"/>
                </a:cubicBezTo>
                <a:cubicBezTo>
                  <a:pt x="34" y="192"/>
                  <a:pt x="33" y="192"/>
                  <a:pt x="33" y="192"/>
                </a:cubicBezTo>
                <a:cubicBezTo>
                  <a:pt x="33" y="192"/>
                  <a:pt x="33" y="192"/>
                  <a:pt x="33" y="192"/>
                </a:cubicBezTo>
                <a:cubicBezTo>
                  <a:pt x="33" y="192"/>
                  <a:pt x="34" y="192"/>
                  <a:pt x="34" y="192"/>
                </a:cubicBezTo>
                <a:cubicBezTo>
                  <a:pt x="34" y="192"/>
                  <a:pt x="34" y="192"/>
                  <a:pt x="34" y="192"/>
                </a:cubicBezTo>
                <a:cubicBezTo>
                  <a:pt x="34" y="192"/>
                  <a:pt x="34" y="192"/>
                  <a:pt x="33" y="192"/>
                </a:cubicBezTo>
                <a:cubicBezTo>
                  <a:pt x="33" y="192"/>
                  <a:pt x="33" y="192"/>
                  <a:pt x="34" y="192"/>
                </a:cubicBezTo>
                <a:cubicBezTo>
                  <a:pt x="34" y="192"/>
                  <a:pt x="34" y="192"/>
                  <a:pt x="34" y="192"/>
                </a:cubicBezTo>
                <a:cubicBezTo>
                  <a:pt x="34" y="192"/>
                  <a:pt x="34" y="192"/>
                  <a:pt x="34" y="192"/>
                </a:cubicBezTo>
                <a:cubicBezTo>
                  <a:pt x="34" y="192"/>
                  <a:pt x="34" y="192"/>
                  <a:pt x="34" y="192"/>
                </a:cubicBezTo>
                <a:cubicBezTo>
                  <a:pt x="34" y="192"/>
                  <a:pt x="35" y="191"/>
                  <a:pt x="35" y="191"/>
                </a:cubicBezTo>
                <a:cubicBezTo>
                  <a:pt x="35" y="191"/>
                  <a:pt x="35" y="192"/>
                  <a:pt x="35" y="191"/>
                </a:cubicBezTo>
                <a:cubicBezTo>
                  <a:pt x="35" y="191"/>
                  <a:pt x="36" y="190"/>
                  <a:pt x="35" y="191"/>
                </a:cubicBezTo>
                <a:cubicBezTo>
                  <a:pt x="35" y="191"/>
                  <a:pt x="35" y="191"/>
                  <a:pt x="35" y="191"/>
                </a:cubicBezTo>
                <a:cubicBezTo>
                  <a:pt x="35" y="191"/>
                  <a:pt x="35" y="190"/>
                  <a:pt x="34" y="191"/>
                </a:cubicBezTo>
                <a:cubicBezTo>
                  <a:pt x="34" y="191"/>
                  <a:pt x="34" y="191"/>
                  <a:pt x="34" y="191"/>
                </a:cubicBezTo>
                <a:cubicBezTo>
                  <a:pt x="34" y="191"/>
                  <a:pt x="34" y="191"/>
                  <a:pt x="34" y="191"/>
                </a:cubicBezTo>
                <a:cubicBezTo>
                  <a:pt x="34" y="191"/>
                  <a:pt x="34" y="191"/>
                  <a:pt x="34" y="191"/>
                </a:cubicBezTo>
                <a:cubicBezTo>
                  <a:pt x="34" y="191"/>
                  <a:pt x="34" y="191"/>
                  <a:pt x="34" y="191"/>
                </a:cubicBezTo>
                <a:cubicBezTo>
                  <a:pt x="34" y="191"/>
                  <a:pt x="34" y="191"/>
                  <a:pt x="33" y="191"/>
                </a:cubicBezTo>
                <a:cubicBezTo>
                  <a:pt x="33" y="191"/>
                  <a:pt x="33" y="191"/>
                  <a:pt x="33" y="191"/>
                </a:cubicBezTo>
                <a:cubicBezTo>
                  <a:pt x="33" y="191"/>
                  <a:pt x="33" y="191"/>
                  <a:pt x="33" y="191"/>
                </a:cubicBezTo>
                <a:cubicBezTo>
                  <a:pt x="33" y="191"/>
                  <a:pt x="33" y="191"/>
                  <a:pt x="33" y="191"/>
                </a:cubicBezTo>
                <a:cubicBezTo>
                  <a:pt x="33" y="191"/>
                  <a:pt x="32" y="192"/>
                  <a:pt x="32" y="191"/>
                </a:cubicBezTo>
                <a:cubicBezTo>
                  <a:pt x="33" y="191"/>
                  <a:pt x="33" y="191"/>
                  <a:pt x="33" y="191"/>
                </a:cubicBezTo>
                <a:cubicBezTo>
                  <a:pt x="33" y="191"/>
                  <a:pt x="34" y="191"/>
                  <a:pt x="34" y="191"/>
                </a:cubicBezTo>
                <a:cubicBezTo>
                  <a:pt x="33" y="191"/>
                  <a:pt x="33" y="191"/>
                  <a:pt x="33" y="191"/>
                </a:cubicBezTo>
                <a:cubicBezTo>
                  <a:pt x="33" y="191"/>
                  <a:pt x="34" y="191"/>
                  <a:pt x="34" y="190"/>
                </a:cubicBezTo>
                <a:cubicBezTo>
                  <a:pt x="34" y="190"/>
                  <a:pt x="33" y="190"/>
                  <a:pt x="33" y="190"/>
                </a:cubicBezTo>
                <a:cubicBezTo>
                  <a:pt x="33" y="190"/>
                  <a:pt x="33" y="190"/>
                  <a:pt x="33" y="190"/>
                </a:cubicBezTo>
                <a:cubicBezTo>
                  <a:pt x="33" y="190"/>
                  <a:pt x="33" y="191"/>
                  <a:pt x="33" y="191"/>
                </a:cubicBezTo>
                <a:cubicBezTo>
                  <a:pt x="33" y="190"/>
                  <a:pt x="33" y="190"/>
                  <a:pt x="33" y="190"/>
                </a:cubicBezTo>
                <a:cubicBezTo>
                  <a:pt x="33" y="190"/>
                  <a:pt x="33" y="190"/>
                  <a:pt x="33" y="190"/>
                </a:cubicBezTo>
                <a:cubicBezTo>
                  <a:pt x="33" y="190"/>
                  <a:pt x="33" y="190"/>
                  <a:pt x="33" y="190"/>
                </a:cubicBezTo>
                <a:cubicBezTo>
                  <a:pt x="33" y="190"/>
                  <a:pt x="32" y="190"/>
                  <a:pt x="32" y="190"/>
                </a:cubicBezTo>
                <a:cubicBezTo>
                  <a:pt x="33" y="190"/>
                  <a:pt x="33" y="190"/>
                  <a:pt x="33" y="190"/>
                </a:cubicBezTo>
                <a:cubicBezTo>
                  <a:pt x="33" y="190"/>
                  <a:pt x="33" y="189"/>
                  <a:pt x="33" y="18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189"/>
                  <a:pt x="34" y="189"/>
                  <a:pt x="34" y="188"/>
                </a:cubicBezTo>
                <a:cubicBezTo>
                  <a:pt x="34" y="188"/>
                  <a:pt x="33" y="188"/>
                  <a:pt x="33" y="188"/>
                </a:cubicBezTo>
                <a:cubicBezTo>
                  <a:pt x="33" y="188"/>
                  <a:pt x="33" y="188"/>
                  <a:pt x="32" y="188"/>
                </a:cubicBezTo>
                <a:cubicBezTo>
                  <a:pt x="32" y="188"/>
                  <a:pt x="32" y="188"/>
                  <a:pt x="32" y="188"/>
                </a:cubicBezTo>
                <a:cubicBezTo>
                  <a:pt x="32" y="188"/>
                  <a:pt x="32" y="188"/>
                  <a:pt x="32" y="188"/>
                </a:cubicBezTo>
                <a:cubicBezTo>
                  <a:pt x="32" y="188"/>
                  <a:pt x="32" y="188"/>
                  <a:pt x="32" y="188"/>
                </a:cubicBezTo>
                <a:cubicBezTo>
                  <a:pt x="32" y="188"/>
                  <a:pt x="32" y="188"/>
                  <a:pt x="32" y="188"/>
                </a:cubicBezTo>
                <a:cubicBezTo>
                  <a:pt x="32" y="188"/>
                  <a:pt x="32" y="188"/>
                  <a:pt x="32" y="188"/>
                </a:cubicBezTo>
                <a:cubicBezTo>
                  <a:pt x="32" y="188"/>
                  <a:pt x="32" y="188"/>
                  <a:pt x="32" y="187"/>
                </a:cubicBezTo>
                <a:cubicBezTo>
                  <a:pt x="31" y="187"/>
                  <a:pt x="31" y="188"/>
                  <a:pt x="31" y="188"/>
                </a:cubicBezTo>
                <a:cubicBezTo>
                  <a:pt x="31" y="188"/>
                  <a:pt x="31" y="188"/>
                  <a:pt x="31" y="188"/>
                </a:cubicBezTo>
                <a:cubicBezTo>
                  <a:pt x="31" y="188"/>
                  <a:pt x="31" y="188"/>
                  <a:pt x="30" y="188"/>
                </a:cubicBezTo>
                <a:cubicBezTo>
                  <a:pt x="30" y="188"/>
                  <a:pt x="30" y="188"/>
                  <a:pt x="30" y="188"/>
                </a:cubicBezTo>
                <a:cubicBezTo>
                  <a:pt x="30" y="188"/>
                  <a:pt x="30" y="188"/>
                  <a:pt x="30" y="189"/>
                </a:cubicBezTo>
                <a:cubicBezTo>
                  <a:pt x="30" y="189"/>
                  <a:pt x="30" y="188"/>
                  <a:pt x="30" y="188"/>
                </a:cubicBezTo>
                <a:cubicBezTo>
                  <a:pt x="30" y="188"/>
                  <a:pt x="30" y="188"/>
                  <a:pt x="30" y="188"/>
                </a:cubicBezTo>
                <a:cubicBezTo>
                  <a:pt x="30" y="188"/>
                  <a:pt x="30" y="189"/>
                  <a:pt x="30" y="189"/>
                </a:cubicBezTo>
                <a:cubicBezTo>
                  <a:pt x="29" y="189"/>
                  <a:pt x="30" y="189"/>
                  <a:pt x="29" y="189"/>
                </a:cubicBezTo>
                <a:cubicBezTo>
                  <a:pt x="29" y="189"/>
                  <a:pt x="30" y="189"/>
                  <a:pt x="30" y="188"/>
                </a:cubicBezTo>
                <a:cubicBezTo>
                  <a:pt x="30" y="188"/>
                  <a:pt x="30" y="188"/>
                  <a:pt x="30" y="188"/>
                </a:cubicBezTo>
                <a:cubicBezTo>
                  <a:pt x="30" y="188"/>
                  <a:pt x="30" y="188"/>
                  <a:pt x="30" y="188"/>
                </a:cubicBezTo>
                <a:cubicBezTo>
                  <a:pt x="29" y="187"/>
                  <a:pt x="30" y="188"/>
                  <a:pt x="29" y="188"/>
                </a:cubicBezTo>
                <a:cubicBezTo>
                  <a:pt x="29" y="188"/>
                  <a:pt x="29" y="188"/>
                  <a:pt x="29" y="188"/>
                </a:cubicBezTo>
                <a:cubicBezTo>
                  <a:pt x="29" y="188"/>
                  <a:pt x="29" y="188"/>
                  <a:pt x="29" y="188"/>
                </a:cubicBezTo>
                <a:cubicBezTo>
                  <a:pt x="29" y="188"/>
                  <a:pt x="29" y="188"/>
                  <a:pt x="29" y="188"/>
                </a:cubicBezTo>
                <a:cubicBezTo>
                  <a:pt x="29" y="188"/>
                  <a:pt x="29" y="188"/>
                  <a:pt x="29" y="188"/>
                </a:cubicBezTo>
                <a:cubicBezTo>
                  <a:pt x="29" y="188"/>
                  <a:pt x="29" y="188"/>
                  <a:pt x="29" y="188"/>
                </a:cubicBezTo>
                <a:cubicBezTo>
                  <a:pt x="29" y="188"/>
                  <a:pt x="29" y="188"/>
                  <a:pt x="29" y="188"/>
                </a:cubicBezTo>
                <a:cubicBezTo>
                  <a:pt x="29" y="188"/>
                  <a:pt x="29" y="188"/>
                  <a:pt x="29" y="188"/>
                </a:cubicBezTo>
                <a:cubicBezTo>
                  <a:pt x="29" y="188"/>
                  <a:pt x="28" y="188"/>
                  <a:pt x="28" y="188"/>
                </a:cubicBezTo>
                <a:cubicBezTo>
                  <a:pt x="28" y="188"/>
                  <a:pt x="28" y="188"/>
                  <a:pt x="27" y="188"/>
                </a:cubicBezTo>
                <a:cubicBezTo>
                  <a:pt x="28" y="188"/>
                  <a:pt x="29" y="187"/>
                  <a:pt x="28" y="187"/>
                </a:cubicBezTo>
                <a:cubicBezTo>
                  <a:pt x="28" y="187"/>
                  <a:pt x="27" y="187"/>
                  <a:pt x="27" y="187"/>
                </a:cubicBezTo>
                <a:cubicBezTo>
                  <a:pt x="27" y="187"/>
                  <a:pt x="28" y="187"/>
                  <a:pt x="28" y="187"/>
                </a:cubicBezTo>
                <a:cubicBezTo>
                  <a:pt x="28" y="187"/>
                  <a:pt x="28" y="187"/>
                  <a:pt x="29" y="186"/>
                </a:cubicBezTo>
                <a:cubicBezTo>
                  <a:pt x="29" y="186"/>
                  <a:pt x="29" y="186"/>
                  <a:pt x="29" y="186"/>
                </a:cubicBezTo>
                <a:cubicBezTo>
                  <a:pt x="29" y="186"/>
                  <a:pt x="29" y="186"/>
                  <a:pt x="29" y="186"/>
                </a:cubicBezTo>
                <a:cubicBezTo>
                  <a:pt x="28" y="186"/>
                  <a:pt x="28" y="186"/>
                  <a:pt x="28" y="186"/>
                </a:cubicBezTo>
                <a:cubicBezTo>
                  <a:pt x="28" y="186"/>
                  <a:pt x="28" y="186"/>
                  <a:pt x="28" y="186"/>
                </a:cubicBezTo>
                <a:cubicBezTo>
                  <a:pt x="28" y="186"/>
                  <a:pt x="28" y="186"/>
                  <a:pt x="28" y="186"/>
                </a:cubicBezTo>
                <a:cubicBezTo>
                  <a:pt x="28" y="186"/>
                  <a:pt x="28" y="186"/>
                  <a:pt x="28" y="186"/>
                </a:cubicBezTo>
                <a:cubicBezTo>
                  <a:pt x="27" y="186"/>
                  <a:pt x="27" y="186"/>
                  <a:pt x="27" y="186"/>
                </a:cubicBezTo>
                <a:cubicBezTo>
                  <a:pt x="27" y="186"/>
                  <a:pt x="27" y="186"/>
                  <a:pt x="27" y="185"/>
                </a:cubicBezTo>
                <a:cubicBezTo>
                  <a:pt x="27" y="186"/>
                  <a:pt x="27" y="186"/>
                  <a:pt x="27" y="186"/>
                </a:cubicBezTo>
                <a:cubicBezTo>
                  <a:pt x="26" y="186"/>
                  <a:pt x="26" y="187"/>
                  <a:pt x="26" y="187"/>
                </a:cubicBezTo>
                <a:cubicBezTo>
                  <a:pt x="25" y="187"/>
                  <a:pt x="26" y="187"/>
                  <a:pt x="25" y="187"/>
                </a:cubicBezTo>
                <a:cubicBezTo>
                  <a:pt x="26" y="186"/>
                  <a:pt x="26" y="185"/>
                  <a:pt x="26" y="185"/>
                </a:cubicBezTo>
                <a:cubicBezTo>
                  <a:pt x="27" y="184"/>
                  <a:pt x="27" y="184"/>
                  <a:pt x="27" y="184"/>
                </a:cubicBezTo>
                <a:cubicBezTo>
                  <a:pt x="27" y="183"/>
                  <a:pt x="27" y="183"/>
                  <a:pt x="27" y="183"/>
                </a:cubicBezTo>
                <a:cubicBezTo>
                  <a:pt x="27" y="183"/>
                  <a:pt x="27" y="183"/>
                  <a:pt x="27" y="183"/>
                </a:cubicBezTo>
                <a:cubicBezTo>
                  <a:pt x="27" y="183"/>
                  <a:pt x="27" y="183"/>
                  <a:pt x="27" y="183"/>
                </a:cubicBezTo>
                <a:cubicBezTo>
                  <a:pt x="28" y="183"/>
                  <a:pt x="28" y="183"/>
                  <a:pt x="28" y="183"/>
                </a:cubicBezTo>
                <a:cubicBezTo>
                  <a:pt x="28" y="183"/>
                  <a:pt x="28" y="183"/>
                  <a:pt x="28" y="183"/>
                </a:cubicBezTo>
                <a:cubicBezTo>
                  <a:pt x="28" y="183"/>
                  <a:pt x="28" y="182"/>
                  <a:pt x="28" y="182"/>
                </a:cubicBezTo>
                <a:cubicBezTo>
                  <a:pt x="28" y="182"/>
                  <a:pt x="28" y="182"/>
                  <a:pt x="28" y="182"/>
                </a:cubicBezTo>
                <a:cubicBezTo>
                  <a:pt x="28" y="182"/>
                  <a:pt x="28" y="182"/>
                  <a:pt x="28" y="182"/>
                </a:cubicBezTo>
                <a:cubicBezTo>
                  <a:pt x="28" y="182"/>
                  <a:pt x="28" y="181"/>
                  <a:pt x="27" y="181"/>
                </a:cubicBezTo>
                <a:cubicBezTo>
                  <a:pt x="28" y="181"/>
                  <a:pt x="28" y="181"/>
                  <a:pt x="28" y="181"/>
                </a:cubicBezTo>
                <a:cubicBezTo>
                  <a:pt x="28" y="181"/>
                  <a:pt x="28" y="181"/>
                  <a:pt x="28" y="181"/>
                </a:cubicBezTo>
                <a:cubicBezTo>
                  <a:pt x="28" y="181"/>
                  <a:pt x="29" y="181"/>
                  <a:pt x="29" y="181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29" y="180"/>
                  <a:pt x="29" y="180"/>
                  <a:pt x="28" y="181"/>
                </a:cubicBezTo>
                <a:cubicBezTo>
                  <a:pt x="28" y="181"/>
                  <a:pt x="29" y="181"/>
                  <a:pt x="29" y="181"/>
                </a:cubicBezTo>
                <a:cubicBezTo>
                  <a:pt x="29" y="181"/>
                  <a:pt x="28" y="181"/>
                  <a:pt x="28" y="181"/>
                </a:cubicBezTo>
                <a:cubicBezTo>
                  <a:pt x="28" y="181"/>
                  <a:pt x="28" y="181"/>
                  <a:pt x="28" y="181"/>
                </a:cubicBezTo>
                <a:cubicBezTo>
                  <a:pt x="28" y="181"/>
                  <a:pt x="28" y="180"/>
                  <a:pt x="28" y="180"/>
                </a:cubicBezTo>
                <a:cubicBezTo>
                  <a:pt x="28" y="180"/>
                  <a:pt x="28" y="181"/>
                  <a:pt x="28" y="181"/>
                </a:cubicBezTo>
                <a:cubicBezTo>
                  <a:pt x="27" y="181"/>
                  <a:pt x="27" y="181"/>
                  <a:pt x="27" y="181"/>
                </a:cubicBezTo>
                <a:cubicBezTo>
                  <a:pt x="26" y="181"/>
                  <a:pt x="26" y="181"/>
                  <a:pt x="26" y="181"/>
                </a:cubicBezTo>
                <a:cubicBezTo>
                  <a:pt x="26" y="182"/>
                  <a:pt x="26" y="182"/>
                  <a:pt x="26" y="182"/>
                </a:cubicBezTo>
                <a:cubicBezTo>
                  <a:pt x="25" y="182"/>
                  <a:pt x="25" y="182"/>
                  <a:pt x="25" y="183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25" y="183"/>
                  <a:pt x="25" y="183"/>
                  <a:pt x="25" y="183"/>
                </a:cubicBezTo>
                <a:cubicBezTo>
                  <a:pt x="25" y="183"/>
                  <a:pt x="25" y="183"/>
                  <a:pt x="25" y="183"/>
                </a:cubicBezTo>
                <a:cubicBezTo>
                  <a:pt x="25" y="183"/>
                  <a:pt x="24" y="183"/>
                  <a:pt x="24" y="184"/>
                </a:cubicBezTo>
                <a:cubicBezTo>
                  <a:pt x="24" y="184"/>
                  <a:pt x="24" y="184"/>
                  <a:pt x="25" y="184"/>
                </a:cubicBezTo>
                <a:cubicBezTo>
                  <a:pt x="24" y="184"/>
                  <a:pt x="24" y="184"/>
                  <a:pt x="24" y="184"/>
                </a:cubicBezTo>
                <a:cubicBezTo>
                  <a:pt x="24" y="184"/>
                  <a:pt x="24" y="184"/>
                  <a:pt x="24" y="184"/>
                </a:cubicBezTo>
                <a:cubicBezTo>
                  <a:pt x="23" y="185"/>
                  <a:pt x="23" y="186"/>
                  <a:pt x="23" y="187"/>
                </a:cubicBezTo>
                <a:cubicBezTo>
                  <a:pt x="23" y="187"/>
                  <a:pt x="23" y="187"/>
                  <a:pt x="23" y="187"/>
                </a:cubicBezTo>
                <a:cubicBezTo>
                  <a:pt x="23" y="187"/>
                  <a:pt x="22" y="188"/>
                  <a:pt x="22" y="188"/>
                </a:cubicBezTo>
                <a:cubicBezTo>
                  <a:pt x="22" y="188"/>
                  <a:pt x="22" y="188"/>
                  <a:pt x="22" y="188"/>
                </a:cubicBezTo>
                <a:cubicBezTo>
                  <a:pt x="23" y="185"/>
                  <a:pt x="24" y="183"/>
                  <a:pt x="24" y="181"/>
                </a:cubicBezTo>
                <a:cubicBezTo>
                  <a:pt x="25" y="181"/>
                  <a:pt x="25" y="181"/>
                  <a:pt x="25" y="181"/>
                </a:cubicBezTo>
                <a:cubicBezTo>
                  <a:pt x="25" y="181"/>
                  <a:pt x="26" y="181"/>
                  <a:pt x="26" y="180"/>
                </a:cubicBezTo>
                <a:cubicBezTo>
                  <a:pt x="27" y="180"/>
                  <a:pt x="27" y="180"/>
                  <a:pt x="28" y="179"/>
                </a:cubicBezTo>
                <a:cubicBezTo>
                  <a:pt x="28" y="179"/>
                  <a:pt x="28" y="178"/>
                  <a:pt x="29" y="178"/>
                </a:cubicBezTo>
                <a:cubicBezTo>
                  <a:pt x="28" y="178"/>
                  <a:pt x="28" y="178"/>
                  <a:pt x="28" y="178"/>
                </a:cubicBezTo>
                <a:cubicBezTo>
                  <a:pt x="28" y="178"/>
                  <a:pt x="27" y="178"/>
                  <a:pt x="27" y="178"/>
                </a:cubicBezTo>
                <a:cubicBezTo>
                  <a:pt x="27" y="178"/>
                  <a:pt x="28" y="178"/>
                  <a:pt x="28" y="178"/>
                </a:cubicBezTo>
                <a:cubicBezTo>
                  <a:pt x="28" y="178"/>
                  <a:pt x="28" y="178"/>
                  <a:pt x="28" y="178"/>
                </a:cubicBezTo>
                <a:cubicBezTo>
                  <a:pt x="28" y="178"/>
                  <a:pt x="29" y="178"/>
                  <a:pt x="29" y="178"/>
                </a:cubicBezTo>
                <a:cubicBezTo>
                  <a:pt x="28" y="177"/>
                  <a:pt x="28" y="177"/>
                  <a:pt x="28" y="177"/>
                </a:cubicBezTo>
                <a:cubicBezTo>
                  <a:pt x="27" y="177"/>
                  <a:pt x="27" y="177"/>
                  <a:pt x="26" y="177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7" y="177"/>
                  <a:pt x="27" y="177"/>
                  <a:pt x="27" y="177"/>
                </a:cubicBezTo>
                <a:cubicBezTo>
                  <a:pt x="28" y="177"/>
                  <a:pt x="28" y="177"/>
                  <a:pt x="28" y="177"/>
                </a:cubicBezTo>
                <a:cubicBezTo>
                  <a:pt x="28" y="177"/>
                  <a:pt x="28" y="177"/>
                  <a:pt x="28" y="177"/>
                </a:cubicBezTo>
                <a:cubicBezTo>
                  <a:pt x="28" y="177"/>
                  <a:pt x="28" y="177"/>
                  <a:pt x="28" y="177"/>
                </a:cubicBezTo>
                <a:cubicBezTo>
                  <a:pt x="28" y="177"/>
                  <a:pt x="27" y="176"/>
                  <a:pt x="27" y="176"/>
                </a:cubicBezTo>
                <a:cubicBezTo>
                  <a:pt x="27" y="176"/>
                  <a:pt x="28" y="176"/>
                  <a:pt x="28" y="176"/>
                </a:cubicBezTo>
                <a:cubicBezTo>
                  <a:pt x="29" y="176"/>
                  <a:pt x="28" y="176"/>
                  <a:pt x="27" y="176"/>
                </a:cubicBezTo>
                <a:cubicBezTo>
                  <a:pt x="28" y="175"/>
                  <a:pt x="28" y="176"/>
                  <a:pt x="28" y="176"/>
                </a:cubicBezTo>
                <a:cubicBezTo>
                  <a:pt x="28" y="175"/>
                  <a:pt x="28" y="175"/>
                  <a:pt x="28" y="175"/>
                </a:cubicBezTo>
                <a:cubicBezTo>
                  <a:pt x="28" y="175"/>
                  <a:pt x="28" y="175"/>
                  <a:pt x="28" y="174"/>
                </a:cubicBezTo>
                <a:cubicBezTo>
                  <a:pt x="28" y="174"/>
                  <a:pt x="28" y="174"/>
                  <a:pt x="28" y="174"/>
                </a:cubicBezTo>
                <a:cubicBezTo>
                  <a:pt x="27" y="174"/>
                  <a:pt x="27" y="174"/>
                  <a:pt x="27" y="174"/>
                </a:cubicBezTo>
                <a:cubicBezTo>
                  <a:pt x="28" y="174"/>
                  <a:pt x="28" y="174"/>
                  <a:pt x="28" y="174"/>
                </a:cubicBezTo>
                <a:cubicBezTo>
                  <a:pt x="28" y="174"/>
                  <a:pt x="27" y="174"/>
                  <a:pt x="27" y="174"/>
                </a:cubicBezTo>
                <a:cubicBezTo>
                  <a:pt x="31" y="162"/>
                  <a:pt x="37" y="151"/>
                  <a:pt x="42" y="140"/>
                </a:cubicBezTo>
                <a:cubicBezTo>
                  <a:pt x="43" y="140"/>
                  <a:pt x="43" y="141"/>
                  <a:pt x="44" y="141"/>
                </a:cubicBezTo>
                <a:cubicBezTo>
                  <a:pt x="44" y="141"/>
                  <a:pt x="44" y="141"/>
                  <a:pt x="44" y="141"/>
                </a:cubicBezTo>
                <a:cubicBezTo>
                  <a:pt x="44" y="141"/>
                  <a:pt x="44" y="141"/>
                  <a:pt x="44" y="141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45" y="141"/>
                  <a:pt x="44" y="141"/>
                  <a:pt x="44" y="141"/>
                </a:cubicBezTo>
                <a:cubicBezTo>
                  <a:pt x="44" y="141"/>
                  <a:pt x="44" y="141"/>
                  <a:pt x="44" y="141"/>
                </a:cubicBezTo>
                <a:cubicBezTo>
                  <a:pt x="44" y="141"/>
                  <a:pt x="45" y="141"/>
                  <a:pt x="45" y="141"/>
                </a:cubicBezTo>
                <a:cubicBezTo>
                  <a:pt x="45" y="141"/>
                  <a:pt x="45" y="142"/>
                  <a:pt x="45" y="142"/>
                </a:cubicBezTo>
                <a:cubicBezTo>
                  <a:pt x="45" y="142"/>
                  <a:pt x="44" y="142"/>
                  <a:pt x="44" y="142"/>
                </a:cubicBezTo>
                <a:cubicBezTo>
                  <a:pt x="44" y="142"/>
                  <a:pt x="44" y="142"/>
                  <a:pt x="44" y="142"/>
                </a:cubicBezTo>
                <a:cubicBezTo>
                  <a:pt x="44" y="142"/>
                  <a:pt x="44" y="142"/>
                  <a:pt x="44" y="142"/>
                </a:cubicBezTo>
                <a:cubicBezTo>
                  <a:pt x="44" y="142"/>
                  <a:pt x="44" y="142"/>
                  <a:pt x="44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6" y="142"/>
                  <a:pt x="45" y="141"/>
                  <a:pt x="46" y="141"/>
                </a:cubicBezTo>
                <a:cubicBezTo>
                  <a:pt x="46" y="141"/>
                  <a:pt x="46" y="142"/>
                  <a:pt x="46" y="142"/>
                </a:cubicBezTo>
                <a:cubicBezTo>
                  <a:pt x="46" y="142"/>
                  <a:pt x="46" y="142"/>
                  <a:pt x="46" y="142"/>
                </a:cubicBezTo>
                <a:cubicBezTo>
                  <a:pt x="46" y="142"/>
                  <a:pt x="46" y="142"/>
                  <a:pt x="46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3"/>
                </a:cubicBezTo>
                <a:cubicBezTo>
                  <a:pt x="45" y="143"/>
                  <a:pt x="45" y="142"/>
                  <a:pt x="45" y="142"/>
                </a:cubicBezTo>
                <a:cubicBezTo>
                  <a:pt x="45" y="143"/>
                  <a:pt x="45" y="143"/>
                  <a:pt x="45" y="143"/>
                </a:cubicBezTo>
                <a:cubicBezTo>
                  <a:pt x="45" y="143"/>
                  <a:pt x="46" y="142"/>
                  <a:pt x="46" y="142"/>
                </a:cubicBezTo>
                <a:cubicBezTo>
                  <a:pt x="46" y="142"/>
                  <a:pt x="46" y="142"/>
                  <a:pt x="46" y="143"/>
                </a:cubicBezTo>
                <a:cubicBezTo>
                  <a:pt x="45" y="143"/>
                  <a:pt x="46" y="143"/>
                  <a:pt x="45" y="143"/>
                </a:cubicBezTo>
                <a:cubicBezTo>
                  <a:pt x="46" y="143"/>
                  <a:pt x="46" y="143"/>
                  <a:pt x="46" y="143"/>
                </a:cubicBezTo>
                <a:cubicBezTo>
                  <a:pt x="46" y="143"/>
                  <a:pt x="46" y="143"/>
                  <a:pt x="46" y="143"/>
                </a:cubicBezTo>
                <a:cubicBezTo>
                  <a:pt x="46" y="144"/>
                  <a:pt x="47" y="143"/>
                  <a:pt x="47" y="143"/>
                </a:cubicBezTo>
                <a:cubicBezTo>
                  <a:pt x="46" y="144"/>
                  <a:pt x="46" y="144"/>
                  <a:pt x="46" y="144"/>
                </a:cubicBezTo>
                <a:cubicBezTo>
                  <a:pt x="45" y="144"/>
                  <a:pt x="45" y="144"/>
                  <a:pt x="45" y="144"/>
                </a:cubicBezTo>
                <a:cubicBezTo>
                  <a:pt x="46" y="144"/>
                  <a:pt x="47" y="144"/>
                  <a:pt x="47" y="144"/>
                </a:cubicBezTo>
                <a:cubicBezTo>
                  <a:pt x="47" y="144"/>
                  <a:pt x="47" y="144"/>
                  <a:pt x="47" y="144"/>
                </a:cubicBezTo>
                <a:cubicBezTo>
                  <a:pt x="47" y="144"/>
                  <a:pt x="47" y="144"/>
                  <a:pt x="48" y="144"/>
                </a:cubicBezTo>
                <a:cubicBezTo>
                  <a:pt x="47" y="144"/>
                  <a:pt x="47" y="144"/>
                  <a:pt x="47" y="144"/>
                </a:cubicBezTo>
                <a:cubicBezTo>
                  <a:pt x="46" y="144"/>
                  <a:pt x="46" y="144"/>
                  <a:pt x="46" y="144"/>
                </a:cubicBezTo>
                <a:cubicBezTo>
                  <a:pt x="46" y="144"/>
                  <a:pt x="46" y="144"/>
                  <a:pt x="47" y="144"/>
                </a:cubicBezTo>
                <a:cubicBezTo>
                  <a:pt x="47" y="144"/>
                  <a:pt x="47" y="145"/>
                  <a:pt x="47" y="145"/>
                </a:cubicBezTo>
                <a:cubicBezTo>
                  <a:pt x="47" y="145"/>
                  <a:pt x="47" y="145"/>
                  <a:pt x="47" y="145"/>
                </a:cubicBezTo>
                <a:cubicBezTo>
                  <a:pt x="47" y="145"/>
                  <a:pt x="47" y="145"/>
                  <a:pt x="47" y="145"/>
                </a:cubicBezTo>
                <a:cubicBezTo>
                  <a:pt x="47" y="145"/>
                  <a:pt x="47" y="145"/>
                  <a:pt x="48" y="145"/>
                </a:cubicBezTo>
                <a:cubicBezTo>
                  <a:pt x="47" y="145"/>
                  <a:pt x="47" y="145"/>
                  <a:pt x="47" y="145"/>
                </a:cubicBezTo>
                <a:cubicBezTo>
                  <a:pt x="48" y="145"/>
                  <a:pt x="48" y="145"/>
                  <a:pt x="49" y="145"/>
                </a:cubicBezTo>
                <a:cubicBezTo>
                  <a:pt x="48" y="145"/>
                  <a:pt x="48" y="145"/>
                  <a:pt x="48" y="145"/>
                </a:cubicBezTo>
                <a:cubicBezTo>
                  <a:pt x="48" y="145"/>
                  <a:pt x="48" y="145"/>
                  <a:pt x="48" y="145"/>
                </a:cubicBezTo>
                <a:cubicBezTo>
                  <a:pt x="48" y="145"/>
                  <a:pt x="48" y="145"/>
                  <a:pt x="48" y="145"/>
                </a:cubicBezTo>
                <a:cubicBezTo>
                  <a:pt x="48" y="146"/>
                  <a:pt x="49" y="145"/>
                  <a:pt x="49" y="145"/>
                </a:cubicBezTo>
                <a:cubicBezTo>
                  <a:pt x="49" y="145"/>
                  <a:pt x="48" y="146"/>
                  <a:pt x="49" y="146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48" y="146"/>
                  <a:pt x="48" y="146"/>
                  <a:pt x="47" y="146"/>
                </a:cubicBezTo>
                <a:cubicBezTo>
                  <a:pt x="48" y="146"/>
                  <a:pt x="48" y="146"/>
                  <a:pt x="49" y="146"/>
                </a:cubicBezTo>
                <a:cubicBezTo>
                  <a:pt x="49" y="146"/>
                  <a:pt x="49" y="146"/>
                  <a:pt x="49" y="146"/>
                </a:cubicBezTo>
                <a:cubicBezTo>
                  <a:pt x="49" y="146"/>
                  <a:pt x="49" y="146"/>
                  <a:pt x="48" y="146"/>
                </a:cubicBezTo>
                <a:cubicBezTo>
                  <a:pt x="48" y="146"/>
                  <a:pt x="48" y="146"/>
                  <a:pt x="48" y="147"/>
                </a:cubicBezTo>
                <a:cubicBezTo>
                  <a:pt x="48" y="147"/>
                  <a:pt x="48" y="146"/>
                  <a:pt x="49" y="146"/>
                </a:cubicBezTo>
                <a:cubicBezTo>
                  <a:pt x="49" y="146"/>
                  <a:pt x="49" y="147"/>
                  <a:pt x="49" y="147"/>
                </a:cubicBezTo>
                <a:cubicBezTo>
                  <a:pt x="50" y="147"/>
                  <a:pt x="50" y="147"/>
                  <a:pt x="50" y="147"/>
                </a:cubicBezTo>
                <a:cubicBezTo>
                  <a:pt x="50" y="146"/>
                  <a:pt x="49" y="147"/>
                  <a:pt x="49" y="147"/>
                </a:cubicBezTo>
                <a:cubicBezTo>
                  <a:pt x="49" y="146"/>
                  <a:pt x="49" y="147"/>
                  <a:pt x="5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6"/>
                  <a:pt x="51" y="146"/>
                  <a:pt x="51" y="146"/>
                </a:cubicBezTo>
                <a:cubicBezTo>
                  <a:pt x="51" y="147"/>
                  <a:pt x="51" y="147"/>
                  <a:pt x="51" y="146"/>
                </a:cubicBezTo>
                <a:cubicBezTo>
                  <a:pt x="51" y="147"/>
                  <a:pt x="51" y="147"/>
                  <a:pt x="51" y="147"/>
                </a:cubicBezTo>
                <a:cubicBezTo>
                  <a:pt x="51" y="147"/>
                  <a:pt x="52" y="147"/>
                  <a:pt x="51" y="146"/>
                </a:cubicBezTo>
                <a:cubicBezTo>
                  <a:pt x="52" y="146"/>
                  <a:pt x="52" y="146"/>
                  <a:pt x="52" y="146"/>
                </a:cubicBezTo>
                <a:cubicBezTo>
                  <a:pt x="52" y="146"/>
                  <a:pt x="52" y="146"/>
                  <a:pt x="52" y="146"/>
                </a:cubicBezTo>
                <a:cubicBezTo>
                  <a:pt x="52" y="146"/>
                  <a:pt x="52" y="146"/>
                  <a:pt x="52" y="146"/>
                </a:cubicBezTo>
                <a:cubicBezTo>
                  <a:pt x="52" y="146"/>
                  <a:pt x="52" y="146"/>
                  <a:pt x="52" y="146"/>
                </a:cubicBezTo>
                <a:cubicBezTo>
                  <a:pt x="52" y="146"/>
                  <a:pt x="52" y="146"/>
                  <a:pt x="52" y="146"/>
                </a:cubicBezTo>
                <a:cubicBezTo>
                  <a:pt x="52" y="146"/>
                  <a:pt x="52" y="146"/>
                  <a:pt x="52" y="146"/>
                </a:cubicBezTo>
                <a:cubicBezTo>
                  <a:pt x="52" y="146"/>
                  <a:pt x="53" y="146"/>
                  <a:pt x="53" y="146"/>
                </a:cubicBezTo>
                <a:cubicBezTo>
                  <a:pt x="53" y="146"/>
                  <a:pt x="53" y="146"/>
                  <a:pt x="52" y="146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3" y="146"/>
                  <a:pt x="53" y="146"/>
                  <a:pt x="53" y="146"/>
                </a:cubicBezTo>
                <a:cubicBezTo>
                  <a:pt x="53" y="146"/>
                  <a:pt x="54" y="146"/>
                  <a:pt x="54" y="145"/>
                </a:cubicBezTo>
                <a:cubicBezTo>
                  <a:pt x="54" y="146"/>
                  <a:pt x="54" y="145"/>
                  <a:pt x="54" y="145"/>
                </a:cubicBezTo>
                <a:cubicBezTo>
                  <a:pt x="54" y="145"/>
                  <a:pt x="53" y="145"/>
                  <a:pt x="53" y="145"/>
                </a:cubicBezTo>
                <a:cubicBezTo>
                  <a:pt x="53" y="145"/>
                  <a:pt x="54" y="145"/>
                  <a:pt x="54" y="145"/>
                </a:cubicBezTo>
                <a:cubicBezTo>
                  <a:pt x="54" y="145"/>
                  <a:pt x="54" y="145"/>
                  <a:pt x="54" y="145"/>
                </a:cubicBezTo>
                <a:cubicBezTo>
                  <a:pt x="54" y="145"/>
                  <a:pt x="54" y="145"/>
                  <a:pt x="54" y="145"/>
                </a:cubicBezTo>
                <a:cubicBezTo>
                  <a:pt x="54" y="145"/>
                  <a:pt x="54" y="145"/>
                  <a:pt x="54" y="145"/>
                </a:cubicBezTo>
                <a:cubicBezTo>
                  <a:pt x="54" y="145"/>
                  <a:pt x="54" y="145"/>
                  <a:pt x="55" y="145"/>
                </a:cubicBezTo>
                <a:cubicBezTo>
                  <a:pt x="54" y="145"/>
                  <a:pt x="54" y="146"/>
                  <a:pt x="54" y="146"/>
                </a:cubicBezTo>
                <a:cubicBezTo>
                  <a:pt x="54" y="146"/>
                  <a:pt x="54" y="146"/>
                  <a:pt x="54" y="146"/>
                </a:cubicBezTo>
                <a:cubicBezTo>
                  <a:pt x="54" y="146"/>
                  <a:pt x="54" y="146"/>
                  <a:pt x="54" y="146"/>
                </a:cubicBezTo>
                <a:cubicBezTo>
                  <a:pt x="54" y="146"/>
                  <a:pt x="53" y="146"/>
                  <a:pt x="53" y="146"/>
                </a:cubicBezTo>
                <a:cubicBezTo>
                  <a:pt x="54" y="146"/>
                  <a:pt x="54" y="146"/>
                  <a:pt x="55" y="146"/>
                </a:cubicBezTo>
                <a:cubicBezTo>
                  <a:pt x="55" y="146"/>
                  <a:pt x="55" y="145"/>
                  <a:pt x="55" y="145"/>
                </a:cubicBezTo>
                <a:cubicBezTo>
                  <a:pt x="55" y="145"/>
                  <a:pt x="55" y="146"/>
                  <a:pt x="55" y="145"/>
                </a:cubicBezTo>
                <a:cubicBezTo>
                  <a:pt x="55" y="145"/>
                  <a:pt x="55" y="145"/>
                  <a:pt x="55" y="145"/>
                </a:cubicBezTo>
                <a:cubicBezTo>
                  <a:pt x="55" y="146"/>
                  <a:pt x="55" y="146"/>
                  <a:pt x="54" y="146"/>
                </a:cubicBezTo>
                <a:cubicBezTo>
                  <a:pt x="54" y="146"/>
                  <a:pt x="54" y="146"/>
                  <a:pt x="53" y="147"/>
                </a:cubicBezTo>
                <a:cubicBezTo>
                  <a:pt x="53" y="147"/>
                  <a:pt x="53" y="147"/>
                  <a:pt x="54" y="146"/>
                </a:cubicBezTo>
                <a:cubicBezTo>
                  <a:pt x="54" y="146"/>
                  <a:pt x="54" y="146"/>
                  <a:pt x="54" y="146"/>
                </a:cubicBezTo>
                <a:cubicBezTo>
                  <a:pt x="54" y="147"/>
                  <a:pt x="53" y="147"/>
                  <a:pt x="53" y="147"/>
                </a:cubicBezTo>
                <a:cubicBezTo>
                  <a:pt x="53" y="147"/>
                  <a:pt x="53" y="147"/>
                  <a:pt x="54" y="147"/>
                </a:cubicBezTo>
                <a:cubicBezTo>
                  <a:pt x="54" y="147"/>
                  <a:pt x="54" y="147"/>
                  <a:pt x="54" y="147"/>
                </a:cubicBezTo>
                <a:cubicBezTo>
                  <a:pt x="54" y="147"/>
                  <a:pt x="54" y="147"/>
                  <a:pt x="54" y="147"/>
                </a:cubicBezTo>
                <a:cubicBezTo>
                  <a:pt x="54" y="147"/>
                  <a:pt x="54" y="147"/>
                  <a:pt x="54" y="147"/>
                </a:cubicBezTo>
                <a:cubicBezTo>
                  <a:pt x="54" y="147"/>
                  <a:pt x="54" y="147"/>
                  <a:pt x="55" y="147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5" y="146"/>
                  <a:pt x="54" y="147"/>
                  <a:pt x="54" y="147"/>
                </a:cubicBezTo>
                <a:cubicBezTo>
                  <a:pt x="54" y="147"/>
                  <a:pt x="54" y="147"/>
                  <a:pt x="55" y="147"/>
                </a:cubicBezTo>
                <a:cubicBezTo>
                  <a:pt x="54" y="147"/>
                  <a:pt x="54" y="147"/>
                  <a:pt x="54" y="148"/>
                </a:cubicBezTo>
                <a:cubicBezTo>
                  <a:pt x="54" y="148"/>
                  <a:pt x="54" y="147"/>
                  <a:pt x="54" y="147"/>
                </a:cubicBezTo>
                <a:cubicBezTo>
                  <a:pt x="54" y="147"/>
                  <a:pt x="54" y="148"/>
                  <a:pt x="54" y="148"/>
                </a:cubicBezTo>
                <a:cubicBezTo>
                  <a:pt x="54" y="148"/>
                  <a:pt x="55" y="148"/>
                  <a:pt x="55" y="148"/>
                </a:cubicBezTo>
                <a:cubicBezTo>
                  <a:pt x="55" y="147"/>
                  <a:pt x="55" y="148"/>
                  <a:pt x="55" y="147"/>
                </a:cubicBezTo>
                <a:cubicBezTo>
                  <a:pt x="55" y="147"/>
                  <a:pt x="55" y="147"/>
                  <a:pt x="55" y="147"/>
                </a:cubicBezTo>
                <a:cubicBezTo>
                  <a:pt x="55" y="147"/>
                  <a:pt x="56" y="147"/>
                  <a:pt x="56" y="147"/>
                </a:cubicBezTo>
                <a:cubicBezTo>
                  <a:pt x="56" y="147"/>
                  <a:pt x="55" y="147"/>
                  <a:pt x="55" y="148"/>
                </a:cubicBezTo>
                <a:cubicBezTo>
                  <a:pt x="55" y="148"/>
                  <a:pt x="55" y="148"/>
                  <a:pt x="55" y="148"/>
                </a:cubicBezTo>
                <a:cubicBezTo>
                  <a:pt x="55" y="148"/>
                  <a:pt x="55" y="148"/>
                  <a:pt x="55" y="148"/>
                </a:cubicBezTo>
                <a:cubicBezTo>
                  <a:pt x="55" y="148"/>
                  <a:pt x="55" y="148"/>
                  <a:pt x="55" y="148"/>
                </a:cubicBezTo>
                <a:cubicBezTo>
                  <a:pt x="55" y="148"/>
                  <a:pt x="56" y="148"/>
                  <a:pt x="56" y="148"/>
                </a:cubicBezTo>
                <a:cubicBezTo>
                  <a:pt x="56" y="148"/>
                  <a:pt x="56" y="148"/>
                  <a:pt x="56" y="147"/>
                </a:cubicBezTo>
                <a:cubicBezTo>
                  <a:pt x="56" y="147"/>
                  <a:pt x="56" y="147"/>
                  <a:pt x="56" y="147"/>
                </a:cubicBezTo>
                <a:cubicBezTo>
                  <a:pt x="56" y="148"/>
                  <a:pt x="56" y="148"/>
                  <a:pt x="55" y="148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7" y="147"/>
                  <a:pt x="57" y="147"/>
                  <a:pt x="57" y="147"/>
                </a:cubicBezTo>
                <a:cubicBezTo>
                  <a:pt x="57" y="147"/>
                  <a:pt x="57" y="148"/>
                  <a:pt x="56" y="148"/>
                </a:cubicBezTo>
                <a:cubicBezTo>
                  <a:pt x="57" y="148"/>
                  <a:pt x="56" y="149"/>
                  <a:pt x="56" y="149"/>
                </a:cubicBezTo>
                <a:cubicBezTo>
                  <a:pt x="56" y="149"/>
                  <a:pt x="56" y="149"/>
                  <a:pt x="57" y="149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57" y="148"/>
                  <a:pt x="57" y="148"/>
                  <a:pt x="57" y="149"/>
                </a:cubicBezTo>
                <a:cubicBezTo>
                  <a:pt x="57" y="149"/>
                  <a:pt x="56" y="149"/>
                  <a:pt x="56" y="149"/>
                </a:cubicBezTo>
                <a:cubicBezTo>
                  <a:pt x="56" y="149"/>
                  <a:pt x="55" y="149"/>
                  <a:pt x="56" y="150"/>
                </a:cubicBezTo>
                <a:cubicBezTo>
                  <a:pt x="56" y="150"/>
                  <a:pt x="56" y="149"/>
                  <a:pt x="56" y="149"/>
                </a:cubicBezTo>
                <a:cubicBezTo>
                  <a:pt x="57" y="149"/>
                  <a:pt x="57" y="150"/>
                  <a:pt x="57" y="150"/>
                </a:cubicBezTo>
                <a:cubicBezTo>
                  <a:pt x="57" y="150"/>
                  <a:pt x="57" y="150"/>
                  <a:pt x="57" y="150"/>
                </a:cubicBezTo>
                <a:cubicBezTo>
                  <a:pt x="57" y="150"/>
                  <a:pt x="57" y="150"/>
                  <a:pt x="57" y="149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58" y="148"/>
                  <a:pt x="58" y="149"/>
                  <a:pt x="58" y="148"/>
                </a:cubicBezTo>
                <a:cubicBezTo>
                  <a:pt x="58" y="149"/>
                  <a:pt x="59" y="149"/>
                  <a:pt x="58" y="149"/>
                </a:cubicBezTo>
                <a:cubicBezTo>
                  <a:pt x="58" y="149"/>
                  <a:pt x="58" y="149"/>
                  <a:pt x="58" y="149"/>
                </a:cubicBezTo>
                <a:cubicBezTo>
                  <a:pt x="58" y="149"/>
                  <a:pt x="58" y="149"/>
                  <a:pt x="59" y="149"/>
                </a:cubicBezTo>
                <a:cubicBezTo>
                  <a:pt x="59" y="149"/>
                  <a:pt x="60" y="149"/>
                  <a:pt x="61" y="150"/>
                </a:cubicBezTo>
                <a:cubicBezTo>
                  <a:pt x="61" y="149"/>
                  <a:pt x="61" y="149"/>
                  <a:pt x="61" y="149"/>
                </a:cubicBezTo>
                <a:cubicBezTo>
                  <a:pt x="61" y="149"/>
                  <a:pt x="61" y="148"/>
                  <a:pt x="61" y="148"/>
                </a:cubicBezTo>
                <a:cubicBezTo>
                  <a:pt x="61" y="148"/>
                  <a:pt x="61" y="148"/>
                  <a:pt x="61" y="149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0" y="149"/>
                  <a:pt x="60" y="149"/>
                  <a:pt x="60" y="149"/>
                </a:cubicBezTo>
                <a:cubicBezTo>
                  <a:pt x="60" y="149"/>
                  <a:pt x="60" y="148"/>
                  <a:pt x="60" y="148"/>
                </a:cubicBezTo>
                <a:cubicBezTo>
                  <a:pt x="60" y="148"/>
                  <a:pt x="60" y="148"/>
                  <a:pt x="60" y="148"/>
                </a:cubicBezTo>
                <a:cubicBezTo>
                  <a:pt x="60" y="148"/>
                  <a:pt x="58" y="148"/>
                  <a:pt x="58" y="148"/>
                </a:cubicBezTo>
                <a:cubicBezTo>
                  <a:pt x="59" y="148"/>
                  <a:pt x="59" y="148"/>
                  <a:pt x="60" y="148"/>
                </a:cubicBezTo>
                <a:cubicBezTo>
                  <a:pt x="60" y="148"/>
                  <a:pt x="59" y="147"/>
                  <a:pt x="59" y="147"/>
                </a:cubicBezTo>
                <a:cubicBezTo>
                  <a:pt x="60" y="147"/>
                  <a:pt x="60" y="148"/>
                  <a:pt x="60" y="148"/>
                </a:cubicBezTo>
                <a:cubicBezTo>
                  <a:pt x="60" y="148"/>
                  <a:pt x="61" y="148"/>
                  <a:pt x="61" y="148"/>
                </a:cubicBezTo>
                <a:cubicBezTo>
                  <a:pt x="61" y="148"/>
                  <a:pt x="61" y="148"/>
                  <a:pt x="60" y="148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61" y="148"/>
                  <a:pt x="61" y="148"/>
                  <a:pt x="62" y="148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61" y="148"/>
                  <a:pt x="61" y="148"/>
                  <a:pt x="62" y="148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7"/>
                  <a:pt x="61" y="147"/>
                  <a:pt x="62" y="147"/>
                </a:cubicBezTo>
                <a:cubicBezTo>
                  <a:pt x="62" y="147"/>
                  <a:pt x="61" y="147"/>
                  <a:pt x="61" y="147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7"/>
                  <a:pt x="61" y="147"/>
                  <a:pt x="60" y="147"/>
                </a:cubicBezTo>
                <a:cubicBezTo>
                  <a:pt x="60" y="147"/>
                  <a:pt x="60" y="147"/>
                  <a:pt x="60" y="147"/>
                </a:cubicBezTo>
                <a:cubicBezTo>
                  <a:pt x="61" y="147"/>
                  <a:pt x="61" y="147"/>
                  <a:pt x="62" y="147"/>
                </a:cubicBezTo>
                <a:cubicBezTo>
                  <a:pt x="62" y="147"/>
                  <a:pt x="61" y="147"/>
                  <a:pt x="61" y="147"/>
                </a:cubicBezTo>
                <a:cubicBezTo>
                  <a:pt x="61" y="146"/>
                  <a:pt x="60" y="147"/>
                  <a:pt x="60" y="146"/>
                </a:cubicBezTo>
                <a:cubicBezTo>
                  <a:pt x="60" y="146"/>
                  <a:pt x="61" y="146"/>
                  <a:pt x="61" y="146"/>
                </a:cubicBezTo>
                <a:cubicBezTo>
                  <a:pt x="61" y="146"/>
                  <a:pt x="62" y="146"/>
                  <a:pt x="62" y="146"/>
                </a:cubicBezTo>
                <a:cubicBezTo>
                  <a:pt x="62" y="146"/>
                  <a:pt x="62" y="146"/>
                  <a:pt x="62" y="146"/>
                </a:cubicBezTo>
                <a:cubicBezTo>
                  <a:pt x="62" y="146"/>
                  <a:pt x="62" y="146"/>
                  <a:pt x="62" y="146"/>
                </a:cubicBezTo>
                <a:cubicBezTo>
                  <a:pt x="62" y="146"/>
                  <a:pt x="62" y="146"/>
                  <a:pt x="61" y="146"/>
                </a:cubicBezTo>
                <a:cubicBezTo>
                  <a:pt x="61" y="146"/>
                  <a:pt x="61" y="146"/>
                  <a:pt x="61" y="146"/>
                </a:cubicBezTo>
                <a:cubicBezTo>
                  <a:pt x="60" y="146"/>
                  <a:pt x="60" y="146"/>
                  <a:pt x="60" y="145"/>
                </a:cubicBezTo>
                <a:cubicBezTo>
                  <a:pt x="60" y="145"/>
                  <a:pt x="61" y="145"/>
                  <a:pt x="61" y="146"/>
                </a:cubicBezTo>
                <a:cubicBezTo>
                  <a:pt x="62" y="146"/>
                  <a:pt x="62" y="146"/>
                  <a:pt x="62" y="146"/>
                </a:cubicBezTo>
                <a:cubicBezTo>
                  <a:pt x="62" y="145"/>
                  <a:pt x="61" y="145"/>
                  <a:pt x="61" y="145"/>
                </a:cubicBezTo>
                <a:cubicBezTo>
                  <a:pt x="61" y="145"/>
                  <a:pt x="61" y="145"/>
                  <a:pt x="62" y="145"/>
                </a:cubicBezTo>
                <a:cubicBezTo>
                  <a:pt x="62" y="145"/>
                  <a:pt x="62" y="145"/>
                  <a:pt x="62" y="145"/>
                </a:cubicBezTo>
                <a:cubicBezTo>
                  <a:pt x="62" y="145"/>
                  <a:pt x="62" y="145"/>
                  <a:pt x="62" y="145"/>
                </a:cubicBezTo>
                <a:cubicBezTo>
                  <a:pt x="62" y="145"/>
                  <a:pt x="61" y="145"/>
                  <a:pt x="62" y="145"/>
                </a:cubicBezTo>
                <a:cubicBezTo>
                  <a:pt x="62" y="145"/>
                  <a:pt x="61" y="145"/>
                  <a:pt x="61" y="145"/>
                </a:cubicBezTo>
                <a:cubicBezTo>
                  <a:pt x="61" y="145"/>
                  <a:pt x="61" y="145"/>
                  <a:pt x="62" y="145"/>
                </a:cubicBezTo>
                <a:cubicBezTo>
                  <a:pt x="62" y="145"/>
                  <a:pt x="62" y="145"/>
                  <a:pt x="62" y="145"/>
                </a:cubicBezTo>
                <a:cubicBezTo>
                  <a:pt x="62" y="145"/>
                  <a:pt x="63" y="144"/>
                  <a:pt x="63" y="144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62" y="144"/>
                  <a:pt x="63" y="144"/>
                  <a:pt x="63" y="144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62" y="144"/>
                  <a:pt x="63" y="144"/>
                  <a:pt x="63" y="144"/>
                </a:cubicBezTo>
                <a:cubicBezTo>
                  <a:pt x="63" y="143"/>
                  <a:pt x="63" y="143"/>
                  <a:pt x="62" y="143"/>
                </a:cubicBezTo>
                <a:cubicBezTo>
                  <a:pt x="62" y="143"/>
                  <a:pt x="62" y="143"/>
                  <a:pt x="62" y="143"/>
                </a:cubicBezTo>
                <a:cubicBezTo>
                  <a:pt x="62" y="143"/>
                  <a:pt x="62" y="143"/>
                  <a:pt x="62" y="143"/>
                </a:cubicBezTo>
                <a:cubicBezTo>
                  <a:pt x="62" y="143"/>
                  <a:pt x="62" y="143"/>
                  <a:pt x="63" y="143"/>
                </a:cubicBezTo>
                <a:cubicBezTo>
                  <a:pt x="63" y="143"/>
                  <a:pt x="63" y="143"/>
                  <a:pt x="63" y="142"/>
                </a:cubicBezTo>
                <a:cubicBezTo>
                  <a:pt x="63" y="142"/>
                  <a:pt x="63" y="142"/>
                  <a:pt x="63" y="142"/>
                </a:cubicBezTo>
                <a:cubicBezTo>
                  <a:pt x="63" y="142"/>
                  <a:pt x="63" y="142"/>
                  <a:pt x="63" y="142"/>
                </a:cubicBezTo>
                <a:cubicBezTo>
                  <a:pt x="63" y="142"/>
                  <a:pt x="63" y="142"/>
                  <a:pt x="63" y="142"/>
                </a:cubicBezTo>
                <a:cubicBezTo>
                  <a:pt x="62" y="142"/>
                  <a:pt x="63" y="142"/>
                  <a:pt x="63" y="142"/>
                </a:cubicBezTo>
                <a:cubicBezTo>
                  <a:pt x="63" y="142"/>
                  <a:pt x="63" y="141"/>
                  <a:pt x="63" y="1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63" y="141"/>
                  <a:pt x="62" y="141"/>
                  <a:pt x="62" y="141"/>
                </a:cubicBezTo>
                <a:cubicBezTo>
                  <a:pt x="62" y="141"/>
                  <a:pt x="62" y="140"/>
                  <a:pt x="6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2" y="140"/>
                  <a:pt x="61" y="140"/>
                  <a:pt x="61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3" y="140"/>
                  <a:pt x="63" y="141"/>
                  <a:pt x="63" y="141"/>
                </a:cubicBezTo>
                <a:cubicBezTo>
                  <a:pt x="63" y="140"/>
                  <a:pt x="62" y="140"/>
                  <a:pt x="62" y="140"/>
                </a:cubicBezTo>
                <a:cubicBezTo>
                  <a:pt x="63" y="140"/>
                  <a:pt x="63" y="140"/>
                  <a:pt x="63" y="140"/>
                </a:cubicBezTo>
                <a:cubicBezTo>
                  <a:pt x="63" y="140"/>
                  <a:pt x="63" y="140"/>
                  <a:pt x="63" y="140"/>
                </a:cubicBezTo>
                <a:cubicBezTo>
                  <a:pt x="63" y="140"/>
                  <a:pt x="63" y="140"/>
                  <a:pt x="62" y="140"/>
                </a:cubicBezTo>
                <a:cubicBezTo>
                  <a:pt x="62" y="140"/>
                  <a:pt x="62" y="140"/>
                  <a:pt x="62" y="140"/>
                </a:cubicBezTo>
                <a:cubicBezTo>
                  <a:pt x="62" y="140"/>
                  <a:pt x="62" y="139"/>
                  <a:pt x="61" y="139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61" y="139"/>
                  <a:pt x="62" y="139"/>
                  <a:pt x="62" y="139"/>
                </a:cubicBezTo>
                <a:cubicBezTo>
                  <a:pt x="62" y="139"/>
                  <a:pt x="62" y="139"/>
                  <a:pt x="63" y="139"/>
                </a:cubicBezTo>
                <a:cubicBezTo>
                  <a:pt x="63" y="139"/>
                  <a:pt x="62" y="139"/>
                  <a:pt x="62" y="139"/>
                </a:cubicBezTo>
                <a:cubicBezTo>
                  <a:pt x="62" y="139"/>
                  <a:pt x="62" y="139"/>
                  <a:pt x="62" y="139"/>
                </a:cubicBezTo>
                <a:cubicBezTo>
                  <a:pt x="63" y="138"/>
                  <a:pt x="63" y="138"/>
                  <a:pt x="63" y="138"/>
                </a:cubicBezTo>
                <a:cubicBezTo>
                  <a:pt x="63" y="138"/>
                  <a:pt x="63" y="138"/>
                  <a:pt x="63" y="139"/>
                </a:cubicBezTo>
                <a:cubicBezTo>
                  <a:pt x="63" y="138"/>
                  <a:pt x="63" y="139"/>
                  <a:pt x="63" y="139"/>
                </a:cubicBezTo>
                <a:cubicBezTo>
                  <a:pt x="63" y="139"/>
                  <a:pt x="63" y="139"/>
                  <a:pt x="63" y="139"/>
                </a:cubicBezTo>
                <a:cubicBezTo>
                  <a:pt x="63" y="139"/>
                  <a:pt x="64" y="139"/>
                  <a:pt x="64" y="139"/>
                </a:cubicBezTo>
                <a:cubicBezTo>
                  <a:pt x="64" y="139"/>
                  <a:pt x="64" y="139"/>
                  <a:pt x="64" y="139"/>
                </a:cubicBezTo>
                <a:cubicBezTo>
                  <a:pt x="64" y="139"/>
                  <a:pt x="64" y="139"/>
                  <a:pt x="64" y="139"/>
                </a:cubicBezTo>
                <a:cubicBezTo>
                  <a:pt x="64" y="139"/>
                  <a:pt x="65" y="138"/>
                  <a:pt x="65" y="138"/>
                </a:cubicBezTo>
                <a:cubicBezTo>
                  <a:pt x="65" y="138"/>
                  <a:pt x="64" y="138"/>
                  <a:pt x="64" y="138"/>
                </a:cubicBezTo>
                <a:cubicBezTo>
                  <a:pt x="64" y="138"/>
                  <a:pt x="64" y="138"/>
                  <a:pt x="64" y="138"/>
                </a:cubicBezTo>
                <a:cubicBezTo>
                  <a:pt x="64" y="138"/>
                  <a:pt x="63" y="138"/>
                  <a:pt x="63" y="138"/>
                </a:cubicBezTo>
                <a:cubicBezTo>
                  <a:pt x="63" y="137"/>
                  <a:pt x="64" y="137"/>
                  <a:pt x="63" y="137"/>
                </a:cubicBezTo>
                <a:cubicBezTo>
                  <a:pt x="64" y="137"/>
                  <a:pt x="64" y="137"/>
                  <a:pt x="64" y="138"/>
                </a:cubicBezTo>
                <a:cubicBezTo>
                  <a:pt x="64" y="138"/>
                  <a:pt x="64" y="138"/>
                  <a:pt x="64" y="138"/>
                </a:cubicBezTo>
                <a:cubicBezTo>
                  <a:pt x="64" y="138"/>
                  <a:pt x="64" y="138"/>
                  <a:pt x="65" y="138"/>
                </a:cubicBezTo>
                <a:cubicBezTo>
                  <a:pt x="65" y="138"/>
                  <a:pt x="65" y="138"/>
                  <a:pt x="65" y="138"/>
                </a:cubicBezTo>
                <a:cubicBezTo>
                  <a:pt x="65" y="137"/>
                  <a:pt x="64" y="137"/>
                  <a:pt x="64" y="137"/>
                </a:cubicBezTo>
                <a:cubicBezTo>
                  <a:pt x="64" y="137"/>
                  <a:pt x="65" y="137"/>
                  <a:pt x="65" y="137"/>
                </a:cubicBezTo>
                <a:cubicBezTo>
                  <a:pt x="65" y="138"/>
                  <a:pt x="65" y="138"/>
                  <a:pt x="65" y="138"/>
                </a:cubicBezTo>
                <a:cubicBezTo>
                  <a:pt x="65" y="137"/>
                  <a:pt x="65" y="137"/>
                  <a:pt x="65" y="137"/>
                </a:cubicBezTo>
                <a:cubicBezTo>
                  <a:pt x="65" y="137"/>
                  <a:pt x="65" y="137"/>
                  <a:pt x="65" y="137"/>
                </a:cubicBezTo>
                <a:cubicBezTo>
                  <a:pt x="65" y="137"/>
                  <a:pt x="65" y="137"/>
                  <a:pt x="64" y="137"/>
                </a:cubicBezTo>
                <a:cubicBezTo>
                  <a:pt x="64" y="137"/>
                  <a:pt x="65" y="137"/>
                  <a:pt x="64" y="136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64" y="136"/>
                  <a:pt x="65" y="136"/>
                  <a:pt x="65" y="136"/>
                </a:cubicBezTo>
                <a:cubicBezTo>
                  <a:pt x="65" y="136"/>
                  <a:pt x="65" y="136"/>
                  <a:pt x="65" y="136"/>
                </a:cubicBezTo>
                <a:cubicBezTo>
                  <a:pt x="65" y="136"/>
                  <a:pt x="66" y="136"/>
                  <a:pt x="66" y="137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66" y="136"/>
                  <a:pt x="65" y="136"/>
                  <a:pt x="65" y="136"/>
                </a:cubicBezTo>
                <a:cubicBezTo>
                  <a:pt x="65" y="136"/>
                  <a:pt x="66" y="136"/>
                  <a:pt x="66" y="136"/>
                </a:cubicBezTo>
                <a:cubicBezTo>
                  <a:pt x="66" y="136"/>
                  <a:pt x="66" y="136"/>
                  <a:pt x="65" y="136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6" y="136"/>
                  <a:pt x="67" y="136"/>
                  <a:pt x="67" y="136"/>
                </a:cubicBezTo>
                <a:cubicBezTo>
                  <a:pt x="67" y="136"/>
                  <a:pt x="67" y="136"/>
                  <a:pt x="67" y="136"/>
                </a:cubicBezTo>
                <a:cubicBezTo>
                  <a:pt x="67" y="136"/>
                  <a:pt x="67" y="135"/>
                  <a:pt x="67" y="135"/>
                </a:cubicBezTo>
                <a:cubicBezTo>
                  <a:pt x="67" y="135"/>
                  <a:pt x="66" y="135"/>
                  <a:pt x="66" y="135"/>
                </a:cubicBezTo>
                <a:cubicBezTo>
                  <a:pt x="66" y="135"/>
                  <a:pt x="66" y="135"/>
                  <a:pt x="65" y="135"/>
                </a:cubicBezTo>
                <a:cubicBezTo>
                  <a:pt x="65" y="135"/>
                  <a:pt x="65" y="135"/>
                  <a:pt x="65" y="135"/>
                </a:cubicBezTo>
                <a:cubicBezTo>
                  <a:pt x="66" y="135"/>
                  <a:pt x="67" y="136"/>
                  <a:pt x="67" y="135"/>
                </a:cubicBezTo>
                <a:cubicBezTo>
                  <a:pt x="67" y="135"/>
                  <a:pt x="68" y="135"/>
                  <a:pt x="68" y="135"/>
                </a:cubicBezTo>
                <a:cubicBezTo>
                  <a:pt x="68" y="135"/>
                  <a:pt x="68" y="135"/>
                  <a:pt x="68" y="135"/>
                </a:cubicBezTo>
                <a:cubicBezTo>
                  <a:pt x="68" y="135"/>
                  <a:pt x="68" y="135"/>
                  <a:pt x="67" y="134"/>
                </a:cubicBezTo>
                <a:cubicBezTo>
                  <a:pt x="67" y="134"/>
                  <a:pt x="67" y="134"/>
                  <a:pt x="67" y="134"/>
                </a:cubicBezTo>
                <a:cubicBezTo>
                  <a:pt x="67" y="134"/>
                  <a:pt x="67" y="134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6" y="134"/>
                  <a:pt x="66" y="133"/>
                  <a:pt x="66" y="133"/>
                </a:cubicBezTo>
                <a:cubicBezTo>
                  <a:pt x="66" y="133"/>
                  <a:pt x="66" y="133"/>
                  <a:pt x="66" y="133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66" y="133"/>
                  <a:pt x="66" y="133"/>
                  <a:pt x="66" y="133"/>
                </a:cubicBezTo>
                <a:cubicBezTo>
                  <a:pt x="67" y="133"/>
                  <a:pt x="67" y="132"/>
                  <a:pt x="67" y="132"/>
                </a:cubicBezTo>
                <a:cubicBezTo>
                  <a:pt x="67" y="132"/>
                  <a:pt x="67" y="132"/>
                  <a:pt x="68" y="132"/>
                </a:cubicBezTo>
                <a:cubicBezTo>
                  <a:pt x="68" y="132"/>
                  <a:pt x="68" y="133"/>
                  <a:pt x="68" y="133"/>
                </a:cubicBezTo>
                <a:cubicBezTo>
                  <a:pt x="68" y="133"/>
                  <a:pt x="68" y="132"/>
                  <a:pt x="68" y="132"/>
                </a:cubicBezTo>
                <a:cubicBezTo>
                  <a:pt x="68" y="132"/>
                  <a:pt x="68" y="132"/>
                  <a:pt x="67" y="132"/>
                </a:cubicBezTo>
                <a:cubicBezTo>
                  <a:pt x="67" y="132"/>
                  <a:pt x="68" y="132"/>
                  <a:pt x="68" y="132"/>
                </a:cubicBezTo>
                <a:cubicBezTo>
                  <a:pt x="68" y="132"/>
                  <a:pt x="68" y="131"/>
                  <a:pt x="67" y="131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7" y="131"/>
                  <a:pt x="67" y="130"/>
                  <a:pt x="67" y="130"/>
                </a:cubicBezTo>
                <a:cubicBezTo>
                  <a:pt x="66" y="130"/>
                  <a:pt x="66" y="130"/>
                  <a:pt x="66" y="130"/>
                </a:cubicBezTo>
                <a:cubicBezTo>
                  <a:pt x="66" y="130"/>
                  <a:pt x="66" y="130"/>
                  <a:pt x="66" y="130"/>
                </a:cubicBezTo>
                <a:cubicBezTo>
                  <a:pt x="66" y="130"/>
                  <a:pt x="66" y="130"/>
                  <a:pt x="66" y="130"/>
                </a:cubicBezTo>
                <a:cubicBezTo>
                  <a:pt x="66" y="129"/>
                  <a:pt x="66" y="129"/>
                  <a:pt x="66" y="129"/>
                </a:cubicBezTo>
                <a:cubicBezTo>
                  <a:pt x="66" y="129"/>
                  <a:pt x="66" y="129"/>
                  <a:pt x="66" y="129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7" y="130"/>
                  <a:pt x="68" y="129"/>
                  <a:pt x="68" y="130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8" y="130"/>
                  <a:pt x="68" y="130"/>
                  <a:pt x="68" y="130"/>
                </a:cubicBezTo>
                <a:cubicBezTo>
                  <a:pt x="69" y="129"/>
                  <a:pt x="69" y="129"/>
                  <a:pt x="69" y="129"/>
                </a:cubicBezTo>
                <a:cubicBezTo>
                  <a:pt x="69" y="129"/>
                  <a:pt x="69" y="129"/>
                  <a:pt x="69" y="129"/>
                </a:cubicBezTo>
                <a:cubicBezTo>
                  <a:pt x="69" y="129"/>
                  <a:pt x="69" y="129"/>
                  <a:pt x="69" y="129"/>
                </a:cubicBezTo>
                <a:cubicBezTo>
                  <a:pt x="69" y="128"/>
                  <a:pt x="69" y="128"/>
                  <a:pt x="69" y="128"/>
                </a:cubicBezTo>
                <a:cubicBezTo>
                  <a:pt x="69" y="128"/>
                  <a:pt x="69" y="128"/>
                  <a:pt x="69" y="128"/>
                </a:cubicBezTo>
                <a:cubicBezTo>
                  <a:pt x="69" y="128"/>
                  <a:pt x="69" y="128"/>
                  <a:pt x="69" y="128"/>
                </a:cubicBezTo>
                <a:cubicBezTo>
                  <a:pt x="69" y="128"/>
                  <a:pt x="69" y="128"/>
                  <a:pt x="69" y="128"/>
                </a:cubicBezTo>
                <a:cubicBezTo>
                  <a:pt x="69" y="128"/>
                  <a:pt x="69" y="128"/>
                  <a:pt x="69" y="128"/>
                </a:cubicBezTo>
                <a:cubicBezTo>
                  <a:pt x="69" y="128"/>
                  <a:pt x="68" y="128"/>
                  <a:pt x="69" y="128"/>
                </a:cubicBezTo>
                <a:cubicBezTo>
                  <a:pt x="69" y="127"/>
                  <a:pt x="69" y="127"/>
                  <a:pt x="69" y="127"/>
                </a:cubicBezTo>
                <a:cubicBezTo>
                  <a:pt x="69" y="128"/>
                  <a:pt x="70" y="128"/>
                  <a:pt x="70" y="127"/>
                </a:cubicBezTo>
                <a:cubicBezTo>
                  <a:pt x="70" y="127"/>
                  <a:pt x="70" y="127"/>
                  <a:pt x="70" y="127"/>
                </a:cubicBezTo>
                <a:cubicBezTo>
                  <a:pt x="70" y="127"/>
                  <a:pt x="71" y="128"/>
                  <a:pt x="71" y="127"/>
                </a:cubicBezTo>
                <a:cubicBezTo>
                  <a:pt x="71" y="127"/>
                  <a:pt x="71" y="127"/>
                  <a:pt x="71" y="127"/>
                </a:cubicBezTo>
                <a:cubicBezTo>
                  <a:pt x="71" y="126"/>
                  <a:pt x="71" y="127"/>
                  <a:pt x="71" y="127"/>
                </a:cubicBezTo>
                <a:cubicBezTo>
                  <a:pt x="72" y="127"/>
                  <a:pt x="71" y="127"/>
                  <a:pt x="72" y="127"/>
                </a:cubicBezTo>
                <a:cubicBezTo>
                  <a:pt x="72" y="127"/>
                  <a:pt x="72" y="127"/>
                  <a:pt x="73" y="127"/>
                </a:cubicBezTo>
                <a:cubicBezTo>
                  <a:pt x="73" y="127"/>
                  <a:pt x="72" y="127"/>
                  <a:pt x="72" y="127"/>
                </a:cubicBezTo>
                <a:cubicBezTo>
                  <a:pt x="72" y="127"/>
                  <a:pt x="73" y="127"/>
                  <a:pt x="73" y="127"/>
                </a:cubicBezTo>
                <a:cubicBezTo>
                  <a:pt x="73" y="127"/>
                  <a:pt x="74" y="127"/>
                  <a:pt x="74" y="126"/>
                </a:cubicBezTo>
                <a:cubicBezTo>
                  <a:pt x="74" y="126"/>
                  <a:pt x="73" y="126"/>
                  <a:pt x="73" y="126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4" y="125"/>
                  <a:pt x="74" y="125"/>
                  <a:pt x="74" y="125"/>
                </a:cubicBezTo>
                <a:cubicBezTo>
                  <a:pt x="74" y="125"/>
                  <a:pt x="74" y="125"/>
                  <a:pt x="74" y="125"/>
                </a:cubicBezTo>
                <a:cubicBezTo>
                  <a:pt x="74" y="125"/>
                  <a:pt x="75" y="125"/>
                  <a:pt x="75" y="125"/>
                </a:cubicBezTo>
                <a:cubicBezTo>
                  <a:pt x="75" y="125"/>
                  <a:pt x="74" y="125"/>
                  <a:pt x="74" y="125"/>
                </a:cubicBezTo>
                <a:cubicBezTo>
                  <a:pt x="74" y="124"/>
                  <a:pt x="75" y="125"/>
                  <a:pt x="75" y="125"/>
                </a:cubicBezTo>
                <a:cubicBezTo>
                  <a:pt x="75" y="124"/>
                  <a:pt x="74" y="124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75" y="124"/>
                  <a:pt x="75" y="124"/>
                  <a:pt x="75" y="124"/>
                </a:cubicBezTo>
                <a:cubicBezTo>
                  <a:pt x="75" y="124"/>
                  <a:pt x="75" y="124"/>
                  <a:pt x="75" y="124"/>
                </a:cubicBezTo>
                <a:cubicBezTo>
                  <a:pt x="75" y="124"/>
                  <a:pt x="76" y="124"/>
                  <a:pt x="76" y="124"/>
                </a:cubicBezTo>
                <a:cubicBezTo>
                  <a:pt x="76" y="124"/>
                  <a:pt x="76" y="124"/>
                  <a:pt x="76" y="124"/>
                </a:cubicBezTo>
                <a:cubicBezTo>
                  <a:pt x="76" y="124"/>
                  <a:pt x="76" y="124"/>
                  <a:pt x="76" y="124"/>
                </a:cubicBezTo>
                <a:cubicBezTo>
                  <a:pt x="76" y="124"/>
                  <a:pt x="75" y="125"/>
                  <a:pt x="75" y="125"/>
                </a:cubicBezTo>
                <a:cubicBezTo>
                  <a:pt x="75" y="125"/>
                  <a:pt x="75" y="125"/>
                  <a:pt x="75" y="125"/>
                </a:cubicBezTo>
                <a:cubicBezTo>
                  <a:pt x="75" y="125"/>
                  <a:pt x="75" y="125"/>
                  <a:pt x="75" y="125"/>
                </a:cubicBezTo>
                <a:cubicBezTo>
                  <a:pt x="75" y="125"/>
                  <a:pt x="75" y="126"/>
                  <a:pt x="75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5" y="126"/>
                  <a:pt x="76" y="127"/>
                  <a:pt x="76" y="126"/>
                </a:cubicBezTo>
                <a:cubicBezTo>
                  <a:pt x="76" y="126"/>
                  <a:pt x="76" y="126"/>
                  <a:pt x="76" y="126"/>
                </a:cubicBezTo>
                <a:cubicBezTo>
                  <a:pt x="76" y="126"/>
                  <a:pt x="76" y="126"/>
                  <a:pt x="76" y="126"/>
                </a:cubicBezTo>
                <a:cubicBezTo>
                  <a:pt x="76" y="126"/>
                  <a:pt x="76" y="126"/>
                  <a:pt x="76" y="126"/>
                </a:cubicBezTo>
                <a:cubicBezTo>
                  <a:pt x="76" y="125"/>
                  <a:pt x="77" y="125"/>
                  <a:pt x="77" y="125"/>
                </a:cubicBezTo>
                <a:cubicBezTo>
                  <a:pt x="77" y="125"/>
                  <a:pt x="77" y="126"/>
                  <a:pt x="77" y="126"/>
                </a:cubicBezTo>
                <a:cubicBezTo>
                  <a:pt x="77" y="126"/>
                  <a:pt x="77" y="126"/>
                  <a:pt x="77" y="126"/>
                </a:cubicBezTo>
                <a:cubicBezTo>
                  <a:pt x="77" y="126"/>
                  <a:pt x="78" y="125"/>
                  <a:pt x="78" y="125"/>
                </a:cubicBezTo>
                <a:cubicBezTo>
                  <a:pt x="78" y="125"/>
                  <a:pt x="78" y="126"/>
                  <a:pt x="78" y="126"/>
                </a:cubicBezTo>
                <a:cubicBezTo>
                  <a:pt x="78" y="126"/>
                  <a:pt x="78" y="126"/>
                  <a:pt x="79" y="126"/>
                </a:cubicBezTo>
                <a:cubicBezTo>
                  <a:pt x="79" y="126"/>
                  <a:pt x="79" y="126"/>
                  <a:pt x="79" y="126"/>
                </a:cubicBezTo>
                <a:cubicBezTo>
                  <a:pt x="79" y="126"/>
                  <a:pt x="80" y="125"/>
                  <a:pt x="80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80" y="125"/>
                  <a:pt x="80" y="124"/>
                  <a:pt x="80" y="124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79" y="124"/>
                  <a:pt x="80" y="124"/>
                  <a:pt x="80" y="124"/>
                </a:cubicBezTo>
                <a:cubicBezTo>
                  <a:pt x="81" y="124"/>
                  <a:pt x="81" y="124"/>
                  <a:pt x="81" y="124"/>
                </a:cubicBezTo>
                <a:cubicBezTo>
                  <a:pt x="81" y="124"/>
                  <a:pt x="81" y="125"/>
                  <a:pt x="82" y="124"/>
                </a:cubicBezTo>
                <a:cubicBezTo>
                  <a:pt x="82" y="124"/>
                  <a:pt x="81" y="124"/>
                  <a:pt x="81" y="124"/>
                </a:cubicBezTo>
                <a:cubicBezTo>
                  <a:pt x="81" y="124"/>
                  <a:pt x="82" y="124"/>
                  <a:pt x="82" y="124"/>
                </a:cubicBezTo>
                <a:cubicBezTo>
                  <a:pt x="82" y="124"/>
                  <a:pt x="82" y="124"/>
                  <a:pt x="82" y="124"/>
                </a:cubicBezTo>
                <a:cubicBezTo>
                  <a:pt x="82" y="124"/>
                  <a:pt x="83" y="124"/>
                  <a:pt x="83" y="124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4" y="123"/>
                  <a:pt x="83" y="123"/>
                  <a:pt x="83" y="123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3" y="123"/>
                  <a:pt x="83" y="123"/>
                  <a:pt x="83" y="122"/>
                </a:cubicBezTo>
                <a:cubicBezTo>
                  <a:pt x="84" y="123"/>
                  <a:pt x="83" y="123"/>
                  <a:pt x="84" y="123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4" y="123"/>
                  <a:pt x="84" y="122"/>
                  <a:pt x="84" y="122"/>
                </a:cubicBezTo>
                <a:cubicBezTo>
                  <a:pt x="84" y="122"/>
                  <a:pt x="85" y="122"/>
                  <a:pt x="85" y="122"/>
                </a:cubicBezTo>
                <a:cubicBezTo>
                  <a:pt x="85" y="122"/>
                  <a:pt x="85" y="122"/>
                  <a:pt x="85" y="122"/>
                </a:cubicBezTo>
                <a:cubicBezTo>
                  <a:pt x="85" y="122"/>
                  <a:pt x="85" y="121"/>
                  <a:pt x="85" y="121"/>
                </a:cubicBezTo>
                <a:cubicBezTo>
                  <a:pt x="85" y="121"/>
                  <a:pt x="85" y="121"/>
                  <a:pt x="86" y="121"/>
                </a:cubicBezTo>
                <a:cubicBezTo>
                  <a:pt x="86" y="121"/>
                  <a:pt x="86" y="120"/>
                  <a:pt x="86" y="120"/>
                </a:cubicBezTo>
                <a:cubicBezTo>
                  <a:pt x="86" y="120"/>
                  <a:pt x="86" y="120"/>
                  <a:pt x="85" y="120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7" y="119"/>
                  <a:pt x="86" y="119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86" y="119"/>
                  <a:pt x="87" y="119"/>
                  <a:pt x="87" y="118"/>
                </a:cubicBezTo>
                <a:cubicBezTo>
                  <a:pt x="86" y="118"/>
                  <a:pt x="87" y="118"/>
                  <a:pt x="87" y="118"/>
                </a:cubicBezTo>
                <a:cubicBezTo>
                  <a:pt x="88" y="118"/>
                  <a:pt x="89" y="117"/>
                  <a:pt x="90" y="117"/>
                </a:cubicBezTo>
                <a:cubicBezTo>
                  <a:pt x="90" y="117"/>
                  <a:pt x="89" y="117"/>
                  <a:pt x="89" y="117"/>
                </a:cubicBezTo>
                <a:cubicBezTo>
                  <a:pt x="90" y="117"/>
                  <a:pt x="89" y="117"/>
                  <a:pt x="90" y="117"/>
                </a:cubicBezTo>
                <a:cubicBezTo>
                  <a:pt x="90" y="116"/>
                  <a:pt x="90" y="116"/>
                  <a:pt x="89" y="116"/>
                </a:cubicBezTo>
                <a:cubicBezTo>
                  <a:pt x="89" y="116"/>
                  <a:pt x="89" y="116"/>
                  <a:pt x="89" y="116"/>
                </a:cubicBezTo>
                <a:cubicBezTo>
                  <a:pt x="89" y="116"/>
                  <a:pt x="89" y="116"/>
                  <a:pt x="89" y="116"/>
                </a:cubicBezTo>
                <a:cubicBezTo>
                  <a:pt x="89" y="116"/>
                  <a:pt x="88" y="116"/>
                  <a:pt x="89" y="116"/>
                </a:cubicBezTo>
                <a:cubicBezTo>
                  <a:pt x="89" y="116"/>
                  <a:pt x="89" y="115"/>
                  <a:pt x="89" y="115"/>
                </a:cubicBezTo>
                <a:cubicBezTo>
                  <a:pt x="89" y="115"/>
                  <a:pt x="89" y="115"/>
                  <a:pt x="88" y="115"/>
                </a:cubicBezTo>
                <a:cubicBezTo>
                  <a:pt x="88" y="115"/>
                  <a:pt x="88" y="115"/>
                  <a:pt x="88" y="115"/>
                </a:cubicBezTo>
                <a:cubicBezTo>
                  <a:pt x="88" y="114"/>
                  <a:pt x="89" y="114"/>
                  <a:pt x="89" y="114"/>
                </a:cubicBezTo>
                <a:cubicBezTo>
                  <a:pt x="89" y="114"/>
                  <a:pt x="89" y="114"/>
                  <a:pt x="89" y="114"/>
                </a:cubicBezTo>
                <a:cubicBezTo>
                  <a:pt x="89" y="114"/>
                  <a:pt x="88" y="114"/>
                  <a:pt x="88" y="114"/>
                </a:cubicBezTo>
                <a:cubicBezTo>
                  <a:pt x="89" y="114"/>
                  <a:pt x="89" y="114"/>
                  <a:pt x="89" y="115"/>
                </a:cubicBezTo>
                <a:cubicBezTo>
                  <a:pt x="89" y="115"/>
                  <a:pt x="89" y="115"/>
                  <a:pt x="89" y="115"/>
                </a:cubicBezTo>
                <a:cubicBezTo>
                  <a:pt x="89" y="115"/>
                  <a:pt x="89" y="115"/>
                  <a:pt x="90" y="115"/>
                </a:cubicBezTo>
                <a:cubicBezTo>
                  <a:pt x="90" y="115"/>
                  <a:pt x="90" y="116"/>
                  <a:pt x="90" y="116"/>
                </a:cubicBezTo>
                <a:cubicBezTo>
                  <a:pt x="90" y="116"/>
                  <a:pt x="91" y="116"/>
                  <a:pt x="91" y="116"/>
                </a:cubicBezTo>
                <a:cubicBezTo>
                  <a:pt x="91" y="116"/>
                  <a:pt x="91" y="116"/>
                  <a:pt x="90" y="116"/>
                </a:cubicBezTo>
                <a:cubicBezTo>
                  <a:pt x="91" y="116"/>
                  <a:pt x="90" y="116"/>
                  <a:pt x="90" y="116"/>
                </a:cubicBezTo>
                <a:cubicBezTo>
                  <a:pt x="91" y="116"/>
                  <a:pt x="91" y="116"/>
                  <a:pt x="91" y="116"/>
                </a:cubicBezTo>
                <a:cubicBezTo>
                  <a:pt x="92" y="116"/>
                  <a:pt x="92" y="117"/>
                  <a:pt x="92" y="117"/>
                </a:cubicBezTo>
                <a:cubicBezTo>
                  <a:pt x="93" y="117"/>
                  <a:pt x="93" y="116"/>
                  <a:pt x="93" y="116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93" y="116"/>
                  <a:pt x="94" y="116"/>
                  <a:pt x="94" y="116"/>
                </a:cubicBezTo>
                <a:cubicBezTo>
                  <a:pt x="94" y="116"/>
                  <a:pt x="94" y="116"/>
                  <a:pt x="94" y="116"/>
                </a:cubicBezTo>
                <a:cubicBezTo>
                  <a:pt x="94" y="116"/>
                  <a:pt x="95" y="116"/>
                  <a:pt x="95" y="116"/>
                </a:cubicBezTo>
                <a:cubicBezTo>
                  <a:pt x="94" y="115"/>
                  <a:pt x="94" y="116"/>
                  <a:pt x="95" y="116"/>
                </a:cubicBezTo>
                <a:cubicBezTo>
                  <a:pt x="95" y="115"/>
                  <a:pt x="95" y="115"/>
                  <a:pt x="95" y="115"/>
                </a:cubicBezTo>
                <a:cubicBezTo>
                  <a:pt x="95" y="115"/>
                  <a:pt x="95" y="115"/>
                  <a:pt x="95" y="115"/>
                </a:cubicBezTo>
                <a:cubicBezTo>
                  <a:pt x="95" y="115"/>
                  <a:pt x="95" y="116"/>
                  <a:pt x="96" y="116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7" y="116"/>
                  <a:pt x="97" y="116"/>
                  <a:pt x="97" y="115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97" y="115"/>
                  <a:pt x="98" y="115"/>
                  <a:pt x="98" y="115"/>
                </a:cubicBezTo>
                <a:cubicBezTo>
                  <a:pt x="99" y="115"/>
                  <a:pt x="99" y="115"/>
                  <a:pt x="100" y="114"/>
                </a:cubicBezTo>
                <a:cubicBezTo>
                  <a:pt x="100" y="114"/>
                  <a:pt x="100" y="115"/>
                  <a:pt x="101" y="115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103" y="114"/>
                  <a:pt x="104" y="114"/>
                  <a:pt x="105" y="113"/>
                </a:cubicBezTo>
                <a:cubicBezTo>
                  <a:pt x="106" y="113"/>
                  <a:pt x="106" y="113"/>
                  <a:pt x="106" y="112"/>
                </a:cubicBezTo>
                <a:cubicBezTo>
                  <a:pt x="106" y="112"/>
                  <a:pt x="106" y="112"/>
                  <a:pt x="106" y="112"/>
                </a:cubicBezTo>
                <a:cubicBezTo>
                  <a:pt x="106" y="112"/>
                  <a:pt x="107" y="112"/>
                  <a:pt x="107" y="112"/>
                </a:cubicBezTo>
                <a:cubicBezTo>
                  <a:pt x="107" y="112"/>
                  <a:pt x="107" y="112"/>
                  <a:pt x="107" y="112"/>
                </a:cubicBezTo>
                <a:cubicBezTo>
                  <a:pt x="107" y="112"/>
                  <a:pt x="107" y="112"/>
                  <a:pt x="107" y="112"/>
                </a:cubicBezTo>
                <a:cubicBezTo>
                  <a:pt x="107" y="112"/>
                  <a:pt x="107" y="111"/>
                  <a:pt x="108" y="111"/>
                </a:cubicBezTo>
                <a:cubicBezTo>
                  <a:pt x="107" y="111"/>
                  <a:pt x="107" y="111"/>
                  <a:pt x="107" y="111"/>
                </a:cubicBezTo>
                <a:cubicBezTo>
                  <a:pt x="107" y="111"/>
                  <a:pt x="108" y="111"/>
                  <a:pt x="108" y="111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9" y="111"/>
                  <a:pt x="109" y="111"/>
                  <a:pt x="109" y="111"/>
                </a:cubicBezTo>
                <a:cubicBezTo>
                  <a:pt x="109" y="111"/>
                  <a:pt x="108" y="111"/>
                  <a:pt x="109" y="110"/>
                </a:cubicBezTo>
                <a:cubicBezTo>
                  <a:pt x="109" y="110"/>
                  <a:pt x="109" y="111"/>
                  <a:pt x="109" y="111"/>
                </a:cubicBezTo>
                <a:cubicBezTo>
                  <a:pt x="109" y="111"/>
                  <a:pt x="109" y="111"/>
                  <a:pt x="110" y="111"/>
                </a:cubicBezTo>
                <a:cubicBezTo>
                  <a:pt x="110" y="111"/>
                  <a:pt x="110" y="110"/>
                  <a:pt x="110" y="110"/>
                </a:cubicBezTo>
                <a:cubicBezTo>
                  <a:pt x="110" y="110"/>
                  <a:pt x="110" y="110"/>
                  <a:pt x="110" y="110"/>
                </a:cubicBezTo>
                <a:cubicBezTo>
                  <a:pt x="110" y="110"/>
                  <a:pt x="110" y="110"/>
                  <a:pt x="110" y="110"/>
                </a:cubicBezTo>
                <a:cubicBezTo>
                  <a:pt x="110" y="110"/>
                  <a:pt x="110" y="110"/>
                  <a:pt x="111" y="110"/>
                </a:cubicBezTo>
                <a:cubicBezTo>
                  <a:pt x="111" y="110"/>
                  <a:pt x="111" y="110"/>
                  <a:pt x="111" y="110"/>
                </a:cubicBezTo>
                <a:cubicBezTo>
                  <a:pt x="111" y="110"/>
                  <a:pt x="111" y="109"/>
                  <a:pt x="111" y="109"/>
                </a:cubicBezTo>
                <a:cubicBezTo>
                  <a:pt x="111" y="109"/>
                  <a:pt x="111" y="109"/>
                  <a:pt x="111" y="109"/>
                </a:cubicBezTo>
                <a:cubicBezTo>
                  <a:pt x="111" y="109"/>
                  <a:pt x="112" y="109"/>
                  <a:pt x="112" y="109"/>
                </a:cubicBezTo>
                <a:cubicBezTo>
                  <a:pt x="112" y="109"/>
                  <a:pt x="112" y="109"/>
                  <a:pt x="112" y="109"/>
                </a:cubicBezTo>
                <a:cubicBezTo>
                  <a:pt x="112" y="109"/>
                  <a:pt x="113" y="109"/>
                  <a:pt x="113" y="109"/>
                </a:cubicBezTo>
                <a:cubicBezTo>
                  <a:pt x="113" y="108"/>
                  <a:pt x="113" y="109"/>
                  <a:pt x="112" y="108"/>
                </a:cubicBezTo>
                <a:cubicBezTo>
                  <a:pt x="113" y="108"/>
                  <a:pt x="114" y="108"/>
                  <a:pt x="114" y="108"/>
                </a:cubicBezTo>
                <a:cubicBezTo>
                  <a:pt x="114" y="108"/>
                  <a:pt x="115" y="107"/>
                  <a:pt x="115" y="107"/>
                </a:cubicBezTo>
                <a:cubicBezTo>
                  <a:pt x="115" y="107"/>
                  <a:pt x="115" y="107"/>
                  <a:pt x="114" y="107"/>
                </a:cubicBezTo>
                <a:cubicBezTo>
                  <a:pt x="113" y="107"/>
                  <a:pt x="112" y="107"/>
                  <a:pt x="111" y="107"/>
                </a:cubicBezTo>
                <a:cubicBezTo>
                  <a:pt x="110" y="107"/>
                  <a:pt x="110" y="107"/>
                  <a:pt x="109" y="107"/>
                </a:cubicBezTo>
                <a:cubicBezTo>
                  <a:pt x="109" y="106"/>
                  <a:pt x="108" y="106"/>
                  <a:pt x="108" y="106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08" y="106"/>
                  <a:pt x="107" y="106"/>
                  <a:pt x="107" y="106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7" y="106"/>
                  <a:pt x="107" y="106"/>
                  <a:pt x="106" y="106"/>
                </a:cubicBezTo>
                <a:cubicBezTo>
                  <a:pt x="106" y="106"/>
                  <a:pt x="105" y="107"/>
                  <a:pt x="104" y="107"/>
                </a:cubicBezTo>
                <a:cubicBezTo>
                  <a:pt x="104" y="107"/>
                  <a:pt x="103" y="107"/>
                  <a:pt x="102" y="107"/>
                </a:cubicBezTo>
                <a:cubicBezTo>
                  <a:pt x="102" y="107"/>
                  <a:pt x="102" y="108"/>
                  <a:pt x="102" y="108"/>
                </a:cubicBezTo>
                <a:cubicBezTo>
                  <a:pt x="102" y="108"/>
                  <a:pt x="100" y="108"/>
                  <a:pt x="100" y="108"/>
                </a:cubicBezTo>
                <a:cubicBezTo>
                  <a:pt x="99" y="107"/>
                  <a:pt x="99" y="107"/>
                  <a:pt x="98" y="107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100" y="107"/>
                  <a:pt x="100" y="107"/>
                  <a:pt x="100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2" y="107"/>
                  <a:pt x="102" y="107"/>
                  <a:pt x="103" y="106"/>
                </a:cubicBezTo>
                <a:cubicBezTo>
                  <a:pt x="103" y="106"/>
                  <a:pt x="104" y="107"/>
                  <a:pt x="104" y="106"/>
                </a:cubicBezTo>
                <a:cubicBezTo>
                  <a:pt x="104" y="106"/>
                  <a:pt x="104" y="106"/>
                  <a:pt x="104" y="106"/>
                </a:cubicBezTo>
                <a:cubicBezTo>
                  <a:pt x="104" y="106"/>
                  <a:pt x="104" y="106"/>
                  <a:pt x="104" y="106"/>
                </a:cubicBezTo>
                <a:cubicBezTo>
                  <a:pt x="104" y="105"/>
                  <a:pt x="103" y="106"/>
                  <a:pt x="103" y="106"/>
                </a:cubicBezTo>
                <a:cubicBezTo>
                  <a:pt x="103" y="106"/>
                  <a:pt x="102" y="106"/>
                  <a:pt x="102" y="106"/>
                </a:cubicBezTo>
                <a:cubicBezTo>
                  <a:pt x="102" y="106"/>
                  <a:pt x="101" y="106"/>
                  <a:pt x="101" y="106"/>
                </a:cubicBezTo>
                <a:cubicBezTo>
                  <a:pt x="101" y="106"/>
                  <a:pt x="100" y="106"/>
                  <a:pt x="99" y="106"/>
                </a:cubicBezTo>
                <a:cubicBezTo>
                  <a:pt x="99" y="106"/>
                  <a:pt x="99" y="106"/>
                  <a:pt x="99" y="105"/>
                </a:cubicBezTo>
                <a:cubicBezTo>
                  <a:pt x="99" y="105"/>
                  <a:pt x="98" y="105"/>
                  <a:pt x="98" y="106"/>
                </a:cubicBezTo>
                <a:cubicBezTo>
                  <a:pt x="97" y="106"/>
                  <a:pt x="97" y="106"/>
                  <a:pt x="97" y="106"/>
                </a:cubicBezTo>
                <a:cubicBezTo>
                  <a:pt x="97" y="105"/>
                  <a:pt x="98" y="105"/>
                  <a:pt x="98" y="105"/>
                </a:cubicBezTo>
                <a:cubicBezTo>
                  <a:pt x="99" y="105"/>
                  <a:pt x="99" y="105"/>
                  <a:pt x="99" y="105"/>
                </a:cubicBezTo>
                <a:cubicBezTo>
                  <a:pt x="100" y="105"/>
                  <a:pt x="100" y="104"/>
                  <a:pt x="100" y="104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103"/>
                  <a:pt x="99" y="103"/>
                  <a:pt x="99" y="103"/>
                </a:cubicBezTo>
                <a:cubicBezTo>
                  <a:pt x="99" y="103"/>
                  <a:pt x="100" y="103"/>
                  <a:pt x="100" y="103"/>
                </a:cubicBezTo>
                <a:cubicBezTo>
                  <a:pt x="100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0" y="103"/>
                  <a:pt x="100" y="103"/>
                  <a:pt x="100" y="102"/>
                </a:cubicBezTo>
                <a:cubicBezTo>
                  <a:pt x="101" y="102"/>
                  <a:pt x="101" y="103"/>
                  <a:pt x="101" y="103"/>
                </a:cubicBezTo>
                <a:cubicBezTo>
                  <a:pt x="101" y="103"/>
                  <a:pt x="101" y="103"/>
                  <a:pt x="102" y="103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3"/>
                  <a:pt x="104" y="103"/>
                  <a:pt x="105" y="103"/>
                </a:cubicBezTo>
                <a:cubicBezTo>
                  <a:pt x="105" y="103"/>
                  <a:pt x="105" y="103"/>
                  <a:pt x="106" y="103"/>
                </a:cubicBezTo>
                <a:cubicBezTo>
                  <a:pt x="106" y="102"/>
                  <a:pt x="106" y="102"/>
                  <a:pt x="106" y="102"/>
                </a:cubicBezTo>
                <a:cubicBezTo>
                  <a:pt x="106" y="102"/>
                  <a:pt x="106" y="102"/>
                  <a:pt x="106" y="102"/>
                </a:cubicBezTo>
                <a:cubicBezTo>
                  <a:pt x="106" y="102"/>
                  <a:pt x="106" y="102"/>
                  <a:pt x="106" y="102"/>
                </a:cubicBezTo>
                <a:cubicBezTo>
                  <a:pt x="106" y="102"/>
                  <a:pt x="106" y="102"/>
                  <a:pt x="106" y="102"/>
                </a:cubicBezTo>
                <a:cubicBezTo>
                  <a:pt x="107" y="102"/>
                  <a:pt x="107" y="101"/>
                  <a:pt x="106" y="101"/>
                </a:cubicBezTo>
                <a:cubicBezTo>
                  <a:pt x="106" y="101"/>
                  <a:pt x="106" y="101"/>
                  <a:pt x="106" y="101"/>
                </a:cubicBezTo>
                <a:cubicBezTo>
                  <a:pt x="105" y="101"/>
                  <a:pt x="105" y="101"/>
                  <a:pt x="105" y="101"/>
                </a:cubicBezTo>
                <a:cubicBezTo>
                  <a:pt x="105" y="101"/>
                  <a:pt x="104" y="101"/>
                  <a:pt x="104" y="101"/>
                </a:cubicBezTo>
                <a:cubicBezTo>
                  <a:pt x="104" y="101"/>
                  <a:pt x="104" y="101"/>
                  <a:pt x="103" y="101"/>
                </a:cubicBezTo>
                <a:cubicBezTo>
                  <a:pt x="103" y="101"/>
                  <a:pt x="103" y="101"/>
                  <a:pt x="103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0"/>
                  <a:pt x="102" y="100"/>
                  <a:pt x="101" y="100"/>
                </a:cubicBezTo>
                <a:cubicBezTo>
                  <a:pt x="101" y="100"/>
                  <a:pt x="100" y="100"/>
                  <a:pt x="100" y="100"/>
                </a:cubicBezTo>
                <a:cubicBezTo>
                  <a:pt x="100" y="100"/>
                  <a:pt x="99" y="101"/>
                  <a:pt x="99" y="100"/>
                </a:cubicBezTo>
                <a:cubicBezTo>
                  <a:pt x="99" y="100"/>
                  <a:pt x="100" y="100"/>
                  <a:pt x="100" y="100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1" y="100"/>
                  <a:pt x="102" y="100"/>
                  <a:pt x="102" y="100"/>
                </a:cubicBezTo>
                <a:cubicBezTo>
                  <a:pt x="102" y="100"/>
                  <a:pt x="101" y="99"/>
                  <a:pt x="101" y="99"/>
                </a:cubicBezTo>
                <a:cubicBezTo>
                  <a:pt x="101" y="99"/>
                  <a:pt x="100" y="99"/>
                  <a:pt x="100" y="99"/>
                </a:cubicBezTo>
                <a:cubicBezTo>
                  <a:pt x="100" y="99"/>
                  <a:pt x="100" y="99"/>
                  <a:pt x="100" y="99"/>
                </a:cubicBezTo>
                <a:cubicBezTo>
                  <a:pt x="100" y="99"/>
                  <a:pt x="99" y="99"/>
                  <a:pt x="99" y="99"/>
                </a:cubicBezTo>
                <a:cubicBezTo>
                  <a:pt x="99" y="99"/>
                  <a:pt x="99" y="98"/>
                  <a:pt x="99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99" y="98"/>
                  <a:pt x="100" y="98"/>
                  <a:pt x="100" y="98"/>
                </a:cubicBezTo>
                <a:cubicBezTo>
                  <a:pt x="100" y="98"/>
                  <a:pt x="101" y="98"/>
                  <a:pt x="101" y="99"/>
                </a:cubicBezTo>
                <a:cubicBezTo>
                  <a:pt x="101" y="99"/>
                  <a:pt x="101" y="99"/>
                  <a:pt x="101" y="99"/>
                </a:cubicBezTo>
                <a:cubicBezTo>
                  <a:pt x="102" y="99"/>
                  <a:pt x="102" y="99"/>
                  <a:pt x="102" y="100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3" y="100"/>
                  <a:pt x="103" y="101"/>
                  <a:pt x="104" y="100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0"/>
                  <a:pt x="105" y="100"/>
                  <a:pt x="105" y="100"/>
                </a:cubicBezTo>
                <a:cubicBezTo>
                  <a:pt x="105" y="100"/>
                  <a:pt x="105" y="100"/>
                  <a:pt x="106" y="100"/>
                </a:cubicBezTo>
                <a:cubicBezTo>
                  <a:pt x="106" y="100"/>
                  <a:pt x="106" y="101"/>
                  <a:pt x="107" y="101"/>
                </a:cubicBezTo>
                <a:cubicBezTo>
                  <a:pt x="107" y="101"/>
                  <a:pt x="107" y="101"/>
                  <a:pt x="107" y="101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8" y="102"/>
                  <a:pt x="109" y="101"/>
                  <a:pt x="109" y="101"/>
                </a:cubicBezTo>
                <a:cubicBezTo>
                  <a:pt x="109" y="102"/>
                  <a:pt x="109" y="102"/>
                  <a:pt x="109" y="102"/>
                </a:cubicBezTo>
                <a:cubicBezTo>
                  <a:pt x="109" y="102"/>
                  <a:pt x="109" y="102"/>
                  <a:pt x="109" y="102"/>
                </a:cubicBezTo>
                <a:cubicBezTo>
                  <a:pt x="109" y="102"/>
                  <a:pt x="109" y="102"/>
                  <a:pt x="109" y="102"/>
                </a:cubicBezTo>
                <a:cubicBezTo>
                  <a:pt x="109" y="102"/>
                  <a:pt x="109" y="102"/>
                  <a:pt x="109" y="102"/>
                </a:cubicBezTo>
                <a:cubicBezTo>
                  <a:pt x="110" y="103"/>
                  <a:pt x="110" y="103"/>
                  <a:pt x="110" y="103"/>
                </a:cubicBezTo>
                <a:cubicBezTo>
                  <a:pt x="110" y="103"/>
                  <a:pt x="110" y="103"/>
                  <a:pt x="110" y="104"/>
                </a:cubicBezTo>
                <a:cubicBezTo>
                  <a:pt x="110" y="104"/>
                  <a:pt x="110" y="104"/>
                  <a:pt x="110" y="104"/>
                </a:cubicBezTo>
                <a:cubicBezTo>
                  <a:pt x="111" y="105"/>
                  <a:pt x="112" y="106"/>
                  <a:pt x="113" y="106"/>
                </a:cubicBezTo>
                <a:cubicBezTo>
                  <a:pt x="113" y="106"/>
                  <a:pt x="113" y="106"/>
                  <a:pt x="114" y="106"/>
                </a:cubicBezTo>
                <a:cubicBezTo>
                  <a:pt x="114" y="106"/>
                  <a:pt x="114" y="105"/>
                  <a:pt x="114" y="105"/>
                </a:cubicBezTo>
                <a:cubicBezTo>
                  <a:pt x="114" y="104"/>
                  <a:pt x="114" y="104"/>
                  <a:pt x="114" y="104"/>
                </a:cubicBezTo>
                <a:cubicBezTo>
                  <a:pt x="115" y="104"/>
                  <a:pt x="114" y="104"/>
                  <a:pt x="114" y="104"/>
                </a:cubicBezTo>
                <a:cubicBezTo>
                  <a:pt x="114" y="105"/>
                  <a:pt x="114" y="105"/>
                  <a:pt x="115" y="105"/>
                </a:cubicBezTo>
                <a:cubicBezTo>
                  <a:pt x="115" y="106"/>
                  <a:pt x="116" y="105"/>
                  <a:pt x="116" y="106"/>
                </a:cubicBezTo>
                <a:cubicBezTo>
                  <a:pt x="116" y="106"/>
                  <a:pt x="116" y="106"/>
                  <a:pt x="116" y="106"/>
                </a:cubicBezTo>
                <a:cubicBezTo>
                  <a:pt x="116" y="106"/>
                  <a:pt x="116" y="106"/>
                  <a:pt x="116" y="106"/>
                </a:cubicBezTo>
                <a:cubicBezTo>
                  <a:pt x="116" y="106"/>
                  <a:pt x="117" y="106"/>
                  <a:pt x="117" y="105"/>
                </a:cubicBezTo>
                <a:cubicBezTo>
                  <a:pt x="117" y="105"/>
                  <a:pt x="116" y="105"/>
                  <a:pt x="116" y="105"/>
                </a:cubicBezTo>
                <a:cubicBezTo>
                  <a:pt x="116" y="105"/>
                  <a:pt x="117" y="105"/>
                  <a:pt x="117" y="105"/>
                </a:cubicBezTo>
                <a:cubicBezTo>
                  <a:pt x="117" y="105"/>
                  <a:pt x="116" y="104"/>
                  <a:pt x="116" y="104"/>
                </a:cubicBezTo>
                <a:cubicBezTo>
                  <a:pt x="116" y="104"/>
                  <a:pt x="117" y="104"/>
                  <a:pt x="117" y="104"/>
                </a:cubicBezTo>
                <a:cubicBezTo>
                  <a:pt x="117" y="104"/>
                  <a:pt x="116" y="104"/>
                  <a:pt x="116" y="104"/>
                </a:cubicBezTo>
                <a:cubicBezTo>
                  <a:pt x="116" y="104"/>
                  <a:pt x="116" y="104"/>
                  <a:pt x="117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16" y="104"/>
                  <a:pt x="116" y="104"/>
                  <a:pt x="116" y="104"/>
                </a:cubicBezTo>
                <a:cubicBezTo>
                  <a:pt x="116" y="103"/>
                  <a:pt x="117" y="103"/>
                  <a:pt x="117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2"/>
                  <a:pt x="115" y="103"/>
                  <a:pt x="115" y="103"/>
                </a:cubicBezTo>
                <a:cubicBezTo>
                  <a:pt x="115" y="103"/>
                  <a:pt x="116" y="103"/>
                  <a:pt x="116" y="103"/>
                </a:cubicBezTo>
                <a:cubicBezTo>
                  <a:pt x="116" y="102"/>
                  <a:pt x="116" y="102"/>
                  <a:pt x="116" y="102"/>
                </a:cubicBezTo>
                <a:cubicBezTo>
                  <a:pt x="116" y="102"/>
                  <a:pt x="117" y="102"/>
                  <a:pt x="116" y="102"/>
                </a:cubicBezTo>
                <a:cubicBezTo>
                  <a:pt x="116" y="102"/>
                  <a:pt x="116" y="102"/>
                  <a:pt x="116" y="102"/>
                </a:cubicBezTo>
                <a:cubicBezTo>
                  <a:pt x="116" y="102"/>
                  <a:pt x="116" y="102"/>
                  <a:pt x="117" y="102"/>
                </a:cubicBezTo>
                <a:cubicBezTo>
                  <a:pt x="116" y="101"/>
                  <a:pt x="116" y="102"/>
                  <a:pt x="116" y="102"/>
                </a:cubicBezTo>
                <a:cubicBezTo>
                  <a:pt x="116" y="102"/>
                  <a:pt x="116" y="101"/>
                  <a:pt x="116" y="101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5" y="101"/>
                  <a:pt x="115" y="101"/>
                  <a:pt x="115" y="101"/>
                </a:cubicBezTo>
                <a:cubicBezTo>
                  <a:pt x="115" y="101"/>
                  <a:pt x="115" y="101"/>
                  <a:pt x="115" y="101"/>
                </a:cubicBezTo>
                <a:cubicBezTo>
                  <a:pt x="115" y="102"/>
                  <a:pt x="115" y="102"/>
                  <a:pt x="115" y="102"/>
                </a:cubicBezTo>
                <a:cubicBezTo>
                  <a:pt x="114" y="102"/>
                  <a:pt x="114" y="101"/>
                  <a:pt x="114" y="101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15" y="100"/>
                  <a:pt x="115" y="100"/>
                  <a:pt x="115" y="100"/>
                </a:cubicBezTo>
                <a:cubicBezTo>
                  <a:pt x="115" y="100"/>
                  <a:pt x="115" y="100"/>
                  <a:pt x="116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100"/>
                  <a:pt x="115" y="100"/>
                  <a:pt x="115" y="100"/>
                </a:cubicBezTo>
                <a:cubicBezTo>
                  <a:pt x="115" y="100"/>
                  <a:pt x="115" y="99"/>
                  <a:pt x="115" y="100"/>
                </a:cubicBezTo>
                <a:cubicBezTo>
                  <a:pt x="115" y="100"/>
                  <a:pt x="115" y="100"/>
                  <a:pt x="114" y="100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15" y="99"/>
                  <a:pt x="114" y="99"/>
                  <a:pt x="114" y="99"/>
                </a:cubicBezTo>
                <a:cubicBezTo>
                  <a:pt x="114" y="100"/>
                  <a:pt x="114" y="100"/>
                  <a:pt x="113" y="100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3" y="100"/>
                  <a:pt x="113" y="100"/>
                  <a:pt x="114" y="99"/>
                </a:cubicBezTo>
                <a:cubicBezTo>
                  <a:pt x="114" y="99"/>
                  <a:pt x="114" y="99"/>
                  <a:pt x="114" y="99"/>
                </a:cubicBezTo>
                <a:cubicBezTo>
                  <a:pt x="114" y="99"/>
                  <a:pt x="114" y="99"/>
                  <a:pt x="114" y="99"/>
                </a:cubicBezTo>
                <a:cubicBezTo>
                  <a:pt x="114" y="99"/>
                  <a:pt x="114" y="99"/>
                  <a:pt x="114" y="98"/>
                </a:cubicBezTo>
                <a:cubicBezTo>
                  <a:pt x="113" y="98"/>
                  <a:pt x="113" y="98"/>
                  <a:pt x="113" y="98"/>
                </a:cubicBezTo>
                <a:cubicBezTo>
                  <a:pt x="113" y="98"/>
                  <a:pt x="113" y="98"/>
                  <a:pt x="112" y="98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2" y="98"/>
                  <a:pt x="112" y="98"/>
                  <a:pt x="111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11" y="98"/>
                  <a:pt x="111" y="97"/>
                  <a:pt x="111" y="97"/>
                </a:cubicBezTo>
                <a:cubicBezTo>
                  <a:pt x="110" y="97"/>
                  <a:pt x="110" y="97"/>
                  <a:pt x="110" y="97"/>
                </a:cubicBezTo>
                <a:cubicBezTo>
                  <a:pt x="110" y="97"/>
                  <a:pt x="110" y="97"/>
                  <a:pt x="110" y="97"/>
                </a:cubicBezTo>
                <a:cubicBezTo>
                  <a:pt x="109" y="97"/>
                  <a:pt x="109" y="96"/>
                  <a:pt x="109" y="96"/>
                </a:cubicBezTo>
                <a:cubicBezTo>
                  <a:pt x="109" y="96"/>
                  <a:pt x="109" y="96"/>
                  <a:pt x="108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08" y="97"/>
                  <a:pt x="107" y="97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97"/>
                  <a:pt x="107" y="98"/>
                  <a:pt x="107" y="98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7" y="96"/>
                  <a:pt x="107" y="96"/>
                </a:cubicBezTo>
                <a:cubicBezTo>
                  <a:pt x="108" y="96"/>
                  <a:pt x="108" y="96"/>
                  <a:pt x="108" y="96"/>
                </a:cubicBezTo>
                <a:cubicBezTo>
                  <a:pt x="108" y="96"/>
                  <a:pt x="108" y="96"/>
                  <a:pt x="109" y="96"/>
                </a:cubicBezTo>
                <a:cubicBezTo>
                  <a:pt x="109" y="96"/>
                  <a:pt x="109" y="96"/>
                  <a:pt x="109" y="96"/>
                </a:cubicBezTo>
                <a:cubicBezTo>
                  <a:pt x="109" y="95"/>
                  <a:pt x="109" y="95"/>
                  <a:pt x="108" y="95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7" y="95"/>
                  <a:pt x="107" y="94"/>
                  <a:pt x="107" y="94"/>
                </a:cubicBezTo>
                <a:cubicBezTo>
                  <a:pt x="107" y="94"/>
                  <a:pt x="107" y="94"/>
                  <a:pt x="106" y="94"/>
                </a:cubicBezTo>
                <a:cubicBezTo>
                  <a:pt x="106" y="94"/>
                  <a:pt x="106" y="95"/>
                  <a:pt x="105" y="95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3" y="94"/>
                  <a:pt x="103" y="94"/>
                  <a:pt x="102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02" y="94"/>
                  <a:pt x="103" y="94"/>
                  <a:pt x="103" y="94"/>
                </a:cubicBezTo>
                <a:cubicBezTo>
                  <a:pt x="103" y="94"/>
                  <a:pt x="104" y="94"/>
                  <a:pt x="104" y="94"/>
                </a:cubicBezTo>
                <a:cubicBezTo>
                  <a:pt x="104" y="94"/>
                  <a:pt x="105" y="95"/>
                  <a:pt x="105" y="94"/>
                </a:cubicBezTo>
                <a:cubicBezTo>
                  <a:pt x="106" y="94"/>
                  <a:pt x="106" y="94"/>
                  <a:pt x="107" y="94"/>
                </a:cubicBezTo>
                <a:cubicBezTo>
                  <a:pt x="107" y="94"/>
                  <a:pt x="107" y="94"/>
                  <a:pt x="107" y="94"/>
                </a:cubicBezTo>
                <a:cubicBezTo>
                  <a:pt x="107" y="94"/>
                  <a:pt x="108" y="93"/>
                  <a:pt x="108" y="93"/>
                </a:cubicBezTo>
                <a:cubicBezTo>
                  <a:pt x="108" y="93"/>
                  <a:pt x="107" y="93"/>
                  <a:pt x="107" y="93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06" y="93"/>
                  <a:pt x="106" y="93"/>
                  <a:pt x="106" y="93"/>
                </a:cubicBezTo>
                <a:cubicBezTo>
                  <a:pt x="106" y="92"/>
                  <a:pt x="105" y="92"/>
                  <a:pt x="105" y="92"/>
                </a:cubicBezTo>
                <a:cubicBezTo>
                  <a:pt x="105" y="92"/>
                  <a:pt x="105" y="92"/>
                  <a:pt x="104" y="92"/>
                </a:cubicBezTo>
                <a:cubicBezTo>
                  <a:pt x="104" y="92"/>
                  <a:pt x="104" y="93"/>
                  <a:pt x="103" y="93"/>
                </a:cubicBezTo>
                <a:cubicBezTo>
                  <a:pt x="103" y="93"/>
                  <a:pt x="102" y="92"/>
                  <a:pt x="102" y="93"/>
                </a:cubicBezTo>
                <a:cubicBezTo>
                  <a:pt x="102" y="93"/>
                  <a:pt x="102" y="94"/>
                  <a:pt x="102" y="94"/>
                </a:cubicBezTo>
                <a:cubicBezTo>
                  <a:pt x="101" y="94"/>
                  <a:pt x="102" y="93"/>
                  <a:pt x="102" y="93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101" y="93"/>
                  <a:pt x="102" y="92"/>
                  <a:pt x="103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4" y="93"/>
                  <a:pt x="104" y="92"/>
                  <a:pt x="104" y="92"/>
                </a:cubicBezTo>
                <a:cubicBezTo>
                  <a:pt x="104" y="92"/>
                  <a:pt x="104" y="92"/>
                  <a:pt x="103" y="92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102" y="92"/>
                  <a:pt x="102" y="91"/>
                  <a:pt x="102" y="91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101" y="91"/>
                  <a:pt x="102" y="91"/>
                  <a:pt x="102" y="91"/>
                </a:cubicBezTo>
                <a:cubicBezTo>
                  <a:pt x="102" y="91"/>
                  <a:pt x="103" y="91"/>
                  <a:pt x="103" y="92"/>
                </a:cubicBezTo>
                <a:cubicBezTo>
                  <a:pt x="103" y="92"/>
                  <a:pt x="103" y="92"/>
                  <a:pt x="104" y="92"/>
                </a:cubicBezTo>
                <a:cubicBezTo>
                  <a:pt x="104" y="92"/>
                  <a:pt x="104" y="92"/>
                  <a:pt x="105" y="92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7" y="91"/>
                  <a:pt x="108" y="91"/>
                  <a:pt x="108" y="90"/>
                </a:cubicBezTo>
                <a:cubicBezTo>
                  <a:pt x="108" y="90"/>
                  <a:pt x="107" y="90"/>
                  <a:pt x="107" y="89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106" y="88"/>
                  <a:pt x="106" y="89"/>
                  <a:pt x="107" y="89"/>
                </a:cubicBezTo>
                <a:cubicBezTo>
                  <a:pt x="107" y="89"/>
                  <a:pt x="107" y="90"/>
                  <a:pt x="107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8" y="90"/>
                  <a:pt x="108" y="91"/>
                  <a:pt x="108" y="91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09" y="90"/>
                  <a:pt x="109" y="90"/>
                  <a:pt x="109" y="90"/>
                </a:cubicBezTo>
                <a:cubicBezTo>
                  <a:pt x="110" y="89"/>
                  <a:pt x="110" y="90"/>
                  <a:pt x="111" y="90"/>
                </a:cubicBezTo>
                <a:cubicBezTo>
                  <a:pt x="111" y="90"/>
                  <a:pt x="112" y="90"/>
                  <a:pt x="112" y="90"/>
                </a:cubicBezTo>
                <a:cubicBezTo>
                  <a:pt x="113" y="90"/>
                  <a:pt x="113" y="90"/>
                  <a:pt x="113" y="91"/>
                </a:cubicBezTo>
                <a:cubicBezTo>
                  <a:pt x="114" y="91"/>
                  <a:pt x="115" y="90"/>
                  <a:pt x="115" y="90"/>
                </a:cubicBezTo>
                <a:cubicBezTo>
                  <a:pt x="115" y="90"/>
                  <a:pt x="114" y="91"/>
                  <a:pt x="114" y="91"/>
                </a:cubicBezTo>
                <a:cubicBezTo>
                  <a:pt x="113" y="91"/>
                  <a:pt x="113" y="90"/>
                  <a:pt x="112" y="90"/>
                </a:cubicBezTo>
                <a:cubicBezTo>
                  <a:pt x="112" y="90"/>
                  <a:pt x="112" y="90"/>
                  <a:pt x="112" y="90"/>
                </a:cubicBezTo>
                <a:cubicBezTo>
                  <a:pt x="111" y="90"/>
                  <a:pt x="111" y="90"/>
                  <a:pt x="111" y="90"/>
                </a:cubicBezTo>
                <a:cubicBezTo>
                  <a:pt x="111" y="90"/>
                  <a:pt x="110" y="90"/>
                  <a:pt x="110" y="90"/>
                </a:cubicBezTo>
                <a:cubicBezTo>
                  <a:pt x="110" y="90"/>
                  <a:pt x="111" y="91"/>
                  <a:pt x="111" y="91"/>
                </a:cubicBezTo>
                <a:cubicBezTo>
                  <a:pt x="111" y="91"/>
                  <a:pt x="112" y="91"/>
                  <a:pt x="112" y="91"/>
                </a:cubicBezTo>
                <a:cubicBezTo>
                  <a:pt x="113" y="91"/>
                  <a:pt x="113" y="92"/>
                  <a:pt x="113" y="92"/>
                </a:cubicBezTo>
                <a:cubicBezTo>
                  <a:pt x="113" y="92"/>
                  <a:pt x="113" y="92"/>
                  <a:pt x="113" y="92"/>
                </a:cubicBezTo>
                <a:cubicBezTo>
                  <a:pt x="113" y="92"/>
                  <a:pt x="114" y="92"/>
                  <a:pt x="114" y="92"/>
                </a:cubicBezTo>
                <a:cubicBezTo>
                  <a:pt x="114" y="92"/>
                  <a:pt x="115" y="92"/>
                  <a:pt x="115" y="92"/>
                </a:cubicBezTo>
                <a:cubicBezTo>
                  <a:pt x="116" y="92"/>
                  <a:pt x="116" y="92"/>
                  <a:pt x="116" y="92"/>
                </a:cubicBezTo>
                <a:cubicBezTo>
                  <a:pt x="116" y="92"/>
                  <a:pt x="117" y="91"/>
                  <a:pt x="117" y="91"/>
                </a:cubicBezTo>
                <a:cubicBezTo>
                  <a:pt x="117" y="91"/>
                  <a:pt x="117" y="91"/>
                  <a:pt x="117" y="91"/>
                </a:cubicBezTo>
                <a:cubicBezTo>
                  <a:pt x="117" y="91"/>
                  <a:pt x="117" y="91"/>
                  <a:pt x="117" y="91"/>
                </a:cubicBezTo>
                <a:cubicBezTo>
                  <a:pt x="117" y="91"/>
                  <a:pt x="118" y="91"/>
                  <a:pt x="118" y="91"/>
                </a:cubicBezTo>
                <a:cubicBezTo>
                  <a:pt x="118" y="91"/>
                  <a:pt x="118" y="91"/>
                  <a:pt x="119" y="91"/>
                </a:cubicBezTo>
                <a:cubicBezTo>
                  <a:pt x="119" y="91"/>
                  <a:pt x="119" y="91"/>
                  <a:pt x="119" y="91"/>
                </a:cubicBezTo>
                <a:cubicBezTo>
                  <a:pt x="120" y="91"/>
                  <a:pt x="120" y="91"/>
                  <a:pt x="120" y="91"/>
                </a:cubicBezTo>
                <a:cubicBezTo>
                  <a:pt x="120" y="90"/>
                  <a:pt x="120" y="90"/>
                  <a:pt x="120" y="90"/>
                </a:cubicBezTo>
                <a:cubicBezTo>
                  <a:pt x="119" y="90"/>
                  <a:pt x="119" y="90"/>
                  <a:pt x="120" y="90"/>
                </a:cubicBezTo>
                <a:cubicBezTo>
                  <a:pt x="119" y="90"/>
                  <a:pt x="120" y="90"/>
                  <a:pt x="120" y="89"/>
                </a:cubicBezTo>
                <a:cubicBezTo>
                  <a:pt x="120" y="89"/>
                  <a:pt x="119" y="89"/>
                  <a:pt x="119" y="89"/>
                </a:cubicBezTo>
                <a:cubicBezTo>
                  <a:pt x="118" y="89"/>
                  <a:pt x="117" y="88"/>
                  <a:pt x="116" y="88"/>
                </a:cubicBezTo>
                <a:cubicBezTo>
                  <a:pt x="116" y="88"/>
                  <a:pt x="116" y="88"/>
                  <a:pt x="116" y="88"/>
                </a:cubicBezTo>
                <a:cubicBezTo>
                  <a:pt x="116" y="89"/>
                  <a:pt x="116" y="89"/>
                  <a:pt x="116" y="89"/>
                </a:cubicBezTo>
                <a:cubicBezTo>
                  <a:pt x="116" y="89"/>
                  <a:pt x="116" y="89"/>
                  <a:pt x="116" y="90"/>
                </a:cubicBezTo>
                <a:cubicBezTo>
                  <a:pt x="116" y="90"/>
                  <a:pt x="116" y="90"/>
                  <a:pt x="116" y="90"/>
                </a:cubicBezTo>
                <a:cubicBezTo>
                  <a:pt x="116" y="90"/>
                  <a:pt x="116" y="90"/>
                  <a:pt x="116" y="89"/>
                </a:cubicBezTo>
                <a:cubicBezTo>
                  <a:pt x="116" y="89"/>
                  <a:pt x="116" y="89"/>
                  <a:pt x="116" y="89"/>
                </a:cubicBezTo>
                <a:cubicBezTo>
                  <a:pt x="115" y="89"/>
                  <a:pt x="115" y="88"/>
                  <a:pt x="114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7"/>
                  <a:pt x="115" y="87"/>
                  <a:pt x="115" y="87"/>
                </a:cubicBezTo>
                <a:cubicBezTo>
                  <a:pt x="116" y="87"/>
                  <a:pt x="115" y="87"/>
                  <a:pt x="115" y="87"/>
                </a:cubicBezTo>
                <a:cubicBezTo>
                  <a:pt x="115" y="87"/>
                  <a:pt x="115" y="87"/>
                  <a:pt x="115" y="87"/>
                </a:cubicBezTo>
                <a:cubicBezTo>
                  <a:pt x="116" y="87"/>
                  <a:pt x="116" y="87"/>
                  <a:pt x="116" y="86"/>
                </a:cubicBezTo>
                <a:cubicBezTo>
                  <a:pt x="116" y="86"/>
                  <a:pt x="116" y="86"/>
                  <a:pt x="115" y="85"/>
                </a:cubicBezTo>
                <a:cubicBezTo>
                  <a:pt x="116" y="86"/>
                  <a:pt x="116" y="86"/>
                  <a:pt x="117" y="86"/>
                </a:cubicBezTo>
                <a:cubicBezTo>
                  <a:pt x="117" y="86"/>
                  <a:pt x="118" y="86"/>
                  <a:pt x="118" y="86"/>
                </a:cubicBezTo>
                <a:cubicBezTo>
                  <a:pt x="119" y="86"/>
                  <a:pt x="119" y="86"/>
                  <a:pt x="120" y="86"/>
                </a:cubicBezTo>
                <a:cubicBezTo>
                  <a:pt x="120" y="86"/>
                  <a:pt x="120" y="87"/>
                  <a:pt x="120" y="87"/>
                </a:cubicBezTo>
                <a:cubicBezTo>
                  <a:pt x="121" y="87"/>
                  <a:pt x="122" y="87"/>
                  <a:pt x="122" y="87"/>
                </a:cubicBezTo>
                <a:cubicBezTo>
                  <a:pt x="123" y="87"/>
                  <a:pt x="123" y="86"/>
                  <a:pt x="124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85"/>
                  <a:pt x="123" y="85"/>
                  <a:pt x="122" y="85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21" y="86"/>
                  <a:pt x="121" y="85"/>
                  <a:pt x="121" y="85"/>
                </a:cubicBezTo>
                <a:cubicBezTo>
                  <a:pt x="120" y="85"/>
                  <a:pt x="119" y="85"/>
                  <a:pt x="118" y="85"/>
                </a:cubicBezTo>
                <a:cubicBezTo>
                  <a:pt x="118" y="85"/>
                  <a:pt x="119" y="85"/>
                  <a:pt x="119" y="85"/>
                </a:cubicBezTo>
                <a:cubicBezTo>
                  <a:pt x="119" y="85"/>
                  <a:pt x="119" y="85"/>
                  <a:pt x="119" y="84"/>
                </a:cubicBezTo>
                <a:cubicBezTo>
                  <a:pt x="119" y="84"/>
                  <a:pt x="119" y="84"/>
                  <a:pt x="119" y="84"/>
                </a:cubicBezTo>
                <a:cubicBezTo>
                  <a:pt x="119" y="84"/>
                  <a:pt x="119" y="83"/>
                  <a:pt x="119" y="83"/>
                </a:cubicBezTo>
                <a:cubicBezTo>
                  <a:pt x="119" y="83"/>
                  <a:pt x="119" y="83"/>
                  <a:pt x="119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9" y="83"/>
                  <a:pt x="119" y="83"/>
                </a:cubicBezTo>
                <a:cubicBezTo>
                  <a:pt x="119" y="83"/>
                  <a:pt x="119" y="83"/>
                  <a:pt x="119" y="83"/>
                </a:cubicBezTo>
                <a:cubicBezTo>
                  <a:pt x="120" y="83"/>
                  <a:pt x="118" y="82"/>
                  <a:pt x="118" y="82"/>
                </a:cubicBezTo>
                <a:cubicBezTo>
                  <a:pt x="118" y="82"/>
                  <a:pt x="118" y="81"/>
                  <a:pt x="117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16" y="81"/>
                  <a:pt x="115" y="81"/>
                  <a:pt x="115" y="81"/>
                </a:cubicBezTo>
                <a:cubicBezTo>
                  <a:pt x="114" y="81"/>
                  <a:pt x="114" y="81"/>
                  <a:pt x="114" y="80"/>
                </a:cubicBezTo>
                <a:cubicBezTo>
                  <a:pt x="115" y="80"/>
                  <a:pt x="115" y="81"/>
                  <a:pt x="116" y="81"/>
                </a:cubicBezTo>
                <a:cubicBezTo>
                  <a:pt x="116" y="81"/>
                  <a:pt x="117" y="81"/>
                  <a:pt x="117" y="81"/>
                </a:cubicBezTo>
                <a:cubicBezTo>
                  <a:pt x="117" y="81"/>
                  <a:pt x="116" y="80"/>
                  <a:pt x="116" y="80"/>
                </a:cubicBezTo>
                <a:cubicBezTo>
                  <a:pt x="116" y="80"/>
                  <a:pt x="115" y="80"/>
                  <a:pt x="115" y="80"/>
                </a:cubicBezTo>
                <a:cubicBezTo>
                  <a:pt x="116" y="80"/>
                  <a:pt x="117" y="80"/>
                  <a:pt x="117" y="81"/>
                </a:cubicBezTo>
                <a:cubicBezTo>
                  <a:pt x="118" y="81"/>
                  <a:pt x="118" y="81"/>
                  <a:pt x="118" y="81"/>
                </a:cubicBezTo>
                <a:cubicBezTo>
                  <a:pt x="118" y="81"/>
                  <a:pt x="118" y="81"/>
                  <a:pt x="119" y="82"/>
                </a:cubicBezTo>
                <a:cubicBezTo>
                  <a:pt x="119" y="82"/>
                  <a:pt x="119" y="82"/>
                  <a:pt x="119" y="82"/>
                </a:cubicBezTo>
                <a:cubicBezTo>
                  <a:pt x="119" y="82"/>
                  <a:pt x="120" y="82"/>
                  <a:pt x="120" y="82"/>
                </a:cubicBezTo>
                <a:cubicBezTo>
                  <a:pt x="120" y="82"/>
                  <a:pt x="121" y="82"/>
                  <a:pt x="121" y="82"/>
                </a:cubicBezTo>
                <a:cubicBezTo>
                  <a:pt x="121" y="82"/>
                  <a:pt x="121" y="82"/>
                  <a:pt x="121" y="82"/>
                </a:cubicBezTo>
                <a:cubicBezTo>
                  <a:pt x="121" y="83"/>
                  <a:pt x="121" y="83"/>
                  <a:pt x="121" y="83"/>
                </a:cubicBezTo>
                <a:cubicBezTo>
                  <a:pt x="122" y="83"/>
                  <a:pt x="122" y="82"/>
                  <a:pt x="122" y="82"/>
                </a:cubicBezTo>
                <a:cubicBezTo>
                  <a:pt x="122" y="81"/>
                  <a:pt x="123" y="81"/>
                  <a:pt x="122" y="81"/>
                </a:cubicBezTo>
                <a:cubicBezTo>
                  <a:pt x="122" y="81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79"/>
                  <a:pt x="122" y="80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2" y="79"/>
                  <a:pt x="121" y="79"/>
                  <a:pt x="121" y="79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20" y="78"/>
                  <a:pt x="120" y="78"/>
                  <a:pt x="119" y="78"/>
                </a:cubicBezTo>
                <a:cubicBezTo>
                  <a:pt x="118" y="78"/>
                  <a:pt x="117" y="78"/>
                  <a:pt x="116" y="78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6" y="78"/>
                  <a:pt x="116" y="78"/>
                  <a:pt x="117" y="78"/>
                </a:cubicBezTo>
                <a:cubicBezTo>
                  <a:pt x="117" y="78"/>
                  <a:pt x="117" y="78"/>
                  <a:pt x="117" y="78"/>
                </a:cubicBezTo>
                <a:cubicBezTo>
                  <a:pt x="118" y="78"/>
                  <a:pt x="118" y="78"/>
                  <a:pt x="118" y="78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20" y="78"/>
                  <a:pt x="120" y="78"/>
                  <a:pt x="121" y="78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22" y="78"/>
                  <a:pt x="122" y="77"/>
                  <a:pt x="122" y="77"/>
                </a:cubicBezTo>
                <a:cubicBezTo>
                  <a:pt x="121" y="77"/>
                  <a:pt x="121" y="77"/>
                  <a:pt x="120" y="77"/>
                </a:cubicBezTo>
                <a:cubicBezTo>
                  <a:pt x="119" y="77"/>
                  <a:pt x="118" y="76"/>
                  <a:pt x="118" y="76"/>
                </a:cubicBezTo>
                <a:cubicBezTo>
                  <a:pt x="118" y="77"/>
                  <a:pt x="119" y="77"/>
                  <a:pt x="120" y="77"/>
                </a:cubicBezTo>
                <a:cubicBezTo>
                  <a:pt x="119" y="77"/>
                  <a:pt x="119" y="78"/>
                  <a:pt x="119" y="77"/>
                </a:cubicBezTo>
                <a:cubicBezTo>
                  <a:pt x="119" y="77"/>
                  <a:pt x="118" y="77"/>
                  <a:pt x="118" y="77"/>
                </a:cubicBezTo>
                <a:cubicBezTo>
                  <a:pt x="118" y="77"/>
                  <a:pt x="118" y="77"/>
                  <a:pt x="117" y="77"/>
                </a:cubicBezTo>
                <a:cubicBezTo>
                  <a:pt x="117" y="77"/>
                  <a:pt x="117" y="77"/>
                  <a:pt x="117" y="77"/>
                </a:cubicBezTo>
                <a:cubicBezTo>
                  <a:pt x="117" y="77"/>
                  <a:pt x="117" y="77"/>
                  <a:pt x="117" y="77"/>
                </a:cubicBezTo>
                <a:cubicBezTo>
                  <a:pt x="117" y="77"/>
                  <a:pt x="117" y="77"/>
                  <a:pt x="117" y="77"/>
                </a:cubicBezTo>
                <a:cubicBezTo>
                  <a:pt x="116" y="77"/>
                  <a:pt x="117" y="76"/>
                  <a:pt x="116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5" y="76"/>
                  <a:pt x="115" y="76"/>
                  <a:pt x="114" y="76"/>
                </a:cubicBezTo>
                <a:cubicBezTo>
                  <a:pt x="114" y="76"/>
                  <a:pt x="115" y="75"/>
                  <a:pt x="115" y="75"/>
                </a:cubicBezTo>
                <a:cubicBezTo>
                  <a:pt x="115" y="75"/>
                  <a:pt x="115" y="76"/>
                  <a:pt x="115" y="76"/>
                </a:cubicBezTo>
                <a:cubicBezTo>
                  <a:pt x="115" y="76"/>
                  <a:pt x="116" y="76"/>
                  <a:pt x="116" y="76"/>
                </a:cubicBezTo>
                <a:cubicBezTo>
                  <a:pt x="116" y="76"/>
                  <a:pt x="117" y="76"/>
                  <a:pt x="116" y="76"/>
                </a:cubicBezTo>
                <a:cubicBezTo>
                  <a:pt x="116" y="75"/>
                  <a:pt x="116" y="76"/>
                  <a:pt x="116" y="76"/>
                </a:cubicBezTo>
                <a:cubicBezTo>
                  <a:pt x="116" y="76"/>
                  <a:pt x="116" y="75"/>
                  <a:pt x="116" y="75"/>
                </a:cubicBezTo>
                <a:cubicBezTo>
                  <a:pt x="116" y="75"/>
                  <a:pt x="116" y="75"/>
                  <a:pt x="115" y="75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16" y="75"/>
                  <a:pt x="115" y="75"/>
                  <a:pt x="115" y="75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14" y="75"/>
                  <a:pt x="114" y="75"/>
                  <a:pt x="114" y="75"/>
                </a:cubicBezTo>
                <a:cubicBezTo>
                  <a:pt x="114" y="74"/>
                  <a:pt x="113" y="74"/>
                  <a:pt x="114" y="74"/>
                </a:cubicBezTo>
                <a:cubicBezTo>
                  <a:pt x="114" y="74"/>
                  <a:pt x="115" y="74"/>
                  <a:pt x="115" y="74"/>
                </a:cubicBezTo>
                <a:cubicBezTo>
                  <a:pt x="114" y="74"/>
                  <a:pt x="114" y="74"/>
                  <a:pt x="115" y="74"/>
                </a:cubicBezTo>
                <a:cubicBezTo>
                  <a:pt x="115" y="73"/>
                  <a:pt x="115" y="73"/>
                  <a:pt x="115" y="74"/>
                </a:cubicBezTo>
                <a:cubicBezTo>
                  <a:pt x="115" y="74"/>
                  <a:pt x="115" y="74"/>
                  <a:pt x="115" y="74"/>
                </a:cubicBezTo>
                <a:cubicBezTo>
                  <a:pt x="115" y="74"/>
                  <a:pt x="116" y="74"/>
                  <a:pt x="116" y="74"/>
                </a:cubicBezTo>
                <a:cubicBezTo>
                  <a:pt x="116" y="74"/>
                  <a:pt x="116" y="74"/>
                  <a:pt x="116" y="75"/>
                </a:cubicBezTo>
                <a:cubicBezTo>
                  <a:pt x="117" y="75"/>
                  <a:pt x="117" y="74"/>
                  <a:pt x="118" y="74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8" y="74"/>
                  <a:pt x="118" y="74"/>
                  <a:pt x="119" y="74"/>
                </a:cubicBezTo>
                <a:cubicBezTo>
                  <a:pt x="118" y="73"/>
                  <a:pt x="118" y="73"/>
                  <a:pt x="117" y="73"/>
                </a:cubicBezTo>
                <a:cubicBezTo>
                  <a:pt x="117" y="73"/>
                  <a:pt x="117" y="73"/>
                  <a:pt x="116" y="73"/>
                </a:cubicBezTo>
                <a:cubicBezTo>
                  <a:pt x="117" y="73"/>
                  <a:pt x="117" y="73"/>
                  <a:pt x="118" y="73"/>
                </a:cubicBezTo>
                <a:cubicBezTo>
                  <a:pt x="118" y="73"/>
                  <a:pt x="118" y="73"/>
                  <a:pt x="119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8" y="73"/>
                  <a:pt x="118" y="73"/>
                </a:cubicBezTo>
                <a:cubicBezTo>
                  <a:pt x="119" y="73"/>
                  <a:pt x="119" y="73"/>
                  <a:pt x="120" y="73"/>
                </a:cubicBezTo>
                <a:cubicBezTo>
                  <a:pt x="120" y="73"/>
                  <a:pt x="121" y="73"/>
                  <a:pt x="121" y="73"/>
                </a:cubicBezTo>
                <a:cubicBezTo>
                  <a:pt x="122" y="73"/>
                  <a:pt x="122" y="73"/>
                  <a:pt x="123" y="73"/>
                </a:cubicBezTo>
                <a:cubicBezTo>
                  <a:pt x="123" y="73"/>
                  <a:pt x="123" y="73"/>
                  <a:pt x="123" y="73"/>
                </a:cubicBezTo>
                <a:cubicBezTo>
                  <a:pt x="124" y="73"/>
                  <a:pt x="124" y="74"/>
                  <a:pt x="124" y="74"/>
                </a:cubicBezTo>
                <a:cubicBezTo>
                  <a:pt x="124" y="74"/>
                  <a:pt x="124" y="74"/>
                  <a:pt x="125" y="74"/>
                </a:cubicBezTo>
                <a:cubicBezTo>
                  <a:pt x="125" y="74"/>
                  <a:pt x="125" y="74"/>
                  <a:pt x="125" y="74"/>
                </a:cubicBezTo>
                <a:cubicBezTo>
                  <a:pt x="125" y="74"/>
                  <a:pt x="125" y="74"/>
                  <a:pt x="125" y="74"/>
                </a:cubicBezTo>
                <a:cubicBezTo>
                  <a:pt x="125" y="74"/>
                  <a:pt x="125" y="74"/>
                  <a:pt x="125" y="74"/>
                </a:cubicBezTo>
                <a:cubicBezTo>
                  <a:pt x="125" y="74"/>
                  <a:pt x="125" y="74"/>
                  <a:pt x="125" y="74"/>
                </a:cubicBezTo>
                <a:cubicBezTo>
                  <a:pt x="125" y="73"/>
                  <a:pt x="126" y="73"/>
                  <a:pt x="126" y="73"/>
                </a:cubicBezTo>
                <a:cubicBezTo>
                  <a:pt x="126" y="73"/>
                  <a:pt x="126" y="73"/>
                  <a:pt x="126" y="72"/>
                </a:cubicBezTo>
                <a:cubicBezTo>
                  <a:pt x="126" y="72"/>
                  <a:pt x="126" y="72"/>
                  <a:pt x="125" y="72"/>
                </a:cubicBezTo>
                <a:cubicBezTo>
                  <a:pt x="125" y="72"/>
                  <a:pt x="125" y="71"/>
                  <a:pt x="125" y="71"/>
                </a:cubicBezTo>
                <a:cubicBezTo>
                  <a:pt x="125" y="71"/>
                  <a:pt x="124" y="71"/>
                  <a:pt x="124" y="71"/>
                </a:cubicBezTo>
                <a:cubicBezTo>
                  <a:pt x="124" y="71"/>
                  <a:pt x="124" y="71"/>
                  <a:pt x="123" y="71"/>
                </a:cubicBezTo>
                <a:cubicBezTo>
                  <a:pt x="123" y="71"/>
                  <a:pt x="123" y="71"/>
                  <a:pt x="123" y="71"/>
                </a:cubicBezTo>
                <a:cubicBezTo>
                  <a:pt x="123" y="71"/>
                  <a:pt x="123" y="71"/>
                  <a:pt x="123" y="71"/>
                </a:cubicBezTo>
                <a:cubicBezTo>
                  <a:pt x="123" y="71"/>
                  <a:pt x="122" y="71"/>
                  <a:pt x="122" y="71"/>
                </a:cubicBezTo>
                <a:cubicBezTo>
                  <a:pt x="122" y="71"/>
                  <a:pt x="121" y="71"/>
                  <a:pt x="121" y="71"/>
                </a:cubicBezTo>
                <a:cubicBezTo>
                  <a:pt x="121" y="70"/>
                  <a:pt x="120" y="70"/>
                  <a:pt x="120" y="70"/>
                </a:cubicBezTo>
                <a:cubicBezTo>
                  <a:pt x="120" y="70"/>
                  <a:pt x="120" y="70"/>
                  <a:pt x="120" y="70"/>
                </a:cubicBezTo>
                <a:cubicBezTo>
                  <a:pt x="120" y="69"/>
                  <a:pt x="119" y="69"/>
                  <a:pt x="119" y="69"/>
                </a:cubicBezTo>
                <a:cubicBezTo>
                  <a:pt x="119" y="69"/>
                  <a:pt x="119" y="69"/>
                  <a:pt x="119" y="69"/>
                </a:cubicBezTo>
                <a:cubicBezTo>
                  <a:pt x="119" y="69"/>
                  <a:pt x="120" y="69"/>
                  <a:pt x="120" y="69"/>
                </a:cubicBezTo>
                <a:cubicBezTo>
                  <a:pt x="120" y="69"/>
                  <a:pt x="120" y="69"/>
                  <a:pt x="121" y="69"/>
                </a:cubicBezTo>
                <a:cubicBezTo>
                  <a:pt x="121" y="69"/>
                  <a:pt x="122" y="69"/>
                  <a:pt x="122" y="69"/>
                </a:cubicBezTo>
                <a:cubicBezTo>
                  <a:pt x="123" y="70"/>
                  <a:pt x="123" y="69"/>
                  <a:pt x="123" y="69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3" y="68"/>
                  <a:pt x="122" y="68"/>
                  <a:pt x="121" y="68"/>
                </a:cubicBezTo>
                <a:cubicBezTo>
                  <a:pt x="121" y="68"/>
                  <a:pt x="120" y="68"/>
                  <a:pt x="120" y="68"/>
                </a:cubicBezTo>
                <a:cubicBezTo>
                  <a:pt x="120" y="68"/>
                  <a:pt x="119" y="68"/>
                  <a:pt x="119" y="68"/>
                </a:cubicBezTo>
                <a:cubicBezTo>
                  <a:pt x="119" y="68"/>
                  <a:pt x="119" y="67"/>
                  <a:pt x="119" y="67"/>
                </a:cubicBezTo>
                <a:cubicBezTo>
                  <a:pt x="119" y="67"/>
                  <a:pt x="118" y="68"/>
                  <a:pt x="118" y="68"/>
                </a:cubicBezTo>
                <a:cubicBezTo>
                  <a:pt x="117" y="68"/>
                  <a:pt x="117" y="69"/>
                  <a:pt x="117" y="69"/>
                </a:cubicBezTo>
                <a:cubicBezTo>
                  <a:pt x="117" y="69"/>
                  <a:pt x="117" y="69"/>
                  <a:pt x="116" y="70"/>
                </a:cubicBezTo>
                <a:cubicBezTo>
                  <a:pt x="116" y="70"/>
                  <a:pt x="117" y="69"/>
                  <a:pt x="117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5" y="69"/>
                  <a:pt x="115" y="69"/>
                  <a:pt x="115" y="69"/>
                </a:cubicBezTo>
                <a:cubicBezTo>
                  <a:pt x="115" y="70"/>
                  <a:pt x="114" y="70"/>
                  <a:pt x="114" y="71"/>
                </a:cubicBezTo>
                <a:cubicBezTo>
                  <a:pt x="114" y="71"/>
                  <a:pt x="114" y="71"/>
                  <a:pt x="114" y="70"/>
                </a:cubicBezTo>
                <a:cubicBezTo>
                  <a:pt x="114" y="70"/>
                  <a:pt x="115" y="69"/>
                  <a:pt x="116" y="69"/>
                </a:cubicBezTo>
                <a:cubicBezTo>
                  <a:pt x="116" y="68"/>
                  <a:pt x="116" y="68"/>
                  <a:pt x="117" y="67"/>
                </a:cubicBezTo>
                <a:cubicBezTo>
                  <a:pt x="116" y="67"/>
                  <a:pt x="116" y="68"/>
                  <a:pt x="116" y="68"/>
                </a:cubicBezTo>
                <a:cubicBezTo>
                  <a:pt x="116" y="67"/>
                  <a:pt x="117" y="67"/>
                  <a:pt x="117" y="67"/>
                </a:cubicBezTo>
                <a:cubicBezTo>
                  <a:pt x="117" y="67"/>
                  <a:pt x="116" y="66"/>
                  <a:pt x="116" y="66"/>
                </a:cubicBezTo>
                <a:cubicBezTo>
                  <a:pt x="117" y="66"/>
                  <a:pt x="117" y="67"/>
                  <a:pt x="117" y="66"/>
                </a:cubicBezTo>
                <a:cubicBezTo>
                  <a:pt x="117" y="66"/>
                  <a:pt x="117" y="66"/>
                  <a:pt x="117" y="65"/>
                </a:cubicBezTo>
                <a:cubicBezTo>
                  <a:pt x="117" y="65"/>
                  <a:pt x="118" y="65"/>
                  <a:pt x="118" y="64"/>
                </a:cubicBezTo>
                <a:cubicBezTo>
                  <a:pt x="118" y="64"/>
                  <a:pt x="119" y="64"/>
                  <a:pt x="118" y="64"/>
                </a:cubicBezTo>
                <a:cubicBezTo>
                  <a:pt x="118" y="63"/>
                  <a:pt x="117" y="64"/>
                  <a:pt x="117" y="64"/>
                </a:cubicBezTo>
                <a:cubicBezTo>
                  <a:pt x="117" y="63"/>
                  <a:pt x="118" y="63"/>
                  <a:pt x="118" y="63"/>
                </a:cubicBezTo>
                <a:cubicBezTo>
                  <a:pt x="118" y="63"/>
                  <a:pt x="118" y="63"/>
                  <a:pt x="118" y="63"/>
                </a:cubicBezTo>
                <a:cubicBezTo>
                  <a:pt x="118" y="63"/>
                  <a:pt x="118" y="63"/>
                  <a:pt x="118" y="63"/>
                </a:cubicBezTo>
                <a:cubicBezTo>
                  <a:pt x="118" y="62"/>
                  <a:pt x="118" y="63"/>
                  <a:pt x="119" y="62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20" y="62"/>
                  <a:pt x="121" y="63"/>
                  <a:pt x="121" y="62"/>
                </a:cubicBezTo>
                <a:cubicBezTo>
                  <a:pt x="121" y="62"/>
                  <a:pt x="121" y="61"/>
                  <a:pt x="121" y="61"/>
                </a:cubicBezTo>
                <a:cubicBezTo>
                  <a:pt x="121" y="61"/>
                  <a:pt x="121" y="61"/>
                  <a:pt x="121" y="61"/>
                </a:cubicBezTo>
                <a:cubicBezTo>
                  <a:pt x="121" y="61"/>
                  <a:pt x="121" y="61"/>
                  <a:pt x="122" y="61"/>
                </a:cubicBezTo>
                <a:cubicBezTo>
                  <a:pt x="122" y="61"/>
                  <a:pt x="122" y="61"/>
                  <a:pt x="122" y="61"/>
                </a:cubicBezTo>
                <a:cubicBezTo>
                  <a:pt x="122" y="61"/>
                  <a:pt x="122" y="60"/>
                  <a:pt x="123" y="60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3" y="61"/>
                  <a:pt x="123" y="60"/>
                  <a:pt x="123" y="61"/>
                </a:cubicBezTo>
                <a:cubicBezTo>
                  <a:pt x="123" y="61"/>
                  <a:pt x="123" y="60"/>
                  <a:pt x="123" y="60"/>
                </a:cubicBezTo>
                <a:cubicBezTo>
                  <a:pt x="124" y="60"/>
                  <a:pt x="122" y="60"/>
                  <a:pt x="122" y="60"/>
                </a:cubicBezTo>
                <a:cubicBezTo>
                  <a:pt x="122" y="60"/>
                  <a:pt x="122" y="60"/>
                  <a:pt x="122" y="60"/>
                </a:cubicBezTo>
                <a:cubicBezTo>
                  <a:pt x="122" y="60"/>
                  <a:pt x="121" y="60"/>
                  <a:pt x="121" y="60"/>
                </a:cubicBezTo>
                <a:cubicBezTo>
                  <a:pt x="121" y="61"/>
                  <a:pt x="121" y="61"/>
                  <a:pt x="121" y="61"/>
                </a:cubicBezTo>
                <a:cubicBezTo>
                  <a:pt x="121" y="60"/>
                  <a:pt x="122" y="60"/>
                  <a:pt x="122" y="60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22" y="58"/>
                  <a:pt x="122" y="57"/>
                  <a:pt x="122" y="57"/>
                </a:cubicBezTo>
                <a:cubicBezTo>
                  <a:pt x="123" y="57"/>
                  <a:pt x="124" y="57"/>
                  <a:pt x="124" y="57"/>
                </a:cubicBezTo>
                <a:cubicBezTo>
                  <a:pt x="125" y="57"/>
                  <a:pt x="125" y="57"/>
                  <a:pt x="126" y="57"/>
                </a:cubicBezTo>
                <a:cubicBezTo>
                  <a:pt x="127" y="57"/>
                  <a:pt x="127" y="56"/>
                  <a:pt x="128" y="55"/>
                </a:cubicBezTo>
                <a:cubicBezTo>
                  <a:pt x="126" y="56"/>
                  <a:pt x="125" y="56"/>
                  <a:pt x="123" y="56"/>
                </a:cubicBezTo>
                <a:cubicBezTo>
                  <a:pt x="122" y="56"/>
                  <a:pt x="121" y="56"/>
                  <a:pt x="120" y="56"/>
                </a:cubicBezTo>
                <a:cubicBezTo>
                  <a:pt x="120" y="56"/>
                  <a:pt x="120" y="57"/>
                  <a:pt x="120" y="57"/>
                </a:cubicBezTo>
                <a:cubicBezTo>
                  <a:pt x="120" y="57"/>
                  <a:pt x="121" y="57"/>
                  <a:pt x="121" y="57"/>
                </a:cubicBezTo>
                <a:cubicBezTo>
                  <a:pt x="121" y="57"/>
                  <a:pt x="120" y="57"/>
                  <a:pt x="120" y="57"/>
                </a:cubicBezTo>
                <a:cubicBezTo>
                  <a:pt x="120" y="57"/>
                  <a:pt x="119" y="56"/>
                  <a:pt x="119" y="57"/>
                </a:cubicBezTo>
                <a:cubicBezTo>
                  <a:pt x="119" y="56"/>
                  <a:pt x="120" y="55"/>
                  <a:pt x="119" y="55"/>
                </a:cubicBezTo>
                <a:cubicBezTo>
                  <a:pt x="120" y="55"/>
                  <a:pt x="121" y="54"/>
                  <a:pt x="122" y="54"/>
                </a:cubicBezTo>
                <a:cubicBezTo>
                  <a:pt x="123" y="54"/>
                  <a:pt x="124" y="54"/>
                  <a:pt x="124" y="54"/>
                </a:cubicBezTo>
                <a:cubicBezTo>
                  <a:pt x="125" y="54"/>
                  <a:pt x="126" y="54"/>
                  <a:pt x="127" y="54"/>
                </a:cubicBezTo>
                <a:cubicBezTo>
                  <a:pt x="128" y="54"/>
                  <a:pt x="128" y="54"/>
                  <a:pt x="129" y="54"/>
                </a:cubicBezTo>
                <a:cubicBezTo>
                  <a:pt x="129" y="54"/>
                  <a:pt x="129" y="54"/>
                  <a:pt x="130" y="54"/>
                </a:cubicBezTo>
                <a:cubicBezTo>
                  <a:pt x="130" y="54"/>
                  <a:pt x="131" y="53"/>
                  <a:pt x="131" y="53"/>
                </a:cubicBezTo>
                <a:cubicBezTo>
                  <a:pt x="131" y="52"/>
                  <a:pt x="129" y="52"/>
                  <a:pt x="129" y="52"/>
                </a:cubicBezTo>
                <a:cubicBezTo>
                  <a:pt x="129" y="52"/>
                  <a:pt x="128" y="52"/>
                  <a:pt x="128" y="52"/>
                </a:cubicBezTo>
                <a:cubicBezTo>
                  <a:pt x="128" y="52"/>
                  <a:pt x="127" y="52"/>
                  <a:pt x="127" y="52"/>
                </a:cubicBezTo>
                <a:cubicBezTo>
                  <a:pt x="126" y="52"/>
                  <a:pt x="126" y="52"/>
                  <a:pt x="125" y="52"/>
                </a:cubicBezTo>
                <a:cubicBezTo>
                  <a:pt x="125" y="52"/>
                  <a:pt x="124" y="52"/>
                  <a:pt x="124" y="52"/>
                </a:cubicBezTo>
                <a:cubicBezTo>
                  <a:pt x="124" y="52"/>
                  <a:pt x="124" y="52"/>
                  <a:pt x="124" y="52"/>
                </a:cubicBezTo>
                <a:cubicBezTo>
                  <a:pt x="124" y="52"/>
                  <a:pt x="124" y="52"/>
                  <a:pt x="125" y="52"/>
                </a:cubicBezTo>
                <a:cubicBezTo>
                  <a:pt x="125" y="52"/>
                  <a:pt x="125" y="52"/>
                  <a:pt x="126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6" y="51"/>
                  <a:pt x="127" y="51"/>
                  <a:pt x="127" y="51"/>
                </a:cubicBezTo>
                <a:cubicBezTo>
                  <a:pt x="127" y="51"/>
                  <a:pt x="128" y="51"/>
                  <a:pt x="128" y="51"/>
                </a:cubicBezTo>
                <a:cubicBezTo>
                  <a:pt x="129" y="51"/>
                  <a:pt x="129" y="52"/>
                  <a:pt x="130" y="51"/>
                </a:cubicBezTo>
                <a:cubicBezTo>
                  <a:pt x="131" y="51"/>
                  <a:pt x="132" y="51"/>
                  <a:pt x="132" y="51"/>
                </a:cubicBezTo>
                <a:cubicBezTo>
                  <a:pt x="133" y="51"/>
                  <a:pt x="135" y="50"/>
                  <a:pt x="135" y="50"/>
                </a:cubicBezTo>
                <a:cubicBezTo>
                  <a:pt x="135" y="50"/>
                  <a:pt x="135" y="50"/>
                  <a:pt x="135" y="50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1" y="46"/>
                  <a:pt x="139" y="45"/>
                  <a:pt x="138" y="45"/>
                </a:cubicBezTo>
                <a:cubicBezTo>
                  <a:pt x="137" y="45"/>
                  <a:pt x="137" y="45"/>
                  <a:pt x="136" y="44"/>
                </a:cubicBezTo>
                <a:cubicBezTo>
                  <a:pt x="173" y="23"/>
                  <a:pt x="216" y="10"/>
                  <a:pt x="262" y="10"/>
                </a:cubicBezTo>
                <a:cubicBezTo>
                  <a:pt x="327" y="10"/>
                  <a:pt x="387" y="35"/>
                  <a:pt x="431" y="76"/>
                </a:cubicBezTo>
                <a:cubicBezTo>
                  <a:pt x="431" y="76"/>
                  <a:pt x="430" y="76"/>
                  <a:pt x="430" y="76"/>
                </a:cubicBezTo>
                <a:cubicBezTo>
                  <a:pt x="430" y="76"/>
                  <a:pt x="430" y="76"/>
                  <a:pt x="430" y="76"/>
                </a:cubicBezTo>
                <a:cubicBezTo>
                  <a:pt x="430" y="76"/>
                  <a:pt x="430" y="76"/>
                  <a:pt x="430" y="76"/>
                </a:cubicBezTo>
                <a:cubicBezTo>
                  <a:pt x="430" y="76"/>
                  <a:pt x="430" y="76"/>
                  <a:pt x="430" y="76"/>
                </a:cubicBezTo>
                <a:cubicBezTo>
                  <a:pt x="429" y="76"/>
                  <a:pt x="429" y="76"/>
                  <a:pt x="429" y="76"/>
                </a:cubicBezTo>
                <a:cubicBezTo>
                  <a:pt x="429" y="75"/>
                  <a:pt x="429" y="75"/>
                  <a:pt x="429" y="75"/>
                </a:cubicBezTo>
                <a:cubicBezTo>
                  <a:pt x="428" y="75"/>
                  <a:pt x="428" y="75"/>
                  <a:pt x="428" y="75"/>
                </a:cubicBezTo>
                <a:cubicBezTo>
                  <a:pt x="428" y="75"/>
                  <a:pt x="428" y="75"/>
                  <a:pt x="428" y="75"/>
                </a:cubicBezTo>
                <a:cubicBezTo>
                  <a:pt x="428" y="75"/>
                  <a:pt x="428" y="75"/>
                  <a:pt x="428" y="75"/>
                </a:cubicBezTo>
                <a:cubicBezTo>
                  <a:pt x="428" y="75"/>
                  <a:pt x="428" y="75"/>
                  <a:pt x="428" y="75"/>
                </a:cubicBezTo>
                <a:cubicBezTo>
                  <a:pt x="428" y="75"/>
                  <a:pt x="428" y="75"/>
                  <a:pt x="428" y="75"/>
                </a:cubicBezTo>
                <a:cubicBezTo>
                  <a:pt x="428" y="75"/>
                  <a:pt x="428" y="75"/>
                  <a:pt x="428" y="75"/>
                </a:cubicBezTo>
                <a:cubicBezTo>
                  <a:pt x="428" y="76"/>
                  <a:pt x="428" y="76"/>
                  <a:pt x="428" y="76"/>
                </a:cubicBezTo>
                <a:cubicBezTo>
                  <a:pt x="428" y="76"/>
                  <a:pt x="428" y="76"/>
                  <a:pt x="428" y="76"/>
                </a:cubicBezTo>
                <a:cubicBezTo>
                  <a:pt x="428" y="76"/>
                  <a:pt x="428" y="76"/>
                  <a:pt x="428" y="76"/>
                </a:cubicBezTo>
                <a:cubicBezTo>
                  <a:pt x="428" y="76"/>
                  <a:pt x="428" y="76"/>
                  <a:pt x="428" y="76"/>
                </a:cubicBezTo>
                <a:cubicBezTo>
                  <a:pt x="428" y="76"/>
                  <a:pt x="428" y="76"/>
                  <a:pt x="428" y="76"/>
                </a:cubicBezTo>
                <a:cubicBezTo>
                  <a:pt x="428" y="76"/>
                  <a:pt x="428" y="76"/>
                  <a:pt x="428" y="76"/>
                </a:cubicBezTo>
                <a:cubicBezTo>
                  <a:pt x="429" y="76"/>
                  <a:pt x="429" y="76"/>
                  <a:pt x="429" y="76"/>
                </a:cubicBezTo>
                <a:cubicBezTo>
                  <a:pt x="429" y="76"/>
                  <a:pt x="429" y="76"/>
                  <a:pt x="429" y="76"/>
                </a:cubicBezTo>
                <a:cubicBezTo>
                  <a:pt x="429" y="76"/>
                  <a:pt x="429" y="76"/>
                  <a:pt x="429" y="76"/>
                </a:cubicBezTo>
                <a:cubicBezTo>
                  <a:pt x="429" y="76"/>
                  <a:pt x="429" y="76"/>
                  <a:pt x="429" y="76"/>
                </a:cubicBezTo>
                <a:cubicBezTo>
                  <a:pt x="429" y="76"/>
                  <a:pt x="429" y="76"/>
                  <a:pt x="429" y="76"/>
                </a:cubicBezTo>
                <a:cubicBezTo>
                  <a:pt x="429" y="76"/>
                  <a:pt x="429" y="76"/>
                  <a:pt x="429" y="76"/>
                </a:cubicBezTo>
                <a:cubicBezTo>
                  <a:pt x="429" y="76"/>
                  <a:pt x="429" y="76"/>
                  <a:pt x="429" y="76"/>
                </a:cubicBezTo>
                <a:cubicBezTo>
                  <a:pt x="429" y="76"/>
                  <a:pt x="429" y="76"/>
                  <a:pt x="429" y="76"/>
                </a:cubicBezTo>
                <a:cubicBezTo>
                  <a:pt x="429" y="76"/>
                  <a:pt x="429" y="76"/>
                  <a:pt x="429" y="76"/>
                </a:cubicBezTo>
                <a:cubicBezTo>
                  <a:pt x="429" y="76"/>
                  <a:pt x="429" y="76"/>
                  <a:pt x="429" y="76"/>
                </a:cubicBezTo>
                <a:cubicBezTo>
                  <a:pt x="429" y="76"/>
                  <a:pt x="429" y="76"/>
                  <a:pt x="429" y="76"/>
                </a:cubicBezTo>
                <a:cubicBezTo>
                  <a:pt x="429" y="76"/>
                  <a:pt x="429" y="76"/>
                  <a:pt x="429" y="76"/>
                </a:cubicBezTo>
                <a:cubicBezTo>
                  <a:pt x="429" y="76"/>
                  <a:pt x="429" y="76"/>
                  <a:pt x="429" y="76"/>
                </a:cubicBezTo>
                <a:cubicBezTo>
                  <a:pt x="429" y="76"/>
                  <a:pt x="429" y="76"/>
                  <a:pt x="429" y="77"/>
                </a:cubicBezTo>
                <a:cubicBezTo>
                  <a:pt x="429" y="77"/>
                  <a:pt x="429" y="77"/>
                  <a:pt x="429" y="77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30" y="77"/>
                  <a:pt x="430" y="77"/>
                  <a:pt x="430" y="77"/>
                </a:cubicBezTo>
                <a:cubicBezTo>
                  <a:pt x="431" y="77"/>
                  <a:pt x="431" y="77"/>
                  <a:pt x="431" y="77"/>
                </a:cubicBezTo>
                <a:cubicBezTo>
                  <a:pt x="431" y="77"/>
                  <a:pt x="431" y="77"/>
                  <a:pt x="431" y="77"/>
                </a:cubicBezTo>
                <a:cubicBezTo>
                  <a:pt x="431" y="77"/>
                  <a:pt x="431" y="77"/>
                  <a:pt x="431" y="77"/>
                </a:cubicBezTo>
                <a:cubicBezTo>
                  <a:pt x="431" y="78"/>
                  <a:pt x="431" y="78"/>
                  <a:pt x="431" y="78"/>
                </a:cubicBezTo>
                <a:cubicBezTo>
                  <a:pt x="430" y="78"/>
                  <a:pt x="430" y="78"/>
                  <a:pt x="430" y="78"/>
                </a:cubicBezTo>
                <a:cubicBezTo>
                  <a:pt x="428" y="77"/>
                  <a:pt x="428" y="77"/>
                  <a:pt x="428" y="77"/>
                </a:cubicBezTo>
                <a:cubicBezTo>
                  <a:pt x="428" y="77"/>
                  <a:pt x="428" y="77"/>
                  <a:pt x="428" y="77"/>
                </a:cubicBezTo>
                <a:cubicBezTo>
                  <a:pt x="428" y="77"/>
                  <a:pt x="428" y="77"/>
                  <a:pt x="428" y="77"/>
                </a:cubicBezTo>
                <a:cubicBezTo>
                  <a:pt x="428" y="77"/>
                  <a:pt x="428" y="77"/>
                  <a:pt x="428" y="77"/>
                </a:cubicBezTo>
                <a:cubicBezTo>
                  <a:pt x="428" y="77"/>
                  <a:pt x="428" y="77"/>
                  <a:pt x="428" y="77"/>
                </a:cubicBezTo>
                <a:cubicBezTo>
                  <a:pt x="428" y="77"/>
                  <a:pt x="428" y="77"/>
                  <a:pt x="428" y="77"/>
                </a:cubicBezTo>
                <a:cubicBezTo>
                  <a:pt x="428" y="77"/>
                  <a:pt x="428" y="77"/>
                  <a:pt x="428" y="77"/>
                </a:cubicBezTo>
                <a:cubicBezTo>
                  <a:pt x="428" y="77"/>
                  <a:pt x="428" y="77"/>
                  <a:pt x="428" y="77"/>
                </a:cubicBezTo>
                <a:cubicBezTo>
                  <a:pt x="428" y="77"/>
                  <a:pt x="428" y="77"/>
                  <a:pt x="428" y="77"/>
                </a:cubicBezTo>
                <a:cubicBezTo>
                  <a:pt x="427" y="77"/>
                  <a:pt x="427" y="77"/>
                  <a:pt x="427" y="77"/>
                </a:cubicBezTo>
                <a:cubicBezTo>
                  <a:pt x="427" y="77"/>
                  <a:pt x="427" y="77"/>
                  <a:pt x="427" y="77"/>
                </a:cubicBezTo>
                <a:cubicBezTo>
                  <a:pt x="427" y="77"/>
                  <a:pt x="427" y="77"/>
                  <a:pt x="427" y="77"/>
                </a:cubicBezTo>
                <a:cubicBezTo>
                  <a:pt x="427" y="77"/>
                  <a:pt x="427" y="77"/>
                  <a:pt x="427" y="77"/>
                </a:cubicBezTo>
                <a:cubicBezTo>
                  <a:pt x="427" y="77"/>
                  <a:pt x="427" y="77"/>
                  <a:pt x="427" y="77"/>
                </a:cubicBezTo>
                <a:cubicBezTo>
                  <a:pt x="427" y="77"/>
                  <a:pt x="426" y="77"/>
                  <a:pt x="426" y="77"/>
                </a:cubicBezTo>
                <a:cubicBezTo>
                  <a:pt x="426" y="77"/>
                  <a:pt x="426" y="77"/>
                  <a:pt x="426" y="77"/>
                </a:cubicBezTo>
                <a:cubicBezTo>
                  <a:pt x="426" y="77"/>
                  <a:pt x="426" y="77"/>
                  <a:pt x="426" y="77"/>
                </a:cubicBezTo>
                <a:cubicBezTo>
                  <a:pt x="426" y="77"/>
                  <a:pt x="426" y="77"/>
                  <a:pt x="426" y="77"/>
                </a:cubicBezTo>
                <a:cubicBezTo>
                  <a:pt x="426" y="77"/>
                  <a:pt x="426" y="77"/>
                  <a:pt x="426" y="77"/>
                </a:cubicBezTo>
                <a:cubicBezTo>
                  <a:pt x="426" y="77"/>
                  <a:pt x="426" y="77"/>
                  <a:pt x="426" y="77"/>
                </a:cubicBezTo>
                <a:cubicBezTo>
                  <a:pt x="426" y="77"/>
                  <a:pt x="426" y="77"/>
                  <a:pt x="426" y="77"/>
                </a:cubicBezTo>
                <a:cubicBezTo>
                  <a:pt x="426" y="77"/>
                  <a:pt x="426" y="77"/>
                  <a:pt x="426" y="77"/>
                </a:cubicBezTo>
                <a:cubicBezTo>
                  <a:pt x="426" y="77"/>
                  <a:pt x="426" y="77"/>
                  <a:pt x="426" y="77"/>
                </a:cubicBezTo>
                <a:cubicBezTo>
                  <a:pt x="426" y="78"/>
                  <a:pt x="426" y="78"/>
                  <a:pt x="426" y="78"/>
                </a:cubicBezTo>
                <a:cubicBezTo>
                  <a:pt x="426" y="78"/>
                  <a:pt x="425" y="78"/>
                  <a:pt x="425" y="78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25" y="78"/>
                  <a:pt x="425" y="78"/>
                  <a:pt x="424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23" y="78"/>
                  <a:pt x="423" y="78"/>
                  <a:pt x="423" y="78"/>
                </a:cubicBezTo>
                <a:cubicBezTo>
                  <a:pt x="422" y="79"/>
                  <a:pt x="422" y="79"/>
                  <a:pt x="422" y="79"/>
                </a:cubicBezTo>
                <a:cubicBezTo>
                  <a:pt x="422" y="79"/>
                  <a:pt x="422" y="79"/>
                  <a:pt x="422" y="79"/>
                </a:cubicBezTo>
                <a:cubicBezTo>
                  <a:pt x="422" y="79"/>
                  <a:pt x="422" y="79"/>
                  <a:pt x="422" y="79"/>
                </a:cubicBezTo>
                <a:cubicBezTo>
                  <a:pt x="422" y="79"/>
                  <a:pt x="422" y="79"/>
                  <a:pt x="422" y="79"/>
                </a:cubicBezTo>
                <a:cubicBezTo>
                  <a:pt x="422" y="79"/>
                  <a:pt x="422" y="79"/>
                  <a:pt x="422" y="79"/>
                </a:cubicBezTo>
                <a:cubicBezTo>
                  <a:pt x="422" y="79"/>
                  <a:pt x="422" y="79"/>
                  <a:pt x="422" y="79"/>
                </a:cubicBezTo>
                <a:cubicBezTo>
                  <a:pt x="422" y="79"/>
                  <a:pt x="422" y="79"/>
                  <a:pt x="422" y="79"/>
                </a:cubicBezTo>
                <a:cubicBezTo>
                  <a:pt x="422" y="78"/>
                  <a:pt x="422" y="78"/>
                  <a:pt x="422" y="78"/>
                </a:cubicBezTo>
                <a:cubicBezTo>
                  <a:pt x="422" y="78"/>
                  <a:pt x="422" y="78"/>
                  <a:pt x="422" y="78"/>
                </a:cubicBezTo>
                <a:cubicBezTo>
                  <a:pt x="422" y="78"/>
                  <a:pt x="422" y="78"/>
                  <a:pt x="422" y="78"/>
                </a:cubicBezTo>
                <a:cubicBezTo>
                  <a:pt x="422" y="78"/>
                  <a:pt x="422" y="78"/>
                  <a:pt x="422" y="78"/>
                </a:cubicBezTo>
                <a:cubicBezTo>
                  <a:pt x="422" y="78"/>
                  <a:pt x="422" y="78"/>
                  <a:pt x="422" y="78"/>
                </a:cubicBezTo>
                <a:cubicBezTo>
                  <a:pt x="422" y="78"/>
                  <a:pt x="422" y="78"/>
                  <a:pt x="422" y="78"/>
                </a:cubicBezTo>
                <a:cubicBezTo>
                  <a:pt x="421" y="78"/>
                  <a:pt x="421" y="78"/>
                  <a:pt x="421" y="78"/>
                </a:cubicBezTo>
                <a:cubicBezTo>
                  <a:pt x="421" y="78"/>
                  <a:pt x="421" y="78"/>
                  <a:pt x="421" y="78"/>
                </a:cubicBezTo>
                <a:cubicBezTo>
                  <a:pt x="421" y="78"/>
                  <a:pt x="421" y="78"/>
                  <a:pt x="421" y="78"/>
                </a:cubicBezTo>
                <a:cubicBezTo>
                  <a:pt x="420" y="79"/>
                  <a:pt x="420" y="79"/>
                  <a:pt x="420" y="79"/>
                </a:cubicBezTo>
                <a:cubicBezTo>
                  <a:pt x="420" y="79"/>
                  <a:pt x="420" y="79"/>
                  <a:pt x="420" y="79"/>
                </a:cubicBezTo>
                <a:cubicBezTo>
                  <a:pt x="420" y="79"/>
                  <a:pt x="420" y="79"/>
                  <a:pt x="420" y="79"/>
                </a:cubicBezTo>
                <a:cubicBezTo>
                  <a:pt x="420" y="79"/>
                  <a:pt x="420" y="79"/>
                  <a:pt x="420" y="79"/>
                </a:cubicBezTo>
                <a:cubicBezTo>
                  <a:pt x="420" y="79"/>
                  <a:pt x="420" y="79"/>
                  <a:pt x="420" y="79"/>
                </a:cubicBezTo>
                <a:cubicBezTo>
                  <a:pt x="420" y="79"/>
                  <a:pt x="420" y="79"/>
                  <a:pt x="420" y="79"/>
                </a:cubicBezTo>
                <a:cubicBezTo>
                  <a:pt x="420" y="79"/>
                  <a:pt x="420" y="79"/>
                  <a:pt x="420" y="79"/>
                </a:cubicBezTo>
                <a:cubicBezTo>
                  <a:pt x="420" y="79"/>
                  <a:pt x="420" y="79"/>
                  <a:pt x="420" y="79"/>
                </a:cubicBezTo>
                <a:cubicBezTo>
                  <a:pt x="420" y="79"/>
                  <a:pt x="420" y="79"/>
                  <a:pt x="420" y="79"/>
                </a:cubicBezTo>
                <a:cubicBezTo>
                  <a:pt x="420" y="79"/>
                  <a:pt x="420" y="79"/>
                  <a:pt x="420" y="79"/>
                </a:cubicBezTo>
                <a:cubicBezTo>
                  <a:pt x="420" y="79"/>
                  <a:pt x="420" y="79"/>
                  <a:pt x="420" y="78"/>
                </a:cubicBezTo>
                <a:cubicBezTo>
                  <a:pt x="420" y="78"/>
                  <a:pt x="420" y="78"/>
                  <a:pt x="420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4" y="78"/>
                  <a:pt x="414" y="78"/>
                  <a:pt x="414" y="78"/>
                </a:cubicBezTo>
                <a:cubicBezTo>
                  <a:pt x="414" y="78"/>
                  <a:pt x="414" y="78"/>
                  <a:pt x="414" y="78"/>
                </a:cubicBezTo>
                <a:cubicBezTo>
                  <a:pt x="414" y="78"/>
                  <a:pt x="414" y="78"/>
                  <a:pt x="414" y="78"/>
                </a:cubicBezTo>
                <a:cubicBezTo>
                  <a:pt x="414" y="78"/>
                  <a:pt x="414" y="78"/>
                  <a:pt x="414" y="78"/>
                </a:cubicBezTo>
                <a:cubicBezTo>
                  <a:pt x="414" y="78"/>
                  <a:pt x="414" y="78"/>
                  <a:pt x="414" y="78"/>
                </a:cubicBezTo>
                <a:cubicBezTo>
                  <a:pt x="414" y="78"/>
                  <a:pt x="414" y="78"/>
                  <a:pt x="414" y="78"/>
                </a:cubicBezTo>
                <a:cubicBezTo>
                  <a:pt x="414" y="78"/>
                  <a:pt x="414" y="78"/>
                  <a:pt x="414" y="78"/>
                </a:cubicBezTo>
                <a:cubicBezTo>
                  <a:pt x="414" y="78"/>
                  <a:pt x="414" y="78"/>
                  <a:pt x="414" y="78"/>
                </a:cubicBezTo>
                <a:cubicBezTo>
                  <a:pt x="414" y="78"/>
                  <a:pt x="414" y="78"/>
                  <a:pt x="415" y="78"/>
                </a:cubicBezTo>
                <a:cubicBezTo>
                  <a:pt x="415" y="78"/>
                  <a:pt x="415" y="78"/>
                  <a:pt x="415" y="78"/>
                </a:cubicBezTo>
                <a:cubicBezTo>
                  <a:pt x="415" y="78"/>
                  <a:pt x="415" y="78"/>
                  <a:pt x="415" y="78"/>
                </a:cubicBezTo>
                <a:cubicBezTo>
                  <a:pt x="415" y="78"/>
                  <a:pt x="415" y="78"/>
                  <a:pt x="415" y="78"/>
                </a:cubicBezTo>
                <a:cubicBezTo>
                  <a:pt x="415" y="78"/>
                  <a:pt x="415" y="78"/>
                  <a:pt x="415" y="78"/>
                </a:cubicBezTo>
                <a:cubicBezTo>
                  <a:pt x="416" y="78"/>
                  <a:pt x="416" y="78"/>
                  <a:pt x="416" y="78"/>
                </a:cubicBezTo>
                <a:cubicBezTo>
                  <a:pt x="416" y="78"/>
                  <a:pt x="416" y="78"/>
                  <a:pt x="416" y="78"/>
                </a:cubicBezTo>
                <a:cubicBezTo>
                  <a:pt x="416" y="78"/>
                  <a:pt x="416" y="78"/>
                  <a:pt x="416" y="78"/>
                </a:cubicBezTo>
                <a:cubicBezTo>
                  <a:pt x="416" y="78"/>
                  <a:pt x="416" y="78"/>
                  <a:pt x="416" y="78"/>
                </a:cubicBezTo>
                <a:cubicBezTo>
                  <a:pt x="416" y="78"/>
                  <a:pt x="416" y="78"/>
                  <a:pt x="416" y="78"/>
                </a:cubicBezTo>
                <a:cubicBezTo>
                  <a:pt x="416" y="78"/>
                  <a:pt x="416" y="78"/>
                  <a:pt x="416" y="78"/>
                </a:cubicBezTo>
                <a:cubicBezTo>
                  <a:pt x="415" y="79"/>
                  <a:pt x="415" y="79"/>
                  <a:pt x="415" y="79"/>
                </a:cubicBezTo>
                <a:cubicBezTo>
                  <a:pt x="410" y="79"/>
                  <a:pt x="410" y="79"/>
                  <a:pt x="410" y="79"/>
                </a:cubicBezTo>
                <a:cubicBezTo>
                  <a:pt x="410" y="79"/>
                  <a:pt x="410" y="79"/>
                  <a:pt x="410" y="79"/>
                </a:cubicBezTo>
                <a:cubicBezTo>
                  <a:pt x="409" y="80"/>
                  <a:pt x="408" y="80"/>
                  <a:pt x="407" y="80"/>
                </a:cubicBezTo>
                <a:cubicBezTo>
                  <a:pt x="407" y="80"/>
                  <a:pt x="407" y="80"/>
                  <a:pt x="407" y="80"/>
                </a:cubicBezTo>
                <a:cubicBezTo>
                  <a:pt x="406" y="80"/>
                  <a:pt x="406" y="80"/>
                  <a:pt x="406" y="80"/>
                </a:cubicBezTo>
                <a:cubicBezTo>
                  <a:pt x="406" y="80"/>
                  <a:pt x="406" y="80"/>
                  <a:pt x="406" y="80"/>
                </a:cubicBezTo>
                <a:cubicBezTo>
                  <a:pt x="405" y="80"/>
                  <a:pt x="405" y="80"/>
                  <a:pt x="405" y="80"/>
                </a:cubicBezTo>
                <a:cubicBezTo>
                  <a:pt x="405" y="80"/>
                  <a:pt x="405" y="80"/>
                  <a:pt x="405" y="80"/>
                </a:cubicBezTo>
                <a:cubicBezTo>
                  <a:pt x="405" y="81"/>
                  <a:pt x="405" y="81"/>
                  <a:pt x="405" y="81"/>
                </a:cubicBezTo>
                <a:cubicBezTo>
                  <a:pt x="404" y="81"/>
                  <a:pt x="404" y="81"/>
                  <a:pt x="404" y="81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3" y="81"/>
                  <a:pt x="403" y="81"/>
                  <a:pt x="403" y="81"/>
                </a:cubicBezTo>
                <a:cubicBezTo>
                  <a:pt x="402" y="81"/>
                  <a:pt x="402" y="81"/>
                  <a:pt x="402" y="81"/>
                </a:cubicBezTo>
                <a:cubicBezTo>
                  <a:pt x="402" y="81"/>
                  <a:pt x="402" y="81"/>
                  <a:pt x="402" y="81"/>
                </a:cubicBezTo>
                <a:cubicBezTo>
                  <a:pt x="402" y="81"/>
                  <a:pt x="402" y="81"/>
                  <a:pt x="402" y="81"/>
                </a:cubicBezTo>
                <a:cubicBezTo>
                  <a:pt x="402" y="81"/>
                  <a:pt x="402" y="81"/>
                  <a:pt x="402" y="81"/>
                </a:cubicBezTo>
                <a:cubicBezTo>
                  <a:pt x="402" y="81"/>
                  <a:pt x="402" y="81"/>
                  <a:pt x="402" y="81"/>
                </a:cubicBezTo>
                <a:cubicBezTo>
                  <a:pt x="402" y="81"/>
                  <a:pt x="402" y="81"/>
                  <a:pt x="402" y="81"/>
                </a:cubicBezTo>
                <a:cubicBezTo>
                  <a:pt x="402" y="81"/>
                  <a:pt x="402" y="81"/>
                  <a:pt x="402" y="81"/>
                </a:cubicBezTo>
                <a:cubicBezTo>
                  <a:pt x="402" y="82"/>
                  <a:pt x="402" y="82"/>
                  <a:pt x="402" y="82"/>
                </a:cubicBezTo>
                <a:cubicBezTo>
                  <a:pt x="402" y="82"/>
                  <a:pt x="402" y="82"/>
                  <a:pt x="402" y="82"/>
                </a:cubicBezTo>
                <a:cubicBezTo>
                  <a:pt x="402" y="82"/>
                  <a:pt x="402" y="82"/>
                  <a:pt x="402" y="82"/>
                </a:cubicBezTo>
                <a:cubicBezTo>
                  <a:pt x="402" y="82"/>
                  <a:pt x="402" y="82"/>
                  <a:pt x="402" y="82"/>
                </a:cubicBezTo>
                <a:cubicBezTo>
                  <a:pt x="402" y="82"/>
                  <a:pt x="402" y="82"/>
                  <a:pt x="402" y="82"/>
                </a:cubicBezTo>
                <a:cubicBezTo>
                  <a:pt x="401" y="82"/>
                  <a:pt x="401" y="82"/>
                  <a:pt x="401" y="82"/>
                </a:cubicBezTo>
                <a:cubicBezTo>
                  <a:pt x="401" y="82"/>
                  <a:pt x="401" y="82"/>
                  <a:pt x="401" y="82"/>
                </a:cubicBezTo>
                <a:cubicBezTo>
                  <a:pt x="401" y="82"/>
                  <a:pt x="401" y="82"/>
                  <a:pt x="401" y="82"/>
                </a:cubicBezTo>
                <a:cubicBezTo>
                  <a:pt x="401" y="82"/>
                  <a:pt x="401" y="82"/>
                  <a:pt x="401" y="82"/>
                </a:cubicBezTo>
                <a:cubicBezTo>
                  <a:pt x="401" y="82"/>
                  <a:pt x="401" y="82"/>
                  <a:pt x="401" y="82"/>
                </a:cubicBezTo>
                <a:cubicBezTo>
                  <a:pt x="401" y="82"/>
                  <a:pt x="401" y="82"/>
                  <a:pt x="401" y="82"/>
                </a:cubicBezTo>
                <a:cubicBezTo>
                  <a:pt x="401" y="82"/>
                  <a:pt x="401" y="82"/>
                  <a:pt x="401" y="82"/>
                </a:cubicBezTo>
                <a:cubicBezTo>
                  <a:pt x="401" y="82"/>
                  <a:pt x="401" y="82"/>
                  <a:pt x="401" y="82"/>
                </a:cubicBezTo>
                <a:cubicBezTo>
                  <a:pt x="401" y="82"/>
                  <a:pt x="401" y="82"/>
                  <a:pt x="401" y="82"/>
                </a:cubicBezTo>
                <a:cubicBezTo>
                  <a:pt x="401" y="82"/>
                  <a:pt x="401" y="82"/>
                  <a:pt x="401" y="82"/>
                </a:cubicBezTo>
                <a:cubicBezTo>
                  <a:pt x="401" y="82"/>
                  <a:pt x="401" y="82"/>
                  <a:pt x="401" y="82"/>
                </a:cubicBezTo>
                <a:cubicBezTo>
                  <a:pt x="401" y="82"/>
                  <a:pt x="401" y="82"/>
                  <a:pt x="401" y="82"/>
                </a:cubicBezTo>
                <a:cubicBezTo>
                  <a:pt x="401" y="82"/>
                  <a:pt x="401" y="82"/>
                  <a:pt x="401" y="82"/>
                </a:cubicBezTo>
                <a:cubicBezTo>
                  <a:pt x="401" y="82"/>
                  <a:pt x="401" y="82"/>
                  <a:pt x="401" y="82"/>
                </a:cubicBezTo>
                <a:cubicBezTo>
                  <a:pt x="400" y="83"/>
                  <a:pt x="400" y="83"/>
                  <a:pt x="400" y="83"/>
                </a:cubicBezTo>
                <a:cubicBezTo>
                  <a:pt x="400" y="83"/>
                  <a:pt x="400" y="83"/>
                  <a:pt x="400" y="83"/>
                </a:cubicBezTo>
                <a:cubicBezTo>
                  <a:pt x="400" y="83"/>
                  <a:pt x="400" y="83"/>
                  <a:pt x="400" y="83"/>
                </a:cubicBezTo>
                <a:cubicBezTo>
                  <a:pt x="400" y="83"/>
                  <a:pt x="400" y="83"/>
                  <a:pt x="400" y="83"/>
                </a:cubicBezTo>
                <a:cubicBezTo>
                  <a:pt x="400" y="83"/>
                  <a:pt x="400" y="83"/>
                  <a:pt x="400" y="83"/>
                </a:cubicBezTo>
                <a:cubicBezTo>
                  <a:pt x="399" y="83"/>
                  <a:pt x="399" y="83"/>
                  <a:pt x="399" y="83"/>
                </a:cubicBezTo>
                <a:cubicBezTo>
                  <a:pt x="398" y="83"/>
                  <a:pt x="398" y="83"/>
                  <a:pt x="398" y="83"/>
                </a:cubicBezTo>
                <a:cubicBezTo>
                  <a:pt x="398" y="83"/>
                  <a:pt x="398" y="83"/>
                  <a:pt x="398" y="83"/>
                </a:cubicBezTo>
                <a:cubicBezTo>
                  <a:pt x="397" y="83"/>
                  <a:pt x="397" y="83"/>
                  <a:pt x="397" y="83"/>
                </a:cubicBezTo>
                <a:cubicBezTo>
                  <a:pt x="397" y="83"/>
                  <a:pt x="397" y="83"/>
                  <a:pt x="397" y="83"/>
                </a:cubicBezTo>
                <a:cubicBezTo>
                  <a:pt x="397" y="83"/>
                  <a:pt x="397" y="83"/>
                  <a:pt x="397" y="83"/>
                </a:cubicBezTo>
                <a:cubicBezTo>
                  <a:pt x="397" y="83"/>
                  <a:pt x="397" y="83"/>
                  <a:pt x="397" y="83"/>
                </a:cubicBezTo>
                <a:cubicBezTo>
                  <a:pt x="397" y="83"/>
                  <a:pt x="397" y="83"/>
                  <a:pt x="397" y="83"/>
                </a:cubicBezTo>
                <a:cubicBezTo>
                  <a:pt x="397" y="83"/>
                  <a:pt x="397" y="83"/>
                  <a:pt x="397" y="83"/>
                </a:cubicBezTo>
                <a:cubicBezTo>
                  <a:pt x="397" y="83"/>
                  <a:pt x="397" y="83"/>
                  <a:pt x="397" y="83"/>
                </a:cubicBezTo>
                <a:cubicBezTo>
                  <a:pt x="397" y="83"/>
                  <a:pt x="397" y="83"/>
                  <a:pt x="397" y="83"/>
                </a:cubicBezTo>
                <a:cubicBezTo>
                  <a:pt x="398" y="83"/>
                  <a:pt x="398" y="83"/>
                  <a:pt x="398" y="83"/>
                </a:cubicBezTo>
                <a:cubicBezTo>
                  <a:pt x="398" y="83"/>
                  <a:pt x="398" y="83"/>
                  <a:pt x="398" y="83"/>
                </a:cubicBezTo>
                <a:cubicBezTo>
                  <a:pt x="398" y="83"/>
                  <a:pt x="398" y="83"/>
                  <a:pt x="398" y="83"/>
                </a:cubicBezTo>
                <a:cubicBezTo>
                  <a:pt x="398" y="83"/>
                  <a:pt x="398" y="83"/>
                  <a:pt x="398" y="83"/>
                </a:cubicBezTo>
                <a:cubicBezTo>
                  <a:pt x="398" y="83"/>
                  <a:pt x="398" y="83"/>
                  <a:pt x="398" y="83"/>
                </a:cubicBezTo>
                <a:cubicBezTo>
                  <a:pt x="398" y="83"/>
                  <a:pt x="398" y="83"/>
                  <a:pt x="398" y="83"/>
                </a:cubicBezTo>
                <a:cubicBezTo>
                  <a:pt x="398" y="83"/>
                  <a:pt x="398" y="83"/>
                  <a:pt x="398" y="83"/>
                </a:cubicBezTo>
                <a:cubicBezTo>
                  <a:pt x="398" y="83"/>
                  <a:pt x="398" y="83"/>
                  <a:pt x="398" y="83"/>
                </a:cubicBezTo>
                <a:cubicBezTo>
                  <a:pt x="398" y="83"/>
                  <a:pt x="398" y="83"/>
                  <a:pt x="398" y="83"/>
                </a:cubicBezTo>
                <a:cubicBezTo>
                  <a:pt x="398" y="83"/>
                  <a:pt x="398" y="83"/>
                  <a:pt x="398" y="83"/>
                </a:cubicBezTo>
                <a:cubicBezTo>
                  <a:pt x="398" y="83"/>
                  <a:pt x="398" y="83"/>
                  <a:pt x="398" y="83"/>
                </a:cubicBezTo>
                <a:cubicBezTo>
                  <a:pt x="398" y="83"/>
                  <a:pt x="398" y="83"/>
                  <a:pt x="398" y="83"/>
                </a:cubicBezTo>
                <a:cubicBezTo>
                  <a:pt x="399" y="83"/>
                  <a:pt x="399" y="83"/>
                  <a:pt x="399" y="83"/>
                </a:cubicBezTo>
                <a:cubicBezTo>
                  <a:pt x="399" y="83"/>
                  <a:pt x="399" y="83"/>
                  <a:pt x="399" y="83"/>
                </a:cubicBezTo>
                <a:cubicBezTo>
                  <a:pt x="399" y="83"/>
                  <a:pt x="399" y="83"/>
                  <a:pt x="399" y="83"/>
                </a:cubicBezTo>
                <a:cubicBezTo>
                  <a:pt x="399" y="83"/>
                  <a:pt x="399" y="83"/>
                  <a:pt x="399" y="83"/>
                </a:cubicBezTo>
                <a:cubicBezTo>
                  <a:pt x="399" y="83"/>
                  <a:pt x="398" y="83"/>
                  <a:pt x="398" y="83"/>
                </a:cubicBezTo>
                <a:cubicBezTo>
                  <a:pt x="398" y="83"/>
                  <a:pt x="398" y="83"/>
                  <a:pt x="398" y="83"/>
                </a:cubicBezTo>
                <a:cubicBezTo>
                  <a:pt x="398" y="83"/>
                  <a:pt x="398" y="83"/>
                  <a:pt x="398" y="83"/>
                </a:cubicBezTo>
                <a:cubicBezTo>
                  <a:pt x="398" y="83"/>
                  <a:pt x="398" y="83"/>
                  <a:pt x="398" y="83"/>
                </a:cubicBezTo>
                <a:cubicBezTo>
                  <a:pt x="398" y="83"/>
                  <a:pt x="398" y="83"/>
                  <a:pt x="398" y="83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8" y="84"/>
                  <a:pt x="398" y="84"/>
                  <a:pt x="398" y="84"/>
                </a:cubicBezTo>
                <a:cubicBezTo>
                  <a:pt x="397" y="85"/>
                  <a:pt x="397" y="85"/>
                  <a:pt x="397" y="85"/>
                </a:cubicBezTo>
                <a:cubicBezTo>
                  <a:pt x="397" y="85"/>
                  <a:pt x="397" y="85"/>
                  <a:pt x="397" y="85"/>
                </a:cubicBezTo>
                <a:cubicBezTo>
                  <a:pt x="397" y="85"/>
                  <a:pt x="397" y="85"/>
                  <a:pt x="397" y="85"/>
                </a:cubicBezTo>
                <a:cubicBezTo>
                  <a:pt x="397" y="85"/>
                  <a:pt x="397" y="85"/>
                  <a:pt x="397" y="85"/>
                </a:cubicBezTo>
                <a:cubicBezTo>
                  <a:pt x="397" y="85"/>
                  <a:pt x="397" y="85"/>
                  <a:pt x="397" y="85"/>
                </a:cubicBezTo>
                <a:cubicBezTo>
                  <a:pt x="397" y="85"/>
                  <a:pt x="397" y="85"/>
                  <a:pt x="397" y="85"/>
                </a:cubicBezTo>
                <a:cubicBezTo>
                  <a:pt x="397" y="85"/>
                  <a:pt x="397" y="85"/>
                  <a:pt x="397" y="85"/>
                </a:cubicBezTo>
                <a:cubicBezTo>
                  <a:pt x="397" y="85"/>
                  <a:pt x="397" y="85"/>
                  <a:pt x="397" y="85"/>
                </a:cubicBezTo>
                <a:cubicBezTo>
                  <a:pt x="397" y="85"/>
                  <a:pt x="397" y="85"/>
                  <a:pt x="397" y="85"/>
                </a:cubicBezTo>
                <a:cubicBezTo>
                  <a:pt x="397" y="85"/>
                  <a:pt x="397" y="85"/>
                  <a:pt x="397" y="85"/>
                </a:cubicBezTo>
                <a:cubicBezTo>
                  <a:pt x="397" y="85"/>
                  <a:pt x="397" y="85"/>
                  <a:pt x="397" y="85"/>
                </a:cubicBezTo>
                <a:cubicBezTo>
                  <a:pt x="397" y="85"/>
                  <a:pt x="397" y="85"/>
                  <a:pt x="397" y="85"/>
                </a:cubicBezTo>
                <a:cubicBezTo>
                  <a:pt x="397" y="85"/>
                  <a:pt x="397" y="85"/>
                  <a:pt x="397" y="85"/>
                </a:cubicBezTo>
                <a:cubicBezTo>
                  <a:pt x="397" y="85"/>
                  <a:pt x="397" y="85"/>
                  <a:pt x="397" y="85"/>
                </a:cubicBezTo>
                <a:cubicBezTo>
                  <a:pt x="397" y="85"/>
                  <a:pt x="397" y="85"/>
                  <a:pt x="397" y="85"/>
                </a:cubicBezTo>
                <a:cubicBezTo>
                  <a:pt x="396" y="85"/>
                  <a:pt x="397" y="85"/>
                  <a:pt x="396" y="85"/>
                </a:cubicBezTo>
                <a:cubicBezTo>
                  <a:pt x="396" y="85"/>
                  <a:pt x="396" y="85"/>
                  <a:pt x="396" y="85"/>
                </a:cubicBezTo>
                <a:cubicBezTo>
                  <a:pt x="396" y="85"/>
                  <a:pt x="396" y="85"/>
                  <a:pt x="396" y="85"/>
                </a:cubicBezTo>
                <a:cubicBezTo>
                  <a:pt x="395" y="85"/>
                  <a:pt x="396" y="85"/>
                  <a:pt x="395" y="84"/>
                </a:cubicBezTo>
                <a:cubicBezTo>
                  <a:pt x="395" y="84"/>
                  <a:pt x="395" y="84"/>
                  <a:pt x="395" y="84"/>
                </a:cubicBezTo>
                <a:cubicBezTo>
                  <a:pt x="395" y="84"/>
                  <a:pt x="395" y="84"/>
                  <a:pt x="395" y="84"/>
                </a:cubicBezTo>
                <a:cubicBezTo>
                  <a:pt x="395" y="84"/>
                  <a:pt x="395" y="84"/>
                  <a:pt x="395" y="84"/>
                </a:cubicBezTo>
                <a:cubicBezTo>
                  <a:pt x="395" y="84"/>
                  <a:pt x="395" y="84"/>
                  <a:pt x="395" y="84"/>
                </a:cubicBezTo>
                <a:cubicBezTo>
                  <a:pt x="395" y="84"/>
                  <a:pt x="395" y="84"/>
                  <a:pt x="395" y="84"/>
                </a:cubicBezTo>
                <a:cubicBezTo>
                  <a:pt x="395" y="84"/>
                  <a:pt x="395" y="84"/>
                  <a:pt x="395" y="84"/>
                </a:cubicBezTo>
                <a:cubicBezTo>
                  <a:pt x="395" y="84"/>
                  <a:pt x="395" y="84"/>
                  <a:pt x="395" y="84"/>
                </a:cubicBezTo>
                <a:cubicBezTo>
                  <a:pt x="395" y="84"/>
                  <a:pt x="395" y="84"/>
                  <a:pt x="395" y="84"/>
                </a:cubicBezTo>
                <a:cubicBezTo>
                  <a:pt x="395" y="85"/>
                  <a:pt x="395" y="85"/>
                  <a:pt x="395" y="85"/>
                </a:cubicBezTo>
                <a:cubicBezTo>
                  <a:pt x="395" y="85"/>
                  <a:pt x="395" y="85"/>
                  <a:pt x="395" y="85"/>
                </a:cubicBezTo>
                <a:cubicBezTo>
                  <a:pt x="395" y="85"/>
                  <a:pt x="395" y="85"/>
                  <a:pt x="395" y="85"/>
                </a:cubicBezTo>
                <a:cubicBezTo>
                  <a:pt x="395" y="85"/>
                  <a:pt x="395" y="85"/>
                  <a:pt x="395" y="85"/>
                </a:cubicBezTo>
                <a:cubicBezTo>
                  <a:pt x="395" y="85"/>
                  <a:pt x="395" y="85"/>
                  <a:pt x="395" y="85"/>
                </a:cubicBezTo>
                <a:cubicBezTo>
                  <a:pt x="395" y="85"/>
                  <a:pt x="395" y="85"/>
                  <a:pt x="395" y="85"/>
                </a:cubicBezTo>
                <a:cubicBezTo>
                  <a:pt x="394" y="85"/>
                  <a:pt x="394" y="85"/>
                  <a:pt x="394" y="85"/>
                </a:cubicBezTo>
                <a:cubicBezTo>
                  <a:pt x="394" y="85"/>
                  <a:pt x="394" y="85"/>
                  <a:pt x="394" y="85"/>
                </a:cubicBezTo>
                <a:cubicBezTo>
                  <a:pt x="394" y="85"/>
                  <a:pt x="394" y="85"/>
                  <a:pt x="394" y="85"/>
                </a:cubicBezTo>
                <a:cubicBezTo>
                  <a:pt x="394" y="85"/>
                  <a:pt x="394" y="85"/>
                  <a:pt x="394" y="85"/>
                </a:cubicBezTo>
                <a:cubicBezTo>
                  <a:pt x="394" y="85"/>
                  <a:pt x="394" y="85"/>
                  <a:pt x="394" y="85"/>
                </a:cubicBezTo>
                <a:cubicBezTo>
                  <a:pt x="394" y="85"/>
                  <a:pt x="394" y="85"/>
                  <a:pt x="394" y="85"/>
                </a:cubicBezTo>
                <a:cubicBezTo>
                  <a:pt x="394" y="85"/>
                  <a:pt x="394" y="85"/>
                  <a:pt x="394" y="85"/>
                </a:cubicBezTo>
                <a:cubicBezTo>
                  <a:pt x="394" y="85"/>
                  <a:pt x="394" y="85"/>
                  <a:pt x="394" y="85"/>
                </a:cubicBezTo>
                <a:cubicBezTo>
                  <a:pt x="394" y="85"/>
                  <a:pt x="394" y="85"/>
                  <a:pt x="394" y="85"/>
                </a:cubicBezTo>
                <a:cubicBezTo>
                  <a:pt x="394" y="85"/>
                  <a:pt x="394" y="85"/>
                  <a:pt x="394" y="85"/>
                </a:cubicBezTo>
                <a:cubicBezTo>
                  <a:pt x="394" y="85"/>
                  <a:pt x="394" y="85"/>
                  <a:pt x="394" y="85"/>
                </a:cubicBezTo>
                <a:cubicBezTo>
                  <a:pt x="394" y="85"/>
                  <a:pt x="394" y="85"/>
                  <a:pt x="394" y="85"/>
                </a:cubicBezTo>
                <a:cubicBezTo>
                  <a:pt x="394" y="85"/>
                  <a:pt x="394" y="85"/>
                  <a:pt x="394" y="85"/>
                </a:cubicBezTo>
                <a:cubicBezTo>
                  <a:pt x="394" y="85"/>
                  <a:pt x="394" y="85"/>
                  <a:pt x="394" y="85"/>
                </a:cubicBezTo>
                <a:cubicBezTo>
                  <a:pt x="394" y="85"/>
                  <a:pt x="394" y="85"/>
                  <a:pt x="394" y="85"/>
                </a:cubicBezTo>
                <a:cubicBezTo>
                  <a:pt x="394" y="85"/>
                  <a:pt x="394" y="85"/>
                  <a:pt x="394" y="85"/>
                </a:cubicBezTo>
                <a:cubicBezTo>
                  <a:pt x="395" y="85"/>
                  <a:pt x="395" y="85"/>
                  <a:pt x="395" y="85"/>
                </a:cubicBezTo>
                <a:cubicBezTo>
                  <a:pt x="395" y="85"/>
                  <a:pt x="395" y="85"/>
                  <a:pt x="395" y="85"/>
                </a:cubicBezTo>
                <a:cubicBezTo>
                  <a:pt x="395" y="85"/>
                  <a:pt x="395" y="85"/>
                  <a:pt x="395" y="85"/>
                </a:cubicBezTo>
                <a:cubicBezTo>
                  <a:pt x="395" y="85"/>
                  <a:pt x="395" y="85"/>
                  <a:pt x="395" y="85"/>
                </a:cubicBezTo>
                <a:cubicBezTo>
                  <a:pt x="395" y="85"/>
                  <a:pt x="395" y="85"/>
                  <a:pt x="395" y="85"/>
                </a:cubicBezTo>
                <a:cubicBezTo>
                  <a:pt x="396" y="85"/>
                  <a:pt x="396" y="85"/>
                  <a:pt x="396" y="85"/>
                </a:cubicBezTo>
                <a:cubicBezTo>
                  <a:pt x="396" y="85"/>
                  <a:pt x="396" y="85"/>
                  <a:pt x="396" y="85"/>
                </a:cubicBezTo>
                <a:cubicBezTo>
                  <a:pt x="396" y="85"/>
                  <a:pt x="396" y="85"/>
                  <a:pt x="396" y="85"/>
                </a:cubicBezTo>
                <a:cubicBezTo>
                  <a:pt x="396" y="85"/>
                  <a:pt x="396" y="85"/>
                  <a:pt x="396" y="85"/>
                </a:cubicBezTo>
                <a:cubicBezTo>
                  <a:pt x="396" y="85"/>
                  <a:pt x="396" y="85"/>
                  <a:pt x="396" y="85"/>
                </a:cubicBezTo>
                <a:cubicBezTo>
                  <a:pt x="396" y="86"/>
                  <a:pt x="396" y="86"/>
                  <a:pt x="397" y="86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8" y="86"/>
                  <a:pt x="398" y="86"/>
                  <a:pt x="398" y="86"/>
                </a:cubicBezTo>
                <a:cubicBezTo>
                  <a:pt x="398" y="86"/>
                  <a:pt x="398" y="86"/>
                  <a:pt x="398" y="86"/>
                </a:cubicBezTo>
                <a:cubicBezTo>
                  <a:pt x="398" y="86"/>
                  <a:pt x="398" y="86"/>
                  <a:pt x="398" y="86"/>
                </a:cubicBezTo>
                <a:cubicBezTo>
                  <a:pt x="398" y="86"/>
                  <a:pt x="398" y="86"/>
                  <a:pt x="398" y="86"/>
                </a:cubicBezTo>
                <a:cubicBezTo>
                  <a:pt x="398" y="86"/>
                  <a:pt x="398" y="86"/>
                  <a:pt x="398" y="86"/>
                </a:cubicBezTo>
                <a:cubicBezTo>
                  <a:pt x="398" y="86"/>
                  <a:pt x="398" y="86"/>
                  <a:pt x="398" y="86"/>
                </a:cubicBezTo>
                <a:cubicBezTo>
                  <a:pt x="398" y="86"/>
                  <a:pt x="398" y="86"/>
                  <a:pt x="398" y="86"/>
                </a:cubicBezTo>
                <a:cubicBezTo>
                  <a:pt x="398" y="86"/>
                  <a:pt x="398" y="86"/>
                  <a:pt x="398" y="86"/>
                </a:cubicBezTo>
                <a:cubicBezTo>
                  <a:pt x="398" y="86"/>
                  <a:pt x="398" y="86"/>
                  <a:pt x="398" y="86"/>
                </a:cubicBezTo>
                <a:cubicBezTo>
                  <a:pt x="398" y="87"/>
                  <a:pt x="398" y="87"/>
                  <a:pt x="398" y="87"/>
                </a:cubicBezTo>
                <a:cubicBezTo>
                  <a:pt x="398" y="87"/>
                  <a:pt x="398" y="87"/>
                  <a:pt x="398" y="87"/>
                </a:cubicBezTo>
                <a:cubicBezTo>
                  <a:pt x="398" y="87"/>
                  <a:pt x="398" y="87"/>
                  <a:pt x="398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7" y="86"/>
                  <a:pt x="397" y="86"/>
                  <a:pt x="397" y="86"/>
                </a:cubicBezTo>
                <a:cubicBezTo>
                  <a:pt x="396" y="86"/>
                  <a:pt x="396" y="86"/>
                  <a:pt x="396" y="86"/>
                </a:cubicBezTo>
                <a:cubicBezTo>
                  <a:pt x="395" y="86"/>
                  <a:pt x="395" y="86"/>
                  <a:pt x="395" y="86"/>
                </a:cubicBezTo>
                <a:cubicBezTo>
                  <a:pt x="395" y="86"/>
                  <a:pt x="395" y="86"/>
                  <a:pt x="395" y="86"/>
                </a:cubicBezTo>
                <a:cubicBezTo>
                  <a:pt x="395" y="86"/>
                  <a:pt x="395" y="86"/>
                  <a:pt x="395" y="86"/>
                </a:cubicBezTo>
                <a:cubicBezTo>
                  <a:pt x="395" y="86"/>
                  <a:pt x="395" y="86"/>
                  <a:pt x="395" y="86"/>
                </a:cubicBezTo>
                <a:cubicBezTo>
                  <a:pt x="395" y="86"/>
                  <a:pt x="395" y="86"/>
                  <a:pt x="395" y="86"/>
                </a:cubicBezTo>
                <a:cubicBezTo>
                  <a:pt x="395" y="87"/>
                  <a:pt x="395" y="87"/>
                  <a:pt x="395" y="87"/>
                </a:cubicBezTo>
                <a:cubicBezTo>
                  <a:pt x="395" y="87"/>
                  <a:pt x="395" y="87"/>
                  <a:pt x="395" y="87"/>
                </a:cubicBezTo>
                <a:cubicBezTo>
                  <a:pt x="395" y="87"/>
                  <a:pt x="395" y="87"/>
                  <a:pt x="395" y="87"/>
                </a:cubicBezTo>
                <a:cubicBezTo>
                  <a:pt x="395" y="87"/>
                  <a:pt x="395" y="87"/>
                  <a:pt x="395" y="87"/>
                </a:cubicBezTo>
                <a:cubicBezTo>
                  <a:pt x="395" y="87"/>
                  <a:pt x="395" y="87"/>
                  <a:pt x="395" y="87"/>
                </a:cubicBezTo>
                <a:cubicBezTo>
                  <a:pt x="395" y="87"/>
                  <a:pt x="395" y="87"/>
                  <a:pt x="395" y="87"/>
                </a:cubicBezTo>
                <a:cubicBezTo>
                  <a:pt x="395" y="87"/>
                  <a:pt x="395" y="87"/>
                  <a:pt x="395" y="87"/>
                </a:cubicBezTo>
                <a:cubicBezTo>
                  <a:pt x="395" y="87"/>
                  <a:pt x="395" y="87"/>
                  <a:pt x="395" y="87"/>
                </a:cubicBezTo>
                <a:cubicBezTo>
                  <a:pt x="395" y="87"/>
                  <a:pt x="395" y="87"/>
                  <a:pt x="395" y="87"/>
                </a:cubicBezTo>
                <a:cubicBezTo>
                  <a:pt x="395" y="87"/>
                  <a:pt x="395" y="87"/>
                  <a:pt x="395" y="87"/>
                </a:cubicBezTo>
                <a:cubicBezTo>
                  <a:pt x="395" y="87"/>
                  <a:pt x="395" y="87"/>
                  <a:pt x="395" y="87"/>
                </a:cubicBezTo>
                <a:cubicBezTo>
                  <a:pt x="395" y="87"/>
                  <a:pt x="395" y="87"/>
                  <a:pt x="395" y="87"/>
                </a:cubicBezTo>
                <a:cubicBezTo>
                  <a:pt x="395" y="87"/>
                  <a:pt x="395" y="87"/>
                  <a:pt x="395" y="87"/>
                </a:cubicBezTo>
                <a:cubicBezTo>
                  <a:pt x="395" y="87"/>
                  <a:pt x="395" y="87"/>
                  <a:pt x="395" y="87"/>
                </a:cubicBezTo>
                <a:cubicBezTo>
                  <a:pt x="395" y="87"/>
                  <a:pt x="395" y="87"/>
                  <a:pt x="395" y="87"/>
                </a:cubicBezTo>
                <a:cubicBezTo>
                  <a:pt x="395" y="87"/>
                  <a:pt x="395" y="87"/>
                  <a:pt x="395" y="87"/>
                </a:cubicBezTo>
                <a:cubicBezTo>
                  <a:pt x="395" y="87"/>
                  <a:pt x="395" y="87"/>
                  <a:pt x="396" y="87"/>
                </a:cubicBezTo>
                <a:cubicBezTo>
                  <a:pt x="396" y="87"/>
                  <a:pt x="396" y="87"/>
                  <a:pt x="396" y="87"/>
                </a:cubicBezTo>
                <a:cubicBezTo>
                  <a:pt x="396" y="87"/>
                  <a:pt x="396" y="87"/>
                  <a:pt x="396" y="87"/>
                </a:cubicBezTo>
                <a:cubicBezTo>
                  <a:pt x="396" y="87"/>
                  <a:pt x="396" y="87"/>
                  <a:pt x="396" y="87"/>
                </a:cubicBezTo>
                <a:cubicBezTo>
                  <a:pt x="396" y="87"/>
                  <a:pt x="396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7"/>
                  <a:pt x="397" y="87"/>
                  <a:pt x="397" y="87"/>
                </a:cubicBezTo>
                <a:cubicBezTo>
                  <a:pt x="397" y="88"/>
                  <a:pt x="397" y="88"/>
                  <a:pt x="397" y="88"/>
                </a:cubicBezTo>
                <a:cubicBezTo>
                  <a:pt x="397" y="88"/>
                  <a:pt x="397" y="88"/>
                  <a:pt x="397" y="88"/>
                </a:cubicBezTo>
                <a:cubicBezTo>
                  <a:pt x="397" y="88"/>
                  <a:pt x="397" y="88"/>
                  <a:pt x="397" y="88"/>
                </a:cubicBezTo>
                <a:cubicBezTo>
                  <a:pt x="397" y="88"/>
                  <a:pt x="397" y="88"/>
                  <a:pt x="397" y="88"/>
                </a:cubicBezTo>
                <a:cubicBezTo>
                  <a:pt x="397" y="88"/>
                  <a:pt x="397" y="88"/>
                  <a:pt x="397" y="88"/>
                </a:cubicBezTo>
                <a:cubicBezTo>
                  <a:pt x="397" y="88"/>
                  <a:pt x="397" y="88"/>
                  <a:pt x="397" y="88"/>
                </a:cubicBezTo>
                <a:cubicBezTo>
                  <a:pt x="397" y="88"/>
                  <a:pt x="397" y="88"/>
                  <a:pt x="397" y="88"/>
                </a:cubicBezTo>
                <a:cubicBezTo>
                  <a:pt x="397" y="88"/>
                  <a:pt x="397" y="88"/>
                  <a:pt x="397" y="88"/>
                </a:cubicBezTo>
                <a:cubicBezTo>
                  <a:pt x="397" y="88"/>
                  <a:pt x="397" y="88"/>
                  <a:pt x="397" y="88"/>
                </a:cubicBezTo>
                <a:cubicBezTo>
                  <a:pt x="397" y="88"/>
                  <a:pt x="397" y="88"/>
                  <a:pt x="397" y="88"/>
                </a:cubicBezTo>
                <a:cubicBezTo>
                  <a:pt x="397" y="88"/>
                  <a:pt x="397" y="88"/>
                  <a:pt x="397" y="88"/>
                </a:cubicBezTo>
                <a:cubicBezTo>
                  <a:pt x="397" y="88"/>
                  <a:pt x="397" y="88"/>
                  <a:pt x="397" y="88"/>
                </a:cubicBezTo>
                <a:cubicBezTo>
                  <a:pt x="397" y="88"/>
                  <a:pt x="397" y="88"/>
                  <a:pt x="397" y="88"/>
                </a:cubicBezTo>
                <a:cubicBezTo>
                  <a:pt x="397" y="88"/>
                  <a:pt x="397" y="88"/>
                  <a:pt x="397" y="88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397" y="88"/>
                  <a:pt x="397" y="88"/>
                  <a:pt x="397" y="88"/>
                </a:cubicBezTo>
                <a:cubicBezTo>
                  <a:pt x="397" y="88"/>
                  <a:pt x="397" y="88"/>
                  <a:pt x="397" y="88"/>
                </a:cubicBezTo>
                <a:cubicBezTo>
                  <a:pt x="397" y="88"/>
                  <a:pt x="397" y="88"/>
                  <a:pt x="397" y="88"/>
                </a:cubicBezTo>
                <a:cubicBezTo>
                  <a:pt x="397" y="88"/>
                  <a:pt x="398" y="88"/>
                  <a:pt x="398" y="89"/>
                </a:cubicBezTo>
                <a:cubicBezTo>
                  <a:pt x="398" y="89"/>
                  <a:pt x="398" y="89"/>
                  <a:pt x="398" y="89"/>
                </a:cubicBezTo>
                <a:cubicBezTo>
                  <a:pt x="398" y="89"/>
                  <a:pt x="398" y="89"/>
                  <a:pt x="398" y="89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81" y="91"/>
                  <a:pt x="381" y="91"/>
                  <a:pt x="381" y="91"/>
                </a:cubicBezTo>
                <a:cubicBezTo>
                  <a:pt x="380" y="91"/>
                  <a:pt x="380" y="91"/>
                  <a:pt x="380" y="91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80" y="92"/>
                  <a:pt x="380" y="92"/>
                  <a:pt x="381" y="92"/>
                </a:cubicBezTo>
                <a:cubicBezTo>
                  <a:pt x="381" y="92"/>
                  <a:pt x="381" y="92"/>
                  <a:pt x="381" y="92"/>
                </a:cubicBezTo>
                <a:cubicBezTo>
                  <a:pt x="381" y="92"/>
                  <a:pt x="381" y="92"/>
                  <a:pt x="381" y="92"/>
                </a:cubicBezTo>
                <a:cubicBezTo>
                  <a:pt x="381" y="92"/>
                  <a:pt x="381" y="92"/>
                  <a:pt x="381" y="92"/>
                </a:cubicBezTo>
                <a:cubicBezTo>
                  <a:pt x="381" y="92"/>
                  <a:pt x="381" y="92"/>
                  <a:pt x="381" y="92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80" y="93"/>
                  <a:pt x="380" y="93"/>
                  <a:pt x="380" y="93"/>
                </a:cubicBezTo>
                <a:cubicBezTo>
                  <a:pt x="380" y="93"/>
                  <a:pt x="380" y="93"/>
                  <a:pt x="380" y="93"/>
                </a:cubicBezTo>
                <a:cubicBezTo>
                  <a:pt x="380" y="93"/>
                  <a:pt x="380" y="93"/>
                  <a:pt x="380" y="93"/>
                </a:cubicBezTo>
                <a:cubicBezTo>
                  <a:pt x="380" y="93"/>
                  <a:pt x="380" y="93"/>
                  <a:pt x="380" y="93"/>
                </a:cubicBezTo>
                <a:cubicBezTo>
                  <a:pt x="380" y="93"/>
                  <a:pt x="380" y="93"/>
                  <a:pt x="380" y="93"/>
                </a:cubicBezTo>
                <a:cubicBezTo>
                  <a:pt x="380" y="93"/>
                  <a:pt x="380" y="93"/>
                  <a:pt x="380" y="93"/>
                </a:cubicBezTo>
                <a:cubicBezTo>
                  <a:pt x="380" y="93"/>
                  <a:pt x="380" y="93"/>
                  <a:pt x="380" y="93"/>
                </a:cubicBezTo>
                <a:cubicBezTo>
                  <a:pt x="380" y="93"/>
                  <a:pt x="380" y="93"/>
                  <a:pt x="380" y="93"/>
                </a:cubicBezTo>
                <a:cubicBezTo>
                  <a:pt x="380" y="93"/>
                  <a:pt x="380" y="93"/>
                  <a:pt x="380" y="93"/>
                </a:cubicBezTo>
                <a:cubicBezTo>
                  <a:pt x="380" y="93"/>
                  <a:pt x="380" y="93"/>
                  <a:pt x="380" y="93"/>
                </a:cubicBezTo>
                <a:cubicBezTo>
                  <a:pt x="381" y="93"/>
                  <a:pt x="381" y="93"/>
                  <a:pt x="381" y="93"/>
                </a:cubicBezTo>
                <a:cubicBezTo>
                  <a:pt x="381" y="93"/>
                  <a:pt x="381" y="93"/>
                  <a:pt x="381" y="93"/>
                </a:cubicBezTo>
                <a:cubicBezTo>
                  <a:pt x="381" y="93"/>
                  <a:pt x="381" y="93"/>
                  <a:pt x="381" y="93"/>
                </a:cubicBezTo>
                <a:cubicBezTo>
                  <a:pt x="381" y="93"/>
                  <a:pt x="381" y="93"/>
                  <a:pt x="381" y="93"/>
                </a:cubicBezTo>
                <a:cubicBezTo>
                  <a:pt x="381" y="93"/>
                  <a:pt x="381" y="93"/>
                  <a:pt x="381" y="93"/>
                </a:cubicBezTo>
                <a:cubicBezTo>
                  <a:pt x="381" y="93"/>
                  <a:pt x="381" y="93"/>
                  <a:pt x="381" y="93"/>
                </a:cubicBezTo>
                <a:cubicBezTo>
                  <a:pt x="381" y="93"/>
                  <a:pt x="381" y="93"/>
                  <a:pt x="381" y="93"/>
                </a:cubicBezTo>
                <a:cubicBezTo>
                  <a:pt x="381" y="93"/>
                  <a:pt x="381" y="93"/>
                  <a:pt x="381" y="93"/>
                </a:cubicBezTo>
                <a:cubicBezTo>
                  <a:pt x="381" y="93"/>
                  <a:pt x="381" y="93"/>
                  <a:pt x="381" y="93"/>
                </a:cubicBezTo>
                <a:cubicBezTo>
                  <a:pt x="381" y="93"/>
                  <a:pt x="381" y="93"/>
                  <a:pt x="381" y="93"/>
                </a:cubicBezTo>
                <a:cubicBezTo>
                  <a:pt x="381" y="93"/>
                  <a:pt x="381" y="93"/>
                  <a:pt x="381" y="93"/>
                </a:cubicBezTo>
                <a:cubicBezTo>
                  <a:pt x="381" y="93"/>
                  <a:pt x="381" y="93"/>
                  <a:pt x="381" y="93"/>
                </a:cubicBezTo>
                <a:cubicBezTo>
                  <a:pt x="381" y="93"/>
                  <a:pt x="381" y="93"/>
                  <a:pt x="381" y="93"/>
                </a:cubicBezTo>
                <a:cubicBezTo>
                  <a:pt x="381" y="93"/>
                  <a:pt x="381" y="93"/>
                  <a:pt x="381" y="93"/>
                </a:cubicBezTo>
                <a:cubicBezTo>
                  <a:pt x="381" y="93"/>
                  <a:pt x="381" y="93"/>
                  <a:pt x="381" y="93"/>
                </a:cubicBezTo>
                <a:cubicBezTo>
                  <a:pt x="381" y="93"/>
                  <a:pt x="381" y="93"/>
                  <a:pt x="381" y="93"/>
                </a:cubicBezTo>
                <a:cubicBezTo>
                  <a:pt x="381" y="93"/>
                  <a:pt x="381" y="93"/>
                  <a:pt x="381" y="93"/>
                </a:cubicBezTo>
                <a:cubicBezTo>
                  <a:pt x="381" y="94"/>
                  <a:pt x="381" y="94"/>
                  <a:pt x="381" y="94"/>
                </a:cubicBezTo>
                <a:cubicBezTo>
                  <a:pt x="381" y="94"/>
                  <a:pt x="381" y="94"/>
                  <a:pt x="381" y="94"/>
                </a:cubicBezTo>
                <a:cubicBezTo>
                  <a:pt x="382" y="94"/>
                  <a:pt x="381" y="94"/>
                  <a:pt x="381" y="94"/>
                </a:cubicBezTo>
                <a:cubicBezTo>
                  <a:pt x="381" y="94"/>
                  <a:pt x="381" y="94"/>
                  <a:pt x="381" y="94"/>
                </a:cubicBezTo>
                <a:cubicBezTo>
                  <a:pt x="381" y="94"/>
                  <a:pt x="381" y="94"/>
                  <a:pt x="381" y="94"/>
                </a:cubicBezTo>
                <a:cubicBezTo>
                  <a:pt x="381" y="94"/>
                  <a:pt x="381" y="94"/>
                  <a:pt x="381" y="94"/>
                </a:cubicBezTo>
                <a:cubicBezTo>
                  <a:pt x="381" y="95"/>
                  <a:pt x="381" y="95"/>
                  <a:pt x="381" y="95"/>
                </a:cubicBezTo>
                <a:cubicBezTo>
                  <a:pt x="381" y="95"/>
                  <a:pt x="381" y="95"/>
                  <a:pt x="381" y="95"/>
                </a:cubicBezTo>
                <a:cubicBezTo>
                  <a:pt x="381" y="95"/>
                  <a:pt x="381" y="95"/>
                  <a:pt x="381" y="95"/>
                </a:cubicBezTo>
                <a:cubicBezTo>
                  <a:pt x="381" y="95"/>
                  <a:pt x="381" y="95"/>
                  <a:pt x="381" y="95"/>
                </a:cubicBezTo>
                <a:cubicBezTo>
                  <a:pt x="381" y="95"/>
                  <a:pt x="381" y="95"/>
                  <a:pt x="381" y="95"/>
                </a:cubicBezTo>
                <a:cubicBezTo>
                  <a:pt x="381" y="95"/>
                  <a:pt x="381" y="95"/>
                  <a:pt x="381" y="95"/>
                </a:cubicBezTo>
                <a:cubicBezTo>
                  <a:pt x="381" y="95"/>
                  <a:pt x="381" y="95"/>
                  <a:pt x="381" y="95"/>
                </a:cubicBezTo>
                <a:cubicBezTo>
                  <a:pt x="381" y="95"/>
                  <a:pt x="381" y="95"/>
                  <a:pt x="381" y="95"/>
                </a:cubicBezTo>
                <a:cubicBezTo>
                  <a:pt x="381" y="95"/>
                  <a:pt x="381" y="95"/>
                  <a:pt x="381" y="95"/>
                </a:cubicBezTo>
                <a:cubicBezTo>
                  <a:pt x="381" y="95"/>
                  <a:pt x="381" y="95"/>
                  <a:pt x="381" y="95"/>
                </a:cubicBezTo>
                <a:cubicBezTo>
                  <a:pt x="381" y="95"/>
                  <a:pt x="381" y="95"/>
                  <a:pt x="381" y="95"/>
                </a:cubicBezTo>
                <a:cubicBezTo>
                  <a:pt x="381" y="95"/>
                  <a:pt x="381" y="95"/>
                  <a:pt x="381" y="95"/>
                </a:cubicBezTo>
                <a:cubicBezTo>
                  <a:pt x="381" y="95"/>
                  <a:pt x="381" y="95"/>
                  <a:pt x="381" y="95"/>
                </a:cubicBezTo>
                <a:cubicBezTo>
                  <a:pt x="381" y="95"/>
                  <a:pt x="381" y="95"/>
                  <a:pt x="381" y="95"/>
                </a:cubicBezTo>
                <a:cubicBezTo>
                  <a:pt x="381" y="95"/>
                  <a:pt x="381" y="95"/>
                  <a:pt x="381" y="95"/>
                </a:cubicBezTo>
                <a:cubicBezTo>
                  <a:pt x="381" y="95"/>
                  <a:pt x="381" y="95"/>
                  <a:pt x="381" y="95"/>
                </a:cubicBezTo>
                <a:cubicBezTo>
                  <a:pt x="381" y="95"/>
                  <a:pt x="381" y="95"/>
                  <a:pt x="381" y="95"/>
                </a:cubicBezTo>
                <a:cubicBezTo>
                  <a:pt x="381" y="95"/>
                  <a:pt x="381" y="95"/>
                  <a:pt x="381" y="95"/>
                </a:cubicBezTo>
                <a:cubicBezTo>
                  <a:pt x="381" y="95"/>
                  <a:pt x="381" y="95"/>
                  <a:pt x="381" y="95"/>
                </a:cubicBezTo>
                <a:cubicBezTo>
                  <a:pt x="381" y="96"/>
                  <a:pt x="381" y="96"/>
                  <a:pt x="381" y="96"/>
                </a:cubicBezTo>
                <a:cubicBezTo>
                  <a:pt x="381" y="96"/>
                  <a:pt x="381" y="96"/>
                  <a:pt x="381" y="96"/>
                </a:cubicBezTo>
                <a:cubicBezTo>
                  <a:pt x="381" y="96"/>
                  <a:pt x="381" y="96"/>
                  <a:pt x="381" y="96"/>
                </a:cubicBezTo>
                <a:cubicBezTo>
                  <a:pt x="381" y="96"/>
                  <a:pt x="381" y="96"/>
                  <a:pt x="381" y="96"/>
                </a:cubicBezTo>
                <a:cubicBezTo>
                  <a:pt x="382" y="96"/>
                  <a:pt x="382" y="96"/>
                  <a:pt x="382" y="96"/>
                </a:cubicBezTo>
                <a:cubicBezTo>
                  <a:pt x="382" y="96"/>
                  <a:pt x="382" y="96"/>
                  <a:pt x="382" y="96"/>
                </a:cubicBezTo>
                <a:cubicBezTo>
                  <a:pt x="382" y="96"/>
                  <a:pt x="382" y="96"/>
                  <a:pt x="382" y="96"/>
                </a:cubicBezTo>
                <a:cubicBezTo>
                  <a:pt x="385" y="97"/>
                  <a:pt x="385" y="97"/>
                  <a:pt x="385" y="97"/>
                </a:cubicBezTo>
                <a:cubicBezTo>
                  <a:pt x="385" y="98"/>
                  <a:pt x="385" y="98"/>
                  <a:pt x="385" y="98"/>
                </a:cubicBezTo>
                <a:cubicBezTo>
                  <a:pt x="385" y="98"/>
                  <a:pt x="385" y="98"/>
                  <a:pt x="385" y="98"/>
                </a:cubicBezTo>
                <a:cubicBezTo>
                  <a:pt x="385" y="98"/>
                  <a:pt x="385" y="98"/>
                  <a:pt x="385" y="98"/>
                </a:cubicBezTo>
                <a:cubicBezTo>
                  <a:pt x="385" y="98"/>
                  <a:pt x="385" y="98"/>
                  <a:pt x="385" y="98"/>
                </a:cubicBezTo>
                <a:cubicBezTo>
                  <a:pt x="386" y="99"/>
                  <a:pt x="386" y="99"/>
                  <a:pt x="386" y="99"/>
                </a:cubicBezTo>
                <a:cubicBezTo>
                  <a:pt x="386" y="99"/>
                  <a:pt x="386" y="99"/>
                  <a:pt x="386" y="99"/>
                </a:cubicBezTo>
                <a:cubicBezTo>
                  <a:pt x="385" y="100"/>
                  <a:pt x="385" y="100"/>
                  <a:pt x="385" y="100"/>
                </a:cubicBezTo>
                <a:cubicBezTo>
                  <a:pt x="385" y="100"/>
                  <a:pt x="385" y="100"/>
                  <a:pt x="385" y="100"/>
                </a:cubicBezTo>
                <a:cubicBezTo>
                  <a:pt x="385" y="100"/>
                  <a:pt x="385" y="100"/>
                  <a:pt x="385" y="100"/>
                </a:cubicBezTo>
                <a:cubicBezTo>
                  <a:pt x="384" y="100"/>
                  <a:pt x="384" y="100"/>
                  <a:pt x="384" y="100"/>
                </a:cubicBezTo>
                <a:cubicBezTo>
                  <a:pt x="384" y="100"/>
                  <a:pt x="384" y="100"/>
                  <a:pt x="384" y="100"/>
                </a:cubicBezTo>
                <a:cubicBezTo>
                  <a:pt x="384" y="100"/>
                  <a:pt x="384" y="100"/>
                  <a:pt x="384" y="100"/>
                </a:cubicBezTo>
                <a:cubicBezTo>
                  <a:pt x="384" y="100"/>
                  <a:pt x="384" y="100"/>
                  <a:pt x="384" y="100"/>
                </a:cubicBezTo>
                <a:cubicBezTo>
                  <a:pt x="384" y="100"/>
                  <a:pt x="384" y="100"/>
                  <a:pt x="384" y="100"/>
                </a:cubicBezTo>
                <a:cubicBezTo>
                  <a:pt x="384" y="100"/>
                  <a:pt x="384" y="100"/>
                  <a:pt x="384" y="100"/>
                </a:cubicBezTo>
                <a:cubicBezTo>
                  <a:pt x="384" y="100"/>
                  <a:pt x="384" y="100"/>
                  <a:pt x="384" y="100"/>
                </a:cubicBezTo>
                <a:cubicBezTo>
                  <a:pt x="384" y="100"/>
                  <a:pt x="384" y="100"/>
                  <a:pt x="384" y="100"/>
                </a:cubicBezTo>
                <a:cubicBezTo>
                  <a:pt x="383" y="99"/>
                  <a:pt x="383" y="99"/>
                  <a:pt x="383" y="99"/>
                </a:cubicBezTo>
                <a:cubicBezTo>
                  <a:pt x="382" y="98"/>
                  <a:pt x="382" y="98"/>
                  <a:pt x="382" y="98"/>
                </a:cubicBezTo>
                <a:cubicBezTo>
                  <a:pt x="382" y="98"/>
                  <a:pt x="382" y="98"/>
                  <a:pt x="382" y="98"/>
                </a:cubicBezTo>
                <a:cubicBezTo>
                  <a:pt x="382" y="98"/>
                  <a:pt x="382" y="98"/>
                  <a:pt x="382" y="98"/>
                </a:cubicBezTo>
                <a:cubicBezTo>
                  <a:pt x="382" y="98"/>
                  <a:pt x="382" y="98"/>
                  <a:pt x="382" y="98"/>
                </a:cubicBezTo>
                <a:cubicBezTo>
                  <a:pt x="381" y="98"/>
                  <a:pt x="381" y="98"/>
                  <a:pt x="381" y="98"/>
                </a:cubicBezTo>
                <a:cubicBezTo>
                  <a:pt x="381" y="98"/>
                  <a:pt x="381" y="98"/>
                  <a:pt x="381" y="98"/>
                </a:cubicBezTo>
                <a:cubicBezTo>
                  <a:pt x="379" y="97"/>
                  <a:pt x="379" y="97"/>
                  <a:pt x="379" y="97"/>
                </a:cubicBezTo>
                <a:cubicBezTo>
                  <a:pt x="375" y="96"/>
                  <a:pt x="375" y="96"/>
                  <a:pt x="375" y="96"/>
                </a:cubicBezTo>
                <a:cubicBezTo>
                  <a:pt x="373" y="97"/>
                  <a:pt x="373" y="97"/>
                  <a:pt x="373" y="97"/>
                </a:cubicBezTo>
                <a:cubicBezTo>
                  <a:pt x="373" y="97"/>
                  <a:pt x="373" y="97"/>
                  <a:pt x="373" y="97"/>
                </a:cubicBezTo>
                <a:cubicBezTo>
                  <a:pt x="373" y="98"/>
                  <a:pt x="373" y="98"/>
                  <a:pt x="373" y="98"/>
                </a:cubicBezTo>
                <a:cubicBezTo>
                  <a:pt x="373" y="98"/>
                  <a:pt x="373" y="98"/>
                  <a:pt x="373" y="98"/>
                </a:cubicBezTo>
                <a:cubicBezTo>
                  <a:pt x="373" y="98"/>
                  <a:pt x="373" y="98"/>
                  <a:pt x="373" y="98"/>
                </a:cubicBezTo>
                <a:cubicBezTo>
                  <a:pt x="373" y="98"/>
                  <a:pt x="373" y="98"/>
                  <a:pt x="373" y="98"/>
                </a:cubicBezTo>
                <a:cubicBezTo>
                  <a:pt x="373" y="98"/>
                  <a:pt x="373" y="98"/>
                  <a:pt x="373" y="98"/>
                </a:cubicBezTo>
                <a:cubicBezTo>
                  <a:pt x="373" y="98"/>
                  <a:pt x="373" y="98"/>
                  <a:pt x="373" y="98"/>
                </a:cubicBezTo>
                <a:cubicBezTo>
                  <a:pt x="373" y="98"/>
                  <a:pt x="373" y="98"/>
                  <a:pt x="373" y="98"/>
                </a:cubicBezTo>
                <a:cubicBezTo>
                  <a:pt x="373" y="98"/>
                  <a:pt x="373" y="98"/>
                  <a:pt x="373" y="98"/>
                </a:cubicBezTo>
                <a:cubicBezTo>
                  <a:pt x="373" y="98"/>
                  <a:pt x="373" y="98"/>
                  <a:pt x="373" y="98"/>
                </a:cubicBezTo>
                <a:cubicBezTo>
                  <a:pt x="373" y="98"/>
                  <a:pt x="373" y="98"/>
                  <a:pt x="373" y="98"/>
                </a:cubicBezTo>
                <a:cubicBezTo>
                  <a:pt x="373" y="98"/>
                  <a:pt x="373" y="98"/>
                  <a:pt x="373" y="98"/>
                </a:cubicBezTo>
                <a:cubicBezTo>
                  <a:pt x="373" y="98"/>
                  <a:pt x="373" y="98"/>
                  <a:pt x="373" y="98"/>
                </a:cubicBezTo>
                <a:cubicBezTo>
                  <a:pt x="374" y="98"/>
                  <a:pt x="374" y="98"/>
                  <a:pt x="374" y="98"/>
                </a:cubicBezTo>
                <a:cubicBezTo>
                  <a:pt x="374" y="98"/>
                  <a:pt x="374" y="98"/>
                  <a:pt x="374" y="98"/>
                </a:cubicBezTo>
                <a:cubicBezTo>
                  <a:pt x="374" y="98"/>
                  <a:pt x="374" y="98"/>
                  <a:pt x="374" y="98"/>
                </a:cubicBezTo>
                <a:cubicBezTo>
                  <a:pt x="374" y="98"/>
                  <a:pt x="374" y="98"/>
                  <a:pt x="374" y="98"/>
                </a:cubicBezTo>
                <a:cubicBezTo>
                  <a:pt x="374" y="98"/>
                  <a:pt x="374" y="98"/>
                  <a:pt x="374" y="98"/>
                </a:cubicBezTo>
                <a:cubicBezTo>
                  <a:pt x="374" y="98"/>
                  <a:pt x="374" y="98"/>
                  <a:pt x="374" y="98"/>
                </a:cubicBezTo>
                <a:cubicBezTo>
                  <a:pt x="374" y="98"/>
                  <a:pt x="374" y="98"/>
                  <a:pt x="374" y="98"/>
                </a:cubicBezTo>
                <a:cubicBezTo>
                  <a:pt x="374" y="99"/>
                  <a:pt x="374" y="99"/>
                  <a:pt x="374" y="99"/>
                </a:cubicBezTo>
                <a:cubicBezTo>
                  <a:pt x="374" y="99"/>
                  <a:pt x="374" y="99"/>
                  <a:pt x="374" y="99"/>
                </a:cubicBezTo>
                <a:cubicBezTo>
                  <a:pt x="374" y="99"/>
                  <a:pt x="374" y="99"/>
                  <a:pt x="374" y="99"/>
                </a:cubicBezTo>
                <a:cubicBezTo>
                  <a:pt x="374" y="99"/>
                  <a:pt x="374" y="99"/>
                  <a:pt x="373" y="99"/>
                </a:cubicBezTo>
                <a:cubicBezTo>
                  <a:pt x="373" y="99"/>
                  <a:pt x="373" y="99"/>
                  <a:pt x="373" y="99"/>
                </a:cubicBezTo>
                <a:cubicBezTo>
                  <a:pt x="373" y="99"/>
                  <a:pt x="373" y="99"/>
                  <a:pt x="373" y="99"/>
                </a:cubicBezTo>
                <a:cubicBezTo>
                  <a:pt x="373" y="99"/>
                  <a:pt x="373" y="99"/>
                  <a:pt x="373" y="99"/>
                </a:cubicBezTo>
                <a:cubicBezTo>
                  <a:pt x="373" y="99"/>
                  <a:pt x="373" y="99"/>
                  <a:pt x="373" y="99"/>
                </a:cubicBezTo>
                <a:cubicBezTo>
                  <a:pt x="373" y="99"/>
                  <a:pt x="373" y="99"/>
                  <a:pt x="373" y="99"/>
                </a:cubicBezTo>
                <a:cubicBezTo>
                  <a:pt x="373" y="99"/>
                  <a:pt x="373" y="99"/>
                  <a:pt x="373" y="99"/>
                </a:cubicBezTo>
                <a:cubicBezTo>
                  <a:pt x="373" y="99"/>
                  <a:pt x="373" y="99"/>
                  <a:pt x="372" y="99"/>
                </a:cubicBezTo>
                <a:cubicBezTo>
                  <a:pt x="372" y="99"/>
                  <a:pt x="372" y="99"/>
                  <a:pt x="372" y="99"/>
                </a:cubicBezTo>
                <a:cubicBezTo>
                  <a:pt x="372" y="99"/>
                  <a:pt x="372" y="99"/>
                  <a:pt x="372" y="99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369" y="99"/>
                  <a:pt x="369" y="99"/>
                  <a:pt x="369" y="99"/>
                </a:cubicBezTo>
                <a:cubicBezTo>
                  <a:pt x="369" y="99"/>
                  <a:pt x="369" y="99"/>
                  <a:pt x="369" y="99"/>
                </a:cubicBezTo>
                <a:cubicBezTo>
                  <a:pt x="369" y="99"/>
                  <a:pt x="369" y="99"/>
                  <a:pt x="369" y="99"/>
                </a:cubicBezTo>
                <a:cubicBezTo>
                  <a:pt x="369" y="99"/>
                  <a:pt x="369" y="99"/>
                  <a:pt x="369" y="99"/>
                </a:cubicBezTo>
                <a:cubicBezTo>
                  <a:pt x="369" y="99"/>
                  <a:pt x="369" y="99"/>
                  <a:pt x="369" y="99"/>
                </a:cubicBezTo>
                <a:cubicBezTo>
                  <a:pt x="369" y="99"/>
                  <a:pt x="369" y="99"/>
                  <a:pt x="369" y="99"/>
                </a:cubicBezTo>
                <a:cubicBezTo>
                  <a:pt x="369" y="99"/>
                  <a:pt x="369" y="99"/>
                  <a:pt x="369" y="99"/>
                </a:cubicBezTo>
                <a:cubicBezTo>
                  <a:pt x="369" y="99"/>
                  <a:pt x="369" y="99"/>
                  <a:pt x="369" y="99"/>
                </a:cubicBezTo>
                <a:cubicBezTo>
                  <a:pt x="369" y="99"/>
                  <a:pt x="369" y="99"/>
                  <a:pt x="369" y="99"/>
                </a:cubicBezTo>
                <a:cubicBezTo>
                  <a:pt x="369" y="99"/>
                  <a:pt x="369" y="99"/>
                  <a:pt x="369" y="99"/>
                </a:cubicBezTo>
                <a:cubicBezTo>
                  <a:pt x="369" y="99"/>
                  <a:pt x="369" y="99"/>
                  <a:pt x="369" y="99"/>
                </a:cubicBezTo>
                <a:cubicBezTo>
                  <a:pt x="369" y="99"/>
                  <a:pt x="369" y="99"/>
                  <a:pt x="369" y="99"/>
                </a:cubicBezTo>
                <a:cubicBezTo>
                  <a:pt x="369" y="99"/>
                  <a:pt x="369" y="99"/>
                  <a:pt x="369" y="99"/>
                </a:cubicBezTo>
                <a:cubicBezTo>
                  <a:pt x="369" y="99"/>
                  <a:pt x="369" y="100"/>
                  <a:pt x="369" y="100"/>
                </a:cubicBezTo>
                <a:cubicBezTo>
                  <a:pt x="369" y="100"/>
                  <a:pt x="369" y="100"/>
                  <a:pt x="369" y="100"/>
                </a:cubicBezTo>
                <a:cubicBezTo>
                  <a:pt x="369" y="100"/>
                  <a:pt x="369" y="100"/>
                  <a:pt x="369" y="100"/>
                </a:cubicBezTo>
                <a:cubicBezTo>
                  <a:pt x="370" y="100"/>
                  <a:pt x="370" y="100"/>
                  <a:pt x="370" y="100"/>
                </a:cubicBezTo>
                <a:cubicBezTo>
                  <a:pt x="370" y="100"/>
                  <a:pt x="370" y="100"/>
                  <a:pt x="370" y="100"/>
                </a:cubicBezTo>
                <a:cubicBezTo>
                  <a:pt x="370" y="100"/>
                  <a:pt x="370" y="100"/>
                  <a:pt x="370" y="100"/>
                </a:cubicBezTo>
                <a:cubicBezTo>
                  <a:pt x="370" y="100"/>
                  <a:pt x="370" y="100"/>
                  <a:pt x="370" y="100"/>
                </a:cubicBezTo>
                <a:cubicBezTo>
                  <a:pt x="370" y="100"/>
                  <a:pt x="370" y="100"/>
                  <a:pt x="370" y="100"/>
                </a:cubicBezTo>
                <a:cubicBezTo>
                  <a:pt x="370" y="100"/>
                  <a:pt x="370" y="100"/>
                  <a:pt x="370" y="100"/>
                </a:cubicBezTo>
                <a:cubicBezTo>
                  <a:pt x="371" y="101"/>
                  <a:pt x="371" y="101"/>
                  <a:pt x="371" y="101"/>
                </a:cubicBezTo>
                <a:cubicBezTo>
                  <a:pt x="371" y="101"/>
                  <a:pt x="371" y="101"/>
                  <a:pt x="371" y="101"/>
                </a:cubicBezTo>
                <a:cubicBezTo>
                  <a:pt x="371" y="101"/>
                  <a:pt x="371" y="101"/>
                  <a:pt x="371" y="101"/>
                </a:cubicBezTo>
                <a:cubicBezTo>
                  <a:pt x="372" y="101"/>
                  <a:pt x="372" y="101"/>
                  <a:pt x="372" y="101"/>
                </a:cubicBezTo>
                <a:cubicBezTo>
                  <a:pt x="372" y="101"/>
                  <a:pt x="372" y="101"/>
                  <a:pt x="372" y="101"/>
                </a:cubicBezTo>
                <a:cubicBezTo>
                  <a:pt x="372" y="101"/>
                  <a:pt x="372" y="101"/>
                  <a:pt x="372" y="101"/>
                </a:cubicBezTo>
                <a:cubicBezTo>
                  <a:pt x="372" y="101"/>
                  <a:pt x="372" y="101"/>
                  <a:pt x="373" y="102"/>
                </a:cubicBezTo>
                <a:cubicBezTo>
                  <a:pt x="373" y="102"/>
                  <a:pt x="373" y="102"/>
                  <a:pt x="373" y="102"/>
                </a:cubicBezTo>
                <a:cubicBezTo>
                  <a:pt x="373" y="102"/>
                  <a:pt x="373" y="102"/>
                  <a:pt x="373" y="102"/>
                </a:cubicBezTo>
                <a:cubicBezTo>
                  <a:pt x="373" y="102"/>
                  <a:pt x="373" y="102"/>
                  <a:pt x="373" y="102"/>
                </a:cubicBezTo>
                <a:cubicBezTo>
                  <a:pt x="373" y="102"/>
                  <a:pt x="373" y="102"/>
                  <a:pt x="373" y="102"/>
                </a:cubicBezTo>
                <a:cubicBezTo>
                  <a:pt x="373" y="102"/>
                  <a:pt x="373" y="102"/>
                  <a:pt x="373" y="102"/>
                </a:cubicBezTo>
                <a:cubicBezTo>
                  <a:pt x="373" y="102"/>
                  <a:pt x="373" y="102"/>
                  <a:pt x="373" y="102"/>
                </a:cubicBezTo>
                <a:cubicBezTo>
                  <a:pt x="373" y="101"/>
                  <a:pt x="373" y="102"/>
                  <a:pt x="373" y="102"/>
                </a:cubicBezTo>
                <a:cubicBezTo>
                  <a:pt x="374" y="102"/>
                  <a:pt x="374" y="102"/>
                  <a:pt x="374" y="102"/>
                </a:cubicBezTo>
                <a:cubicBezTo>
                  <a:pt x="374" y="102"/>
                  <a:pt x="374" y="102"/>
                  <a:pt x="374" y="102"/>
                </a:cubicBezTo>
                <a:cubicBezTo>
                  <a:pt x="373" y="102"/>
                  <a:pt x="374" y="102"/>
                  <a:pt x="374" y="102"/>
                </a:cubicBezTo>
                <a:cubicBezTo>
                  <a:pt x="374" y="102"/>
                  <a:pt x="374" y="102"/>
                  <a:pt x="374" y="102"/>
                </a:cubicBezTo>
                <a:cubicBezTo>
                  <a:pt x="374" y="102"/>
                  <a:pt x="374" y="102"/>
                  <a:pt x="374" y="102"/>
                </a:cubicBezTo>
                <a:cubicBezTo>
                  <a:pt x="374" y="102"/>
                  <a:pt x="374" y="102"/>
                  <a:pt x="374" y="102"/>
                </a:cubicBezTo>
                <a:cubicBezTo>
                  <a:pt x="374" y="101"/>
                  <a:pt x="374" y="101"/>
                  <a:pt x="374" y="101"/>
                </a:cubicBezTo>
                <a:cubicBezTo>
                  <a:pt x="374" y="101"/>
                  <a:pt x="374" y="101"/>
                  <a:pt x="374" y="101"/>
                </a:cubicBezTo>
                <a:cubicBezTo>
                  <a:pt x="374" y="101"/>
                  <a:pt x="374" y="101"/>
                  <a:pt x="374" y="101"/>
                </a:cubicBezTo>
                <a:cubicBezTo>
                  <a:pt x="374" y="101"/>
                  <a:pt x="374" y="101"/>
                  <a:pt x="374" y="101"/>
                </a:cubicBezTo>
                <a:cubicBezTo>
                  <a:pt x="374" y="101"/>
                  <a:pt x="374" y="101"/>
                  <a:pt x="374" y="101"/>
                </a:cubicBezTo>
                <a:cubicBezTo>
                  <a:pt x="374" y="101"/>
                  <a:pt x="374" y="101"/>
                  <a:pt x="374" y="101"/>
                </a:cubicBezTo>
                <a:cubicBezTo>
                  <a:pt x="374" y="101"/>
                  <a:pt x="374" y="101"/>
                  <a:pt x="374" y="101"/>
                </a:cubicBezTo>
                <a:cubicBezTo>
                  <a:pt x="374" y="102"/>
                  <a:pt x="374" y="102"/>
                  <a:pt x="374" y="102"/>
                </a:cubicBezTo>
                <a:cubicBezTo>
                  <a:pt x="374" y="102"/>
                  <a:pt x="374" y="102"/>
                  <a:pt x="374" y="102"/>
                </a:cubicBezTo>
                <a:cubicBezTo>
                  <a:pt x="374" y="102"/>
                  <a:pt x="374" y="102"/>
                  <a:pt x="374" y="102"/>
                </a:cubicBezTo>
                <a:cubicBezTo>
                  <a:pt x="374" y="102"/>
                  <a:pt x="374" y="102"/>
                  <a:pt x="374" y="102"/>
                </a:cubicBezTo>
                <a:cubicBezTo>
                  <a:pt x="374" y="102"/>
                  <a:pt x="374" y="102"/>
                  <a:pt x="374" y="102"/>
                </a:cubicBezTo>
                <a:cubicBezTo>
                  <a:pt x="374" y="102"/>
                  <a:pt x="374" y="102"/>
                  <a:pt x="374" y="102"/>
                </a:cubicBezTo>
                <a:cubicBezTo>
                  <a:pt x="374" y="102"/>
                  <a:pt x="374" y="102"/>
                  <a:pt x="374" y="102"/>
                </a:cubicBezTo>
                <a:cubicBezTo>
                  <a:pt x="374" y="102"/>
                  <a:pt x="374" y="102"/>
                  <a:pt x="374" y="102"/>
                </a:cubicBezTo>
                <a:cubicBezTo>
                  <a:pt x="374" y="102"/>
                  <a:pt x="374" y="102"/>
                  <a:pt x="374" y="102"/>
                </a:cubicBezTo>
                <a:cubicBezTo>
                  <a:pt x="374" y="102"/>
                  <a:pt x="374" y="102"/>
                  <a:pt x="374" y="102"/>
                </a:cubicBezTo>
                <a:cubicBezTo>
                  <a:pt x="374" y="102"/>
                  <a:pt x="374" y="102"/>
                  <a:pt x="374" y="102"/>
                </a:cubicBezTo>
                <a:cubicBezTo>
                  <a:pt x="375" y="102"/>
                  <a:pt x="375" y="102"/>
                  <a:pt x="375" y="102"/>
                </a:cubicBezTo>
                <a:cubicBezTo>
                  <a:pt x="375" y="102"/>
                  <a:pt x="375" y="102"/>
                  <a:pt x="375" y="102"/>
                </a:cubicBezTo>
                <a:cubicBezTo>
                  <a:pt x="375" y="102"/>
                  <a:pt x="375" y="102"/>
                  <a:pt x="375" y="102"/>
                </a:cubicBezTo>
                <a:cubicBezTo>
                  <a:pt x="375" y="102"/>
                  <a:pt x="375" y="102"/>
                  <a:pt x="375" y="102"/>
                </a:cubicBezTo>
                <a:cubicBezTo>
                  <a:pt x="375" y="102"/>
                  <a:pt x="375" y="102"/>
                  <a:pt x="375" y="102"/>
                </a:cubicBezTo>
                <a:cubicBezTo>
                  <a:pt x="375" y="102"/>
                  <a:pt x="375" y="102"/>
                  <a:pt x="375" y="102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77" y="103"/>
                  <a:pt x="377" y="103"/>
                  <a:pt x="377" y="103"/>
                </a:cubicBezTo>
                <a:cubicBezTo>
                  <a:pt x="377" y="103"/>
                  <a:pt x="377" y="103"/>
                  <a:pt x="377" y="103"/>
                </a:cubicBezTo>
                <a:cubicBezTo>
                  <a:pt x="377" y="103"/>
                  <a:pt x="377" y="103"/>
                  <a:pt x="377" y="103"/>
                </a:cubicBezTo>
                <a:cubicBezTo>
                  <a:pt x="377" y="103"/>
                  <a:pt x="377" y="103"/>
                  <a:pt x="377" y="103"/>
                </a:cubicBezTo>
                <a:cubicBezTo>
                  <a:pt x="377" y="103"/>
                  <a:pt x="377" y="103"/>
                  <a:pt x="377" y="103"/>
                </a:cubicBezTo>
                <a:cubicBezTo>
                  <a:pt x="377" y="103"/>
                  <a:pt x="377" y="103"/>
                  <a:pt x="377" y="103"/>
                </a:cubicBezTo>
                <a:cubicBezTo>
                  <a:pt x="377" y="103"/>
                  <a:pt x="377" y="103"/>
                  <a:pt x="377" y="103"/>
                </a:cubicBezTo>
                <a:cubicBezTo>
                  <a:pt x="377" y="103"/>
                  <a:pt x="377" y="103"/>
                  <a:pt x="377" y="103"/>
                </a:cubicBezTo>
                <a:cubicBezTo>
                  <a:pt x="377" y="103"/>
                  <a:pt x="377" y="103"/>
                  <a:pt x="377" y="103"/>
                </a:cubicBezTo>
                <a:cubicBezTo>
                  <a:pt x="377" y="103"/>
                  <a:pt x="376" y="103"/>
                  <a:pt x="376" y="103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76" y="103"/>
                  <a:pt x="375" y="104"/>
                  <a:pt x="375" y="104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5" y="103"/>
                  <a:pt x="375" y="103"/>
                  <a:pt x="375" y="103"/>
                </a:cubicBezTo>
                <a:cubicBezTo>
                  <a:pt x="374" y="103"/>
                  <a:pt x="374" y="103"/>
                  <a:pt x="374" y="103"/>
                </a:cubicBezTo>
                <a:cubicBezTo>
                  <a:pt x="374" y="103"/>
                  <a:pt x="374" y="103"/>
                  <a:pt x="374" y="103"/>
                </a:cubicBezTo>
                <a:cubicBezTo>
                  <a:pt x="374" y="103"/>
                  <a:pt x="374" y="103"/>
                  <a:pt x="374" y="103"/>
                </a:cubicBezTo>
                <a:cubicBezTo>
                  <a:pt x="374" y="103"/>
                  <a:pt x="374" y="103"/>
                  <a:pt x="374" y="103"/>
                </a:cubicBezTo>
                <a:cubicBezTo>
                  <a:pt x="374" y="103"/>
                  <a:pt x="374" y="103"/>
                  <a:pt x="374" y="103"/>
                </a:cubicBezTo>
                <a:cubicBezTo>
                  <a:pt x="374" y="103"/>
                  <a:pt x="374" y="103"/>
                  <a:pt x="374" y="103"/>
                </a:cubicBezTo>
                <a:cubicBezTo>
                  <a:pt x="374" y="103"/>
                  <a:pt x="374" y="103"/>
                  <a:pt x="374" y="103"/>
                </a:cubicBezTo>
                <a:cubicBezTo>
                  <a:pt x="374" y="103"/>
                  <a:pt x="374" y="103"/>
                  <a:pt x="374" y="103"/>
                </a:cubicBezTo>
                <a:cubicBezTo>
                  <a:pt x="374" y="103"/>
                  <a:pt x="374" y="103"/>
                  <a:pt x="374" y="103"/>
                </a:cubicBezTo>
                <a:cubicBezTo>
                  <a:pt x="374" y="103"/>
                  <a:pt x="374" y="103"/>
                  <a:pt x="374" y="103"/>
                </a:cubicBezTo>
                <a:cubicBezTo>
                  <a:pt x="374" y="103"/>
                  <a:pt x="374" y="103"/>
                  <a:pt x="374" y="103"/>
                </a:cubicBezTo>
                <a:cubicBezTo>
                  <a:pt x="374" y="103"/>
                  <a:pt x="374" y="103"/>
                  <a:pt x="374" y="103"/>
                </a:cubicBezTo>
                <a:cubicBezTo>
                  <a:pt x="374" y="103"/>
                  <a:pt x="374" y="103"/>
                  <a:pt x="374" y="103"/>
                </a:cubicBezTo>
                <a:cubicBezTo>
                  <a:pt x="374" y="103"/>
                  <a:pt x="374" y="103"/>
                  <a:pt x="374" y="103"/>
                </a:cubicBezTo>
                <a:cubicBezTo>
                  <a:pt x="374" y="103"/>
                  <a:pt x="374" y="103"/>
                  <a:pt x="374" y="103"/>
                </a:cubicBezTo>
                <a:cubicBezTo>
                  <a:pt x="374" y="103"/>
                  <a:pt x="374" y="103"/>
                  <a:pt x="374" y="103"/>
                </a:cubicBezTo>
                <a:cubicBezTo>
                  <a:pt x="374" y="103"/>
                  <a:pt x="374" y="103"/>
                  <a:pt x="374" y="103"/>
                </a:cubicBezTo>
                <a:cubicBezTo>
                  <a:pt x="374" y="102"/>
                  <a:pt x="373" y="102"/>
                  <a:pt x="373" y="102"/>
                </a:cubicBezTo>
                <a:cubicBezTo>
                  <a:pt x="373" y="102"/>
                  <a:pt x="373" y="102"/>
                  <a:pt x="373" y="102"/>
                </a:cubicBezTo>
                <a:cubicBezTo>
                  <a:pt x="373" y="102"/>
                  <a:pt x="373" y="102"/>
                  <a:pt x="373" y="102"/>
                </a:cubicBezTo>
                <a:cubicBezTo>
                  <a:pt x="373" y="102"/>
                  <a:pt x="373" y="102"/>
                  <a:pt x="373" y="102"/>
                </a:cubicBezTo>
                <a:cubicBezTo>
                  <a:pt x="373" y="102"/>
                  <a:pt x="373" y="102"/>
                  <a:pt x="373" y="102"/>
                </a:cubicBezTo>
                <a:cubicBezTo>
                  <a:pt x="373" y="102"/>
                  <a:pt x="373" y="102"/>
                  <a:pt x="372" y="102"/>
                </a:cubicBezTo>
                <a:cubicBezTo>
                  <a:pt x="372" y="102"/>
                  <a:pt x="372" y="102"/>
                  <a:pt x="372" y="102"/>
                </a:cubicBezTo>
                <a:cubicBezTo>
                  <a:pt x="372" y="102"/>
                  <a:pt x="372" y="102"/>
                  <a:pt x="372" y="102"/>
                </a:cubicBezTo>
                <a:cubicBezTo>
                  <a:pt x="372" y="102"/>
                  <a:pt x="372" y="102"/>
                  <a:pt x="372" y="102"/>
                </a:cubicBezTo>
                <a:cubicBezTo>
                  <a:pt x="372" y="102"/>
                  <a:pt x="372" y="102"/>
                  <a:pt x="372" y="102"/>
                </a:cubicBezTo>
                <a:cubicBezTo>
                  <a:pt x="372" y="102"/>
                  <a:pt x="372" y="102"/>
                  <a:pt x="372" y="102"/>
                </a:cubicBezTo>
                <a:cubicBezTo>
                  <a:pt x="372" y="102"/>
                  <a:pt x="372" y="102"/>
                  <a:pt x="372" y="102"/>
                </a:cubicBezTo>
                <a:cubicBezTo>
                  <a:pt x="372" y="102"/>
                  <a:pt x="372" y="102"/>
                  <a:pt x="372" y="102"/>
                </a:cubicBezTo>
                <a:cubicBezTo>
                  <a:pt x="372" y="102"/>
                  <a:pt x="372" y="102"/>
                  <a:pt x="372" y="102"/>
                </a:cubicBezTo>
                <a:cubicBezTo>
                  <a:pt x="372" y="102"/>
                  <a:pt x="372" y="102"/>
                  <a:pt x="372" y="102"/>
                </a:cubicBezTo>
                <a:cubicBezTo>
                  <a:pt x="371" y="103"/>
                  <a:pt x="371" y="103"/>
                  <a:pt x="371" y="103"/>
                </a:cubicBezTo>
                <a:cubicBezTo>
                  <a:pt x="371" y="103"/>
                  <a:pt x="371" y="103"/>
                  <a:pt x="371" y="103"/>
                </a:cubicBezTo>
                <a:cubicBezTo>
                  <a:pt x="371" y="103"/>
                  <a:pt x="371" y="103"/>
                  <a:pt x="371" y="103"/>
                </a:cubicBezTo>
                <a:cubicBezTo>
                  <a:pt x="371" y="103"/>
                  <a:pt x="371" y="103"/>
                  <a:pt x="371" y="103"/>
                </a:cubicBezTo>
                <a:cubicBezTo>
                  <a:pt x="371" y="102"/>
                  <a:pt x="371" y="102"/>
                  <a:pt x="371" y="102"/>
                </a:cubicBezTo>
                <a:cubicBezTo>
                  <a:pt x="371" y="102"/>
                  <a:pt x="371" y="102"/>
                  <a:pt x="371" y="102"/>
                </a:cubicBezTo>
                <a:cubicBezTo>
                  <a:pt x="371" y="102"/>
                  <a:pt x="371" y="102"/>
                  <a:pt x="371" y="102"/>
                </a:cubicBezTo>
                <a:cubicBezTo>
                  <a:pt x="371" y="102"/>
                  <a:pt x="371" y="102"/>
                  <a:pt x="371" y="102"/>
                </a:cubicBezTo>
                <a:cubicBezTo>
                  <a:pt x="371" y="102"/>
                  <a:pt x="371" y="102"/>
                  <a:pt x="371" y="102"/>
                </a:cubicBezTo>
                <a:cubicBezTo>
                  <a:pt x="371" y="102"/>
                  <a:pt x="371" y="102"/>
                  <a:pt x="370" y="102"/>
                </a:cubicBezTo>
                <a:cubicBezTo>
                  <a:pt x="370" y="102"/>
                  <a:pt x="370" y="102"/>
                  <a:pt x="370" y="102"/>
                </a:cubicBezTo>
                <a:cubicBezTo>
                  <a:pt x="370" y="102"/>
                  <a:pt x="370" y="102"/>
                  <a:pt x="370" y="102"/>
                </a:cubicBezTo>
                <a:cubicBezTo>
                  <a:pt x="370" y="102"/>
                  <a:pt x="370" y="102"/>
                  <a:pt x="370" y="102"/>
                </a:cubicBezTo>
                <a:cubicBezTo>
                  <a:pt x="370" y="102"/>
                  <a:pt x="370" y="102"/>
                  <a:pt x="370" y="102"/>
                </a:cubicBezTo>
                <a:cubicBezTo>
                  <a:pt x="370" y="102"/>
                  <a:pt x="370" y="102"/>
                  <a:pt x="370" y="102"/>
                </a:cubicBezTo>
                <a:cubicBezTo>
                  <a:pt x="370" y="102"/>
                  <a:pt x="370" y="102"/>
                  <a:pt x="370" y="102"/>
                </a:cubicBezTo>
                <a:cubicBezTo>
                  <a:pt x="369" y="102"/>
                  <a:pt x="369" y="102"/>
                  <a:pt x="369" y="102"/>
                </a:cubicBezTo>
                <a:cubicBezTo>
                  <a:pt x="369" y="102"/>
                  <a:pt x="369" y="102"/>
                  <a:pt x="369" y="102"/>
                </a:cubicBezTo>
                <a:cubicBezTo>
                  <a:pt x="369" y="102"/>
                  <a:pt x="369" y="102"/>
                  <a:pt x="369" y="102"/>
                </a:cubicBezTo>
                <a:cubicBezTo>
                  <a:pt x="369" y="102"/>
                  <a:pt x="369" y="102"/>
                  <a:pt x="369" y="102"/>
                </a:cubicBezTo>
                <a:cubicBezTo>
                  <a:pt x="369" y="102"/>
                  <a:pt x="369" y="102"/>
                  <a:pt x="369" y="102"/>
                </a:cubicBezTo>
                <a:cubicBezTo>
                  <a:pt x="369" y="102"/>
                  <a:pt x="369" y="102"/>
                  <a:pt x="369" y="102"/>
                </a:cubicBezTo>
                <a:cubicBezTo>
                  <a:pt x="369" y="102"/>
                  <a:pt x="369" y="102"/>
                  <a:pt x="369" y="102"/>
                </a:cubicBezTo>
                <a:cubicBezTo>
                  <a:pt x="369" y="102"/>
                  <a:pt x="369" y="102"/>
                  <a:pt x="369" y="102"/>
                </a:cubicBezTo>
                <a:cubicBezTo>
                  <a:pt x="369" y="102"/>
                  <a:pt x="369" y="102"/>
                  <a:pt x="369" y="102"/>
                </a:cubicBezTo>
                <a:cubicBezTo>
                  <a:pt x="369" y="102"/>
                  <a:pt x="369" y="102"/>
                  <a:pt x="369" y="102"/>
                </a:cubicBezTo>
                <a:cubicBezTo>
                  <a:pt x="369" y="102"/>
                  <a:pt x="369" y="102"/>
                  <a:pt x="368" y="102"/>
                </a:cubicBezTo>
                <a:cubicBezTo>
                  <a:pt x="368" y="102"/>
                  <a:pt x="368" y="102"/>
                  <a:pt x="368" y="102"/>
                </a:cubicBezTo>
                <a:cubicBezTo>
                  <a:pt x="368" y="102"/>
                  <a:pt x="368" y="102"/>
                  <a:pt x="368" y="102"/>
                </a:cubicBezTo>
                <a:cubicBezTo>
                  <a:pt x="368" y="102"/>
                  <a:pt x="368" y="102"/>
                  <a:pt x="368" y="102"/>
                </a:cubicBezTo>
                <a:cubicBezTo>
                  <a:pt x="368" y="102"/>
                  <a:pt x="368" y="102"/>
                  <a:pt x="368" y="102"/>
                </a:cubicBezTo>
                <a:cubicBezTo>
                  <a:pt x="368" y="102"/>
                  <a:pt x="368" y="102"/>
                  <a:pt x="368" y="102"/>
                </a:cubicBezTo>
                <a:cubicBezTo>
                  <a:pt x="368" y="102"/>
                  <a:pt x="368" y="102"/>
                  <a:pt x="368" y="102"/>
                </a:cubicBezTo>
                <a:cubicBezTo>
                  <a:pt x="368" y="102"/>
                  <a:pt x="368" y="102"/>
                  <a:pt x="367" y="101"/>
                </a:cubicBezTo>
                <a:cubicBezTo>
                  <a:pt x="367" y="101"/>
                  <a:pt x="367" y="101"/>
                  <a:pt x="367" y="101"/>
                </a:cubicBezTo>
                <a:cubicBezTo>
                  <a:pt x="367" y="101"/>
                  <a:pt x="367" y="101"/>
                  <a:pt x="367" y="101"/>
                </a:cubicBezTo>
                <a:cubicBezTo>
                  <a:pt x="367" y="101"/>
                  <a:pt x="367" y="101"/>
                  <a:pt x="367" y="101"/>
                </a:cubicBezTo>
                <a:cubicBezTo>
                  <a:pt x="367" y="101"/>
                  <a:pt x="367" y="101"/>
                  <a:pt x="367" y="101"/>
                </a:cubicBezTo>
                <a:cubicBezTo>
                  <a:pt x="367" y="101"/>
                  <a:pt x="367" y="101"/>
                  <a:pt x="367" y="101"/>
                </a:cubicBezTo>
                <a:cubicBezTo>
                  <a:pt x="367" y="101"/>
                  <a:pt x="367" y="101"/>
                  <a:pt x="367" y="101"/>
                </a:cubicBezTo>
                <a:cubicBezTo>
                  <a:pt x="367" y="101"/>
                  <a:pt x="367" y="101"/>
                  <a:pt x="367" y="101"/>
                </a:cubicBezTo>
                <a:cubicBezTo>
                  <a:pt x="367" y="101"/>
                  <a:pt x="367" y="101"/>
                  <a:pt x="367" y="101"/>
                </a:cubicBezTo>
                <a:cubicBezTo>
                  <a:pt x="367" y="101"/>
                  <a:pt x="367" y="101"/>
                  <a:pt x="367" y="101"/>
                </a:cubicBezTo>
                <a:cubicBezTo>
                  <a:pt x="367" y="101"/>
                  <a:pt x="367" y="101"/>
                  <a:pt x="367" y="101"/>
                </a:cubicBezTo>
                <a:cubicBezTo>
                  <a:pt x="367" y="101"/>
                  <a:pt x="367" y="101"/>
                  <a:pt x="367" y="101"/>
                </a:cubicBezTo>
                <a:cubicBezTo>
                  <a:pt x="367" y="101"/>
                  <a:pt x="367" y="101"/>
                  <a:pt x="367" y="101"/>
                </a:cubicBezTo>
                <a:cubicBezTo>
                  <a:pt x="367" y="101"/>
                  <a:pt x="367" y="101"/>
                  <a:pt x="367" y="101"/>
                </a:cubicBezTo>
                <a:cubicBezTo>
                  <a:pt x="368" y="101"/>
                  <a:pt x="368" y="101"/>
                  <a:pt x="368" y="101"/>
                </a:cubicBezTo>
                <a:cubicBezTo>
                  <a:pt x="368" y="101"/>
                  <a:pt x="368" y="101"/>
                  <a:pt x="368" y="101"/>
                </a:cubicBezTo>
                <a:cubicBezTo>
                  <a:pt x="368" y="101"/>
                  <a:pt x="368" y="101"/>
                  <a:pt x="368" y="101"/>
                </a:cubicBezTo>
                <a:cubicBezTo>
                  <a:pt x="368" y="101"/>
                  <a:pt x="368" y="101"/>
                  <a:pt x="368" y="101"/>
                </a:cubicBezTo>
                <a:cubicBezTo>
                  <a:pt x="368" y="101"/>
                  <a:pt x="368" y="101"/>
                  <a:pt x="368" y="101"/>
                </a:cubicBezTo>
                <a:cubicBezTo>
                  <a:pt x="368" y="101"/>
                  <a:pt x="368" y="101"/>
                  <a:pt x="368" y="101"/>
                </a:cubicBezTo>
                <a:cubicBezTo>
                  <a:pt x="368" y="101"/>
                  <a:pt x="368" y="101"/>
                  <a:pt x="368" y="100"/>
                </a:cubicBezTo>
                <a:cubicBezTo>
                  <a:pt x="367" y="100"/>
                  <a:pt x="367" y="100"/>
                  <a:pt x="367" y="100"/>
                </a:cubicBezTo>
                <a:cubicBezTo>
                  <a:pt x="367" y="100"/>
                  <a:pt x="367" y="100"/>
                  <a:pt x="367" y="100"/>
                </a:cubicBezTo>
                <a:cubicBezTo>
                  <a:pt x="367" y="100"/>
                  <a:pt x="367" y="100"/>
                  <a:pt x="367" y="100"/>
                </a:cubicBezTo>
                <a:cubicBezTo>
                  <a:pt x="367" y="100"/>
                  <a:pt x="367" y="100"/>
                  <a:pt x="367" y="100"/>
                </a:cubicBezTo>
                <a:cubicBezTo>
                  <a:pt x="368" y="100"/>
                  <a:pt x="368" y="100"/>
                  <a:pt x="368" y="100"/>
                </a:cubicBezTo>
                <a:cubicBezTo>
                  <a:pt x="368" y="100"/>
                  <a:pt x="368" y="100"/>
                  <a:pt x="368" y="100"/>
                </a:cubicBezTo>
                <a:cubicBezTo>
                  <a:pt x="368" y="100"/>
                  <a:pt x="368" y="100"/>
                  <a:pt x="368" y="100"/>
                </a:cubicBezTo>
                <a:cubicBezTo>
                  <a:pt x="368" y="100"/>
                  <a:pt x="368" y="100"/>
                  <a:pt x="368" y="100"/>
                </a:cubicBezTo>
                <a:cubicBezTo>
                  <a:pt x="368" y="100"/>
                  <a:pt x="368" y="100"/>
                  <a:pt x="368" y="100"/>
                </a:cubicBezTo>
                <a:cubicBezTo>
                  <a:pt x="368" y="100"/>
                  <a:pt x="368" y="100"/>
                  <a:pt x="368" y="100"/>
                </a:cubicBezTo>
                <a:cubicBezTo>
                  <a:pt x="368" y="100"/>
                  <a:pt x="368" y="100"/>
                  <a:pt x="368" y="100"/>
                </a:cubicBezTo>
                <a:cubicBezTo>
                  <a:pt x="367" y="100"/>
                  <a:pt x="367" y="100"/>
                  <a:pt x="367" y="100"/>
                </a:cubicBezTo>
                <a:cubicBezTo>
                  <a:pt x="367" y="100"/>
                  <a:pt x="367" y="100"/>
                  <a:pt x="367" y="100"/>
                </a:cubicBezTo>
                <a:cubicBezTo>
                  <a:pt x="367" y="100"/>
                  <a:pt x="367" y="100"/>
                  <a:pt x="367" y="100"/>
                </a:cubicBezTo>
                <a:cubicBezTo>
                  <a:pt x="367" y="99"/>
                  <a:pt x="367" y="99"/>
                  <a:pt x="367" y="99"/>
                </a:cubicBezTo>
                <a:cubicBezTo>
                  <a:pt x="367" y="99"/>
                  <a:pt x="367" y="99"/>
                  <a:pt x="367" y="99"/>
                </a:cubicBezTo>
                <a:cubicBezTo>
                  <a:pt x="367" y="99"/>
                  <a:pt x="367" y="99"/>
                  <a:pt x="367" y="99"/>
                </a:cubicBezTo>
                <a:cubicBezTo>
                  <a:pt x="367" y="99"/>
                  <a:pt x="367" y="99"/>
                  <a:pt x="367" y="99"/>
                </a:cubicBezTo>
                <a:cubicBezTo>
                  <a:pt x="367" y="99"/>
                  <a:pt x="367" y="99"/>
                  <a:pt x="367" y="99"/>
                </a:cubicBezTo>
                <a:cubicBezTo>
                  <a:pt x="367" y="99"/>
                  <a:pt x="367" y="99"/>
                  <a:pt x="367" y="99"/>
                </a:cubicBezTo>
                <a:cubicBezTo>
                  <a:pt x="367" y="99"/>
                  <a:pt x="367" y="99"/>
                  <a:pt x="367" y="99"/>
                </a:cubicBezTo>
                <a:cubicBezTo>
                  <a:pt x="367" y="99"/>
                  <a:pt x="367" y="99"/>
                  <a:pt x="367" y="99"/>
                </a:cubicBezTo>
                <a:cubicBezTo>
                  <a:pt x="367" y="99"/>
                  <a:pt x="367" y="99"/>
                  <a:pt x="367" y="99"/>
                </a:cubicBezTo>
                <a:cubicBezTo>
                  <a:pt x="367" y="99"/>
                  <a:pt x="367" y="99"/>
                  <a:pt x="367" y="99"/>
                </a:cubicBezTo>
                <a:cubicBezTo>
                  <a:pt x="367" y="99"/>
                  <a:pt x="367" y="99"/>
                  <a:pt x="367" y="99"/>
                </a:cubicBezTo>
                <a:cubicBezTo>
                  <a:pt x="367" y="99"/>
                  <a:pt x="367" y="99"/>
                  <a:pt x="367" y="99"/>
                </a:cubicBezTo>
                <a:cubicBezTo>
                  <a:pt x="367" y="99"/>
                  <a:pt x="367" y="99"/>
                  <a:pt x="367" y="99"/>
                </a:cubicBezTo>
                <a:cubicBezTo>
                  <a:pt x="367" y="99"/>
                  <a:pt x="367" y="99"/>
                  <a:pt x="367" y="99"/>
                </a:cubicBezTo>
                <a:cubicBezTo>
                  <a:pt x="367" y="99"/>
                  <a:pt x="367" y="99"/>
                  <a:pt x="367" y="99"/>
                </a:cubicBezTo>
                <a:cubicBezTo>
                  <a:pt x="367" y="99"/>
                  <a:pt x="367" y="99"/>
                  <a:pt x="367" y="99"/>
                </a:cubicBezTo>
                <a:cubicBezTo>
                  <a:pt x="367" y="98"/>
                  <a:pt x="367" y="98"/>
                  <a:pt x="367" y="98"/>
                </a:cubicBezTo>
                <a:cubicBezTo>
                  <a:pt x="367" y="98"/>
                  <a:pt x="367" y="98"/>
                  <a:pt x="367" y="98"/>
                </a:cubicBezTo>
                <a:cubicBezTo>
                  <a:pt x="367" y="98"/>
                  <a:pt x="367" y="98"/>
                  <a:pt x="367" y="98"/>
                </a:cubicBezTo>
                <a:cubicBezTo>
                  <a:pt x="367" y="98"/>
                  <a:pt x="367" y="98"/>
                  <a:pt x="367" y="98"/>
                </a:cubicBezTo>
                <a:cubicBezTo>
                  <a:pt x="368" y="98"/>
                  <a:pt x="368" y="98"/>
                  <a:pt x="368" y="98"/>
                </a:cubicBezTo>
                <a:cubicBezTo>
                  <a:pt x="368" y="98"/>
                  <a:pt x="368" y="98"/>
                  <a:pt x="368" y="98"/>
                </a:cubicBezTo>
                <a:cubicBezTo>
                  <a:pt x="368" y="98"/>
                  <a:pt x="368" y="98"/>
                  <a:pt x="368" y="98"/>
                </a:cubicBezTo>
                <a:cubicBezTo>
                  <a:pt x="368" y="98"/>
                  <a:pt x="368" y="98"/>
                  <a:pt x="368" y="98"/>
                </a:cubicBezTo>
                <a:cubicBezTo>
                  <a:pt x="368" y="98"/>
                  <a:pt x="368" y="98"/>
                  <a:pt x="368" y="98"/>
                </a:cubicBezTo>
                <a:cubicBezTo>
                  <a:pt x="368" y="98"/>
                  <a:pt x="368" y="98"/>
                  <a:pt x="368" y="98"/>
                </a:cubicBezTo>
                <a:cubicBezTo>
                  <a:pt x="368" y="98"/>
                  <a:pt x="368" y="98"/>
                  <a:pt x="368" y="98"/>
                </a:cubicBezTo>
                <a:cubicBezTo>
                  <a:pt x="368" y="98"/>
                  <a:pt x="368" y="98"/>
                  <a:pt x="368" y="98"/>
                </a:cubicBezTo>
                <a:cubicBezTo>
                  <a:pt x="368" y="98"/>
                  <a:pt x="368" y="98"/>
                  <a:pt x="368" y="98"/>
                </a:cubicBezTo>
                <a:cubicBezTo>
                  <a:pt x="368" y="98"/>
                  <a:pt x="368" y="98"/>
                  <a:pt x="368" y="98"/>
                </a:cubicBezTo>
                <a:cubicBezTo>
                  <a:pt x="368" y="98"/>
                  <a:pt x="368" y="98"/>
                  <a:pt x="368" y="98"/>
                </a:cubicBezTo>
                <a:cubicBezTo>
                  <a:pt x="368" y="98"/>
                  <a:pt x="368" y="98"/>
                  <a:pt x="368" y="98"/>
                </a:cubicBezTo>
                <a:cubicBezTo>
                  <a:pt x="368" y="98"/>
                  <a:pt x="368" y="98"/>
                  <a:pt x="368" y="98"/>
                </a:cubicBezTo>
                <a:cubicBezTo>
                  <a:pt x="368" y="98"/>
                  <a:pt x="368" y="98"/>
                  <a:pt x="368" y="98"/>
                </a:cubicBezTo>
                <a:cubicBezTo>
                  <a:pt x="368" y="98"/>
                  <a:pt x="368" y="98"/>
                  <a:pt x="368" y="98"/>
                </a:cubicBezTo>
                <a:cubicBezTo>
                  <a:pt x="368" y="98"/>
                  <a:pt x="368" y="98"/>
                  <a:pt x="368" y="98"/>
                </a:cubicBezTo>
                <a:cubicBezTo>
                  <a:pt x="368" y="98"/>
                  <a:pt x="368" y="98"/>
                  <a:pt x="368" y="98"/>
                </a:cubicBezTo>
                <a:cubicBezTo>
                  <a:pt x="368" y="98"/>
                  <a:pt x="368" y="98"/>
                  <a:pt x="368" y="98"/>
                </a:cubicBezTo>
                <a:cubicBezTo>
                  <a:pt x="368" y="98"/>
                  <a:pt x="368" y="98"/>
                  <a:pt x="368" y="98"/>
                </a:cubicBezTo>
                <a:cubicBezTo>
                  <a:pt x="368" y="98"/>
                  <a:pt x="368" y="98"/>
                  <a:pt x="368" y="98"/>
                </a:cubicBezTo>
                <a:cubicBezTo>
                  <a:pt x="368" y="98"/>
                  <a:pt x="368" y="98"/>
                  <a:pt x="368" y="98"/>
                </a:cubicBezTo>
                <a:cubicBezTo>
                  <a:pt x="368" y="98"/>
                  <a:pt x="368" y="98"/>
                  <a:pt x="368" y="98"/>
                </a:cubicBezTo>
                <a:cubicBezTo>
                  <a:pt x="368" y="98"/>
                  <a:pt x="368" y="97"/>
                  <a:pt x="368" y="97"/>
                </a:cubicBezTo>
                <a:cubicBezTo>
                  <a:pt x="368" y="97"/>
                  <a:pt x="368" y="97"/>
                  <a:pt x="368" y="97"/>
                </a:cubicBezTo>
                <a:cubicBezTo>
                  <a:pt x="368" y="97"/>
                  <a:pt x="368" y="97"/>
                  <a:pt x="368" y="97"/>
                </a:cubicBezTo>
                <a:cubicBezTo>
                  <a:pt x="368" y="97"/>
                  <a:pt x="368" y="97"/>
                  <a:pt x="368" y="97"/>
                </a:cubicBezTo>
                <a:cubicBezTo>
                  <a:pt x="368" y="97"/>
                  <a:pt x="368" y="97"/>
                  <a:pt x="368" y="97"/>
                </a:cubicBezTo>
                <a:cubicBezTo>
                  <a:pt x="368" y="97"/>
                  <a:pt x="368" y="97"/>
                  <a:pt x="368" y="97"/>
                </a:cubicBezTo>
                <a:cubicBezTo>
                  <a:pt x="368" y="97"/>
                  <a:pt x="368" y="97"/>
                  <a:pt x="368" y="97"/>
                </a:cubicBezTo>
                <a:cubicBezTo>
                  <a:pt x="368" y="97"/>
                  <a:pt x="368" y="97"/>
                  <a:pt x="368" y="97"/>
                </a:cubicBezTo>
                <a:cubicBezTo>
                  <a:pt x="368" y="97"/>
                  <a:pt x="368" y="97"/>
                  <a:pt x="368" y="97"/>
                </a:cubicBezTo>
                <a:cubicBezTo>
                  <a:pt x="368" y="97"/>
                  <a:pt x="368" y="97"/>
                  <a:pt x="368" y="97"/>
                </a:cubicBezTo>
                <a:cubicBezTo>
                  <a:pt x="368" y="97"/>
                  <a:pt x="368" y="97"/>
                  <a:pt x="368" y="97"/>
                </a:cubicBezTo>
                <a:cubicBezTo>
                  <a:pt x="368" y="97"/>
                  <a:pt x="368" y="97"/>
                  <a:pt x="368" y="97"/>
                </a:cubicBezTo>
                <a:cubicBezTo>
                  <a:pt x="368" y="97"/>
                  <a:pt x="368" y="97"/>
                  <a:pt x="368" y="97"/>
                </a:cubicBezTo>
                <a:cubicBezTo>
                  <a:pt x="368" y="97"/>
                  <a:pt x="368" y="97"/>
                  <a:pt x="368" y="97"/>
                </a:cubicBezTo>
                <a:cubicBezTo>
                  <a:pt x="368" y="97"/>
                  <a:pt x="368" y="97"/>
                  <a:pt x="368" y="97"/>
                </a:cubicBezTo>
                <a:cubicBezTo>
                  <a:pt x="368" y="97"/>
                  <a:pt x="368" y="97"/>
                  <a:pt x="368" y="97"/>
                </a:cubicBezTo>
                <a:cubicBezTo>
                  <a:pt x="368" y="97"/>
                  <a:pt x="368" y="97"/>
                  <a:pt x="368" y="97"/>
                </a:cubicBezTo>
                <a:cubicBezTo>
                  <a:pt x="368" y="97"/>
                  <a:pt x="368" y="97"/>
                  <a:pt x="368" y="97"/>
                </a:cubicBezTo>
                <a:cubicBezTo>
                  <a:pt x="368" y="97"/>
                  <a:pt x="368" y="97"/>
                  <a:pt x="368" y="97"/>
                </a:cubicBezTo>
                <a:cubicBezTo>
                  <a:pt x="368" y="97"/>
                  <a:pt x="368" y="97"/>
                  <a:pt x="368" y="97"/>
                </a:cubicBezTo>
                <a:cubicBezTo>
                  <a:pt x="368" y="97"/>
                  <a:pt x="368" y="97"/>
                  <a:pt x="368" y="97"/>
                </a:cubicBezTo>
                <a:cubicBezTo>
                  <a:pt x="368" y="97"/>
                  <a:pt x="368" y="97"/>
                  <a:pt x="368" y="97"/>
                </a:cubicBezTo>
                <a:cubicBezTo>
                  <a:pt x="368" y="96"/>
                  <a:pt x="368" y="96"/>
                  <a:pt x="368" y="96"/>
                </a:cubicBezTo>
                <a:cubicBezTo>
                  <a:pt x="368" y="96"/>
                  <a:pt x="368" y="96"/>
                  <a:pt x="368" y="96"/>
                </a:cubicBezTo>
                <a:cubicBezTo>
                  <a:pt x="368" y="96"/>
                  <a:pt x="368" y="96"/>
                  <a:pt x="368" y="96"/>
                </a:cubicBezTo>
                <a:cubicBezTo>
                  <a:pt x="368" y="96"/>
                  <a:pt x="368" y="96"/>
                  <a:pt x="368" y="96"/>
                </a:cubicBezTo>
                <a:cubicBezTo>
                  <a:pt x="368" y="96"/>
                  <a:pt x="368" y="96"/>
                  <a:pt x="368" y="96"/>
                </a:cubicBezTo>
                <a:cubicBezTo>
                  <a:pt x="368" y="96"/>
                  <a:pt x="368" y="96"/>
                  <a:pt x="368" y="96"/>
                </a:cubicBezTo>
                <a:cubicBezTo>
                  <a:pt x="368" y="96"/>
                  <a:pt x="368" y="96"/>
                  <a:pt x="368" y="96"/>
                </a:cubicBezTo>
                <a:cubicBezTo>
                  <a:pt x="368" y="96"/>
                  <a:pt x="368" y="96"/>
                  <a:pt x="368" y="96"/>
                </a:cubicBezTo>
                <a:cubicBezTo>
                  <a:pt x="368" y="96"/>
                  <a:pt x="368" y="96"/>
                  <a:pt x="368" y="96"/>
                </a:cubicBezTo>
                <a:cubicBezTo>
                  <a:pt x="368" y="96"/>
                  <a:pt x="368" y="96"/>
                  <a:pt x="368" y="96"/>
                </a:cubicBezTo>
                <a:cubicBezTo>
                  <a:pt x="368" y="96"/>
                  <a:pt x="368" y="96"/>
                  <a:pt x="368" y="96"/>
                </a:cubicBezTo>
                <a:cubicBezTo>
                  <a:pt x="368" y="96"/>
                  <a:pt x="368" y="96"/>
                  <a:pt x="368" y="96"/>
                </a:cubicBezTo>
                <a:cubicBezTo>
                  <a:pt x="368" y="96"/>
                  <a:pt x="368" y="96"/>
                  <a:pt x="368" y="96"/>
                </a:cubicBezTo>
                <a:cubicBezTo>
                  <a:pt x="367" y="95"/>
                  <a:pt x="367" y="95"/>
                  <a:pt x="367" y="95"/>
                </a:cubicBezTo>
                <a:cubicBezTo>
                  <a:pt x="367" y="94"/>
                  <a:pt x="367" y="94"/>
                  <a:pt x="367" y="94"/>
                </a:cubicBezTo>
                <a:cubicBezTo>
                  <a:pt x="366" y="94"/>
                  <a:pt x="366" y="94"/>
                  <a:pt x="366" y="94"/>
                </a:cubicBezTo>
                <a:cubicBezTo>
                  <a:pt x="366" y="94"/>
                  <a:pt x="366" y="94"/>
                  <a:pt x="366" y="94"/>
                </a:cubicBezTo>
                <a:cubicBezTo>
                  <a:pt x="366" y="94"/>
                  <a:pt x="366" y="94"/>
                  <a:pt x="366" y="94"/>
                </a:cubicBezTo>
                <a:cubicBezTo>
                  <a:pt x="366" y="94"/>
                  <a:pt x="366" y="94"/>
                  <a:pt x="366" y="94"/>
                </a:cubicBezTo>
                <a:cubicBezTo>
                  <a:pt x="366" y="94"/>
                  <a:pt x="366" y="94"/>
                  <a:pt x="366" y="94"/>
                </a:cubicBezTo>
                <a:cubicBezTo>
                  <a:pt x="366" y="94"/>
                  <a:pt x="366" y="94"/>
                  <a:pt x="366" y="94"/>
                </a:cubicBezTo>
                <a:cubicBezTo>
                  <a:pt x="366" y="94"/>
                  <a:pt x="366" y="94"/>
                  <a:pt x="366" y="94"/>
                </a:cubicBezTo>
                <a:cubicBezTo>
                  <a:pt x="366" y="94"/>
                  <a:pt x="366" y="94"/>
                  <a:pt x="366" y="94"/>
                </a:cubicBezTo>
                <a:cubicBezTo>
                  <a:pt x="366" y="94"/>
                  <a:pt x="366" y="94"/>
                  <a:pt x="366" y="94"/>
                </a:cubicBezTo>
                <a:cubicBezTo>
                  <a:pt x="366" y="95"/>
                  <a:pt x="366" y="95"/>
                  <a:pt x="366" y="95"/>
                </a:cubicBezTo>
                <a:cubicBezTo>
                  <a:pt x="366" y="95"/>
                  <a:pt x="366" y="95"/>
                  <a:pt x="366" y="95"/>
                </a:cubicBezTo>
                <a:cubicBezTo>
                  <a:pt x="366" y="95"/>
                  <a:pt x="366" y="95"/>
                  <a:pt x="366" y="95"/>
                </a:cubicBezTo>
                <a:cubicBezTo>
                  <a:pt x="366" y="95"/>
                  <a:pt x="366" y="95"/>
                  <a:pt x="366" y="95"/>
                </a:cubicBezTo>
                <a:cubicBezTo>
                  <a:pt x="366" y="95"/>
                  <a:pt x="366" y="95"/>
                  <a:pt x="366" y="95"/>
                </a:cubicBezTo>
                <a:cubicBezTo>
                  <a:pt x="366" y="95"/>
                  <a:pt x="366" y="95"/>
                  <a:pt x="367" y="95"/>
                </a:cubicBezTo>
                <a:cubicBezTo>
                  <a:pt x="367" y="95"/>
                  <a:pt x="367" y="95"/>
                  <a:pt x="367" y="95"/>
                </a:cubicBezTo>
                <a:cubicBezTo>
                  <a:pt x="367" y="95"/>
                  <a:pt x="367" y="95"/>
                  <a:pt x="367" y="95"/>
                </a:cubicBezTo>
                <a:cubicBezTo>
                  <a:pt x="367" y="95"/>
                  <a:pt x="367" y="95"/>
                  <a:pt x="367" y="96"/>
                </a:cubicBezTo>
                <a:cubicBezTo>
                  <a:pt x="367" y="96"/>
                  <a:pt x="367" y="96"/>
                  <a:pt x="367" y="96"/>
                </a:cubicBezTo>
                <a:cubicBezTo>
                  <a:pt x="367" y="96"/>
                  <a:pt x="367" y="96"/>
                  <a:pt x="367" y="96"/>
                </a:cubicBezTo>
                <a:cubicBezTo>
                  <a:pt x="367" y="96"/>
                  <a:pt x="367" y="96"/>
                  <a:pt x="367" y="96"/>
                </a:cubicBezTo>
                <a:cubicBezTo>
                  <a:pt x="367" y="96"/>
                  <a:pt x="367" y="96"/>
                  <a:pt x="367" y="96"/>
                </a:cubicBezTo>
                <a:cubicBezTo>
                  <a:pt x="367" y="97"/>
                  <a:pt x="367" y="97"/>
                  <a:pt x="367" y="97"/>
                </a:cubicBezTo>
                <a:cubicBezTo>
                  <a:pt x="367" y="97"/>
                  <a:pt x="367" y="97"/>
                  <a:pt x="367" y="97"/>
                </a:cubicBezTo>
                <a:cubicBezTo>
                  <a:pt x="367" y="97"/>
                  <a:pt x="367" y="97"/>
                  <a:pt x="367" y="97"/>
                </a:cubicBezTo>
                <a:cubicBezTo>
                  <a:pt x="367" y="97"/>
                  <a:pt x="367" y="97"/>
                  <a:pt x="367" y="97"/>
                </a:cubicBezTo>
                <a:cubicBezTo>
                  <a:pt x="367" y="97"/>
                  <a:pt x="367" y="97"/>
                  <a:pt x="367" y="97"/>
                </a:cubicBezTo>
                <a:cubicBezTo>
                  <a:pt x="367" y="97"/>
                  <a:pt x="367" y="97"/>
                  <a:pt x="367" y="97"/>
                </a:cubicBezTo>
                <a:cubicBezTo>
                  <a:pt x="367" y="97"/>
                  <a:pt x="367" y="97"/>
                  <a:pt x="367" y="97"/>
                </a:cubicBezTo>
                <a:cubicBezTo>
                  <a:pt x="367" y="97"/>
                  <a:pt x="367" y="97"/>
                  <a:pt x="367" y="97"/>
                </a:cubicBezTo>
                <a:cubicBezTo>
                  <a:pt x="367" y="97"/>
                  <a:pt x="367" y="97"/>
                  <a:pt x="367" y="97"/>
                </a:cubicBezTo>
                <a:cubicBezTo>
                  <a:pt x="366" y="98"/>
                  <a:pt x="366" y="98"/>
                  <a:pt x="366" y="98"/>
                </a:cubicBezTo>
                <a:cubicBezTo>
                  <a:pt x="366" y="98"/>
                  <a:pt x="366" y="98"/>
                  <a:pt x="366" y="98"/>
                </a:cubicBezTo>
                <a:cubicBezTo>
                  <a:pt x="366" y="98"/>
                  <a:pt x="366" y="98"/>
                  <a:pt x="366" y="98"/>
                </a:cubicBezTo>
                <a:cubicBezTo>
                  <a:pt x="366" y="98"/>
                  <a:pt x="366" y="98"/>
                  <a:pt x="366" y="98"/>
                </a:cubicBezTo>
                <a:cubicBezTo>
                  <a:pt x="365" y="98"/>
                  <a:pt x="365" y="98"/>
                  <a:pt x="365" y="98"/>
                </a:cubicBezTo>
                <a:cubicBezTo>
                  <a:pt x="365" y="98"/>
                  <a:pt x="365" y="98"/>
                  <a:pt x="365" y="98"/>
                </a:cubicBezTo>
                <a:cubicBezTo>
                  <a:pt x="365" y="98"/>
                  <a:pt x="365" y="98"/>
                  <a:pt x="365" y="98"/>
                </a:cubicBezTo>
                <a:cubicBezTo>
                  <a:pt x="364" y="98"/>
                  <a:pt x="364" y="99"/>
                  <a:pt x="363" y="99"/>
                </a:cubicBezTo>
                <a:cubicBezTo>
                  <a:pt x="363" y="99"/>
                  <a:pt x="363" y="99"/>
                  <a:pt x="363" y="99"/>
                </a:cubicBezTo>
                <a:cubicBezTo>
                  <a:pt x="363" y="99"/>
                  <a:pt x="363" y="99"/>
                  <a:pt x="363" y="99"/>
                </a:cubicBezTo>
                <a:cubicBezTo>
                  <a:pt x="363" y="99"/>
                  <a:pt x="363" y="99"/>
                  <a:pt x="363" y="99"/>
                </a:cubicBezTo>
                <a:cubicBezTo>
                  <a:pt x="363" y="99"/>
                  <a:pt x="363" y="99"/>
                  <a:pt x="363" y="99"/>
                </a:cubicBezTo>
                <a:cubicBezTo>
                  <a:pt x="363" y="99"/>
                  <a:pt x="363" y="99"/>
                  <a:pt x="363" y="99"/>
                </a:cubicBezTo>
                <a:cubicBezTo>
                  <a:pt x="363" y="99"/>
                  <a:pt x="363" y="99"/>
                  <a:pt x="363" y="99"/>
                </a:cubicBezTo>
                <a:cubicBezTo>
                  <a:pt x="363" y="99"/>
                  <a:pt x="363" y="99"/>
                  <a:pt x="363" y="99"/>
                </a:cubicBezTo>
                <a:cubicBezTo>
                  <a:pt x="363" y="99"/>
                  <a:pt x="363" y="99"/>
                  <a:pt x="363" y="99"/>
                </a:cubicBezTo>
                <a:cubicBezTo>
                  <a:pt x="362" y="99"/>
                  <a:pt x="362" y="99"/>
                  <a:pt x="363" y="100"/>
                </a:cubicBezTo>
                <a:cubicBezTo>
                  <a:pt x="363" y="100"/>
                  <a:pt x="363" y="100"/>
                  <a:pt x="363" y="100"/>
                </a:cubicBezTo>
                <a:cubicBezTo>
                  <a:pt x="363" y="100"/>
                  <a:pt x="363" y="100"/>
                  <a:pt x="363" y="100"/>
                </a:cubicBezTo>
                <a:cubicBezTo>
                  <a:pt x="363" y="100"/>
                  <a:pt x="363" y="100"/>
                  <a:pt x="363" y="100"/>
                </a:cubicBezTo>
                <a:cubicBezTo>
                  <a:pt x="363" y="100"/>
                  <a:pt x="363" y="100"/>
                  <a:pt x="363" y="100"/>
                </a:cubicBezTo>
                <a:cubicBezTo>
                  <a:pt x="363" y="100"/>
                  <a:pt x="363" y="100"/>
                  <a:pt x="363" y="100"/>
                </a:cubicBezTo>
                <a:cubicBezTo>
                  <a:pt x="362" y="100"/>
                  <a:pt x="362" y="100"/>
                  <a:pt x="362" y="100"/>
                </a:cubicBezTo>
                <a:cubicBezTo>
                  <a:pt x="362" y="100"/>
                  <a:pt x="362" y="100"/>
                  <a:pt x="362" y="100"/>
                </a:cubicBezTo>
                <a:cubicBezTo>
                  <a:pt x="362" y="100"/>
                  <a:pt x="362" y="100"/>
                  <a:pt x="362" y="100"/>
                </a:cubicBezTo>
                <a:cubicBezTo>
                  <a:pt x="362" y="101"/>
                  <a:pt x="362" y="101"/>
                  <a:pt x="362" y="101"/>
                </a:cubicBezTo>
                <a:cubicBezTo>
                  <a:pt x="362" y="101"/>
                  <a:pt x="362" y="101"/>
                  <a:pt x="362" y="101"/>
                </a:cubicBezTo>
                <a:cubicBezTo>
                  <a:pt x="361" y="101"/>
                  <a:pt x="361" y="101"/>
                  <a:pt x="361" y="101"/>
                </a:cubicBezTo>
                <a:cubicBezTo>
                  <a:pt x="361" y="101"/>
                  <a:pt x="361" y="101"/>
                  <a:pt x="361" y="101"/>
                </a:cubicBezTo>
                <a:cubicBezTo>
                  <a:pt x="361" y="101"/>
                  <a:pt x="361" y="101"/>
                  <a:pt x="361" y="101"/>
                </a:cubicBezTo>
                <a:cubicBezTo>
                  <a:pt x="361" y="101"/>
                  <a:pt x="361" y="101"/>
                  <a:pt x="361" y="101"/>
                </a:cubicBezTo>
                <a:cubicBezTo>
                  <a:pt x="361" y="101"/>
                  <a:pt x="361" y="101"/>
                  <a:pt x="361" y="101"/>
                </a:cubicBezTo>
                <a:cubicBezTo>
                  <a:pt x="362" y="101"/>
                  <a:pt x="362" y="101"/>
                  <a:pt x="362" y="101"/>
                </a:cubicBezTo>
                <a:cubicBezTo>
                  <a:pt x="363" y="102"/>
                  <a:pt x="363" y="102"/>
                  <a:pt x="363" y="103"/>
                </a:cubicBezTo>
                <a:cubicBezTo>
                  <a:pt x="363" y="103"/>
                  <a:pt x="363" y="103"/>
                  <a:pt x="363" y="103"/>
                </a:cubicBezTo>
                <a:cubicBezTo>
                  <a:pt x="363" y="103"/>
                  <a:pt x="363" y="103"/>
                  <a:pt x="363" y="103"/>
                </a:cubicBezTo>
                <a:cubicBezTo>
                  <a:pt x="363" y="103"/>
                  <a:pt x="363" y="103"/>
                  <a:pt x="363" y="103"/>
                </a:cubicBezTo>
                <a:cubicBezTo>
                  <a:pt x="363" y="103"/>
                  <a:pt x="364" y="103"/>
                  <a:pt x="364" y="103"/>
                </a:cubicBezTo>
                <a:cubicBezTo>
                  <a:pt x="364" y="104"/>
                  <a:pt x="364" y="104"/>
                  <a:pt x="364" y="104"/>
                </a:cubicBezTo>
                <a:cubicBezTo>
                  <a:pt x="364" y="104"/>
                  <a:pt x="364" y="104"/>
                  <a:pt x="364" y="104"/>
                </a:cubicBezTo>
                <a:cubicBezTo>
                  <a:pt x="364" y="104"/>
                  <a:pt x="364" y="104"/>
                  <a:pt x="364" y="104"/>
                </a:cubicBezTo>
                <a:cubicBezTo>
                  <a:pt x="364" y="104"/>
                  <a:pt x="364" y="104"/>
                  <a:pt x="364" y="104"/>
                </a:cubicBezTo>
                <a:cubicBezTo>
                  <a:pt x="364" y="104"/>
                  <a:pt x="364" y="104"/>
                  <a:pt x="364" y="104"/>
                </a:cubicBezTo>
                <a:cubicBezTo>
                  <a:pt x="364" y="104"/>
                  <a:pt x="364" y="104"/>
                  <a:pt x="364" y="104"/>
                </a:cubicBezTo>
                <a:cubicBezTo>
                  <a:pt x="364" y="104"/>
                  <a:pt x="364" y="104"/>
                  <a:pt x="364" y="104"/>
                </a:cubicBezTo>
                <a:cubicBezTo>
                  <a:pt x="364" y="104"/>
                  <a:pt x="364" y="104"/>
                  <a:pt x="364" y="104"/>
                </a:cubicBezTo>
                <a:cubicBezTo>
                  <a:pt x="364" y="104"/>
                  <a:pt x="364" y="104"/>
                  <a:pt x="364" y="104"/>
                </a:cubicBezTo>
                <a:cubicBezTo>
                  <a:pt x="364" y="104"/>
                  <a:pt x="364" y="104"/>
                  <a:pt x="364" y="104"/>
                </a:cubicBezTo>
                <a:cubicBezTo>
                  <a:pt x="365" y="104"/>
                  <a:pt x="365" y="104"/>
                  <a:pt x="365" y="104"/>
                </a:cubicBezTo>
                <a:cubicBezTo>
                  <a:pt x="365" y="105"/>
                  <a:pt x="365" y="105"/>
                  <a:pt x="365" y="105"/>
                </a:cubicBezTo>
                <a:cubicBezTo>
                  <a:pt x="365" y="105"/>
                  <a:pt x="365" y="105"/>
                  <a:pt x="365" y="105"/>
                </a:cubicBezTo>
                <a:cubicBezTo>
                  <a:pt x="365" y="105"/>
                  <a:pt x="365" y="105"/>
                  <a:pt x="365" y="105"/>
                </a:cubicBezTo>
                <a:cubicBezTo>
                  <a:pt x="365" y="105"/>
                  <a:pt x="365" y="105"/>
                  <a:pt x="365" y="105"/>
                </a:cubicBezTo>
                <a:cubicBezTo>
                  <a:pt x="365" y="105"/>
                  <a:pt x="365" y="105"/>
                  <a:pt x="365" y="105"/>
                </a:cubicBezTo>
                <a:cubicBezTo>
                  <a:pt x="365" y="105"/>
                  <a:pt x="365" y="105"/>
                  <a:pt x="365" y="105"/>
                </a:cubicBezTo>
                <a:cubicBezTo>
                  <a:pt x="365" y="105"/>
                  <a:pt x="365" y="105"/>
                  <a:pt x="365" y="105"/>
                </a:cubicBezTo>
                <a:cubicBezTo>
                  <a:pt x="364" y="106"/>
                  <a:pt x="364" y="106"/>
                  <a:pt x="364" y="106"/>
                </a:cubicBezTo>
                <a:cubicBezTo>
                  <a:pt x="364" y="107"/>
                  <a:pt x="364" y="107"/>
                  <a:pt x="364" y="107"/>
                </a:cubicBezTo>
                <a:cubicBezTo>
                  <a:pt x="363" y="107"/>
                  <a:pt x="363" y="107"/>
                  <a:pt x="363" y="107"/>
                </a:cubicBezTo>
                <a:cubicBezTo>
                  <a:pt x="363" y="107"/>
                  <a:pt x="363" y="107"/>
                  <a:pt x="363" y="107"/>
                </a:cubicBezTo>
                <a:cubicBezTo>
                  <a:pt x="363" y="107"/>
                  <a:pt x="363" y="107"/>
                  <a:pt x="363" y="107"/>
                </a:cubicBezTo>
                <a:cubicBezTo>
                  <a:pt x="363" y="107"/>
                  <a:pt x="363" y="107"/>
                  <a:pt x="363" y="107"/>
                </a:cubicBezTo>
                <a:cubicBezTo>
                  <a:pt x="363" y="107"/>
                  <a:pt x="363" y="107"/>
                  <a:pt x="363" y="107"/>
                </a:cubicBezTo>
                <a:cubicBezTo>
                  <a:pt x="363" y="107"/>
                  <a:pt x="363" y="108"/>
                  <a:pt x="363" y="108"/>
                </a:cubicBezTo>
                <a:cubicBezTo>
                  <a:pt x="363" y="108"/>
                  <a:pt x="363" y="108"/>
                  <a:pt x="363" y="108"/>
                </a:cubicBezTo>
                <a:cubicBezTo>
                  <a:pt x="363" y="108"/>
                  <a:pt x="363" y="108"/>
                  <a:pt x="363" y="108"/>
                </a:cubicBezTo>
                <a:cubicBezTo>
                  <a:pt x="363" y="108"/>
                  <a:pt x="363" y="108"/>
                  <a:pt x="363" y="108"/>
                </a:cubicBezTo>
                <a:cubicBezTo>
                  <a:pt x="363" y="109"/>
                  <a:pt x="363" y="109"/>
                  <a:pt x="363" y="109"/>
                </a:cubicBezTo>
                <a:cubicBezTo>
                  <a:pt x="363" y="109"/>
                  <a:pt x="363" y="109"/>
                  <a:pt x="363" y="109"/>
                </a:cubicBezTo>
                <a:cubicBezTo>
                  <a:pt x="363" y="109"/>
                  <a:pt x="363" y="109"/>
                  <a:pt x="363" y="109"/>
                </a:cubicBezTo>
                <a:cubicBezTo>
                  <a:pt x="363" y="109"/>
                  <a:pt x="363" y="109"/>
                  <a:pt x="363" y="109"/>
                </a:cubicBezTo>
                <a:cubicBezTo>
                  <a:pt x="363" y="109"/>
                  <a:pt x="363" y="109"/>
                  <a:pt x="363" y="109"/>
                </a:cubicBezTo>
                <a:cubicBezTo>
                  <a:pt x="363" y="109"/>
                  <a:pt x="363" y="109"/>
                  <a:pt x="363" y="109"/>
                </a:cubicBezTo>
                <a:cubicBezTo>
                  <a:pt x="363" y="109"/>
                  <a:pt x="363" y="109"/>
                  <a:pt x="363" y="109"/>
                </a:cubicBezTo>
                <a:cubicBezTo>
                  <a:pt x="363" y="109"/>
                  <a:pt x="363" y="109"/>
                  <a:pt x="363" y="109"/>
                </a:cubicBezTo>
                <a:cubicBezTo>
                  <a:pt x="363" y="109"/>
                  <a:pt x="363" y="109"/>
                  <a:pt x="363" y="109"/>
                </a:cubicBezTo>
                <a:cubicBezTo>
                  <a:pt x="363" y="110"/>
                  <a:pt x="363" y="109"/>
                  <a:pt x="363" y="110"/>
                </a:cubicBezTo>
                <a:cubicBezTo>
                  <a:pt x="363" y="110"/>
                  <a:pt x="363" y="110"/>
                  <a:pt x="363" y="110"/>
                </a:cubicBezTo>
                <a:cubicBezTo>
                  <a:pt x="363" y="110"/>
                  <a:pt x="363" y="110"/>
                  <a:pt x="363" y="110"/>
                </a:cubicBezTo>
                <a:cubicBezTo>
                  <a:pt x="363" y="110"/>
                  <a:pt x="363" y="110"/>
                  <a:pt x="363" y="110"/>
                </a:cubicBezTo>
                <a:cubicBezTo>
                  <a:pt x="363" y="110"/>
                  <a:pt x="363" y="110"/>
                  <a:pt x="363" y="110"/>
                </a:cubicBezTo>
                <a:cubicBezTo>
                  <a:pt x="363" y="110"/>
                  <a:pt x="363" y="110"/>
                  <a:pt x="363" y="110"/>
                </a:cubicBezTo>
                <a:cubicBezTo>
                  <a:pt x="363" y="110"/>
                  <a:pt x="363" y="110"/>
                  <a:pt x="363" y="110"/>
                </a:cubicBezTo>
                <a:cubicBezTo>
                  <a:pt x="364" y="110"/>
                  <a:pt x="364" y="110"/>
                  <a:pt x="364" y="110"/>
                </a:cubicBezTo>
                <a:cubicBezTo>
                  <a:pt x="364" y="110"/>
                  <a:pt x="364" y="110"/>
                  <a:pt x="364" y="110"/>
                </a:cubicBezTo>
                <a:cubicBezTo>
                  <a:pt x="364" y="110"/>
                  <a:pt x="364" y="110"/>
                  <a:pt x="364" y="110"/>
                </a:cubicBezTo>
                <a:cubicBezTo>
                  <a:pt x="364" y="110"/>
                  <a:pt x="364" y="110"/>
                  <a:pt x="364" y="110"/>
                </a:cubicBezTo>
                <a:cubicBezTo>
                  <a:pt x="364" y="110"/>
                  <a:pt x="364" y="110"/>
                  <a:pt x="364" y="110"/>
                </a:cubicBezTo>
                <a:cubicBezTo>
                  <a:pt x="364" y="110"/>
                  <a:pt x="364" y="110"/>
                  <a:pt x="364" y="110"/>
                </a:cubicBezTo>
                <a:cubicBezTo>
                  <a:pt x="363" y="111"/>
                  <a:pt x="363" y="111"/>
                  <a:pt x="363" y="111"/>
                </a:cubicBezTo>
                <a:cubicBezTo>
                  <a:pt x="363" y="111"/>
                  <a:pt x="363" y="111"/>
                  <a:pt x="363" y="111"/>
                </a:cubicBezTo>
                <a:cubicBezTo>
                  <a:pt x="363" y="111"/>
                  <a:pt x="363" y="111"/>
                  <a:pt x="363" y="111"/>
                </a:cubicBezTo>
                <a:cubicBezTo>
                  <a:pt x="363" y="112"/>
                  <a:pt x="363" y="112"/>
                  <a:pt x="363" y="112"/>
                </a:cubicBezTo>
                <a:cubicBezTo>
                  <a:pt x="363" y="112"/>
                  <a:pt x="363" y="112"/>
                  <a:pt x="363" y="112"/>
                </a:cubicBezTo>
                <a:cubicBezTo>
                  <a:pt x="363" y="112"/>
                  <a:pt x="363" y="112"/>
                  <a:pt x="363" y="112"/>
                </a:cubicBezTo>
                <a:cubicBezTo>
                  <a:pt x="363" y="112"/>
                  <a:pt x="363" y="112"/>
                  <a:pt x="363" y="112"/>
                </a:cubicBezTo>
                <a:cubicBezTo>
                  <a:pt x="363" y="112"/>
                  <a:pt x="363" y="112"/>
                  <a:pt x="363" y="112"/>
                </a:cubicBezTo>
                <a:cubicBezTo>
                  <a:pt x="363" y="112"/>
                  <a:pt x="363" y="112"/>
                  <a:pt x="363" y="112"/>
                </a:cubicBezTo>
                <a:cubicBezTo>
                  <a:pt x="363" y="112"/>
                  <a:pt x="363" y="112"/>
                  <a:pt x="363" y="112"/>
                </a:cubicBezTo>
                <a:cubicBezTo>
                  <a:pt x="363" y="112"/>
                  <a:pt x="363" y="112"/>
                  <a:pt x="363" y="112"/>
                </a:cubicBezTo>
                <a:cubicBezTo>
                  <a:pt x="364" y="112"/>
                  <a:pt x="364" y="112"/>
                  <a:pt x="364" y="112"/>
                </a:cubicBezTo>
                <a:cubicBezTo>
                  <a:pt x="364" y="112"/>
                  <a:pt x="364" y="112"/>
                  <a:pt x="364" y="112"/>
                </a:cubicBezTo>
                <a:cubicBezTo>
                  <a:pt x="364" y="112"/>
                  <a:pt x="364" y="112"/>
                  <a:pt x="364" y="112"/>
                </a:cubicBezTo>
                <a:cubicBezTo>
                  <a:pt x="364" y="112"/>
                  <a:pt x="364" y="112"/>
                  <a:pt x="364" y="112"/>
                </a:cubicBezTo>
                <a:cubicBezTo>
                  <a:pt x="365" y="112"/>
                  <a:pt x="365" y="112"/>
                  <a:pt x="365" y="112"/>
                </a:cubicBezTo>
                <a:cubicBezTo>
                  <a:pt x="365" y="112"/>
                  <a:pt x="365" y="112"/>
                  <a:pt x="366" y="112"/>
                </a:cubicBezTo>
                <a:cubicBezTo>
                  <a:pt x="366" y="112"/>
                  <a:pt x="366" y="112"/>
                  <a:pt x="366" y="112"/>
                </a:cubicBezTo>
                <a:cubicBezTo>
                  <a:pt x="366" y="112"/>
                  <a:pt x="366" y="112"/>
                  <a:pt x="366" y="112"/>
                </a:cubicBezTo>
                <a:cubicBezTo>
                  <a:pt x="366" y="112"/>
                  <a:pt x="366" y="112"/>
                  <a:pt x="366" y="112"/>
                </a:cubicBezTo>
                <a:cubicBezTo>
                  <a:pt x="366" y="112"/>
                  <a:pt x="366" y="112"/>
                  <a:pt x="366" y="112"/>
                </a:cubicBezTo>
                <a:cubicBezTo>
                  <a:pt x="366" y="112"/>
                  <a:pt x="366" y="112"/>
                  <a:pt x="366" y="112"/>
                </a:cubicBezTo>
                <a:cubicBezTo>
                  <a:pt x="366" y="112"/>
                  <a:pt x="366" y="112"/>
                  <a:pt x="366" y="112"/>
                </a:cubicBezTo>
                <a:cubicBezTo>
                  <a:pt x="367" y="112"/>
                  <a:pt x="366" y="112"/>
                  <a:pt x="367" y="112"/>
                </a:cubicBezTo>
                <a:cubicBezTo>
                  <a:pt x="367" y="112"/>
                  <a:pt x="367" y="112"/>
                  <a:pt x="367" y="112"/>
                </a:cubicBezTo>
                <a:cubicBezTo>
                  <a:pt x="367" y="111"/>
                  <a:pt x="367" y="111"/>
                  <a:pt x="367" y="111"/>
                </a:cubicBezTo>
                <a:cubicBezTo>
                  <a:pt x="367" y="111"/>
                  <a:pt x="367" y="111"/>
                  <a:pt x="367" y="111"/>
                </a:cubicBezTo>
                <a:cubicBezTo>
                  <a:pt x="367" y="111"/>
                  <a:pt x="367" y="111"/>
                  <a:pt x="368" y="111"/>
                </a:cubicBezTo>
                <a:cubicBezTo>
                  <a:pt x="368" y="111"/>
                  <a:pt x="368" y="111"/>
                  <a:pt x="368" y="111"/>
                </a:cubicBezTo>
                <a:cubicBezTo>
                  <a:pt x="368" y="111"/>
                  <a:pt x="368" y="111"/>
                  <a:pt x="368" y="111"/>
                </a:cubicBezTo>
                <a:cubicBezTo>
                  <a:pt x="368" y="111"/>
                  <a:pt x="368" y="111"/>
                  <a:pt x="368" y="111"/>
                </a:cubicBezTo>
                <a:cubicBezTo>
                  <a:pt x="368" y="111"/>
                  <a:pt x="368" y="111"/>
                  <a:pt x="368" y="111"/>
                </a:cubicBezTo>
                <a:cubicBezTo>
                  <a:pt x="368" y="111"/>
                  <a:pt x="368" y="111"/>
                  <a:pt x="368" y="111"/>
                </a:cubicBezTo>
                <a:cubicBezTo>
                  <a:pt x="368" y="111"/>
                  <a:pt x="368" y="111"/>
                  <a:pt x="368" y="111"/>
                </a:cubicBezTo>
                <a:cubicBezTo>
                  <a:pt x="368" y="111"/>
                  <a:pt x="368" y="111"/>
                  <a:pt x="368" y="111"/>
                </a:cubicBezTo>
                <a:cubicBezTo>
                  <a:pt x="368" y="111"/>
                  <a:pt x="368" y="111"/>
                  <a:pt x="368" y="111"/>
                </a:cubicBezTo>
                <a:cubicBezTo>
                  <a:pt x="368" y="111"/>
                  <a:pt x="368" y="111"/>
                  <a:pt x="368" y="111"/>
                </a:cubicBezTo>
                <a:cubicBezTo>
                  <a:pt x="369" y="111"/>
                  <a:pt x="369" y="111"/>
                  <a:pt x="370" y="111"/>
                </a:cubicBezTo>
                <a:cubicBezTo>
                  <a:pt x="370" y="111"/>
                  <a:pt x="370" y="111"/>
                  <a:pt x="370" y="111"/>
                </a:cubicBezTo>
                <a:cubicBezTo>
                  <a:pt x="370" y="112"/>
                  <a:pt x="370" y="112"/>
                  <a:pt x="370" y="112"/>
                </a:cubicBezTo>
                <a:cubicBezTo>
                  <a:pt x="370" y="112"/>
                  <a:pt x="370" y="112"/>
                  <a:pt x="370" y="112"/>
                </a:cubicBezTo>
                <a:cubicBezTo>
                  <a:pt x="370" y="112"/>
                  <a:pt x="370" y="112"/>
                  <a:pt x="370" y="112"/>
                </a:cubicBezTo>
                <a:cubicBezTo>
                  <a:pt x="370" y="112"/>
                  <a:pt x="370" y="112"/>
                  <a:pt x="370" y="112"/>
                </a:cubicBezTo>
                <a:cubicBezTo>
                  <a:pt x="371" y="112"/>
                  <a:pt x="370" y="112"/>
                  <a:pt x="371" y="112"/>
                </a:cubicBezTo>
                <a:cubicBezTo>
                  <a:pt x="371" y="112"/>
                  <a:pt x="371" y="112"/>
                  <a:pt x="371" y="112"/>
                </a:cubicBezTo>
                <a:cubicBezTo>
                  <a:pt x="371" y="112"/>
                  <a:pt x="371" y="112"/>
                  <a:pt x="371" y="112"/>
                </a:cubicBezTo>
                <a:cubicBezTo>
                  <a:pt x="371" y="112"/>
                  <a:pt x="371" y="112"/>
                  <a:pt x="371" y="112"/>
                </a:cubicBezTo>
                <a:cubicBezTo>
                  <a:pt x="371" y="112"/>
                  <a:pt x="371" y="112"/>
                  <a:pt x="371" y="112"/>
                </a:cubicBezTo>
                <a:cubicBezTo>
                  <a:pt x="371" y="112"/>
                  <a:pt x="371" y="112"/>
                  <a:pt x="371" y="112"/>
                </a:cubicBezTo>
                <a:cubicBezTo>
                  <a:pt x="371" y="112"/>
                  <a:pt x="371" y="112"/>
                  <a:pt x="371" y="112"/>
                </a:cubicBezTo>
                <a:cubicBezTo>
                  <a:pt x="371" y="112"/>
                  <a:pt x="371" y="112"/>
                  <a:pt x="371" y="112"/>
                </a:cubicBezTo>
                <a:cubicBezTo>
                  <a:pt x="371" y="112"/>
                  <a:pt x="371" y="112"/>
                  <a:pt x="371" y="112"/>
                </a:cubicBezTo>
                <a:cubicBezTo>
                  <a:pt x="371" y="112"/>
                  <a:pt x="372" y="112"/>
                  <a:pt x="372" y="112"/>
                </a:cubicBezTo>
                <a:cubicBezTo>
                  <a:pt x="372" y="112"/>
                  <a:pt x="372" y="112"/>
                  <a:pt x="372" y="112"/>
                </a:cubicBezTo>
                <a:cubicBezTo>
                  <a:pt x="372" y="112"/>
                  <a:pt x="372" y="112"/>
                  <a:pt x="372" y="112"/>
                </a:cubicBezTo>
                <a:cubicBezTo>
                  <a:pt x="373" y="112"/>
                  <a:pt x="372" y="113"/>
                  <a:pt x="373" y="113"/>
                </a:cubicBezTo>
                <a:cubicBezTo>
                  <a:pt x="373" y="113"/>
                  <a:pt x="373" y="113"/>
                  <a:pt x="373" y="113"/>
                </a:cubicBezTo>
                <a:cubicBezTo>
                  <a:pt x="373" y="113"/>
                  <a:pt x="373" y="113"/>
                  <a:pt x="373" y="113"/>
                </a:cubicBezTo>
                <a:cubicBezTo>
                  <a:pt x="373" y="113"/>
                  <a:pt x="373" y="113"/>
                  <a:pt x="373" y="113"/>
                </a:cubicBezTo>
                <a:cubicBezTo>
                  <a:pt x="373" y="113"/>
                  <a:pt x="373" y="113"/>
                  <a:pt x="373" y="113"/>
                </a:cubicBezTo>
                <a:cubicBezTo>
                  <a:pt x="373" y="113"/>
                  <a:pt x="373" y="113"/>
                  <a:pt x="373" y="113"/>
                </a:cubicBezTo>
                <a:cubicBezTo>
                  <a:pt x="373" y="113"/>
                  <a:pt x="373" y="113"/>
                  <a:pt x="373" y="113"/>
                </a:cubicBezTo>
                <a:cubicBezTo>
                  <a:pt x="373" y="114"/>
                  <a:pt x="373" y="114"/>
                  <a:pt x="373" y="114"/>
                </a:cubicBezTo>
                <a:cubicBezTo>
                  <a:pt x="373" y="114"/>
                  <a:pt x="373" y="114"/>
                  <a:pt x="373" y="114"/>
                </a:cubicBezTo>
                <a:cubicBezTo>
                  <a:pt x="373" y="114"/>
                  <a:pt x="373" y="114"/>
                  <a:pt x="373" y="114"/>
                </a:cubicBezTo>
                <a:cubicBezTo>
                  <a:pt x="373" y="114"/>
                  <a:pt x="373" y="114"/>
                  <a:pt x="373" y="114"/>
                </a:cubicBezTo>
                <a:cubicBezTo>
                  <a:pt x="374" y="114"/>
                  <a:pt x="374" y="114"/>
                  <a:pt x="374" y="114"/>
                </a:cubicBezTo>
                <a:cubicBezTo>
                  <a:pt x="374" y="114"/>
                  <a:pt x="374" y="114"/>
                  <a:pt x="374" y="114"/>
                </a:cubicBezTo>
                <a:cubicBezTo>
                  <a:pt x="374" y="114"/>
                  <a:pt x="374" y="114"/>
                  <a:pt x="374" y="114"/>
                </a:cubicBezTo>
                <a:cubicBezTo>
                  <a:pt x="374" y="114"/>
                  <a:pt x="374" y="114"/>
                  <a:pt x="374" y="114"/>
                </a:cubicBezTo>
                <a:cubicBezTo>
                  <a:pt x="374" y="115"/>
                  <a:pt x="374" y="115"/>
                  <a:pt x="374" y="115"/>
                </a:cubicBezTo>
                <a:cubicBezTo>
                  <a:pt x="374" y="115"/>
                  <a:pt x="374" y="115"/>
                  <a:pt x="374" y="115"/>
                </a:cubicBezTo>
                <a:cubicBezTo>
                  <a:pt x="374" y="114"/>
                  <a:pt x="374" y="114"/>
                  <a:pt x="374" y="114"/>
                </a:cubicBezTo>
                <a:cubicBezTo>
                  <a:pt x="374" y="115"/>
                  <a:pt x="374" y="115"/>
                  <a:pt x="374" y="115"/>
                </a:cubicBezTo>
                <a:cubicBezTo>
                  <a:pt x="374" y="115"/>
                  <a:pt x="374" y="115"/>
                  <a:pt x="374" y="115"/>
                </a:cubicBezTo>
                <a:cubicBezTo>
                  <a:pt x="374" y="115"/>
                  <a:pt x="374" y="115"/>
                  <a:pt x="374" y="115"/>
                </a:cubicBezTo>
                <a:cubicBezTo>
                  <a:pt x="374" y="115"/>
                  <a:pt x="374" y="115"/>
                  <a:pt x="374" y="115"/>
                </a:cubicBezTo>
                <a:cubicBezTo>
                  <a:pt x="374" y="115"/>
                  <a:pt x="374" y="115"/>
                  <a:pt x="374" y="115"/>
                </a:cubicBezTo>
                <a:cubicBezTo>
                  <a:pt x="374" y="115"/>
                  <a:pt x="374" y="115"/>
                  <a:pt x="374" y="115"/>
                </a:cubicBezTo>
                <a:cubicBezTo>
                  <a:pt x="374" y="115"/>
                  <a:pt x="374" y="115"/>
                  <a:pt x="374" y="115"/>
                </a:cubicBezTo>
                <a:cubicBezTo>
                  <a:pt x="374" y="115"/>
                  <a:pt x="374" y="115"/>
                  <a:pt x="374" y="115"/>
                </a:cubicBezTo>
                <a:cubicBezTo>
                  <a:pt x="374" y="115"/>
                  <a:pt x="374" y="115"/>
                  <a:pt x="374" y="115"/>
                </a:cubicBezTo>
                <a:cubicBezTo>
                  <a:pt x="375" y="116"/>
                  <a:pt x="375" y="116"/>
                  <a:pt x="375" y="116"/>
                </a:cubicBezTo>
                <a:cubicBezTo>
                  <a:pt x="375" y="116"/>
                  <a:pt x="375" y="116"/>
                  <a:pt x="375" y="116"/>
                </a:cubicBezTo>
                <a:cubicBezTo>
                  <a:pt x="375" y="116"/>
                  <a:pt x="375" y="116"/>
                  <a:pt x="375" y="116"/>
                </a:cubicBezTo>
                <a:cubicBezTo>
                  <a:pt x="375" y="116"/>
                  <a:pt x="375" y="116"/>
                  <a:pt x="375" y="116"/>
                </a:cubicBezTo>
                <a:cubicBezTo>
                  <a:pt x="374" y="116"/>
                  <a:pt x="374" y="116"/>
                  <a:pt x="374" y="116"/>
                </a:cubicBezTo>
                <a:cubicBezTo>
                  <a:pt x="374" y="116"/>
                  <a:pt x="374" y="116"/>
                  <a:pt x="374" y="116"/>
                </a:cubicBezTo>
                <a:cubicBezTo>
                  <a:pt x="374" y="116"/>
                  <a:pt x="374" y="116"/>
                  <a:pt x="374" y="116"/>
                </a:cubicBezTo>
                <a:cubicBezTo>
                  <a:pt x="374" y="116"/>
                  <a:pt x="374" y="116"/>
                  <a:pt x="374" y="116"/>
                </a:cubicBezTo>
                <a:cubicBezTo>
                  <a:pt x="373" y="116"/>
                  <a:pt x="373" y="116"/>
                  <a:pt x="373" y="117"/>
                </a:cubicBezTo>
                <a:cubicBezTo>
                  <a:pt x="373" y="117"/>
                  <a:pt x="373" y="117"/>
                  <a:pt x="373" y="117"/>
                </a:cubicBezTo>
                <a:cubicBezTo>
                  <a:pt x="373" y="117"/>
                  <a:pt x="373" y="117"/>
                  <a:pt x="373" y="117"/>
                </a:cubicBezTo>
                <a:cubicBezTo>
                  <a:pt x="373" y="117"/>
                  <a:pt x="373" y="117"/>
                  <a:pt x="373" y="117"/>
                </a:cubicBezTo>
                <a:cubicBezTo>
                  <a:pt x="373" y="117"/>
                  <a:pt x="373" y="117"/>
                  <a:pt x="373" y="117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4" y="118"/>
                  <a:pt x="374" y="118"/>
                  <a:pt x="374" y="118"/>
                </a:cubicBezTo>
                <a:cubicBezTo>
                  <a:pt x="374" y="118"/>
                  <a:pt x="374" y="118"/>
                  <a:pt x="374" y="118"/>
                </a:cubicBezTo>
                <a:cubicBezTo>
                  <a:pt x="374" y="118"/>
                  <a:pt x="374" y="118"/>
                  <a:pt x="374" y="118"/>
                </a:cubicBezTo>
                <a:cubicBezTo>
                  <a:pt x="374" y="118"/>
                  <a:pt x="374" y="118"/>
                  <a:pt x="374" y="118"/>
                </a:cubicBezTo>
                <a:cubicBezTo>
                  <a:pt x="374" y="118"/>
                  <a:pt x="374" y="118"/>
                  <a:pt x="374" y="118"/>
                </a:cubicBezTo>
                <a:cubicBezTo>
                  <a:pt x="374" y="118"/>
                  <a:pt x="374" y="118"/>
                  <a:pt x="374" y="118"/>
                </a:cubicBezTo>
                <a:cubicBezTo>
                  <a:pt x="374" y="118"/>
                  <a:pt x="374" y="118"/>
                  <a:pt x="374" y="118"/>
                </a:cubicBezTo>
                <a:cubicBezTo>
                  <a:pt x="374" y="118"/>
                  <a:pt x="374" y="118"/>
                  <a:pt x="374" y="118"/>
                </a:cubicBezTo>
                <a:cubicBezTo>
                  <a:pt x="374" y="118"/>
                  <a:pt x="374" y="118"/>
                  <a:pt x="374" y="118"/>
                </a:cubicBezTo>
                <a:cubicBezTo>
                  <a:pt x="374" y="118"/>
                  <a:pt x="374" y="118"/>
                  <a:pt x="374" y="118"/>
                </a:cubicBezTo>
                <a:cubicBezTo>
                  <a:pt x="374" y="118"/>
                  <a:pt x="374" y="118"/>
                  <a:pt x="374" y="118"/>
                </a:cubicBezTo>
                <a:cubicBezTo>
                  <a:pt x="374" y="118"/>
                  <a:pt x="374" y="118"/>
                  <a:pt x="374" y="118"/>
                </a:cubicBezTo>
                <a:cubicBezTo>
                  <a:pt x="374" y="118"/>
                  <a:pt x="374" y="118"/>
                  <a:pt x="374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6" y="118"/>
                  <a:pt x="376" y="118"/>
                  <a:pt x="376" y="118"/>
                </a:cubicBezTo>
                <a:cubicBezTo>
                  <a:pt x="376" y="118"/>
                  <a:pt x="376" y="118"/>
                  <a:pt x="376" y="118"/>
                </a:cubicBezTo>
                <a:cubicBezTo>
                  <a:pt x="376" y="118"/>
                  <a:pt x="376" y="118"/>
                  <a:pt x="376" y="118"/>
                </a:cubicBezTo>
                <a:cubicBezTo>
                  <a:pt x="376" y="118"/>
                  <a:pt x="376" y="118"/>
                  <a:pt x="376" y="118"/>
                </a:cubicBezTo>
                <a:cubicBezTo>
                  <a:pt x="376" y="118"/>
                  <a:pt x="376" y="118"/>
                  <a:pt x="376" y="118"/>
                </a:cubicBezTo>
                <a:cubicBezTo>
                  <a:pt x="376" y="118"/>
                  <a:pt x="376" y="118"/>
                  <a:pt x="376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5" y="118"/>
                  <a:pt x="375" y="118"/>
                  <a:pt x="375" y="118"/>
                </a:cubicBezTo>
                <a:cubicBezTo>
                  <a:pt x="376" y="119"/>
                  <a:pt x="376" y="119"/>
                  <a:pt x="376" y="118"/>
                </a:cubicBezTo>
                <a:cubicBezTo>
                  <a:pt x="376" y="118"/>
                  <a:pt x="376" y="118"/>
                  <a:pt x="376" y="118"/>
                </a:cubicBezTo>
                <a:cubicBezTo>
                  <a:pt x="376" y="118"/>
                  <a:pt x="376" y="118"/>
                  <a:pt x="376" y="118"/>
                </a:cubicBezTo>
                <a:cubicBezTo>
                  <a:pt x="376" y="118"/>
                  <a:pt x="376" y="118"/>
                  <a:pt x="376" y="118"/>
                </a:cubicBezTo>
                <a:cubicBezTo>
                  <a:pt x="376" y="118"/>
                  <a:pt x="376" y="118"/>
                  <a:pt x="376" y="118"/>
                </a:cubicBezTo>
                <a:cubicBezTo>
                  <a:pt x="376" y="118"/>
                  <a:pt x="376" y="118"/>
                  <a:pt x="376" y="118"/>
                </a:cubicBezTo>
                <a:cubicBezTo>
                  <a:pt x="376" y="118"/>
                  <a:pt x="376" y="118"/>
                  <a:pt x="376" y="118"/>
                </a:cubicBezTo>
                <a:cubicBezTo>
                  <a:pt x="376" y="118"/>
                  <a:pt x="376" y="118"/>
                  <a:pt x="376" y="118"/>
                </a:cubicBezTo>
                <a:cubicBezTo>
                  <a:pt x="376" y="118"/>
                  <a:pt x="376" y="118"/>
                  <a:pt x="376" y="118"/>
                </a:cubicBezTo>
                <a:cubicBezTo>
                  <a:pt x="376" y="118"/>
                  <a:pt x="376" y="118"/>
                  <a:pt x="376" y="118"/>
                </a:cubicBezTo>
                <a:cubicBezTo>
                  <a:pt x="376" y="119"/>
                  <a:pt x="376" y="119"/>
                  <a:pt x="376" y="119"/>
                </a:cubicBezTo>
                <a:cubicBezTo>
                  <a:pt x="376" y="119"/>
                  <a:pt x="376" y="119"/>
                  <a:pt x="376" y="119"/>
                </a:cubicBezTo>
                <a:cubicBezTo>
                  <a:pt x="376" y="119"/>
                  <a:pt x="376" y="119"/>
                  <a:pt x="376" y="119"/>
                </a:cubicBezTo>
                <a:cubicBezTo>
                  <a:pt x="377" y="119"/>
                  <a:pt x="377" y="119"/>
                  <a:pt x="377" y="119"/>
                </a:cubicBezTo>
                <a:cubicBezTo>
                  <a:pt x="377" y="119"/>
                  <a:pt x="377" y="119"/>
                  <a:pt x="377" y="119"/>
                </a:cubicBezTo>
                <a:cubicBezTo>
                  <a:pt x="377" y="119"/>
                  <a:pt x="377" y="119"/>
                  <a:pt x="377" y="119"/>
                </a:cubicBezTo>
                <a:cubicBezTo>
                  <a:pt x="377" y="119"/>
                  <a:pt x="377" y="119"/>
                  <a:pt x="377" y="119"/>
                </a:cubicBezTo>
                <a:cubicBezTo>
                  <a:pt x="377" y="119"/>
                  <a:pt x="377" y="119"/>
                  <a:pt x="377" y="119"/>
                </a:cubicBezTo>
                <a:cubicBezTo>
                  <a:pt x="377" y="119"/>
                  <a:pt x="377" y="119"/>
                  <a:pt x="377" y="119"/>
                </a:cubicBezTo>
                <a:cubicBezTo>
                  <a:pt x="376" y="119"/>
                  <a:pt x="376" y="119"/>
                  <a:pt x="376" y="119"/>
                </a:cubicBezTo>
                <a:cubicBezTo>
                  <a:pt x="376" y="119"/>
                  <a:pt x="376" y="119"/>
                  <a:pt x="376" y="119"/>
                </a:cubicBezTo>
                <a:cubicBezTo>
                  <a:pt x="376" y="119"/>
                  <a:pt x="376" y="119"/>
                  <a:pt x="376" y="119"/>
                </a:cubicBezTo>
                <a:cubicBezTo>
                  <a:pt x="376" y="119"/>
                  <a:pt x="376" y="119"/>
                  <a:pt x="376" y="119"/>
                </a:cubicBezTo>
                <a:cubicBezTo>
                  <a:pt x="376" y="119"/>
                  <a:pt x="376" y="119"/>
                  <a:pt x="376" y="119"/>
                </a:cubicBezTo>
                <a:cubicBezTo>
                  <a:pt x="376" y="119"/>
                  <a:pt x="376" y="119"/>
                  <a:pt x="376" y="119"/>
                </a:cubicBezTo>
                <a:cubicBezTo>
                  <a:pt x="376" y="119"/>
                  <a:pt x="376" y="119"/>
                  <a:pt x="376" y="119"/>
                </a:cubicBezTo>
                <a:cubicBezTo>
                  <a:pt x="375" y="119"/>
                  <a:pt x="375" y="119"/>
                  <a:pt x="375" y="119"/>
                </a:cubicBezTo>
                <a:cubicBezTo>
                  <a:pt x="375" y="119"/>
                  <a:pt x="375" y="119"/>
                  <a:pt x="375" y="119"/>
                </a:cubicBezTo>
                <a:cubicBezTo>
                  <a:pt x="375" y="119"/>
                  <a:pt x="375" y="119"/>
                  <a:pt x="375" y="119"/>
                </a:cubicBezTo>
                <a:cubicBezTo>
                  <a:pt x="373" y="119"/>
                  <a:pt x="373" y="119"/>
                  <a:pt x="373" y="119"/>
                </a:cubicBezTo>
                <a:cubicBezTo>
                  <a:pt x="373" y="118"/>
                  <a:pt x="373" y="118"/>
                  <a:pt x="373" y="118"/>
                </a:cubicBezTo>
                <a:cubicBezTo>
                  <a:pt x="372" y="118"/>
                  <a:pt x="372" y="118"/>
                  <a:pt x="372" y="118"/>
                </a:cubicBezTo>
                <a:cubicBezTo>
                  <a:pt x="372" y="118"/>
                  <a:pt x="372" y="118"/>
                  <a:pt x="372" y="118"/>
                </a:cubicBezTo>
                <a:cubicBezTo>
                  <a:pt x="372" y="118"/>
                  <a:pt x="372" y="118"/>
                  <a:pt x="372" y="118"/>
                </a:cubicBezTo>
                <a:cubicBezTo>
                  <a:pt x="372" y="118"/>
                  <a:pt x="372" y="118"/>
                  <a:pt x="372" y="118"/>
                </a:cubicBezTo>
                <a:cubicBezTo>
                  <a:pt x="372" y="118"/>
                  <a:pt x="372" y="118"/>
                  <a:pt x="372" y="118"/>
                </a:cubicBezTo>
                <a:cubicBezTo>
                  <a:pt x="372" y="118"/>
                  <a:pt x="372" y="118"/>
                  <a:pt x="372" y="118"/>
                </a:cubicBezTo>
                <a:cubicBezTo>
                  <a:pt x="372" y="118"/>
                  <a:pt x="372" y="118"/>
                  <a:pt x="372" y="118"/>
                </a:cubicBezTo>
                <a:cubicBezTo>
                  <a:pt x="372" y="118"/>
                  <a:pt x="372" y="118"/>
                  <a:pt x="372" y="118"/>
                </a:cubicBezTo>
                <a:cubicBezTo>
                  <a:pt x="372" y="117"/>
                  <a:pt x="372" y="117"/>
                  <a:pt x="372" y="117"/>
                </a:cubicBezTo>
                <a:cubicBezTo>
                  <a:pt x="372" y="117"/>
                  <a:pt x="372" y="117"/>
                  <a:pt x="372" y="117"/>
                </a:cubicBezTo>
                <a:cubicBezTo>
                  <a:pt x="372" y="118"/>
                  <a:pt x="372" y="118"/>
                  <a:pt x="372" y="118"/>
                </a:cubicBezTo>
                <a:cubicBezTo>
                  <a:pt x="372" y="118"/>
                  <a:pt x="372" y="118"/>
                  <a:pt x="372" y="118"/>
                </a:cubicBezTo>
                <a:cubicBezTo>
                  <a:pt x="372" y="118"/>
                  <a:pt x="372" y="118"/>
                  <a:pt x="372" y="118"/>
                </a:cubicBezTo>
                <a:cubicBezTo>
                  <a:pt x="372" y="117"/>
                  <a:pt x="372" y="117"/>
                  <a:pt x="372" y="117"/>
                </a:cubicBezTo>
                <a:cubicBezTo>
                  <a:pt x="372" y="117"/>
                  <a:pt x="372" y="117"/>
                  <a:pt x="372" y="117"/>
                </a:cubicBezTo>
                <a:cubicBezTo>
                  <a:pt x="372" y="116"/>
                  <a:pt x="372" y="116"/>
                  <a:pt x="372" y="116"/>
                </a:cubicBezTo>
                <a:cubicBezTo>
                  <a:pt x="372" y="116"/>
                  <a:pt x="372" y="116"/>
                  <a:pt x="372" y="116"/>
                </a:cubicBezTo>
                <a:cubicBezTo>
                  <a:pt x="372" y="116"/>
                  <a:pt x="372" y="116"/>
                  <a:pt x="372" y="116"/>
                </a:cubicBezTo>
                <a:cubicBezTo>
                  <a:pt x="372" y="116"/>
                  <a:pt x="372" y="116"/>
                  <a:pt x="372" y="116"/>
                </a:cubicBezTo>
                <a:cubicBezTo>
                  <a:pt x="372" y="116"/>
                  <a:pt x="372" y="116"/>
                  <a:pt x="372" y="116"/>
                </a:cubicBezTo>
                <a:cubicBezTo>
                  <a:pt x="372" y="116"/>
                  <a:pt x="372" y="116"/>
                  <a:pt x="372" y="116"/>
                </a:cubicBezTo>
                <a:cubicBezTo>
                  <a:pt x="372" y="116"/>
                  <a:pt x="372" y="116"/>
                  <a:pt x="372" y="116"/>
                </a:cubicBezTo>
                <a:cubicBezTo>
                  <a:pt x="372" y="116"/>
                  <a:pt x="372" y="116"/>
                  <a:pt x="372" y="116"/>
                </a:cubicBezTo>
                <a:cubicBezTo>
                  <a:pt x="372" y="115"/>
                  <a:pt x="372" y="115"/>
                  <a:pt x="372" y="115"/>
                </a:cubicBezTo>
                <a:cubicBezTo>
                  <a:pt x="372" y="115"/>
                  <a:pt x="372" y="115"/>
                  <a:pt x="372" y="115"/>
                </a:cubicBezTo>
                <a:cubicBezTo>
                  <a:pt x="372" y="115"/>
                  <a:pt x="372" y="115"/>
                  <a:pt x="372" y="115"/>
                </a:cubicBezTo>
                <a:cubicBezTo>
                  <a:pt x="372" y="115"/>
                  <a:pt x="372" y="115"/>
                  <a:pt x="372" y="115"/>
                </a:cubicBezTo>
                <a:cubicBezTo>
                  <a:pt x="372" y="115"/>
                  <a:pt x="372" y="115"/>
                  <a:pt x="372" y="115"/>
                </a:cubicBezTo>
                <a:cubicBezTo>
                  <a:pt x="372" y="115"/>
                  <a:pt x="372" y="115"/>
                  <a:pt x="372" y="115"/>
                </a:cubicBezTo>
                <a:cubicBezTo>
                  <a:pt x="372" y="115"/>
                  <a:pt x="372" y="115"/>
                  <a:pt x="372" y="115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72" y="114"/>
                  <a:pt x="372" y="114"/>
                  <a:pt x="371" y="114"/>
                </a:cubicBezTo>
                <a:cubicBezTo>
                  <a:pt x="371" y="114"/>
                  <a:pt x="371" y="114"/>
                  <a:pt x="371" y="114"/>
                </a:cubicBezTo>
                <a:cubicBezTo>
                  <a:pt x="371" y="114"/>
                  <a:pt x="371" y="114"/>
                  <a:pt x="371" y="114"/>
                </a:cubicBezTo>
                <a:cubicBezTo>
                  <a:pt x="371" y="113"/>
                  <a:pt x="371" y="113"/>
                  <a:pt x="371" y="113"/>
                </a:cubicBezTo>
                <a:cubicBezTo>
                  <a:pt x="371" y="113"/>
                  <a:pt x="371" y="113"/>
                  <a:pt x="371" y="113"/>
                </a:cubicBezTo>
                <a:cubicBezTo>
                  <a:pt x="371" y="113"/>
                  <a:pt x="371" y="113"/>
                  <a:pt x="371" y="113"/>
                </a:cubicBezTo>
                <a:cubicBezTo>
                  <a:pt x="370" y="112"/>
                  <a:pt x="370" y="112"/>
                  <a:pt x="370" y="112"/>
                </a:cubicBezTo>
                <a:cubicBezTo>
                  <a:pt x="370" y="112"/>
                  <a:pt x="370" y="112"/>
                  <a:pt x="370" y="112"/>
                </a:cubicBezTo>
                <a:cubicBezTo>
                  <a:pt x="370" y="112"/>
                  <a:pt x="370" y="112"/>
                  <a:pt x="370" y="112"/>
                </a:cubicBezTo>
                <a:cubicBezTo>
                  <a:pt x="370" y="112"/>
                  <a:pt x="370" y="112"/>
                  <a:pt x="370" y="112"/>
                </a:cubicBezTo>
                <a:cubicBezTo>
                  <a:pt x="370" y="112"/>
                  <a:pt x="370" y="112"/>
                  <a:pt x="370" y="112"/>
                </a:cubicBezTo>
                <a:cubicBezTo>
                  <a:pt x="370" y="112"/>
                  <a:pt x="369" y="112"/>
                  <a:pt x="369" y="112"/>
                </a:cubicBezTo>
                <a:cubicBezTo>
                  <a:pt x="369" y="112"/>
                  <a:pt x="369" y="112"/>
                  <a:pt x="369" y="112"/>
                </a:cubicBezTo>
                <a:cubicBezTo>
                  <a:pt x="369" y="113"/>
                  <a:pt x="369" y="113"/>
                  <a:pt x="369" y="113"/>
                </a:cubicBezTo>
                <a:cubicBezTo>
                  <a:pt x="369" y="113"/>
                  <a:pt x="369" y="113"/>
                  <a:pt x="369" y="113"/>
                </a:cubicBezTo>
                <a:cubicBezTo>
                  <a:pt x="369" y="113"/>
                  <a:pt x="369" y="113"/>
                  <a:pt x="369" y="113"/>
                </a:cubicBezTo>
                <a:cubicBezTo>
                  <a:pt x="369" y="113"/>
                  <a:pt x="369" y="113"/>
                  <a:pt x="369" y="113"/>
                </a:cubicBezTo>
                <a:cubicBezTo>
                  <a:pt x="369" y="113"/>
                  <a:pt x="369" y="113"/>
                  <a:pt x="369" y="113"/>
                </a:cubicBezTo>
                <a:cubicBezTo>
                  <a:pt x="369" y="113"/>
                  <a:pt x="369" y="113"/>
                  <a:pt x="369" y="113"/>
                </a:cubicBezTo>
                <a:cubicBezTo>
                  <a:pt x="368" y="113"/>
                  <a:pt x="368" y="113"/>
                  <a:pt x="368" y="113"/>
                </a:cubicBezTo>
                <a:cubicBezTo>
                  <a:pt x="365" y="114"/>
                  <a:pt x="365" y="114"/>
                  <a:pt x="365" y="114"/>
                </a:cubicBezTo>
                <a:cubicBezTo>
                  <a:pt x="365" y="114"/>
                  <a:pt x="365" y="114"/>
                  <a:pt x="365" y="114"/>
                </a:cubicBezTo>
                <a:cubicBezTo>
                  <a:pt x="365" y="114"/>
                  <a:pt x="365" y="114"/>
                  <a:pt x="365" y="114"/>
                </a:cubicBezTo>
                <a:cubicBezTo>
                  <a:pt x="365" y="114"/>
                  <a:pt x="365" y="114"/>
                  <a:pt x="365" y="114"/>
                </a:cubicBezTo>
                <a:cubicBezTo>
                  <a:pt x="365" y="114"/>
                  <a:pt x="365" y="114"/>
                  <a:pt x="365" y="114"/>
                </a:cubicBezTo>
                <a:cubicBezTo>
                  <a:pt x="365" y="114"/>
                  <a:pt x="365" y="114"/>
                  <a:pt x="365" y="114"/>
                </a:cubicBezTo>
                <a:cubicBezTo>
                  <a:pt x="365" y="114"/>
                  <a:pt x="365" y="114"/>
                  <a:pt x="365" y="114"/>
                </a:cubicBezTo>
                <a:cubicBezTo>
                  <a:pt x="365" y="114"/>
                  <a:pt x="365" y="114"/>
                  <a:pt x="365" y="114"/>
                </a:cubicBezTo>
                <a:cubicBezTo>
                  <a:pt x="365" y="114"/>
                  <a:pt x="365" y="114"/>
                  <a:pt x="365" y="114"/>
                </a:cubicBezTo>
                <a:cubicBezTo>
                  <a:pt x="365" y="114"/>
                  <a:pt x="365" y="114"/>
                  <a:pt x="365" y="114"/>
                </a:cubicBezTo>
                <a:cubicBezTo>
                  <a:pt x="365" y="114"/>
                  <a:pt x="365" y="114"/>
                  <a:pt x="365" y="114"/>
                </a:cubicBezTo>
                <a:cubicBezTo>
                  <a:pt x="365" y="115"/>
                  <a:pt x="365" y="115"/>
                  <a:pt x="365" y="115"/>
                </a:cubicBezTo>
                <a:cubicBezTo>
                  <a:pt x="365" y="115"/>
                  <a:pt x="365" y="115"/>
                  <a:pt x="365" y="115"/>
                </a:cubicBezTo>
                <a:cubicBezTo>
                  <a:pt x="365" y="115"/>
                  <a:pt x="365" y="115"/>
                  <a:pt x="365" y="115"/>
                </a:cubicBezTo>
                <a:cubicBezTo>
                  <a:pt x="365" y="115"/>
                  <a:pt x="365" y="115"/>
                  <a:pt x="365" y="115"/>
                </a:cubicBezTo>
                <a:cubicBezTo>
                  <a:pt x="365" y="115"/>
                  <a:pt x="365" y="115"/>
                  <a:pt x="365" y="115"/>
                </a:cubicBezTo>
                <a:cubicBezTo>
                  <a:pt x="365" y="115"/>
                  <a:pt x="365" y="115"/>
                  <a:pt x="365" y="115"/>
                </a:cubicBezTo>
                <a:cubicBezTo>
                  <a:pt x="365" y="115"/>
                  <a:pt x="365" y="115"/>
                  <a:pt x="365" y="115"/>
                </a:cubicBezTo>
                <a:cubicBezTo>
                  <a:pt x="365" y="115"/>
                  <a:pt x="365" y="116"/>
                  <a:pt x="366" y="116"/>
                </a:cubicBezTo>
                <a:cubicBezTo>
                  <a:pt x="366" y="116"/>
                  <a:pt x="366" y="116"/>
                  <a:pt x="366" y="116"/>
                </a:cubicBezTo>
                <a:cubicBezTo>
                  <a:pt x="366" y="116"/>
                  <a:pt x="366" y="116"/>
                  <a:pt x="366" y="117"/>
                </a:cubicBezTo>
                <a:cubicBezTo>
                  <a:pt x="366" y="117"/>
                  <a:pt x="366" y="117"/>
                  <a:pt x="366" y="117"/>
                </a:cubicBezTo>
                <a:cubicBezTo>
                  <a:pt x="366" y="117"/>
                  <a:pt x="366" y="117"/>
                  <a:pt x="366" y="117"/>
                </a:cubicBezTo>
                <a:cubicBezTo>
                  <a:pt x="366" y="117"/>
                  <a:pt x="366" y="117"/>
                  <a:pt x="366" y="117"/>
                </a:cubicBezTo>
                <a:cubicBezTo>
                  <a:pt x="366" y="117"/>
                  <a:pt x="366" y="117"/>
                  <a:pt x="366" y="117"/>
                </a:cubicBezTo>
                <a:cubicBezTo>
                  <a:pt x="366" y="117"/>
                  <a:pt x="366" y="117"/>
                  <a:pt x="366" y="117"/>
                </a:cubicBezTo>
                <a:cubicBezTo>
                  <a:pt x="366" y="117"/>
                  <a:pt x="366" y="117"/>
                  <a:pt x="366" y="117"/>
                </a:cubicBezTo>
                <a:cubicBezTo>
                  <a:pt x="366" y="117"/>
                  <a:pt x="366" y="117"/>
                  <a:pt x="366" y="117"/>
                </a:cubicBezTo>
                <a:cubicBezTo>
                  <a:pt x="366" y="117"/>
                  <a:pt x="366" y="117"/>
                  <a:pt x="366" y="117"/>
                </a:cubicBezTo>
                <a:cubicBezTo>
                  <a:pt x="366" y="117"/>
                  <a:pt x="366" y="117"/>
                  <a:pt x="366" y="117"/>
                </a:cubicBezTo>
                <a:cubicBezTo>
                  <a:pt x="366" y="117"/>
                  <a:pt x="366" y="117"/>
                  <a:pt x="366" y="117"/>
                </a:cubicBezTo>
                <a:cubicBezTo>
                  <a:pt x="366" y="117"/>
                  <a:pt x="366" y="117"/>
                  <a:pt x="366" y="117"/>
                </a:cubicBezTo>
                <a:cubicBezTo>
                  <a:pt x="366" y="117"/>
                  <a:pt x="366" y="117"/>
                  <a:pt x="366" y="117"/>
                </a:cubicBezTo>
                <a:cubicBezTo>
                  <a:pt x="366" y="117"/>
                  <a:pt x="366" y="117"/>
                  <a:pt x="366" y="117"/>
                </a:cubicBezTo>
                <a:cubicBezTo>
                  <a:pt x="366" y="117"/>
                  <a:pt x="366" y="117"/>
                  <a:pt x="366" y="117"/>
                </a:cubicBezTo>
                <a:cubicBezTo>
                  <a:pt x="366" y="117"/>
                  <a:pt x="366" y="117"/>
                  <a:pt x="366" y="117"/>
                </a:cubicBezTo>
                <a:cubicBezTo>
                  <a:pt x="366" y="117"/>
                  <a:pt x="366" y="117"/>
                  <a:pt x="366" y="117"/>
                </a:cubicBezTo>
                <a:cubicBezTo>
                  <a:pt x="366" y="117"/>
                  <a:pt x="366" y="117"/>
                  <a:pt x="366" y="117"/>
                </a:cubicBezTo>
                <a:cubicBezTo>
                  <a:pt x="366" y="118"/>
                  <a:pt x="366" y="118"/>
                  <a:pt x="366" y="118"/>
                </a:cubicBezTo>
                <a:cubicBezTo>
                  <a:pt x="366" y="118"/>
                  <a:pt x="366" y="118"/>
                  <a:pt x="366" y="118"/>
                </a:cubicBezTo>
                <a:cubicBezTo>
                  <a:pt x="366" y="118"/>
                  <a:pt x="366" y="118"/>
                  <a:pt x="366" y="118"/>
                </a:cubicBezTo>
                <a:cubicBezTo>
                  <a:pt x="366" y="118"/>
                  <a:pt x="366" y="118"/>
                  <a:pt x="366" y="118"/>
                </a:cubicBezTo>
                <a:cubicBezTo>
                  <a:pt x="366" y="118"/>
                  <a:pt x="366" y="118"/>
                  <a:pt x="366" y="118"/>
                </a:cubicBezTo>
                <a:cubicBezTo>
                  <a:pt x="365" y="119"/>
                  <a:pt x="365" y="119"/>
                  <a:pt x="365" y="119"/>
                </a:cubicBezTo>
                <a:cubicBezTo>
                  <a:pt x="364" y="119"/>
                  <a:pt x="364" y="119"/>
                  <a:pt x="364" y="119"/>
                </a:cubicBezTo>
                <a:cubicBezTo>
                  <a:pt x="364" y="120"/>
                  <a:pt x="364" y="120"/>
                  <a:pt x="364" y="120"/>
                </a:cubicBezTo>
                <a:cubicBezTo>
                  <a:pt x="364" y="120"/>
                  <a:pt x="364" y="120"/>
                  <a:pt x="364" y="120"/>
                </a:cubicBezTo>
                <a:cubicBezTo>
                  <a:pt x="364" y="120"/>
                  <a:pt x="364" y="120"/>
                  <a:pt x="364" y="120"/>
                </a:cubicBezTo>
                <a:cubicBezTo>
                  <a:pt x="364" y="120"/>
                  <a:pt x="364" y="120"/>
                  <a:pt x="364" y="120"/>
                </a:cubicBezTo>
                <a:cubicBezTo>
                  <a:pt x="364" y="120"/>
                  <a:pt x="364" y="120"/>
                  <a:pt x="364" y="120"/>
                </a:cubicBezTo>
                <a:cubicBezTo>
                  <a:pt x="364" y="120"/>
                  <a:pt x="364" y="120"/>
                  <a:pt x="364" y="120"/>
                </a:cubicBezTo>
                <a:cubicBezTo>
                  <a:pt x="364" y="120"/>
                  <a:pt x="364" y="120"/>
                  <a:pt x="364" y="120"/>
                </a:cubicBezTo>
                <a:cubicBezTo>
                  <a:pt x="364" y="120"/>
                  <a:pt x="364" y="120"/>
                  <a:pt x="364" y="120"/>
                </a:cubicBezTo>
                <a:cubicBezTo>
                  <a:pt x="364" y="121"/>
                  <a:pt x="364" y="121"/>
                  <a:pt x="364" y="121"/>
                </a:cubicBezTo>
                <a:cubicBezTo>
                  <a:pt x="363" y="121"/>
                  <a:pt x="363" y="121"/>
                  <a:pt x="363" y="121"/>
                </a:cubicBezTo>
                <a:cubicBezTo>
                  <a:pt x="363" y="121"/>
                  <a:pt x="363" y="121"/>
                  <a:pt x="363" y="121"/>
                </a:cubicBezTo>
                <a:cubicBezTo>
                  <a:pt x="363" y="121"/>
                  <a:pt x="363" y="121"/>
                  <a:pt x="363" y="121"/>
                </a:cubicBezTo>
                <a:cubicBezTo>
                  <a:pt x="363" y="121"/>
                  <a:pt x="363" y="121"/>
                  <a:pt x="363" y="121"/>
                </a:cubicBezTo>
                <a:cubicBezTo>
                  <a:pt x="363" y="121"/>
                  <a:pt x="363" y="121"/>
                  <a:pt x="363" y="121"/>
                </a:cubicBezTo>
                <a:cubicBezTo>
                  <a:pt x="363" y="121"/>
                  <a:pt x="363" y="121"/>
                  <a:pt x="363" y="121"/>
                </a:cubicBezTo>
                <a:cubicBezTo>
                  <a:pt x="363" y="121"/>
                  <a:pt x="363" y="121"/>
                  <a:pt x="363" y="121"/>
                </a:cubicBezTo>
                <a:cubicBezTo>
                  <a:pt x="363" y="121"/>
                  <a:pt x="363" y="121"/>
                  <a:pt x="363" y="121"/>
                </a:cubicBezTo>
                <a:cubicBezTo>
                  <a:pt x="363" y="121"/>
                  <a:pt x="363" y="121"/>
                  <a:pt x="363" y="121"/>
                </a:cubicBezTo>
                <a:cubicBezTo>
                  <a:pt x="363" y="121"/>
                  <a:pt x="363" y="121"/>
                  <a:pt x="363" y="121"/>
                </a:cubicBezTo>
                <a:cubicBezTo>
                  <a:pt x="363" y="122"/>
                  <a:pt x="363" y="122"/>
                  <a:pt x="363" y="122"/>
                </a:cubicBezTo>
                <a:cubicBezTo>
                  <a:pt x="362" y="122"/>
                  <a:pt x="362" y="122"/>
                  <a:pt x="362" y="122"/>
                </a:cubicBezTo>
                <a:cubicBezTo>
                  <a:pt x="362" y="122"/>
                  <a:pt x="362" y="122"/>
                  <a:pt x="362" y="122"/>
                </a:cubicBezTo>
                <a:cubicBezTo>
                  <a:pt x="362" y="122"/>
                  <a:pt x="362" y="122"/>
                  <a:pt x="362" y="122"/>
                </a:cubicBezTo>
                <a:cubicBezTo>
                  <a:pt x="362" y="122"/>
                  <a:pt x="362" y="122"/>
                  <a:pt x="362" y="122"/>
                </a:cubicBezTo>
                <a:cubicBezTo>
                  <a:pt x="362" y="122"/>
                  <a:pt x="362" y="122"/>
                  <a:pt x="362" y="122"/>
                </a:cubicBezTo>
                <a:cubicBezTo>
                  <a:pt x="362" y="122"/>
                  <a:pt x="362" y="122"/>
                  <a:pt x="362" y="122"/>
                </a:cubicBezTo>
                <a:cubicBezTo>
                  <a:pt x="362" y="122"/>
                  <a:pt x="361" y="122"/>
                  <a:pt x="361" y="123"/>
                </a:cubicBezTo>
                <a:cubicBezTo>
                  <a:pt x="361" y="123"/>
                  <a:pt x="361" y="123"/>
                  <a:pt x="361" y="123"/>
                </a:cubicBezTo>
                <a:cubicBezTo>
                  <a:pt x="361" y="123"/>
                  <a:pt x="361" y="123"/>
                  <a:pt x="361" y="123"/>
                </a:cubicBezTo>
                <a:cubicBezTo>
                  <a:pt x="361" y="123"/>
                  <a:pt x="361" y="123"/>
                  <a:pt x="361" y="123"/>
                </a:cubicBezTo>
                <a:cubicBezTo>
                  <a:pt x="361" y="123"/>
                  <a:pt x="361" y="123"/>
                  <a:pt x="361" y="123"/>
                </a:cubicBezTo>
                <a:cubicBezTo>
                  <a:pt x="361" y="123"/>
                  <a:pt x="361" y="123"/>
                  <a:pt x="361" y="123"/>
                </a:cubicBezTo>
                <a:cubicBezTo>
                  <a:pt x="361" y="123"/>
                  <a:pt x="361" y="123"/>
                  <a:pt x="361" y="123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59" y="123"/>
                  <a:pt x="359" y="123"/>
                  <a:pt x="359" y="123"/>
                </a:cubicBezTo>
                <a:cubicBezTo>
                  <a:pt x="359" y="123"/>
                  <a:pt x="359" y="123"/>
                  <a:pt x="359" y="123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60" y="123"/>
                  <a:pt x="360" y="123"/>
                  <a:pt x="360" y="123"/>
                </a:cubicBezTo>
                <a:cubicBezTo>
                  <a:pt x="360" y="124"/>
                  <a:pt x="360" y="124"/>
                  <a:pt x="360" y="124"/>
                </a:cubicBezTo>
                <a:cubicBezTo>
                  <a:pt x="360" y="124"/>
                  <a:pt x="360" y="124"/>
                  <a:pt x="360" y="124"/>
                </a:cubicBezTo>
                <a:cubicBezTo>
                  <a:pt x="360" y="124"/>
                  <a:pt x="360" y="124"/>
                  <a:pt x="360" y="124"/>
                </a:cubicBezTo>
                <a:cubicBezTo>
                  <a:pt x="360" y="124"/>
                  <a:pt x="360" y="124"/>
                  <a:pt x="360" y="124"/>
                </a:cubicBezTo>
                <a:cubicBezTo>
                  <a:pt x="360" y="124"/>
                  <a:pt x="360" y="124"/>
                  <a:pt x="360" y="124"/>
                </a:cubicBezTo>
                <a:cubicBezTo>
                  <a:pt x="359" y="124"/>
                  <a:pt x="359" y="124"/>
                  <a:pt x="359" y="124"/>
                </a:cubicBezTo>
                <a:cubicBezTo>
                  <a:pt x="359" y="124"/>
                  <a:pt x="359" y="124"/>
                  <a:pt x="359" y="124"/>
                </a:cubicBezTo>
                <a:cubicBezTo>
                  <a:pt x="359" y="124"/>
                  <a:pt x="359" y="124"/>
                  <a:pt x="359" y="124"/>
                </a:cubicBezTo>
                <a:cubicBezTo>
                  <a:pt x="359" y="124"/>
                  <a:pt x="359" y="124"/>
                  <a:pt x="359" y="124"/>
                </a:cubicBezTo>
                <a:cubicBezTo>
                  <a:pt x="359" y="124"/>
                  <a:pt x="359" y="124"/>
                  <a:pt x="359" y="124"/>
                </a:cubicBezTo>
                <a:cubicBezTo>
                  <a:pt x="359" y="124"/>
                  <a:pt x="359" y="124"/>
                  <a:pt x="359" y="124"/>
                </a:cubicBezTo>
                <a:cubicBezTo>
                  <a:pt x="359" y="124"/>
                  <a:pt x="359" y="124"/>
                  <a:pt x="359" y="124"/>
                </a:cubicBezTo>
                <a:cubicBezTo>
                  <a:pt x="359" y="125"/>
                  <a:pt x="359" y="125"/>
                  <a:pt x="359" y="125"/>
                </a:cubicBezTo>
                <a:cubicBezTo>
                  <a:pt x="359" y="125"/>
                  <a:pt x="359" y="125"/>
                  <a:pt x="359" y="125"/>
                </a:cubicBezTo>
                <a:cubicBezTo>
                  <a:pt x="359" y="125"/>
                  <a:pt x="359" y="125"/>
                  <a:pt x="359" y="125"/>
                </a:cubicBezTo>
                <a:cubicBezTo>
                  <a:pt x="359" y="125"/>
                  <a:pt x="359" y="125"/>
                  <a:pt x="359" y="125"/>
                </a:cubicBezTo>
                <a:cubicBezTo>
                  <a:pt x="359" y="125"/>
                  <a:pt x="359" y="125"/>
                  <a:pt x="359" y="125"/>
                </a:cubicBezTo>
                <a:cubicBezTo>
                  <a:pt x="359" y="124"/>
                  <a:pt x="359" y="124"/>
                  <a:pt x="359" y="124"/>
                </a:cubicBezTo>
                <a:cubicBezTo>
                  <a:pt x="358" y="124"/>
                  <a:pt x="358" y="125"/>
                  <a:pt x="358" y="124"/>
                </a:cubicBezTo>
                <a:cubicBezTo>
                  <a:pt x="358" y="124"/>
                  <a:pt x="358" y="124"/>
                  <a:pt x="358" y="124"/>
                </a:cubicBezTo>
                <a:cubicBezTo>
                  <a:pt x="358" y="124"/>
                  <a:pt x="358" y="124"/>
                  <a:pt x="358" y="124"/>
                </a:cubicBezTo>
                <a:cubicBezTo>
                  <a:pt x="358" y="124"/>
                  <a:pt x="358" y="124"/>
                  <a:pt x="358" y="124"/>
                </a:cubicBezTo>
                <a:cubicBezTo>
                  <a:pt x="358" y="124"/>
                  <a:pt x="358" y="124"/>
                  <a:pt x="358" y="124"/>
                </a:cubicBezTo>
                <a:cubicBezTo>
                  <a:pt x="358" y="124"/>
                  <a:pt x="358" y="124"/>
                  <a:pt x="358" y="124"/>
                </a:cubicBezTo>
                <a:cubicBezTo>
                  <a:pt x="358" y="124"/>
                  <a:pt x="358" y="124"/>
                  <a:pt x="358" y="124"/>
                </a:cubicBezTo>
                <a:cubicBezTo>
                  <a:pt x="358" y="124"/>
                  <a:pt x="358" y="124"/>
                  <a:pt x="358" y="124"/>
                </a:cubicBezTo>
                <a:cubicBezTo>
                  <a:pt x="358" y="124"/>
                  <a:pt x="358" y="124"/>
                  <a:pt x="358" y="124"/>
                </a:cubicBezTo>
                <a:cubicBezTo>
                  <a:pt x="357" y="124"/>
                  <a:pt x="357" y="124"/>
                  <a:pt x="357" y="124"/>
                </a:cubicBezTo>
                <a:cubicBezTo>
                  <a:pt x="357" y="124"/>
                  <a:pt x="357" y="124"/>
                  <a:pt x="357" y="124"/>
                </a:cubicBezTo>
                <a:cubicBezTo>
                  <a:pt x="356" y="124"/>
                  <a:pt x="356" y="124"/>
                  <a:pt x="356" y="124"/>
                </a:cubicBezTo>
                <a:cubicBezTo>
                  <a:pt x="356" y="124"/>
                  <a:pt x="356" y="124"/>
                  <a:pt x="356" y="124"/>
                </a:cubicBezTo>
                <a:cubicBezTo>
                  <a:pt x="356" y="124"/>
                  <a:pt x="356" y="124"/>
                  <a:pt x="356" y="124"/>
                </a:cubicBezTo>
                <a:cubicBezTo>
                  <a:pt x="356" y="124"/>
                  <a:pt x="356" y="124"/>
                  <a:pt x="356" y="124"/>
                </a:cubicBezTo>
                <a:cubicBezTo>
                  <a:pt x="356" y="124"/>
                  <a:pt x="356" y="124"/>
                  <a:pt x="356" y="124"/>
                </a:cubicBezTo>
                <a:cubicBezTo>
                  <a:pt x="355" y="124"/>
                  <a:pt x="355" y="124"/>
                  <a:pt x="354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3" y="124"/>
                  <a:pt x="353" y="124"/>
                  <a:pt x="353" y="123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2" y="123"/>
                  <a:pt x="352" y="123"/>
                  <a:pt x="352" y="123"/>
                </a:cubicBezTo>
                <a:cubicBezTo>
                  <a:pt x="352" y="123"/>
                  <a:pt x="352" y="123"/>
                  <a:pt x="352" y="123"/>
                </a:cubicBezTo>
                <a:cubicBezTo>
                  <a:pt x="351" y="123"/>
                  <a:pt x="351" y="123"/>
                  <a:pt x="351" y="123"/>
                </a:cubicBezTo>
                <a:cubicBezTo>
                  <a:pt x="351" y="122"/>
                  <a:pt x="351" y="122"/>
                  <a:pt x="351" y="122"/>
                </a:cubicBezTo>
                <a:cubicBezTo>
                  <a:pt x="351" y="122"/>
                  <a:pt x="351" y="122"/>
                  <a:pt x="351" y="122"/>
                </a:cubicBezTo>
                <a:cubicBezTo>
                  <a:pt x="352" y="122"/>
                  <a:pt x="352" y="122"/>
                  <a:pt x="352" y="122"/>
                </a:cubicBezTo>
                <a:cubicBezTo>
                  <a:pt x="353" y="122"/>
                  <a:pt x="353" y="122"/>
                  <a:pt x="353" y="122"/>
                </a:cubicBezTo>
                <a:cubicBezTo>
                  <a:pt x="353" y="122"/>
                  <a:pt x="353" y="122"/>
                  <a:pt x="353" y="122"/>
                </a:cubicBezTo>
                <a:cubicBezTo>
                  <a:pt x="353" y="122"/>
                  <a:pt x="353" y="122"/>
                  <a:pt x="353" y="122"/>
                </a:cubicBezTo>
                <a:cubicBezTo>
                  <a:pt x="353" y="122"/>
                  <a:pt x="353" y="122"/>
                  <a:pt x="353" y="122"/>
                </a:cubicBezTo>
                <a:cubicBezTo>
                  <a:pt x="353" y="122"/>
                  <a:pt x="353" y="122"/>
                  <a:pt x="353" y="122"/>
                </a:cubicBezTo>
                <a:cubicBezTo>
                  <a:pt x="354" y="122"/>
                  <a:pt x="354" y="122"/>
                  <a:pt x="354" y="122"/>
                </a:cubicBezTo>
                <a:cubicBezTo>
                  <a:pt x="354" y="122"/>
                  <a:pt x="354" y="122"/>
                  <a:pt x="354" y="122"/>
                </a:cubicBezTo>
                <a:cubicBezTo>
                  <a:pt x="354" y="122"/>
                  <a:pt x="354" y="122"/>
                  <a:pt x="354" y="122"/>
                </a:cubicBezTo>
                <a:cubicBezTo>
                  <a:pt x="354" y="123"/>
                  <a:pt x="354" y="123"/>
                  <a:pt x="354" y="123"/>
                </a:cubicBezTo>
                <a:cubicBezTo>
                  <a:pt x="354" y="123"/>
                  <a:pt x="354" y="123"/>
                  <a:pt x="354" y="123"/>
                </a:cubicBezTo>
                <a:cubicBezTo>
                  <a:pt x="354" y="123"/>
                  <a:pt x="354" y="123"/>
                  <a:pt x="354" y="123"/>
                </a:cubicBezTo>
                <a:cubicBezTo>
                  <a:pt x="355" y="123"/>
                  <a:pt x="355" y="123"/>
                  <a:pt x="355" y="123"/>
                </a:cubicBezTo>
                <a:cubicBezTo>
                  <a:pt x="355" y="123"/>
                  <a:pt x="355" y="123"/>
                  <a:pt x="355" y="123"/>
                </a:cubicBezTo>
                <a:cubicBezTo>
                  <a:pt x="355" y="123"/>
                  <a:pt x="355" y="123"/>
                  <a:pt x="355" y="123"/>
                </a:cubicBezTo>
                <a:cubicBezTo>
                  <a:pt x="355" y="123"/>
                  <a:pt x="355" y="123"/>
                  <a:pt x="355" y="123"/>
                </a:cubicBezTo>
                <a:cubicBezTo>
                  <a:pt x="355" y="123"/>
                  <a:pt x="355" y="123"/>
                  <a:pt x="355" y="123"/>
                </a:cubicBezTo>
                <a:cubicBezTo>
                  <a:pt x="355" y="122"/>
                  <a:pt x="355" y="122"/>
                  <a:pt x="355" y="122"/>
                </a:cubicBezTo>
                <a:cubicBezTo>
                  <a:pt x="355" y="122"/>
                  <a:pt x="355" y="122"/>
                  <a:pt x="355" y="122"/>
                </a:cubicBezTo>
                <a:cubicBezTo>
                  <a:pt x="355" y="122"/>
                  <a:pt x="355" y="122"/>
                  <a:pt x="355" y="122"/>
                </a:cubicBezTo>
                <a:cubicBezTo>
                  <a:pt x="355" y="122"/>
                  <a:pt x="355" y="122"/>
                  <a:pt x="355" y="122"/>
                </a:cubicBezTo>
                <a:cubicBezTo>
                  <a:pt x="355" y="122"/>
                  <a:pt x="355" y="122"/>
                  <a:pt x="355" y="122"/>
                </a:cubicBezTo>
                <a:cubicBezTo>
                  <a:pt x="355" y="122"/>
                  <a:pt x="355" y="122"/>
                  <a:pt x="355" y="122"/>
                </a:cubicBezTo>
                <a:cubicBezTo>
                  <a:pt x="355" y="122"/>
                  <a:pt x="355" y="122"/>
                  <a:pt x="355" y="122"/>
                </a:cubicBezTo>
                <a:cubicBezTo>
                  <a:pt x="355" y="122"/>
                  <a:pt x="355" y="122"/>
                  <a:pt x="355" y="122"/>
                </a:cubicBezTo>
                <a:cubicBezTo>
                  <a:pt x="355" y="122"/>
                  <a:pt x="355" y="122"/>
                  <a:pt x="355" y="122"/>
                </a:cubicBezTo>
                <a:cubicBezTo>
                  <a:pt x="355" y="122"/>
                  <a:pt x="355" y="122"/>
                  <a:pt x="355" y="122"/>
                </a:cubicBezTo>
                <a:cubicBezTo>
                  <a:pt x="355" y="122"/>
                  <a:pt x="355" y="122"/>
                  <a:pt x="355" y="122"/>
                </a:cubicBezTo>
                <a:cubicBezTo>
                  <a:pt x="355" y="122"/>
                  <a:pt x="355" y="122"/>
                  <a:pt x="355" y="122"/>
                </a:cubicBezTo>
                <a:cubicBezTo>
                  <a:pt x="355" y="122"/>
                  <a:pt x="355" y="122"/>
                  <a:pt x="355" y="122"/>
                </a:cubicBezTo>
                <a:cubicBezTo>
                  <a:pt x="355" y="122"/>
                  <a:pt x="355" y="122"/>
                  <a:pt x="355" y="122"/>
                </a:cubicBezTo>
                <a:cubicBezTo>
                  <a:pt x="355" y="122"/>
                  <a:pt x="355" y="122"/>
                  <a:pt x="355" y="122"/>
                </a:cubicBezTo>
                <a:cubicBezTo>
                  <a:pt x="355" y="122"/>
                  <a:pt x="355" y="122"/>
                  <a:pt x="355" y="122"/>
                </a:cubicBezTo>
                <a:cubicBezTo>
                  <a:pt x="355" y="122"/>
                  <a:pt x="355" y="122"/>
                  <a:pt x="355" y="122"/>
                </a:cubicBezTo>
                <a:cubicBezTo>
                  <a:pt x="355" y="122"/>
                  <a:pt x="355" y="122"/>
                  <a:pt x="355" y="122"/>
                </a:cubicBezTo>
                <a:cubicBezTo>
                  <a:pt x="355" y="122"/>
                  <a:pt x="355" y="122"/>
                  <a:pt x="355" y="122"/>
                </a:cubicBezTo>
                <a:cubicBezTo>
                  <a:pt x="358" y="122"/>
                  <a:pt x="358" y="122"/>
                  <a:pt x="358" y="122"/>
                </a:cubicBezTo>
                <a:cubicBezTo>
                  <a:pt x="358" y="122"/>
                  <a:pt x="358" y="122"/>
                  <a:pt x="358" y="122"/>
                </a:cubicBezTo>
                <a:cubicBezTo>
                  <a:pt x="358" y="122"/>
                  <a:pt x="358" y="122"/>
                  <a:pt x="358" y="122"/>
                </a:cubicBezTo>
                <a:cubicBezTo>
                  <a:pt x="358" y="121"/>
                  <a:pt x="358" y="121"/>
                  <a:pt x="358" y="121"/>
                </a:cubicBezTo>
                <a:cubicBezTo>
                  <a:pt x="358" y="121"/>
                  <a:pt x="358" y="121"/>
                  <a:pt x="358" y="121"/>
                </a:cubicBezTo>
                <a:cubicBezTo>
                  <a:pt x="358" y="121"/>
                  <a:pt x="358" y="121"/>
                  <a:pt x="358" y="121"/>
                </a:cubicBezTo>
                <a:cubicBezTo>
                  <a:pt x="358" y="121"/>
                  <a:pt x="358" y="121"/>
                  <a:pt x="358" y="121"/>
                </a:cubicBezTo>
                <a:cubicBezTo>
                  <a:pt x="359" y="121"/>
                  <a:pt x="359" y="121"/>
                  <a:pt x="359" y="121"/>
                </a:cubicBezTo>
                <a:cubicBezTo>
                  <a:pt x="359" y="121"/>
                  <a:pt x="359" y="121"/>
                  <a:pt x="359" y="121"/>
                </a:cubicBezTo>
                <a:cubicBezTo>
                  <a:pt x="359" y="121"/>
                  <a:pt x="359" y="121"/>
                  <a:pt x="359" y="121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60" y="120"/>
                  <a:pt x="360" y="120"/>
                  <a:pt x="360" y="120"/>
                </a:cubicBezTo>
                <a:cubicBezTo>
                  <a:pt x="360" y="120"/>
                  <a:pt x="360" y="120"/>
                  <a:pt x="360" y="120"/>
                </a:cubicBezTo>
                <a:cubicBezTo>
                  <a:pt x="360" y="120"/>
                  <a:pt x="360" y="120"/>
                  <a:pt x="360" y="120"/>
                </a:cubicBezTo>
                <a:cubicBezTo>
                  <a:pt x="360" y="120"/>
                  <a:pt x="360" y="120"/>
                  <a:pt x="360" y="120"/>
                </a:cubicBezTo>
                <a:cubicBezTo>
                  <a:pt x="360" y="120"/>
                  <a:pt x="360" y="120"/>
                  <a:pt x="360" y="120"/>
                </a:cubicBezTo>
                <a:cubicBezTo>
                  <a:pt x="360" y="120"/>
                  <a:pt x="360" y="120"/>
                  <a:pt x="360" y="120"/>
                </a:cubicBezTo>
                <a:cubicBezTo>
                  <a:pt x="360" y="120"/>
                  <a:pt x="360" y="120"/>
                  <a:pt x="360" y="120"/>
                </a:cubicBezTo>
                <a:cubicBezTo>
                  <a:pt x="360" y="120"/>
                  <a:pt x="360" y="120"/>
                  <a:pt x="360" y="119"/>
                </a:cubicBezTo>
                <a:cubicBezTo>
                  <a:pt x="360" y="119"/>
                  <a:pt x="360" y="119"/>
                  <a:pt x="360" y="119"/>
                </a:cubicBezTo>
                <a:cubicBezTo>
                  <a:pt x="360" y="119"/>
                  <a:pt x="360" y="119"/>
                  <a:pt x="360" y="119"/>
                </a:cubicBezTo>
                <a:cubicBezTo>
                  <a:pt x="360" y="119"/>
                  <a:pt x="360" y="119"/>
                  <a:pt x="360" y="119"/>
                </a:cubicBezTo>
                <a:cubicBezTo>
                  <a:pt x="361" y="118"/>
                  <a:pt x="361" y="118"/>
                  <a:pt x="361" y="118"/>
                </a:cubicBezTo>
                <a:cubicBezTo>
                  <a:pt x="361" y="118"/>
                  <a:pt x="361" y="118"/>
                  <a:pt x="361" y="118"/>
                </a:cubicBezTo>
                <a:cubicBezTo>
                  <a:pt x="362" y="118"/>
                  <a:pt x="362" y="118"/>
                  <a:pt x="362" y="118"/>
                </a:cubicBezTo>
                <a:cubicBezTo>
                  <a:pt x="362" y="118"/>
                  <a:pt x="362" y="118"/>
                  <a:pt x="362" y="118"/>
                </a:cubicBezTo>
                <a:cubicBezTo>
                  <a:pt x="362" y="118"/>
                  <a:pt x="362" y="118"/>
                  <a:pt x="362" y="118"/>
                </a:cubicBezTo>
                <a:cubicBezTo>
                  <a:pt x="362" y="118"/>
                  <a:pt x="362" y="118"/>
                  <a:pt x="362" y="118"/>
                </a:cubicBezTo>
                <a:cubicBezTo>
                  <a:pt x="362" y="118"/>
                  <a:pt x="361" y="118"/>
                  <a:pt x="361" y="118"/>
                </a:cubicBezTo>
                <a:cubicBezTo>
                  <a:pt x="361" y="118"/>
                  <a:pt x="361" y="118"/>
                  <a:pt x="361" y="118"/>
                </a:cubicBezTo>
                <a:cubicBezTo>
                  <a:pt x="362" y="118"/>
                  <a:pt x="362" y="118"/>
                  <a:pt x="362" y="118"/>
                </a:cubicBezTo>
                <a:cubicBezTo>
                  <a:pt x="362" y="118"/>
                  <a:pt x="362" y="118"/>
                  <a:pt x="362" y="118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362" y="117"/>
                  <a:pt x="362" y="117"/>
                  <a:pt x="362" y="117"/>
                </a:cubicBezTo>
                <a:cubicBezTo>
                  <a:pt x="362" y="117"/>
                  <a:pt x="361" y="116"/>
                  <a:pt x="362" y="116"/>
                </a:cubicBezTo>
                <a:cubicBezTo>
                  <a:pt x="362" y="116"/>
                  <a:pt x="362" y="116"/>
                  <a:pt x="362" y="116"/>
                </a:cubicBezTo>
                <a:cubicBezTo>
                  <a:pt x="362" y="116"/>
                  <a:pt x="362" y="116"/>
                  <a:pt x="362" y="116"/>
                </a:cubicBezTo>
                <a:cubicBezTo>
                  <a:pt x="362" y="116"/>
                  <a:pt x="362" y="116"/>
                  <a:pt x="362" y="116"/>
                </a:cubicBezTo>
                <a:cubicBezTo>
                  <a:pt x="363" y="115"/>
                  <a:pt x="363" y="115"/>
                  <a:pt x="363" y="115"/>
                </a:cubicBezTo>
                <a:cubicBezTo>
                  <a:pt x="363" y="115"/>
                  <a:pt x="363" y="115"/>
                  <a:pt x="363" y="115"/>
                </a:cubicBezTo>
                <a:cubicBezTo>
                  <a:pt x="363" y="115"/>
                  <a:pt x="363" y="115"/>
                  <a:pt x="363" y="115"/>
                </a:cubicBezTo>
                <a:cubicBezTo>
                  <a:pt x="363" y="115"/>
                  <a:pt x="363" y="114"/>
                  <a:pt x="363" y="114"/>
                </a:cubicBezTo>
                <a:cubicBezTo>
                  <a:pt x="363" y="114"/>
                  <a:pt x="363" y="114"/>
                  <a:pt x="363" y="114"/>
                </a:cubicBezTo>
                <a:cubicBezTo>
                  <a:pt x="363" y="114"/>
                  <a:pt x="363" y="114"/>
                  <a:pt x="363" y="114"/>
                </a:cubicBezTo>
                <a:cubicBezTo>
                  <a:pt x="362" y="114"/>
                  <a:pt x="362" y="114"/>
                  <a:pt x="362" y="114"/>
                </a:cubicBezTo>
                <a:cubicBezTo>
                  <a:pt x="362" y="114"/>
                  <a:pt x="362" y="114"/>
                  <a:pt x="362" y="114"/>
                </a:cubicBezTo>
                <a:cubicBezTo>
                  <a:pt x="362" y="114"/>
                  <a:pt x="362" y="114"/>
                  <a:pt x="362" y="114"/>
                </a:cubicBezTo>
                <a:cubicBezTo>
                  <a:pt x="361" y="113"/>
                  <a:pt x="361" y="114"/>
                  <a:pt x="361" y="113"/>
                </a:cubicBezTo>
                <a:cubicBezTo>
                  <a:pt x="361" y="113"/>
                  <a:pt x="361" y="113"/>
                  <a:pt x="361" y="113"/>
                </a:cubicBezTo>
                <a:cubicBezTo>
                  <a:pt x="361" y="113"/>
                  <a:pt x="361" y="113"/>
                  <a:pt x="361" y="113"/>
                </a:cubicBezTo>
                <a:cubicBezTo>
                  <a:pt x="361" y="113"/>
                  <a:pt x="361" y="113"/>
                  <a:pt x="361" y="113"/>
                </a:cubicBezTo>
                <a:cubicBezTo>
                  <a:pt x="361" y="113"/>
                  <a:pt x="361" y="113"/>
                  <a:pt x="361" y="113"/>
                </a:cubicBezTo>
                <a:cubicBezTo>
                  <a:pt x="360" y="113"/>
                  <a:pt x="360" y="113"/>
                  <a:pt x="360" y="113"/>
                </a:cubicBezTo>
                <a:cubicBezTo>
                  <a:pt x="360" y="113"/>
                  <a:pt x="360" y="113"/>
                  <a:pt x="360" y="113"/>
                </a:cubicBezTo>
                <a:cubicBezTo>
                  <a:pt x="360" y="113"/>
                  <a:pt x="360" y="113"/>
                  <a:pt x="360" y="113"/>
                </a:cubicBezTo>
                <a:cubicBezTo>
                  <a:pt x="360" y="113"/>
                  <a:pt x="360" y="113"/>
                  <a:pt x="360" y="113"/>
                </a:cubicBezTo>
                <a:cubicBezTo>
                  <a:pt x="360" y="112"/>
                  <a:pt x="360" y="112"/>
                  <a:pt x="360" y="112"/>
                </a:cubicBezTo>
                <a:cubicBezTo>
                  <a:pt x="360" y="112"/>
                  <a:pt x="360" y="112"/>
                  <a:pt x="360" y="112"/>
                </a:cubicBezTo>
                <a:cubicBezTo>
                  <a:pt x="360" y="112"/>
                  <a:pt x="360" y="112"/>
                  <a:pt x="360" y="112"/>
                </a:cubicBezTo>
                <a:cubicBezTo>
                  <a:pt x="360" y="112"/>
                  <a:pt x="360" y="112"/>
                  <a:pt x="360" y="112"/>
                </a:cubicBezTo>
                <a:cubicBezTo>
                  <a:pt x="360" y="112"/>
                  <a:pt x="360" y="112"/>
                  <a:pt x="360" y="112"/>
                </a:cubicBezTo>
                <a:cubicBezTo>
                  <a:pt x="360" y="112"/>
                  <a:pt x="360" y="112"/>
                  <a:pt x="360" y="112"/>
                </a:cubicBezTo>
                <a:cubicBezTo>
                  <a:pt x="360" y="112"/>
                  <a:pt x="360" y="111"/>
                  <a:pt x="360" y="111"/>
                </a:cubicBezTo>
                <a:cubicBezTo>
                  <a:pt x="360" y="111"/>
                  <a:pt x="360" y="111"/>
                  <a:pt x="360" y="111"/>
                </a:cubicBezTo>
                <a:cubicBezTo>
                  <a:pt x="360" y="111"/>
                  <a:pt x="360" y="111"/>
                  <a:pt x="360" y="111"/>
                </a:cubicBezTo>
                <a:cubicBezTo>
                  <a:pt x="360" y="111"/>
                  <a:pt x="360" y="111"/>
                  <a:pt x="360" y="111"/>
                </a:cubicBezTo>
                <a:cubicBezTo>
                  <a:pt x="360" y="111"/>
                  <a:pt x="360" y="111"/>
                  <a:pt x="360" y="111"/>
                </a:cubicBezTo>
                <a:cubicBezTo>
                  <a:pt x="360" y="111"/>
                  <a:pt x="360" y="111"/>
                  <a:pt x="360" y="111"/>
                </a:cubicBezTo>
                <a:cubicBezTo>
                  <a:pt x="360" y="110"/>
                  <a:pt x="360" y="110"/>
                  <a:pt x="360" y="110"/>
                </a:cubicBezTo>
                <a:cubicBezTo>
                  <a:pt x="360" y="110"/>
                  <a:pt x="360" y="110"/>
                  <a:pt x="360" y="110"/>
                </a:cubicBezTo>
                <a:cubicBezTo>
                  <a:pt x="360" y="110"/>
                  <a:pt x="360" y="110"/>
                  <a:pt x="360" y="110"/>
                </a:cubicBezTo>
                <a:cubicBezTo>
                  <a:pt x="360" y="110"/>
                  <a:pt x="360" y="110"/>
                  <a:pt x="360" y="110"/>
                </a:cubicBezTo>
                <a:cubicBezTo>
                  <a:pt x="360" y="110"/>
                  <a:pt x="360" y="110"/>
                  <a:pt x="360" y="110"/>
                </a:cubicBezTo>
                <a:cubicBezTo>
                  <a:pt x="360" y="110"/>
                  <a:pt x="360" y="110"/>
                  <a:pt x="360" y="110"/>
                </a:cubicBezTo>
                <a:cubicBezTo>
                  <a:pt x="360" y="110"/>
                  <a:pt x="360" y="110"/>
                  <a:pt x="360" y="110"/>
                </a:cubicBezTo>
                <a:cubicBezTo>
                  <a:pt x="360" y="109"/>
                  <a:pt x="360" y="109"/>
                  <a:pt x="360" y="109"/>
                </a:cubicBezTo>
                <a:cubicBezTo>
                  <a:pt x="360" y="109"/>
                  <a:pt x="360" y="109"/>
                  <a:pt x="360" y="109"/>
                </a:cubicBezTo>
                <a:cubicBezTo>
                  <a:pt x="360" y="109"/>
                  <a:pt x="360" y="109"/>
                  <a:pt x="360" y="109"/>
                </a:cubicBezTo>
                <a:cubicBezTo>
                  <a:pt x="360" y="109"/>
                  <a:pt x="360" y="109"/>
                  <a:pt x="360" y="109"/>
                </a:cubicBezTo>
                <a:cubicBezTo>
                  <a:pt x="360" y="109"/>
                  <a:pt x="360" y="109"/>
                  <a:pt x="360" y="109"/>
                </a:cubicBezTo>
                <a:cubicBezTo>
                  <a:pt x="360" y="108"/>
                  <a:pt x="360" y="108"/>
                  <a:pt x="360" y="108"/>
                </a:cubicBezTo>
                <a:cubicBezTo>
                  <a:pt x="360" y="108"/>
                  <a:pt x="360" y="108"/>
                  <a:pt x="360" y="108"/>
                </a:cubicBezTo>
                <a:cubicBezTo>
                  <a:pt x="360" y="108"/>
                  <a:pt x="360" y="108"/>
                  <a:pt x="360" y="108"/>
                </a:cubicBezTo>
                <a:cubicBezTo>
                  <a:pt x="360" y="108"/>
                  <a:pt x="360" y="108"/>
                  <a:pt x="360" y="108"/>
                </a:cubicBezTo>
                <a:cubicBezTo>
                  <a:pt x="360" y="108"/>
                  <a:pt x="360" y="108"/>
                  <a:pt x="360" y="108"/>
                </a:cubicBezTo>
                <a:cubicBezTo>
                  <a:pt x="360" y="108"/>
                  <a:pt x="360" y="108"/>
                  <a:pt x="360" y="108"/>
                </a:cubicBezTo>
                <a:cubicBezTo>
                  <a:pt x="360" y="108"/>
                  <a:pt x="360" y="108"/>
                  <a:pt x="360" y="108"/>
                </a:cubicBezTo>
                <a:cubicBezTo>
                  <a:pt x="360" y="108"/>
                  <a:pt x="360" y="108"/>
                  <a:pt x="360" y="108"/>
                </a:cubicBezTo>
                <a:cubicBezTo>
                  <a:pt x="360" y="108"/>
                  <a:pt x="360" y="108"/>
                  <a:pt x="360" y="108"/>
                </a:cubicBezTo>
                <a:cubicBezTo>
                  <a:pt x="360" y="108"/>
                  <a:pt x="360" y="108"/>
                  <a:pt x="360" y="108"/>
                </a:cubicBezTo>
                <a:cubicBezTo>
                  <a:pt x="360" y="108"/>
                  <a:pt x="360" y="108"/>
                  <a:pt x="360" y="108"/>
                </a:cubicBezTo>
                <a:cubicBezTo>
                  <a:pt x="360" y="107"/>
                  <a:pt x="360" y="107"/>
                  <a:pt x="360" y="107"/>
                </a:cubicBezTo>
                <a:cubicBezTo>
                  <a:pt x="360" y="107"/>
                  <a:pt x="360" y="107"/>
                  <a:pt x="360" y="107"/>
                </a:cubicBezTo>
                <a:cubicBezTo>
                  <a:pt x="360" y="107"/>
                  <a:pt x="360" y="107"/>
                  <a:pt x="360" y="107"/>
                </a:cubicBezTo>
                <a:cubicBezTo>
                  <a:pt x="360" y="107"/>
                  <a:pt x="360" y="107"/>
                  <a:pt x="360" y="107"/>
                </a:cubicBezTo>
                <a:cubicBezTo>
                  <a:pt x="360" y="107"/>
                  <a:pt x="360" y="107"/>
                  <a:pt x="360" y="107"/>
                </a:cubicBezTo>
                <a:cubicBezTo>
                  <a:pt x="360" y="107"/>
                  <a:pt x="360" y="107"/>
                  <a:pt x="360" y="107"/>
                </a:cubicBezTo>
                <a:cubicBezTo>
                  <a:pt x="360" y="107"/>
                  <a:pt x="360" y="107"/>
                  <a:pt x="360" y="107"/>
                </a:cubicBezTo>
                <a:cubicBezTo>
                  <a:pt x="360" y="107"/>
                  <a:pt x="360" y="107"/>
                  <a:pt x="360" y="107"/>
                </a:cubicBezTo>
                <a:cubicBezTo>
                  <a:pt x="360" y="107"/>
                  <a:pt x="360" y="107"/>
                  <a:pt x="360" y="107"/>
                </a:cubicBezTo>
                <a:cubicBezTo>
                  <a:pt x="360" y="106"/>
                  <a:pt x="360" y="106"/>
                  <a:pt x="360" y="106"/>
                </a:cubicBezTo>
                <a:cubicBezTo>
                  <a:pt x="360" y="106"/>
                  <a:pt x="360" y="106"/>
                  <a:pt x="360" y="106"/>
                </a:cubicBezTo>
                <a:cubicBezTo>
                  <a:pt x="360" y="106"/>
                  <a:pt x="360" y="106"/>
                  <a:pt x="360" y="106"/>
                </a:cubicBezTo>
                <a:cubicBezTo>
                  <a:pt x="360" y="106"/>
                  <a:pt x="360" y="106"/>
                  <a:pt x="360" y="106"/>
                </a:cubicBezTo>
                <a:cubicBezTo>
                  <a:pt x="360" y="106"/>
                  <a:pt x="360" y="106"/>
                  <a:pt x="360" y="106"/>
                </a:cubicBezTo>
                <a:cubicBezTo>
                  <a:pt x="360" y="106"/>
                  <a:pt x="360" y="106"/>
                  <a:pt x="360" y="106"/>
                </a:cubicBezTo>
                <a:cubicBezTo>
                  <a:pt x="360" y="106"/>
                  <a:pt x="360" y="106"/>
                  <a:pt x="360" y="106"/>
                </a:cubicBezTo>
                <a:cubicBezTo>
                  <a:pt x="360" y="106"/>
                  <a:pt x="360" y="106"/>
                  <a:pt x="360" y="106"/>
                </a:cubicBezTo>
                <a:cubicBezTo>
                  <a:pt x="361" y="106"/>
                  <a:pt x="361" y="106"/>
                  <a:pt x="361" y="106"/>
                </a:cubicBezTo>
                <a:cubicBezTo>
                  <a:pt x="361" y="106"/>
                  <a:pt x="361" y="106"/>
                  <a:pt x="361" y="106"/>
                </a:cubicBezTo>
                <a:cubicBezTo>
                  <a:pt x="361" y="106"/>
                  <a:pt x="361" y="106"/>
                  <a:pt x="361" y="106"/>
                </a:cubicBezTo>
                <a:cubicBezTo>
                  <a:pt x="361" y="106"/>
                  <a:pt x="361" y="106"/>
                  <a:pt x="361" y="106"/>
                </a:cubicBezTo>
                <a:cubicBezTo>
                  <a:pt x="361" y="106"/>
                  <a:pt x="361" y="106"/>
                  <a:pt x="361" y="106"/>
                </a:cubicBezTo>
                <a:cubicBezTo>
                  <a:pt x="361" y="106"/>
                  <a:pt x="361" y="106"/>
                  <a:pt x="361" y="106"/>
                </a:cubicBezTo>
                <a:cubicBezTo>
                  <a:pt x="361" y="106"/>
                  <a:pt x="361" y="106"/>
                  <a:pt x="361" y="106"/>
                </a:cubicBezTo>
                <a:cubicBezTo>
                  <a:pt x="361" y="105"/>
                  <a:pt x="361" y="105"/>
                  <a:pt x="361" y="105"/>
                </a:cubicBezTo>
                <a:cubicBezTo>
                  <a:pt x="361" y="105"/>
                  <a:pt x="361" y="105"/>
                  <a:pt x="361" y="105"/>
                </a:cubicBezTo>
                <a:cubicBezTo>
                  <a:pt x="361" y="105"/>
                  <a:pt x="361" y="105"/>
                  <a:pt x="361" y="105"/>
                </a:cubicBezTo>
                <a:cubicBezTo>
                  <a:pt x="361" y="105"/>
                  <a:pt x="361" y="105"/>
                  <a:pt x="361" y="105"/>
                </a:cubicBezTo>
                <a:cubicBezTo>
                  <a:pt x="361" y="105"/>
                  <a:pt x="361" y="105"/>
                  <a:pt x="361" y="105"/>
                </a:cubicBezTo>
                <a:cubicBezTo>
                  <a:pt x="361" y="105"/>
                  <a:pt x="361" y="105"/>
                  <a:pt x="361" y="105"/>
                </a:cubicBezTo>
                <a:cubicBezTo>
                  <a:pt x="361" y="104"/>
                  <a:pt x="361" y="104"/>
                  <a:pt x="361" y="104"/>
                </a:cubicBezTo>
                <a:cubicBezTo>
                  <a:pt x="361" y="104"/>
                  <a:pt x="361" y="104"/>
                  <a:pt x="361" y="104"/>
                </a:cubicBezTo>
                <a:cubicBezTo>
                  <a:pt x="361" y="104"/>
                  <a:pt x="361" y="104"/>
                  <a:pt x="361" y="104"/>
                </a:cubicBezTo>
                <a:cubicBezTo>
                  <a:pt x="361" y="104"/>
                  <a:pt x="361" y="104"/>
                  <a:pt x="361" y="104"/>
                </a:cubicBezTo>
                <a:cubicBezTo>
                  <a:pt x="361" y="104"/>
                  <a:pt x="361" y="104"/>
                  <a:pt x="361" y="104"/>
                </a:cubicBezTo>
                <a:cubicBezTo>
                  <a:pt x="361" y="104"/>
                  <a:pt x="361" y="104"/>
                  <a:pt x="361" y="104"/>
                </a:cubicBezTo>
                <a:cubicBezTo>
                  <a:pt x="361" y="104"/>
                  <a:pt x="361" y="104"/>
                  <a:pt x="361" y="104"/>
                </a:cubicBezTo>
                <a:cubicBezTo>
                  <a:pt x="361" y="103"/>
                  <a:pt x="361" y="103"/>
                  <a:pt x="361" y="103"/>
                </a:cubicBezTo>
                <a:cubicBezTo>
                  <a:pt x="361" y="103"/>
                  <a:pt x="361" y="103"/>
                  <a:pt x="360" y="103"/>
                </a:cubicBezTo>
                <a:cubicBezTo>
                  <a:pt x="360" y="103"/>
                  <a:pt x="360" y="103"/>
                  <a:pt x="360" y="103"/>
                </a:cubicBezTo>
                <a:cubicBezTo>
                  <a:pt x="360" y="103"/>
                  <a:pt x="360" y="103"/>
                  <a:pt x="360" y="103"/>
                </a:cubicBezTo>
                <a:cubicBezTo>
                  <a:pt x="360" y="103"/>
                  <a:pt x="360" y="103"/>
                  <a:pt x="360" y="103"/>
                </a:cubicBezTo>
                <a:cubicBezTo>
                  <a:pt x="360" y="103"/>
                  <a:pt x="360" y="103"/>
                  <a:pt x="360" y="103"/>
                </a:cubicBezTo>
                <a:cubicBezTo>
                  <a:pt x="360" y="103"/>
                  <a:pt x="360" y="103"/>
                  <a:pt x="360" y="103"/>
                </a:cubicBezTo>
                <a:cubicBezTo>
                  <a:pt x="360" y="103"/>
                  <a:pt x="360" y="103"/>
                  <a:pt x="360" y="103"/>
                </a:cubicBezTo>
                <a:cubicBezTo>
                  <a:pt x="360" y="103"/>
                  <a:pt x="361" y="103"/>
                  <a:pt x="360" y="102"/>
                </a:cubicBezTo>
                <a:cubicBezTo>
                  <a:pt x="360" y="102"/>
                  <a:pt x="360" y="102"/>
                  <a:pt x="360" y="102"/>
                </a:cubicBezTo>
                <a:cubicBezTo>
                  <a:pt x="360" y="102"/>
                  <a:pt x="360" y="102"/>
                  <a:pt x="360" y="102"/>
                </a:cubicBezTo>
                <a:cubicBezTo>
                  <a:pt x="360" y="102"/>
                  <a:pt x="360" y="102"/>
                  <a:pt x="360" y="102"/>
                </a:cubicBezTo>
                <a:cubicBezTo>
                  <a:pt x="360" y="102"/>
                  <a:pt x="360" y="102"/>
                  <a:pt x="360" y="102"/>
                </a:cubicBezTo>
                <a:cubicBezTo>
                  <a:pt x="360" y="102"/>
                  <a:pt x="360" y="102"/>
                  <a:pt x="360" y="102"/>
                </a:cubicBezTo>
                <a:cubicBezTo>
                  <a:pt x="360" y="102"/>
                  <a:pt x="360" y="102"/>
                  <a:pt x="360" y="102"/>
                </a:cubicBezTo>
                <a:cubicBezTo>
                  <a:pt x="359" y="102"/>
                  <a:pt x="359" y="102"/>
                  <a:pt x="359" y="101"/>
                </a:cubicBezTo>
                <a:cubicBezTo>
                  <a:pt x="359" y="101"/>
                  <a:pt x="359" y="101"/>
                  <a:pt x="359" y="101"/>
                </a:cubicBezTo>
                <a:cubicBezTo>
                  <a:pt x="359" y="101"/>
                  <a:pt x="359" y="101"/>
                  <a:pt x="359" y="101"/>
                </a:cubicBezTo>
                <a:cubicBezTo>
                  <a:pt x="358" y="101"/>
                  <a:pt x="358" y="101"/>
                  <a:pt x="358" y="101"/>
                </a:cubicBezTo>
                <a:cubicBezTo>
                  <a:pt x="358" y="101"/>
                  <a:pt x="358" y="101"/>
                  <a:pt x="358" y="101"/>
                </a:cubicBezTo>
                <a:cubicBezTo>
                  <a:pt x="358" y="101"/>
                  <a:pt x="358" y="101"/>
                  <a:pt x="358" y="101"/>
                </a:cubicBezTo>
                <a:cubicBezTo>
                  <a:pt x="358" y="101"/>
                  <a:pt x="358" y="101"/>
                  <a:pt x="358" y="101"/>
                </a:cubicBezTo>
                <a:cubicBezTo>
                  <a:pt x="358" y="101"/>
                  <a:pt x="358" y="101"/>
                  <a:pt x="358" y="100"/>
                </a:cubicBezTo>
                <a:cubicBezTo>
                  <a:pt x="358" y="100"/>
                  <a:pt x="358" y="100"/>
                  <a:pt x="358" y="100"/>
                </a:cubicBezTo>
                <a:cubicBezTo>
                  <a:pt x="359" y="100"/>
                  <a:pt x="359" y="100"/>
                  <a:pt x="359" y="100"/>
                </a:cubicBezTo>
                <a:cubicBezTo>
                  <a:pt x="359" y="100"/>
                  <a:pt x="359" y="100"/>
                  <a:pt x="359" y="100"/>
                </a:cubicBezTo>
                <a:cubicBezTo>
                  <a:pt x="359" y="100"/>
                  <a:pt x="359" y="100"/>
                  <a:pt x="359" y="100"/>
                </a:cubicBezTo>
                <a:cubicBezTo>
                  <a:pt x="359" y="100"/>
                  <a:pt x="359" y="100"/>
                  <a:pt x="359" y="100"/>
                </a:cubicBezTo>
                <a:cubicBezTo>
                  <a:pt x="359" y="100"/>
                  <a:pt x="359" y="100"/>
                  <a:pt x="359" y="100"/>
                </a:cubicBezTo>
                <a:cubicBezTo>
                  <a:pt x="359" y="99"/>
                  <a:pt x="359" y="99"/>
                  <a:pt x="359" y="99"/>
                </a:cubicBezTo>
                <a:cubicBezTo>
                  <a:pt x="360" y="99"/>
                  <a:pt x="360" y="99"/>
                  <a:pt x="360" y="99"/>
                </a:cubicBezTo>
                <a:cubicBezTo>
                  <a:pt x="360" y="99"/>
                  <a:pt x="360" y="99"/>
                  <a:pt x="360" y="99"/>
                </a:cubicBezTo>
                <a:cubicBezTo>
                  <a:pt x="360" y="99"/>
                  <a:pt x="360" y="99"/>
                  <a:pt x="360" y="99"/>
                </a:cubicBezTo>
                <a:cubicBezTo>
                  <a:pt x="360" y="99"/>
                  <a:pt x="360" y="99"/>
                  <a:pt x="360" y="99"/>
                </a:cubicBezTo>
                <a:cubicBezTo>
                  <a:pt x="360" y="99"/>
                  <a:pt x="360" y="99"/>
                  <a:pt x="360" y="99"/>
                </a:cubicBezTo>
                <a:cubicBezTo>
                  <a:pt x="360" y="99"/>
                  <a:pt x="360" y="99"/>
                  <a:pt x="360" y="99"/>
                </a:cubicBezTo>
                <a:cubicBezTo>
                  <a:pt x="360" y="99"/>
                  <a:pt x="360" y="99"/>
                  <a:pt x="360" y="99"/>
                </a:cubicBezTo>
                <a:cubicBezTo>
                  <a:pt x="360" y="99"/>
                  <a:pt x="360" y="99"/>
                  <a:pt x="360" y="99"/>
                </a:cubicBezTo>
                <a:cubicBezTo>
                  <a:pt x="360" y="99"/>
                  <a:pt x="360" y="99"/>
                  <a:pt x="360" y="99"/>
                </a:cubicBezTo>
                <a:cubicBezTo>
                  <a:pt x="360" y="98"/>
                  <a:pt x="360" y="98"/>
                  <a:pt x="360" y="98"/>
                </a:cubicBezTo>
                <a:cubicBezTo>
                  <a:pt x="360" y="98"/>
                  <a:pt x="360" y="98"/>
                  <a:pt x="360" y="98"/>
                </a:cubicBezTo>
                <a:cubicBezTo>
                  <a:pt x="360" y="98"/>
                  <a:pt x="360" y="98"/>
                  <a:pt x="360" y="98"/>
                </a:cubicBezTo>
                <a:cubicBezTo>
                  <a:pt x="360" y="98"/>
                  <a:pt x="360" y="98"/>
                  <a:pt x="360" y="98"/>
                </a:cubicBezTo>
                <a:cubicBezTo>
                  <a:pt x="360" y="98"/>
                  <a:pt x="360" y="98"/>
                  <a:pt x="360" y="98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61" y="97"/>
                  <a:pt x="361" y="97"/>
                  <a:pt x="361" y="97"/>
                </a:cubicBezTo>
                <a:cubicBezTo>
                  <a:pt x="361" y="96"/>
                  <a:pt x="361" y="96"/>
                  <a:pt x="361" y="96"/>
                </a:cubicBezTo>
                <a:cubicBezTo>
                  <a:pt x="361" y="96"/>
                  <a:pt x="361" y="96"/>
                  <a:pt x="361" y="96"/>
                </a:cubicBezTo>
                <a:cubicBezTo>
                  <a:pt x="361" y="96"/>
                  <a:pt x="361" y="96"/>
                  <a:pt x="361" y="96"/>
                </a:cubicBezTo>
                <a:cubicBezTo>
                  <a:pt x="361" y="96"/>
                  <a:pt x="361" y="96"/>
                  <a:pt x="361" y="96"/>
                </a:cubicBezTo>
                <a:cubicBezTo>
                  <a:pt x="361" y="96"/>
                  <a:pt x="361" y="96"/>
                  <a:pt x="361" y="96"/>
                </a:cubicBezTo>
                <a:cubicBezTo>
                  <a:pt x="361" y="96"/>
                  <a:pt x="361" y="96"/>
                  <a:pt x="361" y="96"/>
                </a:cubicBezTo>
                <a:cubicBezTo>
                  <a:pt x="361" y="96"/>
                  <a:pt x="361" y="96"/>
                  <a:pt x="361" y="96"/>
                </a:cubicBezTo>
                <a:cubicBezTo>
                  <a:pt x="361" y="96"/>
                  <a:pt x="361" y="96"/>
                  <a:pt x="361" y="96"/>
                </a:cubicBezTo>
                <a:cubicBezTo>
                  <a:pt x="361" y="95"/>
                  <a:pt x="361" y="95"/>
                  <a:pt x="361" y="95"/>
                </a:cubicBezTo>
                <a:cubicBezTo>
                  <a:pt x="361" y="95"/>
                  <a:pt x="361" y="95"/>
                  <a:pt x="361" y="95"/>
                </a:cubicBezTo>
                <a:cubicBezTo>
                  <a:pt x="361" y="95"/>
                  <a:pt x="361" y="95"/>
                  <a:pt x="361" y="95"/>
                </a:cubicBezTo>
                <a:cubicBezTo>
                  <a:pt x="360" y="95"/>
                  <a:pt x="360" y="95"/>
                  <a:pt x="360" y="95"/>
                </a:cubicBezTo>
                <a:cubicBezTo>
                  <a:pt x="360" y="95"/>
                  <a:pt x="360" y="95"/>
                  <a:pt x="360" y="95"/>
                </a:cubicBezTo>
                <a:cubicBezTo>
                  <a:pt x="360" y="95"/>
                  <a:pt x="360" y="95"/>
                  <a:pt x="360" y="95"/>
                </a:cubicBezTo>
                <a:cubicBezTo>
                  <a:pt x="360" y="95"/>
                  <a:pt x="360" y="95"/>
                  <a:pt x="360" y="95"/>
                </a:cubicBezTo>
                <a:cubicBezTo>
                  <a:pt x="360" y="94"/>
                  <a:pt x="359" y="94"/>
                  <a:pt x="359" y="94"/>
                </a:cubicBezTo>
                <a:cubicBezTo>
                  <a:pt x="359" y="94"/>
                  <a:pt x="359" y="94"/>
                  <a:pt x="359" y="94"/>
                </a:cubicBezTo>
                <a:cubicBezTo>
                  <a:pt x="359" y="94"/>
                  <a:pt x="359" y="94"/>
                  <a:pt x="359" y="94"/>
                </a:cubicBezTo>
                <a:cubicBezTo>
                  <a:pt x="359" y="94"/>
                  <a:pt x="359" y="94"/>
                  <a:pt x="359" y="94"/>
                </a:cubicBezTo>
                <a:cubicBezTo>
                  <a:pt x="359" y="94"/>
                  <a:pt x="359" y="94"/>
                  <a:pt x="359" y="94"/>
                </a:cubicBezTo>
                <a:cubicBezTo>
                  <a:pt x="359" y="94"/>
                  <a:pt x="359" y="94"/>
                  <a:pt x="359" y="94"/>
                </a:cubicBezTo>
                <a:cubicBezTo>
                  <a:pt x="358" y="94"/>
                  <a:pt x="358" y="94"/>
                  <a:pt x="358" y="94"/>
                </a:cubicBezTo>
                <a:cubicBezTo>
                  <a:pt x="358" y="94"/>
                  <a:pt x="358" y="94"/>
                  <a:pt x="358" y="94"/>
                </a:cubicBezTo>
                <a:cubicBezTo>
                  <a:pt x="358" y="94"/>
                  <a:pt x="358" y="94"/>
                  <a:pt x="358" y="94"/>
                </a:cubicBezTo>
                <a:cubicBezTo>
                  <a:pt x="358" y="94"/>
                  <a:pt x="358" y="94"/>
                  <a:pt x="358" y="94"/>
                </a:cubicBezTo>
                <a:cubicBezTo>
                  <a:pt x="358" y="94"/>
                  <a:pt x="358" y="94"/>
                  <a:pt x="358" y="94"/>
                </a:cubicBezTo>
                <a:cubicBezTo>
                  <a:pt x="359" y="94"/>
                  <a:pt x="359" y="94"/>
                  <a:pt x="359" y="94"/>
                </a:cubicBezTo>
                <a:cubicBezTo>
                  <a:pt x="359" y="94"/>
                  <a:pt x="359" y="94"/>
                  <a:pt x="359" y="94"/>
                </a:cubicBezTo>
                <a:cubicBezTo>
                  <a:pt x="359" y="94"/>
                  <a:pt x="359" y="94"/>
                  <a:pt x="359" y="94"/>
                </a:cubicBezTo>
                <a:cubicBezTo>
                  <a:pt x="359" y="94"/>
                  <a:pt x="359" y="94"/>
                  <a:pt x="359" y="94"/>
                </a:cubicBezTo>
                <a:cubicBezTo>
                  <a:pt x="359" y="94"/>
                  <a:pt x="359" y="94"/>
                  <a:pt x="359" y="94"/>
                </a:cubicBezTo>
                <a:cubicBezTo>
                  <a:pt x="358" y="94"/>
                  <a:pt x="358" y="94"/>
                  <a:pt x="358" y="94"/>
                </a:cubicBezTo>
                <a:cubicBezTo>
                  <a:pt x="358" y="94"/>
                  <a:pt x="358" y="94"/>
                  <a:pt x="357" y="94"/>
                </a:cubicBezTo>
                <a:cubicBezTo>
                  <a:pt x="357" y="94"/>
                  <a:pt x="357" y="94"/>
                  <a:pt x="357" y="94"/>
                </a:cubicBezTo>
                <a:cubicBezTo>
                  <a:pt x="357" y="94"/>
                  <a:pt x="357" y="94"/>
                  <a:pt x="357" y="94"/>
                </a:cubicBezTo>
                <a:cubicBezTo>
                  <a:pt x="357" y="94"/>
                  <a:pt x="357" y="94"/>
                  <a:pt x="356" y="94"/>
                </a:cubicBezTo>
                <a:cubicBezTo>
                  <a:pt x="356" y="94"/>
                  <a:pt x="356" y="94"/>
                  <a:pt x="356" y="94"/>
                </a:cubicBezTo>
                <a:cubicBezTo>
                  <a:pt x="356" y="94"/>
                  <a:pt x="356" y="94"/>
                  <a:pt x="356" y="94"/>
                </a:cubicBezTo>
                <a:cubicBezTo>
                  <a:pt x="356" y="94"/>
                  <a:pt x="356" y="94"/>
                  <a:pt x="356" y="94"/>
                </a:cubicBezTo>
                <a:cubicBezTo>
                  <a:pt x="355" y="94"/>
                  <a:pt x="355" y="94"/>
                  <a:pt x="355" y="94"/>
                </a:cubicBezTo>
                <a:cubicBezTo>
                  <a:pt x="355" y="94"/>
                  <a:pt x="354" y="94"/>
                  <a:pt x="354" y="94"/>
                </a:cubicBezTo>
                <a:cubicBezTo>
                  <a:pt x="354" y="94"/>
                  <a:pt x="354" y="94"/>
                  <a:pt x="354" y="94"/>
                </a:cubicBezTo>
                <a:cubicBezTo>
                  <a:pt x="354" y="94"/>
                  <a:pt x="354" y="94"/>
                  <a:pt x="354" y="94"/>
                </a:cubicBezTo>
                <a:cubicBezTo>
                  <a:pt x="354" y="94"/>
                  <a:pt x="353" y="94"/>
                  <a:pt x="353" y="94"/>
                </a:cubicBezTo>
                <a:cubicBezTo>
                  <a:pt x="353" y="94"/>
                  <a:pt x="353" y="94"/>
                  <a:pt x="353" y="94"/>
                </a:cubicBezTo>
                <a:cubicBezTo>
                  <a:pt x="353" y="94"/>
                  <a:pt x="353" y="94"/>
                  <a:pt x="353" y="94"/>
                </a:cubicBezTo>
                <a:cubicBezTo>
                  <a:pt x="353" y="94"/>
                  <a:pt x="353" y="94"/>
                  <a:pt x="353" y="94"/>
                </a:cubicBezTo>
                <a:cubicBezTo>
                  <a:pt x="352" y="94"/>
                  <a:pt x="352" y="94"/>
                  <a:pt x="352" y="94"/>
                </a:cubicBezTo>
                <a:cubicBezTo>
                  <a:pt x="352" y="94"/>
                  <a:pt x="352" y="94"/>
                  <a:pt x="352" y="94"/>
                </a:cubicBezTo>
                <a:cubicBezTo>
                  <a:pt x="352" y="94"/>
                  <a:pt x="352" y="94"/>
                  <a:pt x="352" y="94"/>
                </a:cubicBezTo>
                <a:cubicBezTo>
                  <a:pt x="352" y="94"/>
                  <a:pt x="352" y="94"/>
                  <a:pt x="352" y="94"/>
                </a:cubicBezTo>
                <a:cubicBezTo>
                  <a:pt x="353" y="94"/>
                  <a:pt x="353" y="94"/>
                  <a:pt x="353" y="94"/>
                </a:cubicBezTo>
                <a:cubicBezTo>
                  <a:pt x="353" y="94"/>
                  <a:pt x="353" y="94"/>
                  <a:pt x="353" y="94"/>
                </a:cubicBezTo>
                <a:cubicBezTo>
                  <a:pt x="353" y="94"/>
                  <a:pt x="353" y="94"/>
                  <a:pt x="353" y="94"/>
                </a:cubicBezTo>
                <a:cubicBezTo>
                  <a:pt x="353" y="94"/>
                  <a:pt x="353" y="94"/>
                  <a:pt x="353" y="94"/>
                </a:cubicBezTo>
                <a:cubicBezTo>
                  <a:pt x="353" y="94"/>
                  <a:pt x="353" y="94"/>
                  <a:pt x="353" y="94"/>
                </a:cubicBezTo>
                <a:cubicBezTo>
                  <a:pt x="352" y="94"/>
                  <a:pt x="352" y="93"/>
                  <a:pt x="352" y="94"/>
                </a:cubicBezTo>
                <a:cubicBezTo>
                  <a:pt x="352" y="94"/>
                  <a:pt x="352" y="94"/>
                  <a:pt x="352" y="94"/>
                </a:cubicBezTo>
                <a:cubicBezTo>
                  <a:pt x="352" y="94"/>
                  <a:pt x="352" y="94"/>
                  <a:pt x="352" y="94"/>
                </a:cubicBezTo>
                <a:cubicBezTo>
                  <a:pt x="352" y="94"/>
                  <a:pt x="352" y="94"/>
                  <a:pt x="352" y="94"/>
                </a:cubicBezTo>
                <a:cubicBezTo>
                  <a:pt x="352" y="94"/>
                  <a:pt x="352" y="94"/>
                  <a:pt x="352" y="94"/>
                </a:cubicBezTo>
                <a:cubicBezTo>
                  <a:pt x="352" y="94"/>
                  <a:pt x="352" y="94"/>
                  <a:pt x="352" y="94"/>
                </a:cubicBezTo>
                <a:cubicBezTo>
                  <a:pt x="352" y="94"/>
                  <a:pt x="351" y="94"/>
                  <a:pt x="351" y="95"/>
                </a:cubicBezTo>
                <a:cubicBezTo>
                  <a:pt x="351" y="95"/>
                  <a:pt x="351" y="95"/>
                  <a:pt x="351" y="95"/>
                </a:cubicBezTo>
                <a:cubicBezTo>
                  <a:pt x="351" y="95"/>
                  <a:pt x="351" y="95"/>
                  <a:pt x="351" y="95"/>
                </a:cubicBezTo>
                <a:cubicBezTo>
                  <a:pt x="351" y="95"/>
                  <a:pt x="351" y="95"/>
                  <a:pt x="351" y="95"/>
                </a:cubicBezTo>
                <a:cubicBezTo>
                  <a:pt x="351" y="95"/>
                  <a:pt x="351" y="95"/>
                  <a:pt x="351" y="95"/>
                </a:cubicBezTo>
                <a:cubicBezTo>
                  <a:pt x="351" y="95"/>
                  <a:pt x="351" y="95"/>
                  <a:pt x="351" y="95"/>
                </a:cubicBezTo>
                <a:cubicBezTo>
                  <a:pt x="351" y="95"/>
                  <a:pt x="351" y="95"/>
                  <a:pt x="351" y="95"/>
                </a:cubicBezTo>
                <a:cubicBezTo>
                  <a:pt x="351" y="95"/>
                  <a:pt x="351" y="95"/>
                  <a:pt x="351" y="95"/>
                </a:cubicBezTo>
                <a:cubicBezTo>
                  <a:pt x="351" y="95"/>
                  <a:pt x="351" y="95"/>
                  <a:pt x="351" y="95"/>
                </a:cubicBezTo>
                <a:cubicBezTo>
                  <a:pt x="351" y="95"/>
                  <a:pt x="351" y="95"/>
                  <a:pt x="351" y="95"/>
                </a:cubicBezTo>
                <a:cubicBezTo>
                  <a:pt x="351" y="95"/>
                  <a:pt x="351" y="95"/>
                  <a:pt x="351" y="95"/>
                </a:cubicBezTo>
                <a:cubicBezTo>
                  <a:pt x="351" y="95"/>
                  <a:pt x="351" y="95"/>
                  <a:pt x="351" y="95"/>
                </a:cubicBezTo>
                <a:cubicBezTo>
                  <a:pt x="351" y="95"/>
                  <a:pt x="351" y="95"/>
                  <a:pt x="351" y="95"/>
                </a:cubicBezTo>
                <a:cubicBezTo>
                  <a:pt x="351" y="95"/>
                  <a:pt x="351" y="95"/>
                  <a:pt x="351" y="95"/>
                </a:cubicBezTo>
                <a:cubicBezTo>
                  <a:pt x="351" y="95"/>
                  <a:pt x="351" y="95"/>
                  <a:pt x="351" y="95"/>
                </a:cubicBezTo>
                <a:cubicBezTo>
                  <a:pt x="351" y="95"/>
                  <a:pt x="351" y="95"/>
                  <a:pt x="351" y="95"/>
                </a:cubicBezTo>
                <a:cubicBezTo>
                  <a:pt x="351" y="95"/>
                  <a:pt x="351" y="95"/>
                  <a:pt x="351" y="95"/>
                </a:cubicBezTo>
                <a:cubicBezTo>
                  <a:pt x="351" y="96"/>
                  <a:pt x="351" y="96"/>
                  <a:pt x="351" y="96"/>
                </a:cubicBezTo>
                <a:cubicBezTo>
                  <a:pt x="351" y="96"/>
                  <a:pt x="351" y="96"/>
                  <a:pt x="351" y="96"/>
                </a:cubicBezTo>
                <a:cubicBezTo>
                  <a:pt x="351" y="96"/>
                  <a:pt x="351" y="96"/>
                  <a:pt x="351" y="96"/>
                </a:cubicBezTo>
                <a:cubicBezTo>
                  <a:pt x="351" y="96"/>
                  <a:pt x="351" y="96"/>
                  <a:pt x="351" y="96"/>
                </a:cubicBezTo>
                <a:cubicBezTo>
                  <a:pt x="351" y="96"/>
                  <a:pt x="351" y="96"/>
                  <a:pt x="351" y="96"/>
                </a:cubicBezTo>
                <a:cubicBezTo>
                  <a:pt x="351" y="96"/>
                  <a:pt x="351" y="96"/>
                  <a:pt x="351" y="96"/>
                </a:cubicBezTo>
                <a:cubicBezTo>
                  <a:pt x="351" y="96"/>
                  <a:pt x="351" y="96"/>
                  <a:pt x="351" y="96"/>
                </a:cubicBezTo>
                <a:cubicBezTo>
                  <a:pt x="351" y="96"/>
                  <a:pt x="351" y="96"/>
                  <a:pt x="351" y="96"/>
                </a:cubicBezTo>
                <a:cubicBezTo>
                  <a:pt x="351" y="96"/>
                  <a:pt x="351" y="96"/>
                  <a:pt x="351" y="96"/>
                </a:cubicBezTo>
                <a:cubicBezTo>
                  <a:pt x="351" y="96"/>
                  <a:pt x="351" y="96"/>
                  <a:pt x="351" y="96"/>
                </a:cubicBezTo>
                <a:cubicBezTo>
                  <a:pt x="351" y="96"/>
                  <a:pt x="351" y="96"/>
                  <a:pt x="351" y="96"/>
                </a:cubicBezTo>
                <a:cubicBezTo>
                  <a:pt x="351" y="96"/>
                  <a:pt x="351" y="96"/>
                  <a:pt x="351" y="96"/>
                </a:cubicBezTo>
                <a:cubicBezTo>
                  <a:pt x="351" y="96"/>
                  <a:pt x="351" y="96"/>
                  <a:pt x="351" y="96"/>
                </a:cubicBezTo>
                <a:cubicBezTo>
                  <a:pt x="350" y="96"/>
                  <a:pt x="350" y="96"/>
                  <a:pt x="350" y="96"/>
                </a:cubicBezTo>
                <a:cubicBezTo>
                  <a:pt x="350" y="96"/>
                  <a:pt x="350" y="96"/>
                  <a:pt x="350" y="96"/>
                </a:cubicBezTo>
                <a:cubicBezTo>
                  <a:pt x="350" y="96"/>
                  <a:pt x="350" y="96"/>
                  <a:pt x="350" y="96"/>
                </a:cubicBezTo>
                <a:cubicBezTo>
                  <a:pt x="350" y="96"/>
                  <a:pt x="350" y="96"/>
                  <a:pt x="350" y="96"/>
                </a:cubicBezTo>
                <a:cubicBezTo>
                  <a:pt x="350" y="96"/>
                  <a:pt x="350" y="96"/>
                  <a:pt x="350" y="96"/>
                </a:cubicBezTo>
                <a:cubicBezTo>
                  <a:pt x="350" y="96"/>
                  <a:pt x="350" y="96"/>
                  <a:pt x="350" y="96"/>
                </a:cubicBezTo>
                <a:cubicBezTo>
                  <a:pt x="350" y="96"/>
                  <a:pt x="350" y="96"/>
                  <a:pt x="350" y="96"/>
                </a:cubicBezTo>
                <a:cubicBezTo>
                  <a:pt x="350" y="96"/>
                  <a:pt x="350" y="96"/>
                  <a:pt x="350" y="96"/>
                </a:cubicBezTo>
                <a:cubicBezTo>
                  <a:pt x="350" y="97"/>
                  <a:pt x="350" y="97"/>
                  <a:pt x="350" y="97"/>
                </a:cubicBezTo>
                <a:cubicBezTo>
                  <a:pt x="350" y="97"/>
                  <a:pt x="350" y="97"/>
                  <a:pt x="350" y="97"/>
                </a:cubicBezTo>
                <a:cubicBezTo>
                  <a:pt x="350" y="97"/>
                  <a:pt x="350" y="97"/>
                  <a:pt x="350" y="97"/>
                </a:cubicBezTo>
                <a:cubicBezTo>
                  <a:pt x="350" y="97"/>
                  <a:pt x="350" y="97"/>
                  <a:pt x="350" y="97"/>
                </a:cubicBezTo>
                <a:cubicBezTo>
                  <a:pt x="350" y="97"/>
                  <a:pt x="350" y="97"/>
                  <a:pt x="350" y="97"/>
                </a:cubicBezTo>
                <a:cubicBezTo>
                  <a:pt x="350" y="97"/>
                  <a:pt x="350" y="97"/>
                  <a:pt x="350" y="97"/>
                </a:cubicBezTo>
                <a:cubicBezTo>
                  <a:pt x="350" y="97"/>
                  <a:pt x="350" y="97"/>
                  <a:pt x="350" y="97"/>
                </a:cubicBezTo>
                <a:cubicBezTo>
                  <a:pt x="350" y="97"/>
                  <a:pt x="350" y="97"/>
                  <a:pt x="350" y="97"/>
                </a:cubicBezTo>
                <a:cubicBezTo>
                  <a:pt x="350" y="97"/>
                  <a:pt x="350" y="97"/>
                  <a:pt x="350" y="97"/>
                </a:cubicBezTo>
                <a:cubicBezTo>
                  <a:pt x="350" y="97"/>
                  <a:pt x="350" y="97"/>
                  <a:pt x="350" y="97"/>
                </a:cubicBezTo>
                <a:cubicBezTo>
                  <a:pt x="350" y="97"/>
                  <a:pt x="350" y="97"/>
                  <a:pt x="350" y="97"/>
                </a:cubicBezTo>
                <a:cubicBezTo>
                  <a:pt x="350" y="97"/>
                  <a:pt x="350" y="97"/>
                  <a:pt x="350" y="97"/>
                </a:cubicBezTo>
                <a:cubicBezTo>
                  <a:pt x="350" y="97"/>
                  <a:pt x="350" y="98"/>
                  <a:pt x="350" y="98"/>
                </a:cubicBezTo>
                <a:cubicBezTo>
                  <a:pt x="350" y="98"/>
                  <a:pt x="350" y="98"/>
                  <a:pt x="350" y="98"/>
                </a:cubicBezTo>
                <a:cubicBezTo>
                  <a:pt x="350" y="98"/>
                  <a:pt x="350" y="98"/>
                  <a:pt x="350" y="98"/>
                </a:cubicBezTo>
                <a:cubicBezTo>
                  <a:pt x="350" y="98"/>
                  <a:pt x="350" y="98"/>
                  <a:pt x="350" y="98"/>
                </a:cubicBezTo>
                <a:cubicBezTo>
                  <a:pt x="350" y="98"/>
                  <a:pt x="350" y="98"/>
                  <a:pt x="350" y="98"/>
                </a:cubicBezTo>
                <a:cubicBezTo>
                  <a:pt x="350" y="98"/>
                  <a:pt x="350" y="98"/>
                  <a:pt x="350" y="98"/>
                </a:cubicBezTo>
                <a:cubicBezTo>
                  <a:pt x="350" y="98"/>
                  <a:pt x="350" y="98"/>
                  <a:pt x="350" y="98"/>
                </a:cubicBezTo>
                <a:cubicBezTo>
                  <a:pt x="350" y="98"/>
                  <a:pt x="350" y="98"/>
                  <a:pt x="350" y="98"/>
                </a:cubicBezTo>
                <a:cubicBezTo>
                  <a:pt x="350" y="98"/>
                  <a:pt x="350" y="98"/>
                  <a:pt x="350" y="98"/>
                </a:cubicBezTo>
                <a:cubicBezTo>
                  <a:pt x="350" y="98"/>
                  <a:pt x="350" y="98"/>
                  <a:pt x="350" y="98"/>
                </a:cubicBezTo>
                <a:cubicBezTo>
                  <a:pt x="350" y="99"/>
                  <a:pt x="350" y="99"/>
                  <a:pt x="350" y="99"/>
                </a:cubicBezTo>
                <a:cubicBezTo>
                  <a:pt x="350" y="99"/>
                  <a:pt x="350" y="99"/>
                  <a:pt x="350" y="99"/>
                </a:cubicBezTo>
                <a:cubicBezTo>
                  <a:pt x="350" y="99"/>
                  <a:pt x="350" y="99"/>
                  <a:pt x="350" y="99"/>
                </a:cubicBezTo>
                <a:cubicBezTo>
                  <a:pt x="350" y="99"/>
                  <a:pt x="350" y="99"/>
                  <a:pt x="350" y="99"/>
                </a:cubicBezTo>
                <a:cubicBezTo>
                  <a:pt x="350" y="99"/>
                  <a:pt x="350" y="99"/>
                  <a:pt x="349" y="100"/>
                </a:cubicBezTo>
                <a:cubicBezTo>
                  <a:pt x="349" y="100"/>
                  <a:pt x="349" y="100"/>
                  <a:pt x="349" y="100"/>
                </a:cubicBezTo>
                <a:cubicBezTo>
                  <a:pt x="349" y="100"/>
                  <a:pt x="349" y="100"/>
                  <a:pt x="349" y="100"/>
                </a:cubicBezTo>
                <a:cubicBezTo>
                  <a:pt x="349" y="100"/>
                  <a:pt x="349" y="100"/>
                  <a:pt x="349" y="100"/>
                </a:cubicBezTo>
                <a:cubicBezTo>
                  <a:pt x="349" y="100"/>
                  <a:pt x="349" y="100"/>
                  <a:pt x="349" y="100"/>
                </a:cubicBezTo>
                <a:cubicBezTo>
                  <a:pt x="349" y="100"/>
                  <a:pt x="349" y="100"/>
                  <a:pt x="349" y="100"/>
                </a:cubicBezTo>
                <a:cubicBezTo>
                  <a:pt x="349" y="100"/>
                  <a:pt x="349" y="100"/>
                  <a:pt x="349" y="100"/>
                </a:cubicBezTo>
                <a:cubicBezTo>
                  <a:pt x="349" y="100"/>
                  <a:pt x="349" y="100"/>
                  <a:pt x="349" y="100"/>
                </a:cubicBezTo>
                <a:cubicBezTo>
                  <a:pt x="349" y="100"/>
                  <a:pt x="349" y="100"/>
                  <a:pt x="349" y="100"/>
                </a:cubicBezTo>
                <a:cubicBezTo>
                  <a:pt x="349" y="100"/>
                  <a:pt x="349" y="100"/>
                  <a:pt x="349" y="100"/>
                </a:cubicBezTo>
                <a:cubicBezTo>
                  <a:pt x="349" y="100"/>
                  <a:pt x="349" y="100"/>
                  <a:pt x="349" y="100"/>
                </a:cubicBezTo>
                <a:cubicBezTo>
                  <a:pt x="349" y="100"/>
                  <a:pt x="349" y="100"/>
                  <a:pt x="349" y="100"/>
                </a:cubicBezTo>
                <a:cubicBezTo>
                  <a:pt x="348" y="100"/>
                  <a:pt x="348" y="100"/>
                  <a:pt x="348" y="100"/>
                </a:cubicBezTo>
                <a:cubicBezTo>
                  <a:pt x="348" y="100"/>
                  <a:pt x="348" y="100"/>
                  <a:pt x="348" y="100"/>
                </a:cubicBezTo>
                <a:cubicBezTo>
                  <a:pt x="348" y="100"/>
                  <a:pt x="348" y="100"/>
                  <a:pt x="348" y="100"/>
                </a:cubicBezTo>
                <a:cubicBezTo>
                  <a:pt x="348" y="100"/>
                  <a:pt x="348" y="100"/>
                  <a:pt x="348" y="100"/>
                </a:cubicBezTo>
                <a:cubicBezTo>
                  <a:pt x="348" y="100"/>
                  <a:pt x="348" y="100"/>
                  <a:pt x="348" y="100"/>
                </a:cubicBezTo>
                <a:cubicBezTo>
                  <a:pt x="348" y="101"/>
                  <a:pt x="348" y="101"/>
                  <a:pt x="348" y="101"/>
                </a:cubicBezTo>
                <a:cubicBezTo>
                  <a:pt x="348" y="101"/>
                  <a:pt x="348" y="101"/>
                  <a:pt x="348" y="101"/>
                </a:cubicBezTo>
                <a:cubicBezTo>
                  <a:pt x="348" y="101"/>
                  <a:pt x="348" y="101"/>
                  <a:pt x="348" y="101"/>
                </a:cubicBezTo>
                <a:cubicBezTo>
                  <a:pt x="348" y="101"/>
                  <a:pt x="348" y="101"/>
                  <a:pt x="348" y="101"/>
                </a:cubicBezTo>
                <a:cubicBezTo>
                  <a:pt x="348" y="101"/>
                  <a:pt x="348" y="101"/>
                  <a:pt x="348" y="101"/>
                </a:cubicBezTo>
                <a:cubicBezTo>
                  <a:pt x="348" y="101"/>
                  <a:pt x="348" y="101"/>
                  <a:pt x="348" y="101"/>
                </a:cubicBezTo>
                <a:cubicBezTo>
                  <a:pt x="348" y="101"/>
                  <a:pt x="348" y="101"/>
                  <a:pt x="348" y="101"/>
                </a:cubicBezTo>
                <a:cubicBezTo>
                  <a:pt x="348" y="101"/>
                  <a:pt x="348" y="101"/>
                  <a:pt x="348" y="101"/>
                </a:cubicBezTo>
                <a:cubicBezTo>
                  <a:pt x="347" y="101"/>
                  <a:pt x="347" y="101"/>
                  <a:pt x="347" y="101"/>
                </a:cubicBezTo>
                <a:cubicBezTo>
                  <a:pt x="347" y="101"/>
                  <a:pt x="347" y="101"/>
                  <a:pt x="347" y="101"/>
                </a:cubicBezTo>
                <a:cubicBezTo>
                  <a:pt x="347" y="101"/>
                  <a:pt x="347" y="101"/>
                  <a:pt x="347" y="101"/>
                </a:cubicBezTo>
                <a:cubicBezTo>
                  <a:pt x="347" y="101"/>
                  <a:pt x="347" y="101"/>
                  <a:pt x="347" y="101"/>
                </a:cubicBezTo>
                <a:cubicBezTo>
                  <a:pt x="347" y="101"/>
                  <a:pt x="347" y="101"/>
                  <a:pt x="347" y="101"/>
                </a:cubicBezTo>
                <a:cubicBezTo>
                  <a:pt x="347" y="101"/>
                  <a:pt x="347" y="101"/>
                  <a:pt x="347" y="101"/>
                </a:cubicBezTo>
                <a:cubicBezTo>
                  <a:pt x="347" y="101"/>
                  <a:pt x="347" y="101"/>
                  <a:pt x="347" y="101"/>
                </a:cubicBezTo>
                <a:cubicBezTo>
                  <a:pt x="347" y="101"/>
                  <a:pt x="347" y="101"/>
                  <a:pt x="347" y="101"/>
                </a:cubicBezTo>
                <a:cubicBezTo>
                  <a:pt x="347" y="101"/>
                  <a:pt x="347" y="101"/>
                  <a:pt x="347" y="101"/>
                </a:cubicBezTo>
                <a:cubicBezTo>
                  <a:pt x="347" y="101"/>
                  <a:pt x="347" y="101"/>
                  <a:pt x="347" y="101"/>
                </a:cubicBezTo>
                <a:cubicBezTo>
                  <a:pt x="347" y="101"/>
                  <a:pt x="347" y="101"/>
                  <a:pt x="347" y="101"/>
                </a:cubicBezTo>
                <a:cubicBezTo>
                  <a:pt x="347" y="101"/>
                  <a:pt x="347" y="101"/>
                  <a:pt x="347" y="101"/>
                </a:cubicBezTo>
                <a:cubicBezTo>
                  <a:pt x="346" y="101"/>
                  <a:pt x="346" y="101"/>
                  <a:pt x="346" y="101"/>
                </a:cubicBezTo>
                <a:cubicBezTo>
                  <a:pt x="346" y="101"/>
                  <a:pt x="346" y="101"/>
                  <a:pt x="346" y="101"/>
                </a:cubicBezTo>
                <a:cubicBezTo>
                  <a:pt x="346" y="101"/>
                  <a:pt x="346" y="101"/>
                  <a:pt x="346" y="101"/>
                </a:cubicBezTo>
                <a:cubicBezTo>
                  <a:pt x="346" y="101"/>
                  <a:pt x="346" y="101"/>
                  <a:pt x="346" y="101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2"/>
                  <a:pt x="345" y="102"/>
                  <a:pt x="345" y="102"/>
                </a:cubicBezTo>
                <a:cubicBezTo>
                  <a:pt x="345" y="102"/>
                  <a:pt x="345" y="102"/>
                  <a:pt x="345" y="102"/>
                </a:cubicBezTo>
                <a:cubicBezTo>
                  <a:pt x="345" y="102"/>
                  <a:pt x="345" y="102"/>
                  <a:pt x="345" y="102"/>
                </a:cubicBezTo>
                <a:cubicBezTo>
                  <a:pt x="345" y="102"/>
                  <a:pt x="345" y="102"/>
                  <a:pt x="345" y="102"/>
                </a:cubicBezTo>
                <a:cubicBezTo>
                  <a:pt x="345" y="102"/>
                  <a:pt x="345" y="102"/>
                  <a:pt x="345" y="102"/>
                </a:cubicBezTo>
                <a:cubicBezTo>
                  <a:pt x="345" y="102"/>
                  <a:pt x="345" y="102"/>
                  <a:pt x="345" y="102"/>
                </a:cubicBezTo>
                <a:cubicBezTo>
                  <a:pt x="345" y="102"/>
                  <a:pt x="345" y="102"/>
                  <a:pt x="345" y="102"/>
                </a:cubicBezTo>
                <a:cubicBezTo>
                  <a:pt x="345" y="102"/>
                  <a:pt x="345" y="102"/>
                  <a:pt x="345" y="102"/>
                </a:cubicBezTo>
                <a:cubicBezTo>
                  <a:pt x="345" y="102"/>
                  <a:pt x="345" y="102"/>
                  <a:pt x="345" y="102"/>
                </a:cubicBezTo>
                <a:cubicBezTo>
                  <a:pt x="345" y="102"/>
                  <a:pt x="345" y="102"/>
                  <a:pt x="345" y="102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3"/>
                </a:cubicBezTo>
                <a:cubicBezTo>
                  <a:pt x="345" y="103"/>
                  <a:pt x="345" y="103"/>
                  <a:pt x="345" y="104"/>
                </a:cubicBezTo>
                <a:cubicBezTo>
                  <a:pt x="345" y="104"/>
                  <a:pt x="345" y="104"/>
                  <a:pt x="345" y="104"/>
                </a:cubicBezTo>
                <a:cubicBezTo>
                  <a:pt x="345" y="104"/>
                  <a:pt x="345" y="104"/>
                  <a:pt x="345" y="104"/>
                </a:cubicBezTo>
                <a:cubicBezTo>
                  <a:pt x="345" y="104"/>
                  <a:pt x="345" y="104"/>
                  <a:pt x="345" y="104"/>
                </a:cubicBezTo>
                <a:cubicBezTo>
                  <a:pt x="345" y="104"/>
                  <a:pt x="345" y="104"/>
                  <a:pt x="345" y="104"/>
                </a:cubicBezTo>
                <a:cubicBezTo>
                  <a:pt x="345" y="104"/>
                  <a:pt x="345" y="104"/>
                  <a:pt x="345" y="104"/>
                </a:cubicBezTo>
                <a:cubicBezTo>
                  <a:pt x="345" y="104"/>
                  <a:pt x="345" y="104"/>
                  <a:pt x="345" y="104"/>
                </a:cubicBezTo>
                <a:cubicBezTo>
                  <a:pt x="345" y="104"/>
                  <a:pt x="345" y="104"/>
                  <a:pt x="345" y="104"/>
                </a:cubicBezTo>
                <a:cubicBezTo>
                  <a:pt x="345" y="104"/>
                  <a:pt x="345" y="104"/>
                  <a:pt x="345" y="104"/>
                </a:cubicBezTo>
                <a:cubicBezTo>
                  <a:pt x="345" y="104"/>
                  <a:pt x="345" y="104"/>
                  <a:pt x="345" y="104"/>
                </a:cubicBezTo>
                <a:cubicBezTo>
                  <a:pt x="345" y="104"/>
                  <a:pt x="345" y="104"/>
                  <a:pt x="345" y="104"/>
                </a:cubicBezTo>
                <a:cubicBezTo>
                  <a:pt x="345" y="104"/>
                  <a:pt x="345" y="104"/>
                  <a:pt x="345" y="104"/>
                </a:cubicBezTo>
                <a:cubicBezTo>
                  <a:pt x="345" y="104"/>
                  <a:pt x="345" y="104"/>
                  <a:pt x="345" y="104"/>
                </a:cubicBezTo>
                <a:cubicBezTo>
                  <a:pt x="345" y="104"/>
                  <a:pt x="345" y="104"/>
                  <a:pt x="345" y="104"/>
                </a:cubicBezTo>
                <a:cubicBezTo>
                  <a:pt x="345" y="104"/>
                  <a:pt x="345" y="104"/>
                  <a:pt x="345" y="104"/>
                </a:cubicBezTo>
                <a:cubicBezTo>
                  <a:pt x="345" y="104"/>
                  <a:pt x="345" y="104"/>
                  <a:pt x="346" y="104"/>
                </a:cubicBezTo>
                <a:cubicBezTo>
                  <a:pt x="346" y="104"/>
                  <a:pt x="346" y="104"/>
                  <a:pt x="346" y="104"/>
                </a:cubicBezTo>
                <a:cubicBezTo>
                  <a:pt x="346" y="104"/>
                  <a:pt x="346" y="104"/>
                  <a:pt x="346" y="104"/>
                </a:cubicBezTo>
                <a:cubicBezTo>
                  <a:pt x="346" y="104"/>
                  <a:pt x="346" y="104"/>
                  <a:pt x="346" y="104"/>
                </a:cubicBezTo>
                <a:cubicBezTo>
                  <a:pt x="346" y="104"/>
                  <a:pt x="346" y="104"/>
                  <a:pt x="346" y="104"/>
                </a:cubicBezTo>
                <a:cubicBezTo>
                  <a:pt x="346" y="104"/>
                  <a:pt x="346" y="104"/>
                  <a:pt x="346" y="104"/>
                </a:cubicBezTo>
                <a:cubicBezTo>
                  <a:pt x="346" y="104"/>
                  <a:pt x="346" y="104"/>
                  <a:pt x="346" y="104"/>
                </a:cubicBezTo>
                <a:cubicBezTo>
                  <a:pt x="346" y="104"/>
                  <a:pt x="347" y="104"/>
                  <a:pt x="347" y="104"/>
                </a:cubicBezTo>
                <a:cubicBezTo>
                  <a:pt x="347" y="104"/>
                  <a:pt x="347" y="104"/>
                  <a:pt x="347" y="104"/>
                </a:cubicBezTo>
                <a:cubicBezTo>
                  <a:pt x="347" y="104"/>
                  <a:pt x="347" y="104"/>
                  <a:pt x="347" y="104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6" y="105"/>
                  <a:pt x="346" y="105"/>
                  <a:pt x="346" y="105"/>
                </a:cubicBezTo>
                <a:cubicBezTo>
                  <a:pt x="346" y="105"/>
                  <a:pt x="346" y="105"/>
                  <a:pt x="346" y="105"/>
                </a:cubicBezTo>
                <a:cubicBezTo>
                  <a:pt x="346" y="105"/>
                  <a:pt x="346" y="105"/>
                  <a:pt x="346" y="105"/>
                </a:cubicBezTo>
                <a:cubicBezTo>
                  <a:pt x="346" y="105"/>
                  <a:pt x="346" y="105"/>
                  <a:pt x="346" y="105"/>
                </a:cubicBezTo>
                <a:cubicBezTo>
                  <a:pt x="346" y="106"/>
                  <a:pt x="346" y="106"/>
                  <a:pt x="346" y="106"/>
                </a:cubicBezTo>
                <a:cubicBezTo>
                  <a:pt x="346" y="106"/>
                  <a:pt x="346" y="106"/>
                  <a:pt x="346" y="106"/>
                </a:cubicBezTo>
                <a:cubicBezTo>
                  <a:pt x="346" y="106"/>
                  <a:pt x="346" y="106"/>
                  <a:pt x="346" y="106"/>
                </a:cubicBezTo>
                <a:cubicBezTo>
                  <a:pt x="346" y="106"/>
                  <a:pt x="346" y="106"/>
                  <a:pt x="346" y="106"/>
                </a:cubicBezTo>
                <a:cubicBezTo>
                  <a:pt x="346" y="106"/>
                  <a:pt x="346" y="106"/>
                  <a:pt x="346" y="106"/>
                </a:cubicBezTo>
                <a:cubicBezTo>
                  <a:pt x="346" y="106"/>
                  <a:pt x="346" y="106"/>
                  <a:pt x="346" y="106"/>
                </a:cubicBezTo>
                <a:cubicBezTo>
                  <a:pt x="346" y="106"/>
                  <a:pt x="346" y="106"/>
                  <a:pt x="346" y="106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347" y="107"/>
                  <a:pt x="347" y="107"/>
                  <a:pt x="347" y="107"/>
                </a:cubicBezTo>
                <a:cubicBezTo>
                  <a:pt x="347" y="107"/>
                  <a:pt x="347" y="107"/>
                  <a:pt x="347" y="107"/>
                </a:cubicBezTo>
                <a:cubicBezTo>
                  <a:pt x="347" y="107"/>
                  <a:pt x="347" y="107"/>
                  <a:pt x="347" y="107"/>
                </a:cubicBezTo>
                <a:cubicBezTo>
                  <a:pt x="347" y="107"/>
                  <a:pt x="347" y="107"/>
                  <a:pt x="347" y="107"/>
                </a:cubicBezTo>
                <a:cubicBezTo>
                  <a:pt x="347" y="107"/>
                  <a:pt x="347" y="107"/>
                  <a:pt x="347" y="107"/>
                </a:cubicBezTo>
                <a:cubicBezTo>
                  <a:pt x="347" y="107"/>
                  <a:pt x="347" y="107"/>
                  <a:pt x="347" y="107"/>
                </a:cubicBezTo>
                <a:cubicBezTo>
                  <a:pt x="346" y="108"/>
                  <a:pt x="346" y="108"/>
                  <a:pt x="346" y="108"/>
                </a:cubicBezTo>
                <a:cubicBezTo>
                  <a:pt x="346" y="108"/>
                  <a:pt x="346" y="108"/>
                  <a:pt x="346" y="108"/>
                </a:cubicBezTo>
                <a:cubicBezTo>
                  <a:pt x="346" y="108"/>
                  <a:pt x="346" y="108"/>
                  <a:pt x="346" y="108"/>
                </a:cubicBezTo>
                <a:cubicBezTo>
                  <a:pt x="346" y="108"/>
                  <a:pt x="346" y="108"/>
                  <a:pt x="346" y="108"/>
                </a:cubicBezTo>
                <a:cubicBezTo>
                  <a:pt x="346" y="108"/>
                  <a:pt x="346" y="108"/>
                  <a:pt x="346" y="108"/>
                </a:cubicBezTo>
                <a:cubicBezTo>
                  <a:pt x="346" y="108"/>
                  <a:pt x="346" y="108"/>
                  <a:pt x="346" y="107"/>
                </a:cubicBezTo>
                <a:cubicBezTo>
                  <a:pt x="346" y="108"/>
                  <a:pt x="346" y="108"/>
                  <a:pt x="346" y="108"/>
                </a:cubicBezTo>
                <a:cubicBezTo>
                  <a:pt x="346" y="108"/>
                  <a:pt x="346" y="108"/>
                  <a:pt x="346" y="108"/>
                </a:cubicBezTo>
                <a:cubicBezTo>
                  <a:pt x="346" y="108"/>
                  <a:pt x="346" y="108"/>
                  <a:pt x="346" y="108"/>
                </a:cubicBezTo>
                <a:cubicBezTo>
                  <a:pt x="345" y="108"/>
                  <a:pt x="345" y="108"/>
                  <a:pt x="345" y="108"/>
                </a:cubicBezTo>
                <a:cubicBezTo>
                  <a:pt x="345" y="108"/>
                  <a:pt x="345" y="108"/>
                  <a:pt x="345" y="108"/>
                </a:cubicBezTo>
                <a:cubicBezTo>
                  <a:pt x="345" y="108"/>
                  <a:pt x="345" y="108"/>
                  <a:pt x="345" y="108"/>
                </a:cubicBezTo>
                <a:cubicBezTo>
                  <a:pt x="345" y="108"/>
                  <a:pt x="345" y="108"/>
                  <a:pt x="345" y="108"/>
                </a:cubicBezTo>
                <a:cubicBezTo>
                  <a:pt x="345" y="108"/>
                  <a:pt x="345" y="108"/>
                  <a:pt x="345" y="108"/>
                </a:cubicBezTo>
                <a:cubicBezTo>
                  <a:pt x="345" y="108"/>
                  <a:pt x="345" y="108"/>
                  <a:pt x="345" y="108"/>
                </a:cubicBezTo>
                <a:cubicBezTo>
                  <a:pt x="345" y="108"/>
                  <a:pt x="345" y="108"/>
                  <a:pt x="345" y="108"/>
                </a:cubicBezTo>
                <a:cubicBezTo>
                  <a:pt x="345" y="109"/>
                  <a:pt x="345" y="109"/>
                  <a:pt x="345" y="110"/>
                </a:cubicBezTo>
                <a:cubicBezTo>
                  <a:pt x="345" y="110"/>
                  <a:pt x="345" y="110"/>
                  <a:pt x="345" y="110"/>
                </a:cubicBezTo>
                <a:cubicBezTo>
                  <a:pt x="345" y="110"/>
                  <a:pt x="345" y="110"/>
                  <a:pt x="345" y="110"/>
                </a:cubicBezTo>
                <a:cubicBezTo>
                  <a:pt x="345" y="110"/>
                  <a:pt x="345" y="110"/>
                  <a:pt x="345" y="110"/>
                </a:cubicBezTo>
                <a:cubicBezTo>
                  <a:pt x="345" y="110"/>
                  <a:pt x="345" y="110"/>
                  <a:pt x="345" y="110"/>
                </a:cubicBezTo>
                <a:cubicBezTo>
                  <a:pt x="345" y="110"/>
                  <a:pt x="345" y="110"/>
                  <a:pt x="345" y="110"/>
                </a:cubicBezTo>
                <a:cubicBezTo>
                  <a:pt x="345" y="110"/>
                  <a:pt x="345" y="110"/>
                  <a:pt x="345" y="110"/>
                </a:cubicBezTo>
                <a:cubicBezTo>
                  <a:pt x="345" y="110"/>
                  <a:pt x="345" y="110"/>
                  <a:pt x="345" y="110"/>
                </a:cubicBezTo>
                <a:cubicBezTo>
                  <a:pt x="345" y="109"/>
                  <a:pt x="345" y="109"/>
                  <a:pt x="345" y="109"/>
                </a:cubicBezTo>
                <a:cubicBezTo>
                  <a:pt x="345" y="109"/>
                  <a:pt x="345" y="109"/>
                  <a:pt x="345" y="109"/>
                </a:cubicBezTo>
                <a:cubicBezTo>
                  <a:pt x="345" y="109"/>
                  <a:pt x="345" y="109"/>
                  <a:pt x="345" y="109"/>
                </a:cubicBezTo>
                <a:cubicBezTo>
                  <a:pt x="345" y="109"/>
                  <a:pt x="345" y="109"/>
                  <a:pt x="345" y="109"/>
                </a:cubicBezTo>
                <a:cubicBezTo>
                  <a:pt x="345" y="109"/>
                  <a:pt x="345" y="109"/>
                  <a:pt x="345" y="109"/>
                </a:cubicBezTo>
                <a:cubicBezTo>
                  <a:pt x="346" y="109"/>
                  <a:pt x="346" y="109"/>
                  <a:pt x="346" y="109"/>
                </a:cubicBezTo>
                <a:cubicBezTo>
                  <a:pt x="346" y="109"/>
                  <a:pt x="346" y="109"/>
                  <a:pt x="346" y="109"/>
                </a:cubicBezTo>
                <a:cubicBezTo>
                  <a:pt x="346" y="109"/>
                  <a:pt x="346" y="109"/>
                  <a:pt x="346" y="109"/>
                </a:cubicBezTo>
                <a:cubicBezTo>
                  <a:pt x="346" y="109"/>
                  <a:pt x="346" y="109"/>
                  <a:pt x="346" y="109"/>
                </a:cubicBezTo>
                <a:cubicBezTo>
                  <a:pt x="346" y="109"/>
                  <a:pt x="346" y="109"/>
                  <a:pt x="346" y="109"/>
                </a:cubicBezTo>
                <a:cubicBezTo>
                  <a:pt x="346" y="109"/>
                  <a:pt x="346" y="109"/>
                  <a:pt x="346" y="109"/>
                </a:cubicBezTo>
                <a:cubicBezTo>
                  <a:pt x="346" y="109"/>
                  <a:pt x="346" y="109"/>
                  <a:pt x="346" y="109"/>
                </a:cubicBezTo>
                <a:cubicBezTo>
                  <a:pt x="346" y="109"/>
                  <a:pt x="346" y="109"/>
                  <a:pt x="346" y="109"/>
                </a:cubicBezTo>
                <a:cubicBezTo>
                  <a:pt x="346" y="109"/>
                  <a:pt x="346" y="109"/>
                  <a:pt x="346" y="109"/>
                </a:cubicBezTo>
                <a:cubicBezTo>
                  <a:pt x="346" y="109"/>
                  <a:pt x="346" y="109"/>
                  <a:pt x="346" y="109"/>
                </a:cubicBezTo>
                <a:cubicBezTo>
                  <a:pt x="346" y="109"/>
                  <a:pt x="346" y="109"/>
                  <a:pt x="346" y="109"/>
                </a:cubicBezTo>
                <a:cubicBezTo>
                  <a:pt x="346" y="109"/>
                  <a:pt x="346" y="109"/>
                  <a:pt x="346" y="109"/>
                </a:cubicBezTo>
                <a:cubicBezTo>
                  <a:pt x="346" y="109"/>
                  <a:pt x="346" y="109"/>
                  <a:pt x="346" y="109"/>
                </a:cubicBezTo>
                <a:cubicBezTo>
                  <a:pt x="346" y="109"/>
                  <a:pt x="346" y="109"/>
                  <a:pt x="346" y="109"/>
                </a:cubicBezTo>
                <a:cubicBezTo>
                  <a:pt x="346" y="109"/>
                  <a:pt x="346" y="109"/>
                  <a:pt x="346" y="109"/>
                </a:cubicBezTo>
                <a:cubicBezTo>
                  <a:pt x="347" y="109"/>
                  <a:pt x="347" y="110"/>
                  <a:pt x="347" y="109"/>
                </a:cubicBezTo>
                <a:cubicBezTo>
                  <a:pt x="347" y="109"/>
                  <a:pt x="347" y="109"/>
                  <a:pt x="347" y="109"/>
                </a:cubicBezTo>
                <a:cubicBezTo>
                  <a:pt x="347" y="110"/>
                  <a:pt x="347" y="110"/>
                  <a:pt x="347" y="110"/>
                </a:cubicBezTo>
                <a:cubicBezTo>
                  <a:pt x="347" y="110"/>
                  <a:pt x="347" y="110"/>
                  <a:pt x="347" y="110"/>
                </a:cubicBezTo>
                <a:cubicBezTo>
                  <a:pt x="347" y="110"/>
                  <a:pt x="347" y="110"/>
                  <a:pt x="347" y="110"/>
                </a:cubicBezTo>
                <a:cubicBezTo>
                  <a:pt x="347" y="110"/>
                  <a:pt x="347" y="110"/>
                  <a:pt x="347" y="110"/>
                </a:cubicBezTo>
                <a:cubicBezTo>
                  <a:pt x="348" y="110"/>
                  <a:pt x="348" y="110"/>
                  <a:pt x="348" y="110"/>
                </a:cubicBezTo>
                <a:cubicBezTo>
                  <a:pt x="348" y="110"/>
                  <a:pt x="348" y="110"/>
                  <a:pt x="348" y="110"/>
                </a:cubicBezTo>
                <a:cubicBezTo>
                  <a:pt x="348" y="110"/>
                  <a:pt x="348" y="110"/>
                  <a:pt x="348" y="110"/>
                </a:cubicBezTo>
                <a:cubicBezTo>
                  <a:pt x="348" y="110"/>
                  <a:pt x="348" y="110"/>
                  <a:pt x="348" y="110"/>
                </a:cubicBezTo>
                <a:cubicBezTo>
                  <a:pt x="348" y="110"/>
                  <a:pt x="348" y="110"/>
                  <a:pt x="348" y="110"/>
                </a:cubicBezTo>
                <a:cubicBezTo>
                  <a:pt x="348" y="110"/>
                  <a:pt x="348" y="110"/>
                  <a:pt x="348" y="110"/>
                </a:cubicBezTo>
                <a:cubicBezTo>
                  <a:pt x="348" y="110"/>
                  <a:pt x="348" y="110"/>
                  <a:pt x="348" y="110"/>
                </a:cubicBezTo>
                <a:cubicBezTo>
                  <a:pt x="348" y="110"/>
                  <a:pt x="348" y="110"/>
                  <a:pt x="348" y="110"/>
                </a:cubicBezTo>
                <a:cubicBezTo>
                  <a:pt x="348" y="110"/>
                  <a:pt x="348" y="110"/>
                  <a:pt x="348" y="110"/>
                </a:cubicBezTo>
                <a:cubicBezTo>
                  <a:pt x="348" y="110"/>
                  <a:pt x="348" y="110"/>
                  <a:pt x="348" y="110"/>
                </a:cubicBezTo>
                <a:cubicBezTo>
                  <a:pt x="348" y="110"/>
                  <a:pt x="348" y="110"/>
                  <a:pt x="348" y="110"/>
                </a:cubicBezTo>
                <a:cubicBezTo>
                  <a:pt x="348" y="110"/>
                  <a:pt x="348" y="110"/>
                  <a:pt x="348" y="110"/>
                </a:cubicBezTo>
                <a:cubicBezTo>
                  <a:pt x="348" y="110"/>
                  <a:pt x="348" y="110"/>
                  <a:pt x="348" y="110"/>
                </a:cubicBezTo>
                <a:cubicBezTo>
                  <a:pt x="348" y="110"/>
                  <a:pt x="348" y="110"/>
                  <a:pt x="348" y="110"/>
                </a:cubicBezTo>
                <a:cubicBezTo>
                  <a:pt x="348" y="110"/>
                  <a:pt x="348" y="110"/>
                  <a:pt x="348" y="110"/>
                </a:cubicBezTo>
                <a:cubicBezTo>
                  <a:pt x="348" y="110"/>
                  <a:pt x="348" y="110"/>
                  <a:pt x="348" y="110"/>
                </a:cubicBezTo>
                <a:cubicBezTo>
                  <a:pt x="348" y="110"/>
                  <a:pt x="348" y="110"/>
                  <a:pt x="348" y="110"/>
                </a:cubicBezTo>
                <a:cubicBezTo>
                  <a:pt x="348" y="110"/>
                  <a:pt x="348" y="110"/>
                  <a:pt x="348" y="110"/>
                </a:cubicBezTo>
                <a:cubicBezTo>
                  <a:pt x="348" y="110"/>
                  <a:pt x="348" y="110"/>
                  <a:pt x="348" y="110"/>
                </a:cubicBezTo>
                <a:cubicBezTo>
                  <a:pt x="349" y="110"/>
                  <a:pt x="349" y="110"/>
                  <a:pt x="349" y="110"/>
                </a:cubicBezTo>
                <a:cubicBezTo>
                  <a:pt x="349" y="110"/>
                  <a:pt x="349" y="110"/>
                  <a:pt x="349" y="110"/>
                </a:cubicBezTo>
                <a:cubicBezTo>
                  <a:pt x="349" y="110"/>
                  <a:pt x="349" y="110"/>
                  <a:pt x="349" y="110"/>
                </a:cubicBezTo>
                <a:cubicBezTo>
                  <a:pt x="349" y="110"/>
                  <a:pt x="349" y="110"/>
                  <a:pt x="349" y="110"/>
                </a:cubicBezTo>
                <a:cubicBezTo>
                  <a:pt x="349" y="110"/>
                  <a:pt x="349" y="110"/>
                  <a:pt x="349" y="110"/>
                </a:cubicBezTo>
                <a:cubicBezTo>
                  <a:pt x="349" y="110"/>
                  <a:pt x="349" y="110"/>
                  <a:pt x="349" y="110"/>
                </a:cubicBezTo>
                <a:cubicBezTo>
                  <a:pt x="349" y="110"/>
                  <a:pt x="349" y="110"/>
                  <a:pt x="349" y="110"/>
                </a:cubicBezTo>
                <a:cubicBezTo>
                  <a:pt x="349" y="110"/>
                  <a:pt x="349" y="110"/>
                  <a:pt x="349" y="110"/>
                </a:cubicBezTo>
                <a:cubicBezTo>
                  <a:pt x="349" y="110"/>
                  <a:pt x="349" y="110"/>
                  <a:pt x="349" y="110"/>
                </a:cubicBezTo>
                <a:cubicBezTo>
                  <a:pt x="349" y="110"/>
                  <a:pt x="349" y="110"/>
                  <a:pt x="349" y="110"/>
                </a:cubicBezTo>
                <a:cubicBezTo>
                  <a:pt x="349" y="111"/>
                  <a:pt x="349" y="111"/>
                  <a:pt x="349" y="111"/>
                </a:cubicBezTo>
                <a:cubicBezTo>
                  <a:pt x="348" y="111"/>
                  <a:pt x="348" y="111"/>
                  <a:pt x="348" y="111"/>
                </a:cubicBezTo>
                <a:cubicBezTo>
                  <a:pt x="348" y="111"/>
                  <a:pt x="348" y="111"/>
                  <a:pt x="348" y="111"/>
                </a:cubicBezTo>
                <a:cubicBezTo>
                  <a:pt x="348" y="111"/>
                  <a:pt x="348" y="111"/>
                  <a:pt x="348" y="111"/>
                </a:cubicBezTo>
                <a:cubicBezTo>
                  <a:pt x="348" y="111"/>
                  <a:pt x="348" y="111"/>
                  <a:pt x="348" y="111"/>
                </a:cubicBezTo>
                <a:cubicBezTo>
                  <a:pt x="348" y="111"/>
                  <a:pt x="348" y="111"/>
                  <a:pt x="348" y="111"/>
                </a:cubicBezTo>
                <a:cubicBezTo>
                  <a:pt x="348" y="111"/>
                  <a:pt x="348" y="111"/>
                  <a:pt x="348" y="111"/>
                </a:cubicBezTo>
                <a:cubicBezTo>
                  <a:pt x="348" y="111"/>
                  <a:pt x="348" y="111"/>
                  <a:pt x="348" y="111"/>
                </a:cubicBezTo>
                <a:cubicBezTo>
                  <a:pt x="348" y="111"/>
                  <a:pt x="348" y="111"/>
                  <a:pt x="348" y="111"/>
                </a:cubicBezTo>
                <a:cubicBezTo>
                  <a:pt x="348" y="111"/>
                  <a:pt x="348" y="111"/>
                  <a:pt x="348" y="111"/>
                </a:cubicBezTo>
                <a:cubicBezTo>
                  <a:pt x="349" y="111"/>
                  <a:pt x="349" y="111"/>
                  <a:pt x="349" y="112"/>
                </a:cubicBezTo>
                <a:cubicBezTo>
                  <a:pt x="349" y="112"/>
                  <a:pt x="349" y="112"/>
                  <a:pt x="349" y="112"/>
                </a:cubicBezTo>
                <a:cubicBezTo>
                  <a:pt x="349" y="112"/>
                  <a:pt x="349" y="112"/>
                  <a:pt x="349" y="112"/>
                </a:cubicBezTo>
                <a:cubicBezTo>
                  <a:pt x="349" y="112"/>
                  <a:pt x="349" y="112"/>
                  <a:pt x="349" y="112"/>
                </a:cubicBezTo>
                <a:cubicBezTo>
                  <a:pt x="349" y="112"/>
                  <a:pt x="349" y="112"/>
                  <a:pt x="349" y="112"/>
                </a:cubicBezTo>
                <a:cubicBezTo>
                  <a:pt x="349" y="112"/>
                  <a:pt x="349" y="112"/>
                  <a:pt x="349" y="112"/>
                </a:cubicBezTo>
                <a:cubicBezTo>
                  <a:pt x="349" y="112"/>
                  <a:pt x="349" y="112"/>
                  <a:pt x="349" y="112"/>
                </a:cubicBezTo>
                <a:cubicBezTo>
                  <a:pt x="349" y="112"/>
                  <a:pt x="349" y="112"/>
                  <a:pt x="349" y="112"/>
                </a:cubicBezTo>
                <a:cubicBezTo>
                  <a:pt x="350" y="112"/>
                  <a:pt x="350" y="112"/>
                  <a:pt x="350" y="112"/>
                </a:cubicBezTo>
                <a:cubicBezTo>
                  <a:pt x="350" y="112"/>
                  <a:pt x="350" y="112"/>
                  <a:pt x="350" y="112"/>
                </a:cubicBezTo>
                <a:cubicBezTo>
                  <a:pt x="350" y="112"/>
                  <a:pt x="350" y="112"/>
                  <a:pt x="350" y="112"/>
                </a:cubicBezTo>
                <a:cubicBezTo>
                  <a:pt x="350" y="113"/>
                  <a:pt x="350" y="113"/>
                  <a:pt x="350" y="113"/>
                </a:cubicBezTo>
                <a:cubicBezTo>
                  <a:pt x="350" y="113"/>
                  <a:pt x="350" y="113"/>
                  <a:pt x="350" y="113"/>
                </a:cubicBezTo>
                <a:cubicBezTo>
                  <a:pt x="350" y="113"/>
                  <a:pt x="350" y="113"/>
                  <a:pt x="350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2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3"/>
                  <a:pt x="351" y="113"/>
                  <a:pt x="351" y="113"/>
                </a:cubicBezTo>
                <a:cubicBezTo>
                  <a:pt x="351" y="114"/>
                  <a:pt x="351" y="114"/>
                  <a:pt x="351" y="114"/>
                </a:cubicBezTo>
                <a:cubicBezTo>
                  <a:pt x="351" y="114"/>
                  <a:pt x="351" y="114"/>
                  <a:pt x="351" y="114"/>
                </a:cubicBezTo>
                <a:cubicBezTo>
                  <a:pt x="351" y="114"/>
                  <a:pt x="351" y="114"/>
                  <a:pt x="351" y="114"/>
                </a:cubicBezTo>
                <a:cubicBezTo>
                  <a:pt x="351" y="114"/>
                  <a:pt x="351" y="114"/>
                  <a:pt x="351" y="114"/>
                </a:cubicBezTo>
                <a:cubicBezTo>
                  <a:pt x="351" y="114"/>
                  <a:pt x="351" y="114"/>
                  <a:pt x="351" y="114"/>
                </a:cubicBezTo>
                <a:cubicBezTo>
                  <a:pt x="351" y="114"/>
                  <a:pt x="351" y="114"/>
                  <a:pt x="351" y="114"/>
                </a:cubicBezTo>
                <a:cubicBezTo>
                  <a:pt x="350" y="115"/>
                  <a:pt x="350" y="115"/>
                  <a:pt x="350" y="115"/>
                </a:cubicBezTo>
                <a:cubicBezTo>
                  <a:pt x="350" y="115"/>
                  <a:pt x="350" y="115"/>
                  <a:pt x="350" y="115"/>
                </a:cubicBezTo>
                <a:cubicBezTo>
                  <a:pt x="350" y="115"/>
                  <a:pt x="350" y="115"/>
                  <a:pt x="350" y="115"/>
                </a:cubicBezTo>
                <a:cubicBezTo>
                  <a:pt x="350" y="115"/>
                  <a:pt x="350" y="115"/>
                  <a:pt x="350" y="115"/>
                </a:cubicBezTo>
                <a:cubicBezTo>
                  <a:pt x="350" y="115"/>
                  <a:pt x="350" y="115"/>
                  <a:pt x="350" y="115"/>
                </a:cubicBezTo>
                <a:cubicBezTo>
                  <a:pt x="350" y="115"/>
                  <a:pt x="350" y="115"/>
                  <a:pt x="350" y="115"/>
                </a:cubicBezTo>
                <a:cubicBezTo>
                  <a:pt x="350" y="115"/>
                  <a:pt x="350" y="115"/>
                  <a:pt x="350" y="115"/>
                </a:cubicBezTo>
                <a:cubicBezTo>
                  <a:pt x="350" y="115"/>
                  <a:pt x="350" y="115"/>
                  <a:pt x="350" y="115"/>
                </a:cubicBezTo>
                <a:cubicBezTo>
                  <a:pt x="350" y="115"/>
                  <a:pt x="350" y="115"/>
                  <a:pt x="350" y="115"/>
                </a:cubicBezTo>
                <a:cubicBezTo>
                  <a:pt x="350" y="115"/>
                  <a:pt x="350" y="115"/>
                  <a:pt x="350" y="115"/>
                </a:cubicBezTo>
                <a:cubicBezTo>
                  <a:pt x="350" y="115"/>
                  <a:pt x="350" y="115"/>
                  <a:pt x="350" y="115"/>
                </a:cubicBezTo>
                <a:cubicBezTo>
                  <a:pt x="350" y="115"/>
                  <a:pt x="350" y="115"/>
                  <a:pt x="350" y="115"/>
                </a:cubicBezTo>
                <a:cubicBezTo>
                  <a:pt x="350" y="115"/>
                  <a:pt x="350" y="116"/>
                  <a:pt x="350" y="116"/>
                </a:cubicBezTo>
                <a:cubicBezTo>
                  <a:pt x="350" y="116"/>
                  <a:pt x="350" y="116"/>
                  <a:pt x="350" y="116"/>
                </a:cubicBezTo>
                <a:cubicBezTo>
                  <a:pt x="350" y="116"/>
                  <a:pt x="350" y="116"/>
                  <a:pt x="350" y="116"/>
                </a:cubicBezTo>
                <a:cubicBezTo>
                  <a:pt x="350" y="116"/>
                  <a:pt x="350" y="116"/>
                  <a:pt x="350" y="116"/>
                </a:cubicBezTo>
                <a:cubicBezTo>
                  <a:pt x="349" y="116"/>
                  <a:pt x="349" y="116"/>
                  <a:pt x="349" y="116"/>
                </a:cubicBezTo>
                <a:cubicBezTo>
                  <a:pt x="346" y="113"/>
                  <a:pt x="346" y="113"/>
                  <a:pt x="346" y="113"/>
                </a:cubicBezTo>
                <a:cubicBezTo>
                  <a:pt x="346" y="113"/>
                  <a:pt x="346" y="113"/>
                  <a:pt x="346" y="113"/>
                </a:cubicBezTo>
                <a:cubicBezTo>
                  <a:pt x="346" y="113"/>
                  <a:pt x="346" y="113"/>
                  <a:pt x="345" y="113"/>
                </a:cubicBezTo>
                <a:cubicBezTo>
                  <a:pt x="345" y="113"/>
                  <a:pt x="345" y="113"/>
                  <a:pt x="345" y="113"/>
                </a:cubicBezTo>
                <a:cubicBezTo>
                  <a:pt x="345" y="113"/>
                  <a:pt x="345" y="113"/>
                  <a:pt x="345" y="113"/>
                </a:cubicBezTo>
                <a:cubicBezTo>
                  <a:pt x="345" y="113"/>
                  <a:pt x="344" y="113"/>
                  <a:pt x="344" y="112"/>
                </a:cubicBezTo>
                <a:cubicBezTo>
                  <a:pt x="343" y="112"/>
                  <a:pt x="343" y="112"/>
                  <a:pt x="343" y="112"/>
                </a:cubicBezTo>
                <a:cubicBezTo>
                  <a:pt x="343" y="112"/>
                  <a:pt x="343" y="112"/>
                  <a:pt x="343" y="112"/>
                </a:cubicBezTo>
                <a:cubicBezTo>
                  <a:pt x="343" y="112"/>
                  <a:pt x="343" y="112"/>
                  <a:pt x="343" y="112"/>
                </a:cubicBezTo>
                <a:cubicBezTo>
                  <a:pt x="343" y="112"/>
                  <a:pt x="343" y="112"/>
                  <a:pt x="343" y="112"/>
                </a:cubicBezTo>
                <a:cubicBezTo>
                  <a:pt x="343" y="112"/>
                  <a:pt x="343" y="112"/>
                  <a:pt x="343" y="112"/>
                </a:cubicBezTo>
                <a:cubicBezTo>
                  <a:pt x="342" y="112"/>
                  <a:pt x="342" y="112"/>
                  <a:pt x="342" y="112"/>
                </a:cubicBezTo>
                <a:cubicBezTo>
                  <a:pt x="341" y="111"/>
                  <a:pt x="341" y="111"/>
                  <a:pt x="341" y="111"/>
                </a:cubicBezTo>
                <a:cubicBezTo>
                  <a:pt x="341" y="111"/>
                  <a:pt x="341" y="111"/>
                  <a:pt x="341" y="111"/>
                </a:cubicBezTo>
                <a:cubicBezTo>
                  <a:pt x="341" y="111"/>
                  <a:pt x="341" y="111"/>
                  <a:pt x="341" y="111"/>
                </a:cubicBezTo>
                <a:cubicBezTo>
                  <a:pt x="341" y="111"/>
                  <a:pt x="341" y="111"/>
                  <a:pt x="341" y="111"/>
                </a:cubicBezTo>
                <a:cubicBezTo>
                  <a:pt x="341" y="111"/>
                  <a:pt x="341" y="111"/>
                  <a:pt x="341" y="111"/>
                </a:cubicBezTo>
                <a:cubicBezTo>
                  <a:pt x="340" y="111"/>
                  <a:pt x="340" y="111"/>
                  <a:pt x="340" y="111"/>
                </a:cubicBezTo>
                <a:cubicBezTo>
                  <a:pt x="340" y="111"/>
                  <a:pt x="340" y="111"/>
                  <a:pt x="340" y="111"/>
                </a:cubicBezTo>
                <a:cubicBezTo>
                  <a:pt x="340" y="111"/>
                  <a:pt x="340" y="111"/>
                  <a:pt x="340" y="111"/>
                </a:cubicBezTo>
                <a:cubicBezTo>
                  <a:pt x="340" y="111"/>
                  <a:pt x="340" y="111"/>
                  <a:pt x="340" y="111"/>
                </a:cubicBezTo>
                <a:cubicBezTo>
                  <a:pt x="340" y="111"/>
                  <a:pt x="340" y="111"/>
                  <a:pt x="340" y="111"/>
                </a:cubicBezTo>
                <a:cubicBezTo>
                  <a:pt x="340" y="111"/>
                  <a:pt x="340" y="111"/>
                  <a:pt x="340" y="111"/>
                </a:cubicBezTo>
                <a:cubicBezTo>
                  <a:pt x="340" y="112"/>
                  <a:pt x="340" y="112"/>
                  <a:pt x="340" y="112"/>
                </a:cubicBezTo>
                <a:cubicBezTo>
                  <a:pt x="340" y="112"/>
                  <a:pt x="340" y="111"/>
                  <a:pt x="340" y="111"/>
                </a:cubicBezTo>
                <a:cubicBezTo>
                  <a:pt x="340" y="111"/>
                  <a:pt x="341" y="111"/>
                  <a:pt x="341" y="111"/>
                </a:cubicBezTo>
                <a:cubicBezTo>
                  <a:pt x="341" y="111"/>
                  <a:pt x="340" y="111"/>
                  <a:pt x="340" y="111"/>
                </a:cubicBezTo>
                <a:cubicBezTo>
                  <a:pt x="340" y="110"/>
                  <a:pt x="339" y="110"/>
                  <a:pt x="339" y="110"/>
                </a:cubicBezTo>
                <a:cubicBezTo>
                  <a:pt x="337" y="109"/>
                  <a:pt x="336" y="109"/>
                  <a:pt x="334" y="109"/>
                </a:cubicBezTo>
                <a:cubicBezTo>
                  <a:pt x="333" y="109"/>
                  <a:pt x="332" y="109"/>
                  <a:pt x="331" y="109"/>
                </a:cubicBezTo>
                <a:cubicBezTo>
                  <a:pt x="331" y="109"/>
                  <a:pt x="331" y="108"/>
                  <a:pt x="330" y="108"/>
                </a:cubicBezTo>
                <a:cubicBezTo>
                  <a:pt x="330" y="109"/>
                  <a:pt x="329" y="109"/>
                  <a:pt x="329" y="109"/>
                </a:cubicBezTo>
                <a:cubicBezTo>
                  <a:pt x="329" y="109"/>
                  <a:pt x="328" y="109"/>
                  <a:pt x="328" y="110"/>
                </a:cubicBezTo>
                <a:cubicBezTo>
                  <a:pt x="328" y="110"/>
                  <a:pt x="328" y="110"/>
                  <a:pt x="329" y="111"/>
                </a:cubicBezTo>
                <a:cubicBezTo>
                  <a:pt x="329" y="111"/>
                  <a:pt x="329" y="111"/>
                  <a:pt x="329" y="111"/>
                </a:cubicBezTo>
                <a:cubicBezTo>
                  <a:pt x="329" y="111"/>
                  <a:pt x="329" y="112"/>
                  <a:pt x="330" y="112"/>
                </a:cubicBezTo>
                <a:cubicBezTo>
                  <a:pt x="330" y="111"/>
                  <a:pt x="330" y="112"/>
                  <a:pt x="330" y="112"/>
                </a:cubicBezTo>
                <a:cubicBezTo>
                  <a:pt x="330" y="112"/>
                  <a:pt x="330" y="113"/>
                  <a:pt x="330" y="113"/>
                </a:cubicBezTo>
                <a:cubicBezTo>
                  <a:pt x="329" y="113"/>
                  <a:pt x="328" y="113"/>
                  <a:pt x="328" y="114"/>
                </a:cubicBezTo>
                <a:cubicBezTo>
                  <a:pt x="328" y="114"/>
                  <a:pt x="328" y="114"/>
                  <a:pt x="328" y="114"/>
                </a:cubicBezTo>
                <a:cubicBezTo>
                  <a:pt x="328" y="114"/>
                  <a:pt x="328" y="114"/>
                  <a:pt x="328" y="114"/>
                </a:cubicBezTo>
                <a:cubicBezTo>
                  <a:pt x="328" y="114"/>
                  <a:pt x="327" y="114"/>
                  <a:pt x="327" y="114"/>
                </a:cubicBezTo>
                <a:cubicBezTo>
                  <a:pt x="327" y="114"/>
                  <a:pt x="327" y="114"/>
                  <a:pt x="328" y="115"/>
                </a:cubicBezTo>
                <a:cubicBezTo>
                  <a:pt x="328" y="115"/>
                  <a:pt x="327" y="115"/>
                  <a:pt x="327" y="115"/>
                </a:cubicBezTo>
                <a:cubicBezTo>
                  <a:pt x="327" y="115"/>
                  <a:pt x="326" y="115"/>
                  <a:pt x="326" y="115"/>
                </a:cubicBezTo>
                <a:cubicBezTo>
                  <a:pt x="325" y="115"/>
                  <a:pt x="325" y="115"/>
                  <a:pt x="325" y="114"/>
                </a:cubicBezTo>
                <a:cubicBezTo>
                  <a:pt x="325" y="114"/>
                  <a:pt x="325" y="114"/>
                  <a:pt x="325" y="114"/>
                </a:cubicBezTo>
                <a:cubicBezTo>
                  <a:pt x="325" y="114"/>
                  <a:pt x="325" y="114"/>
                  <a:pt x="325" y="114"/>
                </a:cubicBezTo>
                <a:cubicBezTo>
                  <a:pt x="326" y="114"/>
                  <a:pt x="326" y="114"/>
                  <a:pt x="326" y="113"/>
                </a:cubicBezTo>
                <a:cubicBezTo>
                  <a:pt x="326" y="113"/>
                  <a:pt x="326" y="113"/>
                  <a:pt x="325" y="113"/>
                </a:cubicBezTo>
                <a:cubicBezTo>
                  <a:pt x="325" y="113"/>
                  <a:pt x="325" y="113"/>
                  <a:pt x="325" y="113"/>
                </a:cubicBezTo>
                <a:cubicBezTo>
                  <a:pt x="325" y="112"/>
                  <a:pt x="325" y="112"/>
                  <a:pt x="326" y="112"/>
                </a:cubicBezTo>
                <a:cubicBezTo>
                  <a:pt x="325" y="112"/>
                  <a:pt x="324" y="113"/>
                  <a:pt x="323" y="113"/>
                </a:cubicBezTo>
                <a:cubicBezTo>
                  <a:pt x="323" y="113"/>
                  <a:pt x="324" y="113"/>
                  <a:pt x="324" y="113"/>
                </a:cubicBezTo>
                <a:cubicBezTo>
                  <a:pt x="323" y="113"/>
                  <a:pt x="323" y="113"/>
                  <a:pt x="323" y="113"/>
                </a:cubicBezTo>
                <a:cubicBezTo>
                  <a:pt x="323" y="113"/>
                  <a:pt x="323" y="113"/>
                  <a:pt x="323" y="113"/>
                </a:cubicBezTo>
                <a:cubicBezTo>
                  <a:pt x="322" y="113"/>
                  <a:pt x="321" y="113"/>
                  <a:pt x="321" y="114"/>
                </a:cubicBezTo>
                <a:cubicBezTo>
                  <a:pt x="321" y="114"/>
                  <a:pt x="321" y="114"/>
                  <a:pt x="321" y="114"/>
                </a:cubicBezTo>
                <a:cubicBezTo>
                  <a:pt x="320" y="114"/>
                  <a:pt x="320" y="114"/>
                  <a:pt x="320" y="114"/>
                </a:cubicBezTo>
                <a:cubicBezTo>
                  <a:pt x="319" y="114"/>
                  <a:pt x="319" y="114"/>
                  <a:pt x="318" y="114"/>
                </a:cubicBezTo>
                <a:cubicBezTo>
                  <a:pt x="318" y="114"/>
                  <a:pt x="318" y="114"/>
                  <a:pt x="317" y="114"/>
                </a:cubicBezTo>
                <a:cubicBezTo>
                  <a:pt x="317" y="114"/>
                  <a:pt x="316" y="115"/>
                  <a:pt x="316" y="115"/>
                </a:cubicBezTo>
                <a:cubicBezTo>
                  <a:pt x="315" y="115"/>
                  <a:pt x="315" y="115"/>
                  <a:pt x="315" y="115"/>
                </a:cubicBezTo>
                <a:cubicBezTo>
                  <a:pt x="314" y="116"/>
                  <a:pt x="315" y="116"/>
                  <a:pt x="314" y="116"/>
                </a:cubicBezTo>
                <a:cubicBezTo>
                  <a:pt x="314" y="116"/>
                  <a:pt x="314" y="116"/>
                  <a:pt x="314" y="116"/>
                </a:cubicBezTo>
                <a:cubicBezTo>
                  <a:pt x="314" y="116"/>
                  <a:pt x="314" y="115"/>
                  <a:pt x="313" y="116"/>
                </a:cubicBezTo>
                <a:cubicBezTo>
                  <a:pt x="313" y="116"/>
                  <a:pt x="313" y="116"/>
                  <a:pt x="313" y="116"/>
                </a:cubicBezTo>
                <a:cubicBezTo>
                  <a:pt x="312" y="116"/>
                  <a:pt x="312" y="116"/>
                  <a:pt x="312" y="116"/>
                </a:cubicBezTo>
                <a:cubicBezTo>
                  <a:pt x="311" y="116"/>
                  <a:pt x="311" y="116"/>
                  <a:pt x="311" y="115"/>
                </a:cubicBezTo>
                <a:cubicBezTo>
                  <a:pt x="311" y="115"/>
                  <a:pt x="311" y="115"/>
                  <a:pt x="311" y="115"/>
                </a:cubicBezTo>
                <a:cubicBezTo>
                  <a:pt x="311" y="115"/>
                  <a:pt x="311" y="115"/>
                  <a:pt x="311" y="115"/>
                </a:cubicBezTo>
                <a:cubicBezTo>
                  <a:pt x="311" y="115"/>
                  <a:pt x="312" y="115"/>
                  <a:pt x="312" y="115"/>
                </a:cubicBezTo>
                <a:cubicBezTo>
                  <a:pt x="312" y="115"/>
                  <a:pt x="312" y="115"/>
                  <a:pt x="312" y="114"/>
                </a:cubicBezTo>
                <a:cubicBezTo>
                  <a:pt x="311" y="114"/>
                  <a:pt x="312" y="114"/>
                  <a:pt x="312" y="114"/>
                </a:cubicBezTo>
                <a:cubicBezTo>
                  <a:pt x="312" y="113"/>
                  <a:pt x="312" y="113"/>
                  <a:pt x="312" y="113"/>
                </a:cubicBezTo>
                <a:cubicBezTo>
                  <a:pt x="312" y="113"/>
                  <a:pt x="312" y="113"/>
                  <a:pt x="312" y="113"/>
                </a:cubicBezTo>
                <a:cubicBezTo>
                  <a:pt x="312" y="113"/>
                  <a:pt x="311" y="113"/>
                  <a:pt x="311" y="113"/>
                </a:cubicBezTo>
                <a:cubicBezTo>
                  <a:pt x="310" y="113"/>
                  <a:pt x="310" y="113"/>
                  <a:pt x="309" y="113"/>
                </a:cubicBezTo>
                <a:cubicBezTo>
                  <a:pt x="309" y="114"/>
                  <a:pt x="308" y="114"/>
                  <a:pt x="308" y="114"/>
                </a:cubicBezTo>
                <a:cubicBezTo>
                  <a:pt x="308" y="114"/>
                  <a:pt x="307" y="114"/>
                  <a:pt x="308" y="114"/>
                </a:cubicBezTo>
                <a:cubicBezTo>
                  <a:pt x="308" y="114"/>
                  <a:pt x="308" y="114"/>
                  <a:pt x="308" y="114"/>
                </a:cubicBezTo>
                <a:cubicBezTo>
                  <a:pt x="308" y="114"/>
                  <a:pt x="309" y="114"/>
                  <a:pt x="309" y="115"/>
                </a:cubicBezTo>
                <a:cubicBezTo>
                  <a:pt x="309" y="115"/>
                  <a:pt x="309" y="115"/>
                  <a:pt x="309" y="115"/>
                </a:cubicBezTo>
                <a:cubicBezTo>
                  <a:pt x="308" y="115"/>
                  <a:pt x="308" y="115"/>
                  <a:pt x="308" y="115"/>
                </a:cubicBezTo>
                <a:cubicBezTo>
                  <a:pt x="308" y="115"/>
                  <a:pt x="308" y="115"/>
                  <a:pt x="308" y="115"/>
                </a:cubicBezTo>
                <a:cubicBezTo>
                  <a:pt x="308" y="115"/>
                  <a:pt x="308" y="115"/>
                  <a:pt x="308" y="115"/>
                </a:cubicBezTo>
                <a:cubicBezTo>
                  <a:pt x="308" y="115"/>
                  <a:pt x="307" y="115"/>
                  <a:pt x="307" y="115"/>
                </a:cubicBezTo>
                <a:cubicBezTo>
                  <a:pt x="307" y="114"/>
                  <a:pt x="307" y="114"/>
                  <a:pt x="307" y="114"/>
                </a:cubicBezTo>
                <a:cubicBezTo>
                  <a:pt x="307" y="114"/>
                  <a:pt x="306" y="114"/>
                  <a:pt x="306" y="115"/>
                </a:cubicBezTo>
                <a:cubicBezTo>
                  <a:pt x="306" y="115"/>
                  <a:pt x="306" y="115"/>
                  <a:pt x="306" y="115"/>
                </a:cubicBezTo>
                <a:cubicBezTo>
                  <a:pt x="306" y="115"/>
                  <a:pt x="306" y="115"/>
                  <a:pt x="306" y="115"/>
                </a:cubicBezTo>
                <a:cubicBezTo>
                  <a:pt x="305" y="115"/>
                  <a:pt x="305" y="115"/>
                  <a:pt x="305" y="115"/>
                </a:cubicBezTo>
                <a:cubicBezTo>
                  <a:pt x="305" y="115"/>
                  <a:pt x="304" y="115"/>
                  <a:pt x="304" y="115"/>
                </a:cubicBezTo>
                <a:cubicBezTo>
                  <a:pt x="304" y="115"/>
                  <a:pt x="304" y="115"/>
                  <a:pt x="303" y="116"/>
                </a:cubicBezTo>
                <a:cubicBezTo>
                  <a:pt x="303" y="116"/>
                  <a:pt x="303" y="116"/>
                  <a:pt x="302" y="116"/>
                </a:cubicBezTo>
                <a:cubicBezTo>
                  <a:pt x="302" y="116"/>
                  <a:pt x="302" y="117"/>
                  <a:pt x="302" y="117"/>
                </a:cubicBezTo>
                <a:cubicBezTo>
                  <a:pt x="301" y="117"/>
                  <a:pt x="301" y="117"/>
                  <a:pt x="301" y="117"/>
                </a:cubicBezTo>
                <a:cubicBezTo>
                  <a:pt x="300" y="117"/>
                  <a:pt x="300" y="117"/>
                  <a:pt x="300" y="117"/>
                </a:cubicBezTo>
                <a:cubicBezTo>
                  <a:pt x="300" y="117"/>
                  <a:pt x="299" y="117"/>
                  <a:pt x="299" y="117"/>
                </a:cubicBezTo>
                <a:cubicBezTo>
                  <a:pt x="299" y="117"/>
                  <a:pt x="299" y="117"/>
                  <a:pt x="299" y="117"/>
                </a:cubicBezTo>
                <a:cubicBezTo>
                  <a:pt x="299" y="118"/>
                  <a:pt x="299" y="118"/>
                  <a:pt x="299" y="118"/>
                </a:cubicBezTo>
                <a:cubicBezTo>
                  <a:pt x="299" y="118"/>
                  <a:pt x="299" y="118"/>
                  <a:pt x="299" y="118"/>
                </a:cubicBezTo>
                <a:cubicBezTo>
                  <a:pt x="299" y="118"/>
                  <a:pt x="299" y="118"/>
                  <a:pt x="299" y="118"/>
                </a:cubicBezTo>
                <a:cubicBezTo>
                  <a:pt x="299" y="118"/>
                  <a:pt x="298" y="118"/>
                  <a:pt x="297" y="118"/>
                </a:cubicBezTo>
                <a:cubicBezTo>
                  <a:pt x="297" y="118"/>
                  <a:pt x="297" y="118"/>
                  <a:pt x="297" y="119"/>
                </a:cubicBezTo>
                <a:cubicBezTo>
                  <a:pt x="297" y="119"/>
                  <a:pt x="296" y="119"/>
                  <a:pt x="296" y="119"/>
                </a:cubicBezTo>
                <a:cubicBezTo>
                  <a:pt x="296" y="119"/>
                  <a:pt x="296" y="119"/>
                  <a:pt x="296" y="119"/>
                </a:cubicBezTo>
                <a:cubicBezTo>
                  <a:pt x="296" y="119"/>
                  <a:pt x="296" y="120"/>
                  <a:pt x="296" y="120"/>
                </a:cubicBezTo>
                <a:cubicBezTo>
                  <a:pt x="296" y="120"/>
                  <a:pt x="296" y="120"/>
                  <a:pt x="296" y="120"/>
                </a:cubicBezTo>
                <a:cubicBezTo>
                  <a:pt x="296" y="120"/>
                  <a:pt x="296" y="120"/>
                  <a:pt x="296" y="120"/>
                </a:cubicBezTo>
                <a:cubicBezTo>
                  <a:pt x="296" y="120"/>
                  <a:pt x="296" y="120"/>
                  <a:pt x="296" y="121"/>
                </a:cubicBezTo>
                <a:cubicBezTo>
                  <a:pt x="296" y="121"/>
                  <a:pt x="296" y="121"/>
                  <a:pt x="296" y="121"/>
                </a:cubicBezTo>
                <a:cubicBezTo>
                  <a:pt x="296" y="121"/>
                  <a:pt x="296" y="121"/>
                  <a:pt x="296" y="121"/>
                </a:cubicBezTo>
                <a:cubicBezTo>
                  <a:pt x="295" y="122"/>
                  <a:pt x="296" y="122"/>
                  <a:pt x="295" y="122"/>
                </a:cubicBezTo>
                <a:cubicBezTo>
                  <a:pt x="295" y="122"/>
                  <a:pt x="294" y="122"/>
                  <a:pt x="294" y="122"/>
                </a:cubicBezTo>
                <a:cubicBezTo>
                  <a:pt x="294" y="122"/>
                  <a:pt x="293" y="122"/>
                  <a:pt x="293" y="122"/>
                </a:cubicBezTo>
                <a:cubicBezTo>
                  <a:pt x="293" y="122"/>
                  <a:pt x="293" y="122"/>
                  <a:pt x="293" y="122"/>
                </a:cubicBezTo>
                <a:cubicBezTo>
                  <a:pt x="293" y="122"/>
                  <a:pt x="293" y="122"/>
                  <a:pt x="293" y="122"/>
                </a:cubicBezTo>
                <a:cubicBezTo>
                  <a:pt x="292" y="122"/>
                  <a:pt x="292" y="122"/>
                  <a:pt x="292" y="122"/>
                </a:cubicBezTo>
                <a:cubicBezTo>
                  <a:pt x="291" y="122"/>
                  <a:pt x="291" y="121"/>
                  <a:pt x="291" y="121"/>
                </a:cubicBezTo>
                <a:cubicBezTo>
                  <a:pt x="290" y="121"/>
                  <a:pt x="290" y="120"/>
                  <a:pt x="289" y="120"/>
                </a:cubicBezTo>
                <a:cubicBezTo>
                  <a:pt x="289" y="120"/>
                  <a:pt x="289" y="120"/>
                  <a:pt x="289" y="119"/>
                </a:cubicBezTo>
                <a:cubicBezTo>
                  <a:pt x="289" y="119"/>
                  <a:pt x="289" y="119"/>
                  <a:pt x="289" y="119"/>
                </a:cubicBezTo>
                <a:cubicBezTo>
                  <a:pt x="290" y="119"/>
                  <a:pt x="290" y="119"/>
                  <a:pt x="290" y="118"/>
                </a:cubicBezTo>
                <a:cubicBezTo>
                  <a:pt x="290" y="118"/>
                  <a:pt x="290" y="118"/>
                  <a:pt x="291" y="118"/>
                </a:cubicBezTo>
                <a:cubicBezTo>
                  <a:pt x="291" y="118"/>
                  <a:pt x="292" y="118"/>
                  <a:pt x="292" y="118"/>
                </a:cubicBezTo>
                <a:cubicBezTo>
                  <a:pt x="292" y="118"/>
                  <a:pt x="292" y="118"/>
                  <a:pt x="293" y="118"/>
                </a:cubicBezTo>
                <a:cubicBezTo>
                  <a:pt x="293" y="118"/>
                  <a:pt x="293" y="118"/>
                  <a:pt x="293" y="118"/>
                </a:cubicBezTo>
                <a:cubicBezTo>
                  <a:pt x="293" y="117"/>
                  <a:pt x="293" y="117"/>
                  <a:pt x="293" y="117"/>
                </a:cubicBezTo>
                <a:cubicBezTo>
                  <a:pt x="293" y="116"/>
                  <a:pt x="293" y="116"/>
                  <a:pt x="293" y="116"/>
                </a:cubicBezTo>
                <a:cubicBezTo>
                  <a:pt x="292" y="116"/>
                  <a:pt x="292" y="116"/>
                  <a:pt x="291" y="115"/>
                </a:cubicBezTo>
                <a:cubicBezTo>
                  <a:pt x="291" y="115"/>
                  <a:pt x="291" y="115"/>
                  <a:pt x="292" y="115"/>
                </a:cubicBezTo>
                <a:cubicBezTo>
                  <a:pt x="289" y="114"/>
                  <a:pt x="287" y="114"/>
                  <a:pt x="284" y="114"/>
                </a:cubicBezTo>
                <a:cubicBezTo>
                  <a:pt x="285" y="114"/>
                  <a:pt x="285" y="115"/>
                  <a:pt x="286" y="115"/>
                </a:cubicBezTo>
                <a:cubicBezTo>
                  <a:pt x="286" y="115"/>
                  <a:pt x="287" y="115"/>
                  <a:pt x="287" y="115"/>
                </a:cubicBezTo>
                <a:cubicBezTo>
                  <a:pt x="287" y="116"/>
                  <a:pt x="287" y="116"/>
                  <a:pt x="287" y="116"/>
                </a:cubicBezTo>
                <a:cubicBezTo>
                  <a:pt x="287" y="116"/>
                  <a:pt x="287" y="116"/>
                  <a:pt x="287" y="116"/>
                </a:cubicBezTo>
                <a:cubicBezTo>
                  <a:pt x="287" y="117"/>
                  <a:pt x="287" y="116"/>
                  <a:pt x="287" y="117"/>
                </a:cubicBezTo>
                <a:cubicBezTo>
                  <a:pt x="287" y="117"/>
                  <a:pt x="287" y="117"/>
                  <a:pt x="287" y="117"/>
                </a:cubicBezTo>
                <a:cubicBezTo>
                  <a:pt x="287" y="117"/>
                  <a:pt x="287" y="117"/>
                  <a:pt x="287" y="117"/>
                </a:cubicBezTo>
                <a:cubicBezTo>
                  <a:pt x="287" y="117"/>
                  <a:pt x="287" y="117"/>
                  <a:pt x="287" y="117"/>
                </a:cubicBezTo>
                <a:cubicBezTo>
                  <a:pt x="286" y="118"/>
                  <a:pt x="286" y="118"/>
                  <a:pt x="286" y="118"/>
                </a:cubicBezTo>
                <a:cubicBezTo>
                  <a:pt x="286" y="119"/>
                  <a:pt x="286" y="119"/>
                  <a:pt x="286" y="120"/>
                </a:cubicBezTo>
                <a:cubicBezTo>
                  <a:pt x="286" y="120"/>
                  <a:pt x="286" y="120"/>
                  <a:pt x="286" y="120"/>
                </a:cubicBezTo>
                <a:cubicBezTo>
                  <a:pt x="287" y="121"/>
                  <a:pt x="287" y="121"/>
                  <a:pt x="287" y="121"/>
                </a:cubicBezTo>
                <a:cubicBezTo>
                  <a:pt x="287" y="121"/>
                  <a:pt x="287" y="121"/>
                  <a:pt x="287" y="121"/>
                </a:cubicBezTo>
                <a:cubicBezTo>
                  <a:pt x="287" y="121"/>
                  <a:pt x="288" y="121"/>
                  <a:pt x="288" y="122"/>
                </a:cubicBezTo>
                <a:cubicBezTo>
                  <a:pt x="288" y="122"/>
                  <a:pt x="288" y="123"/>
                  <a:pt x="288" y="123"/>
                </a:cubicBezTo>
                <a:cubicBezTo>
                  <a:pt x="287" y="123"/>
                  <a:pt x="286" y="124"/>
                  <a:pt x="287" y="125"/>
                </a:cubicBezTo>
                <a:cubicBezTo>
                  <a:pt x="287" y="125"/>
                  <a:pt x="287" y="125"/>
                  <a:pt x="287" y="125"/>
                </a:cubicBezTo>
                <a:cubicBezTo>
                  <a:pt x="287" y="125"/>
                  <a:pt x="287" y="125"/>
                  <a:pt x="287" y="126"/>
                </a:cubicBezTo>
                <a:cubicBezTo>
                  <a:pt x="287" y="126"/>
                  <a:pt x="287" y="126"/>
                  <a:pt x="287" y="126"/>
                </a:cubicBezTo>
                <a:cubicBezTo>
                  <a:pt x="287" y="126"/>
                  <a:pt x="286" y="126"/>
                  <a:pt x="286" y="126"/>
                </a:cubicBezTo>
                <a:cubicBezTo>
                  <a:pt x="286" y="125"/>
                  <a:pt x="286" y="125"/>
                  <a:pt x="286" y="125"/>
                </a:cubicBezTo>
                <a:cubicBezTo>
                  <a:pt x="286" y="125"/>
                  <a:pt x="285" y="125"/>
                  <a:pt x="285" y="125"/>
                </a:cubicBezTo>
                <a:cubicBezTo>
                  <a:pt x="285" y="125"/>
                  <a:pt x="285" y="125"/>
                  <a:pt x="285" y="126"/>
                </a:cubicBezTo>
                <a:cubicBezTo>
                  <a:pt x="285" y="126"/>
                  <a:pt x="284" y="125"/>
                  <a:pt x="284" y="125"/>
                </a:cubicBezTo>
                <a:cubicBezTo>
                  <a:pt x="284" y="125"/>
                  <a:pt x="285" y="125"/>
                  <a:pt x="285" y="125"/>
                </a:cubicBezTo>
                <a:cubicBezTo>
                  <a:pt x="285" y="125"/>
                  <a:pt x="285" y="125"/>
                  <a:pt x="285" y="124"/>
                </a:cubicBezTo>
                <a:cubicBezTo>
                  <a:pt x="286" y="124"/>
                  <a:pt x="285" y="124"/>
                  <a:pt x="285" y="124"/>
                </a:cubicBezTo>
                <a:cubicBezTo>
                  <a:pt x="285" y="124"/>
                  <a:pt x="285" y="124"/>
                  <a:pt x="285" y="124"/>
                </a:cubicBezTo>
                <a:cubicBezTo>
                  <a:pt x="285" y="124"/>
                  <a:pt x="285" y="124"/>
                  <a:pt x="285" y="124"/>
                </a:cubicBezTo>
                <a:cubicBezTo>
                  <a:pt x="284" y="124"/>
                  <a:pt x="284" y="124"/>
                  <a:pt x="284" y="124"/>
                </a:cubicBezTo>
                <a:cubicBezTo>
                  <a:pt x="283" y="124"/>
                  <a:pt x="283" y="124"/>
                  <a:pt x="282" y="123"/>
                </a:cubicBezTo>
                <a:cubicBezTo>
                  <a:pt x="282" y="123"/>
                  <a:pt x="282" y="123"/>
                  <a:pt x="282" y="123"/>
                </a:cubicBezTo>
                <a:cubicBezTo>
                  <a:pt x="281" y="124"/>
                  <a:pt x="281" y="124"/>
                  <a:pt x="280" y="125"/>
                </a:cubicBezTo>
                <a:cubicBezTo>
                  <a:pt x="280" y="125"/>
                  <a:pt x="280" y="125"/>
                  <a:pt x="279" y="125"/>
                </a:cubicBezTo>
                <a:cubicBezTo>
                  <a:pt x="278" y="125"/>
                  <a:pt x="278" y="126"/>
                  <a:pt x="277" y="126"/>
                </a:cubicBezTo>
                <a:cubicBezTo>
                  <a:pt x="277" y="126"/>
                  <a:pt x="276" y="127"/>
                  <a:pt x="275" y="127"/>
                </a:cubicBezTo>
                <a:cubicBezTo>
                  <a:pt x="275" y="128"/>
                  <a:pt x="276" y="129"/>
                  <a:pt x="276" y="129"/>
                </a:cubicBezTo>
                <a:cubicBezTo>
                  <a:pt x="277" y="130"/>
                  <a:pt x="277" y="130"/>
                  <a:pt x="277" y="131"/>
                </a:cubicBezTo>
                <a:cubicBezTo>
                  <a:pt x="277" y="131"/>
                  <a:pt x="277" y="132"/>
                  <a:pt x="277" y="132"/>
                </a:cubicBezTo>
                <a:cubicBezTo>
                  <a:pt x="277" y="132"/>
                  <a:pt x="277" y="132"/>
                  <a:pt x="277" y="132"/>
                </a:cubicBezTo>
                <a:cubicBezTo>
                  <a:pt x="275" y="131"/>
                  <a:pt x="273" y="131"/>
                  <a:pt x="271" y="131"/>
                </a:cubicBezTo>
                <a:cubicBezTo>
                  <a:pt x="271" y="131"/>
                  <a:pt x="271" y="131"/>
                  <a:pt x="271" y="131"/>
                </a:cubicBezTo>
                <a:cubicBezTo>
                  <a:pt x="271" y="131"/>
                  <a:pt x="271" y="131"/>
                  <a:pt x="271" y="131"/>
                </a:cubicBezTo>
                <a:cubicBezTo>
                  <a:pt x="271" y="131"/>
                  <a:pt x="272" y="131"/>
                  <a:pt x="272" y="131"/>
                </a:cubicBezTo>
                <a:cubicBezTo>
                  <a:pt x="272" y="131"/>
                  <a:pt x="272" y="131"/>
                  <a:pt x="272" y="130"/>
                </a:cubicBezTo>
                <a:cubicBezTo>
                  <a:pt x="271" y="130"/>
                  <a:pt x="271" y="130"/>
                  <a:pt x="270" y="130"/>
                </a:cubicBezTo>
                <a:cubicBezTo>
                  <a:pt x="270" y="129"/>
                  <a:pt x="269" y="129"/>
                  <a:pt x="269" y="129"/>
                </a:cubicBezTo>
                <a:cubicBezTo>
                  <a:pt x="269" y="129"/>
                  <a:pt x="268" y="129"/>
                  <a:pt x="268" y="129"/>
                </a:cubicBezTo>
                <a:cubicBezTo>
                  <a:pt x="268" y="129"/>
                  <a:pt x="268" y="129"/>
                  <a:pt x="268" y="130"/>
                </a:cubicBezTo>
                <a:cubicBezTo>
                  <a:pt x="268" y="130"/>
                  <a:pt x="267" y="130"/>
                  <a:pt x="267" y="130"/>
                </a:cubicBezTo>
                <a:cubicBezTo>
                  <a:pt x="267" y="130"/>
                  <a:pt x="267" y="130"/>
                  <a:pt x="267" y="130"/>
                </a:cubicBezTo>
                <a:cubicBezTo>
                  <a:pt x="267" y="131"/>
                  <a:pt x="268" y="131"/>
                  <a:pt x="268" y="132"/>
                </a:cubicBezTo>
                <a:cubicBezTo>
                  <a:pt x="269" y="132"/>
                  <a:pt x="269" y="132"/>
                  <a:pt x="269" y="132"/>
                </a:cubicBezTo>
                <a:cubicBezTo>
                  <a:pt x="269" y="132"/>
                  <a:pt x="269" y="132"/>
                  <a:pt x="269" y="132"/>
                </a:cubicBezTo>
                <a:cubicBezTo>
                  <a:pt x="270" y="132"/>
                  <a:pt x="270" y="132"/>
                  <a:pt x="270" y="132"/>
                </a:cubicBezTo>
                <a:cubicBezTo>
                  <a:pt x="270" y="132"/>
                  <a:pt x="270" y="132"/>
                  <a:pt x="270" y="132"/>
                </a:cubicBezTo>
                <a:cubicBezTo>
                  <a:pt x="270" y="132"/>
                  <a:pt x="270" y="132"/>
                  <a:pt x="270" y="132"/>
                </a:cubicBezTo>
                <a:cubicBezTo>
                  <a:pt x="270" y="132"/>
                  <a:pt x="271" y="132"/>
                  <a:pt x="271" y="133"/>
                </a:cubicBezTo>
                <a:cubicBezTo>
                  <a:pt x="271" y="133"/>
                  <a:pt x="271" y="133"/>
                  <a:pt x="271" y="133"/>
                </a:cubicBezTo>
                <a:cubicBezTo>
                  <a:pt x="271" y="133"/>
                  <a:pt x="271" y="134"/>
                  <a:pt x="271" y="134"/>
                </a:cubicBezTo>
                <a:cubicBezTo>
                  <a:pt x="271" y="134"/>
                  <a:pt x="270" y="134"/>
                  <a:pt x="270" y="134"/>
                </a:cubicBezTo>
                <a:cubicBezTo>
                  <a:pt x="270" y="134"/>
                  <a:pt x="270" y="134"/>
                  <a:pt x="270" y="134"/>
                </a:cubicBezTo>
                <a:cubicBezTo>
                  <a:pt x="270" y="134"/>
                  <a:pt x="270" y="134"/>
                  <a:pt x="270" y="134"/>
                </a:cubicBezTo>
                <a:cubicBezTo>
                  <a:pt x="269" y="135"/>
                  <a:pt x="269" y="135"/>
                  <a:pt x="269" y="135"/>
                </a:cubicBezTo>
                <a:cubicBezTo>
                  <a:pt x="269" y="135"/>
                  <a:pt x="268" y="134"/>
                  <a:pt x="268" y="134"/>
                </a:cubicBezTo>
                <a:cubicBezTo>
                  <a:pt x="267" y="134"/>
                  <a:pt x="267" y="134"/>
                  <a:pt x="266" y="133"/>
                </a:cubicBezTo>
                <a:cubicBezTo>
                  <a:pt x="266" y="133"/>
                  <a:pt x="266" y="133"/>
                  <a:pt x="266" y="133"/>
                </a:cubicBezTo>
                <a:cubicBezTo>
                  <a:pt x="265" y="132"/>
                  <a:pt x="264" y="133"/>
                  <a:pt x="263" y="132"/>
                </a:cubicBezTo>
                <a:cubicBezTo>
                  <a:pt x="263" y="132"/>
                  <a:pt x="263" y="132"/>
                  <a:pt x="262" y="132"/>
                </a:cubicBezTo>
                <a:cubicBezTo>
                  <a:pt x="262" y="132"/>
                  <a:pt x="262" y="132"/>
                  <a:pt x="262" y="131"/>
                </a:cubicBezTo>
                <a:cubicBezTo>
                  <a:pt x="262" y="131"/>
                  <a:pt x="262" y="131"/>
                  <a:pt x="263" y="131"/>
                </a:cubicBezTo>
                <a:cubicBezTo>
                  <a:pt x="263" y="131"/>
                  <a:pt x="263" y="131"/>
                  <a:pt x="263" y="131"/>
                </a:cubicBezTo>
                <a:cubicBezTo>
                  <a:pt x="263" y="131"/>
                  <a:pt x="263" y="131"/>
                  <a:pt x="262" y="131"/>
                </a:cubicBezTo>
                <a:cubicBezTo>
                  <a:pt x="263" y="131"/>
                  <a:pt x="263" y="131"/>
                  <a:pt x="263" y="130"/>
                </a:cubicBezTo>
                <a:cubicBezTo>
                  <a:pt x="262" y="130"/>
                  <a:pt x="262" y="130"/>
                  <a:pt x="262" y="129"/>
                </a:cubicBezTo>
                <a:cubicBezTo>
                  <a:pt x="262" y="129"/>
                  <a:pt x="262" y="128"/>
                  <a:pt x="261" y="128"/>
                </a:cubicBezTo>
                <a:cubicBezTo>
                  <a:pt x="261" y="128"/>
                  <a:pt x="261" y="128"/>
                  <a:pt x="261" y="128"/>
                </a:cubicBezTo>
                <a:cubicBezTo>
                  <a:pt x="262" y="128"/>
                  <a:pt x="262" y="128"/>
                  <a:pt x="262" y="128"/>
                </a:cubicBezTo>
                <a:cubicBezTo>
                  <a:pt x="262" y="128"/>
                  <a:pt x="262" y="128"/>
                  <a:pt x="262" y="128"/>
                </a:cubicBezTo>
                <a:cubicBezTo>
                  <a:pt x="262" y="128"/>
                  <a:pt x="262" y="127"/>
                  <a:pt x="262" y="127"/>
                </a:cubicBezTo>
                <a:cubicBezTo>
                  <a:pt x="262" y="127"/>
                  <a:pt x="262" y="127"/>
                  <a:pt x="262" y="126"/>
                </a:cubicBezTo>
                <a:cubicBezTo>
                  <a:pt x="262" y="126"/>
                  <a:pt x="262" y="126"/>
                  <a:pt x="262" y="126"/>
                </a:cubicBezTo>
                <a:cubicBezTo>
                  <a:pt x="263" y="127"/>
                  <a:pt x="263" y="127"/>
                  <a:pt x="263" y="127"/>
                </a:cubicBezTo>
                <a:cubicBezTo>
                  <a:pt x="263" y="126"/>
                  <a:pt x="262" y="126"/>
                  <a:pt x="262" y="125"/>
                </a:cubicBezTo>
                <a:cubicBezTo>
                  <a:pt x="262" y="125"/>
                  <a:pt x="261" y="125"/>
                  <a:pt x="260" y="125"/>
                </a:cubicBezTo>
                <a:cubicBezTo>
                  <a:pt x="260" y="124"/>
                  <a:pt x="259" y="124"/>
                  <a:pt x="259" y="124"/>
                </a:cubicBezTo>
                <a:cubicBezTo>
                  <a:pt x="259" y="124"/>
                  <a:pt x="260" y="124"/>
                  <a:pt x="260" y="124"/>
                </a:cubicBezTo>
                <a:cubicBezTo>
                  <a:pt x="259" y="123"/>
                  <a:pt x="258" y="123"/>
                  <a:pt x="258" y="123"/>
                </a:cubicBezTo>
                <a:cubicBezTo>
                  <a:pt x="258" y="123"/>
                  <a:pt x="258" y="123"/>
                  <a:pt x="258" y="123"/>
                </a:cubicBezTo>
                <a:cubicBezTo>
                  <a:pt x="258" y="123"/>
                  <a:pt x="258" y="123"/>
                  <a:pt x="257" y="123"/>
                </a:cubicBezTo>
                <a:cubicBezTo>
                  <a:pt x="258" y="123"/>
                  <a:pt x="258" y="123"/>
                  <a:pt x="259" y="123"/>
                </a:cubicBezTo>
                <a:cubicBezTo>
                  <a:pt x="258" y="122"/>
                  <a:pt x="258" y="123"/>
                  <a:pt x="258" y="123"/>
                </a:cubicBezTo>
                <a:cubicBezTo>
                  <a:pt x="258" y="123"/>
                  <a:pt x="258" y="122"/>
                  <a:pt x="257" y="122"/>
                </a:cubicBezTo>
                <a:cubicBezTo>
                  <a:pt x="257" y="122"/>
                  <a:pt x="258" y="122"/>
                  <a:pt x="257" y="122"/>
                </a:cubicBezTo>
                <a:cubicBezTo>
                  <a:pt x="257" y="122"/>
                  <a:pt x="257" y="122"/>
                  <a:pt x="257" y="122"/>
                </a:cubicBezTo>
                <a:cubicBezTo>
                  <a:pt x="257" y="122"/>
                  <a:pt x="256" y="122"/>
                  <a:pt x="256" y="121"/>
                </a:cubicBezTo>
                <a:cubicBezTo>
                  <a:pt x="257" y="121"/>
                  <a:pt x="257" y="121"/>
                  <a:pt x="256" y="121"/>
                </a:cubicBezTo>
                <a:cubicBezTo>
                  <a:pt x="256" y="121"/>
                  <a:pt x="255" y="121"/>
                  <a:pt x="255" y="120"/>
                </a:cubicBezTo>
                <a:cubicBezTo>
                  <a:pt x="255" y="120"/>
                  <a:pt x="255" y="121"/>
                  <a:pt x="255" y="121"/>
                </a:cubicBezTo>
                <a:cubicBezTo>
                  <a:pt x="256" y="121"/>
                  <a:pt x="256" y="121"/>
                  <a:pt x="256" y="121"/>
                </a:cubicBezTo>
                <a:cubicBezTo>
                  <a:pt x="256" y="121"/>
                  <a:pt x="257" y="121"/>
                  <a:pt x="257" y="121"/>
                </a:cubicBezTo>
                <a:cubicBezTo>
                  <a:pt x="257" y="121"/>
                  <a:pt x="258" y="121"/>
                  <a:pt x="258" y="121"/>
                </a:cubicBezTo>
                <a:cubicBezTo>
                  <a:pt x="257" y="121"/>
                  <a:pt x="257" y="121"/>
                  <a:pt x="257" y="121"/>
                </a:cubicBezTo>
                <a:cubicBezTo>
                  <a:pt x="258" y="122"/>
                  <a:pt x="258" y="122"/>
                  <a:pt x="258" y="122"/>
                </a:cubicBezTo>
                <a:cubicBezTo>
                  <a:pt x="258" y="122"/>
                  <a:pt x="259" y="122"/>
                  <a:pt x="259" y="122"/>
                </a:cubicBezTo>
                <a:cubicBezTo>
                  <a:pt x="259" y="122"/>
                  <a:pt x="260" y="122"/>
                  <a:pt x="260" y="123"/>
                </a:cubicBezTo>
                <a:cubicBezTo>
                  <a:pt x="260" y="123"/>
                  <a:pt x="260" y="122"/>
                  <a:pt x="261" y="122"/>
                </a:cubicBezTo>
                <a:cubicBezTo>
                  <a:pt x="261" y="122"/>
                  <a:pt x="261" y="122"/>
                  <a:pt x="261" y="123"/>
                </a:cubicBezTo>
                <a:cubicBezTo>
                  <a:pt x="262" y="123"/>
                  <a:pt x="262" y="123"/>
                  <a:pt x="262" y="123"/>
                </a:cubicBezTo>
                <a:cubicBezTo>
                  <a:pt x="262" y="123"/>
                  <a:pt x="262" y="123"/>
                  <a:pt x="262" y="123"/>
                </a:cubicBezTo>
                <a:cubicBezTo>
                  <a:pt x="262" y="123"/>
                  <a:pt x="263" y="123"/>
                  <a:pt x="263" y="123"/>
                </a:cubicBezTo>
                <a:cubicBezTo>
                  <a:pt x="264" y="123"/>
                  <a:pt x="264" y="123"/>
                  <a:pt x="265" y="124"/>
                </a:cubicBezTo>
                <a:cubicBezTo>
                  <a:pt x="271" y="125"/>
                  <a:pt x="271" y="125"/>
                  <a:pt x="271" y="125"/>
                </a:cubicBezTo>
                <a:cubicBezTo>
                  <a:pt x="272" y="125"/>
                  <a:pt x="272" y="125"/>
                  <a:pt x="273" y="125"/>
                </a:cubicBezTo>
                <a:cubicBezTo>
                  <a:pt x="273" y="125"/>
                  <a:pt x="274" y="125"/>
                  <a:pt x="274" y="125"/>
                </a:cubicBezTo>
                <a:cubicBezTo>
                  <a:pt x="274" y="125"/>
                  <a:pt x="275" y="125"/>
                  <a:pt x="275" y="125"/>
                </a:cubicBezTo>
                <a:cubicBezTo>
                  <a:pt x="276" y="125"/>
                  <a:pt x="276" y="124"/>
                  <a:pt x="277" y="124"/>
                </a:cubicBezTo>
                <a:cubicBezTo>
                  <a:pt x="278" y="123"/>
                  <a:pt x="278" y="123"/>
                  <a:pt x="279" y="122"/>
                </a:cubicBezTo>
                <a:cubicBezTo>
                  <a:pt x="279" y="122"/>
                  <a:pt x="280" y="121"/>
                  <a:pt x="279" y="121"/>
                </a:cubicBezTo>
                <a:cubicBezTo>
                  <a:pt x="279" y="120"/>
                  <a:pt x="279" y="120"/>
                  <a:pt x="279" y="120"/>
                </a:cubicBezTo>
                <a:cubicBezTo>
                  <a:pt x="279" y="120"/>
                  <a:pt x="279" y="120"/>
                  <a:pt x="279" y="120"/>
                </a:cubicBezTo>
                <a:cubicBezTo>
                  <a:pt x="279" y="120"/>
                  <a:pt x="279" y="119"/>
                  <a:pt x="279" y="119"/>
                </a:cubicBezTo>
                <a:cubicBezTo>
                  <a:pt x="279" y="119"/>
                  <a:pt x="279" y="119"/>
                  <a:pt x="279" y="119"/>
                </a:cubicBezTo>
                <a:cubicBezTo>
                  <a:pt x="279" y="119"/>
                  <a:pt x="279" y="118"/>
                  <a:pt x="278" y="118"/>
                </a:cubicBezTo>
                <a:cubicBezTo>
                  <a:pt x="278" y="118"/>
                  <a:pt x="278" y="118"/>
                  <a:pt x="277" y="118"/>
                </a:cubicBezTo>
                <a:cubicBezTo>
                  <a:pt x="277" y="118"/>
                  <a:pt x="277" y="118"/>
                  <a:pt x="277" y="118"/>
                </a:cubicBezTo>
                <a:cubicBezTo>
                  <a:pt x="276" y="117"/>
                  <a:pt x="276" y="117"/>
                  <a:pt x="276" y="116"/>
                </a:cubicBezTo>
                <a:cubicBezTo>
                  <a:pt x="276" y="116"/>
                  <a:pt x="275" y="116"/>
                  <a:pt x="275" y="116"/>
                </a:cubicBezTo>
                <a:cubicBezTo>
                  <a:pt x="275" y="116"/>
                  <a:pt x="275" y="116"/>
                  <a:pt x="275" y="116"/>
                </a:cubicBezTo>
                <a:cubicBezTo>
                  <a:pt x="275" y="116"/>
                  <a:pt x="274" y="116"/>
                  <a:pt x="273" y="116"/>
                </a:cubicBezTo>
                <a:cubicBezTo>
                  <a:pt x="273" y="116"/>
                  <a:pt x="272" y="115"/>
                  <a:pt x="272" y="115"/>
                </a:cubicBezTo>
                <a:cubicBezTo>
                  <a:pt x="272" y="115"/>
                  <a:pt x="272" y="115"/>
                  <a:pt x="271" y="115"/>
                </a:cubicBezTo>
                <a:cubicBezTo>
                  <a:pt x="271" y="114"/>
                  <a:pt x="271" y="114"/>
                  <a:pt x="270" y="114"/>
                </a:cubicBezTo>
                <a:cubicBezTo>
                  <a:pt x="267" y="113"/>
                  <a:pt x="267" y="113"/>
                  <a:pt x="267" y="113"/>
                </a:cubicBezTo>
                <a:cubicBezTo>
                  <a:pt x="266" y="112"/>
                  <a:pt x="265" y="112"/>
                  <a:pt x="265" y="111"/>
                </a:cubicBezTo>
                <a:cubicBezTo>
                  <a:pt x="264" y="111"/>
                  <a:pt x="264" y="111"/>
                  <a:pt x="263" y="111"/>
                </a:cubicBezTo>
                <a:cubicBezTo>
                  <a:pt x="262" y="111"/>
                  <a:pt x="261" y="111"/>
                  <a:pt x="260" y="111"/>
                </a:cubicBezTo>
                <a:cubicBezTo>
                  <a:pt x="260" y="111"/>
                  <a:pt x="259" y="111"/>
                  <a:pt x="259" y="111"/>
                </a:cubicBezTo>
                <a:cubicBezTo>
                  <a:pt x="259" y="111"/>
                  <a:pt x="259" y="111"/>
                  <a:pt x="259" y="112"/>
                </a:cubicBezTo>
                <a:cubicBezTo>
                  <a:pt x="259" y="112"/>
                  <a:pt x="259" y="112"/>
                  <a:pt x="259" y="112"/>
                </a:cubicBezTo>
                <a:cubicBezTo>
                  <a:pt x="259" y="112"/>
                  <a:pt x="258" y="112"/>
                  <a:pt x="258" y="112"/>
                </a:cubicBezTo>
                <a:cubicBezTo>
                  <a:pt x="258" y="112"/>
                  <a:pt x="258" y="112"/>
                  <a:pt x="258" y="112"/>
                </a:cubicBezTo>
                <a:cubicBezTo>
                  <a:pt x="258" y="112"/>
                  <a:pt x="258" y="112"/>
                  <a:pt x="258" y="112"/>
                </a:cubicBezTo>
                <a:cubicBezTo>
                  <a:pt x="259" y="112"/>
                  <a:pt x="259" y="112"/>
                  <a:pt x="259" y="112"/>
                </a:cubicBezTo>
                <a:cubicBezTo>
                  <a:pt x="259" y="111"/>
                  <a:pt x="258" y="111"/>
                  <a:pt x="259" y="111"/>
                </a:cubicBezTo>
                <a:cubicBezTo>
                  <a:pt x="259" y="111"/>
                  <a:pt x="259" y="111"/>
                  <a:pt x="259" y="111"/>
                </a:cubicBezTo>
                <a:cubicBezTo>
                  <a:pt x="259" y="111"/>
                  <a:pt x="259" y="110"/>
                  <a:pt x="259" y="110"/>
                </a:cubicBezTo>
                <a:cubicBezTo>
                  <a:pt x="258" y="111"/>
                  <a:pt x="258" y="111"/>
                  <a:pt x="257" y="111"/>
                </a:cubicBezTo>
                <a:cubicBezTo>
                  <a:pt x="258" y="111"/>
                  <a:pt x="257" y="111"/>
                  <a:pt x="257" y="111"/>
                </a:cubicBezTo>
                <a:cubicBezTo>
                  <a:pt x="257" y="111"/>
                  <a:pt x="256" y="110"/>
                  <a:pt x="256" y="110"/>
                </a:cubicBezTo>
                <a:cubicBezTo>
                  <a:pt x="256" y="110"/>
                  <a:pt x="255" y="110"/>
                  <a:pt x="255" y="110"/>
                </a:cubicBezTo>
                <a:cubicBezTo>
                  <a:pt x="255" y="110"/>
                  <a:pt x="255" y="109"/>
                  <a:pt x="256" y="109"/>
                </a:cubicBezTo>
                <a:cubicBezTo>
                  <a:pt x="256" y="109"/>
                  <a:pt x="256" y="109"/>
                  <a:pt x="256" y="109"/>
                </a:cubicBezTo>
                <a:cubicBezTo>
                  <a:pt x="256" y="109"/>
                  <a:pt x="257" y="109"/>
                  <a:pt x="257" y="110"/>
                </a:cubicBezTo>
                <a:cubicBezTo>
                  <a:pt x="257" y="110"/>
                  <a:pt x="257" y="110"/>
                  <a:pt x="258" y="110"/>
                </a:cubicBezTo>
                <a:cubicBezTo>
                  <a:pt x="258" y="110"/>
                  <a:pt x="258" y="109"/>
                  <a:pt x="258" y="109"/>
                </a:cubicBezTo>
                <a:cubicBezTo>
                  <a:pt x="258" y="109"/>
                  <a:pt x="257" y="109"/>
                  <a:pt x="257" y="109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7" y="109"/>
                  <a:pt x="257" y="108"/>
                  <a:pt x="256" y="108"/>
                </a:cubicBezTo>
                <a:cubicBezTo>
                  <a:pt x="256" y="108"/>
                  <a:pt x="256" y="108"/>
                  <a:pt x="256" y="108"/>
                </a:cubicBezTo>
                <a:cubicBezTo>
                  <a:pt x="256" y="108"/>
                  <a:pt x="256" y="108"/>
                  <a:pt x="255" y="108"/>
                </a:cubicBezTo>
                <a:cubicBezTo>
                  <a:pt x="255" y="108"/>
                  <a:pt x="255" y="108"/>
                  <a:pt x="255" y="108"/>
                </a:cubicBezTo>
                <a:cubicBezTo>
                  <a:pt x="255" y="109"/>
                  <a:pt x="256" y="109"/>
                  <a:pt x="255" y="109"/>
                </a:cubicBezTo>
                <a:cubicBezTo>
                  <a:pt x="255" y="109"/>
                  <a:pt x="255" y="109"/>
                  <a:pt x="255" y="109"/>
                </a:cubicBezTo>
                <a:cubicBezTo>
                  <a:pt x="255" y="109"/>
                  <a:pt x="255" y="108"/>
                  <a:pt x="255" y="108"/>
                </a:cubicBezTo>
                <a:cubicBezTo>
                  <a:pt x="254" y="108"/>
                  <a:pt x="255" y="109"/>
                  <a:pt x="255" y="109"/>
                </a:cubicBezTo>
                <a:cubicBezTo>
                  <a:pt x="254" y="109"/>
                  <a:pt x="253" y="109"/>
                  <a:pt x="252" y="109"/>
                </a:cubicBezTo>
                <a:cubicBezTo>
                  <a:pt x="252" y="109"/>
                  <a:pt x="252" y="109"/>
                  <a:pt x="252" y="109"/>
                </a:cubicBezTo>
                <a:cubicBezTo>
                  <a:pt x="252" y="109"/>
                  <a:pt x="252" y="109"/>
                  <a:pt x="252" y="109"/>
                </a:cubicBezTo>
                <a:cubicBezTo>
                  <a:pt x="252" y="109"/>
                  <a:pt x="251" y="108"/>
                  <a:pt x="251" y="109"/>
                </a:cubicBezTo>
                <a:cubicBezTo>
                  <a:pt x="251" y="109"/>
                  <a:pt x="251" y="109"/>
                  <a:pt x="251" y="109"/>
                </a:cubicBezTo>
                <a:cubicBezTo>
                  <a:pt x="251" y="109"/>
                  <a:pt x="251" y="109"/>
                  <a:pt x="251" y="109"/>
                </a:cubicBezTo>
                <a:cubicBezTo>
                  <a:pt x="251" y="109"/>
                  <a:pt x="251" y="109"/>
                  <a:pt x="251" y="109"/>
                </a:cubicBezTo>
                <a:cubicBezTo>
                  <a:pt x="251" y="109"/>
                  <a:pt x="251" y="108"/>
                  <a:pt x="251" y="108"/>
                </a:cubicBezTo>
                <a:cubicBezTo>
                  <a:pt x="251" y="108"/>
                  <a:pt x="250" y="109"/>
                  <a:pt x="250" y="109"/>
                </a:cubicBezTo>
                <a:cubicBezTo>
                  <a:pt x="250" y="109"/>
                  <a:pt x="249" y="109"/>
                  <a:pt x="249" y="109"/>
                </a:cubicBezTo>
                <a:cubicBezTo>
                  <a:pt x="249" y="109"/>
                  <a:pt x="249" y="109"/>
                  <a:pt x="249" y="109"/>
                </a:cubicBezTo>
                <a:cubicBezTo>
                  <a:pt x="249" y="109"/>
                  <a:pt x="249" y="109"/>
                  <a:pt x="249" y="109"/>
                </a:cubicBezTo>
                <a:cubicBezTo>
                  <a:pt x="249" y="109"/>
                  <a:pt x="249" y="109"/>
                  <a:pt x="249" y="109"/>
                </a:cubicBezTo>
                <a:cubicBezTo>
                  <a:pt x="249" y="109"/>
                  <a:pt x="249" y="109"/>
                  <a:pt x="249" y="109"/>
                </a:cubicBezTo>
                <a:cubicBezTo>
                  <a:pt x="249" y="108"/>
                  <a:pt x="249" y="108"/>
                  <a:pt x="249" y="108"/>
                </a:cubicBezTo>
                <a:cubicBezTo>
                  <a:pt x="249" y="108"/>
                  <a:pt x="249" y="108"/>
                  <a:pt x="248" y="108"/>
                </a:cubicBezTo>
                <a:cubicBezTo>
                  <a:pt x="248" y="107"/>
                  <a:pt x="247" y="107"/>
                  <a:pt x="247" y="107"/>
                </a:cubicBezTo>
                <a:cubicBezTo>
                  <a:pt x="246" y="107"/>
                  <a:pt x="247" y="107"/>
                  <a:pt x="248" y="107"/>
                </a:cubicBezTo>
                <a:cubicBezTo>
                  <a:pt x="249" y="107"/>
                  <a:pt x="250" y="107"/>
                  <a:pt x="251" y="107"/>
                </a:cubicBezTo>
                <a:cubicBezTo>
                  <a:pt x="251" y="107"/>
                  <a:pt x="252" y="107"/>
                  <a:pt x="252" y="107"/>
                </a:cubicBezTo>
                <a:cubicBezTo>
                  <a:pt x="253" y="106"/>
                  <a:pt x="253" y="106"/>
                  <a:pt x="253" y="106"/>
                </a:cubicBezTo>
                <a:cubicBezTo>
                  <a:pt x="253" y="106"/>
                  <a:pt x="253" y="106"/>
                  <a:pt x="252" y="106"/>
                </a:cubicBezTo>
                <a:cubicBezTo>
                  <a:pt x="252" y="105"/>
                  <a:pt x="251" y="105"/>
                  <a:pt x="250" y="105"/>
                </a:cubicBezTo>
                <a:cubicBezTo>
                  <a:pt x="250" y="105"/>
                  <a:pt x="251" y="105"/>
                  <a:pt x="251" y="105"/>
                </a:cubicBezTo>
                <a:cubicBezTo>
                  <a:pt x="251" y="105"/>
                  <a:pt x="251" y="105"/>
                  <a:pt x="250" y="104"/>
                </a:cubicBezTo>
                <a:cubicBezTo>
                  <a:pt x="250" y="104"/>
                  <a:pt x="250" y="105"/>
                  <a:pt x="250" y="105"/>
                </a:cubicBezTo>
                <a:cubicBezTo>
                  <a:pt x="250" y="104"/>
                  <a:pt x="250" y="104"/>
                  <a:pt x="250" y="104"/>
                </a:cubicBezTo>
                <a:cubicBezTo>
                  <a:pt x="249" y="104"/>
                  <a:pt x="249" y="105"/>
                  <a:pt x="248" y="105"/>
                </a:cubicBezTo>
                <a:cubicBezTo>
                  <a:pt x="248" y="105"/>
                  <a:pt x="248" y="105"/>
                  <a:pt x="249" y="104"/>
                </a:cubicBezTo>
                <a:cubicBezTo>
                  <a:pt x="248" y="104"/>
                  <a:pt x="247" y="103"/>
                  <a:pt x="247" y="104"/>
                </a:cubicBezTo>
                <a:cubicBezTo>
                  <a:pt x="247" y="104"/>
                  <a:pt x="246" y="105"/>
                  <a:pt x="246" y="105"/>
                </a:cubicBezTo>
                <a:cubicBezTo>
                  <a:pt x="246" y="106"/>
                  <a:pt x="246" y="106"/>
                  <a:pt x="245" y="106"/>
                </a:cubicBezTo>
                <a:cubicBezTo>
                  <a:pt x="246" y="106"/>
                  <a:pt x="246" y="106"/>
                  <a:pt x="246" y="106"/>
                </a:cubicBezTo>
                <a:cubicBezTo>
                  <a:pt x="246" y="106"/>
                  <a:pt x="245" y="106"/>
                  <a:pt x="245" y="106"/>
                </a:cubicBezTo>
                <a:cubicBezTo>
                  <a:pt x="244" y="106"/>
                  <a:pt x="245" y="105"/>
                  <a:pt x="245" y="105"/>
                </a:cubicBezTo>
                <a:cubicBezTo>
                  <a:pt x="245" y="105"/>
                  <a:pt x="246" y="105"/>
                  <a:pt x="246" y="104"/>
                </a:cubicBezTo>
                <a:cubicBezTo>
                  <a:pt x="245" y="104"/>
                  <a:pt x="245" y="105"/>
                  <a:pt x="245" y="105"/>
                </a:cubicBezTo>
                <a:cubicBezTo>
                  <a:pt x="245" y="105"/>
                  <a:pt x="244" y="105"/>
                  <a:pt x="244" y="105"/>
                </a:cubicBezTo>
                <a:cubicBezTo>
                  <a:pt x="244" y="105"/>
                  <a:pt x="244" y="105"/>
                  <a:pt x="244" y="105"/>
                </a:cubicBezTo>
                <a:cubicBezTo>
                  <a:pt x="244" y="105"/>
                  <a:pt x="245" y="105"/>
                  <a:pt x="245" y="105"/>
                </a:cubicBezTo>
                <a:cubicBezTo>
                  <a:pt x="245" y="105"/>
                  <a:pt x="245" y="105"/>
                  <a:pt x="245" y="105"/>
                </a:cubicBezTo>
                <a:cubicBezTo>
                  <a:pt x="245" y="105"/>
                  <a:pt x="245" y="105"/>
                  <a:pt x="245" y="105"/>
                </a:cubicBezTo>
                <a:cubicBezTo>
                  <a:pt x="245" y="104"/>
                  <a:pt x="245" y="104"/>
                  <a:pt x="245" y="104"/>
                </a:cubicBezTo>
                <a:cubicBezTo>
                  <a:pt x="245" y="104"/>
                  <a:pt x="245" y="104"/>
                  <a:pt x="245" y="104"/>
                </a:cubicBezTo>
                <a:cubicBezTo>
                  <a:pt x="245" y="104"/>
                  <a:pt x="246" y="104"/>
                  <a:pt x="246" y="104"/>
                </a:cubicBezTo>
                <a:cubicBezTo>
                  <a:pt x="246" y="104"/>
                  <a:pt x="246" y="104"/>
                  <a:pt x="246" y="104"/>
                </a:cubicBezTo>
                <a:cubicBezTo>
                  <a:pt x="246" y="103"/>
                  <a:pt x="246" y="103"/>
                  <a:pt x="246" y="103"/>
                </a:cubicBezTo>
                <a:cubicBezTo>
                  <a:pt x="245" y="103"/>
                  <a:pt x="245" y="103"/>
                  <a:pt x="244" y="102"/>
                </a:cubicBezTo>
                <a:cubicBezTo>
                  <a:pt x="244" y="103"/>
                  <a:pt x="244" y="103"/>
                  <a:pt x="244" y="103"/>
                </a:cubicBezTo>
                <a:cubicBezTo>
                  <a:pt x="244" y="103"/>
                  <a:pt x="243" y="103"/>
                  <a:pt x="243" y="104"/>
                </a:cubicBezTo>
                <a:cubicBezTo>
                  <a:pt x="243" y="104"/>
                  <a:pt x="243" y="104"/>
                  <a:pt x="243" y="104"/>
                </a:cubicBezTo>
                <a:cubicBezTo>
                  <a:pt x="243" y="104"/>
                  <a:pt x="243" y="104"/>
                  <a:pt x="243" y="104"/>
                </a:cubicBezTo>
                <a:cubicBezTo>
                  <a:pt x="244" y="104"/>
                  <a:pt x="244" y="104"/>
                  <a:pt x="244" y="104"/>
                </a:cubicBezTo>
                <a:cubicBezTo>
                  <a:pt x="244" y="104"/>
                  <a:pt x="244" y="104"/>
                  <a:pt x="244" y="104"/>
                </a:cubicBezTo>
                <a:cubicBezTo>
                  <a:pt x="244" y="104"/>
                  <a:pt x="243" y="104"/>
                  <a:pt x="243" y="104"/>
                </a:cubicBezTo>
                <a:cubicBezTo>
                  <a:pt x="243" y="105"/>
                  <a:pt x="243" y="105"/>
                  <a:pt x="243" y="105"/>
                </a:cubicBezTo>
                <a:cubicBezTo>
                  <a:pt x="243" y="105"/>
                  <a:pt x="243" y="105"/>
                  <a:pt x="243" y="105"/>
                </a:cubicBezTo>
                <a:cubicBezTo>
                  <a:pt x="243" y="105"/>
                  <a:pt x="242" y="105"/>
                  <a:pt x="242" y="105"/>
                </a:cubicBezTo>
                <a:cubicBezTo>
                  <a:pt x="242" y="105"/>
                  <a:pt x="243" y="105"/>
                  <a:pt x="243" y="105"/>
                </a:cubicBezTo>
                <a:cubicBezTo>
                  <a:pt x="242" y="106"/>
                  <a:pt x="242" y="105"/>
                  <a:pt x="242" y="105"/>
                </a:cubicBezTo>
                <a:cubicBezTo>
                  <a:pt x="242" y="105"/>
                  <a:pt x="242" y="106"/>
                  <a:pt x="242" y="106"/>
                </a:cubicBezTo>
                <a:cubicBezTo>
                  <a:pt x="242" y="106"/>
                  <a:pt x="241" y="106"/>
                  <a:pt x="241" y="106"/>
                </a:cubicBezTo>
                <a:cubicBezTo>
                  <a:pt x="241" y="106"/>
                  <a:pt x="241" y="106"/>
                  <a:pt x="241" y="106"/>
                </a:cubicBezTo>
                <a:cubicBezTo>
                  <a:pt x="241" y="106"/>
                  <a:pt x="241" y="104"/>
                  <a:pt x="241" y="105"/>
                </a:cubicBezTo>
                <a:cubicBezTo>
                  <a:pt x="241" y="105"/>
                  <a:pt x="241" y="105"/>
                  <a:pt x="242" y="104"/>
                </a:cubicBezTo>
                <a:cubicBezTo>
                  <a:pt x="242" y="104"/>
                  <a:pt x="242" y="104"/>
                  <a:pt x="242" y="103"/>
                </a:cubicBezTo>
                <a:cubicBezTo>
                  <a:pt x="241" y="104"/>
                  <a:pt x="240" y="104"/>
                  <a:pt x="240" y="105"/>
                </a:cubicBezTo>
                <a:cubicBezTo>
                  <a:pt x="240" y="105"/>
                  <a:pt x="240" y="105"/>
                  <a:pt x="239" y="105"/>
                </a:cubicBezTo>
                <a:cubicBezTo>
                  <a:pt x="239" y="105"/>
                  <a:pt x="239" y="105"/>
                  <a:pt x="239" y="105"/>
                </a:cubicBezTo>
                <a:cubicBezTo>
                  <a:pt x="239" y="105"/>
                  <a:pt x="239" y="106"/>
                  <a:pt x="239" y="106"/>
                </a:cubicBezTo>
                <a:cubicBezTo>
                  <a:pt x="239" y="106"/>
                  <a:pt x="238" y="106"/>
                  <a:pt x="238" y="106"/>
                </a:cubicBezTo>
                <a:cubicBezTo>
                  <a:pt x="238" y="106"/>
                  <a:pt x="238" y="106"/>
                  <a:pt x="238" y="106"/>
                </a:cubicBezTo>
                <a:cubicBezTo>
                  <a:pt x="238" y="106"/>
                  <a:pt x="239" y="106"/>
                  <a:pt x="238" y="106"/>
                </a:cubicBezTo>
                <a:cubicBezTo>
                  <a:pt x="238" y="107"/>
                  <a:pt x="238" y="107"/>
                  <a:pt x="238" y="107"/>
                </a:cubicBezTo>
                <a:cubicBezTo>
                  <a:pt x="238" y="107"/>
                  <a:pt x="238" y="107"/>
                  <a:pt x="238" y="107"/>
                </a:cubicBezTo>
                <a:cubicBezTo>
                  <a:pt x="237" y="107"/>
                  <a:pt x="237" y="107"/>
                  <a:pt x="237" y="107"/>
                </a:cubicBezTo>
                <a:cubicBezTo>
                  <a:pt x="237" y="107"/>
                  <a:pt x="237" y="107"/>
                  <a:pt x="237" y="107"/>
                </a:cubicBezTo>
                <a:cubicBezTo>
                  <a:pt x="237" y="107"/>
                  <a:pt x="238" y="106"/>
                  <a:pt x="238" y="105"/>
                </a:cubicBezTo>
                <a:cubicBezTo>
                  <a:pt x="237" y="105"/>
                  <a:pt x="238" y="105"/>
                  <a:pt x="238" y="105"/>
                </a:cubicBezTo>
                <a:cubicBezTo>
                  <a:pt x="238" y="105"/>
                  <a:pt x="238" y="105"/>
                  <a:pt x="239" y="105"/>
                </a:cubicBezTo>
                <a:cubicBezTo>
                  <a:pt x="239" y="104"/>
                  <a:pt x="239" y="104"/>
                  <a:pt x="239" y="104"/>
                </a:cubicBezTo>
                <a:cubicBezTo>
                  <a:pt x="239" y="104"/>
                  <a:pt x="239" y="104"/>
                  <a:pt x="240" y="104"/>
                </a:cubicBezTo>
                <a:cubicBezTo>
                  <a:pt x="239" y="103"/>
                  <a:pt x="238" y="103"/>
                  <a:pt x="238" y="103"/>
                </a:cubicBezTo>
                <a:cubicBezTo>
                  <a:pt x="238" y="103"/>
                  <a:pt x="238" y="103"/>
                  <a:pt x="237" y="103"/>
                </a:cubicBezTo>
                <a:cubicBezTo>
                  <a:pt x="237" y="103"/>
                  <a:pt x="237" y="104"/>
                  <a:pt x="237" y="104"/>
                </a:cubicBezTo>
                <a:cubicBezTo>
                  <a:pt x="237" y="104"/>
                  <a:pt x="237" y="103"/>
                  <a:pt x="237" y="103"/>
                </a:cubicBezTo>
                <a:cubicBezTo>
                  <a:pt x="237" y="103"/>
                  <a:pt x="237" y="103"/>
                  <a:pt x="237" y="103"/>
                </a:cubicBezTo>
                <a:cubicBezTo>
                  <a:pt x="237" y="103"/>
                  <a:pt x="237" y="103"/>
                  <a:pt x="236" y="103"/>
                </a:cubicBezTo>
                <a:cubicBezTo>
                  <a:pt x="237" y="103"/>
                  <a:pt x="236" y="103"/>
                  <a:pt x="236" y="103"/>
                </a:cubicBezTo>
                <a:cubicBezTo>
                  <a:pt x="236" y="103"/>
                  <a:pt x="236" y="104"/>
                  <a:pt x="236" y="104"/>
                </a:cubicBezTo>
                <a:cubicBezTo>
                  <a:pt x="236" y="104"/>
                  <a:pt x="236" y="104"/>
                  <a:pt x="236" y="104"/>
                </a:cubicBezTo>
                <a:cubicBezTo>
                  <a:pt x="236" y="104"/>
                  <a:pt x="235" y="104"/>
                  <a:pt x="235" y="104"/>
                </a:cubicBezTo>
                <a:cubicBezTo>
                  <a:pt x="235" y="104"/>
                  <a:pt x="236" y="105"/>
                  <a:pt x="236" y="105"/>
                </a:cubicBezTo>
                <a:cubicBezTo>
                  <a:pt x="236" y="105"/>
                  <a:pt x="236" y="104"/>
                  <a:pt x="235" y="105"/>
                </a:cubicBezTo>
                <a:cubicBezTo>
                  <a:pt x="235" y="105"/>
                  <a:pt x="235" y="105"/>
                  <a:pt x="235" y="106"/>
                </a:cubicBezTo>
                <a:cubicBezTo>
                  <a:pt x="235" y="106"/>
                  <a:pt x="235" y="105"/>
                  <a:pt x="235" y="105"/>
                </a:cubicBezTo>
                <a:cubicBezTo>
                  <a:pt x="234" y="105"/>
                  <a:pt x="234" y="106"/>
                  <a:pt x="234" y="106"/>
                </a:cubicBezTo>
                <a:cubicBezTo>
                  <a:pt x="234" y="106"/>
                  <a:pt x="233" y="106"/>
                  <a:pt x="233" y="107"/>
                </a:cubicBezTo>
                <a:cubicBezTo>
                  <a:pt x="233" y="107"/>
                  <a:pt x="233" y="107"/>
                  <a:pt x="233" y="107"/>
                </a:cubicBezTo>
                <a:cubicBezTo>
                  <a:pt x="233" y="107"/>
                  <a:pt x="233" y="107"/>
                  <a:pt x="233" y="107"/>
                </a:cubicBezTo>
                <a:cubicBezTo>
                  <a:pt x="233" y="107"/>
                  <a:pt x="233" y="107"/>
                  <a:pt x="233" y="107"/>
                </a:cubicBezTo>
                <a:cubicBezTo>
                  <a:pt x="233" y="107"/>
                  <a:pt x="232" y="107"/>
                  <a:pt x="233" y="107"/>
                </a:cubicBezTo>
                <a:cubicBezTo>
                  <a:pt x="233" y="108"/>
                  <a:pt x="233" y="108"/>
                  <a:pt x="233" y="108"/>
                </a:cubicBezTo>
                <a:cubicBezTo>
                  <a:pt x="233" y="108"/>
                  <a:pt x="233" y="108"/>
                  <a:pt x="233" y="108"/>
                </a:cubicBezTo>
                <a:cubicBezTo>
                  <a:pt x="233" y="108"/>
                  <a:pt x="232" y="108"/>
                  <a:pt x="232" y="108"/>
                </a:cubicBezTo>
                <a:cubicBezTo>
                  <a:pt x="233" y="108"/>
                  <a:pt x="232" y="108"/>
                  <a:pt x="232" y="108"/>
                </a:cubicBezTo>
                <a:cubicBezTo>
                  <a:pt x="232" y="107"/>
                  <a:pt x="232" y="107"/>
                  <a:pt x="232" y="107"/>
                </a:cubicBezTo>
                <a:cubicBezTo>
                  <a:pt x="232" y="107"/>
                  <a:pt x="232" y="107"/>
                  <a:pt x="231" y="107"/>
                </a:cubicBezTo>
                <a:cubicBezTo>
                  <a:pt x="231" y="107"/>
                  <a:pt x="231" y="108"/>
                  <a:pt x="230" y="108"/>
                </a:cubicBezTo>
                <a:cubicBezTo>
                  <a:pt x="231" y="107"/>
                  <a:pt x="231" y="107"/>
                  <a:pt x="232" y="107"/>
                </a:cubicBezTo>
                <a:cubicBezTo>
                  <a:pt x="232" y="107"/>
                  <a:pt x="232" y="107"/>
                  <a:pt x="232" y="107"/>
                </a:cubicBezTo>
                <a:cubicBezTo>
                  <a:pt x="232" y="107"/>
                  <a:pt x="231" y="106"/>
                  <a:pt x="231" y="107"/>
                </a:cubicBezTo>
                <a:cubicBezTo>
                  <a:pt x="231" y="107"/>
                  <a:pt x="230" y="107"/>
                  <a:pt x="230" y="107"/>
                </a:cubicBezTo>
                <a:cubicBezTo>
                  <a:pt x="230" y="107"/>
                  <a:pt x="231" y="107"/>
                  <a:pt x="231" y="107"/>
                </a:cubicBezTo>
                <a:cubicBezTo>
                  <a:pt x="231" y="107"/>
                  <a:pt x="230" y="107"/>
                  <a:pt x="230" y="107"/>
                </a:cubicBezTo>
                <a:cubicBezTo>
                  <a:pt x="230" y="107"/>
                  <a:pt x="230" y="107"/>
                  <a:pt x="230" y="107"/>
                </a:cubicBezTo>
                <a:cubicBezTo>
                  <a:pt x="229" y="107"/>
                  <a:pt x="228" y="107"/>
                  <a:pt x="227" y="107"/>
                </a:cubicBezTo>
                <a:cubicBezTo>
                  <a:pt x="228" y="107"/>
                  <a:pt x="228" y="107"/>
                  <a:pt x="228" y="107"/>
                </a:cubicBezTo>
                <a:cubicBezTo>
                  <a:pt x="228" y="107"/>
                  <a:pt x="228" y="107"/>
                  <a:pt x="228" y="107"/>
                </a:cubicBezTo>
                <a:cubicBezTo>
                  <a:pt x="228" y="107"/>
                  <a:pt x="228" y="107"/>
                  <a:pt x="228" y="107"/>
                </a:cubicBezTo>
                <a:cubicBezTo>
                  <a:pt x="228" y="107"/>
                  <a:pt x="228" y="107"/>
                  <a:pt x="229" y="107"/>
                </a:cubicBezTo>
                <a:cubicBezTo>
                  <a:pt x="229" y="107"/>
                  <a:pt x="229" y="107"/>
                  <a:pt x="230" y="107"/>
                </a:cubicBezTo>
                <a:cubicBezTo>
                  <a:pt x="230" y="107"/>
                  <a:pt x="230" y="108"/>
                  <a:pt x="230" y="108"/>
                </a:cubicBezTo>
                <a:cubicBezTo>
                  <a:pt x="230" y="108"/>
                  <a:pt x="230" y="108"/>
                  <a:pt x="230" y="108"/>
                </a:cubicBezTo>
                <a:cubicBezTo>
                  <a:pt x="229" y="108"/>
                  <a:pt x="229" y="108"/>
                  <a:pt x="229" y="108"/>
                </a:cubicBezTo>
                <a:cubicBezTo>
                  <a:pt x="229" y="108"/>
                  <a:pt x="230" y="108"/>
                  <a:pt x="229" y="109"/>
                </a:cubicBezTo>
                <a:cubicBezTo>
                  <a:pt x="230" y="109"/>
                  <a:pt x="230" y="109"/>
                  <a:pt x="230" y="109"/>
                </a:cubicBezTo>
                <a:cubicBezTo>
                  <a:pt x="229" y="109"/>
                  <a:pt x="228" y="108"/>
                  <a:pt x="227" y="108"/>
                </a:cubicBezTo>
                <a:cubicBezTo>
                  <a:pt x="227" y="108"/>
                  <a:pt x="228" y="108"/>
                  <a:pt x="227" y="109"/>
                </a:cubicBezTo>
                <a:cubicBezTo>
                  <a:pt x="227" y="109"/>
                  <a:pt x="227" y="108"/>
                  <a:pt x="227" y="108"/>
                </a:cubicBezTo>
                <a:cubicBezTo>
                  <a:pt x="227" y="108"/>
                  <a:pt x="225" y="109"/>
                  <a:pt x="226" y="109"/>
                </a:cubicBezTo>
                <a:cubicBezTo>
                  <a:pt x="226" y="109"/>
                  <a:pt x="226" y="110"/>
                  <a:pt x="226" y="110"/>
                </a:cubicBezTo>
                <a:cubicBezTo>
                  <a:pt x="226" y="110"/>
                  <a:pt x="226" y="110"/>
                  <a:pt x="225" y="110"/>
                </a:cubicBezTo>
                <a:cubicBezTo>
                  <a:pt x="225" y="110"/>
                  <a:pt x="225" y="110"/>
                  <a:pt x="225" y="110"/>
                </a:cubicBezTo>
                <a:cubicBezTo>
                  <a:pt x="225" y="111"/>
                  <a:pt x="224" y="111"/>
                  <a:pt x="224" y="111"/>
                </a:cubicBezTo>
                <a:cubicBezTo>
                  <a:pt x="224" y="111"/>
                  <a:pt x="225" y="111"/>
                  <a:pt x="225" y="110"/>
                </a:cubicBezTo>
                <a:cubicBezTo>
                  <a:pt x="225" y="110"/>
                  <a:pt x="225" y="110"/>
                  <a:pt x="225" y="110"/>
                </a:cubicBezTo>
                <a:cubicBezTo>
                  <a:pt x="225" y="110"/>
                  <a:pt x="225" y="110"/>
                  <a:pt x="225" y="110"/>
                </a:cubicBezTo>
                <a:cubicBezTo>
                  <a:pt x="225" y="109"/>
                  <a:pt x="225" y="109"/>
                  <a:pt x="225" y="109"/>
                </a:cubicBezTo>
                <a:cubicBezTo>
                  <a:pt x="225" y="109"/>
                  <a:pt x="225" y="109"/>
                  <a:pt x="225" y="108"/>
                </a:cubicBezTo>
                <a:cubicBezTo>
                  <a:pt x="225" y="108"/>
                  <a:pt x="225" y="108"/>
                  <a:pt x="225" y="108"/>
                </a:cubicBezTo>
                <a:cubicBezTo>
                  <a:pt x="225" y="108"/>
                  <a:pt x="225" y="108"/>
                  <a:pt x="225" y="108"/>
                </a:cubicBezTo>
                <a:cubicBezTo>
                  <a:pt x="225" y="108"/>
                  <a:pt x="225" y="108"/>
                  <a:pt x="225" y="108"/>
                </a:cubicBezTo>
                <a:cubicBezTo>
                  <a:pt x="225" y="108"/>
                  <a:pt x="224" y="109"/>
                  <a:pt x="224" y="109"/>
                </a:cubicBezTo>
                <a:cubicBezTo>
                  <a:pt x="224" y="109"/>
                  <a:pt x="224" y="108"/>
                  <a:pt x="224" y="108"/>
                </a:cubicBezTo>
                <a:cubicBezTo>
                  <a:pt x="224" y="108"/>
                  <a:pt x="224" y="109"/>
                  <a:pt x="224" y="109"/>
                </a:cubicBezTo>
                <a:cubicBezTo>
                  <a:pt x="224" y="109"/>
                  <a:pt x="224" y="109"/>
                  <a:pt x="224" y="110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4" y="110"/>
                  <a:pt x="223" y="110"/>
                  <a:pt x="223" y="110"/>
                </a:cubicBezTo>
                <a:cubicBezTo>
                  <a:pt x="223" y="110"/>
                  <a:pt x="224" y="110"/>
                  <a:pt x="224" y="110"/>
                </a:cubicBezTo>
                <a:cubicBezTo>
                  <a:pt x="224" y="109"/>
                  <a:pt x="224" y="109"/>
                  <a:pt x="223" y="109"/>
                </a:cubicBezTo>
                <a:cubicBezTo>
                  <a:pt x="223" y="109"/>
                  <a:pt x="224" y="109"/>
                  <a:pt x="224" y="109"/>
                </a:cubicBezTo>
                <a:cubicBezTo>
                  <a:pt x="224" y="108"/>
                  <a:pt x="223" y="109"/>
                  <a:pt x="223" y="109"/>
                </a:cubicBezTo>
                <a:cubicBezTo>
                  <a:pt x="222" y="109"/>
                  <a:pt x="222" y="109"/>
                  <a:pt x="222" y="109"/>
                </a:cubicBezTo>
                <a:cubicBezTo>
                  <a:pt x="222" y="109"/>
                  <a:pt x="221" y="109"/>
                  <a:pt x="222" y="110"/>
                </a:cubicBezTo>
                <a:cubicBezTo>
                  <a:pt x="222" y="110"/>
                  <a:pt x="222" y="110"/>
                  <a:pt x="222" y="110"/>
                </a:cubicBezTo>
                <a:cubicBezTo>
                  <a:pt x="222" y="110"/>
                  <a:pt x="222" y="110"/>
                  <a:pt x="222" y="110"/>
                </a:cubicBezTo>
                <a:cubicBezTo>
                  <a:pt x="222" y="110"/>
                  <a:pt x="222" y="110"/>
                  <a:pt x="222" y="110"/>
                </a:cubicBezTo>
                <a:cubicBezTo>
                  <a:pt x="221" y="110"/>
                  <a:pt x="221" y="110"/>
                  <a:pt x="220" y="110"/>
                </a:cubicBezTo>
                <a:cubicBezTo>
                  <a:pt x="221" y="110"/>
                  <a:pt x="221" y="111"/>
                  <a:pt x="221" y="111"/>
                </a:cubicBezTo>
                <a:cubicBezTo>
                  <a:pt x="221" y="111"/>
                  <a:pt x="222" y="111"/>
                  <a:pt x="222" y="111"/>
                </a:cubicBezTo>
                <a:cubicBezTo>
                  <a:pt x="221" y="111"/>
                  <a:pt x="221" y="111"/>
                  <a:pt x="221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1"/>
                  <a:pt x="220" y="111"/>
                  <a:pt x="220" y="111"/>
                </a:cubicBezTo>
                <a:cubicBezTo>
                  <a:pt x="220" y="110"/>
                  <a:pt x="220" y="110"/>
                  <a:pt x="220" y="110"/>
                </a:cubicBezTo>
                <a:cubicBezTo>
                  <a:pt x="220" y="110"/>
                  <a:pt x="219" y="110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1"/>
                  <a:pt x="219" y="111"/>
                  <a:pt x="219" y="111"/>
                </a:cubicBezTo>
                <a:cubicBezTo>
                  <a:pt x="219" y="112"/>
                  <a:pt x="219" y="112"/>
                  <a:pt x="219" y="112"/>
                </a:cubicBezTo>
                <a:cubicBezTo>
                  <a:pt x="219" y="112"/>
                  <a:pt x="218" y="112"/>
                  <a:pt x="218" y="112"/>
                </a:cubicBezTo>
                <a:cubicBezTo>
                  <a:pt x="218" y="112"/>
                  <a:pt x="218" y="113"/>
                  <a:pt x="219" y="113"/>
                </a:cubicBezTo>
                <a:cubicBezTo>
                  <a:pt x="218" y="113"/>
                  <a:pt x="218" y="113"/>
                  <a:pt x="218" y="113"/>
                </a:cubicBezTo>
                <a:cubicBezTo>
                  <a:pt x="218" y="113"/>
                  <a:pt x="218" y="113"/>
                  <a:pt x="219" y="113"/>
                </a:cubicBezTo>
                <a:cubicBezTo>
                  <a:pt x="218" y="113"/>
                  <a:pt x="218" y="113"/>
                  <a:pt x="218" y="113"/>
                </a:cubicBezTo>
                <a:cubicBezTo>
                  <a:pt x="218" y="114"/>
                  <a:pt x="218" y="114"/>
                  <a:pt x="218" y="114"/>
                </a:cubicBezTo>
                <a:cubicBezTo>
                  <a:pt x="218" y="114"/>
                  <a:pt x="217" y="113"/>
                  <a:pt x="217" y="114"/>
                </a:cubicBezTo>
                <a:cubicBezTo>
                  <a:pt x="216" y="114"/>
                  <a:pt x="216" y="114"/>
                  <a:pt x="216" y="114"/>
                </a:cubicBezTo>
                <a:cubicBezTo>
                  <a:pt x="215" y="114"/>
                  <a:pt x="215" y="115"/>
                  <a:pt x="215" y="115"/>
                </a:cubicBezTo>
                <a:cubicBezTo>
                  <a:pt x="216" y="115"/>
                  <a:pt x="217" y="115"/>
                  <a:pt x="217" y="115"/>
                </a:cubicBezTo>
                <a:cubicBezTo>
                  <a:pt x="217" y="115"/>
                  <a:pt x="217" y="115"/>
                  <a:pt x="218" y="114"/>
                </a:cubicBezTo>
                <a:cubicBezTo>
                  <a:pt x="218" y="114"/>
                  <a:pt x="218" y="115"/>
                  <a:pt x="219" y="115"/>
                </a:cubicBezTo>
                <a:cubicBezTo>
                  <a:pt x="218" y="115"/>
                  <a:pt x="217" y="115"/>
                  <a:pt x="217" y="116"/>
                </a:cubicBezTo>
                <a:cubicBezTo>
                  <a:pt x="217" y="116"/>
                  <a:pt x="217" y="115"/>
                  <a:pt x="217" y="115"/>
                </a:cubicBezTo>
                <a:cubicBezTo>
                  <a:pt x="217" y="115"/>
                  <a:pt x="216" y="116"/>
                  <a:pt x="216" y="116"/>
                </a:cubicBezTo>
                <a:cubicBezTo>
                  <a:pt x="215" y="116"/>
                  <a:pt x="216" y="116"/>
                  <a:pt x="216" y="116"/>
                </a:cubicBezTo>
                <a:cubicBezTo>
                  <a:pt x="216" y="116"/>
                  <a:pt x="215" y="116"/>
                  <a:pt x="215" y="116"/>
                </a:cubicBezTo>
                <a:cubicBezTo>
                  <a:pt x="215" y="116"/>
                  <a:pt x="215" y="116"/>
                  <a:pt x="215" y="116"/>
                </a:cubicBezTo>
                <a:cubicBezTo>
                  <a:pt x="215" y="116"/>
                  <a:pt x="215" y="116"/>
                  <a:pt x="215" y="116"/>
                </a:cubicBezTo>
                <a:cubicBezTo>
                  <a:pt x="215" y="116"/>
                  <a:pt x="215" y="116"/>
                  <a:pt x="215" y="116"/>
                </a:cubicBezTo>
                <a:cubicBezTo>
                  <a:pt x="215" y="116"/>
                  <a:pt x="216" y="116"/>
                  <a:pt x="216" y="116"/>
                </a:cubicBezTo>
                <a:cubicBezTo>
                  <a:pt x="216" y="116"/>
                  <a:pt x="215" y="116"/>
                  <a:pt x="215" y="117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5" y="117"/>
                  <a:pt x="215" y="117"/>
                  <a:pt x="214" y="117"/>
                </a:cubicBezTo>
                <a:cubicBezTo>
                  <a:pt x="214" y="117"/>
                  <a:pt x="214" y="116"/>
                  <a:pt x="214" y="116"/>
                </a:cubicBezTo>
                <a:cubicBezTo>
                  <a:pt x="214" y="116"/>
                  <a:pt x="214" y="116"/>
                  <a:pt x="213" y="116"/>
                </a:cubicBezTo>
                <a:cubicBezTo>
                  <a:pt x="213" y="116"/>
                  <a:pt x="213" y="117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3" y="116"/>
                  <a:pt x="213" y="116"/>
                  <a:pt x="213" y="116"/>
                </a:cubicBezTo>
                <a:cubicBezTo>
                  <a:pt x="213" y="116"/>
                  <a:pt x="213" y="116"/>
                  <a:pt x="212" y="116"/>
                </a:cubicBezTo>
                <a:cubicBezTo>
                  <a:pt x="212" y="116"/>
                  <a:pt x="212" y="116"/>
                  <a:pt x="212" y="117"/>
                </a:cubicBezTo>
                <a:cubicBezTo>
                  <a:pt x="213" y="117"/>
                  <a:pt x="213" y="117"/>
                  <a:pt x="214" y="117"/>
                </a:cubicBezTo>
                <a:cubicBezTo>
                  <a:pt x="213" y="117"/>
                  <a:pt x="213" y="117"/>
                  <a:pt x="212" y="117"/>
                </a:cubicBezTo>
                <a:cubicBezTo>
                  <a:pt x="212" y="117"/>
                  <a:pt x="212" y="117"/>
                  <a:pt x="212" y="117"/>
                </a:cubicBezTo>
                <a:cubicBezTo>
                  <a:pt x="212" y="117"/>
                  <a:pt x="212" y="117"/>
                  <a:pt x="212" y="117"/>
                </a:cubicBezTo>
                <a:cubicBezTo>
                  <a:pt x="212" y="117"/>
                  <a:pt x="212" y="117"/>
                  <a:pt x="212" y="117"/>
                </a:cubicBezTo>
                <a:cubicBezTo>
                  <a:pt x="212" y="117"/>
                  <a:pt x="211" y="117"/>
                  <a:pt x="211" y="117"/>
                </a:cubicBezTo>
                <a:cubicBezTo>
                  <a:pt x="211" y="117"/>
                  <a:pt x="211" y="118"/>
                  <a:pt x="211" y="118"/>
                </a:cubicBezTo>
                <a:cubicBezTo>
                  <a:pt x="211" y="118"/>
                  <a:pt x="211" y="118"/>
                  <a:pt x="211" y="118"/>
                </a:cubicBezTo>
                <a:cubicBezTo>
                  <a:pt x="211" y="118"/>
                  <a:pt x="212" y="118"/>
                  <a:pt x="212" y="117"/>
                </a:cubicBezTo>
                <a:cubicBezTo>
                  <a:pt x="213" y="117"/>
                  <a:pt x="213" y="118"/>
                  <a:pt x="213" y="118"/>
                </a:cubicBezTo>
                <a:cubicBezTo>
                  <a:pt x="213" y="118"/>
                  <a:pt x="212" y="118"/>
                  <a:pt x="212" y="118"/>
                </a:cubicBezTo>
                <a:cubicBezTo>
                  <a:pt x="212" y="118"/>
                  <a:pt x="212" y="118"/>
                  <a:pt x="212" y="119"/>
                </a:cubicBezTo>
                <a:cubicBezTo>
                  <a:pt x="213" y="119"/>
                  <a:pt x="212" y="119"/>
                  <a:pt x="213" y="119"/>
                </a:cubicBezTo>
                <a:cubicBezTo>
                  <a:pt x="213" y="119"/>
                  <a:pt x="213" y="119"/>
                  <a:pt x="214" y="119"/>
                </a:cubicBezTo>
                <a:cubicBezTo>
                  <a:pt x="213" y="119"/>
                  <a:pt x="213" y="119"/>
                  <a:pt x="213" y="119"/>
                </a:cubicBezTo>
                <a:cubicBezTo>
                  <a:pt x="213" y="119"/>
                  <a:pt x="213" y="120"/>
                  <a:pt x="213" y="120"/>
                </a:cubicBezTo>
                <a:cubicBezTo>
                  <a:pt x="213" y="120"/>
                  <a:pt x="212" y="119"/>
                  <a:pt x="212" y="119"/>
                </a:cubicBezTo>
                <a:cubicBezTo>
                  <a:pt x="212" y="119"/>
                  <a:pt x="211" y="119"/>
                  <a:pt x="211" y="119"/>
                </a:cubicBezTo>
                <a:cubicBezTo>
                  <a:pt x="211" y="119"/>
                  <a:pt x="212" y="119"/>
                  <a:pt x="211" y="119"/>
                </a:cubicBezTo>
                <a:cubicBezTo>
                  <a:pt x="211" y="119"/>
                  <a:pt x="211" y="119"/>
                  <a:pt x="211" y="119"/>
                </a:cubicBezTo>
                <a:cubicBezTo>
                  <a:pt x="211" y="119"/>
                  <a:pt x="211" y="119"/>
                  <a:pt x="211" y="119"/>
                </a:cubicBezTo>
                <a:cubicBezTo>
                  <a:pt x="211" y="119"/>
                  <a:pt x="211" y="119"/>
                  <a:pt x="211" y="119"/>
                </a:cubicBezTo>
                <a:cubicBezTo>
                  <a:pt x="211" y="119"/>
                  <a:pt x="211" y="119"/>
                  <a:pt x="210" y="119"/>
                </a:cubicBezTo>
                <a:cubicBezTo>
                  <a:pt x="210" y="119"/>
                  <a:pt x="210" y="120"/>
                  <a:pt x="210" y="120"/>
                </a:cubicBezTo>
                <a:cubicBezTo>
                  <a:pt x="210" y="120"/>
                  <a:pt x="210" y="120"/>
                  <a:pt x="210" y="120"/>
                </a:cubicBezTo>
                <a:cubicBezTo>
                  <a:pt x="210" y="120"/>
                  <a:pt x="211" y="120"/>
                  <a:pt x="211" y="120"/>
                </a:cubicBezTo>
                <a:cubicBezTo>
                  <a:pt x="212" y="120"/>
                  <a:pt x="212" y="120"/>
                  <a:pt x="212" y="120"/>
                </a:cubicBezTo>
                <a:cubicBezTo>
                  <a:pt x="213" y="120"/>
                  <a:pt x="213" y="120"/>
                  <a:pt x="213" y="121"/>
                </a:cubicBezTo>
                <a:cubicBezTo>
                  <a:pt x="213" y="121"/>
                  <a:pt x="213" y="121"/>
                  <a:pt x="213" y="121"/>
                </a:cubicBezTo>
                <a:cubicBezTo>
                  <a:pt x="212" y="120"/>
                  <a:pt x="212" y="120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0" y="120"/>
                  <a:pt x="210" y="120"/>
                  <a:pt x="210" y="120"/>
                </a:cubicBezTo>
                <a:cubicBezTo>
                  <a:pt x="210" y="120"/>
                  <a:pt x="210" y="121"/>
                  <a:pt x="210" y="121"/>
                </a:cubicBezTo>
                <a:cubicBezTo>
                  <a:pt x="210" y="121"/>
                  <a:pt x="210" y="121"/>
                  <a:pt x="210" y="121"/>
                </a:cubicBezTo>
                <a:cubicBezTo>
                  <a:pt x="210" y="121"/>
                  <a:pt x="210" y="121"/>
                  <a:pt x="209" y="121"/>
                </a:cubicBezTo>
                <a:cubicBezTo>
                  <a:pt x="209" y="121"/>
                  <a:pt x="208" y="121"/>
                  <a:pt x="208" y="121"/>
                </a:cubicBezTo>
                <a:cubicBezTo>
                  <a:pt x="208" y="122"/>
                  <a:pt x="208" y="122"/>
                  <a:pt x="209" y="122"/>
                </a:cubicBezTo>
                <a:cubicBezTo>
                  <a:pt x="208" y="122"/>
                  <a:pt x="208" y="122"/>
                  <a:pt x="207" y="122"/>
                </a:cubicBezTo>
                <a:cubicBezTo>
                  <a:pt x="207" y="122"/>
                  <a:pt x="207" y="123"/>
                  <a:pt x="208" y="123"/>
                </a:cubicBezTo>
                <a:cubicBezTo>
                  <a:pt x="207" y="123"/>
                  <a:pt x="207" y="123"/>
                  <a:pt x="207" y="123"/>
                </a:cubicBezTo>
                <a:cubicBezTo>
                  <a:pt x="207" y="123"/>
                  <a:pt x="207" y="123"/>
                  <a:pt x="207" y="123"/>
                </a:cubicBezTo>
                <a:cubicBezTo>
                  <a:pt x="207" y="123"/>
                  <a:pt x="207" y="123"/>
                  <a:pt x="208" y="123"/>
                </a:cubicBezTo>
                <a:cubicBezTo>
                  <a:pt x="208" y="123"/>
                  <a:pt x="208" y="123"/>
                  <a:pt x="208" y="123"/>
                </a:cubicBezTo>
                <a:cubicBezTo>
                  <a:pt x="208" y="123"/>
                  <a:pt x="208" y="123"/>
                  <a:pt x="208" y="123"/>
                </a:cubicBezTo>
                <a:cubicBezTo>
                  <a:pt x="208" y="123"/>
                  <a:pt x="206" y="123"/>
                  <a:pt x="206" y="123"/>
                </a:cubicBezTo>
                <a:cubicBezTo>
                  <a:pt x="206" y="123"/>
                  <a:pt x="206" y="124"/>
                  <a:pt x="206" y="124"/>
                </a:cubicBezTo>
                <a:cubicBezTo>
                  <a:pt x="206" y="124"/>
                  <a:pt x="207" y="124"/>
                  <a:pt x="207" y="124"/>
                </a:cubicBezTo>
                <a:cubicBezTo>
                  <a:pt x="207" y="124"/>
                  <a:pt x="206" y="124"/>
                  <a:pt x="206" y="125"/>
                </a:cubicBezTo>
                <a:cubicBezTo>
                  <a:pt x="207" y="125"/>
                  <a:pt x="207" y="124"/>
                  <a:pt x="207" y="124"/>
                </a:cubicBezTo>
                <a:cubicBezTo>
                  <a:pt x="208" y="124"/>
                  <a:pt x="209" y="124"/>
                  <a:pt x="209" y="124"/>
                </a:cubicBezTo>
                <a:cubicBezTo>
                  <a:pt x="209" y="124"/>
                  <a:pt x="208" y="125"/>
                  <a:pt x="208" y="125"/>
                </a:cubicBezTo>
                <a:cubicBezTo>
                  <a:pt x="208" y="125"/>
                  <a:pt x="208" y="125"/>
                  <a:pt x="207" y="124"/>
                </a:cubicBezTo>
                <a:cubicBezTo>
                  <a:pt x="207" y="124"/>
                  <a:pt x="207" y="125"/>
                  <a:pt x="207" y="125"/>
                </a:cubicBezTo>
                <a:cubicBezTo>
                  <a:pt x="207" y="125"/>
                  <a:pt x="207" y="125"/>
                  <a:pt x="206" y="125"/>
                </a:cubicBezTo>
                <a:cubicBezTo>
                  <a:pt x="206" y="125"/>
                  <a:pt x="206" y="125"/>
                  <a:pt x="206" y="125"/>
                </a:cubicBezTo>
                <a:cubicBezTo>
                  <a:pt x="205" y="125"/>
                  <a:pt x="206" y="125"/>
                  <a:pt x="206" y="125"/>
                </a:cubicBezTo>
                <a:cubicBezTo>
                  <a:pt x="206" y="125"/>
                  <a:pt x="206" y="125"/>
                  <a:pt x="206" y="126"/>
                </a:cubicBezTo>
                <a:cubicBezTo>
                  <a:pt x="206" y="126"/>
                  <a:pt x="207" y="126"/>
                  <a:pt x="207" y="126"/>
                </a:cubicBezTo>
                <a:cubicBezTo>
                  <a:pt x="206" y="126"/>
                  <a:pt x="206" y="125"/>
                  <a:pt x="206" y="126"/>
                </a:cubicBezTo>
                <a:cubicBezTo>
                  <a:pt x="206" y="126"/>
                  <a:pt x="205" y="126"/>
                  <a:pt x="205" y="126"/>
                </a:cubicBezTo>
                <a:cubicBezTo>
                  <a:pt x="205" y="127"/>
                  <a:pt x="205" y="127"/>
                  <a:pt x="205" y="127"/>
                </a:cubicBezTo>
                <a:cubicBezTo>
                  <a:pt x="205" y="127"/>
                  <a:pt x="206" y="127"/>
                  <a:pt x="206" y="127"/>
                </a:cubicBezTo>
                <a:cubicBezTo>
                  <a:pt x="205" y="127"/>
                  <a:pt x="205" y="127"/>
                  <a:pt x="205" y="127"/>
                </a:cubicBezTo>
                <a:cubicBezTo>
                  <a:pt x="205" y="127"/>
                  <a:pt x="205" y="127"/>
                  <a:pt x="205" y="127"/>
                </a:cubicBezTo>
                <a:cubicBezTo>
                  <a:pt x="205" y="128"/>
                  <a:pt x="205" y="128"/>
                  <a:pt x="205" y="128"/>
                </a:cubicBezTo>
                <a:cubicBezTo>
                  <a:pt x="205" y="128"/>
                  <a:pt x="205" y="128"/>
                  <a:pt x="205" y="128"/>
                </a:cubicBezTo>
                <a:cubicBezTo>
                  <a:pt x="205" y="128"/>
                  <a:pt x="206" y="128"/>
                  <a:pt x="206" y="128"/>
                </a:cubicBezTo>
                <a:cubicBezTo>
                  <a:pt x="206" y="128"/>
                  <a:pt x="205" y="128"/>
                  <a:pt x="205" y="128"/>
                </a:cubicBezTo>
                <a:cubicBezTo>
                  <a:pt x="205" y="128"/>
                  <a:pt x="205" y="128"/>
                  <a:pt x="204" y="127"/>
                </a:cubicBezTo>
                <a:cubicBezTo>
                  <a:pt x="204" y="128"/>
                  <a:pt x="204" y="128"/>
                  <a:pt x="204" y="129"/>
                </a:cubicBezTo>
                <a:cubicBezTo>
                  <a:pt x="204" y="129"/>
                  <a:pt x="205" y="128"/>
                  <a:pt x="205" y="129"/>
                </a:cubicBezTo>
                <a:cubicBezTo>
                  <a:pt x="205" y="129"/>
                  <a:pt x="205" y="129"/>
                  <a:pt x="205" y="129"/>
                </a:cubicBezTo>
                <a:cubicBezTo>
                  <a:pt x="204" y="129"/>
                  <a:pt x="205" y="129"/>
                  <a:pt x="205" y="129"/>
                </a:cubicBezTo>
                <a:cubicBezTo>
                  <a:pt x="206" y="129"/>
                  <a:pt x="206" y="129"/>
                  <a:pt x="206" y="128"/>
                </a:cubicBezTo>
                <a:cubicBezTo>
                  <a:pt x="206" y="129"/>
                  <a:pt x="205" y="129"/>
                  <a:pt x="205" y="129"/>
                </a:cubicBezTo>
                <a:cubicBezTo>
                  <a:pt x="205" y="129"/>
                  <a:pt x="205" y="129"/>
                  <a:pt x="205" y="129"/>
                </a:cubicBezTo>
                <a:cubicBezTo>
                  <a:pt x="205" y="129"/>
                  <a:pt x="204" y="129"/>
                  <a:pt x="204" y="129"/>
                </a:cubicBezTo>
                <a:cubicBezTo>
                  <a:pt x="204" y="129"/>
                  <a:pt x="205" y="129"/>
                  <a:pt x="204" y="129"/>
                </a:cubicBezTo>
                <a:cubicBezTo>
                  <a:pt x="204" y="129"/>
                  <a:pt x="203" y="129"/>
                  <a:pt x="203" y="130"/>
                </a:cubicBezTo>
                <a:cubicBezTo>
                  <a:pt x="203" y="130"/>
                  <a:pt x="203" y="129"/>
                  <a:pt x="204" y="129"/>
                </a:cubicBezTo>
                <a:cubicBezTo>
                  <a:pt x="203" y="130"/>
                  <a:pt x="202" y="130"/>
                  <a:pt x="202" y="131"/>
                </a:cubicBezTo>
                <a:cubicBezTo>
                  <a:pt x="202" y="131"/>
                  <a:pt x="202" y="131"/>
                  <a:pt x="203" y="130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3" y="130"/>
                  <a:pt x="204" y="130"/>
                  <a:pt x="204" y="130"/>
                </a:cubicBezTo>
                <a:cubicBezTo>
                  <a:pt x="204" y="130"/>
                  <a:pt x="205" y="130"/>
                  <a:pt x="205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3" y="130"/>
                  <a:pt x="203" y="130"/>
                  <a:pt x="203" y="131"/>
                </a:cubicBezTo>
                <a:cubicBezTo>
                  <a:pt x="203" y="131"/>
                  <a:pt x="203" y="131"/>
                  <a:pt x="203" y="131"/>
                </a:cubicBezTo>
                <a:cubicBezTo>
                  <a:pt x="203" y="131"/>
                  <a:pt x="202" y="131"/>
                  <a:pt x="202" y="131"/>
                </a:cubicBezTo>
                <a:cubicBezTo>
                  <a:pt x="202" y="131"/>
                  <a:pt x="203" y="131"/>
                  <a:pt x="203" y="131"/>
                </a:cubicBezTo>
                <a:cubicBezTo>
                  <a:pt x="202" y="132"/>
                  <a:pt x="202" y="132"/>
                  <a:pt x="203" y="132"/>
                </a:cubicBezTo>
                <a:cubicBezTo>
                  <a:pt x="202" y="132"/>
                  <a:pt x="202" y="132"/>
                  <a:pt x="202" y="133"/>
                </a:cubicBezTo>
                <a:cubicBezTo>
                  <a:pt x="202" y="132"/>
                  <a:pt x="202" y="132"/>
                  <a:pt x="202" y="132"/>
                </a:cubicBezTo>
                <a:cubicBezTo>
                  <a:pt x="201" y="132"/>
                  <a:pt x="201" y="132"/>
                  <a:pt x="201" y="132"/>
                </a:cubicBezTo>
                <a:cubicBezTo>
                  <a:pt x="200" y="132"/>
                  <a:pt x="200" y="132"/>
                  <a:pt x="200" y="133"/>
                </a:cubicBezTo>
                <a:cubicBezTo>
                  <a:pt x="200" y="133"/>
                  <a:pt x="199" y="133"/>
                  <a:pt x="199" y="133"/>
                </a:cubicBezTo>
                <a:cubicBezTo>
                  <a:pt x="199" y="133"/>
                  <a:pt x="199" y="134"/>
                  <a:pt x="198" y="134"/>
                </a:cubicBezTo>
                <a:cubicBezTo>
                  <a:pt x="198" y="134"/>
                  <a:pt x="199" y="134"/>
                  <a:pt x="199" y="134"/>
                </a:cubicBezTo>
                <a:cubicBezTo>
                  <a:pt x="199" y="134"/>
                  <a:pt x="198" y="134"/>
                  <a:pt x="198" y="134"/>
                </a:cubicBezTo>
                <a:cubicBezTo>
                  <a:pt x="198" y="134"/>
                  <a:pt x="199" y="134"/>
                  <a:pt x="199" y="134"/>
                </a:cubicBezTo>
                <a:cubicBezTo>
                  <a:pt x="198" y="134"/>
                  <a:pt x="198" y="135"/>
                  <a:pt x="197" y="135"/>
                </a:cubicBezTo>
                <a:cubicBezTo>
                  <a:pt x="198" y="135"/>
                  <a:pt x="198" y="135"/>
                  <a:pt x="199" y="135"/>
                </a:cubicBezTo>
                <a:cubicBezTo>
                  <a:pt x="198" y="135"/>
                  <a:pt x="198" y="135"/>
                  <a:pt x="198" y="135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198" y="136"/>
                  <a:pt x="198" y="136"/>
                  <a:pt x="199" y="136"/>
                </a:cubicBezTo>
                <a:cubicBezTo>
                  <a:pt x="199" y="136"/>
                  <a:pt x="200" y="135"/>
                  <a:pt x="200" y="135"/>
                </a:cubicBezTo>
                <a:cubicBezTo>
                  <a:pt x="200" y="135"/>
                  <a:pt x="201" y="135"/>
                  <a:pt x="201" y="135"/>
                </a:cubicBezTo>
                <a:cubicBezTo>
                  <a:pt x="201" y="135"/>
                  <a:pt x="201" y="135"/>
                  <a:pt x="201" y="134"/>
                </a:cubicBezTo>
                <a:cubicBezTo>
                  <a:pt x="201" y="134"/>
                  <a:pt x="200" y="135"/>
                  <a:pt x="200" y="135"/>
                </a:cubicBezTo>
                <a:cubicBezTo>
                  <a:pt x="201" y="134"/>
                  <a:pt x="201" y="134"/>
                  <a:pt x="202" y="134"/>
                </a:cubicBezTo>
                <a:cubicBezTo>
                  <a:pt x="202" y="133"/>
                  <a:pt x="202" y="134"/>
                  <a:pt x="202" y="134"/>
                </a:cubicBezTo>
                <a:cubicBezTo>
                  <a:pt x="202" y="134"/>
                  <a:pt x="202" y="134"/>
                  <a:pt x="201" y="134"/>
                </a:cubicBezTo>
                <a:cubicBezTo>
                  <a:pt x="201" y="135"/>
                  <a:pt x="202" y="135"/>
                  <a:pt x="202" y="135"/>
                </a:cubicBezTo>
                <a:cubicBezTo>
                  <a:pt x="202" y="135"/>
                  <a:pt x="201" y="135"/>
                  <a:pt x="200" y="136"/>
                </a:cubicBezTo>
                <a:cubicBezTo>
                  <a:pt x="200" y="136"/>
                  <a:pt x="200" y="136"/>
                  <a:pt x="201" y="136"/>
                </a:cubicBezTo>
                <a:cubicBezTo>
                  <a:pt x="200" y="136"/>
                  <a:pt x="200" y="136"/>
                  <a:pt x="201" y="136"/>
                </a:cubicBezTo>
                <a:cubicBezTo>
                  <a:pt x="200" y="136"/>
                  <a:pt x="199" y="136"/>
                  <a:pt x="198" y="137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198" y="136"/>
                  <a:pt x="198" y="135"/>
                  <a:pt x="198" y="135"/>
                </a:cubicBezTo>
                <a:cubicBezTo>
                  <a:pt x="197" y="136"/>
                  <a:pt x="197" y="136"/>
                  <a:pt x="196" y="136"/>
                </a:cubicBezTo>
                <a:cubicBezTo>
                  <a:pt x="197" y="136"/>
                  <a:pt x="197" y="136"/>
                  <a:pt x="197" y="136"/>
                </a:cubicBezTo>
                <a:cubicBezTo>
                  <a:pt x="197" y="136"/>
                  <a:pt x="196" y="137"/>
                  <a:pt x="196" y="137"/>
                </a:cubicBezTo>
                <a:cubicBezTo>
                  <a:pt x="196" y="137"/>
                  <a:pt x="196" y="137"/>
                  <a:pt x="196" y="136"/>
                </a:cubicBezTo>
                <a:cubicBezTo>
                  <a:pt x="196" y="136"/>
                  <a:pt x="196" y="136"/>
                  <a:pt x="195" y="136"/>
                </a:cubicBezTo>
                <a:cubicBezTo>
                  <a:pt x="195" y="136"/>
                  <a:pt x="195" y="137"/>
                  <a:pt x="195" y="137"/>
                </a:cubicBezTo>
                <a:cubicBezTo>
                  <a:pt x="195" y="137"/>
                  <a:pt x="195" y="137"/>
                  <a:pt x="195" y="137"/>
                </a:cubicBezTo>
                <a:cubicBezTo>
                  <a:pt x="195" y="137"/>
                  <a:pt x="194" y="137"/>
                  <a:pt x="194" y="138"/>
                </a:cubicBezTo>
                <a:cubicBezTo>
                  <a:pt x="194" y="138"/>
                  <a:pt x="194" y="138"/>
                  <a:pt x="195" y="138"/>
                </a:cubicBezTo>
                <a:cubicBezTo>
                  <a:pt x="195" y="138"/>
                  <a:pt x="195" y="138"/>
                  <a:pt x="195" y="139"/>
                </a:cubicBezTo>
                <a:cubicBezTo>
                  <a:pt x="195" y="139"/>
                  <a:pt x="195" y="139"/>
                  <a:pt x="195" y="139"/>
                </a:cubicBezTo>
                <a:cubicBezTo>
                  <a:pt x="195" y="138"/>
                  <a:pt x="195" y="139"/>
                  <a:pt x="194" y="139"/>
                </a:cubicBezTo>
                <a:cubicBezTo>
                  <a:pt x="194" y="138"/>
                  <a:pt x="193" y="137"/>
                  <a:pt x="193" y="138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4" y="138"/>
                  <a:pt x="194" y="139"/>
                  <a:pt x="195" y="139"/>
                </a:cubicBezTo>
                <a:cubicBezTo>
                  <a:pt x="195" y="139"/>
                  <a:pt x="195" y="139"/>
                  <a:pt x="195" y="139"/>
                </a:cubicBezTo>
                <a:cubicBezTo>
                  <a:pt x="194" y="139"/>
                  <a:pt x="194" y="139"/>
                  <a:pt x="193" y="138"/>
                </a:cubicBezTo>
                <a:cubicBezTo>
                  <a:pt x="193" y="138"/>
                  <a:pt x="193" y="138"/>
                  <a:pt x="192" y="138"/>
                </a:cubicBezTo>
                <a:cubicBezTo>
                  <a:pt x="192" y="138"/>
                  <a:pt x="192" y="138"/>
                  <a:pt x="192" y="138"/>
                </a:cubicBezTo>
                <a:cubicBezTo>
                  <a:pt x="192" y="138"/>
                  <a:pt x="191" y="138"/>
                  <a:pt x="191" y="138"/>
                </a:cubicBezTo>
                <a:cubicBezTo>
                  <a:pt x="191" y="138"/>
                  <a:pt x="191" y="138"/>
                  <a:pt x="190" y="138"/>
                </a:cubicBezTo>
                <a:cubicBezTo>
                  <a:pt x="191" y="138"/>
                  <a:pt x="191" y="139"/>
                  <a:pt x="191" y="139"/>
                </a:cubicBezTo>
                <a:cubicBezTo>
                  <a:pt x="191" y="139"/>
                  <a:pt x="191" y="139"/>
                  <a:pt x="191" y="139"/>
                </a:cubicBezTo>
                <a:cubicBezTo>
                  <a:pt x="191" y="139"/>
                  <a:pt x="191" y="139"/>
                  <a:pt x="191" y="139"/>
                </a:cubicBezTo>
                <a:cubicBezTo>
                  <a:pt x="191" y="139"/>
                  <a:pt x="192" y="139"/>
                  <a:pt x="192" y="139"/>
                </a:cubicBezTo>
                <a:cubicBezTo>
                  <a:pt x="193" y="139"/>
                  <a:pt x="193" y="139"/>
                  <a:pt x="193" y="139"/>
                </a:cubicBezTo>
                <a:cubicBezTo>
                  <a:pt x="193" y="139"/>
                  <a:pt x="192" y="139"/>
                  <a:pt x="192" y="140"/>
                </a:cubicBezTo>
                <a:cubicBezTo>
                  <a:pt x="192" y="140"/>
                  <a:pt x="193" y="140"/>
                  <a:pt x="193" y="140"/>
                </a:cubicBezTo>
                <a:cubicBezTo>
                  <a:pt x="192" y="140"/>
                  <a:pt x="192" y="140"/>
                  <a:pt x="192" y="140"/>
                </a:cubicBezTo>
                <a:cubicBezTo>
                  <a:pt x="192" y="140"/>
                  <a:pt x="191" y="140"/>
                  <a:pt x="191" y="140"/>
                </a:cubicBezTo>
                <a:cubicBezTo>
                  <a:pt x="191" y="139"/>
                  <a:pt x="190" y="140"/>
                  <a:pt x="190" y="140"/>
                </a:cubicBezTo>
                <a:cubicBezTo>
                  <a:pt x="190" y="140"/>
                  <a:pt x="189" y="140"/>
                  <a:pt x="189" y="140"/>
                </a:cubicBezTo>
                <a:cubicBezTo>
                  <a:pt x="189" y="140"/>
                  <a:pt x="190" y="140"/>
                  <a:pt x="190" y="140"/>
                </a:cubicBezTo>
                <a:cubicBezTo>
                  <a:pt x="189" y="140"/>
                  <a:pt x="189" y="140"/>
                  <a:pt x="189" y="140"/>
                </a:cubicBezTo>
                <a:cubicBezTo>
                  <a:pt x="189" y="140"/>
                  <a:pt x="190" y="140"/>
                  <a:pt x="190" y="140"/>
                </a:cubicBezTo>
                <a:cubicBezTo>
                  <a:pt x="190" y="140"/>
                  <a:pt x="190" y="140"/>
                  <a:pt x="191" y="140"/>
                </a:cubicBezTo>
                <a:cubicBezTo>
                  <a:pt x="191" y="140"/>
                  <a:pt x="191" y="141"/>
                  <a:pt x="191" y="141"/>
                </a:cubicBezTo>
                <a:cubicBezTo>
                  <a:pt x="191" y="141"/>
                  <a:pt x="191" y="141"/>
                  <a:pt x="191" y="141"/>
                </a:cubicBezTo>
                <a:cubicBezTo>
                  <a:pt x="191" y="141"/>
                  <a:pt x="191" y="141"/>
                  <a:pt x="191" y="141"/>
                </a:cubicBezTo>
                <a:cubicBezTo>
                  <a:pt x="191" y="141"/>
                  <a:pt x="191" y="141"/>
                  <a:pt x="191" y="142"/>
                </a:cubicBezTo>
                <a:cubicBezTo>
                  <a:pt x="191" y="142"/>
                  <a:pt x="191" y="142"/>
                  <a:pt x="190" y="142"/>
                </a:cubicBezTo>
                <a:cubicBezTo>
                  <a:pt x="191" y="141"/>
                  <a:pt x="191" y="141"/>
                  <a:pt x="191" y="141"/>
                </a:cubicBezTo>
                <a:cubicBezTo>
                  <a:pt x="191" y="141"/>
                  <a:pt x="191" y="140"/>
                  <a:pt x="190" y="140"/>
                </a:cubicBezTo>
                <a:cubicBezTo>
                  <a:pt x="190" y="140"/>
                  <a:pt x="190" y="140"/>
                  <a:pt x="190" y="140"/>
                </a:cubicBezTo>
                <a:cubicBezTo>
                  <a:pt x="190" y="140"/>
                  <a:pt x="189" y="140"/>
                  <a:pt x="189" y="141"/>
                </a:cubicBezTo>
                <a:cubicBezTo>
                  <a:pt x="189" y="141"/>
                  <a:pt x="190" y="141"/>
                  <a:pt x="190" y="141"/>
                </a:cubicBezTo>
                <a:cubicBezTo>
                  <a:pt x="190" y="142"/>
                  <a:pt x="189" y="141"/>
                  <a:pt x="189" y="141"/>
                </a:cubicBezTo>
                <a:cubicBezTo>
                  <a:pt x="189" y="140"/>
                  <a:pt x="189" y="141"/>
                  <a:pt x="189" y="141"/>
                </a:cubicBezTo>
                <a:cubicBezTo>
                  <a:pt x="189" y="141"/>
                  <a:pt x="188" y="141"/>
                  <a:pt x="188" y="141"/>
                </a:cubicBezTo>
                <a:cubicBezTo>
                  <a:pt x="188" y="141"/>
                  <a:pt x="188" y="141"/>
                  <a:pt x="188" y="142"/>
                </a:cubicBezTo>
                <a:cubicBezTo>
                  <a:pt x="188" y="141"/>
                  <a:pt x="188" y="142"/>
                  <a:pt x="188" y="142"/>
                </a:cubicBezTo>
                <a:cubicBezTo>
                  <a:pt x="188" y="142"/>
                  <a:pt x="188" y="141"/>
                  <a:pt x="188" y="141"/>
                </a:cubicBezTo>
                <a:cubicBezTo>
                  <a:pt x="187" y="141"/>
                  <a:pt x="187" y="141"/>
                  <a:pt x="187" y="141"/>
                </a:cubicBezTo>
                <a:cubicBezTo>
                  <a:pt x="187" y="141"/>
                  <a:pt x="187" y="141"/>
                  <a:pt x="187" y="141"/>
                </a:cubicBezTo>
                <a:cubicBezTo>
                  <a:pt x="187" y="141"/>
                  <a:pt x="187" y="142"/>
                  <a:pt x="187" y="142"/>
                </a:cubicBezTo>
                <a:cubicBezTo>
                  <a:pt x="187" y="142"/>
                  <a:pt x="186" y="141"/>
                  <a:pt x="186" y="141"/>
                </a:cubicBezTo>
                <a:cubicBezTo>
                  <a:pt x="186" y="141"/>
                  <a:pt x="186" y="142"/>
                  <a:pt x="187" y="142"/>
                </a:cubicBezTo>
                <a:cubicBezTo>
                  <a:pt x="186" y="142"/>
                  <a:pt x="186" y="142"/>
                  <a:pt x="186" y="142"/>
                </a:cubicBezTo>
                <a:cubicBezTo>
                  <a:pt x="187" y="142"/>
                  <a:pt x="187" y="142"/>
                  <a:pt x="188" y="142"/>
                </a:cubicBezTo>
                <a:cubicBezTo>
                  <a:pt x="189" y="143"/>
                  <a:pt x="189" y="143"/>
                  <a:pt x="190" y="142"/>
                </a:cubicBezTo>
                <a:cubicBezTo>
                  <a:pt x="189" y="143"/>
                  <a:pt x="188" y="143"/>
                  <a:pt x="188" y="143"/>
                </a:cubicBezTo>
                <a:cubicBezTo>
                  <a:pt x="188" y="143"/>
                  <a:pt x="188" y="143"/>
                  <a:pt x="188" y="143"/>
                </a:cubicBezTo>
                <a:cubicBezTo>
                  <a:pt x="188" y="143"/>
                  <a:pt x="188" y="143"/>
                  <a:pt x="187" y="143"/>
                </a:cubicBezTo>
                <a:cubicBezTo>
                  <a:pt x="187" y="143"/>
                  <a:pt x="187" y="142"/>
                  <a:pt x="187" y="142"/>
                </a:cubicBezTo>
                <a:cubicBezTo>
                  <a:pt x="186" y="142"/>
                  <a:pt x="186" y="142"/>
                  <a:pt x="186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6" y="143"/>
                  <a:pt x="186" y="143"/>
                  <a:pt x="185" y="143"/>
                </a:cubicBezTo>
                <a:cubicBezTo>
                  <a:pt x="186" y="143"/>
                  <a:pt x="186" y="143"/>
                  <a:pt x="186" y="143"/>
                </a:cubicBezTo>
                <a:cubicBezTo>
                  <a:pt x="186" y="144"/>
                  <a:pt x="186" y="143"/>
                  <a:pt x="186" y="144"/>
                </a:cubicBezTo>
                <a:cubicBezTo>
                  <a:pt x="186" y="144"/>
                  <a:pt x="186" y="143"/>
                  <a:pt x="187" y="144"/>
                </a:cubicBezTo>
                <a:cubicBezTo>
                  <a:pt x="186" y="144"/>
                  <a:pt x="186" y="144"/>
                  <a:pt x="186" y="144"/>
                </a:cubicBezTo>
                <a:cubicBezTo>
                  <a:pt x="186" y="144"/>
                  <a:pt x="186" y="144"/>
                  <a:pt x="186" y="144"/>
                </a:cubicBezTo>
                <a:cubicBezTo>
                  <a:pt x="186" y="144"/>
                  <a:pt x="186" y="144"/>
                  <a:pt x="186" y="144"/>
                </a:cubicBezTo>
                <a:cubicBezTo>
                  <a:pt x="187" y="144"/>
                  <a:pt x="187" y="144"/>
                  <a:pt x="188" y="144"/>
                </a:cubicBezTo>
                <a:cubicBezTo>
                  <a:pt x="187" y="144"/>
                  <a:pt x="186" y="144"/>
                  <a:pt x="186" y="144"/>
                </a:cubicBezTo>
                <a:cubicBezTo>
                  <a:pt x="186" y="144"/>
                  <a:pt x="186" y="144"/>
                  <a:pt x="186" y="145"/>
                </a:cubicBezTo>
                <a:cubicBezTo>
                  <a:pt x="186" y="145"/>
                  <a:pt x="187" y="144"/>
                  <a:pt x="187" y="145"/>
                </a:cubicBezTo>
                <a:cubicBezTo>
                  <a:pt x="187" y="145"/>
                  <a:pt x="186" y="145"/>
                  <a:pt x="186" y="145"/>
                </a:cubicBezTo>
                <a:cubicBezTo>
                  <a:pt x="186" y="145"/>
                  <a:pt x="186" y="146"/>
                  <a:pt x="187" y="146"/>
                </a:cubicBezTo>
                <a:cubicBezTo>
                  <a:pt x="187" y="146"/>
                  <a:pt x="188" y="145"/>
                  <a:pt x="188" y="145"/>
                </a:cubicBezTo>
                <a:cubicBezTo>
                  <a:pt x="189" y="145"/>
                  <a:pt x="189" y="146"/>
                  <a:pt x="189" y="145"/>
                </a:cubicBezTo>
                <a:cubicBezTo>
                  <a:pt x="189" y="145"/>
                  <a:pt x="190" y="145"/>
                  <a:pt x="190" y="145"/>
                </a:cubicBezTo>
                <a:cubicBezTo>
                  <a:pt x="190" y="145"/>
                  <a:pt x="190" y="145"/>
                  <a:pt x="190" y="145"/>
                </a:cubicBezTo>
                <a:cubicBezTo>
                  <a:pt x="191" y="145"/>
                  <a:pt x="191" y="145"/>
                  <a:pt x="192" y="145"/>
                </a:cubicBezTo>
                <a:cubicBezTo>
                  <a:pt x="192" y="145"/>
                  <a:pt x="191" y="145"/>
                  <a:pt x="191" y="145"/>
                </a:cubicBezTo>
                <a:cubicBezTo>
                  <a:pt x="191" y="145"/>
                  <a:pt x="192" y="145"/>
                  <a:pt x="191" y="144"/>
                </a:cubicBezTo>
                <a:cubicBezTo>
                  <a:pt x="192" y="144"/>
                  <a:pt x="192" y="144"/>
                  <a:pt x="192" y="144"/>
                </a:cubicBezTo>
                <a:cubicBezTo>
                  <a:pt x="192" y="144"/>
                  <a:pt x="191" y="145"/>
                  <a:pt x="192" y="145"/>
                </a:cubicBezTo>
                <a:cubicBezTo>
                  <a:pt x="192" y="145"/>
                  <a:pt x="192" y="145"/>
                  <a:pt x="192" y="145"/>
                </a:cubicBezTo>
                <a:cubicBezTo>
                  <a:pt x="192" y="145"/>
                  <a:pt x="192" y="145"/>
                  <a:pt x="191" y="145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46"/>
                  <a:pt x="191" y="146"/>
                  <a:pt x="190" y="146"/>
                </a:cubicBezTo>
                <a:cubicBezTo>
                  <a:pt x="190" y="146"/>
                  <a:pt x="191" y="146"/>
                  <a:pt x="191" y="146"/>
                </a:cubicBezTo>
                <a:cubicBezTo>
                  <a:pt x="190" y="146"/>
                  <a:pt x="190" y="145"/>
                  <a:pt x="190" y="145"/>
                </a:cubicBezTo>
                <a:cubicBezTo>
                  <a:pt x="190" y="145"/>
                  <a:pt x="189" y="146"/>
                  <a:pt x="189" y="146"/>
                </a:cubicBezTo>
                <a:cubicBezTo>
                  <a:pt x="189" y="146"/>
                  <a:pt x="189" y="145"/>
                  <a:pt x="188" y="146"/>
                </a:cubicBezTo>
                <a:cubicBezTo>
                  <a:pt x="188" y="146"/>
                  <a:pt x="187" y="146"/>
                  <a:pt x="187" y="146"/>
                </a:cubicBezTo>
                <a:cubicBezTo>
                  <a:pt x="187" y="146"/>
                  <a:pt x="186" y="146"/>
                  <a:pt x="186" y="146"/>
                </a:cubicBezTo>
                <a:cubicBezTo>
                  <a:pt x="186" y="146"/>
                  <a:pt x="186" y="146"/>
                  <a:pt x="186" y="146"/>
                </a:cubicBezTo>
                <a:cubicBezTo>
                  <a:pt x="186" y="146"/>
                  <a:pt x="186" y="146"/>
                  <a:pt x="186" y="146"/>
                </a:cubicBezTo>
                <a:cubicBezTo>
                  <a:pt x="186" y="146"/>
                  <a:pt x="186" y="146"/>
                  <a:pt x="186" y="146"/>
                </a:cubicBezTo>
                <a:cubicBezTo>
                  <a:pt x="186" y="147"/>
                  <a:pt x="186" y="147"/>
                  <a:pt x="186" y="147"/>
                </a:cubicBezTo>
                <a:cubicBezTo>
                  <a:pt x="186" y="147"/>
                  <a:pt x="186" y="146"/>
                  <a:pt x="187" y="146"/>
                </a:cubicBezTo>
                <a:cubicBezTo>
                  <a:pt x="186" y="147"/>
                  <a:pt x="186" y="147"/>
                  <a:pt x="187" y="147"/>
                </a:cubicBezTo>
                <a:cubicBezTo>
                  <a:pt x="186" y="147"/>
                  <a:pt x="186" y="148"/>
                  <a:pt x="186" y="148"/>
                </a:cubicBezTo>
                <a:cubicBezTo>
                  <a:pt x="187" y="148"/>
                  <a:pt x="187" y="147"/>
                  <a:pt x="188" y="147"/>
                </a:cubicBezTo>
                <a:cubicBezTo>
                  <a:pt x="187" y="147"/>
                  <a:pt x="187" y="148"/>
                  <a:pt x="187" y="148"/>
                </a:cubicBezTo>
                <a:cubicBezTo>
                  <a:pt x="187" y="148"/>
                  <a:pt x="187" y="148"/>
                  <a:pt x="187" y="148"/>
                </a:cubicBezTo>
                <a:cubicBezTo>
                  <a:pt x="187" y="148"/>
                  <a:pt x="186" y="148"/>
                  <a:pt x="186" y="148"/>
                </a:cubicBezTo>
                <a:cubicBezTo>
                  <a:pt x="186" y="148"/>
                  <a:pt x="186" y="148"/>
                  <a:pt x="186" y="149"/>
                </a:cubicBezTo>
                <a:cubicBezTo>
                  <a:pt x="186" y="149"/>
                  <a:pt x="186" y="149"/>
                  <a:pt x="187" y="149"/>
                </a:cubicBezTo>
                <a:cubicBezTo>
                  <a:pt x="187" y="149"/>
                  <a:pt x="187" y="149"/>
                  <a:pt x="187" y="149"/>
                </a:cubicBezTo>
                <a:cubicBezTo>
                  <a:pt x="187" y="149"/>
                  <a:pt x="187" y="149"/>
                  <a:pt x="187" y="149"/>
                </a:cubicBezTo>
                <a:cubicBezTo>
                  <a:pt x="187" y="149"/>
                  <a:pt x="187" y="149"/>
                  <a:pt x="188" y="149"/>
                </a:cubicBezTo>
                <a:cubicBezTo>
                  <a:pt x="188" y="149"/>
                  <a:pt x="187" y="150"/>
                  <a:pt x="188" y="150"/>
                </a:cubicBezTo>
                <a:cubicBezTo>
                  <a:pt x="188" y="150"/>
                  <a:pt x="188" y="149"/>
                  <a:pt x="188" y="149"/>
                </a:cubicBezTo>
                <a:cubicBezTo>
                  <a:pt x="188" y="149"/>
                  <a:pt x="188" y="149"/>
                  <a:pt x="188" y="149"/>
                </a:cubicBezTo>
                <a:cubicBezTo>
                  <a:pt x="189" y="149"/>
                  <a:pt x="189" y="148"/>
                  <a:pt x="190" y="148"/>
                </a:cubicBezTo>
                <a:cubicBezTo>
                  <a:pt x="190" y="148"/>
                  <a:pt x="191" y="148"/>
                  <a:pt x="191" y="148"/>
                </a:cubicBezTo>
                <a:cubicBezTo>
                  <a:pt x="191" y="148"/>
                  <a:pt x="190" y="148"/>
                  <a:pt x="190" y="148"/>
                </a:cubicBezTo>
                <a:cubicBezTo>
                  <a:pt x="190" y="149"/>
                  <a:pt x="190" y="149"/>
                  <a:pt x="189" y="149"/>
                </a:cubicBezTo>
                <a:cubicBezTo>
                  <a:pt x="190" y="149"/>
                  <a:pt x="190" y="149"/>
                  <a:pt x="190" y="148"/>
                </a:cubicBezTo>
                <a:cubicBezTo>
                  <a:pt x="189" y="148"/>
                  <a:pt x="189" y="149"/>
                  <a:pt x="189" y="149"/>
                </a:cubicBezTo>
                <a:cubicBezTo>
                  <a:pt x="188" y="149"/>
                  <a:pt x="188" y="149"/>
                  <a:pt x="189" y="149"/>
                </a:cubicBezTo>
                <a:cubicBezTo>
                  <a:pt x="189" y="149"/>
                  <a:pt x="189" y="149"/>
                  <a:pt x="189" y="149"/>
                </a:cubicBezTo>
                <a:cubicBezTo>
                  <a:pt x="189" y="149"/>
                  <a:pt x="189" y="149"/>
                  <a:pt x="189" y="149"/>
                </a:cubicBezTo>
                <a:cubicBezTo>
                  <a:pt x="189" y="150"/>
                  <a:pt x="188" y="150"/>
                  <a:pt x="188" y="150"/>
                </a:cubicBezTo>
                <a:cubicBezTo>
                  <a:pt x="188" y="150"/>
                  <a:pt x="188" y="150"/>
                  <a:pt x="188" y="150"/>
                </a:cubicBezTo>
                <a:cubicBezTo>
                  <a:pt x="188" y="150"/>
                  <a:pt x="188" y="150"/>
                  <a:pt x="188" y="150"/>
                </a:cubicBezTo>
                <a:cubicBezTo>
                  <a:pt x="187" y="150"/>
                  <a:pt x="187" y="150"/>
                  <a:pt x="187" y="151"/>
                </a:cubicBezTo>
                <a:cubicBezTo>
                  <a:pt x="187" y="151"/>
                  <a:pt x="187" y="151"/>
                  <a:pt x="188" y="151"/>
                </a:cubicBezTo>
                <a:cubicBezTo>
                  <a:pt x="188" y="151"/>
                  <a:pt x="188" y="151"/>
                  <a:pt x="188" y="151"/>
                </a:cubicBezTo>
                <a:cubicBezTo>
                  <a:pt x="188" y="151"/>
                  <a:pt x="188" y="151"/>
                  <a:pt x="188" y="151"/>
                </a:cubicBezTo>
                <a:cubicBezTo>
                  <a:pt x="188" y="151"/>
                  <a:pt x="188" y="151"/>
                  <a:pt x="187" y="151"/>
                </a:cubicBezTo>
                <a:cubicBezTo>
                  <a:pt x="187" y="151"/>
                  <a:pt x="187" y="151"/>
                  <a:pt x="187" y="151"/>
                </a:cubicBezTo>
                <a:cubicBezTo>
                  <a:pt x="187" y="151"/>
                  <a:pt x="187" y="152"/>
                  <a:pt x="187" y="152"/>
                </a:cubicBezTo>
                <a:cubicBezTo>
                  <a:pt x="187" y="152"/>
                  <a:pt x="187" y="152"/>
                  <a:pt x="186" y="152"/>
                </a:cubicBezTo>
                <a:cubicBezTo>
                  <a:pt x="187" y="152"/>
                  <a:pt x="187" y="151"/>
                  <a:pt x="187" y="151"/>
                </a:cubicBezTo>
                <a:cubicBezTo>
                  <a:pt x="187" y="151"/>
                  <a:pt x="187" y="151"/>
                  <a:pt x="187" y="151"/>
                </a:cubicBezTo>
                <a:cubicBezTo>
                  <a:pt x="187" y="151"/>
                  <a:pt x="186" y="151"/>
                  <a:pt x="186" y="151"/>
                </a:cubicBezTo>
                <a:cubicBezTo>
                  <a:pt x="186" y="152"/>
                  <a:pt x="186" y="152"/>
                  <a:pt x="186" y="152"/>
                </a:cubicBezTo>
                <a:cubicBezTo>
                  <a:pt x="186" y="152"/>
                  <a:pt x="187" y="152"/>
                  <a:pt x="187" y="153"/>
                </a:cubicBezTo>
                <a:cubicBezTo>
                  <a:pt x="187" y="153"/>
                  <a:pt x="187" y="153"/>
                  <a:pt x="187" y="152"/>
                </a:cubicBezTo>
                <a:cubicBezTo>
                  <a:pt x="187" y="152"/>
                  <a:pt x="187" y="152"/>
                  <a:pt x="187" y="152"/>
                </a:cubicBezTo>
                <a:cubicBezTo>
                  <a:pt x="187" y="152"/>
                  <a:pt x="187" y="152"/>
                  <a:pt x="187" y="153"/>
                </a:cubicBezTo>
                <a:cubicBezTo>
                  <a:pt x="187" y="153"/>
                  <a:pt x="187" y="153"/>
                  <a:pt x="187" y="152"/>
                </a:cubicBezTo>
                <a:cubicBezTo>
                  <a:pt x="188" y="152"/>
                  <a:pt x="187" y="152"/>
                  <a:pt x="188" y="152"/>
                </a:cubicBezTo>
                <a:cubicBezTo>
                  <a:pt x="188" y="152"/>
                  <a:pt x="188" y="152"/>
                  <a:pt x="189" y="152"/>
                </a:cubicBezTo>
                <a:cubicBezTo>
                  <a:pt x="188" y="152"/>
                  <a:pt x="188" y="152"/>
                  <a:pt x="188" y="152"/>
                </a:cubicBezTo>
                <a:cubicBezTo>
                  <a:pt x="188" y="152"/>
                  <a:pt x="188" y="152"/>
                  <a:pt x="189" y="152"/>
                </a:cubicBezTo>
                <a:cubicBezTo>
                  <a:pt x="189" y="152"/>
                  <a:pt x="189" y="152"/>
                  <a:pt x="189" y="151"/>
                </a:cubicBezTo>
                <a:cubicBezTo>
                  <a:pt x="189" y="151"/>
                  <a:pt x="189" y="152"/>
                  <a:pt x="190" y="152"/>
                </a:cubicBezTo>
                <a:cubicBezTo>
                  <a:pt x="189" y="152"/>
                  <a:pt x="189" y="152"/>
                  <a:pt x="188" y="152"/>
                </a:cubicBezTo>
                <a:cubicBezTo>
                  <a:pt x="189" y="152"/>
                  <a:pt x="189" y="152"/>
                  <a:pt x="189" y="153"/>
                </a:cubicBezTo>
                <a:cubicBezTo>
                  <a:pt x="189" y="152"/>
                  <a:pt x="188" y="153"/>
                  <a:pt x="188" y="153"/>
                </a:cubicBezTo>
                <a:cubicBezTo>
                  <a:pt x="188" y="154"/>
                  <a:pt x="189" y="154"/>
                  <a:pt x="190" y="154"/>
                </a:cubicBezTo>
                <a:cubicBezTo>
                  <a:pt x="190" y="154"/>
                  <a:pt x="189" y="154"/>
                  <a:pt x="189" y="154"/>
                </a:cubicBezTo>
                <a:cubicBezTo>
                  <a:pt x="189" y="154"/>
                  <a:pt x="189" y="154"/>
                  <a:pt x="189" y="154"/>
                </a:cubicBezTo>
                <a:cubicBezTo>
                  <a:pt x="188" y="154"/>
                  <a:pt x="188" y="154"/>
                  <a:pt x="188" y="154"/>
                </a:cubicBezTo>
                <a:cubicBezTo>
                  <a:pt x="187" y="154"/>
                  <a:pt x="187" y="154"/>
                  <a:pt x="187" y="154"/>
                </a:cubicBezTo>
                <a:cubicBezTo>
                  <a:pt x="187" y="154"/>
                  <a:pt x="187" y="154"/>
                  <a:pt x="187" y="154"/>
                </a:cubicBezTo>
                <a:cubicBezTo>
                  <a:pt x="187" y="154"/>
                  <a:pt x="187" y="154"/>
                  <a:pt x="187" y="154"/>
                </a:cubicBezTo>
                <a:cubicBezTo>
                  <a:pt x="187" y="154"/>
                  <a:pt x="187" y="154"/>
                  <a:pt x="187" y="154"/>
                </a:cubicBezTo>
                <a:cubicBezTo>
                  <a:pt x="187" y="154"/>
                  <a:pt x="187" y="155"/>
                  <a:pt x="187" y="155"/>
                </a:cubicBezTo>
                <a:cubicBezTo>
                  <a:pt x="187" y="155"/>
                  <a:pt x="187" y="156"/>
                  <a:pt x="188" y="156"/>
                </a:cubicBezTo>
                <a:cubicBezTo>
                  <a:pt x="188" y="156"/>
                  <a:pt x="189" y="156"/>
                  <a:pt x="189" y="156"/>
                </a:cubicBezTo>
                <a:cubicBezTo>
                  <a:pt x="189" y="156"/>
                  <a:pt x="190" y="157"/>
                  <a:pt x="190" y="157"/>
                </a:cubicBezTo>
                <a:cubicBezTo>
                  <a:pt x="190" y="157"/>
                  <a:pt x="190" y="156"/>
                  <a:pt x="190" y="156"/>
                </a:cubicBezTo>
                <a:cubicBezTo>
                  <a:pt x="190" y="157"/>
                  <a:pt x="190" y="157"/>
                  <a:pt x="190" y="157"/>
                </a:cubicBezTo>
                <a:cubicBezTo>
                  <a:pt x="190" y="157"/>
                  <a:pt x="190" y="157"/>
                  <a:pt x="190" y="157"/>
                </a:cubicBezTo>
                <a:cubicBezTo>
                  <a:pt x="191" y="157"/>
                  <a:pt x="191" y="157"/>
                  <a:pt x="191" y="157"/>
                </a:cubicBezTo>
                <a:cubicBezTo>
                  <a:pt x="191" y="157"/>
                  <a:pt x="191" y="157"/>
                  <a:pt x="191" y="158"/>
                </a:cubicBezTo>
                <a:cubicBezTo>
                  <a:pt x="191" y="157"/>
                  <a:pt x="191" y="157"/>
                  <a:pt x="191" y="157"/>
                </a:cubicBezTo>
                <a:cubicBezTo>
                  <a:pt x="191" y="157"/>
                  <a:pt x="192" y="157"/>
                  <a:pt x="192" y="157"/>
                </a:cubicBezTo>
                <a:cubicBezTo>
                  <a:pt x="192" y="157"/>
                  <a:pt x="192" y="157"/>
                  <a:pt x="193" y="157"/>
                </a:cubicBezTo>
                <a:cubicBezTo>
                  <a:pt x="193" y="157"/>
                  <a:pt x="194" y="157"/>
                  <a:pt x="195" y="156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195" y="156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6" y="155"/>
                  <a:pt x="196" y="155"/>
                </a:cubicBezTo>
                <a:cubicBezTo>
                  <a:pt x="196" y="155"/>
                  <a:pt x="197" y="155"/>
                  <a:pt x="197" y="155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7" y="154"/>
                  <a:pt x="197" y="154"/>
                  <a:pt x="198" y="154"/>
                </a:cubicBezTo>
                <a:cubicBezTo>
                  <a:pt x="198" y="154"/>
                  <a:pt x="197" y="153"/>
                  <a:pt x="197" y="153"/>
                </a:cubicBezTo>
                <a:cubicBezTo>
                  <a:pt x="198" y="153"/>
                  <a:pt x="198" y="154"/>
                  <a:pt x="198" y="154"/>
                </a:cubicBezTo>
                <a:cubicBezTo>
                  <a:pt x="199" y="154"/>
                  <a:pt x="199" y="154"/>
                  <a:pt x="199" y="153"/>
                </a:cubicBezTo>
                <a:cubicBezTo>
                  <a:pt x="199" y="153"/>
                  <a:pt x="199" y="153"/>
                  <a:pt x="199" y="153"/>
                </a:cubicBezTo>
                <a:cubicBezTo>
                  <a:pt x="200" y="153"/>
                  <a:pt x="200" y="153"/>
                  <a:pt x="200" y="152"/>
                </a:cubicBezTo>
                <a:cubicBezTo>
                  <a:pt x="200" y="152"/>
                  <a:pt x="199" y="152"/>
                  <a:pt x="199" y="152"/>
                </a:cubicBezTo>
                <a:cubicBezTo>
                  <a:pt x="199" y="152"/>
                  <a:pt x="200" y="152"/>
                  <a:pt x="200" y="151"/>
                </a:cubicBezTo>
                <a:cubicBezTo>
                  <a:pt x="200" y="152"/>
                  <a:pt x="200" y="151"/>
                  <a:pt x="200" y="151"/>
                </a:cubicBezTo>
                <a:cubicBezTo>
                  <a:pt x="200" y="151"/>
                  <a:pt x="200" y="150"/>
                  <a:pt x="200" y="150"/>
                </a:cubicBezTo>
                <a:cubicBezTo>
                  <a:pt x="200" y="150"/>
                  <a:pt x="200" y="151"/>
                  <a:pt x="200" y="151"/>
                </a:cubicBezTo>
                <a:cubicBezTo>
                  <a:pt x="200" y="151"/>
                  <a:pt x="200" y="151"/>
                  <a:pt x="200" y="151"/>
                </a:cubicBezTo>
                <a:cubicBezTo>
                  <a:pt x="200" y="151"/>
                  <a:pt x="200" y="151"/>
                  <a:pt x="200" y="151"/>
                </a:cubicBezTo>
                <a:cubicBezTo>
                  <a:pt x="200" y="151"/>
                  <a:pt x="200" y="152"/>
                  <a:pt x="200" y="152"/>
                </a:cubicBezTo>
                <a:cubicBezTo>
                  <a:pt x="200" y="152"/>
                  <a:pt x="200" y="152"/>
                  <a:pt x="200" y="152"/>
                </a:cubicBezTo>
                <a:cubicBezTo>
                  <a:pt x="201" y="153"/>
                  <a:pt x="200" y="153"/>
                  <a:pt x="201" y="153"/>
                </a:cubicBezTo>
                <a:cubicBezTo>
                  <a:pt x="201" y="153"/>
                  <a:pt x="201" y="153"/>
                  <a:pt x="202" y="153"/>
                </a:cubicBezTo>
                <a:cubicBezTo>
                  <a:pt x="202" y="153"/>
                  <a:pt x="202" y="153"/>
                  <a:pt x="202" y="153"/>
                </a:cubicBezTo>
                <a:cubicBezTo>
                  <a:pt x="202" y="153"/>
                  <a:pt x="202" y="153"/>
                  <a:pt x="202" y="153"/>
                </a:cubicBezTo>
                <a:cubicBezTo>
                  <a:pt x="201" y="154"/>
                  <a:pt x="201" y="155"/>
                  <a:pt x="202" y="156"/>
                </a:cubicBezTo>
                <a:cubicBezTo>
                  <a:pt x="202" y="156"/>
                  <a:pt x="202" y="156"/>
                  <a:pt x="202" y="156"/>
                </a:cubicBezTo>
                <a:cubicBezTo>
                  <a:pt x="202" y="156"/>
                  <a:pt x="202" y="156"/>
                  <a:pt x="202" y="156"/>
                </a:cubicBezTo>
                <a:cubicBezTo>
                  <a:pt x="202" y="156"/>
                  <a:pt x="202" y="157"/>
                  <a:pt x="202" y="156"/>
                </a:cubicBezTo>
                <a:cubicBezTo>
                  <a:pt x="203" y="156"/>
                  <a:pt x="202" y="156"/>
                  <a:pt x="203" y="156"/>
                </a:cubicBezTo>
                <a:cubicBezTo>
                  <a:pt x="203" y="156"/>
                  <a:pt x="202" y="156"/>
                  <a:pt x="202" y="157"/>
                </a:cubicBezTo>
                <a:cubicBezTo>
                  <a:pt x="203" y="156"/>
                  <a:pt x="203" y="156"/>
                  <a:pt x="203" y="156"/>
                </a:cubicBezTo>
                <a:cubicBezTo>
                  <a:pt x="203" y="156"/>
                  <a:pt x="203" y="157"/>
                  <a:pt x="203" y="157"/>
                </a:cubicBezTo>
                <a:cubicBezTo>
                  <a:pt x="203" y="157"/>
                  <a:pt x="203" y="157"/>
                  <a:pt x="203" y="157"/>
                </a:cubicBezTo>
                <a:cubicBezTo>
                  <a:pt x="203" y="157"/>
                  <a:pt x="203" y="157"/>
                  <a:pt x="203" y="157"/>
                </a:cubicBezTo>
                <a:cubicBezTo>
                  <a:pt x="203" y="157"/>
                  <a:pt x="203" y="157"/>
                  <a:pt x="203" y="158"/>
                </a:cubicBezTo>
                <a:cubicBezTo>
                  <a:pt x="203" y="158"/>
                  <a:pt x="203" y="158"/>
                  <a:pt x="203" y="158"/>
                </a:cubicBezTo>
                <a:cubicBezTo>
                  <a:pt x="203" y="158"/>
                  <a:pt x="203" y="158"/>
                  <a:pt x="203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203" y="159"/>
                  <a:pt x="203" y="159"/>
                  <a:pt x="203" y="160"/>
                </a:cubicBezTo>
                <a:cubicBezTo>
                  <a:pt x="203" y="160"/>
                  <a:pt x="204" y="160"/>
                  <a:pt x="204" y="160"/>
                </a:cubicBezTo>
                <a:cubicBezTo>
                  <a:pt x="204" y="161"/>
                  <a:pt x="204" y="161"/>
                  <a:pt x="205" y="162"/>
                </a:cubicBezTo>
                <a:cubicBezTo>
                  <a:pt x="205" y="162"/>
                  <a:pt x="205" y="162"/>
                  <a:pt x="205" y="162"/>
                </a:cubicBezTo>
                <a:cubicBezTo>
                  <a:pt x="205" y="162"/>
                  <a:pt x="205" y="162"/>
                  <a:pt x="205" y="163"/>
                </a:cubicBezTo>
                <a:cubicBezTo>
                  <a:pt x="206" y="163"/>
                  <a:pt x="206" y="163"/>
                  <a:pt x="206" y="163"/>
                </a:cubicBezTo>
                <a:cubicBezTo>
                  <a:pt x="206" y="163"/>
                  <a:pt x="205" y="163"/>
                  <a:pt x="205" y="163"/>
                </a:cubicBezTo>
                <a:cubicBezTo>
                  <a:pt x="205" y="163"/>
                  <a:pt x="205" y="163"/>
                  <a:pt x="205" y="163"/>
                </a:cubicBezTo>
                <a:cubicBezTo>
                  <a:pt x="205" y="163"/>
                  <a:pt x="205" y="164"/>
                  <a:pt x="205" y="164"/>
                </a:cubicBezTo>
                <a:cubicBezTo>
                  <a:pt x="206" y="164"/>
                  <a:pt x="206" y="164"/>
                  <a:pt x="206" y="164"/>
                </a:cubicBezTo>
                <a:cubicBezTo>
                  <a:pt x="205" y="164"/>
                  <a:pt x="205" y="164"/>
                  <a:pt x="205" y="164"/>
                </a:cubicBezTo>
                <a:cubicBezTo>
                  <a:pt x="205" y="164"/>
                  <a:pt x="205" y="164"/>
                  <a:pt x="205" y="165"/>
                </a:cubicBezTo>
                <a:cubicBezTo>
                  <a:pt x="205" y="165"/>
                  <a:pt x="206" y="165"/>
                  <a:pt x="206" y="165"/>
                </a:cubicBezTo>
                <a:cubicBezTo>
                  <a:pt x="206" y="165"/>
                  <a:pt x="206" y="166"/>
                  <a:pt x="206" y="166"/>
                </a:cubicBezTo>
                <a:cubicBezTo>
                  <a:pt x="206" y="166"/>
                  <a:pt x="206" y="166"/>
                  <a:pt x="206" y="166"/>
                </a:cubicBezTo>
                <a:cubicBezTo>
                  <a:pt x="206" y="166"/>
                  <a:pt x="206" y="166"/>
                  <a:pt x="206" y="166"/>
                </a:cubicBezTo>
                <a:cubicBezTo>
                  <a:pt x="206" y="166"/>
                  <a:pt x="206" y="167"/>
                  <a:pt x="206" y="167"/>
                </a:cubicBezTo>
                <a:cubicBezTo>
                  <a:pt x="206" y="167"/>
                  <a:pt x="206" y="167"/>
                  <a:pt x="206" y="167"/>
                </a:cubicBezTo>
                <a:cubicBezTo>
                  <a:pt x="206" y="167"/>
                  <a:pt x="206" y="167"/>
                  <a:pt x="206" y="167"/>
                </a:cubicBezTo>
                <a:cubicBezTo>
                  <a:pt x="207" y="167"/>
                  <a:pt x="208" y="167"/>
                  <a:pt x="209" y="167"/>
                </a:cubicBezTo>
                <a:cubicBezTo>
                  <a:pt x="209" y="167"/>
                  <a:pt x="210" y="167"/>
                  <a:pt x="210" y="167"/>
                </a:cubicBezTo>
                <a:cubicBezTo>
                  <a:pt x="210" y="166"/>
                  <a:pt x="210" y="166"/>
                  <a:pt x="210" y="166"/>
                </a:cubicBezTo>
                <a:cubicBezTo>
                  <a:pt x="209" y="166"/>
                  <a:pt x="209" y="166"/>
                  <a:pt x="209" y="165"/>
                </a:cubicBezTo>
                <a:cubicBezTo>
                  <a:pt x="210" y="165"/>
                  <a:pt x="211" y="164"/>
                  <a:pt x="212" y="164"/>
                </a:cubicBezTo>
                <a:cubicBezTo>
                  <a:pt x="212" y="164"/>
                  <a:pt x="213" y="164"/>
                  <a:pt x="213" y="164"/>
                </a:cubicBezTo>
                <a:cubicBezTo>
                  <a:pt x="213" y="164"/>
                  <a:pt x="213" y="164"/>
                  <a:pt x="214" y="165"/>
                </a:cubicBezTo>
                <a:cubicBezTo>
                  <a:pt x="214" y="164"/>
                  <a:pt x="214" y="163"/>
                  <a:pt x="215" y="163"/>
                </a:cubicBezTo>
                <a:cubicBezTo>
                  <a:pt x="215" y="162"/>
                  <a:pt x="215" y="162"/>
                  <a:pt x="215" y="162"/>
                </a:cubicBezTo>
                <a:cubicBezTo>
                  <a:pt x="215" y="162"/>
                  <a:pt x="215" y="162"/>
                  <a:pt x="215" y="162"/>
                </a:cubicBezTo>
                <a:cubicBezTo>
                  <a:pt x="215" y="162"/>
                  <a:pt x="215" y="162"/>
                  <a:pt x="215" y="161"/>
                </a:cubicBezTo>
                <a:cubicBezTo>
                  <a:pt x="215" y="161"/>
                  <a:pt x="215" y="161"/>
                  <a:pt x="215" y="161"/>
                </a:cubicBezTo>
                <a:cubicBezTo>
                  <a:pt x="215" y="161"/>
                  <a:pt x="215" y="160"/>
                  <a:pt x="215" y="160"/>
                </a:cubicBezTo>
                <a:cubicBezTo>
                  <a:pt x="215" y="160"/>
                  <a:pt x="216" y="160"/>
                  <a:pt x="216" y="159"/>
                </a:cubicBezTo>
                <a:cubicBezTo>
                  <a:pt x="216" y="159"/>
                  <a:pt x="215" y="159"/>
                  <a:pt x="215" y="159"/>
                </a:cubicBezTo>
                <a:cubicBezTo>
                  <a:pt x="215" y="159"/>
                  <a:pt x="216" y="159"/>
                  <a:pt x="216" y="159"/>
                </a:cubicBezTo>
                <a:cubicBezTo>
                  <a:pt x="216" y="159"/>
                  <a:pt x="215" y="159"/>
                  <a:pt x="215" y="159"/>
                </a:cubicBezTo>
                <a:cubicBezTo>
                  <a:pt x="216" y="159"/>
                  <a:pt x="216" y="159"/>
                  <a:pt x="216" y="158"/>
                </a:cubicBezTo>
                <a:cubicBezTo>
                  <a:pt x="215" y="158"/>
                  <a:pt x="215" y="158"/>
                  <a:pt x="215" y="158"/>
                </a:cubicBezTo>
                <a:cubicBezTo>
                  <a:pt x="215" y="158"/>
                  <a:pt x="215" y="158"/>
                  <a:pt x="215" y="158"/>
                </a:cubicBezTo>
                <a:cubicBezTo>
                  <a:pt x="216" y="158"/>
                  <a:pt x="216" y="158"/>
                  <a:pt x="216" y="158"/>
                </a:cubicBezTo>
                <a:cubicBezTo>
                  <a:pt x="216" y="158"/>
                  <a:pt x="216" y="158"/>
                  <a:pt x="216" y="158"/>
                </a:cubicBezTo>
                <a:cubicBezTo>
                  <a:pt x="216" y="157"/>
                  <a:pt x="216" y="157"/>
                  <a:pt x="216" y="157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56"/>
                  <a:pt x="215" y="156"/>
                  <a:pt x="215" y="156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6" y="155"/>
                  <a:pt x="216" y="155"/>
                  <a:pt x="215" y="155"/>
                </a:cubicBezTo>
                <a:cubicBezTo>
                  <a:pt x="215" y="155"/>
                  <a:pt x="215" y="155"/>
                  <a:pt x="215" y="155"/>
                </a:cubicBezTo>
                <a:cubicBezTo>
                  <a:pt x="215" y="155"/>
                  <a:pt x="215" y="155"/>
                  <a:pt x="215" y="155"/>
                </a:cubicBezTo>
                <a:cubicBezTo>
                  <a:pt x="215" y="155"/>
                  <a:pt x="215" y="155"/>
                  <a:pt x="215" y="155"/>
                </a:cubicBezTo>
                <a:cubicBezTo>
                  <a:pt x="214" y="155"/>
                  <a:pt x="215" y="155"/>
                  <a:pt x="215" y="155"/>
                </a:cubicBezTo>
                <a:cubicBezTo>
                  <a:pt x="215" y="155"/>
                  <a:pt x="215" y="155"/>
                  <a:pt x="215" y="155"/>
                </a:cubicBezTo>
                <a:cubicBezTo>
                  <a:pt x="215" y="155"/>
                  <a:pt x="215" y="155"/>
                  <a:pt x="216" y="155"/>
                </a:cubicBezTo>
                <a:cubicBezTo>
                  <a:pt x="216" y="155"/>
                  <a:pt x="217" y="155"/>
                  <a:pt x="218" y="155"/>
                </a:cubicBezTo>
                <a:cubicBezTo>
                  <a:pt x="218" y="155"/>
                  <a:pt x="218" y="154"/>
                  <a:pt x="218" y="154"/>
                </a:cubicBezTo>
                <a:cubicBezTo>
                  <a:pt x="218" y="154"/>
                  <a:pt x="218" y="154"/>
                  <a:pt x="218" y="154"/>
                </a:cubicBezTo>
                <a:cubicBezTo>
                  <a:pt x="218" y="154"/>
                  <a:pt x="218" y="153"/>
                  <a:pt x="218" y="153"/>
                </a:cubicBezTo>
                <a:cubicBezTo>
                  <a:pt x="219" y="153"/>
                  <a:pt x="218" y="154"/>
                  <a:pt x="218" y="153"/>
                </a:cubicBezTo>
                <a:cubicBezTo>
                  <a:pt x="219" y="154"/>
                  <a:pt x="218" y="154"/>
                  <a:pt x="219" y="154"/>
                </a:cubicBezTo>
                <a:cubicBezTo>
                  <a:pt x="219" y="154"/>
                  <a:pt x="219" y="154"/>
                  <a:pt x="219" y="154"/>
                </a:cubicBezTo>
                <a:cubicBezTo>
                  <a:pt x="219" y="154"/>
                  <a:pt x="219" y="154"/>
                  <a:pt x="219" y="154"/>
                </a:cubicBezTo>
                <a:cubicBezTo>
                  <a:pt x="219" y="154"/>
                  <a:pt x="220" y="153"/>
                  <a:pt x="220" y="153"/>
                </a:cubicBezTo>
                <a:cubicBezTo>
                  <a:pt x="220" y="153"/>
                  <a:pt x="220" y="153"/>
                  <a:pt x="220" y="153"/>
                </a:cubicBezTo>
                <a:cubicBezTo>
                  <a:pt x="220" y="153"/>
                  <a:pt x="220" y="153"/>
                  <a:pt x="221" y="153"/>
                </a:cubicBezTo>
                <a:cubicBezTo>
                  <a:pt x="221" y="153"/>
                  <a:pt x="220" y="153"/>
                  <a:pt x="220" y="153"/>
                </a:cubicBezTo>
                <a:cubicBezTo>
                  <a:pt x="220" y="153"/>
                  <a:pt x="221" y="153"/>
                  <a:pt x="221" y="153"/>
                </a:cubicBezTo>
                <a:cubicBezTo>
                  <a:pt x="221" y="153"/>
                  <a:pt x="221" y="152"/>
                  <a:pt x="221" y="152"/>
                </a:cubicBezTo>
                <a:cubicBezTo>
                  <a:pt x="221" y="152"/>
                  <a:pt x="220" y="152"/>
                  <a:pt x="220" y="152"/>
                </a:cubicBezTo>
                <a:cubicBezTo>
                  <a:pt x="220" y="152"/>
                  <a:pt x="220" y="152"/>
                  <a:pt x="220" y="153"/>
                </a:cubicBezTo>
                <a:cubicBezTo>
                  <a:pt x="220" y="152"/>
                  <a:pt x="220" y="152"/>
                  <a:pt x="219" y="153"/>
                </a:cubicBezTo>
                <a:cubicBezTo>
                  <a:pt x="219" y="152"/>
                  <a:pt x="219" y="152"/>
                  <a:pt x="220" y="152"/>
                </a:cubicBezTo>
                <a:cubicBezTo>
                  <a:pt x="220" y="152"/>
                  <a:pt x="219" y="152"/>
                  <a:pt x="219" y="152"/>
                </a:cubicBezTo>
                <a:cubicBezTo>
                  <a:pt x="220" y="152"/>
                  <a:pt x="220" y="152"/>
                  <a:pt x="220" y="152"/>
                </a:cubicBezTo>
                <a:cubicBezTo>
                  <a:pt x="220" y="152"/>
                  <a:pt x="220" y="152"/>
                  <a:pt x="220" y="152"/>
                </a:cubicBezTo>
                <a:cubicBezTo>
                  <a:pt x="220" y="152"/>
                  <a:pt x="220" y="152"/>
                  <a:pt x="221" y="151"/>
                </a:cubicBezTo>
                <a:cubicBezTo>
                  <a:pt x="221" y="151"/>
                  <a:pt x="221" y="151"/>
                  <a:pt x="222" y="151"/>
                </a:cubicBezTo>
                <a:cubicBezTo>
                  <a:pt x="222" y="150"/>
                  <a:pt x="221" y="150"/>
                  <a:pt x="221" y="150"/>
                </a:cubicBezTo>
                <a:cubicBezTo>
                  <a:pt x="221" y="149"/>
                  <a:pt x="221" y="149"/>
                  <a:pt x="221" y="149"/>
                </a:cubicBezTo>
                <a:cubicBezTo>
                  <a:pt x="221" y="149"/>
                  <a:pt x="221" y="149"/>
                  <a:pt x="221" y="149"/>
                </a:cubicBezTo>
                <a:cubicBezTo>
                  <a:pt x="220" y="149"/>
                  <a:pt x="220" y="148"/>
                  <a:pt x="220" y="148"/>
                </a:cubicBezTo>
                <a:cubicBezTo>
                  <a:pt x="220" y="148"/>
                  <a:pt x="220" y="148"/>
                  <a:pt x="219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7"/>
                  <a:pt x="219" y="148"/>
                  <a:pt x="218" y="148"/>
                </a:cubicBezTo>
                <a:cubicBezTo>
                  <a:pt x="218" y="148"/>
                  <a:pt x="217" y="147"/>
                  <a:pt x="217" y="147"/>
                </a:cubicBezTo>
                <a:cubicBezTo>
                  <a:pt x="217" y="147"/>
                  <a:pt x="217" y="147"/>
                  <a:pt x="217" y="147"/>
                </a:cubicBezTo>
                <a:cubicBezTo>
                  <a:pt x="217" y="147"/>
                  <a:pt x="217" y="147"/>
                  <a:pt x="217" y="147"/>
                </a:cubicBezTo>
                <a:cubicBezTo>
                  <a:pt x="217" y="147"/>
                  <a:pt x="217" y="146"/>
                  <a:pt x="217" y="146"/>
                </a:cubicBezTo>
                <a:cubicBezTo>
                  <a:pt x="217" y="146"/>
                  <a:pt x="217" y="146"/>
                  <a:pt x="217" y="146"/>
                </a:cubicBezTo>
                <a:cubicBezTo>
                  <a:pt x="217" y="145"/>
                  <a:pt x="217" y="145"/>
                  <a:pt x="217" y="145"/>
                </a:cubicBezTo>
                <a:cubicBezTo>
                  <a:pt x="217" y="145"/>
                  <a:pt x="217" y="145"/>
                  <a:pt x="217" y="144"/>
                </a:cubicBezTo>
                <a:cubicBezTo>
                  <a:pt x="217" y="144"/>
                  <a:pt x="217" y="144"/>
                  <a:pt x="217" y="144"/>
                </a:cubicBezTo>
                <a:cubicBezTo>
                  <a:pt x="217" y="144"/>
                  <a:pt x="217" y="144"/>
                  <a:pt x="217" y="144"/>
                </a:cubicBezTo>
                <a:cubicBezTo>
                  <a:pt x="217" y="144"/>
                  <a:pt x="217" y="144"/>
                  <a:pt x="217" y="144"/>
                </a:cubicBezTo>
                <a:cubicBezTo>
                  <a:pt x="217" y="144"/>
                  <a:pt x="217" y="144"/>
                  <a:pt x="217" y="144"/>
                </a:cubicBezTo>
                <a:cubicBezTo>
                  <a:pt x="217" y="144"/>
                  <a:pt x="217" y="144"/>
                  <a:pt x="217" y="144"/>
                </a:cubicBezTo>
                <a:cubicBezTo>
                  <a:pt x="217" y="144"/>
                  <a:pt x="217" y="144"/>
                  <a:pt x="217" y="143"/>
                </a:cubicBezTo>
                <a:cubicBezTo>
                  <a:pt x="217" y="143"/>
                  <a:pt x="217" y="143"/>
                  <a:pt x="217" y="143"/>
                </a:cubicBezTo>
                <a:cubicBezTo>
                  <a:pt x="217" y="143"/>
                  <a:pt x="217" y="143"/>
                  <a:pt x="217" y="143"/>
                </a:cubicBezTo>
                <a:cubicBezTo>
                  <a:pt x="218" y="143"/>
                  <a:pt x="218" y="143"/>
                  <a:pt x="218" y="144"/>
                </a:cubicBezTo>
                <a:cubicBezTo>
                  <a:pt x="218" y="143"/>
                  <a:pt x="217" y="143"/>
                  <a:pt x="217" y="143"/>
                </a:cubicBezTo>
                <a:cubicBezTo>
                  <a:pt x="217" y="142"/>
                  <a:pt x="218" y="142"/>
                  <a:pt x="218" y="141"/>
                </a:cubicBezTo>
                <a:cubicBezTo>
                  <a:pt x="218" y="141"/>
                  <a:pt x="218" y="141"/>
                  <a:pt x="218" y="141"/>
                </a:cubicBezTo>
                <a:cubicBezTo>
                  <a:pt x="218" y="141"/>
                  <a:pt x="217" y="141"/>
                  <a:pt x="218" y="141"/>
                </a:cubicBezTo>
                <a:cubicBezTo>
                  <a:pt x="217" y="141"/>
                  <a:pt x="218" y="140"/>
                  <a:pt x="217" y="140"/>
                </a:cubicBezTo>
                <a:cubicBezTo>
                  <a:pt x="218" y="140"/>
                  <a:pt x="218" y="140"/>
                  <a:pt x="218" y="140"/>
                </a:cubicBezTo>
                <a:cubicBezTo>
                  <a:pt x="219" y="140"/>
                  <a:pt x="219" y="140"/>
                  <a:pt x="219" y="140"/>
                </a:cubicBezTo>
                <a:cubicBezTo>
                  <a:pt x="219" y="139"/>
                  <a:pt x="219" y="139"/>
                  <a:pt x="219" y="139"/>
                </a:cubicBezTo>
                <a:cubicBezTo>
                  <a:pt x="219" y="139"/>
                  <a:pt x="219" y="139"/>
                  <a:pt x="219" y="139"/>
                </a:cubicBezTo>
                <a:cubicBezTo>
                  <a:pt x="219" y="139"/>
                  <a:pt x="219" y="138"/>
                  <a:pt x="219" y="138"/>
                </a:cubicBezTo>
                <a:cubicBezTo>
                  <a:pt x="219" y="138"/>
                  <a:pt x="218" y="138"/>
                  <a:pt x="218" y="138"/>
                </a:cubicBezTo>
                <a:cubicBezTo>
                  <a:pt x="218" y="138"/>
                  <a:pt x="219" y="138"/>
                  <a:pt x="219" y="138"/>
                </a:cubicBezTo>
                <a:cubicBezTo>
                  <a:pt x="219" y="138"/>
                  <a:pt x="219" y="138"/>
                  <a:pt x="219" y="138"/>
                </a:cubicBezTo>
                <a:cubicBezTo>
                  <a:pt x="219" y="138"/>
                  <a:pt x="219" y="139"/>
                  <a:pt x="219" y="139"/>
                </a:cubicBezTo>
                <a:cubicBezTo>
                  <a:pt x="219" y="139"/>
                  <a:pt x="219" y="139"/>
                  <a:pt x="219" y="139"/>
                </a:cubicBezTo>
                <a:cubicBezTo>
                  <a:pt x="219" y="139"/>
                  <a:pt x="219" y="139"/>
                  <a:pt x="220" y="139"/>
                </a:cubicBezTo>
                <a:cubicBezTo>
                  <a:pt x="220" y="139"/>
                  <a:pt x="220" y="138"/>
                  <a:pt x="220" y="138"/>
                </a:cubicBezTo>
                <a:cubicBezTo>
                  <a:pt x="220" y="138"/>
                  <a:pt x="220" y="138"/>
                  <a:pt x="220" y="138"/>
                </a:cubicBezTo>
                <a:cubicBezTo>
                  <a:pt x="220" y="138"/>
                  <a:pt x="222" y="137"/>
                  <a:pt x="222" y="137"/>
                </a:cubicBezTo>
                <a:cubicBezTo>
                  <a:pt x="222" y="137"/>
                  <a:pt x="222" y="137"/>
                  <a:pt x="222" y="136"/>
                </a:cubicBezTo>
                <a:cubicBezTo>
                  <a:pt x="222" y="136"/>
                  <a:pt x="223" y="136"/>
                  <a:pt x="223" y="136"/>
                </a:cubicBezTo>
                <a:cubicBezTo>
                  <a:pt x="223" y="136"/>
                  <a:pt x="223" y="136"/>
                  <a:pt x="223" y="136"/>
                </a:cubicBezTo>
                <a:cubicBezTo>
                  <a:pt x="223" y="136"/>
                  <a:pt x="223" y="137"/>
                  <a:pt x="224" y="136"/>
                </a:cubicBezTo>
                <a:cubicBezTo>
                  <a:pt x="224" y="136"/>
                  <a:pt x="225" y="135"/>
                  <a:pt x="225" y="135"/>
                </a:cubicBezTo>
                <a:cubicBezTo>
                  <a:pt x="225" y="135"/>
                  <a:pt x="225" y="135"/>
                  <a:pt x="226" y="135"/>
                </a:cubicBezTo>
                <a:cubicBezTo>
                  <a:pt x="226" y="135"/>
                  <a:pt x="226" y="135"/>
                  <a:pt x="226" y="135"/>
                </a:cubicBezTo>
                <a:cubicBezTo>
                  <a:pt x="227" y="134"/>
                  <a:pt x="227" y="134"/>
                  <a:pt x="227" y="133"/>
                </a:cubicBezTo>
                <a:cubicBezTo>
                  <a:pt x="227" y="133"/>
                  <a:pt x="228" y="133"/>
                  <a:pt x="228" y="133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8" y="132"/>
                  <a:pt x="228" y="132"/>
                  <a:pt x="228" y="132"/>
                </a:cubicBezTo>
                <a:cubicBezTo>
                  <a:pt x="228" y="132"/>
                  <a:pt x="228" y="132"/>
                  <a:pt x="228" y="131"/>
                </a:cubicBezTo>
                <a:cubicBezTo>
                  <a:pt x="228" y="131"/>
                  <a:pt x="227" y="131"/>
                  <a:pt x="227" y="131"/>
                </a:cubicBezTo>
                <a:cubicBezTo>
                  <a:pt x="227" y="131"/>
                  <a:pt x="227" y="131"/>
                  <a:pt x="228" y="131"/>
                </a:cubicBezTo>
                <a:cubicBezTo>
                  <a:pt x="228" y="131"/>
                  <a:pt x="228" y="131"/>
                  <a:pt x="227" y="131"/>
                </a:cubicBezTo>
                <a:cubicBezTo>
                  <a:pt x="227" y="131"/>
                  <a:pt x="227" y="131"/>
                  <a:pt x="227" y="131"/>
                </a:cubicBezTo>
                <a:cubicBezTo>
                  <a:pt x="227" y="130"/>
                  <a:pt x="228" y="130"/>
                  <a:pt x="228" y="130"/>
                </a:cubicBezTo>
                <a:cubicBezTo>
                  <a:pt x="229" y="129"/>
                  <a:pt x="228" y="129"/>
                  <a:pt x="228" y="129"/>
                </a:cubicBezTo>
                <a:cubicBezTo>
                  <a:pt x="229" y="129"/>
                  <a:pt x="229" y="129"/>
                  <a:pt x="229" y="128"/>
                </a:cubicBezTo>
                <a:cubicBezTo>
                  <a:pt x="229" y="128"/>
                  <a:pt x="228" y="128"/>
                  <a:pt x="228" y="128"/>
                </a:cubicBezTo>
                <a:cubicBezTo>
                  <a:pt x="228" y="128"/>
                  <a:pt x="229" y="128"/>
                  <a:pt x="229" y="128"/>
                </a:cubicBezTo>
                <a:cubicBezTo>
                  <a:pt x="229" y="127"/>
                  <a:pt x="230" y="127"/>
                  <a:pt x="230" y="127"/>
                </a:cubicBezTo>
                <a:cubicBezTo>
                  <a:pt x="230" y="127"/>
                  <a:pt x="231" y="128"/>
                  <a:pt x="230" y="127"/>
                </a:cubicBezTo>
                <a:cubicBezTo>
                  <a:pt x="230" y="127"/>
                  <a:pt x="230" y="127"/>
                  <a:pt x="230" y="127"/>
                </a:cubicBezTo>
                <a:cubicBezTo>
                  <a:pt x="230" y="127"/>
                  <a:pt x="230" y="127"/>
                  <a:pt x="230" y="127"/>
                </a:cubicBezTo>
                <a:cubicBezTo>
                  <a:pt x="230" y="127"/>
                  <a:pt x="230" y="127"/>
                  <a:pt x="230" y="126"/>
                </a:cubicBezTo>
                <a:cubicBezTo>
                  <a:pt x="230" y="126"/>
                  <a:pt x="230" y="126"/>
                  <a:pt x="230" y="126"/>
                </a:cubicBezTo>
                <a:cubicBezTo>
                  <a:pt x="231" y="126"/>
                  <a:pt x="231" y="126"/>
                  <a:pt x="231" y="126"/>
                </a:cubicBezTo>
                <a:cubicBezTo>
                  <a:pt x="231" y="127"/>
                  <a:pt x="231" y="126"/>
                  <a:pt x="231" y="126"/>
                </a:cubicBezTo>
                <a:cubicBezTo>
                  <a:pt x="231" y="126"/>
                  <a:pt x="232" y="127"/>
                  <a:pt x="232" y="127"/>
                </a:cubicBezTo>
                <a:cubicBezTo>
                  <a:pt x="232" y="127"/>
                  <a:pt x="233" y="126"/>
                  <a:pt x="232" y="126"/>
                </a:cubicBezTo>
                <a:cubicBezTo>
                  <a:pt x="233" y="126"/>
                  <a:pt x="234" y="126"/>
                  <a:pt x="235" y="126"/>
                </a:cubicBezTo>
                <a:cubicBezTo>
                  <a:pt x="235" y="126"/>
                  <a:pt x="235" y="126"/>
                  <a:pt x="235" y="126"/>
                </a:cubicBezTo>
                <a:cubicBezTo>
                  <a:pt x="235" y="126"/>
                  <a:pt x="236" y="126"/>
                  <a:pt x="236" y="127"/>
                </a:cubicBezTo>
                <a:cubicBezTo>
                  <a:pt x="236" y="127"/>
                  <a:pt x="236" y="127"/>
                  <a:pt x="237" y="127"/>
                </a:cubicBezTo>
                <a:cubicBezTo>
                  <a:pt x="237" y="127"/>
                  <a:pt x="238" y="127"/>
                  <a:pt x="238" y="128"/>
                </a:cubicBezTo>
                <a:cubicBezTo>
                  <a:pt x="238" y="128"/>
                  <a:pt x="238" y="128"/>
                  <a:pt x="238" y="129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0"/>
                  <a:pt x="238" y="130"/>
                </a:cubicBezTo>
                <a:cubicBezTo>
                  <a:pt x="238" y="130"/>
                  <a:pt x="238" y="130"/>
                  <a:pt x="238" y="130"/>
                </a:cubicBezTo>
                <a:cubicBezTo>
                  <a:pt x="238" y="131"/>
                  <a:pt x="238" y="130"/>
                  <a:pt x="237" y="130"/>
                </a:cubicBezTo>
                <a:cubicBezTo>
                  <a:pt x="237" y="130"/>
                  <a:pt x="237" y="130"/>
                  <a:pt x="237" y="131"/>
                </a:cubicBezTo>
                <a:cubicBezTo>
                  <a:pt x="236" y="131"/>
                  <a:pt x="236" y="131"/>
                  <a:pt x="236" y="131"/>
                </a:cubicBezTo>
                <a:cubicBezTo>
                  <a:pt x="236" y="131"/>
                  <a:pt x="236" y="132"/>
                  <a:pt x="235" y="132"/>
                </a:cubicBezTo>
                <a:cubicBezTo>
                  <a:pt x="235" y="132"/>
                  <a:pt x="234" y="133"/>
                  <a:pt x="234" y="133"/>
                </a:cubicBezTo>
                <a:cubicBezTo>
                  <a:pt x="234" y="133"/>
                  <a:pt x="234" y="134"/>
                  <a:pt x="234" y="134"/>
                </a:cubicBezTo>
                <a:cubicBezTo>
                  <a:pt x="234" y="134"/>
                  <a:pt x="233" y="134"/>
                  <a:pt x="233" y="134"/>
                </a:cubicBezTo>
                <a:cubicBezTo>
                  <a:pt x="233" y="134"/>
                  <a:pt x="233" y="134"/>
                  <a:pt x="233" y="134"/>
                </a:cubicBezTo>
                <a:cubicBezTo>
                  <a:pt x="233" y="134"/>
                  <a:pt x="232" y="134"/>
                  <a:pt x="232" y="135"/>
                </a:cubicBezTo>
                <a:cubicBezTo>
                  <a:pt x="232" y="135"/>
                  <a:pt x="232" y="135"/>
                  <a:pt x="232" y="135"/>
                </a:cubicBezTo>
                <a:cubicBezTo>
                  <a:pt x="231" y="135"/>
                  <a:pt x="231" y="135"/>
                  <a:pt x="231" y="136"/>
                </a:cubicBezTo>
                <a:cubicBezTo>
                  <a:pt x="230" y="136"/>
                  <a:pt x="230" y="136"/>
                  <a:pt x="230" y="136"/>
                </a:cubicBezTo>
                <a:cubicBezTo>
                  <a:pt x="230" y="137"/>
                  <a:pt x="231" y="137"/>
                  <a:pt x="230" y="137"/>
                </a:cubicBezTo>
                <a:cubicBezTo>
                  <a:pt x="230" y="137"/>
                  <a:pt x="230" y="137"/>
                  <a:pt x="229" y="137"/>
                </a:cubicBezTo>
                <a:cubicBezTo>
                  <a:pt x="229" y="137"/>
                  <a:pt x="229" y="137"/>
                  <a:pt x="229" y="137"/>
                </a:cubicBezTo>
                <a:cubicBezTo>
                  <a:pt x="229" y="137"/>
                  <a:pt x="229" y="137"/>
                  <a:pt x="228" y="137"/>
                </a:cubicBezTo>
                <a:cubicBezTo>
                  <a:pt x="228" y="137"/>
                  <a:pt x="229" y="138"/>
                  <a:pt x="229" y="138"/>
                </a:cubicBezTo>
                <a:cubicBezTo>
                  <a:pt x="229" y="138"/>
                  <a:pt x="228" y="138"/>
                  <a:pt x="228" y="138"/>
                </a:cubicBezTo>
                <a:cubicBezTo>
                  <a:pt x="228" y="138"/>
                  <a:pt x="228" y="139"/>
                  <a:pt x="227" y="139"/>
                </a:cubicBezTo>
                <a:cubicBezTo>
                  <a:pt x="227" y="139"/>
                  <a:pt x="227" y="140"/>
                  <a:pt x="227" y="140"/>
                </a:cubicBezTo>
                <a:cubicBezTo>
                  <a:pt x="227" y="140"/>
                  <a:pt x="227" y="140"/>
                  <a:pt x="227" y="141"/>
                </a:cubicBezTo>
                <a:cubicBezTo>
                  <a:pt x="227" y="141"/>
                  <a:pt x="228" y="141"/>
                  <a:pt x="228" y="141"/>
                </a:cubicBezTo>
                <a:cubicBezTo>
                  <a:pt x="228" y="141"/>
                  <a:pt x="228" y="141"/>
                  <a:pt x="228" y="142"/>
                </a:cubicBezTo>
                <a:cubicBezTo>
                  <a:pt x="228" y="142"/>
                  <a:pt x="228" y="143"/>
                  <a:pt x="228" y="143"/>
                </a:cubicBezTo>
                <a:cubicBezTo>
                  <a:pt x="228" y="143"/>
                  <a:pt x="228" y="144"/>
                  <a:pt x="229" y="144"/>
                </a:cubicBezTo>
                <a:cubicBezTo>
                  <a:pt x="228" y="144"/>
                  <a:pt x="228" y="144"/>
                  <a:pt x="228" y="144"/>
                </a:cubicBezTo>
                <a:cubicBezTo>
                  <a:pt x="228" y="144"/>
                  <a:pt x="228" y="144"/>
                  <a:pt x="228" y="144"/>
                </a:cubicBezTo>
                <a:cubicBezTo>
                  <a:pt x="228" y="144"/>
                  <a:pt x="228" y="145"/>
                  <a:pt x="228" y="145"/>
                </a:cubicBezTo>
                <a:cubicBezTo>
                  <a:pt x="228" y="145"/>
                  <a:pt x="228" y="145"/>
                  <a:pt x="228" y="145"/>
                </a:cubicBezTo>
                <a:cubicBezTo>
                  <a:pt x="228" y="146"/>
                  <a:pt x="228" y="146"/>
                  <a:pt x="228" y="146"/>
                </a:cubicBezTo>
                <a:cubicBezTo>
                  <a:pt x="228" y="146"/>
                  <a:pt x="228" y="146"/>
                  <a:pt x="228" y="147"/>
                </a:cubicBezTo>
                <a:cubicBezTo>
                  <a:pt x="228" y="147"/>
                  <a:pt x="228" y="147"/>
                  <a:pt x="228" y="147"/>
                </a:cubicBezTo>
                <a:cubicBezTo>
                  <a:pt x="228" y="148"/>
                  <a:pt x="228" y="148"/>
                  <a:pt x="228" y="148"/>
                </a:cubicBezTo>
                <a:cubicBezTo>
                  <a:pt x="229" y="148"/>
                  <a:pt x="229" y="148"/>
                  <a:pt x="229" y="147"/>
                </a:cubicBezTo>
                <a:cubicBezTo>
                  <a:pt x="229" y="147"/>
                  <a:pt x="229" y="148"/>
                  <a:pt x="230" y="148"/>
                </a:cubicBezTo>
                <a:cubicBezTo>
                  <a:pt x="230" y="148"/>
                  <a:pt x="231" y="148"/>
                  <a:pt x="231" y="148"/>
                </a:cubicBezTo>
                <a:cubicBezTo>
                  <a:pt x="231" y="149"/>
                  <a:pt x="231" y="149"/>
                  <a:pt x="231" y="149"/>
                </a:cubicBezTo>
                <a:cubicBezTo>
                  <a:pt x="231" y="149"/>
                  <a:pt x="232" y="149"/>
                  <a:pt x="232" y="148"/>
                </a:cubicBezTo>
                <a:cubicBezTo>
                  <a:pt x="232" y="149"/>
                  <a:pt x="232" y="149"/>
                  <a:pt x="232" y="149"/>
                </a:cubicBezTo>
                <a:cubicBezTo>
                  <a:pt x="232" y="149"/>
                  <a:pt x="232" y="149"/>
                  <a:pt x="232" y="149"/>
                </a:cubicBezTo>
                <a:cubicBezTo>
                  <a:pt x="232" y="149"/>
                  <a:pt x="232" y="149"/>
                  <a:pt x="232" y="149"/>
                </a:cubicBezTo>
                <a:cubicBezTo>
                  <a:pt x="231" y="149"/>
                  <a:pt x="231" y="149"/>
                  <a:pt x="231" y="149"/>
                </a:cubicBezTo>
                <a:cubicBezTo>
                  <a:pt x="231" y="149"/>
                  <a:pt x="231" y="149"/>
                  <a:pt x="231" y="149"/>
                </a:cubicBezTo>
                <a:cubicBezTo>
                  <a:pt x="230" y="149"/>
                  <a:pt x="231" y="149"/>
                  <a:pt x="231" y="149"/>
                </a:cubicBezTo>
                <a:cubicBezTo>
                  <a:pt x="231" y="149"/>
                  <a:pt x="231" y="149"/>
                  <a:pt x="231" y="150"/>
                </a:cubicBezTo>
                <a:cubicBezTo>
                  <a:pt x="230" y="149"/>
                  <a:pt x="230" y="150"/>
                  <a:pt x="230" y="150"/>
                </a:cubicBezTo>
                <a:cubicBezTo>
                  <a:pt x="231" y="150"/>
                  <a:pt x="231" y="150"/>
                  <a:pt x="232" y="150"/>
                </a:cubicBezTo>
                <a:cubicBezTo>
                  <a:pt x="232" y="149"/>
                  <a:pt x="232" y="149"/>
                  <a:pt x="232" y="149"/>
                </a:cubicBezTo>
                <a:cubicBezTo>
                  <a:pt x="232" y="149"/>
                  <a:pt x="232" y="149"/>
                  <a:pt x="232" y="149"/>
                </a:cubicBezTo>
                <a:cubicBezTo>
                  <a:pt x="232" y="150"/>
                  <a:pt x="232" y="150"/>
                  <a:pt x="233" y="150"/>
                </a:cubicBezTo>
                <a:cubicBezTo>
                  <a:pt x="233" y="150"/>
                  <a:pt x="232" y="150"/>
                  <a:pt x="232" y="150"/>
                </a:cubicBezTo>
                <a:cubicBezTo>
                  <a:pt x="233" y="150"/>
                  <a:pt x="233" y="150"/>
                  <a:pt x="233" y="150"/>
                </a:cubicBezTo>
                <a:cubicBezTo>
                  <a:pt x="233" y="150"/>
                  <a:pt x="233" y="150"/>
                  <a:pt x="232" y="150"/>
                </a:cubicBezTo>
                <a:cubicBezTo>
                  <a:pt x="233" y="150"/>
                  <a:pt x="233" y="150"/>
                  <a:pt x="234" y="150"/>
                </a:cubicBezTo>
                <a:cubicBezTo>
                  <a:pt x="234" y="150"/>
                  <a:pt x="235" y="150"/>
                  <a:pt x="235" y="150"/>
                </a:cubicBezTo>
                <a:cubicBezTo>
                  <a:pt x="236" y="149"/>
                  <a:pt x="236" y="150"/>
                  <a:pt x="236" y="150"/>
                </a:cubicBezTo>
                <a:cubicBezTo>
                  <a:pt x="236" y="150"/>
                  <a:pt x="236" y="149"/>
                  <a:pt x="236" y="149"/>
                </a:cubicBezTo>
                <a:cubicBezTo>
                  <a:pt x="237" y="149"/>
                  <a:pt x="237" y="149"/>
                  <a:pt x="238" y="149"/>
                </a:cubicBezTo>
                <a:cubicBezTo>
                  <a:pt x="238" y="149"/>
                  <a:pt x="238" y="149"/>
                  <a:pt x="239" y="149"/>
                </a:cubicBezTo>
                <a:cubicBezTo>
                  <a:pt x="239" y="149"/>
                  <a:pt x="239" y="149"/>
                  <a:pt x="239" y="148"/>
                </a:cubicBezTo>
                <a:cubicBezTo>
                  <a:pt x="239" y="149"/>
                  <a:pt x="239" y="149"/>
                  <a:pt x="240" y="149"/>
                </a:cubicBezTo>
                <a:cubicBezTo>
                  <a:pt x="240" y="149"/>
                  <a:pt x="240" y="149"/>
                  <a:pt x="240" y="148"/>
                </a:cubicBezTo>
                <a:cubicBezTo>
                  <a:pt x="240" y="148"/>
                  <a:pt x="240" y="149"/>
                  <a:pt x="240" y="149"/>
                </a:cubicBezTo>
                <a:cubicBezTo>
                  <a:pt x="240" y="148"/>
                  <a:pt x="240" y="148"/>
                  <a:pt x="240" y="148"/>
                </a:cubicBezTo>
                <a:cubicBezTo>
                  <a:pt x="240" y="148"/>
                  <a:pt x="240" y="148"/>
                  <a:pt x="241" y="148"/>
                </a:cubicBezTo>
                <a:cubicBezTo>
                  <a:pt x="241" y="148"/>
                  <a:pt x="242" y="148"/>
                  <a:pt x="243" y="148"/>
                </a:cubicBezTo>
                <a:cubicBezTo>
                  <a:pt x="244" y="148"/>
                  <a:pt x="244" y="148"/>
                  <a:pt x="245" y="148"/>
                </a:cubicBezTo>
                <a:cubicBezTo>
                  <a:pt x="245" y="148"/>
                  <a:pt x="244" y="148"/>
                  <a:pt x="244" y="148"/>
                </a:cubicBezTo>
                <a:cubicBezTo>
                  <a:pt x="245" y="148"/>
                  <a:pt x="245" y="148"/>
                  <a:pt x="246" y="148"/>
                </a:cubicBezTo>
                <a:cubicBezTo>
                  <a:pt x="246" y="147"/>
                  <a:pt x="246" y="147"/>
                  <a:pt x="247" y="147"/>
                </a:cubicBezTo>
                <a:cubicBezTo>
                  <a:pt x="247" y="148"/>
                  <a:pt x="246" y="147"/>
                  <a:pt x="247" y="148"/>
                </a:cubicBezTo>
                <a:cubicBezTo>
                  <a:pt x="247" y="148"/>
                  <a:pt x="246" y="148"/>
                  <a:pt x="246" y="148"/>
                </a:cubicBezTo>
                <a:cubicBezTo>
                  <a:pt x="246" y="149"/>
                  <a:pt x="248" y="149"/>
                  <a:pt x="248" y="149"/>
                </a:cubicBezTo>
                <a:cubicBezTo>
                  <a:pt x="249" y="149"/>
                  <a:pt x="249" y="149"/>
                  <a:pt x="249" y="149"/>
                </a:cubicBezTo>
                <a:cubicBezTo>
                  <a:pt x="250" y="150"/>
                  <a:pt x="250" y="150"/>
                  <a:pt x="250" y="150"/>
                </a:cubicBezTo>
                <a:cubicBezTo>
                  <a:pt x="250" y="150"/>
                  <a:pt x="250" y="150"/>
                  <a:pt x="250" y="150"/>
                </a:cubicBezTo>
                <a:cubicBezTo>
                  <a:pt x="251" y="150"/>
                  <a:pt x="251" y="150"/>
                  <a:pt x="250" y="150"/>
                </a:cubicBezTo>
                <a:cubicBezTo>
                  <a:pt x="250" y="150"/>
                  <a:pt x="250" y="150"/>
                  <a:pt x="249" y="150"/>
                </a:cubicBezTo>
                <a:cubicBezTo>
                  <a:pt x="249" y="150"/>
                  <a:pt x="248" y="150"/>
                  <a:pt x="248" y="150"/>
                </a:cubicBezTo>
                <a:cubicBezTo>
                  <a:pt x="248" y="150"/>
                  <a:pt x="247" y="150"/>
                  <a:pt x="247" y="151"/>
                </a:cubicBezTo>
                <a:cubicBezTo>
                  <a:pt x="247" y="151"/>
                  <a:pt x="247" y="151"/>
                  <a:pt x="246" y="151"/>
                </a:cubicBezTo>
                <a:cubicBezTo>
                  <a:pt x="246" y="150"/>
                  <a:pt x="246" y="151"/>
                  <a:pt x="245" y="151"/>
                </a:cubicBezTo>
                <a:cubicBezTo>
                  <a:pt x="245" y="151"/>
                  <a:pt x="245" y="151"/>
                  <a:pt x="245" y="152"/>
                </a:cubicBezTo>
                <a:cubicBezTo>
                  <a:pt x="245" y="152"/>
                  <a:pt x="245" y="152"/>
                  <a:pt x="245" y="152"/>
                </a:cubicBezTo>
                <a:cubicBezTo>
                  <a:pt x="245" y="152"/>
                  <a:pt x="245" y="152"/>
                  <a:pt x="245" y="152"/>
                </a:cubicBezTo>
                <a:cubicBezTo>
                  <a:pt x="245" y="152"/>
                  <a:pt x="244" y="152"/>
                  <a:pt x="243" y="152"/>
                </a:cubicBezTo>
                <a:cubicBezTo>
                  <a:pt x="243" y="152"/>
                  <a:pt x="243" y="152"/>
                  <a:pt x="242" y="152"/>
                </a:cubicBezTo>
                <a:cubicBezTo>
                  <a:pt x="242" y="152"/>
                  <a:pt x="242" y="152"/>
                  <a:pt x="242" y="152"/>
                </a:cubicBezTo>
                <a:cubicBezTo>
                  <a:pt x="241" y="152"/>
                  <a:pt x="240" y="152"/>
                  <a:pt x="239" y="152"/>
                </a:cubicBezTo>
                <a:cubicBezTo>
                  <a:pt x="239" y="151"/>
                  <a:pt x="239" y="152"/>
                  <a:pt x="238" y="151"/>
                </a:cubicBezTo>
                <a:cubicBezTo>
                  <a:pt x="238" y="151"/>
                  <a:pt x="239" y="152"/>
                  <a:pt x="239" y="152"/>
                </a:cubicBezTo>
                <a:cubicBezTo>
                  <a:pt x="238" y="152"/>
                  <a:pt x="237" y="152"/>
                  <a:pt x="237" y="152"/>
                </a:cubicBezTo>
                <a:cubicBezTo>
                  <a:pt x="236" y="152"/>
                  <a:pt x="236" y="152"/>
                  <a:pt x="235" y="152"/>
                </a:cubicBezTo>
                <a:cubicBezTo>
                  <a:pt x="235" y="152"/>
                  <a:pt x="235" y="152"/>
                  <a:pt x="235" y="153"/>
                </a:cubicBezTo>
                <a:cubicBezTo>
                  <a:pt x="235" y="153"/>
                  <a:pt x="235" y="153"/>
                  <a:pt x="235" y="153"/>
                </a:cubicBezTo>
                <a:cubicBezTo>
                  <a:pt x="235" y="153"/>
                  <a:pt x="233" y="153"/>
                  <a:pt x="233" y="153"/>
                </a:cubicBezTo>
                <a:cubicBezTo>
                  <a:pt x="233" y="153"/>
                  <a:pt x="233" y="154"/>
                  <a:pt x="233" y="154"/>
                </a:cubicBezTo>
                <a:cubicBezTo>
                  <a:pt x="233" y="154"/>
                  <a:pt x="234" y="153"/>
                  <a:pt x="234" y="154"/>
                </a:cubicBezTo>
                <a:cubicBezTo>
                  <a:pt x="233" y="154"/>
                  <a:pt x="233" y="154"/>
                  <a:pt x="233" y="154"/>
                </a:cubicBezTo>
                <a:cubicBezTo>
                  <a:pt x="233" y="154"/>
                  <a:pt x="233" y="155"/>
                  <a:pt x="233" y="155"/>
                </a:cubicBezTo>
                <a:cubicBezTo>
                  <a:pt x="233" y="155"/>
                  <a:pt x="234" y="155"/>
                  <a:pt x="234" y="155"/>
                </a:cubicBezTo>
                <a:cubicBezTo>
                  <a:pt x="234" y="155"/>
                  <a:pt x="233" y="155"/>
                  <a:pt x="233" y="155"/>
                </a:cubicBezTo>
                <a:cubicBezTo>
                  <a:pt x="233" y="155"/>
                  <a:pt x="233" y="155"/>
                  <a:pt x="233" y="155"/>
                </a:cubicBezTo>
                <a:cubicBezTo>
                  <a:pt x="233" y="155"/>
                  <a:pt x="233" y="155"/>
                  <a:pt x="233" y="155"/>
                </a:cubicBezTo>
                <a:cubicBezTo>
                  <a:pt x="234" y="156"/>
                  <a:pt x="234" y="156"/>
                  <a:pt x="235" y="156"/>
                </a:cubicBezTo>
                <a:cubicBezTo>
                  <a:pt x="235" y="156"/>
                  <a:pt x="235" y="156"/>
                  <a:pt x="236" y="156"/>
                </a:cubicBezTo>
                <a:cubicBezTo>
                  <a:pt x="236" y="156"/>
                  <a:pt x="236" y="156"/>
                  <a:pt x="236" y="156"/>
                </a:cubicBezTo>
                <a:cubicBezTo>
                  <a:pt x="236" y="157"/>
                  <a:pt x="236" y="157"/>
                  <a:pt x="235" y="158"/>
                </a:cubicBezTo>
                <a:cubicBezTo>
                  <a:pt x="235" y="158"/>
                  <a:pt x="235" y="158"/>
                  <a:pt x="235" y="158"/>
                </a:cubicBezTo>
                <a:cubicBezTo>
                  <a:pt x="235" y="158"/>
                  <a:pt x="235" y="158"/>
                  <a:pt x="235" y="158"/>
                </a:cubicBezTo>
                <a:cubicBezTo>
                  <a:pt x="235" y="158"/>
                  <a:pt x="235" y="159"/>
                  <a:pt x="235" y="159"/>
                </a:cubicBezTo>
                <a:cubicBezTo>
                  <a:pt x="235" y="159"/>
                  <a:pt x="236" y="160"/>
                  <a:pt x="236" y="160"/>
                </a:cubicBezTo>
                <a:cubicBezTo>
                  <a:pt x="236" y="160"/>
                  <a:pt x="235" y="161"/>
                  <a:pt x="235" y="161"/>
                </a:cubicBezTo>
                <a:cubicBezTo>
                  <a:pt x="234" y="161"/>
                  <a:pt x="234" y="161"/>
                  <a:pt x="233" y="161"/>
                </a:cubicBezTo>
                <a:cubicBezTo>
                  <a:pt x="233" y="161"/>
                  <a:pt x="233" y="160"/>
                  <a:pt x="232" y="160"/>
                </a:cubicBezTo>
                <a:cubicBezTo>
                  <a:pt x="232" y="160"/>
                  <a:pt x="232" y="160"/>
                  <a:pt x="232" y="160"/>
                </a:cubicBezTo>
                <a:cubicBezTo>
                  <a:pt x="232" y="159"/>
                  <a:pt x="231" y="159"/>
                  <a:pt x="231" y="159"/>
                </a:cubicBezTo>
                <a:cubicBezTo>
                  <a:pt x="231" y="159"/>
                  <a:pt x="230" y="159"/>
                  <a:pt x="230" y="159"/>
                </a:cubicBezTo>
                <a:cubicBezTo>
                  <a:pt x="230" y="159"/>
                  <a:pt x="229" y="159"/>
                  <a:pt x="229" y="159"/>
                </a:cubicBezTo>
                <a:cubicBezTo>
                  <a:pt x="228" y="159"/>
                  <a:pt x="228" y="160"/>
                  <a:pt x="228" y="160"/>
                </a:cubicBezTo>
                <a:cubicBezTo>
                  <a:pt x="228" y="160"/>
                  <a:pt x="228" y="161"/>
                  <a:pt x="228" y="161"/>
                </a:cubicBezTo>
                <a:cubicBezTo>
                  <a:pt x="228" y="161"/>
                  <a:pt x="227" y="161"/>
                  <a:pt x="227" y="162"/>
                </a:cubicBezTo>
                <a:cubicBezTo>
                  <a:pt x="227" y="162"/>
                  <a:pt x="227" y="163"/>
                  <a:pt x="227" y="163"/>
                </a:cubicBezTo>
                <a:cubicBezTo>
                  <a:pt x="227" y="163"/>
                  <a:pt x="227" y="163"/>
                  <a:pt x="227" y="163"/>
                </a:cubicBezTo>
                <a:cubicBezTo>
                  <a:pt x="227" y="163"/>
                  <a:pt x="227" y="163"/>
                  <a:pt x="227" y="163"/>
                </a:cubicBezTo>
                <a:cubicBezTo>
                  <a:pt x="227" y="164"/>
                  <a:pt x="227" y="164"/>
                  <a:pt x="227" y="165"/>
                </a:cubicBezTo>
                <a:cubicBezTo>
                  <a:pt x="227" y="164"/>
                  <a:pt x="227" y="164"/>
                  <a:pt x="227" y="164"/>
                </a:cubicBezTo>
                <a:cubicBezTo>
                  <a:pt x="227" y="164"/>
                  <a:pt x="227" y="164"/>
                  <a:pt x="227" y="164"/>
                </a:cubicBezTo>
                <a:cubicBezTo>
                  <a:pt x="227" y="165"/>
                  <a:pt x="227" y="165"/>
                  <a:pt x="227" y="165"/>
                </a:cubicBezTo>
                <a:cubicBezTo>
                  <a:pt x="227" y="166"/>
                  <a:pt x="227" y="166"/>
                  <a:pt x="227" y="167"/>
                </a:cubicBezTo>
                <a:cubicBezTo>
                  <a:pt x="227" y="167"/>
                  <a:pt x="227" y="167"/>
                  <a:pt x="227" y="168"/>
                </a:cubicBezTo>
                <a:cubicBezTo>
                  <a:pt x="227" y="168"/>
                  <a:pt x="228" y="168"/>
                  <a:pt x="228" y="168"/>
                </a:cubicBezTo>
                <a:cubicBezTo>
                  <a:pt x="228" y="168"/>
                  <a:pt x="228" y="168"/>
                  <a:pt x="227" y="168"/>
                </a:cubicBezTo>
                <a:cubicBezTo>
                  <a:pt x="227" y="168"/>
                  <a:pt x="227" y="168"/>
                  <a:pt x="227" y="168"/>
                </a:cubicBezTo>
                <a:cubicBezTo>
                  <a:pt x="227" y="168"/>
                  <a:pt x="227" y="169"/>
                  <a:pt x="227" y="169"/>
                </a:cubicBezTo>
                <a:cubicBezTo>
                  <a:pt x="226" y="169"/>
                  <a:pt x="226" y="169"/>
                  <a:pt x="226" y="169"/>
                </a:cubicBezTo>
                <a:cubicBezTo>
                  <a:pt x="226" y="168"/>
                  <a:pt x="226" y="168"/>
                  <a:pt x="227" y="168"/>
                </a:cubicBezTo>
                <a:cubicBezTo>
                  <a:pt x="227" y="167"/>
                  <a:pt x="227" y="167"/>
                  <a:pt x="227" y="167"/>
                </a:cubicBezTo>
                <a:cubicBezTo>
                  <a:pt x="227" y="167"/>
                  <a:pt x="227" y="167"/>
                  <a:pt x="227" y="167"/>
                </a:cubicBezTo>
                <a:cubicBezTo>
                  <a:pt x="226" y="168"/>
                  <a:pt x="225" y="169"/>
                  <a:pt x="224" y="169"/>
                </a:cubicBezTo>
                <a:cubicBezTo>
                  <a:pt x="224" y="169"/>
                  <a:pt x="224" y="169"/>
                  <a:pt x="224" y="169"/>
                </a:cubicBezTo>
                <a:cubicBezTo>
                  <a:pt x="224" y="170"/>
                  <a:pt x="223" y="170"/>
                  <a:pt x="223" y="170"/>
                </a:cubicBezTo>
                <a:cubicBezTo>
                  <a:pt x="224" y="170"/>
                  <a:pt x="224" y="170"/>
                  <a:pt x="224" y="170"/>
                </a:cubicBezTo>
                <a:cubicBezTo>
                  <a:pt x="224" y="169"/>
                  <a:pt x="224" y="170"/>
                  <a:pt x="224" y="170"/>
                </a:cubicBezTo>
                <a:cubicBezTo>
                  <a:pt x="224" y="170"/>
                  <a:pt x="225" y="170"/>
                  <a:pt x="225" y="170"/>
                </a:cubicBezTo>
                <a:cubicBezTo>
                  <a:pt x="225" y="170"/>
                  <a:pt x="225" y="170"/>
                  <a:pt x="225" y="170"/>
                </a:cubicBezTo>
                <a:cubicBezTo>
                  <a:pt x="225" y="170"/>
                  <a:pt x="224" y="170"/>
                  <a:pt x="224" y="171"/>
                </a:cubicBezTo>
                <a:cubicBezTo>
                  <a:pt x="224" y="171"/>
                  <a:pt x="224" y="171"/>
                  <a:pt x="224" y="171"/>
                </a:cubicBezTo>
                <a:cubicBezTo>
                  <a:pt x="224" y="171"/>
                  <a:pt x="224" y="171"/>
                  <a:pt x="224" y="171"/>
                </a:cubicBezTo>
                <a:cubicBezTo>
                  <a:pt x="224" y="171"/>
                  <a:pt x="224" y="171"/>
                  <a:pt x="224" y="171"/>
                </a:cubicBezTo>
                <a:cubicBezTo>
                  <a:pt x="224" y="171"/>
                  <a:pt x="223" y="171"/>
                  <a:pt x="223" y="171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2" y="171"/>
                  <a:pt x="222" y="171"/>
                  <a:pt x="222" y="171"/>
                </a:cubicBezTo>
                <a:cubicBezTo>
                  <a:pt x="223" y="171"/>
                  <a:pt x="223" y="171"/>
                  <a:pt x="223" y="170"/>
                </a:cubicBezTo>
                <a:cubicBezTo>
                  <a:pt x="223" y="170"/>
                  <a:pt x="222" y="171"/>
                  <a:pt x="222" y="171"/>
                </a:cubicBezTo>
                <a:cubicBezTo>
                  <a:pt x="221" y="171"/>
                  <a:pt x="221" y="171"/>
                  <a:pt x="221" y="170"/>
                </a:cubicBezTo>
                <a:cubicBezTo>
                  <a:pt x="220" y="170"/>
                  <a:pt x="220" y="170"/>
                  <a:pt x="220" y="170"/>
                </a:cubicBezTo>
                <a:cubicBezTo>
                  <a:pt x="220" y="170"/>
                  <a:pt x="220" y="169"/>
                  <a:pt x="220" y="169"/>
                </a:cubicBezTo>
                <a:cubicBezTo>
                  <a:pt x="220" y="169"/>
                  <a:pt x="221" y="170"/>
                  <a:pt x="221" y="170"/>
                </a:cubicBezTo>
                <a:cubicBezTo>
                  <a:pt x="220" y="169"/>
                  <a:pt x="219" y="169"/>
                  <a:pt x="218" y="169"/>
                </a:cubicBezTo>
                <a:cubicBezTo>
                  <a:pt x="215" y="170"/>
                  <a:pt x="215" y="170"/>
                  <a:pt x="215" y="170"/>
                </a:cubicBezTo>
                <a:cubicBezTo>
                  <a:pt x="215" y="170"/>
                  <a:pt x="215" y="171"/>
                  <a:pt x="214" y="171"/>
                </a:cubicBezTo>
                <a:cubicBezTo>
                  <a:pt x="214" y="171"/>
                  <a:pt x="213" y="171"/>
                  <a:pt x="212" y="172"/>
                </a:cubicBezTo>
                <a:cubicBezTo>
                  <a:pt x="212" y="172"/>
                  <a:pt x="211" y="172"/>
                  <a:pt x="210" y="172"/>
                </a:cubicBezTo>
                <a:cubicBezTo>
                  <a:pt x="210" y="172"/>
                  <a:pt x="209" y="172"/>
                  <a:pt x="209" y="172"/>
                </a:cubicBezTo>
                <a:cubicBezTo>
                  <a:pt x="209" y="172"/>
                  <a:pt x="209" y="172"/>
                  <a:pt x="209" y="172"/>
                </a:cubicBezTo>
                <a:cubicBezTo>
                  <a:pt x="209" y="172"/>
                  <a:pt x="209" y="172"/>
                  <a:pt x="209" y="172"/>
                </a:cubicBezTo>
                <a:cubicBezTo>
                  <a:pt x="208" y="172"/>
                  <a:pt x="208" y="173"/>
                  <a:pt x="209" y="173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10" y="173"/>
                  <a:pt x="210" y="173"/>
                  <a:pt x="210" y="173"/>
                </a:cubicBezTo>
                <a:cubicBezTo>
                  <a:pt x="210" y="173"/>
                  <a:pt x="210" y="173"/>
                  <a:pt x="210" y="173"/>
                </a:cubicBezTo>
                <a:cubicBezTo>
                  <a:pt x="210" y="173"/>
                  <a:pt x="210" y="173"/>
                  <a:pt x="210" y="174"/>
                </a:cubicBezTo>
                <a:cubicBezTo>
                  <a:pt x="210" y="173"/>
                  <a:pt x="210" y="173"/>
                  <a:pt x="209" y="173"/>
                </a:cubicBezTo>
                <a:cubicBezTo>
                  <a:pt x="209" y="173"/>
                  <a:pt x="210" y="174"/>
                  <a:pt x="210" y="174"/>
                </a:cubicBezTo>
                <a:cubicBezTo>
                  <a:pt x="210" y="174"/>
                  <a:pt x="210" y="174"/>
                  <a:pt x="210" y="174"/>
                </a:cubicBezTo>
                <a:cubicBezTo>
                  <a:pt x="209" y="173"/>
                  <a:pt x="209" y="173"/>
                  <a:pt x="209" y="173"/>
                </a:cubicBezTo>
                <a:cubicBezTo>
                  <a:pt x="209" y="173"/>
                  <a:pt x="208" y="173"/>
                  <a:pt x="208" y="173"/>
                </a:cubicBezTo>
                <a:cubicBezTo>
                  <a:pt x="208" y="172"/>
                  <a:pt x="208" y="172"/>
                  <a:pt x="208" y="172"/>
                </a:cubicBezTo>
                <a:cubicBezTo>
                  <a:pt x="208" y="172"/>
                  <a:pt x="208" y="172"/>
                  <a:pt x="208" y="172"/>
                </a:cubicBezTo>
                <a:cubicBezTo>
                  <a:pt x="207" y="172"/>
                  <a:pt x="207" y="172"/>
                  <a:pt x="207" y="171"/>
                </a:cubicBezTo>
                <a:cubicBezTo>
                  <a:pt x="207" y="171"/>
                  <a:pt x="206" y="171"/>
                  <a:pt x="206" y="171"/>
                </a:cubicBezTo>
                <a:cubicBezTo>
                  <a:pt x="206" y="171"/>
                  <a:pt x="206" y="170"/>
                  <a:pt x="206" y="171"/>
                </a:cubicBezTo>
                <a:cubicBezTo>
                  <a:pt x="206" y="171"/>
                  <a:pt x="205" y="171"/>
                  <a:pt x="205" y="171"/>
                </a:cubicBezTo>
                <a:cubicBezTo>
                  <a:pt x="205" y="171"/>
                  <a:pt x="205" y="171"/>
                  <a:pt x="205" y="171"/>
                </a:cubicBezTo>
                <a:cubicBezTo>
                  <a:pt x="205" y="171"/>
                  <a:pt x="206" y="171"/>
                  <a:pt x="206" y="171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4" y="171"/>
                  <a:pt x="204" y="172"/>
                  <a:pt x="204" y="172"/>
                </a:cubicBezTo>
                <a:cubicBezTo>
                  <a:pt x="204" y="172"/>
                  <a:pt x="204" y="171"/>
                  <a:pt x="203" y="172"/>
                </a:cubicBezTo>
                <a:cubicBezTo>
                  <a:pt x="202" y="172"/>
                  <a:pt x="202" y="172"/>
                  <a:pt x="202" y="172"/>
                </a:cubicBezTo>
                <a:cubicBezTo>
                  <a:pt x="202" y="172"/>
                  <a:pt x="202" y="172"/>
                  <a:pt x="201" y="172"/>
                </a:cubicBezTo>
                <a:cubicBezTo>
                  <a:pt x="201" y="172"/>
                  <a:pt x="200" y="172"/>
                  <a:pt x="201" y="172"/>
                </a:cubicBezTo>
                <a:cubicBezTo>
                  <a:pt x="201" y="171"/>
                  <a:pt x="201" y="171"/>
                  <a:pt x="201" y="171"/>
                </a:cubicBezTo>
                <a:cubicBezTo>
                  <a:pt x="201" y="171"/>
                  <a:pt x="201" y="171"/>
                  <a:pt x="201" y="171"/>
                </a:cubicBezTo>
                <a:cubicBezTo>
                  <a:pt x="201" y="171"/>
                  <a:pt x="200" y="171"/>
                  <a:pt x="200" y="171"/>
                </a:cubicBezTo>
                <a:cubicBezTo>
                  <a:pt x="200" y="171"/>
                  <a:pt x="200" y="171"/>
                  <a:pt x="199" y="171"/>
                </a:cubicBezTo>
                <a:cubicBezTo>
                  <a:pt x="199" y="170"/>
                  <a:pt x="199" y="171"/>
                  <a:pt x="199" y="171"/>
                </a:cubicBezTo>
                <a:cubicBezTo>
                  <a:pt x="199" y="171"/>
                  <a:pt x="199" y="171"/>
                  <a:pt x="199" y="170"/>
                </a:cubicBezTo>
                <a:cubicBezTo>
                  <a:pt x="199" y="170"/>
                  <a:pt x="198" y="170"/>
                  <a:pt x="198" y="170"/>
                </a:cubicBezTo>
                <a:cubicBezTo>
                  <a:pt x="198" y="170"/>
                  <a:pt x="198" y="170"/>
                  <a:pt x="198" y="170"/>
                </a:cubicBezTo>
                <a:cubicBezTo>
                  <a:pt x="199" y="170"/>
                  <a:pt x="198" y="169"/>
                  <a:pt x="198" y="169"/>
                </a:cubicBezTo>
                <a:cubicBezTo>
                  <a:pt x="198" y="169"/>
                  <a:pt x="197" y="169"/>
                  <a:pt x="197" y="169"/>
                </a:cubicBezTo>
                <a:cubicBezTo>
                  <a:pt x="197" y="169"/>
                  <a:pt x="197" y="169"/>
                  <a:pt x="198" y="169"/>
                </a:cubicBezTo>
                <a:cubicBezTo>
                  <a:pt x="198" y="169"/>
                  <a:pt x="198" y="169"/>
                  <a:pt x="197" y="168"/>
                </a:cubicBezTo>
                <a:cubicBezTo>
                  <a:pt x="197" y="168"/>
                  <a:pt x="197" y="169"/>
                  <a:pt x="197" y="168"/>
                </a:cubicBezTo>
                <a:cubicBezTo>
                  <a:pt x="197" y="168"/>
                  <a:pt x="197" y="168"/>
                  <a:pt x="197" y="168"/>
                </a:cubicBezTo>
                <a:cubicBezTo>
                  <a:pt x="198" y="168"/>
                  <a:pt x="197" y="167"/>
                  <a:pt x="197" y="167"/>
                </a:cubicBezTo>
                <a:cubicBezTo>
                  <a:pt x="197" y="167"/>
                  <a:pt x="197" y="167"/>
                  <a:pt x="198" y="166"/>
                </a:cubicBezTo>
                <a:cubicBezTo>
                  <a:pt x="198" y="166"/>
                  <a:pt x="197" y="166"/>
                  <a:pt x="197" y="166"/>
                </a:cubicBezTo>
                <a:cubicBezTo>
                  <a:pt x="198" y="166"/>
                  <a:pt x="198" y="166"/>
                  <a:pt x="198" y="166"/>
                </a:cubicBezTo>
                <a:cubicBezTo>
                  <a:pt x="198" y="166"/>
                  <a:pt x="198" y="165"/>
                  <a:pt x="198" y="165"/>
                </a:cubicBezTo>
                <a:cubicBezTo>
                  <a:pt x="199" y="165"/>
                  <a:pt x="199" y="166"/>
                  <a:pt x="199" y="165"/>
                </a:cubicBezTo>
                <a:cubicBezTo>
                  <a:pt x="199" y="165"/>
                  <a:pt x="199" y="164"/>
                  <a:pt x="200" y="164"/>
                </a:cubicBezTo>
                <a:cubicBezTo>
                  <a:pt x="199" y="164"/>
                  <a:pt x="199" y="164"/>
                  <a:pt x="200" y="164"/>
                </a:cubicBezTo>
                <a:cubicBezTo>
                  <a:pt x="200" y="164"/>
                  <a:pt x="200" y="165"/>
                  <a:pt x="200" y="164"/>
                </a:cubicBezTo>
                <a:cubicBezTo>
                  <a:pt x="200" y="164"/>
                  <a:pt x="201" y="164"/>
                  <a:pt x="201" y="163"/>
                </a:cubicBezTo>
                <a:cubicBezTo>
                  <a:pt x="200" y="163"/>
                  <a:pt x="200" y="163"/>
                  <a:pt x="200" y="163"/>
                </a:cubicBezTo>
                <a:cubicBezTo>
                  <a:pt x="200" y="163"/>
                  <a:pt x="200" y="163"/>
                  <a:pt x="199" y="163"/>
                </a:cubicBezTo>
                <a:cubicBezTo>
                  <a:pt x="199" y="163"/>
                  <a:pt x="199" y="163"/>
                  <a:pt x="199" y="163"/>
                </a:cubicBezTo>
                <a:cubicBezTo>
                  <a:pt x="199" y="163"/>
                  <a:pt x="199" y="163"/>
                  <a:pt x="199" y="163"/>
                </a:cubicBezTo>
                <a:cubicBezTo>
                  <a:pt x="199" y="163"/>
                  <a:pt x="199" y="163"/>
                  <a:pt x="199" y="162"/>
                </a:cubicBezTo>
                <a:cubicBezTo>
                  <a:pt x="199" y="162"/>
                  <a:pt x="199" y="162"/>
                  <a:pt x="199" y="162"/>
                </a:cubicBezTo>
                <a:cubicBezTo>
                  <a:pt x="199" y="162"/>
                  <a:pt x="199" y="162"/>
                  <a:pt x="199" y="162"/>
                </a:cubicBezTo>
                <a:cubicBezTo>
                  <a:pt x="199" y="162"/>
                  <a:pt x="199" y="162"/>
                  <a:pt x="199" y="162"/>
                </a:cubicBezTo>
                <a:cubicBezTo>
                  <a:pt x="199" y="162"/>
                  <a:pt x="199" y="161"/>
                  <a:pt x="199" y="161"/>
                </a:cubicBezTo>
                <a:cubicBezTo>
                  <a:pt x="199" y="161"/>
                  <a:pt x="199" y="161"/>
                  <a:pt x="199" y="161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97" y="161"/>
                  <a:pt x="197" y="161"/>
                  <a:pt x="197" y="161"/>
                </a:cubicBezTo>
                <a:cubicBezTo>
                  <a:pt x="197" y="161"/>
                  <a:pt x="196" y="162"/>
                  <a:pt x="196" y="162"/>
                </a:cubicBezTo>
                <a:cubicBezTo>
                  <a:pt x="196" y="162"/>
                  <a:pt x="196" y="162"/>
                  <a:pt x="196" y="162"/>
                </a:cubicBezTo>
                <a:cubicBezTo>
                  <a:pt x="197" y="162"/>
                  <a:pt x="197" y="162"/>
                  <a:pt x="197" y="163"/>
                </a:cubicBezTo>
                <a:cubicBezTo>
                  <a:pt x="196" y="163"/>
                  <a:pt x="196" y="163"/>
                  <a:pt x="196" y="163"/>
                </a:cubicBezTo>
                <a:cubicBezTo>
                  <a:pt x="196" y="163"/>
                  <a:pt x="196" y="162"/>
                  <a:pt x="196" y="162"/>
                </a:cubicBezTo>
                <a:cubicBezTo>
                  <a:pt x="196" y="162"/>
                  <a:pt x="196" y="162"/>
                  <a:pt x="196" y="162"/>
                </a:cubicBezTo>
                <a:cubicBezTo>
                  <a:pt x="196" y="162"/>
                  <a:pt x="196" y="162"/>
                  <a:pt x="195" y="162"/>
                </a:cubicBezTo>
                <a:cubicBezTo>
                  <a:pt x="195" y="162"/>
                  <a:pt x="195" y="162"/>
                  <a:pt x="195" y="163"/>
                </a:cubicBezTo>
                <a:cubicBezTo>
                  <a:pt x="195" y="163"/>
                  <a:pt x="195" y="163"/>
                  <a:pt x="195" y="163"/>
                </a:cubicBezTo>
                <a:cubicBezTo>
                  <a:pt x="195" y="163"/>
                  <a:pt x="194" y="163"/>
                  <a:pt x="194" y="162"/>
                </a:cubicBezTo>
                <a:cubicBezTo>
                  <a:pt x="194" y="163"/>
                  <a:pt x="193" y="163"/>
                  <a:pt x="193" y="163"/>
                </a:cubicBezTo>
                <a:cubicBezTo>
                  <a:pt x="194" y="163"/>
                  <a:pt x="194" y="164"/>
                  <a:pt x="194" y="164"/>
                </a:cubicBezTo>
                <a:cubicBezTo>
                  <a:pt x="194" y="164"/>
                  <a:pt x="193" y="165"/>
                  <a:pt x="193" y="165"/>
                </a:cubicBezTo>
                <a:cubicBezTo>
                  <a:pt x="194" y="165"/>
                  <a:pt x="194" y="165"/>
                  <a:pt x="194" y="165"/>
                </a:cubicBezTo>
                <a:cubicBezTo>
                  <a:pt x="194" y="165"/>
                  <a:pt x="194" y="165"/>
                  <a:pt x="194" y="165"/>
                </a:cubicBezTo>
                <a:cubicBezTo>
                  <a:pt x="194" y="165"/>
                  <a:pt x="194" y="165"/>
                  <a:pt x="194" y="165"/>
                </a:cubicBezTo>
                <a:cubicBezTo>
                  <a:pt x="194" y="165"/>
                  <a:pt x="194" y="166"/>
                  <a:pt x="193" y="166"/>
                </a:cubicBezTo>
                <a:cubicBezTo>
                  <a:pt x="193" y="167"/>
                  <a:pt x="194" y="167"/>
                  <a:pt x="194" y="167"/>
                </a:cubicBezTo>
                <a:cubicBezTo>
                  <a:pt x="194" y="167"/>
                  <a:pt x="194" y="167"/>
                  <a:pt x="194" y="166"/>
                </a:cubicBezTo>
                <a:cubicBezTo>
                  <a:pt x="194" y="166"/>
                  <a:pt x="195" y="168"/>
                  <a:pt x="195" y="168"/>
                </a:cubicBezTo>
                <a:cubicBezTo>
                  <a:pt x="195" y="168"/>
                  <a:pt x="195" y="168"/>
                  <a:pt x="194" y="168"/>
                </a:cubicBezTo>
                <a:cubicBezTo>
                  <a:pt x="194" y="168"/>
                  <a:pt x="195" y="168"/>
                  <a:pt x="195" y="168"/>
                </a:cubicBezTo>
                <a:cubicBezTo>
                  <a:pt x="195" y="168"/>
                  <a:pt x="195" y="169"/>
                  <a:pt x="195" y="169"/>
                </a:cubicBezTo>
                <a:cubicBezTo>
                  <a:pt x="195" y="169"/>
                  <a:pt x="195" y="169"/>
                  <a:pt x="195" y="169"/>
                </a:cubicBezTo>
                <a:cubicBezTo>
                  <a:pt x="195" y="169"/>
                  <a:pt x="195" y="169"/>
                  <a:pt x="195" y="169"/>
                </a:cubicBezTo>
                <a:cubicBezTo>
                  <a:pt x="195" y="169"/>
                  <a:pt x="194" y="169"/>
                  <a:pt x="194" y="169"/>
                </a:cubicBezTo>
                <a:cubicBezTo>
                  <a:pt x="194" y="169"/>
                  <a:pt x="194" y="169"/>
                  <a:pt x="194" y="168"/>
                </a:cubicBezTo>
                <a:cubicBezTo>
                  <a:pt x="194" y="168"/>
                  <a:pt x="194" y="169"/>
                  <a:pt x="194" y="169"/>
                </a:cubicBezTo>
                <a:cubicBezTo>
                  <a:pt x="194" y="169"/>
                  <a:pt x="194" y="169"/>
                  <a:pt x="194" y="169"/>
                </a:cubicBezTo>
                <a:cubicBezTo>
                  <a:pt x="194" y="169"/>
                  <a:pt x="194" y="169"/>
                  <a:pt x="194" y="169"/>
                </a:cubicBezTo>
                <a:cubicBezTo>
                  <a:pt x="195" y="169"/>
                  <a:pt x="195" y="169"/>
                  <a:pt x="195" y="169"/>
                </a:cubicBezTo>
                <a:cubicBezTo>
                  <a:pt x="195" y="169"/>
                  <a:pt x="195" y="170"/>
                  <a:pt x="195" y="170"/>
                </a:cubicBezTo>
                <a:cubicBezTo>
                  <a:pt x="196" y="170"/>
                  <a:pt x="196" y="170"/>
                  <a:pt x="196" y="170"/>
                </a:cubicBezTo>
                <a:cubicBezTo>
                  <a:pt x="196" y="170"/>
                  <a:pt x="196" y="170"/>
                  <a:pt x="196" y="171"/>
                </a:cubicBezTo>
                <a:cubicBezTo>
                  <a:pt x="195" y="171"/>
                  <a:pt x="195" y="171"/>
                  <a:pt x="195" y="171"/>
                </a:cubicBezTo>
                <a:cubicBezTo>
                  <a:pt x="195" y="171"/>
                  <a:pt x="195" y="171"/>
                  <a:pt x="195" y="171"/>
                </a:cubicBezTo>
                <a:cubicBezTo>
                  <a:pt x="195" y="171"/>
                  <a:pt x="195" y="171"/>
                  <a:pt x="196" y="171"/>
                </a:cubicBezTo>
                <a:cubicBezTo>
                  <a:pt x="195" y="171"/>
                  <a:pt x="195" y="171"/>
                  <a:pt x="195" y="171"/>
                </a:cubicBezTo>
                <a:cubicBezTo>
                  <a:pt x="195" y="172"/>
                  <a:pt x="196" y="172"/>
                  <a:pt x="195" y="172"/>
                </a:cubicBezTo>
                <a:cubicBezTo>
                  <a:pt x="196" y="172"/>
                  <a:pt x="196" y="172"/>
                  <a:pt x="196" y="173"/>
                </a:cubicBezTo>
                <a:cubicBezTo>
                  <a:pt x="196" y="173"/>
                  <a:pt x="196" y="173"/>
                  <a:pt x="196" y="173"/>
                </a:cubicBezTo>
                <a:cubicBezTo>
                  <a:pt x="196" y="173"/>
                  <a:pt x="195" y="172"/>
                  <a:pt x="195" y="173"/>
                </a:cubicBezTo>
                <a:cubicBezTo>
                  <a:pt x="195" y="173"/>
                  <a:pt x="195" y="173"/>
                  <a:pt x="195" y="173"/>
                </a:cubicBezTo>
                <a:cubicBezTo>
                  <a:pt x="195" y="173"/>
                  <a:pt x="195" y="173"/>
                  <a:pt x="195" y="173"/>
                </a:cubicBezTo>
                <a:cubicBezTo>
                  <a:pt x="194" y="173"/>
                  <a:pt x="194" y="173"/>
                  <a:pt x="195" y="173"/>
                </a:cubicBezTo>
                <a:cubicBezTo>
                  <a:pt x="195" y="174"/>
                  <a:pt x="195" y="174"/>
                  <a:pt x="195" y="174"/>
                </a:cubicBezTo>
                <a:cubicBezTo>
                  <a:pt x="195" y="174"/>
                  <a:pt x="195" y="174"/>
                  <a:pt x="194" y="174"/>
                </a:cubicBezTo>
                <a:cubicBezTo>
                  <a:pt x="195" y="174"/>
                  <a:pt x="195" y="174"/>
                  <a:pt x="194" y="174"/>
                </a:cubicBezTo>
                <a:cubicBezTo>
                  <a:pt x="194" y="173"/>
                  <a:pt x="194" y="173"/>
                  <a:pt x="194" y="173"/>
                </a:cubicBezTo>
                <a:cubicBezTo>
                  <a:pt x="194" y="174"/>
                  <a:pt x="194" y="174"/>
                  <a:pt x="194" y="174"/>
                </a:cubicBezTo>
                <a:cubicBezTo>
                  <a:pt x="194" y="174"/>
                  <a:pt x="194" y="174"/>
                  <a:pt x="194" y="174"/>
                </a:cubicBezTo>
                <a:cubicBezTo>
                  <a:pt x="194" y="174"/>
                  <a:pt x="194" y="174"/>
                  <a:pt x="193" y="174"/>
                </a:cubicBezTo>
                <a:cubicBezTo>
                  <a:pt x="194" y="174"/>
                  <a:pt x="193" y="173"/>
                  <a:pt x="193" y="173"/>
                </a:cubicBezTo>
                <a:cubicBezTo>
                  <a:pt x="192" y="173"/>
                  <a:pt x="191" y="173"/>
                  <a:pt x="191" y="174"/>
                </a:cubicBezTo>
                <a:cubicBezTo>
                  <a:pt x="191" y="174"/>
                  <a:pt x="191" y="174"/>
                  <a:pt x="191" y="174"/>
                </a:cubicBezTo>
                <a:cubicBezTo>
                  <a:pt x="191" y="174"/>
                  <a:pt x="191" y="174"/>
                  <a:pt x="191" y="174"/>
                </a:cubicBezTo>
                <a:cubicBezTo>
                  <a:pt x="191" y="174"/>
                  <a:pt x="191" y="174"/>
                  <a:pt x="191" y="174"/>
                </a:cubicBezTo>
                <a:cubicBezTo>
                  <a:pt x="191" y="175"/>
                  <a:pt x="191" y="175"/>
                  <a:pt x="191" y="175"/>
                </a:cubicBezTo>
                <a:cubicBezTo>
                  <a:pt x="191" y="175"/>
                  <a:pt x="191" y="175"/>
                  <a:pt x="191" y="175"/>
                </a:cubicBezTo>
                <a:cubicBezTo>
                  <a:pt x="191" y="175"/>
                  <a:pt x="191" y="175"/>
                  <a:pt x="191" y="174"/>
                </a:cubicBezTo>
                <a:cubicBezTo>
                  <a:pt x="190" y="174"/>
                  <a:pt x="190" y="174"/>
                  <a:pt x="189" y="174"/>
                </a:cubicBezTo>
                <a:cubicBezTo>
                  <a:pt x="189" y="174"/>
                  <a:pt x="187" y="174"/>
                  <a:pt x="187" y="175"/>
                </a:cubicBezTo>
                <a:cubicBezTo>
                  <a:pt x="186" y="175"/>
                  <a:pt x="186" y="175"/>
                  <a:pt x="186" y="175"/>
                </a:cubicBezTo>
                <a:cubicBezTo>
                  <a:pt x="186" y="176"/>
                  <a:pt x="186" y="176"/>
                  <a:pt x="185" y="176"/>
                </a:cubicBezTo>
                <a:cubicBezTo>
                  <a:pt x="185" y="176"/>
                  <a:pt x="185" y="176"/>
                  <a:pt x="185" y="176"/>
                </a:cubicBezTo>
                <a:cubicBezTo>
                  <a:pt x="185" y="176"/>
                  <a:pt x="185" y="177"/>
                  <a:pt x="184" y="177"/>
                </a:cubicBezTo>
                <a:cubicBezTo>
                  <a:pt x="184" y="178"/>
                  <a:pt x="184" y="178"/>
                  <a:pt x="183" y="179"/>
                </a:cubicBezTo>
                <a:cubicBezTo>
                  <a:pt x="183" y="179"/>
                  <a:pt x="183" y="179"/>
                  <a:pt x="183" y="180"/>
                </a:cubicBezTo>
                <a:cubicBezTo>
                  <a:pt x="183" y="180"/>
                  <a:pt x="183" y="180"/>
                  <a:pt x="184" y="180"/>
                </a:cubicBezTo>
                <a:cubicBezTo>
                  <a:pt x="184" y="180"/>
                  <a:pt x="184" y="180"/>
                  <a:pt x="185" y="180"/>
                </a:cubicBezTo>
                <a:cubicBezTo>
                  <a:pt x="185" y="180"/>
                  <a:pt x="185" y="180"/>
                  <a:pt x="185" y="180"/>
                </a:cubicBezTo>
                <a:cubicBezTo>
                  <a:pt x="185" y="180"/>
                  <a:pt x="184" y="180"/>
                  <a:pt x="184" y="180"/>
                </a:cubicBezTo>
                <a:cubicBezTo>
                  <a:pt x="184" y="180"/>
                  <a:pt x="183" y="180"/>
                  <a:pt x="183" y="180"/>
                </a:cubicBezTo>
                <a:cubicBezTo>
                  <a:pt x="183" y="180"/>
                  <a:pt x="183" y="180"/>
                  <a:pt x="183" y="180"/>
                </a:cubicBezTo>
                <a:cubicBezTo>
                  <a:pt x="183" y="181"/>
                  <a:pt x="183" y="181"/>
                  <a:pt x="183" y="181"/>
                </a:cubicBezTo>
                <a:cubicBezTo>
                  <a:pt x="184" y="181"/>
                  <a:pt x="183" y="181"/>
                  <a:pt x="183" y="181"/>
                </a:cubicBezTo>
                <a:cubicBezTo>
                  <a:pt x="183" y="181"/>
                  <a:pt x="183" y="181"/>
                  <a:pt x="182" y="180"/>
                </a:cubicBezTo>
                <a:cubicBezTo>
                  <a:pt x="182" y="180"/>
                  <a:pt x="182" y="180"/>
                  <a:pt x="182" y="181"/>
                </a:cubicBezTo>
                <a:cubicBezTo>
                  <a:pt x="181" y="181"/>
                  <a:pt x="182" y="181"/>
                  <a:pt x="182" y="181"/>
                </a:cubicBezTo>
                <a:cubicBezTo>
                  <a:pt x="182" y="181"/>
                  <a:pt x="182" y="181"/>
                  <a:pt x="183" y="181"/>
                </a:cubicBezTo>
                <a:cubicBezTo>
                  <a:pt x="183" y="181"/>
                  <a:pt x="183" y="181"/>
                  <a:pt x="184" y="181"/>
                </a:cubicBezTo>
                <a:cubicBezTo>
                  <a:pt x="184" y="181"/>
                  <a:pt x="184" y="181"/>
                  <a:pt x="183" y="181"/>
                </a:cubicBezTo>
                <a:cubicBezTo>
                  <a:pt x="184" y="181"/>
                  <a:pt x="184" y="181"/>
                  <a:pt x="184" y="182"/>
                </a:cubicBezTo>
                <a:cubicBezTo>
                  <a:pt x="184" y="182"/>
                  <a:pt x="184" y="181"/>
                  <a:pt x="183" y="181"/>
                </a:cubicBezTo>
                <a:cubicBezTo>
                  <a:pt x="183" y="181"/>
                  <a:pt x="182" y="181"/>
                  <a:pt x="181" y="181"/>
                </a:cubicBezTo>
                <a:cubicBezTo>
                  <a:pt x="181" y="181"/>
                  <a:pt x="181" y="181"/>
                  <a:pt x="181" y="181"/>
                </a:cubicBezTo>
                <a:cubicBezTo>
                  <a:pt x="181" y="181"/>
                  <a:pt x="181" y="181"/>
                  <a:pt x="181" y="181"/>
                </a:cubicBezTo>
                <a:cubicBezTo>
                  <a:pt x="180" y="181"/>
                  <a:pt x="180" y="182"/>
                  <a:pt x="179" y="182"/>
                </a:cubicBezTo>
                <a:cubicBezTo>
                  <a:pt x="179" y="182"/>
                  <a:pt x="179" y="182"/>
                  <a:pt x="179" y="182"/>
                </a:cubicBezTo>
                <a:cubicBezTo>
                  <a:pt x="179" y="182"/>
                  <a:pt x="179" y="182"/>
                  <a:pt x="179" y="182"/>
                </a:cubicBezTo>
                <a:cubicBezTo>
                  <a:pt x="178" y="182"/>
                  <a:pt x="178" y="183"/>
                  <a:pt x="177" y="183"/>
                </a:cubicBezTo>
                <a:cubicBezTo>
                  <a:pt x="176" y="183"/>
                  <a:pt x="177" y="184"/>
                  <a:pt x="177" y="185"/>
                </a:cubicBezTo>
                <a:cubicBezTo>
                  <a:pt x="177" y="185"/>
                  <a:pt x="177" y="185"/>
                  <a:pt x="176" y="185"/>
                </a:cubicBezTo>
                <a:cubicBezTo>
                  <a:pt x="176" y="186"/>
                  <a:pt x="175" y="186"/>
                  <a:pt x="175" y="186"/>
                </a:cubicBezTo>
                <a:cubicBezTo>
                  <a:pt x="174" y="186"/>
                  <a:pt x="174" y="186"/>
                  <a:pt x="174" y="187"/>
                </a:cubicBezTo>
                <a:cubicBezTo>
                  <a:pt x="173" y="187"/>
                  <a:pt x="173" y="187"/>
                  <a:pt x="173" y="187"/>
                </a:cubicBezTo>
                <a:cubicBezTo>
                  <a:pt x="173" y="187"/>
                  <a:pt x="173" y="187"/>
                  <a:pt x="173" y="187"/>
                </a:cubicBezTo>
                <a:cubicBezTo>
                  <a:pt x="173" y="188"/>
                  <a:pt x="173" y="188"/>
                  <a:pt x="174" y="188"/>
                </a:cubicBezTo>
                <a:cubicBezTo>
                  <a:pt x="173" y="188"/>
                  <a:pt x="173" y="188"/>
                  <a:pt x="172" y="188"/>
                </a:cubicBezTo>
                <a:cubicBezTo>
                  <a:pt x="172" y="188"/>
                  <a:pt x="171" y="188"/>
                  <a:pt x="171" y="188"/>
                </a:cubicBezTo>
                <a:cubicBezTo>
                  <a:pt x="171" y="188"/>
                  <a:pt x="170" y="188"/>
                  <a:pt x="170" y="188"/>
                </a:cubicBezTo>
                <a:cubicBezTo>
                  <a:pt x="170" y="188"/>
                  <a:pt x="170" y="188"/>
                  <a:pt x="169" y="188"/>
                </a:cubicBezTo>
                <a:cubicBezTo>
                  <a:pt x="169" y="188"/>
                  <a:pt x="169" y="188"/>
                  <a:pt x="169" y="187"/>
                </a:cubicBezTo>
                <a:cubicBezTo>
                  <a:pt x="169" y="187"/>
                  <a:pt x="169" y="187"/>
                  <a:pt x="169" y="187"/>
                </a:cubicBezTo>
                <a:cubicBezTo>
                  <a:pt x="169" y="187"/>
                  <a:pt x="169" y="187"/>
                  <a:pt x="169" y="187"/>
                </a:cubicBezTo>
                <a:cubicBezTo>
                  <a:pt x="169" y="187"/>
                  <a:pt x="169" y="187"/>
                  <a:pt x="168" y="187"/>
                </a:cubicBezTo>
                <a:cubicBezTo>
                  <a:pt x="168" y="187"/>
                  <a:pt x="168" y="187"/>
                  <a:pt x="168" y="187"/>
                </a:cubicBezTo>
                <a:cubicBezTo>
                  <a:pt x="168" y="187"/>
                  <a:pt x="168" y="187"/>
                  <a:pt x="167" y="187"/>
                </a:cubicBezTo>
                <a:cubicBezTo>
                  <a:pt x="168" y="187"/>
                  <a:pt x="168" y="188"/>
                  <a:pt x="168" y="188"/>
                </a:cubicBezTo>
                <a:cubicBezTo>
                  <a:pt x="168" y="188"/>
                  <a:pt x="168" y="188"/>
                  <a:pt x="168" y="188"/>
                </a:cubicBezTo>
                <a:cubicBezTo>
                  <a:pt x="168" y="188"/>
                  <a:pt x="168" y="188"/>
                  <a:pt x="168" y="189"/>
                </a:cubicBezTo>
                <a:cubicBezTo>
                  <a:pt x="169" y="188"/>
                  <a:pt x="169" y="190"/>
                  <a:pt x="169" y="190"/>
                </a:cubicBezTo>
                <a:cubicBezTo>
                  <a:pt x="169" y="190"/>
                  <a:pt x="169" y="190"/>
                  <a:pt x="169" y="190"/>
                </a:cubicBezTo>
                <a:cubicBezTo>
                  <a:pt x="169" y="191"/>
                  <a:pt x="168" y="190"/>
                  <a:pt x="168" y="190"/>
                </a:cubicBezTo>
                <a:cubicBezTo>
                  <a:pt x="168" y="190"/>
                  <a:pt x="167" y="191"/>
                  <a:pt x="167" y="191"/>
                </a:cubicBezTo>
                <a:cubicBezTo>
                  <a:pt x="167" y="190"/>
                  <a:pt x="167" y="191"/>
                  <a:pt x="166" y="191"/>
                </a:cubicBezTo>
                <a:cubicBezTo>
                  <a:pt x="166" y="191"/>
                  <a:pt x="166" y="191"/>
                  <a:pt x="166" y="191"/>
                </a:cubicBezTo>
                <a:cubicBezTo>
                  <a:pt x="165" y="191"/>
                  <a:pt x="165" y="190"/>
                  <a:pt x="165" y="190"/>
                </a:cubicBezTo>
                <a:cubicBezTo>
                  <a:pt x="165" y="190"/>
                  <a:pt x="165" y="190"/>
                  <a:pt x="165" y="190"/>
                </a:cubicBezTo>
                <a:cubicBezTo>
                  <a:pt x="164" y="190"/>
                  <a:pt x="164" y="190"/>
                  <a:pt x="163" y="190"/>
                </a:cubicBezTo>
                <a:cubicBezTo>
                  <a:pt x="163" y="190"/>
                  <a:pt x="162" y="190"/>
                  <a:pt x="162" y="191"/>
                </a:cubicBezTo>
                <a:cubicBezTo>
                  <a:pt x="161" y="191"/>
                  <a:pt x="161" y="191"/>
                  <a:pt x="160" y="191"/>
                </a:cubicBezTo>
                <a:cubicBezTo>
                  <a:pt x="160" y="191"/>
                  <a:pt x="160" y="191"/>
                  <a:pt x="160" y="191"/>
                </a:cubicBezTo>
                <a:cubicBezTo>
                  <a:pt x="160" y="192"/>
                  <a:pt x="161" y="191"/>
                  <a:pt x="161" y="191"/>
                </a:cubicBezTo>
                <a:cubicBezTo>
                  <a:pt x="161" y="191"/>
                  <a:pt x="161" y="191"/>
                  <a:pt x="161" y="191"/>
                </a:cubicBezTo>
                <a:cubicBezTo>
                  <a:pt x="161" y="191"/>
                  <a:pt x="161" y="191"/>
                  <a:pt x="161" y="191"/>
                </a:cubicBezTo>
                <a:cubicBezTo>
                  <a:pt x="161" y="192"/>
                  <a:pt x="161" y="192"/>
                  <a:pt x="161" y="192"/>
                </a:cubicBezTo>
                <a:cubicBezTo>
                  <a:pt x="161" y="192"/>
                  <a:pt x="161" y="192"/>
                  <a:pt x="161" y="192"/>
                </a:cubicBezTo>
                <a:cubicBezTo>
                  <a:pt x="161" y="192"/>
                  <a:pt x="161" y="192"/>
                  <a:pt x="161" y="192"/>
                </a:cubicBezTo>
                <a:cubicBezTo>
                  <a:pt x="161" y="192"/>
                  <a:pt x="161" y="192"/>
                  <a:pt x="161" y="192"/>
                </a:cubicBezTo>
                <a:cubicBezTo>
                  <a:pt x="161" y="192"/>
                  <a:pt x="161" y="192"/>
                  <a:pt x="161" y="192"/>
                </a:cubicBezTo>
                <a:cubicBezTo>
                  <a:pt x="161" y="192"/>
                  <a:pt x="160" y="192"/>
                  <a:pt x="160" y="192"/>
                </a:cubicBezTo>
                <a:cubicBezTo>
                  <a:pt x="161" y="193"/>
                  <a:pt x="161" y="193"/>
                  <a:pt x="161" y="193"/>
                </a:cubicBezTo>
                <a:cubicBezTo>
                  <a:pt x="161" y="193"/>
                  <a:pt x="161" y="193"/>
                  <a:pt x="161" y="193"/>
                </a:cubicBezTo>
                <a:cubicBezTo>
                  <a:pt x="161" y="193"/>
                  <a:pt x="162" y="193"/>
                  <a:pt x="162" y="193"/>
                </a:cubicBezTo>
                <a:cubicBezTo>
                  <a:pt x="162" y="193"/>
                  <a:pt x="163" y="193"/>
                  <a:pt x="163" y="193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64" y="194"/>
                  <a:pt x="164" y="194"/>
                  <a:pt x="165" y="194"/>
                </a:cubicBezTo>
                <a:cubicBezTo>
                  <a:pt x="165" y="194"/>
                  <a:pt x="165" y="194"/>
                  <a:pt x="165" y="194"/>
                </a:cubicBezTo>
                <a:cubicBezTo>
                  <a:pt x="165" y="194"/>
                  <a:pt x="166" y="194"/>
                  <a:pt x="166" y="194"/>
                </a:cubicBezTo>
                <a:cubicBezTo>
                  <a:pt x="166" y="195"/>
                  <a:pt x="166" y="195"/>
                  <a:pt x="167" y="195"/>
                </a:cubicBezTo>
                <a:cubicBezTo>
                  <a:pt x="167" y="195"/>
                  <a:pt x="167" y="195"/>
                  <a:pt x="167" y="195"/>
                </a:cubicBezTo>
                <a:cubicBezTo>
                  <a:pt x="167" y="195"/>
                  <a:pt x="168" y="195"/>
                  <a:pt x="168" y="195"/>
                </a:cubicBezTo>
                <a:cubicBezTo>
                  <a:pt x="168" y="195"/>
                  <a:pt x="168" y="195"/>
                  <a:pt x="167" y="195"/>
                </a:cubicBezTo>
                <a:cubicBezTo>
                  <a:pt x="167" y="195"/>
                  <a:pt x="167" y="195"/>
                  <a:pt x="167" y="195"/>
                </a:cubicBezTo>
                <a:cubicBezTo>
                  <a:pt x="167" y="196"/>
                  <a:pt x="167" y="196"/>
                  <a:pt x="167" y="196"/>
                </a:cubicBezTo>
                <a:cubicBezTo>
                  <a:pt x="167" y="196"/>
                  <a:pt x="167" y="196"/>
                  <a:pt x="167" y="197"/>
                </a:cubicBezTo>
                <a:cubicBezTo>
                  <a:pt x="168" y="197"/>
                  <a:pt x="168" y="197"/>
                  <a:pt x="168" y="197"/>
                </a:cubicBezTo>
                <a:cubicBezTo>
                  <a:pt x="168" y="197"/>
                  <a:pt x="168" y="197"/>
                  <a:pt x="168" y="197"/>
                </a:cubicBezTo>
                <a:cubicBezTo>
                  <a:pt x="168" y="198"/>
                  <a:pt x="169" y="198"/>
                  <a:pt x="170" y="198"/>
                </a:cubicBezTo>
                <a:cubicBezTo>
                  <a:pt x="169" y="199"/>
                  <a:pt x="169" y="199"/>
                  <a:pt x="170" y="199"/>
                </a:cubicBezTo>
                <a:cubicBezTo>
                  <a:pt x="170" y="200"/>
                  <a:pt x="169" y="200"/>
                  <a:pt x="170" y="200"/>
                </a:cubicBezTo>
                <a:cubicBezTo>
                  <a:pt x="170" y="200"/>
                  <a:pt x="169" y="200"/>
                  <a:pt x="169" y="200"/>
                </a:cubicBezTo>
                <a:cubicBezTo>
                  <a:pt x="169" y="200"/>
                  <a:pt x="169" y="200"/>
                  <a:pt x="170" y="201"/>
                </a:cubicBezTo>
                <a:cubicBezTo>
                  <a:pt x="170" y="201"/>
                  <a:pt x="170" y="201"/>
                  <a:pt x="170" y="201"/>
                </a:cubicBezTo>
                <a:cubicBezTo>
                  <a:pt x="169" y="201"/>
                  <a:pt x="170" y="202"/>
                  <a:pt x="170" y="202"/>
                </a:cubicBezTo>
                <a:cubicBezTo>
                  <a:pt x="170" y="202"/>
                  <a:pt x="170" y="203"/>
                  <a:pt x="170" y="203"/>
                </a:cubicBezTo>
                <a:cubicBezTo>
                  <a:pt x="170" y="203"/>
                  <a:pt x="170" y="203"/>
                  <a:pt x="170" y="203"/>
                </a:cubicBezTo>
                <a:cubicBezTo>
                  <a:pt x="170" y="204"/>
                  <a:pt x="169" y="204"/>
                  <a:pt x="169" y="204"/>
                </a:cubicBezTo>
                <a:cubicBezTo>
                  <a:pt x="169" y="204"/>
                  <a:pt x="169" y="205"/>
                  <a:pt x="169" y="205"/>
                </a:cubicBezTo>
                <a:cubicBezTo>
                  <a:pt x="169" y="206"/>
                  <a:pt x="169" y="207"/>
                  <a:pt x="168" y="207"/>
                </a:cubicBezTo>
                <a:cubicBezTo>
                  <a:pt x="168" y="207"/>
                  <a:pt x="168" y="208"/>
                  <a:pt x="168" y="208"/>
                </a:cubicBezTo>
                <a:cubicBezTo>
                  <a:pt x="168" y="208"/>
                  <a:pt x="168" y="208"/>
                  <a:pt x="168" y="208"/>
                </a:cubicBezTo>
                <a:cubicBezTo>
                  <a:pt x="168" y="207"/>
                  <a:pt x="167" y="208"/>
                  <a:pt x="166" y="208"/>
                </a:cubicBezTo>
                <a:cubicBezTo>
                  <a:pt x="166" y="208"/>
                  <a:pt x="166" y="207"/>
                  <a:pt x="165" y="207"/>
                </a:cubicBezTo>
                <a:cubicBezTo>
                  <a:pt x="164" y="208"/>
                  <a:pt x="164" y="208"/>
                  <a:pt x="164" y="207"/>
                </a:cubicBezTo>
                <a:cubicBezTo>
                  <a:pt x="164" y="207"/>
                  <a:pt x="164" y="207"/>
                  <a:pt x="163" y="207"/>
                </a:cubicBezTo>
                <a:cubicBezTo>
                  <a:pt x="163" y="207"/>
                  <a:pt x="162" y="207"/>
                  <a:pt x="162" y="207"/>
                </a:cubicBezTo>
                <a:cubicBezTo>
                  <a:pt x="162" y="207"/>
                  <a:pt x="161" y="207"/>
                  <a:pt x="161" y="207"/>
                </a:cubicBezTo>
                <a:cubicBezTo>
                  <a:pt x="160" y="207"/>
                  <a:pt x="160" y="207"/>
                  <a:pt x="159" y="207"/>
                </a:cubicBezTo>
                <a:cubicBezTo>
                  <a:pt x="159" y="207"/>
                  <a:pt x="159" y="207"/>
                  <a:pt x="158" y="207"/>
                </a:cubicBezTo>
                <a:cubicBezTo>
                  <a:pt x="158" y="207"/>
                  <a:pt x="158" y="207"/>
                  <a:pt x="157" y="207"/>
                </a:cubicBezTo>
                <a:cubicBezTo>
                  <a:pt x="157" y="207"/>
                  <a:pt x="157" y="207"/>
                  <a:pt x="157" y="207"/>
                </a:cubicBezTo>
                <a:cubicBezTo>
                  <a:pt x="156" y="207"/>
                  <a:pt x="156" y="207"/>
                  <a:pt x="155" y="207"/>
                </a:cubicBezTo>
                <a:cubicBezTo>
                  <a:pt x="155" y="207"/>
                  <a:pt x="155" y="207"/>
                  <a:pt x="154" y="207"/>
                </a:cubicBezTo>
                <a:cubicBezTo>
                  <a:pt x="154" y="207"/>
                  <a:pt x="154" y="207"/>
                  <a:pt x="153" y="206"/>
                </a:cubicBezTo>
                <a:cubicBezTo>
                  <a:pt x="153" y="206"/>
                  <a:pt x="153" y="206"/>
                  <a:pt x="152" y="207"/>
                </a:cubicBezTo>
                <a:cubicBezTo>
                  <a:pt x="152" y="207"/>
                  <a:pt x="152" y="206"/>
                  <a:pt x="152" y="206"/>
                </a:cubicBezTo>
                <a:cubicBezTo>
                  <a:pt x="152" y="206"/>
                  <a:pt x="152" y="207"/>
                  <a:pt x="151" y="207"/>
                </a:cubicBezTo>
                <a:cubicBezTo>
                  <a:pt x="151" y="207"/>
                  <a:pt x="151" y="207"/>
                  <a:pt x="151" y="207"/>
                </a:cubicBezTo>
                <a:cubicBezTo>
                  <a:pt x="151" y="207"/>
                  <a:pt x="151" y="207"/>
                  <a:pt x="151" y="207"/>
                </a:cubicBezTo>
                <a:cubicBezTo>
                  <a:pt x="151" y="207"/>
                  <a:pt x="151" y="207"/>
                  <a:pt x="151" y="207"/>
                </a:cubicBezTo>
                <a:cubicBezTo>
                  <a:pt x="151" y="207"/>
                  <a:pt x="151" y="207"/>
                  <a:pt x="151" y="208"/>
                </a:cubicBezTo>
                <a:cubicBezTo>
                  <a:pt x="151" y="208"/>
                  <a:pt x="151" y="207"/>
                  <a:pt x="151" y="207"/>
                </a:cubicBezTo>
                <a:cubicBezTo>
                  <a:pt x="151" y="208"/>
                  <a:pt x="150" y="208"/>
                  <a:pt x="150" y="208"/>
                </a:cubicBezTo>
                <a:cubicBezTo>
                  <a:pt x="150" y="208"/>
                  <a:pt x="150" y="208"/>
                  <a:pt x="150" y="208"/>
                </a:cubicBezTo>
                <a:cubicBezTo>
                  <a:pt x="149" y="208"/>
                  <a:pt x="149" y="208"/>
                  <a:pt x="149" y="208"/>
                </a:cubicBezTo>
                <a:cubicBezTo>
                  <a:pt x="149" y="208"/>
                  <a:pt x="149" y="208"/>
                  <a:pt x="149" y="208"/>
                </a:cubicBezTo>
                <a:cubicBezTo>
                  <a:pt x="149" y="208"/>
                  <a:pt x="149" y="208"/>
                  <a:pt x="148" y="208"/>
                </a:cubicBezTo>
                <a:cubicBezTo>
                  <a:pt x="149" y="209"/>
                  <a:pt x="148" y="209"/>
                  <a:pt x="148" y="209"/>
                </a:cubicBezTo>
                <a:cubicBezTo>
                  <a:pt x="149" y="209"/>
                  <a:pt x="149" y="209"/>
                  <a:pt x="149" y="209"/>
                </a:cubicBezTo>
                <a:cubicBezTo>
                  <a:pt x="149" y="210"/>
                  <a:pt x="149" y="210"/>
                  <a:pt x="149" y="210"/>
                </a:cubicBezTo>
                <a:cubicBezTo>
                  <a:pt x="149" y="210"/>
                  <a:pt x="150" y="210"/>
                  <a:pt x="150" y="210"/>
                </a:cubicBezTo>
                <a:cubicBezTo>
                  <a:pt x="150" y="210"/>
                  <a:pt x="150" y="210"/>
                  <a:pt x="150" y="210"/>
                </a:cubicBezTo>
                <a:cubicBezTo>
                  <a:pt x="150" y="210"/>
                  <a:pt x="150" y="210"/>
                  <a:pt x="149" y="210"/>
                </a:cubicBezTo>
                <a:cubicBezTo>
                  <a:pt x="150" y="211"/>
                  <a:pt x="150" y="210"/>
                  <a:pt x="150" y="210"/>
                </a:cubicBezTo>
                <a:cubicBezTo>
                  <a:pt x="150" y="211"/>
                  <a:pt x="150" y="211"/>
                  <a:pt x="150" y="211"/>
                </a:cubicBezTo>
                <a:cubicBezTo>
                  <a:pt x="149" y="211"/>
                  <a:pt x="150" y="211"/>
                  <a:pt x="150" y="211"/>
                </a:cubicBezTo>
                <a:cubicBezTo>
                  <a:pt x="150" y="211"/>
                  <a:pt x="150" y="211"/>
                  <a:pt x="150" y="211"/>
                </a:cubicBezTo>
                <a:cubicBezTo>
                  <a:pt x="149" y="212"/>
                  <a:pt x="150" y="212"/>
                  <a:pt x="150" y="212"/>
                </a:cubicBezTo>
                <a:cubicBezTo>
                  <a:pt x="150" y="212"/>
                  <a:pt x="150" y="212"/>
                  <a:pt x="150" y="212"/>
                </a:cubicBezTo>
                <a:cubicBezTo>
                  <a:pt x="150" y="212"/>
                  <a:pt x="150" y="212"/>
                  <a:pt x="150" y="212"/>
                </a:cubicBezTo>
                <a:cubicBezTo>
                  <a:pt x="150" y="212"/>
                  <a:pt x="150" y="212"/>
                  <a:pt x="150" y="212"/>
                </a:cubicBezTo>
                <a:cubicBezTo>
                  <a:pt x="149" y="212"/>
                  <a:pt x="150" y="213"/>
                  <a:pt x="150" y="213"/>
                </a:cubicBezTo>
                <a:cubicBezTo>
                  <a:pt x="150" y="213"/>
                  <a:pt x="150" y="214"/>
                  <a:pt x="150" y="214"/>
                </a:cubicBezTo>
                <a:cubicBezTo>
                  <a:pt x="150" y="214"/>
                  <a:pt x="150" y="214"/>
                  <a:pt x="150" y="214"/>
                </a:cubicBezTo>
                <a:cubicBezTo>
                  <a:pt x="150" y="215"/>
                  <a:pt x="150" y="215"/>
                  <a:pt x="150" y="216"/>
                </a:cubicBezTo>
                <a:cubicBezTo>
                  <a:pt x="150" y="216"/>
                  <a:pt x="150" y="216"/>
                  <a:pt x="150" y="215"/>
                </a:cubicBezTo>
                <a:cubicBezTo>
                  <a:pt x="150" y="216"/>
                  <a:pt x="150" y="216"/>
                  <a:pt x="150" y="216"/>
                </a:cubicBezTo>
                <a:cubicBezTo>
                  <a:pt x="150" y="216"/>
                  <a:pt x="150" y="217"/>
                  <a:pt x="150" y="217"/>
                </a:cubicBezTo>
                <a:cubicBezTo>
                  <a:pt x="149" y="218"/>
                  <a:pt x="149" y="219"/>
                  <a:pt x="149" y="219"/>
                </a:cubicBezTo>
                <a:cubicBezTo>
                  <a:pt x="149" y="219"/>
                  <a:pt x="149" y="220"/>
                  <a:pt x="149" y="220"/>
                </a:cubicBezTo>
                <a:cubicBezTo>
                  <a:pt x="148" y="220"/>
                  <a:pt x="148" y="220"/>
                  <a:pt x="148" y="220"/>
                </a:cubicBezTo>
                <a:cubicBezTo>
                  <a:pt x="148" y="220"/>
                  <a:pt x="148" y="221"/>
                  <a:pt x="148" y="221"/>
                </a:cubicBezTo>
                <a:cubicBezTo>
                  <a:pt x="148" y="221"/>
                  <a:pt x="148" y="221"/>
                  <a:pt x="148" y="221"/>
                </a:cubicBezTo>
                <a:cubicBezTo>
                  <a:pt x="148" y="221"/>
                  <a:pt x="148" y="222"/>
                  <a:pt x="148" y="222"/>
                </a:cubicBezTo>
                <a:cubicBezTo>
                  <a:pt x="148" y="222"/>
                  <a:pt x="148" y="222"/>
                  <a:pt x="149" y="222"/>
                </a:cubicBezTo>
                <a:cubicBezTo>
                  <a:pt x="149" y="222"/>
                  <a:pt x="149" y="222"/>
                  <a:pt x="149" y="221"/>
                </a:cubicBezTo>
                <a:cubicBezTo>
                  <a:pt x="149" y="221"/>
                  <a:pt x="149" y="221"/>
                  <a:pt x="149" y="221"/>
                </a:cubicBezTo>
                <a:cubicBezTo>
                  <a:pt x="149" y="221"/>
                  <a:pt x="150" y="222"/>
                  <a:pt x="149" y="222"/>
                </a:cubicBezTo>
                <a:cubicBezTo>
                  <a:pt x="149" y="222"/>
                  <a:pt x="149" y="222"/>
                  <a:pt x="149" y="222"/>
                </a:cubicBezTo>
                <a:cubicBezTo>
                  <a:pt x="149" y="222"/>
                  <a:pt x="149" y="222"/>
                  <a:pt x="149" y="222"/>
                </a:cubicBezTo>
                <a:cubicBezTo>
                  <a:pt x="149" y="222"/>
                  <a:pt x="149" y="222"/>
                  <a:pt x="149" y="222"/>
                </a:cubicBezTo>
                <a:cubicBezTo>
                  <a:pt x="149" y="222"/>
                  <a:pt x="149" y="222"/>
                  <a:pt x="149" y="223"/>
                </a:cubicBezTo>
                <a:cubicBezTo>
                  <a:pt x="149" y="223"/>
                  <a:pt x="149" y="223"/>
                  <a:pt x="149" y="223"/>
                </a:cubicBezTo>
                <a:cubicBezTo>
                  <a:pt x="150" y="222"/>
                  <a:pt x="150" y="222"/>
                  <a:pt x="150" y="223"/>
                </a:cubicBezTo>
                <a:cubicBezTo>
                  <a:pt x="150" y="223"/>
                  <a:pt x="150" y="223"/>
                  <a:pt x="150" y="223"/>
                </a:cubicBezTo>
                <a:cubicBezTo>
                  <a:pt x="150" y="223"/>
                  <a:pt x="150" y="223"/>
                  <a:pt x="150" y="224"/>
                </a:cubicBezTo>
                <a:cubicBezTo>
                  <a:pt x="150" y="224"/>
                  <a:pt x="150" y="225"/>
                  <a:pt x="150" y="225"/>
                </a:cubicBezTo>
                <a:cubicBezTo>
                  <a:pt x="150" y="226"/>
                  <a:pt x="150" y="226"/>
                  <a:pt x="149" y="227"/>
                </a:cubicBezTo>
                <a:cubicBezTo>
                  <a:pt x="150" y="227"/>
                  <a:pt x="150" y="227"/>
                  <a:pt x="150" y="227"/>
                </a:cubicBezTo>
                <a:cubicBezTo>
                  <a:pt x="150" y="226"/>
                  <a:pt x="151" y="227"/>
                  <a:pt x="151" y="227"/>
                </a:cubicBezTo>
                <a:cubicBezTo>
                  <a:pt x="151" y="227"/>
                  <a:pt x="151" y="227"/>
                  <a:pt x="152" y="227"/>
                </a:cubicBezTo>
                <a:cubicBezTo>
                  <a:pt x="152" y="227"/>
                  <a:pt x="152" y="227"/>
                  <a:pt x="152" y="227"/>
                </a:cubicBezTo>
                <a:cubicBezTo>
                  <a:pt x="152" y="227"/>
                  <a:pt x="153" y="227"/>
                  <a:pt x="153" y="227"/>
                </a:cubicBezTo>
                <a:cubicBezTo>
                  <a:pt x="153" y="226"/>
                  <a:pt x="153" y="226"/>
                  <a:pt x="153" y="226"/>
                </a:cubicBezTo>
                <a:cubicBezTo>
                  <a:pt x="153" y="226"/>
                  <a:pt x="153" y="226"/>
                  <a:pt x="153" y="226"/>
                </a:cubicBezTo>
                <a:cubicBezTo>
                  <a:pt x="154" y="226"/>
                  <a:pt x="154" y="226"/>
                  <a:pt x="154" y="226"/>
                </a:cubicBezTo>
                <a:cubicBezTo>
                  <a:pt x="154" y="226"/>
                  <a:pt x="155" y="226"/>
                  <a:pt x="154" y="226"/>
                </a:cubicBezTo>
                <a:cubicBezTo>
                  <a:pt x="155" y="226"/>
                  <a:pt x="155" y="226"/>
                  <a:pt x="155" y="226"/>
                </a:cubicBezTo>
                <a:cubicBezTo>
                  <a:pt x="154" y="226"/>
                  <a:pt x="155" y="227"/>
                  <a:pt x="155" y="227"/>
                </a:cubicBezTo>
                <a:cubicBezTo>
                  <a:pt x="155" y="227"/>
                  <a:pt x="156" y="227"/>
                  <a:pt x="156" y="227"/>
                </a:cubicBezTo>
                <a:cubicBezTo>
                  <a:pt x="156" y="228"/>
                  <a:pt x="156" y="227"/>
                  <a:pt x="156" y="227"/>
                </a:cubicBezTo>
                <a:cubicBezTo>
                  <a:pt x="156" y="227"/>
                  <a:pt x="156" y="228"/>
                  <a:pt x="156" y="228"/>
                </a:cubicBezTo>
                <a:cubicBezTo>
                  <a:pt x="156" y="228"/>
                  <a:pt x="156" y="228"/>
                  <a:pt x="156" y="228"/>
                </a:cubicBezTo>
                <a:cubicBezTo>
                  <a:pt x="156" y="228"/>
                  <a:pt x="156" y="228"/>
                  <a:pt x="156" y="228"/>
                </a:cubicBezTo>
                <a:cubicBezTo>
                  <a:pt x="157" y="229"/>
                  <a:pt x="157" y="230"/>
                  <a:pt x="158" y="230"/>
                </a:cubicBezTo>
                <a:cubicBezTo>
                  <a:pt x="158" y="230"/>
                  <a:pt x="158" y="230"/>
                  <a:pt x="159" y="229"/>
                </a:cubicBezTo>
                <a:cubicBezTo>
                  <a:pt x="159" y="229"/>
                  <a:pt x="159" y="229"/>
                  <a:pt x="159" y="229"/>
                </a:cubicBezTo>
                <a:cubicBezTo>
                  <a:pt x="159" y="229"/>
                  <a:pt x="159" y="229"/>
                  <a:pt x="159" y="229"/>
                </a:cubicBezTo>
                <a:cubicBezTo>
                  <a:pt x="160" y="229"/>
                  <a:pt x="160" y="229"/>
                  <a:pt x="160" y="228"/>
                </a:cubicBezTo>
                <a:cubicBezTo>
                  <a:pt x="161" y="228"/>
                  <a:pt x="161" y="228"/>
                  <a:pt x="161" y="228"/>
                </a:cubicBezTo>
                <a:cubicBezTo>
                  <a:pt x="161" y="228"/>
                  <a:pt x="162" y="228"/>
                  <a:pt x="163" y="228"/>
                </a:cubicBezTo>
                <a:cubicBezTo>
                  <a:pt x="163" y="228"/>
                  <a:pt x="164" y="228"/>
                  <a:pt x="165" y="228"/>
                </a:cubicBezTo>
                <a:cubicBezTo>
                  <a:pt x="165" y="228"/>
                  <a:pt x="165" y="228"/>
                  <a:pt x="165" y="228"/>
                </a:cubicBezTo>
                <a:cubicBezTo>
                  <a:pt x="166" y="228"/>
                  <a:pt x="166" y="228"/>
                  <a:pt x="166" y="228"/>
                </a:cubicBezTo>
                <a:cubicBezTo>
                  <a:pt x="167" y="227"/>
                  <a:pt x="166" y="228"/>
                  <a:pt x="167" y="228"/>
                </a:cubicBezTo>
                <a:cubicBezTo>
                  <a:pt x="167" y="228"/>
                  <a:pt x="167" y="227"/>
                  <a:pt x="167" y="227"/>
                </a:cubicBezTo>
                <a:cubicBezTo>
                  <a:pt x="168" y="227"/>
                  <a:pt x="168" y="226"/>
                  <a:pt x="168" y="226"/>
                </a:cubicBezTo>
                <a:cubicBezTo>
                  <a:pt x="168" y="226"/>
                  <a:pt x="169" y="226"/>
                  <a:pt x="169" y="225"/>
                </a:cubicBezTo>
                <a:cubicBezTo>
                  <a:pt x="170" y="225"/>
                  <a:pt x="170" y="225"/>
                  <a:pt x="170" y="225"/>
                </a:cubicBezTo>
                <a:cubicBezTo>
                  <a:pt x="170" y="225"/>
                  <a:pt x="170" y="225"/>
                  <a:pt x="170" y="225"/>
                </a:cubicBezTo>
                <a:cubicBezTo>
                  <a:pt x="170" y="225"/>
                  <a:pt x="170" y="225"/>
                  <a:pt x="171" y="225"/>
                </a:cubicBezTo>
                <a:cubicBezTo>
                  <a:pt x="171" y="225"/>
                  <a:pt x="170" y="225"/>
                  <a:pt x="170" y="225"/>
                </a:cubicBezTo>
                <a:cubicBezTo>
                  <a:pt x="170" y="225"/>
                  <a:pt x="171" y="224"/>
                  <a:pt x="171" y="224"/>
                </a:cubicBezTo>
                <a:cubicBezTo>
                  <a:pt x="171" y="224"/>
                  <a:pt x="171" y="224"/>
                  <a:pt x="171" y="223"/>
                </a:cubicBezTo>
                <a:cubicBezTo>
                  <a:pt x="171" y="223"/>
                  <a:pt x="172" y="222"/>
                  <a:pt x="173" y="222"/>
                </a:cubicBezTo>
                <a:cubicBezTo>
                  <a:pt x="172" y="221"/>
                  <a:pt x="172" y="221"/>
                  <a:pt x="172" y="220"/>
                </a:cubicBezTo>
                <a:cubicBezTo>
                  <a:pt x="172" y="219"/>
                  <a:pt x="172" y="218"/>
                  <a:pt x="173" y="218"/>
                </a:cubicBezTo>
                <a:cubicBezTo>
                  <a:pt x="173" y="217"/>
                  <a:pt x="174" y="216"/>
                  <a:pt x="174" y="216"/>
                </a:cubicBezTo>
                <a:cubicBezTo>
                  <a:pt x="174" y="216"/>
                  <a:pt x="174" y="216"/>
                  <a:pt x="174" y="216"/>
                </a:cubicBezTo>
                <a:cubicBezTo>
                  <a:pt x="174" y="215"/>
                  <a:pt x="175" y="215"/>
                  <a:pt x="175" y="215"/>
                </a:cubicBezTo>
                <a:cubicBezTo>
                  <a:pt x="175" y="214"/>
                  <a:pt x="176" y="214"/>
                  <a:pt x="177" y="214"/>
                </a:cubicBezTo>
                <a:cubicBezTo>
                  <a:pt x="177" y="214"/>
                  <a:pt x="178" y="214"/>
                  <a:pt x="179" y="213"/>
                </a:cubicBezTo>
                <a:cubicBezTo>
                  <a:pt x="179" y="213"/>
                  <a:pt x="180" y="213"/>
                  <a:pt x="181" y="212"/>
                </a:cubicBezTo>
                <a:cubicBezTo>
                  <a:pt x="181" y="212"/>
                  <a:pt x="181" y="212"/>
                  <a:pt x="181" y="211"/>
                </a:cubicBezTo>
                <a:cubicBezTo>
                  <a:pt x="181" y="211"/>
                  <a:pt x="181" y="211"/>
                  <a:pt x="181" y="211"/>
                </a:cubicBezTo>
                <a:cubicBezTo>
                  <a:pt x="181" y="211"/>
                  <a:pt x="181" y="210"/>
                  <a:pt x="181" y="210"/>
                </a:cubicBezTo>
                <a:cubicBezTo>
                  <a:pt x="181" y="210"/>
                  <a:pt x="181" y="210"/>
                  <a:pt x="181" y="210"/>
                </a:cubicBezTo>
                <a:cubicBezTo>
                  <a:pt x="181" y="210"/>
                  <a:pt x="180" y="210"/>
                  <a:pt x="180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80" y="209"/>
                  <a:pt x="180" y="209"/>
                  <a:pt x="181" y="208"/>
                </a:cubicBezTo>
                <a:cubicBezTo>
                  <a:pt x="181" y="208"/>
                  <a:pt x="182" y="208"/>
                  <a:pt x="182" y="207"/>
                </a:cubicBezTo>
                <a:cubicBezTo>
                  <a:pt x="183" y="207"/>
                  <a:pt x="183" y="207"/>
                  <a:pt x="183" y="207"/>
                </a:cubicBezTo>
                <a:cubicBezTo>
                  <a:pt x="184" y="207"/>
                  <a:pt x="184" y="207"/>
                  <a:pt x="184" y="207"/>
                </a:cubicBezTo>
                <a:cubicBezTo>
                  <a:pt x="184" y="207"/>
                  <a:pt x="185" y="207"/>
                  <a:pt x="185" y="207"/>
                </a:cubicBezTo>
                <a:cubicBezTo>
                  <a:pt x="185" y="207"/>
                  <a:pt x="185" y="207"/>
                  <a:pt x="185" y="207"/>
                </a:cubicBezTo>
                <a:cubicBezTo>
                  <a:pt x="185" y="207"/>
                  <a:pt x="185" y="207"/>
                  <a:pt x="185" y="207"/>
                </a:cubicBezTo>
                <a:cubicBezTo>
                  <a:pt x="185" y="208"/>
                  <a:pt x="186" y="207"/>
                  <a:pt x="186" y="208"/>
                </a:cubicBezTo>
                <a:cubicBezTo>
                  <a:pt x="186" y="208"/>
                  <a:pt x="186" y="208"/>
                  <a:pt x="186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8" y="208"/>
                  <a:pt x="188" y="208"/>
                  <a:pt x="188" y="208"/>
                </a:cubicBezTo>
                <a:cubicBezTo>
                  <a:pt x="188" y="208"/>
                  <a:pt x="188" y="208"/>
                  <a:pt x="188" y="208"/>
                </a:cubicBezTo>
                <a:cubicBezTo>
                  <a:pt x="189" y="209"/>
                  <a:pt x="190" y="208"/>
                  <a:pt x="190" y="207"/>
                </a:cubicBezTo>
                <a:cubicBezTo>
                  <a:pt x="190" y="207"/>
                  <a:pt x="191" y="207"/>
                  <a:pt x="191" y="207"/>
                </a:cubicBezTo>
                <a:cubicBezTo>
                  <a:pt x="191" y="207"/>
                  <a:pt x="191" y="207"/>
                  <a:pt x="192" y="206"/>
                </a:cubicBezTo>
                <a:cubicBezTo>
                  <a:pt x="192" y="206"/>
                  <a:pt x="192" y="206"/>
                  <a:pt x="192" y="206"/>
                </a:cubicBezTo>
                <a:cubicBezTo>
                  <a:pt x="192" y="206"/>
                  <a:pt x="192" y="206"/>
                  <a:pt x="192" y="206"/>
                </a:cubicBezTo>
                <a:cubicBezTo>
                  <a:pt x="192" y="206"/>
                  <a:pt x="193" y="206"/>
                  <a:pt x="194" y="206"/>
                </a:cubicBezTo>
                <a:cubicBezTo>
                  <a:pt x="194" y="205"/>
                  <a:pt x="194" y="205"/>
                  <a:pt x="195" y="204"/>
                </a:cubicBezTo>
                <a:cubicBezTo>
                  <a:pt x="195" y="204"/>
                  <a:pt x="196" y="204"/>
                  <a:pt x="196" y="205"/>
                </a:cubicBezTo>
                <a:cubicBezTo>
                  <a:pt x="197" y="205"/>
                  <a:pt x="197" y="205"/>
                  <a:pt x="198" y="205"/>
                </a:cubicBezTo>
                <a:cubicBezTo>
                  <a:pt x="198" y="205"/>
                  <a:pt x="199" y="206"/>
                  <a:pt x="199" y="206"/>
                </a:cubicBezTo>
                <a:cubicBezTo>
                  <a:pt x="199" y="207"/>
                  <a:pt x="199" y="207"/>
                  <a:pt x="200" y="208"/>
                </a:cubicBezTo>
                <a:cubicBezTo>
                  <a:pt x="200" y="208"/>
                  <a:pt x="200" y="208"/>
                  <a:pt x="200" y="209"/>
                </a:cubicBezTo>
                <a:cubicBezTo>
                  <a:pt x="200" y="209"/>
                  <a:pt x="200" y="209"/>
                  <a:pt x="200" y="209"/>
                </a:cubicBezTo>
                <a:cubicBezTo>
                  <a:pt x="200" y="209"/>
                  <a:pt x="200" y="209"/>
                  <a:pt x="200" y="209"/>
                </a:cubicBezTo>
                <a:cubicBezTo>
                  <a:pt x="200" y="209"/>
                  <a:pt x="201" y="210"/>
                  <a:pt x="201" y="210"/>
                </a:cubicBezTo>
                <a:cubicBezTo>
                  <a:pt x="201" y="210"/>
                  <a:pt x="201" y="210"/>
                  <a:pt x="201" y="210"/>
                </a:cubicBezTo>
                <a:cubicBezTo>
                  <a:pt x="201" y="210"/>
                  <a:pt x="201" y="210"/>
                  <a:pt x="201" y="210"/>
                </a:cubicBezTo>
                <a:cubicBezTo>
                  <a:pt x="201" y="210"/>
                  <a:pt x="201" y="210"/>
                  <a:pt x="201" y="211"/>
                </a:cubicBezTo>
                <a:cubicBezTo>
                  <a:pt x="201" y="211"/>
                  <a:pt x="202" y="211"/>
                  <a:pt x="202" y="211"/>
                </a:cubicBezTo>
                <a:cubicBezTo>
                  <a:pt x="202" y="211"/>
                  <a:pt x="203" y="211"/>
                  <a:pt x="203" y="212"/>
                </a:cubicBezTo>
                <a:cubicBezTo>
                  <a:pt x="204" y="212"/>
                  <a:pt x="205" y="213"/>
                  <a:pt x="205" y="214"/>
                </a:cubicBezTo>
                <a:cubicBezTo>
                  <a:pt x="206" y="214"/>
                  <a:pt x="206" y="214"/>
                  <a:pt x="206" y="214"/>
                </a:cubicBezTo>
                <a:cubicBezTo>
                  <a:pt x="206" y="214"/>
                  <a:pt x="206" y="214"/>
                  <a:pt x="206" y="214"/>
                </a:cubicBezTo>
                <a:cubicBezTo>
                  <a:pt x="207" y="214"/>
                  <a:pt x="208" y="214"/>
                  <a:pt x="208" y="214"/>
                </a:cubicBezTo>
                <a:cubicBezTo>
                  <a:pt x="208" y="215"/>
                  <a:pt x="209" y="215"/>
                  <a:pt x="209" y="215"/>
                </a:cubicBezTo>
                <a:cubicBezTo>
                  <a:pt x="209" y="215"/>
                  <a:pt x="210" y="215"/>
                  <a:pt x="210" y="216"/>
                </a:cubicBezTo>
                <a:cubicBezTo>
                  <a:pt x="210" y="216"/>
                  <a:pt x="210" y="216"/>
                  <a:pt x="210" y="216"/>
                </a:cubicBezTo>
                <a:cubicBezTo>
                  <a:pt x="210" y="216"/>
                  <a:pt x="210" y="216"/>
                  <a:pt x="210" y="216"/>
                </a:cubicBezTo>
                <a:cubicBezTo>
                  <a:pt x="211" y="216"/>
                  <a:pt x="211" y="216"/>
                  <a:pt x="211" y="216"/>
                </a:cubicBezTo>
                <a:cubicBezTo>
                  <a:pt x="211" y="216"/>
                  <a:pt x="211" y="217"/>
                  <a:pt x="211" y="217"/>
                </a:cubicBezTo>
                <a:cubicBezTo>
                  <a:pt x="211" y="217"/>
                  <a:pt x="211" y="217"/>
                  <a:pt x="211" y="217"/>
                </a:cubicBezTo>
                <a:cubicBezTo>
                  <a:pt x="211" y="217"/>
                  <a:pt x="211" y="217"/>
                  <a:pt x="211" y="217"/>
                </a:cubicBezTo>
                <a:cubicBezTo>
                  <a:pt x="212" y="218"/>
                  <a:pt x="212" y="218"/>
                  <a:pt x="212" y="218"/>
                </a:cubicBezTo>
                <a:cubicBezTo>
                  <a:pt x="213" y="218"/>
                  <a:pt x="213" y="218"/>
                  <a:pt x="213" y="218"/>
                </a:cubicBezTo>
                <a:cubicBezTo>
                  <a:pt x="213" y="218"/>
                  <a:pt x="213" y="219"/>
                  <a:pt x="214" y="219"/>
                </a:cubicBezTo>
                <a:cubicBezTo>
                  <a:pt x="214" y="220"/>
                  <a:pt x="214" y="220"/>
                  <a:pt x="214" y="221"/>
                </a:cubicBezTo>
                <a:cubicBezTo>
                  <a:pt x="214" y="221"/>
                  <a:pt x="214" y="221"/>
                  <a:pt x="214" y="221"/>
                </a:cubicBezTo>
                <a:cubicBezTo>
                  <a:pt x="214" y="222"/>
                  <a:pt x="214" y="222"/>
                  <a:pt x="214" y="222"/>
                </a:cubicBezTo>
                <a:cubicBezTo>
                  <a:pt x="214" y="222"/>
                  <a:pt x="214" y="222"/>
                  <a:pt x="214" y="222"/>
                </a:cubicBezTo>
                <a:cubicBezTo>
                  <a:pt x="214" y="222"/>
                  <a:pt x="214" y="222"/>
                  <a:pt x="213" y="222"/>
                </a:cubicBezTo>
                <a:cubicBezTo>
                  <a:pt x="213" y="222"/>
                  <a:pt x="214" y="222"/>
                  <a:pt x="214" y="222"/>
                </a:cubicBezTo>
                <a:cubicBezTo>
                  <a:pt x="214" y="223"/>
                  <a:pt x="213" y="223"/>
                  <a:pt x="213" y="223"/>
                </a:cubicBezTo>
                <a:cubicBezTo>
                  <a:pt x="213" y="223"/>
                  <a:pt x="213" y="224"/>
                  <a:pt x="213" y="224"/>
                </a:cubicBezTo>
                <a:cubicBezTo>
                  <a:pt x="213" y="224"/>
                  <a:pt x="214" y="224"/>
                  <a:pt x="214" y="224"/>
                </a:cubicBezTo>
                <a:cubicBezTo>
                  <a:pt x="214" y="224"/>
                  <a:pt x="214" y="224"/>
                  <a:pt x="215" y="224"/>
                </a:cubicBezTo>
                <a:cubicBezTo>
                  <a:pt x="215" y="223"/>
                  <a:pt x="215" y="223"/>
                  <a:pt x="215" y="223"/>
                </a:cubicBezTo>
                <a:cubicBezTo>
                  <a:pt x="215" y="222"/>
                  <a:pt x="215" y="222"/>
                  <a:pt x="215" y="222"/>
                </a:cubicBezTo>
                <a:cubicBezTo>
                  <a:pt x="215" y="222"/>
                  <a:pt x="216" y="221"/>
                  <a:pt x="216" y="221"/>
                </a:cubicBezTo>
                <a:cubicBezTo>
                  <a:pt x="216" y="221"/>
                  <a:pt x="217" y="221"/>
                  <a:pt x="217" y="221"/>
                </a:cubicBezTo>
                <a:cubicBezTo>
                  <a:pt x="217" y="221"/>
                  <a:pt x="217" y="221"/>
                  <a:pt x="217" y="221"/>
                </a:cubicBezTo>
                <a:cubicBezTo>
                  <a:pt x="217" y="221"/>
                  <a:pt x="217" y="220"/>
                  <a:pt x="217" y="220"/>
                </a:cubicBezTo>
                <a:cubicBezTo>
                  <a:pt x="217" y="220"/>
                  <a:pt x="216" y="219"/>
                  <a:pt x="216" y="219"/>
                </a:cubicBezTo>
                <a:cubicBezTo>
                  <a:pt x="216" y="219"/>
                  <a:pt x="216" y="219"/>
                  <a:pt x="216" y="219"/>
                </a:cubicBezTo>
                <a:cubicBezTo>
                  <a:pt x="216" y="219"/>
                  <a:pt x="216" y="219"/>
                  <a:pt x="215" y="219"/>
                </a:cubicBezTo>
                <a:cubicBezTo>
                  <a:pt x="215" y="219"/>
                  <a:pt x="215" y="219"/>
                  <a:pt x="215" y="218"/>
                </a:cubicBezTo>
                <a:cubicBezTo>
                  <a:pt x="216" y="218"/>
                  <a:pt x="216" y="217"/>
                  <a:pt x="216" y="216"/>
                </a:cubicBezTo>
                <a:cubicBezTo>
                  <a:pt x="217" y="216"/>
                  <a:pt x="218" y="216"/>
                  <a:pt x="217" y="217"/>
                </a:cubicBezTo>
                <a:cubicBezTo>
                  <a:pt x="217" y="217"/>
                  <a:pt x="218" y="217"/>
                  <a:pt x="218" y="217"/>
                </a:cubicBezTo>
                <a:cubicBezTo>
                  <a:pt x="218" y="217"/>
                  <a:pt x="219" y="217"/>
                  <a:pt x="219" y="218"/>
                </a:cubicBezTo>
                <a:cubicBezTo>
                  <a:pt x="219" y="218"/>
                  <a:pt x="219" y="218"/>
                  <a:pt x="220" y="219"/>
                </a:cubicBezTo>
                <a:cubicBezTo>
                  <a:pt x="220" y="218"/>
                  <a:pt x="220" y="218"/>
                  <a:pt x="220" y="218"/>
                </a:cubicBezTo>
                <a:cubicBezTo>
                  <a:pt x="220" y="217"/>
                  <a:pt x="220" y="217"/>
                  <a:pt x="219" y="216"/>
                </a:cubicBezTo>
                <a:cubicBezTo>
                  <a:pt x="219" y="216"/>
                  <a:pt x="218" y="216"/>
                  <a:pt x="218" y="215"/>
                </a:cubicBezTo>
                <a:cubicBezTo>
                  <a:pt x="217" y="215"/>
                  <a:pt x="217" y="215"/>
                  <a:pt x="217" y="215"/>
                </a:cubicBezTo>
                <a:cubicBezTo>
                  <a:pt x="215" y="214"/>
                  <a:pt x="214" y="214"/>
                  <a:pt x="214" y="213"/>
                </a:cubicBezTo>
                <a:cubicBezTo>
                  <a:pt x="214" y="213"/>
                  <a:pt x="214" y="213"/>
                  <a:pt x="214" y="212"/>
                </a:cubicBezTo>
                <a:cubicBezTo>
                  <a:pt x="214" y="212"/>
                  <a:pt x="214" y="212"/>
                  <a:pt x="214" y="212"/>
                </a:cubicBezTo>
                <a:cubicBezTo>
                  <a:pt x="213" y="212"/>
                  <a:pt x="212" y="212"/>
                  <a:pt x="212" y="212"/>
                </a:cubicBezTo>
                <a:cubicBezTo>
                  <a:pt x="211" y="212"/>
                  <a:pt x="211" y="212"/>
                  <a:pt x="211" y="212"/>
                </a:cubicBezTo>
                <a:cubicBezTo>
                  <a:pt x="210" y="211"/>
                  <a:pt x="210" y="211"/>
                  <a:pt x="210" y="211"/>
                </a:cubicBezTo>
                <a:cubicBezTo>
                  <a:pt x="209" y="210"/>
                  <a:pt x="209" y="210"/>
                  <a:pt x="208" y="209"/>
                </a:cubicBezTo>
                <a:cubicBezTo>
                  <a:pt x="208" y="209"/>
                  <a:pt x="208" y="208"/>
                  <a:pt x="208" y="207"/>
                </a:cubicBezTo>
                <a:cubicBezTo>
                  <a:pt x="207" y="207"/>
                  <a:pt x="206" y="206"/>
                  <a:pt x="206" y="206"/>
                </a:cubicBezTo>
                <a:cubicBezTo>
                  <a:pt x="205" y="205"/>
                  <a:pt x="205" y="205"/>
                  <a:pt x="204" y="204"/>
                </a:cubicBezTo>
                <a:cubicBezTo>
                  <a:pt x="204" y="204"/>
                  <a:pt x="204" y="203"/>
                  <a:pt x="204" y="203"/>
                </a:cubicBezTo>
                <a:cubicBezTo>
                  <a:pt x="205" y="203"/>
                  <a:pt x="205" y="203"/>
                  <a:pt x="205" y="203"/>
                </a:cubicBezTo>
                <a:cubicBezTo>
                  <a:pt x="205" y="202"/>
                  <a:pt x="205" y="202"/>
                  <a:pt x="205" y="202"/>
                </a:cubicBezTo>
                <a:cubicBezTo>
                  <a:pt x="204" y="202"/>
                  <a:pt x="204" y="202"/>
                  <a:pt x="204" y="201"/>
                </a:cubicBezTo>
                <a:cubicBezTo>
                  <a:pt x="204" y="201"/>
                  <a:pt x="204" y="201"/>
                  <a:pt x="204" y="201"/>
                </a:cubicBezTo>
                <a:cubicBezTo>
                  <a:pt x="204" y="201"/>
                  <a:pt x="205" y="201"/>
                  <a:pt x="205" y="201"/>
                </a:cubicBezTo>
                <a:cubicBezTo>
                  <a:pt x="205" y="201"/>
                  <a:pt x="205" y="201"/>
                  <a:pt x="205" y="201"/>
                </a:cubicBezTo>
                <a:cubicBezTo>
                  <a:pt x="205" y="201"/>
                  <a:pt x="205" y="201"/>
                  <a:pt x="205" y="201"/>
                </a:cubicBezTo>
                <a:cubicBezTo>
                  <a:pt x="206" y="201"/>
                  <a:pt x="206" y="200"/>
                  <a:pt x="206" y="200"/>
                </a:cubicBezTo>
                <a:cubicBezTo>
                  <a:pt x="207" y="200"/>
                  <a:pt x="206" y="200"/>
                  <a:pt x="207" y="200"/>
                </a:cubicBezTo>
                <a:cubicBezTo>
                  <a:pt x="207" y="200"/>
                  <a:pt x="207" y="200"/>
                  <a:pt x="207" y="200"/>
                </a:cubicBezTo>
                <a:cubicBezTo>
                  <a:pt x="208" y="200"/>
                  <a:pt x="208" y="200"/>
                  <a:pt x="208" y="200"/>
                </a:cubicBezTo>
                <a:cubicBezTo>
                  <a:pt x="208" y="200"/>
                  <a:pt x="208" y="200"/>
                  <a:pt x="208" y="200"/>
                </a:cubicBezTo>
                <a:cubicBezTo>
                  <a:pt x="208" y="200"/>
                  <a:pt x="208" y="200"/>
                  <a:pt x="208" y="200"/>
                </a:cubicBezTo>
                <a:cubicBezTo>
                  <a:pt x="208" y="201"/>
                  <a:pt x="208" y="201"/>
                  <a:pt x="208" y="201"/>
                </a:cubicBezTo>
                <a:cubicBezTo>
                  <a:pt x="208" y="201"/>
                  <a:pt x="208" y="201"/>
                  <a:pt x="208" y="201"/>
                </a:cubicBezTo>
                <a:cubicBezTo>
                  <a:pt x="208" y="201"/>
                  <a:pt x="208" y="201"/>
                  <a:pt x="208" y="201"/>
                </a:cubicBezTo>
                <a:cubicBezTo>
                  <a:pt x="207" y="201"/>
                  <a:pt x="208" y="201"/>
                  <a:pt x="208" y="202"/>
                </a:cubicBezTo>
                <a:cubicBezTo>
                  <a:pt x="208" y="202"/>
                  <a:pt x="208" y="202"/>
                  <a:pt x="208" y="202"/>
                </a:cubicBezTo>
                <a:cubicBezTo>
                  <a:pt x="208" y="202"/>
                  <a:pt x="208" y="202"/>
                  <a:pt x="208" y="203"/>
                </a:cubicBezTo>
                <a:cubicBezTo>
                  <a:pt x="208" y="203"/>
                  <a:pt x="208" y="203"/>
                  <a:pt x="208" y="203"/>
                </a:cubicBezTo>
                <a:cubicBezTo>
                  <a:pt x="208" y="203"/>
                  <a:pt x="208" y="203"/>
                  <a:pt x="208" y="203"/>
                </a:cubicBezTo>
                <a:cubicBezTo>
                  <a:pt x="209" y="203"/>
                  <a:pt x="209" y="202"/>
                  <a:pt x="209" y="202"/>
                </a:cubicBezTo>
                <a:cubicBezTo>
                  <a:pt x="209" y="202"/>
                  <a:pt x="209" y="201"/>
                  <a:pt x="209" y="201"/>
                </a:cubicBezTo>
                <a:cubicBezTo>
                  <a:pt x="210" y="201"/>
                  <a:pt x="210" y="201"/>
                  <a:pt x="210" y="202"/>
                </a:cubicBezTo>
                <a:cubicBezTo>
                  <a:pt x="210" y="202"/>
                  <a:pt x="211" y="202"/>
                  <a:pt x="211" y="202"/>
                </a:cubicBezTo>
                <a:cubicBezTo>
                  <a:pt x="211" y="203"/>
                  <a:pt x="211" y="204"/>
                  <a:pt x="212" y="204"/>
                </a:cubicBezTo>
                <a:cubicBezTo>
                  <a:pt x="212" y="204"/>
                  <a:pt x="213" y="205"/>
                  <a:pt x="213" y="205"/>
                </a:cubicBezTo>
                <a:cubicBezTo>
                  <a:pt x="213" y="205"/>
                  <a:pt x="212" y="204"/>
                  <a:pt x="212" y="205"/>
                </a:cubicBezTo>
                <a:cubicBezTo>
                  <a:pt x="211" y="204"/>
                  <a:pt x="212" y="205"/>
                  <a:pt x="212" y="205"/>
                </a:cubicBezTo>
                <a:cubicBezTo>
                  <a:pt x="212" y="205"/>
                  <a:pt x="213" y="206"/>
                  <a:pt x="213" y="206"/>
                </a:cubicBezTo>
                <a:cubicBezTo>
                  <a:pt x="213" y="206"/>
                  <a:pt x="214" y="206"/>
                  <a:pt x="214" y="207"/>
                </a:cubicBezTo>
                <a:cubicBezTo>
                  <a:pt x="214" y="207"/>
                  <a:pt x="214" y="207"/>
                  <a:pt x="214" y="207"/>
                </a:cubicBezTo>
                <a:cubicBezTo>
                  <a:pt x="214" y="207"/>
                  <a:pt x="214" y="207"/>
                  <a:pt x="215" y="207"/>
                </a:cubicBezTo>
                <a:cubicBezTo>
                  <a:pt x="215" y="207"/>
                  <a:pt x="215" y="207"/>
                  <a:pt x="215" y="207"/>
                </a:cubicBezTo>
                <a:cubicBezTo>
                  <a:pt x="215" y="207"/>
                  <a:pt x="216" y="207"/>
                  <a:pt x="216" y="208"/>
                </a:cubicBezTo>
                <a:cubicBezTo>
                  <a:pt x="217" y="208"/>
                  <a:pt x="217" y="208"/>
                  <a:pt x="217" y="208"/>
                </a:cubicBezTo>
                <a:cubicBezTo>
                  <a:pt x="218" y="208"/>
                  <a:pt x="218" y="209"/>
                  <a:pt x="218" y="209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18" y="209"/>
                  <a:pt x="218" y="209"/>
                  <a:pt x="217" y="209"/>
                </a:cubicBezTo>
                <a:cubicBezTo>
                  <a:pt x="218" y="209"/>
                  <a:pt x="219" y="210"/>
                  <a:pt x="220" y="210"/>
                </a:cubicBezTo>
                <a:cubicBezTo>
                  <a:pt x="220" y="210"/>
                  <a:pt x="220" y="210"/>
                  <a:pt x="220" y="210"/>
                </a:cubicBezTo>
                <a:cubicBezTo>
                  <a:pt x="220" y="210"/>
                  <a:pt x="220" y="210"/>
                  <a:pt x="220" y="210"/>
                </a:cubicBezTo>
                <a:cubicBezTo>
                  <a:pt x="220" y="210"/>
                  <a:pt x="220" y="210"/>
                  <a:pt x="220" y="210"/>
                </a:cubicBezTo>
                <a:cubicBezTo>
                  <a:pt x="220" y="210"/>
                  <a:pt x="220" y="210"/>
                  <a:pt x="221" y="210"/>
                </a:cubicBezTo>
                <a:cubicBezTo>
                  <a:pt x="221" y="210"/>
                  <a:pt x="221" y="210"/>
                  <a:pt x="221" y="210"/>
                </a:cubicBezTo>
                <a:cubicBezTo>
                  <a:pt x="221" y="211"/>
                  <a:pt x="221" y="210"/>
                  <a:pt x="220" y="210"/>
                </a:cubicBezTo>
                <a:cubicBezTo>
                  <a:pt x="221" y="211"/>
                  <a:pt x="222" y="212"/>
                  <a:pt x="223" y="212"/>
                </a:cubicBezTo>
                <a:cubicBezTo>
                  <a:pt x="223" y="212"/>
                  <a:pt x="223" y="212"/>
                  <a:pt x="223" y="212"/>
                </a:cubicBezTo>
                <a:cubicBezTo>
                  <a:pt x="223" y="212"/>
                  <a:pt x="223" y="212"/>
                  <a:pt x="223" y="212"/>
                </a:cubicBezTo>
                <a:cubicBezTo>
                  <a:pt x="223" y="212"/>
                  <a:pt x="223" y="212"/>
                  <a:pt x="223" y="213"/>
                </a:cubicBezTo>
                <a:cubicBezTo>
                  <a:pt x="223" y="213"/>
                  <a:pt x="223" y="213"/>
                  <a:pt x="223" y="213"/>
                </a:cubicBezTo>
                <a:cubicBezTo>
                  <a:pt x="223" y="213"/>
                  <a:pt x="223" y="213"/>
                  <a:pt x="223" y="214"/>
                </a:cubicBezTo>
                <a:cubicBezTo>
                  <a:pt x="223" y="214"/>
                  <a:pt x="223" y="214"/>
                  <a:pt x="223" y="214"/>
                </a:cubicBezTo>
                <a:cubicBezTo>
                  <a:pt x="223" y="214"/>
                  <a:pt x="223" y="214"/>
                  <a:pt x="223" y="214"/>
                </a:cubicBezTo>
                <a:cubicBezTo>
                  <a:pt x="223" y="215"/>
                  <a:pt x="223" y="215"/>
                  <a:pt x="223" y="215"/>
                </a:cubicBezTo>
                <a:cubicBezTo>
                  <a:pt x="223" y="215"/>
                  <a:pt x="222" y="216"/>
                  <a:pt x="222" y="216"/>
                </a:cubicBezTo>
                <a:cubicBezTo>
                  <a:pt x="223" y="216"/>
                  <a:pt x="223" y="217"/>
                  <a:pt x="223" y="217"/>
                </a:cubicBezTo>
                <a:cubicBezTo>
                  <a:pt x="223" y="217"/>
                  <a:pt x="222" y="216"/>
                  <a:pt x="222" y="217"/>
                </a:cubicBezTo>
                <a:cubicBezTo>
                  <a:pt x="223" y="217"/>
                  <a:pt x="223" y="217"/>
                  <a:pt x="223" y="217"/>
                </a:cubicBezTo>
                <a:cubicBezTo>
                  <a:pt x="224" y="218"/>
                  <a:pt x="224" y="218"/>
                  <a:pt x="224" y="218"/>
                </a:cubicBezTo>
                <a:cubicBezTo>
                  <a:pt x="224" y="218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5" y="220"/>
                  <a:pt x="225" y="220"/>
                </a:cubicBezTo>
                <a:cubicBezTo>
                  <a:pt x="225" y="220"/>
                  <a:pt x="226" y="220"/>
                  <a:pt x="226" y="221"/>
                </a:cubicBezTo>
                <a:cubicBezTo>
                  <a:pt x="226" y="221"/>
                  <a:pt x="226" y="221"/>
                  <a:pt x="226" y="221"/>
                </a:cubicBezTo>
                <a:cubicBezTo>
                  <a:pt x="226" y="221"/>
                  <a:pt x="226" y="221"/>
                  <a:pt x="226" y="221"/>
                </a:cubicBezTo>
                <a:cubicBezTo>
                  <a:pt x="227" y="221"/>
                  <a:pt x="227" y="221"/>
                  <a:pt x="227" y="221"/>
                </a:cubicBezTo>
                <a:cubicBezTo>
                  <a:pt x="227" y="221"/>
                  <a:pt x="227" y="221"/>
                  <a:pt x="227" y="221"/>
                </a:cubicBezTo>
                <a:cubicBezTo>
                  <a:pt x="227" y="221"/>
                  <a:pt x="227" y="221"/>
                  <a:pt x="227" y="221"/>
                </a:cubicBezTo>
                <a:cubicBezTo>
                  <a:pt x="227" y="221"/>
                  <a:pt x="227" y="221"/>
                  <a:pt x="226" y="221"/>
                </a:cubicBezTo>
                <a:cubicBezTo>
                  <a:pt x="226" y="221"/>
                  <a:pt x="226" y="221"/>
                  <a:pt x="226" y="221"/>
                </a:cubicBezTo>
                <a:cubicBezTo>
                  <a:pt x="226" y="221"/>
                  <a:pt x="226" y="222"/>
                  <a:pt x="226" y="222"/>
                </a:cubicBezTo>
                <a:cubicBezTo>
                  <a:pt x="226" y="222"/>
                  <a:pt x="227" y="222"/>
                  <a:pt x="227" y="222"/>
                </a:cubicBezTo>
                <a:cubicBezTo>
                  <a:pt x="227" y="222"/>
                  <a:pt x="227" y="223"/>
                  <a:pt x="227" y="223"/>
                </a:cubicBezTo>
                <a:cubicBezTo>
                  <a:pt x="227" y="223"/>
                  <a:pt x="227" y="223"/>
                  <a:pt x="227" y="223"/>
                </a:cubicBezTo>
                <a:cubicBezTo>
                  <a:pt x="227" y="223"/>
                  <a:pt x="227" y="223"/>
                  <a:pt x="227" y="223"/>
                </a:cubicBezTo>
                <a:cubicBezTo>
                  <a:pt x="227" y="223"/>
                  <a:pt x="227" y="223"/>
                  <a:pt x="228" y="223"/>
                </a:cubicBezTo>
                <a:cubicBezTo>
                  <a:pt x="228" y="223"/>
                  <a:pt x="228" y="223"/>
                  <a:pt x="228" y="222"/>
                </a:cubicBezTo>
                <a:cubicBezTo>
                  <a:pt x="228" y="223"/>
                  <a:pt x="228" y="223"/>
                  <a:pt x="228" y="223"/>
                </a:cubicBezTo>
                <a:cubicBezTo>
                  <a:pt x="228" y="223"/>
                  <a:pt x="229" y="223"/>
                  <a:pt x="229" y="223"/>
                </a:cubicBezTo>
                <a:cubicBezTo>
                  <a:pt x="229" y="223"/>
                  <a:pt x="230" y="223"/>
                  <a:pt x="230" y="223"/>
                </a:cubicBezTo>
                <a:cubicBezTo>
                  <a:pt x="231" y="223"/>
                  <a:pt x="231" y="223"/>
                  <a:pt x="231" y="223"/>
                </a:cubicBezTo>
                <a:cubicBezTo>
                  <a:pt x="232" y="223"/>
                  <a:pt x="232" y="223"/>
                  <a:pt x="233" y="223"/>
                </a:cubicBezTo>
                <a:cubicBezTo>
                  <a:pt x="232" y="224"/>
                  <a:pt x="232" y="224"/>
                  <a:pt x="232" y="224"/>
                </a:cubicBezTo>
                <a:cubicBezTo>
                  <a:pt x="232" y="224"/>
                  <a:pt x="231" y="224"/>
                  <a:pt x="231" y="224"/>
                </a:cubicBezTo>
                <a:cubicBezTo>
                  <a:pt x="231" y="224"/>
                  <a:pt x="230" y="224"/>
                  <a:pt x="230" y="223"/>
                </a:cubicBezTo>
                <a:cubicBezTo>
                  <a:pt x="230" y="223"/>
                  <a:pt x="229" y="223"/>
                  <a:pt x="229" y="223"/>
                </a:cubicBezTo>
                <a:cubicBezTo>
                  <a:pt x="229" y="223"/>
                  <a:pt x="228" y="223"/>
                  <a:pt x="228" y="224"/>
                </a:cubicBezTo>
                <a:cubicBezTo>
                  <a:pt x="228" y="224"/>
                  <a:pt x="228" y="224"/>
                  <a:pt x="227" y="224"/>
                </a:cubicBezTo>
                <a:cubicBezTo>
                  <a:pt x="227" y="224"/>
                  <a:pt x="227" y="224"/>
                  <a:pt x="227" y="224"/>
                </a:cubicBezTo>
                <a:cubicBezTo>
                  <a:pt x="227" y="225"/>
                  <a:pt x="227" y="225"/>
                  <a:pt x="228" y="225"/>
                </a:cubicBezTo>
                <a:cubicBezTo>
                  <a:pt x="228" y="225"/>
                  <a:pt x="229" y="226"/>
                  <a:pt x="228" y="226"/>
                </a:cubicBezTo>
                <a:cubicBezTo>
                  <a:pt x="228" y="226"/>
                  <a:pt x="228" y="226"/>
                  <a:pt x="228" y="227"/>
                </a:cubicBezTo>
                <a:cubicBezTo>
                  <a:pt x="228" y="227"/>
                  <a:pt x="228" y="227"/>
                  <a:pt x="229" y="227"/>
                </a:cubicBezTo>
                <a:cubicBezTo>
                  <a:pt x="229" y="227"/>
                  <a:pt x="229" y="227"/>
                  <a:pt x="229" y="227"/>
                </a:cubicBezTo>
                <a:cubicBezTo>
                  <a:pt x="229" y="228"/>
                  <a:pt x="229" y="227"/>
                  <a:pt x="229" y="227"/>
                </a:cubicBezTo>
                <a:cubicBezTo>
                  <a:pt x="229" y="227"/>
                  <a:pt x="229" y="227"/>
                  <a:pt x="229" y="227"/>
                </a:cubicBezTo>
                <a:cubicBezTo>
                  <a:pt x="230" y="227"/>
                  <a:pt x="231" y="228"/>
                  <a:pt x="231" y="229"/>
                </a:cubicBezTo>
                <a:cubicBezTo>
                  <a:pt x="231" y="229"/>
                  <a:pt x="231" y="228"/>
                  <a:pt x="231" y="228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8"/>
                  <a:pt x="231" y="228"/>
                  <a:pt x="231" y="228"/>
                </a:cubicBezTo>
                <a:cubicBezTo>
                  <a:pt x="231" y="227"/>
                  <a:pt x="232" y="228"/>
                  <a:pt x="232" y="229"/>
                </a:cubicBezTo>
                <a:cubicBezTo>
                  <a:pt x="232" y="227"/>
                  <a:pt x="232" y="226"/>
                  <a:pt x="231" y="225"/>
                </a:cubicBezTo>
                <a:cubicBezTo>
                  <a:pt x="232" y="226"/>
                  <a:pt x="232" y="226"/>
                  <a:pt x="232" y="226"/>
                </a:cubicBezTo>
                <a:cubicBezTo>
                  <a:pt x="232" y="226"/>
                  <a:pt x="233" y="226"/>
                  <a:pt x="233" y="226"/>
                </a:cubicBezTo>
                <a:cubicBezTo>
                  <a:pt x="233" y="226"/>
                  <a:pt x="233" y="226"/>
                  <a:pt x="233" y="225"/>
                </a:cubicBezTo>
                <a:cubicBezTo>
                  <a:pt x="233" y="225"/>
                  <a:pt x="233" y="225"/>
                  <a:pt x="233" y="225"/>
                </a:cubicBezTo>
                <a:cubicBezTo>
                  <a:pt x="233" y="225"/>
                  <a:pt x="233" y="225"/>
                  <a:pt x="233" y="225"/>
                </a:cubicBezTo>
                <a:cubicBezTo>
                  <a:pt x="233" y="225"/>
                  <a:pt x="232" y="225"/>
                  <a:pt x="232" y="225"/>
                </a:cubicBezTo>
                <a:cubicBezTo>
                  <a:pt x="232" y="224"/>
                  <a:pt x="232" y="224"/>
                  <a:pt x="232" y="224"/>
                </a:cubicBezTo>
                <a:cubicBezTo>
                  <a:pt x="232" y="224"/>
                  <a:pt x="233" y="224"/>
                  <a:pt x="233" y="224"/>
                </a:cubicBezTo>
                <a:cubicBezTo>
                  <a:pt x="233" y="224"/>
                  <a:pt x="233" y="224"/>
                  <a:pt x="233" y="224"/>
                </a:cubicBezTo>
                <a:cubicBezTo>
                  <a:pt x="234" y="224"/>
                  <a:pt x="233" y="224"/>
                  <a:pt x="234" y="224"/>
                </a:cubicBezTo>
                <a:cubicBezTo>
                  <a:pt x="234" y="224"/>
                  <a:pt x="234" y="224"/>
                  <a:pt x="234" y="224"/>
                </a:cubicBezTo>
                <a:cubicBezTo>
                  <a:pt x="234" y="224"/>
                  <a:pt x="234" y="224"/>
                  <a:pt x="234" y="224"/>
                </a:cubicBezTo>
                <a:cubicBezTo>
                  <a:pt x="234" y="224"/>
                  <a:pt x="234" y="224"/>
                  <a:pt x="234" y="225"/>
                </a:cubicBezTo>
                <a:cubicBezTo>
                  <a:pt x="234" y="225"/>
                  <a:pt x="234" y="225"/>
                  <a:pt x="234" y="225"/>
                </a:cubicBezTo>
                <a:cubicBezTo>
                  <a:pt x="234" y="225"/>
                  <a:pt x="234" y="225"/>
                  <a:pt x="234" y="225"/>
                </a:cubicBezTo>
                <a:cubicBezTo>
                  <a:pt x="234" y="225"/>
                  <a:pt x="234" y="225"/>
                  <a:pt x="234" y="225"/>
                </a:cubicBezTo>
                <a:cubicBezTo>
                  <a:pt x="235" y="225"/>
                  <a:pt x="235" y="225"/>
                  <a:pt x="235" y="224"/>
                </a:cubicBezTo>
                <a:cubicBezTo>
                  <a:pt x="235" y="224"/>
                  <a:pt x="234" y="224"/>
                  <a:pt x="235" y="224"/>
                </a:cubicBezTo>
                <a:cubicBezTo>
                  <a:pt x="235" y="223"/>
                  <a:pt x="233" y="222"/>
                  <a:pt x="233" y="222"/>
                </a:cubicBezTo>
                <a:cubicBezTo>
                  <a:pt x="232" y="222"/>
                  <a:pt x="232" y="222"/>
                  <a:pt x="232" y="222"/>
                </a:cubicBezTo>
                <a:cubicBezTo>
                  <a:pt x="232" y="222"/>
                  <a:pt x="231" y="222"/>
                  <a:pt x="231" y="222"/>
                </a:cubicBezTo>
                <a:cubicBezTo>
                  <a:pt x="231" y="221"/>
                  <a:pt x="231" y="222"/>
                  <a:pt x="231" y="221"/>
                </a:cubicBezTo>
                <a:cubicBezTo>
                  <a:pt x="231" y="221"/>
                  <a:pt x="232" y="221"/>
                  <a:pt x="232" y="221"/>
                </a:cubicBezTo>
                <a:cubicBezTo>
                  <a:pt x="232" y="221"/>
                  <a:pt x="232" y="221"/>
                  <a:pt x="232" y="220"/>
                </a:cubicBezTo>
                <a:cubicBezTo>
                  <a:pt x="232" y="220"/>
                  <a:pt x="232" y="220"/>
                  <a:pt x="232" y="220"/>
                </a:cubicBezTo>
                <a:cubicBezTo>
                  <a:pt x="231" y="220"/>
                  <a:pt x="232" y="220"/>
                  <a:pt x="232" y="220"/>
                </a:cubicBezTo>
                <a:cubicBezTo>
                  <a:pt x="232" y="220"/>
                  <a:pt x="232" y="220"/>
                  <a:pt x="232" y="220"/>
                </a:cubicBezTo>
                <a:cubicBezTo>
                  <a:pt x="232" y="220"/>
                  <a:pt x="233" y="220"/>
                  <a:pt x="232" y="221"/>
                </a:cubicBezTo>
                <a:cubicBezTo>
                  <a:pt x="232" y="221"/>
                  <a:pt x="232" y="221"/>
                  <a:pt x="232" y="221"/>
                </a:cubicBezTo>
                <a:cubicBezTo>
                  <a:pt x="232" y="221"/>
                  <a:pt x="232" y="221"/>
                  <a:pt x="232" y="221"/>
                </a:cubicBezTo>
                <a:cubicBezTo>
                  <a:pt x="232" y="221"/>
                  <a:pt x="232" y="221"/>
                  <a:pt x="233" y="221"/>
                </a:cubicBezTo>
                <a:cubicBezTo>
                  <a:pt x="233" y="220"/>
                  <a:pt x="233" y="220"/>
                  <a:pt x="233" y="220"/>
                </a:cubicBezTo>
                <a:cubicBezTo>
                  <a:pt x="232" y="219"/>
                  <a:pt x="232" y="219"/>
                  <a:pt x="231" y="218"/>
                </a:cubicBezTo>
                <a:cubicBezTo>
                  <a:pt x="231" y="218"/>
                  <a:pt x="231" y="218"/>
                  <a:pt x="231" y="217"/>
                </a:cubicBezTo>
                <a:cubicBezTo>
                  <a:pt x="231" y="217"/>
                  <a:pt x="231" y="216"/>
                  <a:pt x="231" y="216"/>
                </a:cubicBezTo>
                <a:cubicBezTo>
                  <a:pt x="231" y="216"/>
                  <a:pt x="231" y="216"/>
                  <a:pt x="232" y="216"/>
                </a:cubicBezTo>
                <a:cubicBezTo>
                  <a:pt x="232" y="216"/>
                  <a:pt x="232" y="216"/>
                  <a:pt x="232" y="216"/>
                </a:cubicBezTo>
                <a:cubicBezTo>
                  <a:pt x="232" y="216"/>
                  <a:pt x="232" y="216"/>
                  <a:pt x="232" y="216"/>
                </a:cubicBezTo>
                <a:cubicBezTo>
                  <a:pt x="232" y="216"/>
                  <a:pt x="231" y="216"/>
                  <a:pt x="231" y="216"/>
                </a:cubicBezTo>
                <a:cubicBezTo>
                  <a:pt x="232" y="217"/>
                  <a:pt x="232" y="217"/>
                  <a:pt x="232" y="217"/>
                </a:cubicBezTo>
                <a:cubicBezTo>
                  <a:pt x="232" y="217"/>
                  <a:pt x="233" y="217"/>
                  <a:pt x="233" y="217"/>
                </a:cubicBezTo>
                <a:cubicBezTo>
                  <a:pt x="233" y="217"/>
                  <a:pt x="233" y="217"/>
                  <a:pt x="233" y="218"/>
                </a:cubicBezTo>
                <a:cubicBezTo>
                  <a:pt x="233" y="218"/>
                  <a:pt x="233" y="218"/>
                  <a:pt x="233" y="218"/>
                </a:cubicBezTo>
                <a:cubicBezTo>
                  <a:pt x="233" y="218"/>
                  <a:pt x="234" y="218"/>
                  <a:pt x="234" y="218"/>
                </a:cubicBezTo>
                <a:cubicBezTo>
                  <a:pt x="234" y="218"/>
                  <a:pt x="233" y="218"/>
                  <a:pt x="233" y="217"/>
                </a:cubicBezTo>
                <a:cubicBezTo>
                  <a:pt x="233" y="217"/>
                  <a:pt x="234" y="217"/>
                  <a:pt x="234" y="218"/>
                </a:cubicBezTo>
                <a:cubicBezTo>
                  <a:pt x="234" y="218"/>
                  <a:pt x="234" y="218"/>
                  <a:pt x="234" y="218"/>
                </a:cubicBezTo>
                <a:cubicBezTo>
                  <a:pt x="234" y="218"/>
                  <a:pt x="234" y="218"/>
                  <a:pt x="234" y="218"/>
                </a:cubicBezTo>
                <a:cubicBezTo>
                  <a:pt x="234" y="218"/>
                  <a:pt x="234" y="218"/>
                  <a:pt x="235" y="218"/>
                </a:cubicBezTo>
                <a:cubicBezTo>
                  <a:pt x="234" y="218"/>
                  <a:pt x="233" y="217"/>
                  <a:pt x="234" y="217"/>
                </a:cubicBezTo>
                <a:cubicBezTo>
                  <a:pt x="234" y="217"/>
                  <a:pt x="235" y="217"/>
                  <a:pt x="235" y="217"/>
                </a:cubicBezTo>
                <a:cubicBezTo>
                  <a:pt x="234" y="217"/>
                  <a:pt x="234" y="216"/>
                  <a:pt x="234" y="216"/>
                </a:cubicBezTo>
                <a:cubicBezTo>
                  <a:pt x="235" y="216"/>
                  <a:pt x="235" y="215"/>
                  <a:pt x="236" y="215"/>
                </a:cubicBezTo>
                <a:cubicBezTo>
                  <a:pt x="236" y="215"/>
                  <a:pt x="237" y="215"/>
                  <a:pt x="237" y="215"/>
                </a:cubicBezTo>
                <a:cubicBezTo>
                  <a:pt x="237" y="215"/>
                  <a:pt x="237" y="215"/>
                  <a:pt x="238" y="215"/>
                </a:cubicBezTo>
                <a:cubicBezTo>
                  <a:pt x="238" y="215"/>
                  <a:pt x="238" y="215"/>
                  <a:pt x="239" y="215"/>
                </a:cubicBezTo>
                <a:cubicBezTo>
                  <a:pt x="239" y="215"/>
                  <a:pt x="240" y="216"/>
                  <a:pt x="240" y="216"/>
                </a:cubicBezTo>
                <a:cubicBezTo>
                  <a:pt x="240" y="216"/>
                  <a:pt x="240" y="216"/>
                  <a:pt x="240" y="216"/>
                </a:cubicBezTo>
                <a:cubicBezTo>
                  <a:pt x="240" y="216"/>
                  <a:pt x="240" y="216"/>
                  <a:pt x="240" y="216"/>
                </a:cubicBezTo>
                <a:cubicBezTo>
                  <a:pt x="240" y="216"/>
                  <a:pt x="241" y="216"/>
                  <a:pt x="241" y="216"/>
                </a:cubicBezTo>
                <a:cubicBezTo>
                  <a:pt x="241" y="216"/>
                  <a:pt x="242" y="216"/>
                  <a:pt x="242" y="216"/>
                </a:cubicBezTo>
                <a:cubicBezTo>
                  <a:pt x="242" y="216"/>
                  <a:pt x="241" y="216"/>
                  <a:pt x="241" y="216"/>
                </a:cubicBezTo>
                <a:cubicBezTo>
                  <a:pt x="241" y="217"/>
                  <a:pt x="240" y="217"/>
                  <a:pt x="240" y="217"/>
                </a:cubicBezTo>
                <a:cubicBezTo>
                  <a:pt x="240" y="217"/>
                  <a:pt x="240" y="218"/>
                  <a:pt x="240" y="218"/>
                </a:cubicBezTo>
                <a:cubicBezTo>
                  <a:pt x="241" y="217"/>
                  <a:pt x="242" y="216"/>
                  <a:pt x="243" y="216"/>
                </a:cubicBezTo>
                <a:cubicBezTo>
                  <a:pt x="243" y="215"/>
                  <a:pt x="244" y="215"/>
                  <a:pt x="244" y="215"/>
                </a:cubicBezTo>
                <a:cubicBezTo>
                  <a:pt x="245" y="215"/>
                  <a:pt x="245" y="215"/>
                  <a:pt x="246" y="215"/>
                </a:cubicBezTo>
                <a:cubicBezTo>
                  <a:pt x="246" y="215"/>
                  <a:pt x="247" y="215"/>
                  <a:pt x="247" y="215"/>
                </a:cubicBezTo>
                <a:cubicBezTo>
                  <a:pt x="248" y="215"/>
                  <a:pt x="248" y="214"/>
                  <a:pt x="248" y="214"/>
                </a:cubicBezTo>
                <a:cubicBezTo>
                  <a:pt x="248" y="214"/>
                  <a:pt x="247" y="214"/>
                  <a:pt x="247" y="214"/>
                </a:cubicBezTo>
                <a:cubicBezTo>
                  <a:pt x="246" y="214"/>
                  <a:pt x="246" y="213"/>
                  <a:pt x="245" y="213"/>
                </a:cubicBezTo>
                <a:cubicBezTo>
                  <a:pt x="245" y="213"/>
                  <a:pt x="245" y="212"/>
                  <a:pt x="245" y="212"/>
                </a:cubicBezTo>
                <a:cubicBezTo>
                  <a:pt x="245" y="211"/>
                  <a:pt x="244" y="211"/>
                  <a:pt x="244" y="210"/>
                </a:cubicBezTo>
                <a:cubicBezTo>
                  <a:pt x="244" y="210"/>
                  <a:pt x="244" y="211"/>
                  <a:pt x="244" y="210"/>
                </a:cubicBezTo>
                <a:cubicBezTo>
                  <a:pt x="244" y="210"/>
                  <a:pt x="244" y="210"/>
                  <a:pt x="244" y="210"/>
                </a:cubicBezTo>
                <a:cubicBezTo>
                  <a:pt x="244" y="210"/>
                  <a:pt x="244" y="210"/>
                  <a:pt x="244" y="210"/>
                </a:cubicBezTo>
                <a:cubicBezTo>
                  <a:pt x="245" y="210"/>
                  <a:pt x="245" y="210"/>
                  <a:pt x="245" y="209"/>
                </a:cubicBezTo>
                <a:cubicBezTo>
                  <a:pt x="245" y="209"/>
                  <a:pt x="245" y="209"/>
                  <a:pt x="245" y="209"/>
                </a:cubicBezTo>
                <a:cubicBezTo>
                  <a:pt x="245" y="208"/>
                  <a:pt x="245" y="208"/>
                  <a:pt x="245" y="208"/>
                </a:cubicBezTo>
                <a:cubicBezTo>
                  <a:pt x="245" y="208"/>
                  <a:pt x="246" y="207"/>
                  <a:pt x="246" y="207"/>
                </a:cubicBezTo>
                <a:cubicBezTo>
                  <a:pt x="246" y="207"/>
                  <a:pt x="247" y="207"/>
                  <a:pt x="246" y="206"/>
                </a:cubicBezTo>
                <a:cubicBezTo>
                  <a:pt x="246" y="206"/>
                  <a:pt x="246" y="205"/>
                  <a:pt x="247" y="204"/>
                </a:cubicBezTo>
                <a:cubicBezTo>
                  <a:pt x="247" y="204"/>
                  <a:pt x="247" y="204"/>
                  <a:pt x="247" y="204"/>
                </a:cubicBezTo>
                <a:cubicBezTo>
                  <a:pt x="247" y="204"/>
                  <a:pt x="247" y="204"/>
                  <a:pt x="247" y="204"/>
                </a:cubicBezTo>
                <a:cubicBezTo>
                  <a:pt x="247" y="204"/>
                  <a:pt x="247" y="204"/>
                  <a:pt x="247" y="204"/>
                </a:cubicBezTo>
                <a:cubicBezTo>
                  <a:pt x="247" y="204"/>
                  <a:pt x="247" y="203"/>
                  <a:pt x="247" y="203"/>
                </a:cubicBezTo>
                <a:cubicBezTo>
                  <a:pt x="247" y="203"/>
                  <a:pt x="247" y="203"/>
                  <a:pt x="247" y="203"/>
                </a:cubicBezTo>
                <a:cubicBezTo>
                  <a:pt x="247" y="203"/>
                  <a:pt x="248" y="202"/>
                  <a:pt x="248" y="202"/>
                </a:cubicBezTo>
                <a:cubicBezTo>
                  <a:pt x="248" y="203"/>
                  <a:pt x="247" y="203"/>
                  <a:pt x="248" y="203"/>
                </a:cubicBezTo>
                <a:cubicBezTo>
                  <a:pt x="248" y="203"/>
                  <a:pt x="249" y="203"/>
                  <a:pt x="249" y="203"/>
                </a:cubicBezTo>
                <a:cubicBezTo>
                  <a:pt x="249" y="203"/>
                  <a:pt x="249" y="202"/>
                  <a:pt x="249" y="202"/>
                </a:cubicBezTo>
                <a:cubicBezTo>
                  <a:pt x="249" y="202"/>
                  <a:pt x="249" y="202"/>
                  <a:pt x="249" y="202"/>
                </a:cubicBezTo>
                <a:cubicBezTo>
                  <a:pt x="250" y="201"/>
                  <a:pt x="249" y="200"/>
                  <a:pt x="249" y="200"/>
                </a:cubicBezTo>
                <a:cubicBezTo>
                  <a:pt x="249" y="200"/>
                  <a:pt x="249" y="200"/>
                  <a:pt x="250" y="200"/>
                </a:cubicBezTo>
                <a:cubicBezTo>
                  <a:pt x="250" y="200"/>
                  <a:pt x="250" y="200"/>
                  <a:pt x="250" y="200"/>
                </a:cubicBezTo>
                <a:cubicBezTo>
                  <a:pt x="250" y="200"/>
                  <a:pt x="250" y="200"/>
                  <a:pt x="251" y="200"/>
                </a:cubicBezTo>
                <a:cubicBezTo>
                  <a:pt x="251" y="199"/>
                  <a:pt x="251" y="199"/>
                  <a:pt x="251" y="199"/>
                </a:cubicBezTo>
                <a:cubicBezTo>
                  <a:pt x="251" y="199"/>
                  <a:pt x="251" y="199"/>
                  <a:pt x="251" y="198"/>
                </a:cubicBezTo>
                <a:cubicBezTo>
                  <a:pt x="251" y="198"/>
                  <a:pt x="250" y="198"/>
                  <a:pt x="251" y="198"/>
                </a:cubicBezTo>
                <a:cubicBezTo>
                  <a:pt x="251" y="198"/>
                  <a:pt x="251" y="198"/>
                  <a:pt x="251" y="198"/>
                </a:cubicBezTo>
                <a:cubicBezTo>
                  <a:pt x="251" y="198"/>
                  <a:pt x="251" y="198"/>
                  <a:pt x="251" y="198"/>
                </a:cubicBezTo>
                <a:cubicBezTo>
                  <a:pt x="252" y="198"/>
                  <a:pt x="252" y="197"/>
                  <a:pt x="252" y="197"/>
                </a:cubicBezTo>
                <a:cubicBezTo>
                  <a:pt x="253" y="197"/>
                  <a:pt x="253" y="197"/>
                  <a:pt x="253" y="197"/>
                </a:cubicBezTo>
                <a:cubicBezTo>
                  <a:pt x="253" y="197"/>
                  <a:pt x="253" y="197"/>
                  <a:pt x="254" y="197"/>
                </a:cubicBezTo>
                <a:cubicBezTo>
                  <a:pt x="254" y="197"/>
                  <a:pt x="254" y="197"/>
                  <a:pt x="254" y="196"/>
                </a:cubicBezTo>
                <a:cubicBezTo>
                  <a:pt x="254" y="196"/>
                  <a:pt x="254" y="197"/>
                  <a:pt x="254" y="197"/>
                </a:cubicBezTo>
                <a:cubicBezTo>
                  <a:pt x="254" y="197"/>
                  <a:pt x="254" y="197"/>
                  <a:pt x="254" y="197"/>
                </a:cubicBezTo>
                <a:cubicBezTo>
                  <a:pt x="254" y="197"/>
                  <a:pt x="255" y="197"/>
                  <a:pt x="255" y="197"/>
                </a:cubicBezTo>
                <a:cubicBezTo>
                  <a:pt x="255" y="197"/>
                  <a:pt x="255" y="197"/>
                  <a:pt x="255" y="196"/>
                </a:cubicBezTo>
                <a:cubicBezTo>
                  <a:pt x="255" y="196"/>
                  <a:pt x="255" y="196"/>
                  <a:pt x="255" y="196"/>
                </a:cubicBezTo>
                <a:cubicBezTo>
                  <a:pt x="255" y="196"/>
                  <a:pt x="255" y="196"/>
                  <a:pt x="255" y="196"/>
                </a:cubicBezTo>
                <a:cubicBezTo>
                  <a:pt x="255" y="196"/>
                  <a:pt x="255" y="196"/>
                  <a:pt x="255" y="196"/>
                </a:cubicBezTo>
                <a:cubicBezTo>
                  <a:pt x="255" y="196"/>
                  <a:pt x="255" y="196"/>
                  <a:pt x="255" y="196"/>
                </a:cubicBezTo>
                <a:cubicBezTo>
                  <a:pt x="255" y="196"/>
                  <a:pt x="255" y="196"/>
                  <a:pt x="255" y="196"/>
                </a:cubicBezTo>
                <a:cubicBezTo>
                  <a:pt x="255" y="196"/>
                  <a:pt x="255" y="196"/>
                  <a:pt x="255" y="195"/>
                </a:cubicBezTo>
                <a:cubicBezTo>
                  <a:pt x="255" y="195"/>
                  <a:pt x="255" y="195"/>
                  <a:pt x="255" y="195"/>
                </a:cubicBezTo>
                <a:cubicBezTo>
                  <a:pt x="255" y="195"/>
                  <a:pt x="255" y="195"/>
                  <a:pt x="255" y="195"/>
                </a:cubicBezTo>
                <a:cubicBezTo>
                  <a:pt x="255" y="195"/>
                  <a:pt x="255" y="195"/>
                  <a:pt x="255" y="195"/>
                </a:cubicBezTo>
                <a:cubicBezTo>
                  <a:pt x="255" y="195"/>
                  <a:pt x="255" y="195"/>
                  <a:pt x="255" y="195"/>
                </a:cubicBezTo>
                <a:cubicBezTo>
                  <a:pt x="255" y="195"/>
                  <a:pt x="255" y="196"/>
                  <a:pt x="255" y="196"/>
                </a:cubicBezTo>
                <a:cubicBezTo>
                  <a:pt x="255" y="196"/>
                  <a:pt x="255" y="196"/>
                  <a:pt x="255" y="196"/>
                </a:cubicBezTo>
                <a:cubicBezTo>
                  <a:pt x="255" y="196"/>
                  <a:pt x="255" y="196"/>
                  <a:pt x="255" y="196"/>
                </a:cubicBezTo>
                <a:cubicBezTo>
                  <a:pt x="255" y="196"/>
                  <a:pt x="255" y="196"/>
                  <a:pt x="255" y="196"/>
                </a:cubicBezTo>
                <a:cubicBezTo>
                  <a:pt x="255" y="196"/>
                  <a:pt x="255" y="196"/>
                  <a:pt x="255" y="196"/>
                </a:cubicBezTo>
                <a:cubicBezTo>
                  <a:pt x="255" y="196"/>
                  <a:pt x="255" y="197"/>
                  <a:pt x="255" y="197"/>
                </a:cubicBezTo>
                <a:cubicBezTo>
                  <a:pt x="256" y="197"/>
                  <a:pt x="256" y="197"/>
                  <a:pt x="256" y="197"/>
                </a:cubicBezTo>
                <a:cubicBezTo>
                  <a:pt x="256" y="197"/>
                  <a:pt x="257" y="197"/>
                  <a:pt x="257" y="197"/>
                </a:cubicBezTo>
                <a:cubicBezTo>
                  <a:pt x="257" y="197"/>
                  <a:pt x="256" y="198"/>
                  <a:pt x="256" y="198"/>
                </a:cubicBezTo>
                <a:cubicBezTo>
                  <a:pt x="255" y="198"/>
                  <a:pt x="255" y="197"/>
                  <a:pt x="254" y="197"/>
                </a:cubicBezTo>
                <a:cubicBezTo>
                  <a:pt x="254" y="197"/>
                  <a:pt x="254" y="197"/>
                  <a:pt x="254" y="197"/>
                </a:cubicBezTo>
                <a:cubicBezTo>
                  <a:pt x="254" y="198"/>
                  <a:pt x="254" y="198"/>
                  <a:pt x="254" y="198"/>
                </a:cubicBezTo>
                <a:cubicBezTo>
                  <a:pt x="255" y="198"/>
                  <a:pt x="255" y="197"/>
                  <a:pt x="255" y="198"/>
                </a:cubicBezTo>
                <a:cubicBezTo>
                  <a:pt x="255" y="198"/>
                  <a:pt x="255" y="198"/>
                  <a:pt x="255" y="198"/>
                </a:cubicBezTo>
                <a:cubicBezTo>
                  <a:pt x="255" y="198"/>
                  <a:pt x="255" y="198"/>
                  <a:pt x="255" y="198"/>
                </a:cubicBezTo>
                <a:cubicBezTo>
                  <a:pt x="255" y="198"/>
                  <a:pt x="256" y="198"/>
                  <a:pt x="256" y="199"/>
                </a:cubicBezTo>
                <a:cubicBezTo>
                  <a:pt x="256" y="199"/>
                  <a:pt x="256" y="199"/>
                  <a:pt x="256" y="199"/>
                </a:cubicBezTo>
                <a:cubicBezTo>
                  <a:pt x="256" y="199"/>
                  <a:pt x="257" y="199"/>
                  <a:pt x="257" y="199"/>
                </a:cubicBezTo>
                <a:cubicBezTo>
                  <a:pt x="258" y="199"/>
                  <a:pt x="258" y="199"/>
                  <a:pt x="258" y="199"/>
                </a:cubicBezTo>
                <a:cubicBezTo>
                  <a:pt x="259" y="198"/>
                  <a:pt x="258" y="199"/>
                  <a:pt x="259" y="199"/>
                </a:cubicBezTo>
                <a:cubicBezTo>
                  <a:pt x="259" y="199"/>
                  <a:pt x="259" y="199"/>
                  <a:pt x="259" y="199"/>
                </a:cubicBezTo>
                <a:cubicBezTo>
                  <a:pt x="259" y="199"/>
                  <a:pt x="259" y="199"/>
                  <a:pt x="260" y="199"/>
                </a:cubicBezTo>
                <a:cubicBezTo>
                  <a:pt x="260" y="200"/>
                  <a:pt x="259" y="200"/>
                  <a:pt x="259" y="200"/>
                </a:cubicBezTo>
                <a:cubicBezTo>
                  <a:pt x="259" y="200"/>
                  <a:pt x="259" y="200"/>
                  <a:pt x="258" y="200"/>
                </a:cubicBezTo>
                <a:cubicBezTo>
                  <a:pt x="258" y="200"/>
                  <a:pt x="258" y="200"/>
                  <a:pt x="258" y="200"/>
                </a:cubicBezTo>
                <a:cubicBezTo>
                  <a:pt x="257" y="200"/>
                  <a:pt x="257" y="200"/>
                  <a:pt x="257" y="201"/>
                </a:cubicBezTo>
                <a:cubicBezTo>
                  <a:pt x="257" y="201"/>
                  <a:pt x="257" y="201"/>
                  <a:pt x="257" y="201"/>
                </a:cubicBezTo>
                <a:cubicBezTo>
                  <a:pt x="256" y="201"/>
                  <a:pt x="258" y="202"/>
                  <a:pt x="258" y="202"/>
                </a:cubicBezTo>
                <a:cubicBezTo>
                  <a:pt x="259" y="202"/>
                  <a:pt x="259" y="202"/>
                  <a:pt x="259" y="203"/>
                </a:cubicBezTo>
                <a:cubicBezTo>
                  <a:pt x="259" y="203"/>
                  <a:pt x="259" y="203"/>
                  <a:pt x="259" y="203"/>
                </a:cubicBezTo>
                <a:cubicBezTo>
                  <a:pt x="259" y="203"/>
                  <a:pt x="259" y="204"/>
                  <a:pt x="259" y="204"/>
                </a:cubicBezTo>
                <a:cubicBezTo>
                  <a:pt x="259" y="204"/>
                  <a:pt x="259" y="204"/>
                  <a:pt x="259" y="204"/>
                </a:cubicBezTo>
                <a:cubicBezTo>
                  <a:pt x="259" y="204"/>
                  <a:pt x="259" y="204"/>
                  <a:pt x="259" y="204"/>
                </a:cubicBezTo>
                <a:cubicBezTo>
                  <a:pt x="259" y="204"/>
                  <a:pt x="260" y="204"/>
                  <a:pt x="260" y="204"/>
                </a:cubicBezTo>
                <a:cubicBezTo>
                  <a:pt x="261" y="203"/>
                  <a:pt x="263" y="203"/>
                  <a:pt x="264" y="202"/>
                </a:cubicBezTo>
                <a:cubicBezTo>
                  <a:pt x="264" y="202"/>
                  <a:pt x="265" y="202"/>
                  <a:pt x="265" y="202"/>
                </a:cubicBezTo>
                <a:cubicBezTo>
                  <a:pt x="265" y="202"/>
                  <a:pt x="265" y="202"/>
                  <a:pt x="265" y="202"/>
                </a:cubicBezTo>
                <a:cubicBezTo>
                  <a:pt x="265" y="202"/>
                  <a:pt x="266" y="202"/>
                  <a:pt x="266" y="202"/>
                </a:cubicBezTo>
                <a:cubicBezTo>
                  <a:pt x="266" y="202"/>
                  <a:pt x="266" y="202"/>
                  <a:pt x="266" y="202"/>
                </a:cubicBezTo>
                <a:cubicBezTo>
                  <a:pt x="267" y="202"/>
                  <a:pt x="267" y="202"/>
                  <a:pt x="267" y="202"/>
                </a:cubicBezTo>
                <a:cubicBezTo>
                  <a:pt x="267" y="201"/>
                  <a:pt x="267" y="201"/>
                  <a:pt x="267" y="201"/>
                </a:cubicBezTo>
                <a:cubicBezTo>
                  <a:pt x="267" y="201"/>
                  <a:pt x="267" y="201"/>
                  <a:pt x="267" y="201"/>
                </a:cubicBezTo>
                <a:cubicBezTo>
                  <a:pt x="266" y="201"/>
                  <a:pt x="266" y="201"/>
                  <a:pt x="266" y="201"/>
                </a:cubicBezTo>
                <a:cubicBezTo>
                  <a:pt x="265" y="201"/>
                  <a:pt x="265" y="201"/>
                  <a:pt x="265" y="201"/>
                </a:cubicBezTo>
                <a:cubicBezTo>
                  <a:pt x="265" y="201"/>
                  <a:pt x="265" y="201"/>
                  <a:pt x="264" y="201"/>
                </a:cubicBezTo>
                <a:cubicBezTo>
                  <a:pt x="264" y="201"/>
                  <a:pt x="264" y="201"/>
                  <a:pt x="264" y="201"/>
                </a:cubicBezTo>
                <a:cubicBezTo>
                  <a:pt x="263" y="200"/>
                  <a:pt x="263" y="200"/>
                  <a:pt x="263" y="199"/>
                </a:cubicBezTo>
                <a:cubicBezTo>
                  <a:pt x="263" y="199"/>
                  <a:pt x="262" y="199"/>
                  <a:pt x="263" y="198"/>
                </a:cubicBezTo>
                <a:cubicBezTo>
                  <a:pt x="263" y="198"/>
                  <a:pt x="263" y="198"/>
                  <a:pt x="263" y="198"/>
                </a:cubicBezTo>
                <a:cubicBezTo>
                  <a:pt x="263" y="198"/>
                  <a:pt x="263" y="198"/>
                  <a:pt x="263" y="197"/>
                </a:cubicBezTo>
                <a:cubicBezTo>
                  <a:pt x="264" y="198"/>
                  <a:pt x="264" y="198"/>
                  <a:pt x="264" y="198"/>
                </a:cubicBezTo>
                <a:cubicBezTo>
                  <a:pt x="264" y="198"/>
                  <a:pt x="264" y="198"/>
                  <a:pt x="264" y="198"/>
                </a:cubicBezTo>
                <a:cubicBezTo>
                  <a:pt x="264" y="198"/>
                  <a:pt x="264" y="198"/>
                  <a:pt x="263" y="198"/>
                </a:cubicBezTo>
                <a:cubicBezTo>
                  <a:pt x="264" y="198"/>
                  <a:pt x="264" y="198"/>
                  <a:pt x="264" y="198"/>
                </a:cubicBezTo>
                <a:cubicBezTo>
                  <a:pt x="264" y="198"/>
                  <a:pt x="265" y="197"/>
                  <a:pt x="265" y="197"/>
                </a:cubicBezTo>
                <a:cubicBezTo>
                  <a:pt x="265" y="197"/>
                  <a:pt x="266" y="197"/>
                  <a:pt x="266" y="197"/>
                </a:cubicBezTo>
                <a:cubicBezTo>
                  <a:pt x="266" y="197"/>
                  <a:pt x="267" y="197"/>
                  <a:pt x="267" y="197"/>
                </a:cubicBezTo>
                <a:cubicBezTo>
                  <a:pt x="268" y="197"/>
                  <a:pt x="268" y="197"/>
                  <a:pt x="268" y="197"/>
                </a:cubicBezTo>
                <a:cubicBezTo>
                  <a:pt x="268" y="197"/>
                  <a:pt x="268" y="197"/>
                  <a:pt x="268" y="196"/>
                </a:cubicBezTo>
                <a:cubicBezTo>
                  <a:pt x="268" y="196"/>
                  <a:pt x="269" y="196"/>
                  <a:pt x="269" y="196"/>
                </a:cubicBezTo>
                <a:cubicBezTo>
                  <a:pt x="269" y="196"/>
                  <a:pt x="270" y="196"/>
                  <a:pt x="270" y="196"/>
                </a:cubicBezTo>
                <a:cubicBezTo>
                  <a:pt x="270" y="196"/>
                  <a:pt x="271" y="196"/>
                  <a:pt x="271" y="196"/>
                </a:cubicBezTo>
                <a:cubicBezTo>
                  <a:pt x="271" y="196"/>
                  <a:pt x="271" y="195"/>
                  <a:pt x="271" y="195"/>
                </a:cubicBezTo>
                <a:cubicBezTo>
                  <a:pt x="271" y="196"/>
                  <a:pt x="271" y="196"/>
                  <a:pt x="271" y="196"/>
                </a:cubicBezTo>
                <a:cubicBezTo>
                  <a:pt x="272" y="195"/>
                  <a:pt x="272" y="195"/>
                  <a:pt x="272" y="195"/>
                </a:cubicBezTo>
                <a:cubicBezTo>
                  <a:pt x="272" y="195"/>
                  <a:pt x="272" y="195"/>
                  <a:pt x="272" y="195"/>
                </a:cubicBezTo>
                <a:cubicBezTo>
                  <a:pt x="272" y="195"/>
                  <a:pt x="273" y="195"/>
                  <a:pt x="273" y="195"/>
                </a:cubicBezTo>
                <a:cubicBezTo>
                  <a:pt x="273" y="195"/>
                  <a:pt x="273" y="195"/>
                  <a:pt x="273" y="195"/>
                </a:cubicBezTo>
                <a:cubicBezTo>
                  <a:pt x="274" y="195"/>
                  <a:pt x="274" y="195"/>
                  <a:pt x="274" y="195"/>
                </a:cubicBezTo>
                <a:cubicBezTo>
                  <a:pt x="274" y="195"/>
                  <a:pt x="274" y="196"/>
                  <a:pt x="274" y="195"/>
                </a:cubicBezTo>
                <a:cubicBezTo>
                  <a:pt x="274" y="196"/>
                  <a:pt x="273" y="196"/>
                  <a:pt x="272" y="196"/>
                </a:cubicBezTo>
                <a:cubicBezTo>
                  <a:pt x="272" y="196"/>
                  <a:pt x="272" y="196"/>
                  <a:pt x="272" y="196"/>
                </a:cubicBezTo>
                <a:cubicBezTo>
                  <a:pt x="272" y="196"/>
                  <a:pt x="272" y="197"/>
                  <a:pt x="272" y="197"/>
                </a:cubicBezTo>
                <a:cubicBezTo>
                  <a:pt x="272" y="197"/>
                  <a:pt x="271" y="197"/>
                  <a:pt x="271" y="197"/>
                </a:cubicBezTo>
                <a:cubicBezTo>
                  <a:pt x="271" y="197"/>
                  <a:pt x="270" y="197"/>
                  <a:pt x="270" y="197"/>
                </a:cubicBezTo>
                <a:cubicBezTo>
                  <a:pt x="270" y="197"/>
                  <a:pt x="270" y="197"/>
                  <a:pt x="270" y="197"/>
                </a:cubicBezTo>
                <a:cubicBezTo>
                  <a:pt x="270" y="198"/>
                  <a:pt x="270" y="198"/>
                  <a:pt x="271" y="198"/>
                </a:cubicBezTo>
                <a:cubicBezTo>
                  <a:pt x="271" y="198"/>
                  <a:pt x="272" y="199"/>
                  <a:pt x="272" y="199"/>
                </a:cubicBezTo>
                <a:cubicBezTo>
                  <a:pt x="272" y="199"/>
                  <a:pt x="272" y="199"/>
                  <a:pt x="272" y="199"/>
                </a:cubicBezTo>
                <a:cubicBezTo>
                  <a:pt x="272" y="199"/>
                  <a:pt x="271" y="199"/>
                  <a:pt x="271" y="199"/>
                </a:cubicBezTo>
                <a:cubicBezTo>
                  <a:pt x="271" y="199"/>
                  <a:pt x="271" y="199"/>
                  <a:pt x="271" y="200"/>
                </a:cubicBezTo>
                <a:cubicBezTo>
                  <a:pt x="271" y="199"/>
                  <a:pt x="271" y="199"/>
                  <a:pt x="271" y="199"/>
                </a:cubicBezTo>
                <a:cubicBezTo>
                  <a:pt x="271" y="199"/>
                  <a:pt x="271" y="199"/>
                  <a:pt x="271" y="199"/>
                </a:cubicBezTo>
                <a:cubicBezTo>
                  <a:pt x="271" y="199"/>
                  <a:pt x="271" y="199"/>
                  <a:pt x="271" y="199"/>
                </a:cubicBezTo>
                <a:cubicBezTo>
                  <a:pt x="271" y="199"/>
                  <a:pt x="270" y="201"/>
                  <a:pt x="270" y="200"/>
                </a:cubicBezTo>
                <a:cubicBezTo>
                  <a:pt x="270" y="200"/>
                  <a:pt x="271" y="201"/>
                  <a:pt x="270" y="201"/>
                </a:cubicBezTo>
                <a:cubicBezTo>
                  <a:pt x="269" y="201"/>
                  <a:pt x="269" y="201"/>
                  <a:pt x="268" y="201"/>
                </a:cubicBezTo>
                <a:cubicBezTo>
                  <a:pt x="268" y="201"/>
                  <a:pt x="268" y="201"/>
                  <a:pt x="267" y="201"/>
                </a:cubicBezTo>
                <a:cubicBezTo>
                  <a:pt x="268" y="201"/>
                  <a:pt x="268" y="201"/>
                  <a:pt x="268" y="201"/>
                </a:cubicBezTo>
                <a:cubicBezTo>
                  <a:pt x="268" y="202"/>
                  <a:pt x="267" y="202"/>
                  <a:pt x="267" y="202"/>
                </a:cubicBezTo>
                <a:cubicBezTo>
                  <a:pt x="267" y="202"/>
                  <a:pt x="268" y="202"/>
                  <a:pt x="268" y="202"/>
                </a:cubicBezTo>
                <a:cubicBezTo>
                  <a:pt x="269" y="202"/>
                  <a:pt x="269" y="203"/>
                  <a:pt x="269" y="203"/>
                </a:cubicBezTo>
                <a:cubicBezTo>
                  <a:pt x="269" y="203"/>
                  <a:pt x="270" y="203"/>
                  <a:pt x="270" y="203"/>
                </a:cubicBezTo>
                <a:cubicBezTo>
                  <a:pt x="270" y="203"/>
                  <a:pt x="270" y="203"/>
                  <a:pt x="271" y="204"/>
                </a:cubicBezTo>
                <a:cubicBezTo>
                  <a:pt x="271" y="204"/>
                  <a:pt x="271" y="204"/>
                  <a:pt x="271" y="204"/>
                </a:cubicBezTo>
                <a:cubicBezTo>
                  <a:pt x="271" y="204"/>
                  <a:pt x="272" y="204"/>
                  <a:pt x="272" y="204"/>
                </a:cubicBezTo>
                <a:cubicBezTo>
                  <a:pt x="273" y="205"/>
                  <a:pt x="273" y="205"/>
                  <a:pt x="274" y="205"/>
                </a:cubicBezTo>
                <a:cubicBezTo>
                  <a:pt x="274" y="206"/>
                  <a:pt x="275" y="207"/>
                  <a:pt x="276" y="207"/>
                </a:cubicBezTo>
                <a:cubicBezTo>
                  <a:pt x="276" y="208"/>
                  <a:pt x="277" y="208"/>
                  <a:pt x="277" y="208"/>
                </a:cubicBezTo>
                <a:cubicBezTo>
                  <a:pt x="278" y="208"/>
                  <a:pt x="278" y="208"/>
                  <a:pt x="279" y="209"/>
                </a:cubicBezTo>
                <a:cubicBezTo>
                  <a:pt x="279" y="210"/>
                  <a:pt x="280" y="209"/>
                  <a:pt x="280" y="210"/>
                </a:cubicBezTo>
                <a:cubicBezTo>
                  <a:pt x="280" y="210"/>
                  <a:pt x="280" y="211"/>
                  <a:pt x="280" y="211"/>
                </a:cubicBezTo>
                <a:cubicBezTo>
                  <a:pt x="280" y="212"/>
                  <a:pt x="281" y="212"/>
                  <a:pt x="280" y="212"/>
                </a:cubicBezTo>
                <a:cubicBezTo>
                  <a:pt x="280" y="213"/>
                  <a:pt x="280" y="213"/>
                  <a:pt x="280" y="213"/>
                </a:cubicBezTo>
                <a:cubicBezTo>
                  <a:pt x="280" y="213"/>
                  <a:pt x="280" y="213"/>
                  <a:pt x="280" y="213"/>
                </a:cubicBezTo>
                <a:cubicBezTo>
                  <a:pt x="280" y="213"/>
                  <a:pt x="280" y="213"/>
                  <a:pt x="280" y="213"/>
                </a:cubicBezTo>
                <a:cubicBezTo>
                  <a:pt x="280" y="213"/>
                  <a:pt x="279" y="214"/>
                  <a:pt x="279" y="214"/>
                </a:cubicBezTo>
                <a:cubicBezTo>
                  <a:pt x="279" y="214"/>
                  <a:pt x="279" y="214"/>
                  <a:pt x="278" y="214"/>
                </a:cubicBezTo>
                <a:cubicBezTo>
                  <a:pt x="278" y="214"/>
                  <a:pt x="278" y="214"/>
                  <a:pt x="278" y="214"/>
                </a:cubicBezTo>
                <a:cubicBezTo>
                  <a:pt x="278" y="215"/>
                  <a:pt x="277" y="215"/>
                  <a:pt x="277" y="215"/>
                </a:cubicBezTo>
                <a:cubicBezTo>
                  <a:pt x="277" y="215"/>
                  <a:pt x="276" y="215"/>
                  <a:pt x="276" y="215"/>
                </a:cubicBezTo>
                <a:cubicBezTo>
                  <a:pt x="276" y="215"/>
                  <a:pt x="276" y="215"/>
                  <a:pt x="276" y="215"/>
                </a:cubicBezTo>
                <a:cubicBezTo>
                  <a:pt x="275" y="215"/>
                  <a:pt x="275" y="215"/>
                  <a:pt x="275" y="215"/>
                </a:cubicBezTo>
                <a:cubicBezTo>
                  <a:pt x="274" y="214"/>
                  <a:pt x="274" y="215"/>
                  <a:pt x="274" y="215"/>
                </a:cubicBezTo>
                <a:cubicBezTo>
                  <a:pt x="274" y="215"/>
                  <a:pt x="274" y="215"/>
                  <a:pt x="274" y="215"/>
                </a:cubicBezTo>
                <a:cubicBezTo>
                  <a:pt x="273" y="215"/>
                  <a:pt x="272" y="215"/>
                  <a:pt x="272" y="215"/>
                </a:cubicBezTo>
                <a:cubicBezTo>
                  <a:pt x="271" y="215"/>
                  <a:pt x="270" y="215"/>
                  <a:pt x="270" y="215"/>
                </a:cubicBezTo>
                <a:cubicBezTo>
                  <a:pt x="269" y="215"/>
                  <a:pt x="268" y="214"/>
                  <a:pt x="268" y="214"/>
                </a:cubicBezTo>
                <a:cubicBezTo>
                  <a:pt x="268" y="214"/>
                  <a:pt x="267" y="214"/>
                  <a:pt x="267" y="214"/>
                </a:cubicBezTo>
                <a:cubicBezTo>
                  <a:pt x="266" y="214"/>
                  <a:pt x="266" y="214"/>
                  <a:pt x="266" y="213"/>
                </a:cubicBezTo>
                <a:cubicBezTo>
                  <a:pt x="266" y="213"/>
                  <a:pt x="266" y="212"/>
                  <a:pt x="265" y="213"/>
                </a:cubicBezTo>
                <a:cubicBezTo>
                  <a:pt x="265" y="213"/>
                  <a:pt x="265" y="213"/>
                  <a:pt x="264" y="213"/>
                </a:cubicBezTo>
                <a:cubicBezTo>
                  <a:pt x="264" y="213"/>
                  <a:pt x="264" y="212"/>
                  <a:pt x="263" y="212"/>
                </a:cubicBezTo>
                <a:cubicBezTo>
                  <a:pt x="263" y="212"/>
                  <a:pt x="263" y="212"/>
                  <a:pt x="264" y="212"/>
                </a:cubicBezTo>
                <a:cubicBezTo>
                  <a:pt x="263" y="212"/>
                  <a:pt x="263" y="212"/>
                  <a:pt x="263" y="212"/>
                </a:cubicBezTo>
                <a:cubicBezTo>
                  <a:pt x="262" y="212"/>
                  <a:pt x="262" y="212"/>
                  <a:pt x="261" y="212"/>
                </a:cubicBezTo>
                <a:cubicBezTo>
                  <a:pt x="260" y="212"/>
                  <a:pt x="260" y="212"/>
                  <a:pt x="259" y="212"/>
                </a:cubicBezTo>
                <a:cubicBezTo>
                  <a:pt x="258" y="212"/>
                  <a:pt x="258" y="212"/>
                  <a:pt x="257" y="212"/>
                </a:cubicBezTo>
                <a:cubicBezTo>
                  <a:pt x="256" y="212"/>
                  <a:pt x="256" y="213"/>
                  <a:pt x="255" y="213"/>
                </a:cubicBezTo>
                <a:cubicBezTo>
                  <a:pt x="255" y="213"/>
                  <a:pt x="254" y="214"/>
                  <a:pt x="254" y="214"/>
                </a:cubicBezTo>
                <a:cubicBezTo>
                  <a:pt x="254" y="214"/>
                  <a:pt x="254" y="214"/>
                  <a:pt x="253" y="215"/>
                </a:cubicBezTo>
                <a:cubicBezTo>
                  <a:pt x="253" y="215"/>
                  <a:pt x="252" y="215"/>
                  <a:pt x="251" y="214"/>
                </a:cubicBezTo>
                <a:cubicBezTo>
                  <a:pt x="251" y="214"/>
                  <a:pt x="250" y="214"/>
                  <a:pt x="250" y="214"/>
                </a:cubicBezTo>
                <a:cubicBezTo>
                  <a:pt x="249" y="214"/>
                  <a:pt x="249" y="214"/>
                  <a:pt x="249" y="214"/>
                </a:cubicBezTo>
                <a:cubicBezTo>
                  <a:pt x="249" y="214"/>
                  <a:pt x="248" y="214"/>
                  <a:pt x="248" y="214"/>
                </a:cubicBezTo>
                <a:cubicBezTo>
                  <a:pt x="248" y="215"/>
                  <a:pt x="247" y="215"/>
                  <a:pt x="248" y="215"/>
                </a:cubicBezTo>
                <a:cubicBezTo>
                  <a:pt x="248" y="215"/>
                  <a:pt x="248" y="215"/>
                  <a:pt x="249" y="216"/>
                </a:cubicBezTo>
                <a:cubicBezTo>
                  <a:pt x="249" y="216"/>
                  <a:pt x="249" y="216"/>
                  <a:pt x="250" y="216"/>
                </a:cubicBezTo>
                <a:cubicBezTo>
                  <a:pt x="249" y="216"/>
                  <a:pt x="249" y="216"/>
                  <a:pt x="248" y="216"/>
                </a:cubicBezTo>
                <a:cubicBezTo>
                  <a:pt x="248" y="216"/>
                  <a:pt x="247" y="216"/>
                  <a:pt x="247" y="216"/>
                </a:cubicBezTo>
                <a:cubicBezTo>
                  <a:pt x="247" y="216"/>
                  <a:pt x="248" y="216"/>
                  <a:pt x="248" y="217"/>
                </a:cubicBezTo>
                <a:cubicBezTo>
                  <a:pt x="247" y="217"/>
                  <a:pt x="247" y="217"/>
                  <a:pt x="246" y="217"/>
                </a:cubicBezTo>
                <a:cubicBezTo>
                  <a:pt x="246" y="217"/>
                  <a:pt x="245" y="217"/>
                  <a:pt x="245" y="217"/>
                </a:cubicBezTo>
                <a:cubicBezTo>
                  <a:pt x="245" y="216"/>
                  <a:pt x="245" y="216"/>
                  <a:pt x="244" y="216"/>
                </a:cubicBezTo>
                <a:cubicBezTo>
                  <a:pt x="244" y="216"/>
                  <a:pt x="244" y="217"/>
                  <a:pt x="245" y="217"/>
                </a:cubicBezTo>
                <a:cubicBezTo>
                  <a:pt x="244" y="217"/>
                  <a:pt x="244" y="217"/>
                  <a:pt x="244" y="217"/>
                </a:cubicBezTo>
                <a:cubicBezTo>
                  <a:pt x="244" y="217"/>
                  <a:pt x="243" y="217"/>
                  <a:pt x="243" y="217"/>
                </a:cubicBezTo>
                <a:cubicBezTo>
                  <a:pt x="243" y="217"/>
                  <a:pt x="243" y="216"/>
                  <a:pt x="243" y="217"/>
                </a:cubicBezTo>
                <a:cubicBezTo>
                  <a:pt x="242" y="217"/>
                  <a:pt x="242" y="217"/>
                  <a:pt x="241" y="217"/>
                </a:cubicBezTo>
                <a:cubicBezTo>
                  <a:pt x="241" y="217"/>
                  <a:pt x="240" y="218"/>
                  <a:pt x="240" y="218"/>
                </a:cubicBezTo>
                <a:cubicBezTo>
                  <a:pt x="240" y="218"/>
                  <a:pt x="240" y="219"/>
                  <a:pt x="240" y="219"/>
                </a:cubicBezTo>
                <a:cubicBezTo>
                  <a:pt x="240" y="219"/>
                  <a:pt x="240" y="219"/>
                  <a:pt x="240" y="219"/>
                </a:cubicBezTo>
                <a:cubicBezTo>
                  <a:pt x="240" y="219"/>
                  <a:pt x="240" y="219"/>
                  <a:pt x="240" y="220"/>
                </a:cubicBezTo>
                <a:cubicBezTo>
                  <a:pt x="240" y="220"/>
                  <a:pt x="241" y="219"/>
                  <a:pt x="241" y="219"/>
                </a:cubicBezTo>
                <a:cubicBezTo>
                  <a:pt x="241" y="219"/>
                  <a:pt x="242" y="219"/>
                  <a:pt x="242" y="219"/>
                </a:cubicBezTo>
                <a:cubicBezTo>
                  <a:pt x="242" y="220"/>
                  <a:pt x="242" y="220"/>
                  <a:pt x="241" y="220"/>
                </a:cubicBezTo>
                <a:cubicBezTo>
                  <a:pt x="241" y="220"/>
                  <a:pt x="242" y="220"/>
                  <a:pt x="242" y="220"/>
                </a:cubicBezTo>
                <a:cubicBezTo>
                  <a:pt x="242" y="221"/>
                  <a:pt x="242" y="221"/>
                  <a:pt x="242" y="221"/>
                </a:cubicBezTo>
                <a:cubicBezTo>
                  <a:pt x="242" y="221"/>
                  <a:pt x="242" y="221"/>
                  <a:pt x="242" y="221"/>
                </a:cubicBezTo>
                <a:cubicBezTo>
                  <a:pt x="242" y="221"/>
                  <a:pt x="242" y="222"/>
                  <a:pt x="242" y="222"/>
                </a:cubicBezTo>
                <a:cubicBezTo>
                  <a:pt x="242" y="222"/>
                  <a:pt x="242" y="222"/>
                  <a:pt x="242" y="222"/>
                </a:cubicBezTo>
                <a:cubicBezTo>
                  <a:pt x="242" y="222"/>
                  <a:pt x="242" y="223"/>
                  <a:pt x="243" y="223"/>
                </a:cubicBezTo>
                <a:cubicBezTo>
                  <a:pt x="242" y="223"/>
                  <a:pt x="242" y="223"/>
                  <a:pt x="241" y="223"/>
                </a:cubicBezTo>
                <a:cubicBezTo>
                  <a:pt x="241" y="223"/>
                  <a:pt x="241" y="222"/>
                  <a:pt x="241" y="222"/>
                </a:cubicBezTo>
                <a:cubicBezTo>
                  <a:pt x="241" y="222"/>
                  <a:pt x="241" y="222"/>
                  <a:pt x="241" y="222"/>
                </a:cubicBezTo>
                <a:cubicBezTo>
                  <a:pt x="241" y="222"/>
                  <a:pt x="241" y="222"/>
                  <a:pt x="241" y="222"/>
                </a:cubicBezTo>
                <a:cubicBezTo>
                  <a:pt x="241" y="223"/>
                  <a:pt x="241" y="223"/>
                  <a:pt x="241" y="223"/>
                </a:cubicBezTo>
                <a:cubicBezTo>
                  <a:pt x="241" y="223"/>
                  <a:pt x="241" y="223"/>
                  <a:pt x="241" y="223"/>
                </a:cubicBezTo>
                <a:cubicBezTo>
                  <a:pt x="241" y="223"/>
                  <a:pt x="240" y="223"/>
                  <a:pt x="240" y="223"/>
                </a:cubicBezTo>
                <a:cubicBezTo>
                  <a:pt x="240" y="223"/>
                  <a:pt x="240" y="223"/>
                  <a:pt x="240" y="223"/>
                </a:cubicBezTo>
                <a:cubicBezTo>
                  <a:pt x="241" y="223"/>
                  <a:pt x="241" y="223"/>
                  <a:pt x="241" y="223"/>
                </a:cubicBezTo>
                <a:cubicBezTo>
                  <a:pt x="242" y="223"/>
                  <a:pt x="242" y="224"/>
                  <a:pt x="243" y="224"/>
                </a:cubicBezTo>
                <a:cubicBezTo>
                  <a:pt x="243" y="224"/>
                  <a:pt x="243" y="224"/>
                  <a:pt x="243" y="225"/>
                </a:cubicBezTo>
                <a:cubicBezTo>
                  <a:pt x="243" y="225"/>
                  <a:pt x="242" y="225"/>
                  <a:pt x="242" y="225"/>
                </a:cubicBezTo>
                <a:cubicBezTo>
                  <a:pt x="243" y="225"/>
                  <a:pt x="243" y="225"/>
                  <a:pt x="243" y="226"/>
                </a:cubicBezTo>
                <a:cubicBezTo>
                  <a:pt x="243" y="226"/>
                  <a:pt x="244" y="226"/>
                  <a:pt x="244" y="226"/>
                </a:cubicBezTo>
                <a:cubicBezTo>
                  <a:pt x="244" y="226"/>
                  <a:pt x="244" y="227"/>
                  <a:pt x="244" y="227"/>
                </a:cubicBezTo>
                <a:cubicBezTo>
                  <a:pt x="243" y="227"/>
                  <a:pt x="243" y="227"/>
                  <a:pt x="243" y="227"/>
                </a:cubicBezTo>
                <a:cubicBezTo>
                  <a:pt x="243" y="227"/>
                  <a:pt x="243" y="227"/>
                  <a:pt x="243" y="227"/>
                </a:cubicBezTo>
                <a:cubicBezTo>
                  <a:pt x="244" y="227"/>
                  <a:pt x="245" y="227"/>
                  <a:pt x="246" y="227"/>
                </a:cubicBezTo>
                <a:cubicBezTo>
                  <a:pt x="245" y="227"/>
                  <a:pt x="245" y="227"/>
                  <a:pt x="245" y="228"/>
                </a:cubicBezTo>
                <a:cubicBezTo>
                  <a:pt x="245" y="228"/>
                  <a:pt x="244" y="228"/>
                  <a:pt x="244" y="228"/>
                </a:cubicBezTo>
                <a:cubicBezTo>
                  <a:pt x="244" y="228"/>
                  <a:pt x="244" y="228"/>
                  <a:pt x="244" y="228"/>
                </a:cubicBezTo>
                <a:cubicBezTo>
                  <a:pt x="244" y="228"/>
                  <a:pt x="243" y="228"/>
                  <a:pt x="243" y="228"/>
                </a:cubicBezTo>
                <a:cubicBezTo>
                  <a:pt x="243" y="228"/>
                  <a:pt x="245" y="228"/>
                  <a:pt x="245" y="228"/>
                </a:cubicBezTo>
                <a:cubicBezTo>
                  <a:pt x="245" y="228"/>
                  <a:pt x="245" y="228"/>
                  <a:pt x="245" y="228"/>
                </a:cubicBezTo>
                <a:cubicBezTo>
                  <a:pt x="245" y="228"/>
                  <a:pt x="245" y="228"/>
                  <a:pt x="245" y="228"/>
                </a:cubicBezTo>
                <a:cubicBezTo>
                  <a:pt x="245" y="228"/>
                  <a:pt x="245" y="228"/>
                  <a:pt x="245" y="228"/>
                </a:cubicBezTo>
                <a:cubicBezTo>
                  <a:pt x="245" y="228"/>
                  <a:pt x="245" y="228"/>
                  <a:pt x="245" y="228"/>
                </a:cubicBezTo>
                <a:cubicBezTo>
                  <a:pt x="245" y="228"/>
                  <a:pt x="246" y="228"/>
                  <a:pt x="246" y="228"/>
                </a:cubicBezTo>
                <a:cubicBezTo>
                  <a:pt x="246" y="227"/>
                  <a:pt x="246" y="227"/>
                  <a:pt x="246" y="228"/>
                </a:cubicBezTo>
                <a:cubicBezTo>
                  <a:pt x="247" y="228"/>
                  <a:pt x="246" y="228"/>
                  <a:pt x="247" y="228"/>
                </a:cubicBezTo>
                <a:cubicBezTo>
                  <a:pt x="247" y="228"/>
                  <a:pt x="247" y="228"/>
                  <a:pt x="247" y="228"/>
                </a:cubicBezTo>
                <a:cubicBezTo>
                  <a:pt x="248" y="228"/>
                  <a:pt x="248" y="229"/>
                  <a:pt x="248" y="229"/>
                </a:cubicBezTo>
                <a:cubicBezTo>
                  <a:pt x="249" y="229"/>
                  <a:pt x="249" y="229"/>
                  <a:pt x="249" y="229"/>
                </a:cubicBezTo>
                <a:cubicBezTo>
                  <a:pt x="250" y="230"/>
                  <a:pt x="250" y="229"/>
                  <a:pt x="250" y="229"/>
                </a:cubicBezTo>
                <a:cubicBezTo>
                  <a:pt x="250" y="229"/>
                  <a:pt x="251" y="229"/>
                  <a:pt x="251" y="229"/>
                </a:cubicBezTo>
                <a:cubicBezTo>
                  <a:pt x="251" y="229"/>
                  <a:pt x="251" y="229"/>
                  <a:pt x="251" y="229"/>
                </a:cubicBezTo>
                <a:cubicBezTo>
                  <a:pt x="251" y="229"/>
                  <a:pt x="251" y="229"/>
                  <a:pt x="251" y="229"/>
                </a:cubicBezTo>
                <a:cubicBezTo>
                  <a:pt x="251" y="229"/>
                  <a:pt x="251" y="228"/>
                  <a:pt x="252" y="227"/>
                </a:cubicBezTo>
                <a:cubicBezTo>
                  <a:pt x="252" y="227"/>
                  <a:pt x="252" y="227"/>
                  <a:pt x="252" y="227"/>
                </a:cubicBezTo>
                <a:cubicBezTo>
                  <a:pt x="253" y="227"/>
                  <a:pt x="253" y="228"/>
                  <a:pt x="254" y="228"/>
                </a:cubicBezTo>
                <a:cubicBezTo>
                  <a:pt x="255" y="228"/>
                  <a:pt x="255" y="228"/>
                  <a:pt x="256" y="229"/>
                </a:cubicBezTo>
                <a:cubicBezTo>
                  <a:pt x="256" y="229"/>
                  <a:pt x="256" y="230"/>
                  <a:pt x="257" y="230"/>
                </a:cubicBezTo>
                <a:cubicBezTo>
                  <a:pt x="258" y="230"/>
                  <a:pt x="258" y="229"/>
                  <a:pt x="259" y="229"/>
                </a:cubicBezTo>
                <a:cubicBezTo>
                  <a:pt x="260" y="229"/>
                  <a:pt x="260" y="229"/>
                  <a:pt x="261" y="229"/>
                </a:cubicBezTo>
                <a:cubicBezTo>
                  <a:pt x="261" y="228"/>
                  <a:pt x="262" y="228"/>
                  <a:pt x="262" y="228"/>
                </a:cubicBezTo>
                <a:cubicBezTo>
                  <a:pt x="262" y="228"/>
                  <a:pt x="263" y="228"/>
                  <a:pt x="263" y="228"/>
                </a:cubicBezTo>
                <a:cubicBezTo>
                  <a:pt x="263" y="228"/>
                  <a:pt x="264" y="228"/>
                  <a:pt x="264" y="228"/>
                </a:cubicBezTo>
                <a:cubicBezTo>
                  <a:pt x="264" y="228"/>
                  <a:pt x="264" y="228"/>
                  <a:pt x="264" y="228"/>
                </a:cubicBezTo>
                <a:cubicBezTo>
                  <a:pt x="264" y="228"/>
                  <a:pt x="265" y="227"/>
                  <a:pt x="265" y="227"/>
                </a:cubicBezTo>
                <a:cubicBezTo>
                  <a:pt x="267" y="227"/>
                  <a:pt x="266" y="229"/>
                  <a:pt x="265" y="229"/>
                </a:cubicBezTo>
                <a:cubicBezTo>
                  <a:pt x="265" y="229"/>
                  <a:pt x="265" y="230"/>
                  <a:pt x="266" y="230"/>
                </a:cubicBezTo>
                <a:cubicBezTo>
                  <a:pt x="266" y="230"/>
                  <a:pt x="265" y="230"/>
                  <a:pt x="265" y="230"/>
                </a:cubicBezTo>
                <a:cubicBezTo>
                  <a:pt x="265" y="230"/>
                  <a:pt x="265" y="230"/>
                  <a:pt x="265" y="230"/>
                </a:cubicBezTo>
                <a:cubicBezTo>
                  <a:pt x="265" y="230"/>
                  <a:pt x="265" y="230"/>
                  <a:pt x="265" y="230"/>
                </a:cubicBezTo>
                <a:cubicBezTo>
                  <a:pt x="265" y="230"/>
                  <a:pt x="265" y="231"/>
                  <a:pt x="265" y="231"/>
                </a:cubicBezTo>
                <a:cubicBezTo>
                  <a:pt x="265" y="231"/>
                  <a:pt x="265" y="231"/>
                  <a:pt x="265" y="231"/>
                </a:cubicBezTo>
                <a:cubicBezTo>
                  <a:pt x="265" y="231"/>
                  <a:pt x="265" y="232"/>
                  <a:pt x="265" y="232"/>
                </a:cubicBezTo>
                <a:cubicBezTo>
                  <a:pt x="265" y="232"/>
                  <a:pt x="265" y="233"/>
                  <a:pt x="265" y="233"/>
                </a:cubicBezTo>
                <a:cubicBezTo>
                  <a:pt x="265" y="233"/>
                  <a:pt x="265" y="234"/>
                  <a:pt x="266" y="234"/>
                </a:cubicBezTo>
                <a:cubicBezTo>
                  <a:pt x="266" y="234"/>
                  <a:pt x="266" y="234"/>
                  <a:pt x="266" y="234"/>
                </a:cubicBezTo>
                <a:cubicBezTo>
                  <a:pt x="265" y="234"/>
                  <a:pt x="265" y="234"/>
                  <a:pt x="265" y="234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5"/>
                  <a:pt x="265" y="236"/>
                  <a:pt x="264" y="236"/>
                </a:cubicBezTo>
                <a:cubicBezTo>
                  <a:pt x="264" y="236"/>
                  <a:pt x="264" y="236"/>
                  <a:pt x="264" y="236"/>
                </a:cubicBezTo>
                <a:cubicBezTo>
                  <a:pt x="264" y="237"/>
                  <a:pt x="264" y="237"/>
                  <a:pt x="264" y="237"/>
                </a:cubicBezTo>
                <a:cubicBezTo>
                  <a:pt x="264" y="238"/>
                  <a:pt x="263" y="238"/>
                  <a:pt x="263" y="238"/>
                </a:cubicBezTo>
                <a:cubicBezTo>
                  <a:pt x="263" y="238"/>
                  <a:pt x="263" y="238"/>
                  <a:pt x="263" y="238"/>
                </a:cubicBezTo>
                <a:cubicBezTo>
                  <a:pt x="263" y="238"/>
                  <a:pt x="263" y="239"/>
                  <a:pt x="263" y="239"/>
                </a:cubicBezTo>
                <a:cubicBezTo>
                  <a:pt x="263" y="239"/>
                  <a:pt x="263" y="239"/>
                  <a:pt x="263" y="240"/>
                </a:cubicBezTo>
                <a:cubicBezTo>
                  <a:pt x="263" y="241"/>
                  <a:pt x="262" y="242"/>
                  <a:pt x="262" y="243"/>
                </a:cubicBezTo>
                <a:cubicBezTo>
                  <a:pt x="262" y="243"/>
                  <a:pt x="261" y="244"/>
                  <a:pt x="261" y="244"/>
                </a:cubicBezTo>
                <a:cubicBezTo>
                  <a:pt x="261" y="244"/>
                  <a:pt x="261" y="243"/>
                  <a:pt x="261" y="244"/>
                </a:cubicBezTo>
                <a:cubicBezTo>
                  <a:pt x="261" y="244"/>
                  <a:pt x="260" y="244"/>
                  <a:pt x="260" y="244"/>
                </a:cubicBezTo>
                <a:cubicBezTo>
                  <a:pt x="260" y="244"/>
                  <a:pt x="260" y="244"/>
                  <a:pt x="259" y="244"/>
                </a:cubicBezTo>
                <a:cubicBezTo>
                  <a:pt x="259" y="244"/>
                  <a:pt x="258" y="244"/>
                  <a:pt x="258" y="244"/>
                </a:cubicBezTo>
                <a:cubicBezTo>
                  <a:pt x="258" y="244"/>
                  <a:pt x="257" y="244"/>
                  <a:pt x="257" y="244"/>
                </a:cubicBezTo>
                <a:cubicBezTo>
                  <a:pt x="256" y="244"/>
                  <a:pt x="256" y="244"/>
                  <a:pt x="256" y="244"/>
                </a:cubicBezTo>
                <a:cubicBezTo>
                  <a:pt x="256" y="244"/>
                  <a:pt x="256" y="244"/>
                  <a:pt x="256" y="244"/>
                </a:cubicBezTo>
                <a:cubicBezTo>
                  <a:pt x="255" y="244"/>
                  <a:pt x="255" y="244"/>
                  <a:pt x="255" y="244"/>
                </a:cubicBezTo>
                <a:cubicBezTo>
                  <a:pt x="255" y="244"/>
                  <a:pt x="255" y="243"/>
                  <a:pt x="255" y="243"/>
                </a:cubicBezTo>
                <a:cubicBezTo>
                  <a:pt x="255" y="243"/>
                  <a:pt x="254" y="243"/>
                  <a:pt x="254" y="243"/>
                </a:cubicBezTo>
                <a:cubicBezTo>
                  <a:pt x="254" y="243"/>
                  <a:pt x="254" y="243"/>
                  <a:pt x="253" y="243"/>
                </a:cubicBezTo>
                <a:cubicBezTo>
                  <a:pt x="253" y="243"/>
                  <a:pt x="253" y="243"/>
                  <a:pt x="252" y="243"/>
                </a:cubicBezTo>
                <a:cubicBezTo>
                  <a:pt x="252" y="243"/>
                  <a:pt x="251" y="243"/>
                  <a:pt x="251" y="244"/>
                </a:cubicBezTo>
                <a:cubicBezTo>
                  <a:pt x="251" y="244"/>
                  <a:pt x="251" y="244"/>
                  <a:pt x="251" y="244"/>
                </a:cubicBezTo>
                <a:cubicBezTo>
                  <a:pt x="251" y="244"/>
                  <a:pt x="251" y="244"/>
                  <a:pt x="251" y="244"/>
                </a:cubicBezTo>
                <a:cubicBezTo>
                  <a:pt x="250" y="244"/>
                  <a:pt x="250" y="244"/>
                  <a:pt x="250" y="244"/>
                </a:cubicBezTo>
                <a:cubicBezTo>
                  <a:pt x="250" y="244"/>
                  <a:pt x="250" y="244"/>
                  <a:pt x="250" y="244"/>
                </a:cubicBezTo>
                <a:cubicBezTo>
                  <a:pt x="249" y="244"/>
                  <a:pt x="248" y="245"/>
                  <a:pt x="248" y="245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46" y="244"/>
                  <a:pt x="246" y="244"/>
                  <a:pt x="245" y="244"/>
                </a:cubicBezTo>
                <a:cubicBezTo>
                  <a:pt x="245" y="244"/>
                  <a:pt x="244" y="244"/>
                  <a:pt x="244" y="244"/>
                </a:cubicBezTo>
                <a:cubicBezTo>
                  <a:pt x="244" y="244"/>
                  <a:pt x="243" y="244"/>
                  <a:pt x="243" y="244"/>
                </a:cubicBezTo>
                <a:cubicBezTo>
                  <a:pt x="243" y="243"/>
                  <a:pt x="242" y="243"/>
                  <a:pt x="241" y="243"/>
                </a:cubicBezTo>
                <a:cubicBezTo>
                  <a:pt x="241" y="243"/>
                  <a:pt x="240" y="243"/>
                  <a:pt x="239" y="243"/>
                </a:cubicBezTo>
                <a:cubicBezTo>
                  <a:pt x="239" y="243"/>
                  <a:pt x="238" y="243"/>
                  <a:pt x="238" y="243"/>
                </a:cubicBezTo>
                <a:cubicBezTo>
                  <a:pt x="237" y="243"/>
                  <a:pt x="237" y="243"/>
                  <a:pt x="237" y="243"/>
                </a:cubicBezTo>
                <a:cubicBezTo>
                  <a:pt x="237" y="243"/>
                  <a:pt x="238" y="243"/>
                  <a:pt x="237" y="242"/>
                </a:cubicBezTo>
                <a:cubicBezTo>
                  <a:pt x="237" y="242"/>
                  <a:pt x="237" y="242"/>
                  <a:pt x="237" y="242"/>
                </a:cubicBezTo>
                <a:cubicBezTo>
                  <a:pt x="237" y="242"/>
                  <a:pt x="237" y="242"/>
                  <a:pt x="237" y="242"/>
                </a:cubicBezTo>
                <a:cubicBezTo>
                  <a:pt x="236" y="241"/>
                  <a:pt x="236" y="242"/>
                  <a:pt x="236" y="242"/>
                </a:cubicBezTo>
                <a:cubicBezTo>
                  <a:pt x="236" y="242"/>
                  <a:pt x="235" y="241"/>
                  <a:pt x="235" y="241"/>
                </a:cubicBezTo>
                <a:cubicBezTo>
                  <a:pt x="234" y="241"/>
                  <a:pt x="233" y="241"/>
                  <a:pt x="233" y="241"/>
                </a:cubicBezTo>
                <a:cubicBezTo>
                  <a:pt x="232" y="241"/>
                  <a:pt x="232" y="241"/>
                  <a:pt x="232" y="241"/>
                </a:cubicBezTo>
                <a:cubicBezTo>
                  <a:pt x="232" y="240"/>
                  <a:pt x="232" y="240"/>
                  <a:pt x="232" y="240"/>
                </a:cubicBezTo>
                <a:cubicBezTo>
                  <a:pt x="232" y="240"/>
                  <a:pt x="232" y="240"/>
                  <a:pt x="232" y="239"/>
                </a:cubicBezTo>
                <a:cubicBezTo>
                  <a:pt x="231" y="239"/>
                  <a:pt x="231" y="239"/>
                  <a:pt x="230" y="239"/>
                </a:cubicBezTo>
                <a:cubicBezTo>
                  <a:pt x="230" y="239"/>
                  <a:pt x="230" y="239"/>
                  <a:pt x="229" y="239"/>
                </a:cubicBezTo>
                <a:cubicBezTo>
                  <a:pt x="229" y="239"/>
                  <a:pt x="228" y="239"/>
                  <a:pt x="228" y="239"/>
                </a:cubicBezTo>
                <a:cubicBezTo>
                  <a:pt x="227" y="239"/>
                  <a:pt x="226" y="240"/>
                  <a:pt x="226" y="240"/>
                </a:cubicBezTo>
                <a:cubicBezTo>
                  <a:pt x="226" y="240"/>
                  <a:pt x="225" y="240"/>
                  <a:pt x="225" y="241"/>
                </a:cubicBezTo>
                <a:cubicBezTo>
                  <a:pt x="225" y="241"/>
                  <a:pt x="225" y="241"/>
                  <a:pt x="224" y="241"/>
                </a:cubicBezTo>
                <a:cubicBezTo>
                  <a:pt x="224" y="242"/>
                  <a:pt x="224" y="243"/>
                  <a:pt x="224" y="243"/>
                </a:cubicBezTo>
                <a:cubicBezTo>
                  <a:pt x="224" y="243"/>
                  <a:pt x="224" y="243"/>
                  <a:pt x="224" y="244"/>
                </a:cubicBezTo>
                <a:cubicBezTo>
                  <a:pt x="225" y="244"/>
                  <a:pt x="224" y="245"/>
                  <a:pt x="224" y="245"/>
                </a:cubicBezTo>
                <a:cubicBezTo>
                  <a:pt x="224" y="246"/>
                  <a:pt x="223" y="246"/>
                  <a:pt x="223" y="246"/>
                </a:cubicBezTo>
                <a:cubicBezTo>
                  <a:pt x="222" y="247"/>
                  <a:pt x="222" y="247"/>
                  <a:pt x="222" y="246"/>
                </a:cubicBezTo>
                <a:cubicBezTo>
                  <a:pt x="221" y="246"/>
                  <a:pt x="221" y="246"/>
                  <a:pt x="221" y="246"/>
                </a:cubicBezTo>
                <a:cubicBezTo>
                  <a:pt x="220" y="246"/>
                  <a:pt x="220" y="245"/>
                  <a:pt x="219" y="245"/>
                </a:cubicBezTo>
                <a:cubicBezTo>
                  <a:pt x="218" y="244"/>
                  <a:pt x="217" y="244"/>
                  <a:pt x="216" y="244"/>
                </a:cubicBezTo>
                <a:cubicBezTo>
                  <a:pt x="215" y="244"/>
                  <a:pt x="214" y="244"/>
                  <a:pt x="214" y="244"/>
                </a:cubicBezTo>
                <a:cubicBezTo>
                  <a:pt x="213" y="243"/>
                  <a:pt x="213" y="243"/>
                  <a:pt x="212" y="242"/>
                </a:cubicBezTo>
                <a:cubicBezTo>
                  <a:pt x="212" y="242"/>
                  <a:pt x="212" y="242"/>
                  <a:pt x="212" y="242"/>
                </a:cubicBezTo>
                <a:cubicBezTo>
                  <a:pt x="212" y="241"/>
                  <a:pt x="212" y="241"/>
                  <a:pt x="212" y="240"/>
                </a:cubicBezTo>
                <a:cubicBezTo>
                  <a:pt x="211" y="240"/>
                  <a:pt x="211" y="240"/>
                  <a:pt x="211" y="240"/>
                </a:cubicBezTo>
                <a:cubicBezTo>
                  <a:pt x="210" y="240"/>
                  <a:pt x="210" y="240"/>
                  <a:pt x="209" y="240"/>
                </a:cubicBezTo>
                <a:cubicBezTo>
                  <a:pt x="208" y="239"/>
                  <a:pt x="207" y="239"/>
                  <a:pt x="206" y="239"/>
                </a:cubicBezTo>
                <a:cubicBezTo>
                  <a:pt x="206" y="239"/>
                  <a:pt x="205" y="239"/>
                  <a:pt x="205" y="239"/>
                </a:cubicBezTo>
                <a:cubicBezTo>
                  <a:pt x="204" y="239"/>
                  <a:pt x="203" y="239"/>
                  <a:pt x="202" y="238"/>
                </a:cubicBezTo>
                <a:cubicBezTo>
                  <a:pt x="202" y="238"/>
                  <a:pt x="202" y="238"/>
                  <a:pt x="202" y="238"/>
                </a:cubicBezTo>
                <a:cubicBezTo>
                  <a:pt x="202" y="238"/>
                  <a:pt x="202" y="238"/>
                  <a:pt x="202" y="238"/>
                </a:cubicBezTo>
                <a:cubicBezTo>
                  <a:pt x="202" y="238"/>
                  <a:pt x="202" y="238"/>
                  <a:pt x="202" y="238"/>
                </a:cubicBezTo>
                <a:cubicBezTo>
                  <a:pt x="202" y="238"/>
                  <a:pt x="201" y="238"/>
                  <a:pt x="201" y="238"/>
                </a:cubicBezTo>
                <a:cubicBezTo>
                  <a:pt x="201" y="238"/>
                  <a:pt x="201" y="237"/>
                  <a:pt x="201" y="237"/>
                </a:cubicBezTo>
                <a:cubicBezTo>
                  <a:pt x="201" y="237"/>
                  <a:pt x="201" y="237"/>
                  <a:pt x="201" y="237"/>
                </a:cubicBezTo>
                <a:cubicBezTo>
                  <a:pt x="201" y="237"/>
                  <a:pt x="200" y="237"/>
                  <a:pt x="200" y="237"/>
                </a:cubicBezTo>
                <a:cubicBezTo>
                  <a:pt x="200" y="237"/>
                  <a:pt x="200" y="237"/>
                  <a:pt x="200" y="237"/>
                </a:cubicBezTo>
                <a:cubicBezTo>
                  <a:pt x="200" y="237"/>
                  <a:pt x="200" y="237"/>
                  <a:pt x="200" y="237"/>
                </a:cubicBezTo>
                <a:cubicBezTo>
                  <a:pt x="199" y="237"/>
                  <a:pt x="199" y="237"/>
                  <a:pt x="199" y="236"/>
                </a:cubicBezTo>
                <a:cubicBezTo>
                  <a:pt x="199" y="236"/>
                  <a:pt x="198" y="236"/>
                  <a:pt x="198" y="235"/>
                </a:cubicBezTo>
                <a:cubicBezTo>
                  <a:pt x="198" y="235"/>
                  <a:pt x="200" y="234"/>
                  <a:pt x="200" y="234"/>
                </a:cubicBezTo>
                <a:cubicBezTo>
                  <a:pt x="200" y="234"/>
                  <a:pt x="201" y="233"/>
                  <a:pt x="201" y="233"/>
                </a:cubicBezTo>
                <a:cubicBezTo>
                  <a:pt x="201" y="232"/>
                  <a:pt x="201" y="232"/>
                  <a:pt x="201" y="232"/>
                </a:cubicBezTo>
                <a:cubicBezTo>
                  <a:pt x="201" y="232"/>
                  <a:pt x="201" y="231"/>
                  <a:pt x="201" y="231"/>
                </a:cubicBezTo>
                <a:cubicBezTo>
                  <a:pt x="200" y="231"/>
                  <a:pt x="200" y="230"/>
                  <a:pt x="200" y="230"/>
                </a:cubicBezTo>
                <a:cubicBezTo>
                  <a:pt x="199" y="229"/>
                  <a:pt x="200" y="229"/>
                  <a:pt x="200" y="229"/>
                </a:cubicBezTo>
                <a:cubicBezTo>
                  <a:pt x="200" y="229"/>
                  <a:pt x="200" y="229"/>
                  <a:pt x="201" y="228"/>
                </a:cubicBezTo>
                <a:cubicBezTo>
                  <a:pt x="201" y="228"/>
                  <a:pt x="201" y="228"/>
                  <a:pt x="201" y="228"/>
                </a:cubicBezTo>
                <a:cubicBezTo>
                  <a:pt x="201" y="227"/>
                  <a:pt x="201" y="226"/>
                  <a:pt x="201" y="227"/>
                </a:cubicBezTo>
                <a:cubicBezTo>
                  <a:pt x="201" y="227"/>
                  <a:pt x="200" y="227"/>
                  <a:pt x="200" y="227"/>
                </a:cubicBezTo>
                <a:cubicBezTo>
                  <a:pt x="200" y="227"/>
                  <a:pt x="200" y="227"/>
                  <a:pt x="200" y="227"/>
                </a:cubicBezTo>
                <a:cubicBezTo>
                  <a:pt x="200" y="227"/>
                  <a:pt x="200" y="228"/>
                  <a:pt x="200" y="228"/>
                </a:cubicBezTo>
                <a:cubicBezTo>
                  <a:pt x="199" y="228"/>
                  <a:pt x="199" y="228"/>
                  <a:pt x="199" y="228"/>
                </a:cubicBezTo>
                <a:cubicBezTo>
                  <a:pt x="199" y="227"/>
                  <a:pt x="199" y="227"/>
                  <a:pt x="199" y="227"/>
                </a:cubicBezTo>
                <a:cubicBezTo>
                  <a:pt x="199" y="227"/>
                  <a:pt x="199" y="226"/>
                  <a:pt x="199" y="226"/>
                </a:cubicBezTo>
                <a:cubicBezTo>
                  <a:pt x="198" y="226"/>
                  <a:pt x="198" y="226"/>
                  <a:pt x="198" y="226"/>
                </a:cubicBezTo>
                <a:cubicBezTo>
                  <a:pt x="198" y="226"/>
                  <a:pt x="198" y="226"/>
                  <a:pt x="197" y="226"/>
                </a:cubicBezTo>
                <a:cubicBezTo>
                  <a:pt x="197" y="226"/>
                  <a:pt x="196" y="226"/>
                  <a:pt x="196" y="226"/>
                </a:cubicBezTo>
                <a:cubicBezTo>
                  <a:pt x="196" y="227"/>
                  <a:pt x="196" y="227"/>
                  <a:pt x="195" y="227"/>
                </a:cubicBezTo>
                <a:cubicBezTo>
                  <a:pt x="195" y="227"/>
                  <a:pt x="195" y="227"/>
                  <a:pt x="195" y="227"/>
                </a:cubicBezTo>
                <a:cubicBezTo>
                  <a:pt x="195" y="227"/>
                  <a:pt x="195" y="227"/>
                  <a:pt x="195" y="227"/>
                </a:cubicBezTo>
                <a:cubicBezTo>
                  <a:pt x="194" y="227"/>
                  <a:pt x="194" y="227"/>
                  <a:pt x="193" y="227"/>
                </a:cubicBezTo>
                <a:cubicBezTo>
                  <a:pt x="193" y="227"/>
                  <a:pt x="193" y="227"/>
                  <a:pt x="193" y="227"/>
                </a:cubicBezTo>
                <a:cubicBezTo>
                  <a:pt x="192" y="227"/>
                  <a:pt x="193" y="227"/>
                  <a:pt x="192" y="227"/>
                </a:cubicBezTo>
                <a:cubicBezTo>
                  <a:pt x="192" y="227"/>
                  <a:pt x="191" y="227"/>
                  <a:pt x="191" y="227"/>
                </a:cubicBezTo>
                <a:cubicBezTo>
                  <a:pt x="191" y="227"/>
                  <a:pt x="191" y="227"/>
                  <a:pt x="190" y="227"/>
                </a:cubicBezTo>
                <a:cubicBezTo>
                  <a:pt x="190" y="227"/>
                  <a:pt x="190" y="227"/>
                  <a:pt x="190" y="227"/>
                </a:cubicBezTo>
                <a:cubicBezTo>
                  <a:pt x="190" y="227"/>
                  <a:pt x="190" y="227"/>
                  <a:pt x="190" y="227"/>
                </a:cubicBezTo>
                <a:cubicBezTo>
                  <a:pt x="189" y="227"/>
                  <a:pt x="189" y="226"/>
                  <a:pt x="189" y="227"/>
                </a:cubicBezTo>
                <a:cubicBezTo>
                  <a:pt x="188" y="227"/>
                  <a:pt x="187" y="228"/>
                  <a:pt x="187" y="228"/>
                </a:cubicBezTo>
                <a:cubicBezTo>
                  <a:pt x="186" y="228"/>
                  <a:pt x="186" y="228"/>
                  <a:pt x="186" y="228"/>
                </a:cubicBezTo>
                <a:cubicBezTo>
                  <a:pt x="185" y="228"/>
                  <a:pt x="185" y="227"/>
                  <a:pt x="184" y="227"/>
                </a:cubicBezTo>
                <a:cubicBezTo>
                  <a:pt x="184" y="227"/>
                  <a:pt x="183" y="227"/>
                  <a:pt x="183" y="227"/>
                </a:cubicBezTo>
                <a:cubicBezTo>
                  <a:pt x="182" y="227"/>
                  <a:pt x="181" y="228"/>
                  <a:pt x="180" y="228"/>
                </a:cubicBezTo>
                <a:cubicBezTo>
                  <a:pt x="180" y="227"/>
                  <a:pt x="179" y="228"/>
                  <a:pt x="179" y="228"/>
                </a:cubicBezTo>
                <a:cubicBezTo>
                  <a:pt x="179" y="228"/>
                  <a:pt x="178" y="228"/>
                  <a:pt x="178" y="228"/>
                </a:cubicBezTo>
                <a:cubicBezTo>
                  <a:pt x="177" y="228"/>
                  <a:pt x="176" y="229"/>
                  <a:pt x="175" y="229"/>
                </a:cubicBezTo>
                <a:cubicBezTo>
                  <a:pt x="175" y="229"/>
                  <a:pt x="174" y="229"/>
                  <a:pt x="173" y="229"/>
                </a:cubicBezTo>
                <a:cubicBezTo>
                  <a:pt x="173" y="230"/>
                  <a:pt x="173" y="230"/>
                  <a:pt x="172" y="230"/>
                </a:cubicBezTo>
                <a:cubicBezTo>
                  <a:pt x="172" y="231"/>
                  <a:pt x="172" y="230"/>
                  <a:pt x="172" y="230"/>
                </a:cubicBezTo>
                <a:cubicBezTo>
                  <a:pt x="171" y="230"/>
                  <a:pt x="171" y="230"/>
                  <a:pt x="171" y="230"/>
                </a:cubicBezTo>
                <a:cubicBezTo>
                  <a:pt x="171" y="230"/>
                  <a:pt x="171" y="231"/>
                  <a:pt x="171" y="231"/>
                </a:cubicBezTo>
                <a:cubicBezTo>
                  <a:pt x="170" y="231"/>
                  <a:pt x="170" y="231"/>
                  <a:pt x="170" y="231"/>
                </a:cubicBezTo>
                <a:cubicBezTo>
                  <a:pt x="169" y="231"/>
                  <a:pt x="169" y="232"/>
                  <a:pt x="169" y="232"/>
                </a:cubicBezTo>
                <a:cubicBezTo>
                  <a:pt x="169" y="232"/>
                  <a:pt x="168" y="232"/>
                  <a:pt x="168" y="232"/>
                </a:cubicBezTo>
                <a:cubicBezTo>
                  <a:pt x="167" y="232"/>
                  <a:pt x="167" y="233"/>
                  <a:pt x="167" y="233"/>
                </a:cubicBezTo>
                <a:cubicBezTo>
                  <a:pt x="167" y="233"/>
                  <a:pt x="167" y="233"/>
                  <a:pt x="167" y="233"/>
                </a:cubicBezTo>
                <a:cubicBezTo>
                  <a:pt x="166" y="232"/>
                  <a:pt x="166" y="232"/>
                  <a:pt x="165" y="232"/>
                </a:cubicBezTo>
                <a:cubicBezTo>
                  <a:pt x="165" y="232"/>
                  <a:pt x="165" y="232"/>
                  <a:pt x="165" y="232"/>
                </a:cubicBezTo>
                <a:cubicBezTo>
                  <a:pt x="165" y="232"/>
                  <a:pt x="165" y="232"/>
                  <a:pt x="165" y="232"/>
                </a:cubicBezTo>
                <a:cubicBezTo>
                  <a:pt x="165" y="232"/>
                  <a:pt x="165" y="232"/>
                  <a:pt x="164" y="232"/>
                </a:cubicBezTo>
                <a:cubicBezTo>
                  <a:pt x="164" y="232"/>
                  <a:pt x="163" y="232"/>
                  <a:pt x="162" y="232"/>
                </a:cubicBezTo>
                <a:cubicBezTo>
                  <a:pt x="162" y="232"/>
                  <a:pt x="161" y="232"/>
                  <a:pt x="161" y="232"/>
                </a:cubicBezTo>
                <a:cubicBezTo>
                  <a:pt x="161" y="232"/>
                  <a:pt x="160" y="232"/>
                  <a:pt x="160" y="232"/>
                </a:cubicBezTo>
                <a:cubicBezTo>
                  <a:pt x="160" y="232"/>
                  <a:pt x="159" y="232"/>
                  <a:pt x="159" y="231"/>
                </a:cubicBezTo>
                <a:cubicBezTo>
                  <a:pt x="159" y="231"/>
                  <a:pt x="159" y="231"/>
                  <a:pt x="159" y="230"/>
                </a:cubicBezTo>
                <a:cubicBezTo>
                  <a:pt x="158" y="230"/>
                  <a:pt x="157" y="230"/>
                  <a:pt x="157" y="231"/>
                </a:cubicBezTo>
                <a:cubicBezTo>
                  <a:pt x="157" y="231"/>
                  <a:pt x="157" y="232"/>
                  <a:pt x="157" y="232"/>
                </a:cubicBezTo>
                <a:cubicBezTo>
                  <a:pt x="156" y="233"/>
                  <a:pt x="156" y="234"/>
                  <a:pt x="155" y="235"/>
                </a:cubicBezTo>
                <a:cubicBezTo>
                  <a:pt x="155" y="236"/>
                  <a:pt x="154" y="236"/>
                  <a:pt x="154" y="237"/>
                </a:cubicBezTo>
                <a:cubicBezTo>
                  <a:pt x="153" y="237"/>
                  <a:pt x="152" y="237"/>
                  <a:pt x="152" y="237"/>
                </a:cubicBezTo>
                <a:cubicBezTo>
                  <a:pt x="151" y="238"/>
                  <a:pt x="151" y="238"/>
                  <a:pt x="150" y="238"/>
                </a:cubicBezTo>
                <a:cubicBezTo>
                  <a:pt x="150" y="238"/>
                  <a:pt x="149" y="239"/>
                  <a:pt x="149" y="239"/>
                </a:cubicBezTo>
                <a:cubicBezTo>
                  <a:pt x="149" y="240"/>
                  <a:pt x="149" y="240"/>
                  <a:pt x="148" y="240"/>
                </a:cubicBezTo>
                <a:cubicBezTo>
                  <a:pt x="148" y="240"/>
                  <a:pt x="148" y="241"/>
                  <a:pt x="148" y="241"/>
                </a:cubicBezTo>
                <a:cubicBezTo>
                  <a:pt x="148" y="242"/>
                  <a:pt x="148" y="242"/>
                  <a:pt x="147" y="243"/>
                </a:cubicBezTo>
                <a:cubicBezTo>
                  <a:pt x="147" y="243"/>
                  <a:pt x="147" y="243"/>
                  <a:pt x="147" y="244"/>
                </a:cubicBezTo>
                <a:cubicBezTo>
                  <a:pt x="147" y="244"/>
                  <a:pt x="147" y="244"/>
                  <a:pt x="147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47" y="245"/>
                  <a:pt x="147" y="245"/>
                  <a:pt x="147" y="246"/>
                </a:cubicBezTo>
                <a:cubicBezTo>
                  <a:pt x="147" y="246"/>
                  <a:pt x="148" y="246"/>
                  <a:pt x="148" y="246"/>
                </a:cubicBezTo>
                <a:cubicBezTo>
                  <a:pt x="148" y="247"/>
                  <a:pt x="148" y="247"/>
                  <a:pt x="148" y="247"/>
                </a:cubicBezTo>
                <a:cubicBezTo>
                  <a:pt x="147" y="248"/>
                  <a:pt x="146" y="249"/>
                  <a:pt x="146" y="250"/>
                </a:cubicBezTo>
                <a:cubicBezTo>
                  <a:pt x="145" y="250"/>
                  <a:pt x="144" y="250"/>
                  <a:pt x="144" y="251"/>
                </a:cubicBezTo>
                <a:cubicBezTo>
                  <a:pt x="143" y="251"/>
                  <a:pt x="143" y="252"/>
                  <a:pt x="142" y="252"/>
                </a:cubicBezTo>
                <a:cubicBezTo>
                  <a:pt x="142" y="252"/>
                  <a:pt x="142" y="252"/>
                  <a:pt x="141" y="252"/>
                </a:cubicBezTo>
                <a:cubicBezTo>
                  <a:pt x="141" y="253"/>
                  <a:pt x="140" y="253"/>
                  <a:pt x="140" y="253"/>
                </a:cubicBezTo>
                <a:cubicBezTo>
                  <a:pt x="140" y="253"/>
                  <a:pt x="139" y="253"/>
                  <a:pt x="139" y="253"/>
                </a:cubicBezTo>
                <a:cubicBezTo>
                  <a:pt x="139" y="253"/>
                  <a:pt x="139" y="254"/>
                  <a:pt x="138" y="254"/>
                </a:cubicBezTo>
                <a:cubicBezTo>
                  <a:pt x="138" y="255"/>
                  <a:pt x="138" y="256"/>
                  <a:pt x="137" y="257"/>
                </a:cubicBezTo>
                <a:cubicBezTo>
                  <a:pt x="137" y="257"/>
                  <a:pt x="136" y="257"/>
                  <a:pt x="135" y="258"/>
                </a:cubicBezTo>
                <a:cubicBezTo>
                  <a:pt x="135" y="258"/>
                  <a:pt x="135" y="258"/>
                  <a:pt x="135" y="258"/>
                </a:cubicBezTo>
                <a:cubicBezTo>
                  <a:pt x="135" y="259"/>
                  <a:pt x="135" y="259"/>
                  <a:pt x="134" y="260"/>
                </a:cubicBezTo>
                <a:cubicBezTo>
                  <a:pt x="134" y="261"/>
                  <a:pt x="134" y="262"/>
                  <a:pt x="134" y="262"/>
                </a:cubicBezTo>
                <a:cubicBezTo>
                  <a:pt x="134" y="262"/>
                  <a:pt x="133" y="262"/>
                  <a:pt x="133" y="263"/>
                </a:cubicBezTo>
                <a:cubicBezTo>
                  <a:pt x="133" y="263"/>
                  <a:pt x="133" y="263"/>
                  <a:pt x="132" y="263"/>
                </a:cubicBezTo>
                <a:cubicBezTo>
                  <a:pt x="132" y="264"/>
                  <a:pt x="132" y="264"/>
                  <a:pt x="131" y="265"/>
                </a:cubicBezTo>
                <a:cubicBezTo>
                  <a:pt x="131" y="265"/>
                  <a:pt x="131" y="266"/>
                  <a:pt x="131" y="267"/>
                </a:cubicBezTo>
                <a:cubicBezTo>
                  <a:pt x="130" y="267"/>
                  <a:pt x="130" y="267"/>
                  <a:pt x="130" y="268"/>
                </a:cubicBezTo>
                <a:cubicBezTo>
                  <a:pt x="130" y="268"/>
                  <a:pt x="130" y="268"/>
                  <a:pt x="130" y="269"/>
                </a:cubicBezTo>
                <a:cubicBezTo>
                  <a:pt x="130" y="269"/>
                  <a:pt x="129" y="269"/>
                  <a:pt x="129" y="269"/>
                </a:cubicBezTo>
                <a:cubicBezTo>
                  <a:pt x="129" y="269"/>
                  <a:pt x="129" y="269"/>
                  <a:pt x="129" y="270"/>
                </a:cubicBezTo>
                <a:cubicBezTo>
                  <a:pt x="129" y="270"/>
                  <a:pt x="129" y="270"/>
                  <a:pt x="129" y="271"/>
                </a:cubicBezTo>
                <a:cubicBezTo>
                  <a:pt x="128" y="271"/>
                  <a:pt x="128" y="272"/>
                  <a:pt x="128" y="273"/>
                </a:cubicBezTo>
                <a:cubicBezTo>
                  <a:pt x="129" y="272"/>
                  <a:pt x="129" y="272"/>
                  <a:pt x="129" y="272"/>
                </a:cubicBezTo>
                <a:cubicBezTo>
                  <a:pt x="129" y="272"/>
                  <a:pt x="129" y="273"/>
                  <a:pt x="130" y="273"/>
                </a:cubicBezTo>
                <a:cubicBezTo>
                  <a:pt x="130" y="273"/>
                  <a:pt x="130" y="273"/>
                  <a:pt x="130" y="273"/>
                </a:cubicBezTo>
                <a:cubicBezTo>
                  <a:pt x="130" y="273"/>
                  <a:pt x="130" y="273"/>
                  <a:pt x="130" y="273"/>
                </a:cubicBezTo>
                <a:cubicBezTo>
                  <a:pt x="130" y="273"/>
                  <a:pt x="130" y="273"/>
                  <a:pt x="130" y="274"/>
                </a:cubicBezTo>
                <a:cubicBezTo>
                  <a:pt x="130" y="274"/>
                  <a:pt x="131" y="274"/>
                  <a:pt x="131" y="274"/>
                </a:cubicBezTo>
                <a:cubicBezTo>
                  <a:pt x="131" y="274"/>
                  <a:pt x="131" y="274"/>
                  <a:pt x="131" y="274"/>
                </a:cubicBezTo>
                <a:cubicBezTo>
                  <a:pt x="131" y="275"/>
                  <a:pt x="131" y="275"/>
                  <a:pt x="131" y="275"/>
                </a:cubicBezTo>
                <a:cubicBezTo>
                  <a:pt x="131" y="275"/>
                  <a:pt x="130" y="275"/>
                  <a:pt x="130" y="275"/>
                </a:cubicBezTo>
                <a:cubicBezTo>
                  <a:pt x="130" y="275"/>
                  <a:pt x="131" y="275"/>
                  <a:pt x="131" y="275"/>
                </a:cubicBezTo>
                <a:cubicBezTo>
                  <a:pt x="130" y="275"/>
                  <a:pt x="130" y="276"/>
                  <a:pt x="130" y="276"/>
                </a:cubicBezTo>
                <a:cubicBezTo>
                  <a:pt x="130" y="276"/>
                  <a:pt x="130" y="276"/>
                  <a:pt x="130" y="276"/>
                </a:cubicBezTo>
                <a:cubicBezTo>
                  <a:pt x="130" y="276"/>
                  <a:pt x="130" y="276"/>
                  <a:pt x="130" y="276"/>
                </a:cubicBezTo>
                <a:cubicBezTo>
                  <a:pt x="130" y="276"/>
                  <a:pt x="130" y="276"/>
                  <a:pt x="130" y="276"/>
                </a:cubicBezTo>
                <a:cubicBezTo>
                  <a:pt x="130" y="277"/>
                  <a:pt x="130" y="277"/>
                  <a:pt x="131" y="278"/>
                </a:cubicBezTo>
                <a:cubicBezTo>
                  <a:pt x="131" y="278"/>
                  <a:pt x="131" y="279"/>
                  <a:pt x="131" y="280"/>
                </a:cubicBezTo>
                <a:cubicBezTo>
                  <a:pt x="131" y="281"/>
                  <a:pt x="131" y="281"/>
                  <a:pt x="131" y="282"/>
                </a:cubicBezTo>
                <a:cubicBezTo>
                  <a:pt x="131" y="282"/>
                  <a:pt x="131" y="283"/>
                  <a:pt x="130" y="283"/>
                </a:cubicBezTo>
                <a:cubicBezTo>
                  <a:pt x="130" y="284"/>
                  <a:pt x="130" y="284"/>
                  <a:pt x="130" y="285"/>
                </a:cubicBezTo>
                <a:cubicBezTo>
                  <a:pt x="130" y="286"/>
                  <a:pt x="130" y="286"/>
                  <a:pt x="129" y="287"/>
                </a:cubicBezTo>
                <a:cubicBezTo>
                  <a:pt x="129" y="287"/>
                  <a:pt x="129" y="287"/>
                  <a:pt x="129" y="287"/>
                </a:cubicBezTo>
                <a:cubicBezTo>
                  <a:pt x="129" y="288"/>
                  <a:pt x="128" y="288"/>
                  <a:pt x="128" y="288"/>
                </a:cubicBezTo>
                <a:cubicBezTo>
                  <a:pt x="128" y="289"/>
                  <a:pt x="127" y="289"/>
                  <a:pt x="127" y="289"/>
                </a:cubicBezTo>
                <a:cubicBezTo>
                  <a:pt x="127" y="289"/>
                  <a:pt x="127" y="289"/>
                  <a:pt x="127" y="289"/>
                </a:cubicBezTo>
                <a:cubicBezTo>
                  <a:pt x="127" y="289"/>
                  <a:pt x="128" y="289"/>
                  <a:pt x="128" y="289"/>
                </a:cubicBezTo>
                <a:cubicBezTo>
                  <a:pt x="128" y="289"/>
                  <a:pt x="128" y="290"/>
                  <a:pt x="129" y="290"/>
                </a:cubicBezTo>
                <a:cubicBezTo>
                  <a:pt x="129" y="290"/>
                  <a:pt x="129" y="291"/>
                  <a:pt x="129" y="291"/>
                </a:cubicBezTo>
                <a:cubicBezTo>
                  <a:pt x="129" y="291"/>
                  <a:pt x="129" y="291"/>
                  <a:pt x="129" y="291"/>
                </a:cubicBezTo>
                <a:cubicBezTo>
                  <a:pt x="129" y="291"/>
                  <a:pt x="129" y="291"/>
                  <a:pt x="129" y="291"/>
                </a:cubicBezTo>
                <a:cubicBezTo>
                  <a:pt x="129" y="291"/>
                  <a:pt x="129" y="291"/>
                  <a:pt x="130" y="291"/>
                </a:cubicBezTo>
                <a:cubicBezTo>
                  <a:pt x="129" y="292"/>
                  <a:pt x="130" y="292"/>
                  <a:pt x="130" y="292"/>
                </a:cubicBezTo>
                <a:cubicBezTo>
                  <a:pt x="130" y="292"/>
                  <a:pt x="130" y="292"/>
                  <a:pt x="130" y="292"/>
                </a:cubicBezTo>
                <a:cubicBezTo>
                  <a:pt x="130" y="292"/>
                  <a:pt x="130" y="293"/>
                  <a:pt x="130" y="292"/>
                </a:cubicBezTo>
                <a:cubicBezTo>
                  <a:pt x="130" y="292"/>
                  <a:pt x="130" y="292"/>
                  <a:pt x="131" y="292"/>
                </a:cubicBezTo>
                <a:cubicBezTo>
                  <a:pt x="131" y="292"/>
                  <a:pt x="132" y="292"/>
                  <a:pt x="133" y="292"/>
                </a:cubicBezTo>
                <a:cubicBezTo>
                  <a:pt x="132" y="292"/>
                  <a:pt x="132" y="292"/>
                  <a:pt x="131" y="292"/>
                </a:cubicBezTo>
                <a:cubicBezTo>
                  <a:pt x="131" y="292"/>
                  <a:pt x="130" y="292"/>
                  <a:pt x="131" y="293"/>
                </a:cubicBezTo>
                <a:cubicBezTo>
                  <a:pt x="130" y="293"/>
                  <a:pt x="130" y="293"/>
                  <a:pt x="130" y="293"/>
                </a:cubicBezTo>
                <a:cubicBezTo>
                  <a:pt x="129" y="292"/>
                  <a:pt x="129" y="292"/>
                  <a:pt x="129" y="292"/>
                </a:cubicBezTo>
                <a:cubicBezTo>
                  <a:pt x="129" y="292"/>
                  <a:pt x="129" y="293"/>
                  <a:pt x="129" y="293"/>
                </a:cubicBezTo>
                <a:cubicBezTo>
                  <a:pt x="129" y="293"/>
                  <a:pt x="129" y="293"/>
                  <a:pt x="129" y="293"/>
                </a:cubicBezTo>
                <a:cubicBezTo>
                  <a:pt x="129" y="293"/>
                  <a:pt x="129" y="293"/>
                  <a:pt x="129" y="294"/>
                </a:cubicBezTo>
                <a:cubicBezTo>
                  <a:pt x="129" y="294"/>
                  <a:pt x="129" y="294"/>
                  <a:pt x="129" y="295"/>
                </a:cubicBezTo>
                <a:cubicBezTo>
                  <a:pt x="129" y="294"/>
                  <a:pt x="129" y="294"/>
                  <a:pt x="130" y="294"/>
                </a:cubicBezTo>
                <a:cubicBezTo>
                  <a:pt x="130" y="294"/>
                  <a:pt x="130" y="294"/>
                  <a:pt x="130" y="294"/>
                </a:cubicBezTo>
                <a:cubicBezTo>
                  <a:pt x="130" y="294"/>
                  <a:pt x="130" y="295"/>
                  <a:pt x="130" y="294"/>
                </a:cubicBezTo>
                <a:cubicBezTo>
                  <a:pt x="130" y="294"/>
                  <a:pt x="129" y="295"/>
                  <a:pt x="129" y="295"/>
                </a:cubicBezTo>
                <a:cubicBezTo>
                  <a:pt x="129" y="295"/>
                  <a:pt x="129" y="295"/>
                  <a:pt x="129" y="295"/>
                </a:cubicBezTo>
                <a:cubicBezTo>
                  <a:pt x="129" y="295"/>
                  <a:pt x="129" y="295"/>
                  <a:pt x="129" y="295"/>
                </a:cubicBezTo>
                <a:cubicBezTo>
                  <a:pt x="130" y="296"/>
                  <a:pt x="130" y="296"/>
                  <a:pt x="131" y="295"/>
                </a:cubicBezTo>
                <a:cubicBezTo>
                  <a:pt x="131" y="295"/>
                  <a:pt x="130" y="295"/>
                  <a:pt x="130" y="296"/>
                </a:cubicBezTo>
                <a:cubicBezTo>
                  <a:pt x="130" y="296"/>
                  <a:pt x="130" y="296"/>
                  <a:pt x="131" y="296"/>
                </a:cubicBezTo>
                <a:cubicBezTo>
                  <a:pt x="131" y="296"/>
                  <a:pt x="131" y="296"/>
                  <a:pt x="131" y="296"/>
                </a:cubicBezTo>
                <a:cubicBezTo>
                  <a:pt x="131" y="296"/>
                  <a:pt x="132" y="296"/>
                  <a:pt x="132" y="296"/>
                </a:cubicBezTo>
                <a:cubicBezTo>
                  <a:pt x="132" y="296"/>
                  <a:pt x="131" y="296"/>
                  <a:pt x="131" y="297"/>
                </a:cubicBezTo>
                <a:cubicBezTo>
                  <a:pt x="131" y="297"/>
                  <a:pt x="132" y="297"/>
                  <a:pt x="132" y="297"/>
                </a:cubicBezTo>
                <a:cubicBezTo>
                  <a:pt x="132" y="297"/>
                  <a:pt x="132" y="296"/>
                  <a:pt x="132" y="296"/>
                </a:cubicBezTo>
                <a:cubicBezTo>
                  <a:pt x="133" y="296"/>
                  <a:pt x="133" y="296"/>
                  <a:pt x="134" y="296"/>
                </a:cubicBezTo>
                <a:cubicBezTo>
                  <a:pt x="134" y="296"/>
                  <a:pt x="134" y="296"/>
                  <a:pt x="134" y="297"/>
                </a:cubicBezTo>
                <a:cubicBezTo>
                  <a:pt x="134" y="296"/>
                  <a:pt x="133" y="296"/>
                  <a:pt x="133" y="296"/>
                </a:cubicBezTo>
                <a:cubicBezTo>
                  <a:pt x="132" y="297"/>
                  <a:pt x="133" y="297"/>
                  <a:pt x="133" y="297"/>
                </a:cubicBezTo>
                <a:cubicBezTo>
                  <a:pt x="133" y="297"/>
                  <a:pt x="133" y="297"/>
                  <a:pt x="134" y="297"/>
                </a:cubicBezTo>
                <a:cubicBezTo>
                  <a:pt x="134" y="297"/>
                  <a:pt x="133" y="297"/>
                  <a:pt x="133" y="297"/>
                </a:cubicBezTo>
                <a:cubicBezTo>
                  <a:pt x="133" y="297"/>
                  <a:pt x="133" y="297"/>
                  <a:pt x="133" y="297"/>
                </a:cubicBezTo>
                <a:cubicBezTo>
                  <a:pt x="133" y="297"/>
                  <a:pt x="133" y="297"/>
                  <a:pt x="133" y="297"/>
                </a:cubicBezTo>
                <a:cubicBezTo>
                  <a:pt x="133" y="297"/>
                  <a:pt x="133" y="297"/>
                  <a:pt x="133" y="297"/>
                </a:cubicBezTo>
                <a:cubicBezTo>
                  <a:pt x="133" y="297"/>
                  <a:pt x="133" y="298"/>
                  <a:pt x="132" y="298"/>
                </a:cubicBezTo>
                <a:cubicBezTo>
                  <a:pt x="133" y="298"/>
                  <a:pt x="133" y="298"/>
                  <a:pt x="133" y="298"/>
                </a:cubicBezTo>
                <a:cubicBezTo>
                  <a:pt x="133" y="298"/>
                  <a:pt x="133" y="298"/>
                  <a:pt x="133" y="298"/>
                </a:cubicBezTo>
                <a:cubicBezTo>
                  <a:pt x="133" y="298"/>
                  <a:pt x="133" y="298"/>
                  <a:pt x="133" y="298"/>
                </a:cubicBezTo>
                <a:cubicBezTo>
                  <a:pt x="133" y="298"/>
                  <a:pt x="133" y="298"/>
                  <a:pt x="133" y="298"/>
                </a:cubicBezTo>
                <a:cubicBezTo>
                  <a:pt x="133" y="298"/>
                  <a:pt x="134" y="298"/>
                  <a:pt x="134" y="298"/>
                </a:cubicBezTo>
                <a:cubicBezTo>
                  <a:pt x="134" y="298"/>
                  <a:pt x="134" y="299"/>
                  <a:pt x="134" y="299"/>
                </a:cubicBezTo>
                <a:cubicBezTo>
                  <a:pt x="134" y="298"/>
                  <a:pt x="134" y="298"/>
                  <a:pt x="135" y="297"/>
                </a:cubicBezTo>
                <a:cubicBezTo>
                  <a:pt x="135" y="297"/>
                  <a:pt x="135" y="297"/>
                  <a:pt x="135" y="297"/>
                </a:cubicBezTo>
                <a:cubicBezTo>
                  <a:pt x="135" y="297"/>
                  <a:pt x="134" y="297"/>
                  <a:pt x="134" y="297"/>
                </a:cubicBezTo>
                <a:cubicBezTo>
                  <a:pt x="134" y="298"/>
                  <a:pt x="134" y="298"/>
                  <a:pt x="134" y="299"/>
                </a:cubicBezTo>
                <a:cubicBezTo>
                  <a:pt x="134" y="299"/>
                  <a:pt x="134" y="299"/>
                  <a:pt x="134" y="299"/>
                </a:cubicBezTo>
                <a:cubicBezTo>
                  <a:pt x="134" y="299"/>
                  <a:pt x="134" y="299"/>
                  <a:pt x="134" y="299"/>
                </a:cubicBezTo>
                <a:cubicBezTo>
                  <a:pt x="134" y="299"/>
                  <a:pt x="134" y="299"/>
                  <a:pt x="135" y="299"/>
                </a:cubicBezTo>
                <a:cubicBezTo>
                  <a:pt x="135" y="299"/>
                  <a:pt x="134" y="299"/>
                  <a:pt x="135" y="300"/>
                </a:cubicBezTo>
                <a:cubicBezTo>
                  <a:pt x="135" y="299"/>
                  <a:pt x="135" y="299"/>
                  <a:pt x="135" y="299"/>
                </a:cubicBezTo>
                <a:cubicBezTo>
                  <a:pt x="135" y="299"/>
                  <a:pt x="135" y="300"/>
                  <a:pt x="135" y="300"/>
                </a:cubicBezTo>
                <a:cubicBezTo>
                  <a:pt x="135" y="300"/>
                  <a:pt x="135" y="300"/>
                  <a:pt x="135" y="300"/>
                </a:cubicBezTo>
                <a:cubicBezTo>
                  <a:pt x="135" y="300"/>
                  <a:pt x="135" y="300"/>
                  <a:pt x="135" y="301"/>
                </a:cubicBezTo>
                <a:cubicBezTo>
                  <a:pt x="135" y="301"/>
                  <a:pt x="136" y="301"/>
                  <a:pt x="136" y="301"/>
                </a:cubicBezTo>
                <a:cubicBezTo>
                  <a:pt x="136" y="301"/>
                  <a:pt x="136" y="301"/>
                  <a:pt x="136" y="301"/>
                </a:cubicBezTo>
                <a:cubicBezTo>
                  <a:pt x="136" y="301"/>
                  <a:pt x="137" y="302"/>
                  <a:pt x="137" y="301"/>
                </a:cubicBezTo>
                <a:cubicBezTo>
                  <a:pt x="137" y="302"/>
                  <a:pt x="137" y="302"/>
                  <a:pt x="137" y="302"/>
                </a:cubicBezTo>
                <a:cubicBezTo>
                  <a:pt x="137" y="302"/>
                  <a:pt x="137" y="302"/>
                  <a:pt x="137" y="303"/>
                </a:cubicBezTo>
                <a:cubicBezTo>
                  <a:pt x="137" y="302"/>
                  <a:pt x="137" y="303"/>
                  <a:pt x="138" y="302"/>
                </a:cubicBezTo>
                <a:cubicBezTo>
                  <a:pt x="138" y="303"/>
                  <a:pt x="138" y="304"/>
                  <a:pt x="138" y="303"/>
                </a:cubicBezTo>
                <a:cubicBezTo>
                  <a:pt x="138" y="304"/>
                  <a:pt x="138" y="304"/>
                  <a:pt x="138" y="304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8" y="304"/>
                  <a:pt x="138" y="305"/>
                  <a:pt x="139" y="305"/>
                </a:cubicBezTo>
                <a:cubicBezTo>
                  <a:pt x="139" y="305"/>
                  <a:pt x="139" y="305"/>
                  <a:pt x="139" y="305"/>
                </a:cubicBezTo>
                <a:cubicBezTo>
                  <a:pt x="139" y="305"/>
                  <a:pt x="139" y="305"/>
                  <a:pt x="139" y="305"/>
                </a:cubicBezTo>
                <a:cubicBezTo>
                  <a:pt x="139" y="305"/>
                  <a:pt x="139" y="305"/>
                  <a:pt x="139" y="305"/>
                </a:cubicBezTo>
                <a:cubicBezTo>
                  <a:pt x="139" y="305"/>
                  <a:pt x="139" y="305"/>
                  <a:pt x="139" y="305"/>
                </a:cubicBezTo>
                <a:cubicBezTo>
                  <a:pt x="139" y="305"/>
                  <a:pt x="138" y="305"/>
                  <a:pt x="138" y="305"/>
                </a:cubicBezTo>
                <a:cubicBezTo>
                  <a:pt x="138" y="305"/>
                  <a:pt x="138" y="305"/>
                  <a:pt x="138" y="305"/>
                </a:cubicBezTo>
                <a:cubicBezTo>
                  <a:pt x="138" y="306"/>
                  <a:pt x="138" y="306"/>
                  <a:pt x="138" y="306"/>
                </a:cubicBezTo>
                <a:cubicBezTo>
                  <a:pt x="139" y="306"/>
                  <a:pt x="139" y="306"/>
                  <a:pt x="139" y="306"/>
                </a:cubicBezTo>
                <a:cubicBezTo>
                  <a:pt x="139" y="306"/>
                  <a:pt x="139" y="307"/>
                  <a:pt x="140" y="307"/>
                </a:cubicBezTo>
                <a:cubicBezTo>
                  <a:pt x="140" y="307"/>
                  <a:pt x="140" y="307"/>
                  <a:pt x="140" y="307"/>
                </a:cubicBezTo>
                <a:cubicBezTo>
                  <a:pt x="140" y="308"/>
                  <a:pt x="140" y="308"/>
                  <a:pt x="141" y="308"/>
                </a:cubicBezTo>
                <a:cubicBezTo>
                  <a:pt x="141" y="308"/>
                  <a:pt x="141" y="308"/>
                  <a:pt x="140" y="308"/>
                </a:cubicBezTo>
                <a:cubicBezTo>
                  <a:pt x="140" y="308"/>
                  <a:pt x="140" y="308"/>
                  <a:pt x="141" y="308"/>
                </a:cubicBezTo>
                <a:cubicBezTo>
                  <a:pt x="140" y="308"/>
                  <a:pt x="140" y="308"/>
                  <a:pt x="140" y="308"/>
                </a:cubicBezTo>
                <a:cubicBezTo>
                  <a:pt x="140" y="308"/>
                  <a:pt x="140" y="308"/>
                  <a:pt x="140" y="308"/>
                </a:cubicBezTo>
                <a:cubicBezTo>
                  <a:pt x="141" y="308"/>
                  <a:pt x="141" y="308"/>
                  <a:pt x="142" y="309"/>
                </a:cubicBezTo>
                <a:cubicBezTo>
                  <a:pt x="142" y="309"/>
                  <a:pt x="142" y="309"/>
                  <a:pt x="143" y="309"/>
                </a:cubicBezTo>
                <a:cubicBezTo>
                  <a:pt x="143" y="309"/>
                  <a:pt x="143" y="309"/>
                  <a:pt x="143" y="309"/>
                </a:cubicBezTo>
                <a:cubicBezTo>
                  <a:pt x="143" y="309"/>
                  <a:pt x="143" y="309"/>
                  <a:pt x="143" y="309"/>
                </a:cubicBezTo>
                <a:cubicBezTo>
                  <a:pt x="143" y="310"/>
                  <a:pt x="144" y="310"/>
                  <a:pt x="144" y="310"/>
                </a:cubicBezTo>
                <a:cubicBezTo>
                  <a:pt x="144" y="311"/>
                  <a:pt x="145" y="311"/>
                  <a:pt x="145" y="311"/>
                </a:cubicBezTo>
                <a:cubicBezTo>
                  <a:pt x="146" y="311"/>
                  <a:pt x="147" y="312"/>
                  <a:pt x="148" y="313"/>
                </a:cubicBezTo>
                <a:cubicBezTo>
                  <a:pt x="148" y="314"/>
                  <a:pt x="149" y="314"/>
                  <a:pt x="150" y="315"/>
                </a:cubicBezTo>
                <a:cubicBezTo>
                  <a:pt x="151" y="315"/>
                  <a:pt x="151" y="315"/>
                  <a:pt x="152" y="316"/>
                </a:cubicBezTo>
                <a:cubicBezTo>
                  <a:pt x="152" y="316"/>
                  <a:pt x="153" y="316"/>
                  <a:pt x="153" y="316"/>
                </a:cubicBezTo>
                <a:cubicBezTo>
                  <a:pt x="153" y="316"/>
                  <a:pt x="153" y="315"/>
                  <a:pt x="153" y="315"/>
                </a:cubicBezTo>
                <a:cubicBezTo>
                  <a:pt x="153" y="315"/>
                  <a:pt x="153" y="315"/>
                  <a:pt x="153" y="315"/>
                </a:cubicBezTo>
                <a:cubicBezTo>
                  <a:pt x="153" y="315"/>
                  <a:pt x="153" y="315"/>
                  <a:pt x="153" y="316"/>
                </a:cubicBezTo>
                <a:cubicBezTo>
                  <a:pt x="153" y="316"/>
                  <a:pt x="154" y="316"/>
                  <a:pt x="154" y="316"/>
                </a:cubicBezTo>
                <a:cubicBezTo>
                  <a:pt x="154" y="315"/>
                  <a:pt x="155" y="315"/>
                  <a:pt x="156" y="315"/>
                </a:cubicBezTo>
                <a:cubicBezTo>
                  <a:pt x="156" y="315"/>
                  <a:pt x="157" y="314"/>
                  <a:pt x="158" y="314"/>
                </a:cubicBezTo>
                <a:cubicBezTo>
                  <a:pt x="158" y="314"/>
                  <a:pt x="159" y="314"/>
                  <a:pt x="160" y="314"/>
                </a:cubicBezTo>
                <a:cubicBezTo>
                  <a:pt x="159" y="314"/>
                  <a:pt x="159" y="314"/>
                  <a:pt x="159" y="314"/>
                </a:cubicBezTo>
                <a:cubicBezTo>
                  <a:pt x="160" y="314"/>
                  <a:pt x="161" y="314"/>
                  <a:pt x="162" y="314"/>
                </a:cubicBezTo>
                <a:cubicBezTo>
                  <a:pt x="162" y="313"/>
                  <a:pt x="160" y="314"/>
                  <a:pt x="160" y="314"/>
                </a:cubicBezTo>
                <a:cubicBezTo>
                  <a:pt x="161" y="314"/>
                  <a:pt x="161" y="313"/>
                  <a:pt x="161" y="314"/>
                </a:cubicBezTo>
                <a:cubicBezTo>
                  <a:pt x="162" y="314"/>
                  <a:pt x="163" y="313"/>
                  <a:pt x="163" y="314"/>
                </a:cubicBezTo>
                <a:cubicBezTo>
                  <a:pt x="163" y="314"/>
                  <a:pt x="162" y="314"/>
                  <a:pt x="162" y="314"/>
                </a:cubicBezTo>
                <a:cubicBezTo>
                  <a:pt x="162" y="314"/>
                  <a:pt x="162" y="314"/>
                  <a:pt x="163" y="314"/>
                </a:cubicBezTo>
                <a:cubicBezTo>
                  <a:pt x="163" y="314"/>
                  <a:pt x="164" y="314"/>
                  <a:pt x="164" y="314"/>
                </a:cubicBezTo>
                <a:cubicBezTo>
                  <a:pt x="164" y="314"/>
                  <a:pt x="164" y="314"/>
                  <a:pt x="164" y="314"/>
                </a:cubicBezTo>
                <a:cubicBezTo>
                  <a:pt x="164" y="314"/>
                  <a:pt x="164" y="313"/>
                  <a:pt x="164" y="313"/>
                </a:cubicBezTo>
                <a:cubicBezTo>
                  <a:pt x="164" y="314"/>
                  <a:pt x="164" y="314"/>
                  <a:pt x="164" y="314"/>
                </a:cubicBezTo>
                <a:cubicBezTo>
                  <a:pt x="165" y="314"/>
                  <a:pt x="165" y="314"/>
                  <a:pt x="165" y="314"/>
                </a:cubicBezTo>
                <a:cubicBezTo>
                  <a:pt x="165" y="314"/>
                  <a:pt x="165" y="314"/>
                  <a:pt x="165" y="314"/>
                </a:cubicBezTo>
                <a:cubicBezTo>
                  <a:pt x="165" y="314"/>
                  <a:pt x="165" y="314"/>
                  <a:pt x="164" y="314"/>
                </a:cubicBezTo>
                <a:cubicBezTo>
                  <a:pt x="165" y="314"/>
                  <a:pt x="165" y="314"/>
                  <a:pt x="165" y="314"/>
                </a:cubicBezTo>
                <a:cubicBezTo>
                  <a:pt x="166" y="314"/>
                  <a:pt x="166" y="315"/>
                  <a:pt x="167" y="315"/>
                </a:cubicBezTo>
                <a:cubicBezTo>
                  <a:pt x="167" y="315"/>
                  <a:pt x="167" y="315"/>
                  <a:pt x="167" y="315"/>
                </a:cubicBezTo>
                <a:cubicBezTo>
                  <a:pt x="168" y="315"/>
                  <a:pt x="168" y="315"/>
                  <a:pt x="168" y="315"/>
                </a:cubicBezTo>
                <a:cubicBezTo>
                  <a:pt x="168" y="315"/>
                  <a:pt x="168" y="314"/>
                  <a:pt x="168" y="314"/>
                </a:cubicBezTo>
                <a:cubicBezTo>
                  <a:pt x="169" y="314"/>
                  <a:pt x="170" y="314"/>
                  <a:pt x="170" y="314"/>
                </a:cubicBezTo>
                <a:cubicBezTo>
                  <a:pt x="171" y="313"/>
                  <a:pt x="171" y="313"/>
                  <a:pt x="172" y="313"/>
                </a:cubicBezTo>
                <a:cubicBezTo>
                  <a:pt x="173" y="313"/>
                  <a:pt x="173" y="312"/>
                  <a:pt x="174" y="312"/>
                </a:cubicBezTo>
                <a:cubicBezTo>
                  <a:pt x="174" y="312"/>
                  <a:pt x="173" y="312"/>
                  <a:pt x="173" y="311"/>
                </a:cubicBezTo>
                <a:cubicBezTo>
                  <a:pt x="174" y="311"/>
                  <a:pt x="174" y="311"/>
                  <a:pt x="174" y="312"/>
                </a:cubicBezTo>
                <a:cubicBezTo>
                  <a:pt x="174" y="312"/>
                  <a:pt x="175" y="312"/>
                  <a:pt x="175" y="312"/>
                </a:cubicBezTo>
                <a:cubicBezTo>
                  <a:pt x="175" y="312"/>
                  <a:pt x="175" y="312"/>
                  <a:pt x="176" y="311"/>
                </a:cubicBezTo>
                <a:cubicBezTo>
                  <a:pt x="176" y="311"/>
                  <a:pt x="175" y="311"/>
                  <a:pt x="175" y="311"/>
                </a:cubicBezTo>
                <a:cubicBezTo>
                  <a:pt x="176" y="311"/>
                  <a:pt x="176" y="311"/>
                  <a:pt x="176" y="311"/>
                </a:cubicBezTo>
                <a:cubicBezTo>
                  <a:pt x="176" y="311"/>
                  <a:pt x="177" y="311"/>
                  <a:pt x="177" y="311"/>
                </a:cubicBezTo>
                <a:cubicBezTo>
                  <a:pt x="177" y="311"/>
                  <a:pt x="177" y="311"/>
                  <a:pt x="177" y="311"/>
                </a:cubicBezTo>
                <a:cubicBezTo>
                  <a:pt x="177" y="311"/>
                  <a:pt x="178" y="311"/>
                  <a:pt x="178" y="311"/>
                </a:cubicBezTo>
                <a:cubicBezTo>
                  <a:pt x="178" y="311"/>
                  <a:pt x="179" y="311"/>
                  <a:pt x="180" y="311"/>
                </a:cubicBezTo>
                <a:cubicBezTo>
                  <a:pt x="180" y="311"/>
                  <a:pt x="181" y="311"/>
                  <a:pt x="181" y="311"/>
                </a:cubicBezTo>
                <a:cubicBezTo>
                  <a:pt x="182" y="310"/>
                  <a:pt x="182" y="310"/>
                  <a:pt x="182" y="310"/>
                </a:cubicBezTo>
                <a:cubicBezTo>
                  <a:pt x="182" y="310"/>
                  <a:pt x="182" y="310"/>
                  <a:pt x="182" y="310"/>
                </a:cubicBezTo>
                <a:cubicBezTo>
                  <a:pt x="182" y="310"/>
                  <a:pt x="182" y="310"/>
                  <a:pt x="182" y="310"/>
                </a:cubicBezTo>
                <a:cubicBezTo>
                  <a:pt x="182" y="310"/>
                  <a:pt x="183" y="311"/>
                  <a:pt x="183" y="311"/>
                </a:cubicBezTo>
                <a:cubicBezTo>
                  <a:pt x="183" y="311"/>
                  <a:pt x="183" y="311"/>
                  <a:pt x="184" y="311"/>
                </a:cubicBezTo>
                <a:cubicBezTo>
                  <a:pt x="184" y="311"/>
                  <a:pt x="184" y="311"/>
                  <a:pt x="185" y="311"/>
                </a:cubicBezTo>
                <a:cubicBezTo>
                  <a:pt x="185" y="312"/>
                  <a:pt x="185" y="312"/>
                  <a:pt x="185" y="312"/>
                </a:cubicBezTo>
                <a:cubicBezTo>
                  <a:pt x="185" y="312"/>
                  <a:pt x="185" y="312"/>
                  <a:pt x="186" y="312"/>
                </a:cubicBezTo>
                <a:cubicBezTo>
                  <a:pt x="186" y="312"/>
                  <a:pt x="186" y="312"/>
                  <a:pt x="186" y="312"/>
                </a:cubicBezTo>
                <a:cubicBezTo>
                  <a:pt x="186" y="312"/>
                  <a:pt x="186" y="312"/>
                  <a:pt x="186" y="312"/>
                </a:cubicBezTo>
                <a:cubicBezTo>
                  <a:pt x="186" y="312"/>
                  <a:pt x="186" y="312"/>
                  <a:pt x="186" y="312"/>
                </a:cubicBezTo>
                <a:cubicBezTo>
                  <a:pt x="186" y="313"/>
                  <a:pt x="186" y="313"/>
                  <a:pt x="186" y="312"/>
                </a:cubicBezTo>
                <a:cubicBezTo>
                  <a:pt x="186" y="313"/>
                  <a:pt x="187" y="313"/>
                  <a:pt x="187" y="313"/>
                </a:cubicBezTo>
                <a:cubicBezTo>
                  <a:pt x="186" y="313"/>
                  <a:pt x="186" y="313"/>
                  <a:pt x="186" y="313"/>
                </a:cubicBezTo>
                <a:cubicBezTo>
                  <a:pt x="186" y="313"/>
                  <a:pt x="186" y="313"/>
                  <a:pt x="186" y="313"/>
                </a:cubicBezTo>
                <a:cubicBezTo>
                  <a:pt x="186" y="313"/>
                  <a:pt x="186" y="313"/>
                  <a:pt x="187" y="313"/>
                </a:cubicBezTo>
                <a:cubicBezTo>
                  <a:pt x="187" y="313"/>
                  <a:pt x="187" y="313"/>
                  <a:pt x="187" y="313"/>
                </a:cubicBezTo>
                <a:cubicBezTo>
                  <a:pt x="186" y="313"/>
                  <a:pt x="187" y="314"/>
                  <a:pt x="187" y="314"/>
                </a:cubicBezTo>
                <a:cubicBezTo>
                  <a:pt x="187" y="315"/>
                  <a:pt x="187" y="315"/>
                  <a:pt x="187" y="315"/>
                </a:cubicBezTo>
                <a:cubicBezTo>
                  <a:pt x="188" y="316"/>
                  <a:pt x="188" y="316"/>
                  <a:pt x="189" y="316"/>
                </a:cubicBezTo>
                <a:cubicBezTo>
                  <a:pt x="189" y="316"/>
                  <a:pt x="189" y="316"/>
                  <a:pt x="189" y="316"/>
                </a:cubicBezTo>
                <a:cubicBezTo>
                  <a:pt x="189" y="316"/>
                  <a:pt x="189" y="316"/>
                  <a:pt x="189" y="316"/>
                </a:cubicBezTo>
                <a:cubicBezTo>
                  <a:pt x="189" y="316"/>
                  <a:pt x="189" y="316"/>
                  <a:pt x="189" y="316"/>
                </a:cubicBezTo>
                <a:cubicBezTo>
                  <a:pt x="189" y="316"/>
                  <a:pt x="189" y="316"/>
                  <a:pt x="189" y="316"/>
                </a:cubicBezTo>
                <a:cubicBezTo>
                  <a:pt x="190" y="316"/>
                  <a:pt x="190" y="316"/>
                  <a:pt x="190" y="316"/>
                </a:cubicBezTo>
                <a:cubicBezTo>
                  <a:pt x="190" y="316"/>
                  <a:pt x="190" y="316"/>
                  <a:pt x="190" y="315"/>
                </a:cubicBezTo>
                <a:cubicBezTo>
                  <a:pt x="190" y="316"/>
                  <a:pt x="190" y="316"/>
                  <a:pt x="190" y="316"/>
                </a:cubicBezTo>
                <a:cubicBezTo>
                  <a:pt x="190" y="316"/>
                  <a:pt x="190" y="316"/>
                  <a:pt x="190" y="316"/>
                </a:cubicBezTo>
                <a:cubicBezTo>
                  <a:pt x="190" y="315"/>
                  <a:pt x="190" y="315"/>
                  <a:pt x="190" y="315"/>
                </a:cubicBezTo>
                <a:cubicBezTo>
                  <a:pt x="190" y="315"/>
                  <a:pt x="190" y="315"/>
                  <a:pt x="190" y="315"/>
                </a:cubicBezTo>
                <a:cubicBezTo>
                  <a:pt x="190" y="315"/>
                  <a:pt x="190" y="315"/>
                  <a:pt x="190" y="315"/>
                </a:cubicBezTo>
                <a:cubicBezTo>
                  <a:pt x="190" y="316"/>
                  <a:pt x="190" y="316"/>
                  <a:pt x="191" y="316"/>
                </a:cubicBezTo>
                <a:cubicBezTo>
                  <a:pt x="190" y="316"/>
                  <a:pt x="191" y="315"/>
                  <a:pt x="190" y="315"/>
                </a:cubicBezTo>
                <a:cubicBezTo>
                  <a:pt x="190" y="315"/>
                  <a:pt x="190" y="315"/>
                  <a:pt x="191" y="315"/>
                </a:cubicBezTo>
                <a:cubicBezTo>
                  <a:pt x="191" y="315"/>
                  <a:pt x="191" y="315"/>
                  <a:pt x="191" y="315"/>
                </a:cubicBezTo>
                <a:cubicBezTo>
                  <a:pt x="191" y="315"/>
                  <a:pt x="191" y="315"/>
                  <a:pt x="191" y="315"/>
                </a:cubicBezTo>
                <a:cubicBezTo>
                  <a:pt x="191" y="315"/>
                  <a:pt x="191" y="315"/>
                  <a:pt x="191" y="315"/>
                </a:cubicBezTo>
                <a:cubicBezTo>
                  <a:pt x="191" y="315"/>
                  <a:pt x="191" y="316"/>
                  <a:pt x="191" y="316"/>
                </a:cubicBezTo>
                <a:cubicBezTo>
                  <a:pt x="191" y="316"/>
                  <a:pt x="191" y="315"/>
                  <a:pt x="191" y="315"/>
                </a:cubicBezTo>
                <a:cubicBezTo>
                  <a:pt x="191" y="315"/>
                  <a:pt x="191" y="315"/>
                  <a:pt x="191" y="315"/>
                </a:cubicBezTo>
                <a:cubicBezTo>
                  <a:pt x="191" y="315"/>
                  <a:pt x="191" y="315"/>
                  <a:pt x="191" y="315"/>
                </a:cubicBezTo>
                <a:cubicBezTo>
                  <a:pt x="192" y="315"/>
                  <a:pt x="192" y="315"/>
                  <a:pt x="192" y="315"/>
                </a:cubicBezTo>
                <a:cubicBezTo>
                  <a:pt x="192" y="315"/>
                  <a:pt x="192" y="316"/>
                  <a:pt x="193" y="316"/>
                </a:cubicBezTo>
                <a:cubicBezTo>
                  <a:pt x="193" y="316"/>
                  <a:pt x="192" y="316"/>
                  <a:pt x="192" y="316"/>
                </a:cubicBezTo>
                <a:cubicBezTo>
                  <a:pt x="193" y="316"/>
                  <a:pt x="194" y="316"/>
                  <a:pt x="194" y="315"/>
                </a:cubicBezTo>
                <a:cubicBezTo>
                  <a:pt x="194" y="315"/>
                  <a:pt x="194" y="315"/>
                  <a:pt x="194" y="314"/>
                </a:cubicBezTo>
                <a:cubicBezTo>
                  <a:pt x="194" y="314"/>
                  <a:pt x="194" y="315"/>
                  <a:pt x="195" y="315"/>
                </a:cubicBezTo>
                <a:cubicBezTo>
                  <a:pt x="195" y="315"/>
                  <a:pt x="195" y="315"/>
                  <a:pt x="195" y="315"/>
                </a:cubicBezTo>
                <a:cubicBezTo>
                  <a:pt x="195" y="315"/>
                  <a:pt x="195" y="315"/>
                  <a:pt x="195" y="316"/>
                </a:cubicBezTo>
                <a:cubicBezTo>
                  <a:pt x="195" y="316"/>
                  <a:pt x="195" y="315"/>
                  <a:pt x="195" y="315"/>
                </a:cubicBezTo>
                <a:cubicBezTo>
                  <a:pt x="195" y="315"/>
                  <a:pt x="195" y="315"/>
                  <a:pt x="195" y="315"/>
                </a:cubicBezTo>
                <a:cubicBezTo>
                  <a:pt x="195" y="315"/>
                  <a:pt x="195" y="315"/>
                  <a:pt x="195" y="315"/>
                </a:cubicBezTo>
                <a:cubicBezTo>
                  <a:pt x="195" y="315"/>
                  <a:pt x="195" y="316"/>
                  <a:pt x="196" y="316"/>
                </a:cubicBezTo>
                <a:cubicBezTo>
                  <a:pt x="196" y="317"/>
                  <a:pt x="196" y="317"/>
                  <a:pt x="196" y="317"/>
                </a:cubicBezTo>
                <a:cubicBezTo>
                  <a:pt x="197" y="317"/>
                  <a:pt x="197" y="317"/>
                  <a:pt x="197" y="317"/>
                </a:cubicBezTo>
                <a:cubicBezTo>
                  <a:pt x="197" y="317"/>
                  <a:pt x="197" y="317"/>
                  <a:pt x="197" y="317"/>
                </a:cubicBezTo>
                <a:cubicBezTo>
                  <a:pt x="197" y="317"/>
                  <a:pt x="197" y="317"/>
                  <a:pt x="197" y="317"/>
                </a:cubicBezTo>
                <a:cubicBezTo>
                  <a:pt x="197" y="317"/>
                  <a:pt x="197" y="317"/>
                  <a:pt x="197" y="317"/>
                </a:cubicBezTo>
                <a:cubicBezTo>
                  <a:pt x="198" y="316"/>
                  <a:pt x="198" y="316"/>
                  <a:pt x="198" y="316"/>
                </a:cubicBezTo>
                <a:cubicBezTo>
                  <a:pt x="198" y="317"/>
                  <a:pt x="197" y="317"/>
                  <a:pt x="197" y="317"/>
                </a:cubicBezTo>
                <a:cubicBezTo>
                  <a:pt x="197" y="317"/>
                  <a:pt x="198" y="317"/>
                  <a:pt x="198" y="317"/>
                </a:cubicBezTo>
                <a:cubicBezTo>
                  <a:pt x="198" y="317"/>
                  <a:pt x="198" y="317"/>
                  <a:pt x="197" y="317"/>
                </a:cubicBezTo>
                <a:cubicBezTo>
                  <a:pt x="197" y="317"/>
                  <a:pt x="197" y="318"/>
                  <a:pt x="197" y="318"/>
                </a:cubicBezTo>
                <a:cubicBezTo>
                  <a:pt x="197" y="318"/>
                  <a:pt x="198" y="318"/>
                  <a:pt x="198" y="319"/>
                </a:cubicBezTo>
                <a:cubicBezTo>
                  <a:pt x="198" y="319"/>
                  <a:pt x="198" y="320"/>
                  <a:pt x="198" y="320"/>
                </a:cubicBezTo>
                <a:cubicBezTo>
                  <a:pt x="198" y="320"/>
                  <a:pt x="198" y="320"/>
                  <a:pt x="198" y="321"/>
                </a:cubicBezTo>
                <a:cubicBezTo>
                  <a:pt x="198" y="321"/>
                  <a:pt x="198" y="321"/>
                  <a:pt x="198" y="321"/>
                </a:cubicBezTo>
                <a:cubicBezTo>
                  <a:pt x="198" y="321"/>
                  <a:pt x="198" y="321"/>
                  <a:pt x="198" y="321"/>
                </a:cubicBezTo>
                <a:cubicBezTo>
                  <a:pt x="198" y="322"/>
                  <a:pt x="198" y="322"/>
                  <a:pt x="198" y="323"/>
                </a:cubicBezTo>
                <a:cubicBezTo>
                  <a:pt x="197" y="323"/>
                  <a:pt x="197" y="323"/>
                  <a:pt x="198" y="323"/>
                </a:cubicBezTo>
                <a:cubicBezTo>
                  <a:pt x="198" y="323"/>
                  <a:pt x="197" y="323"/>
                  <a:pt x="197" y="323"/>
                </a:cubicBezTo>
                <a:cubicBezTo>
                  <a:pt x="197" y="323"/>
                  <a:pt x="197" y="324"/>
                  <a:pt x="197" y="324"/>
                </a:cubicBezTo>
                <a:cubicBezTo>
                  <a:pt x="197" y="324"/>
                  <a:pt x="197" y="324"/>
                  <a:pt x="197" y="324"/>
                </a:cubicBezTo>
                <a:cubicBezTo>
                  <a:pt x="197" y="324"/>
                  <a:pt x="197" y="324"/>
                  <a:pt x="197" y="324"/>
                </a:cubicBezTo>
                <a:cubicBezTo>
                  <a:pt x="197" y="324"/>
                  <a:pt x="197" y="324"/>
                  <a:pt x="197" y="324"/>
                </a:cubicBezTo>
                <a:cubicBezTo>
                  <a:pt x="197" y="324"/>
                  <a:pt x="197" y="324"/>
                  <a:pt x="198" y="324"/>
                </a:cubicBezTo>
                <a:cubicBezTo>
                  <a:pt x="198" y="324"/>
                  <a:pt x="198" y="325"/>
                  <a:pt x="198" y="325"/>
                </a:cubicBezTo>
                <a:cubicBezTo>
                  <a:pt x="198" y="325"/>
                  <a:pt x="197" y="325"/>
                  <a:pt x="197" y="325"/>
                </a:cubicBezTo>
                <a:cubicBezTo>
                  <a:pt x="197" y="325"/>
                  <a:pt x="197" y="325"/>
                  <a:pt x="197" y="325"/>
                </a:cubicBezTo>
                <a:cubicBezTo>
                  <a:pt x="197" y="325"/>
                  <a:pt x="197" y="326"/>
                  <a:pt x="197" y="326"/>
                </a:cubicBezTo>
                <a:cubicBezTo>
                  <a:pt x="197" y="326"/>
                  <a:pt x="197" y="326"/>
                  <a:pt x="197" y="326"/>
                </a:cubicBezTo>
                <a:cubicBezTo>
                  <a:pt x="197" y="326"/>
                  <a:pt x="197" y="326"/>
                  <a:pt x="197" y="326"/>
                </a:cubicBezTo>
                <a:cubicBezTo>
                  <a:pt x="197" y="326"/>
                  <a:pt x="197" y="326"/>
                  <a:pt x="197" y="326"/>
                </a:cubicBezTo>
                <a:cubicBezTo>
                  <a:pt x="197" y="326"/>
                  <a:pt x="197" y="326"/>
                  <a:pt x="197" y="326"/>
                </a:cubicBezTo>
                <a:cubicBezTo>
                  <a:pt x="197" y="326"/>
                  <a:pt x="197" y="326"/>
                  <a:pt x="197" y="326"/>
                </a:cubicBezTo>
                <a:cubicBezTo>
                  <a:pt x="197" y="327"/>
                  <a:pt x="198" y="327"/>
                  <a:pt x="198" y="327"/>
                </a:cubicBezTo>
                <a:cubicBezTo>
                  <a:pt x="198" y="327"/>
                  <a:pt x="198" y="327"/>
                  <a:pt x="198" y="327"/>
                </a:cubicBezTo>
                <a:cubicBezTo>
                  <a:pt x="198" y="327"/>
                  <a:pt x="198" y="327"/>
                  <a:pt x="198" y="327"/>
                </a:cubicBezTo>
                <a:cubicBezTo>
                  <a:pt x="198" y="327"/>
                  <a:pt x="198" y="327"/>
                  <a:pt x="197" y="327"/>
                </a:cubicBezTo>
                <a:cubicBezTo>
                  <a:pt x="197" y="327"/>
                  <a:pt x="197" y="327"/>
                  <a:pt x="197" y="327"/>
                </a:cubicBezTo>
                <a:cubicBezTo>
                  <a:pt x="197" y="327"/>
                  <a:pt x="197" y="327"/>
                  <a:pt x="197" y="327"/>
                </a:cubicBezTo>
                <a:cubicBezTo>
                  <a:pt x="197" y="327"/>
                  <a:pt x="197" y="327"/>
                  <a:pt x="197" y="327"/>
                </a:cubicBezTo>
                <a:cubicBezTo>
                  <a:pt x="197" y="327"/>
                  <a:pt x="197" y="327"/>
                  <a:pt x="197" y="327"/>
                </a:cubicBezTo>
                <a:cubicBezTo>
                  <a:pt x="197" y="327"/>
                  <a:pt x="197" y="326"/>
                  <a:pt x="197" y="326"/>
                </a:cubicBezTo>
                <a:cubicBezTo>
                  <a:pt x="197" y="327"/>
                  <a:pt x="197" y="327"/>
                  <a:pt x="197" y="327"/>
                </a:cubicBezTo>
                <a:cubicBezTo>
                  <a:pt x="197" y="328"/>
                  <a:pt x="196" y="329"/>
                  <a:pt x="196" y="329"/>
                </a:cubicBezTo>
                <a:cubicBezTo>
                  <a:pt x="196" y="329"/>
                  <a:pt x="196" y="329"/>
                  <a:pt x="195" y="329"/>
                </a:cubicBezTo>
                <a:cubicBezTo>
                  <a:pt x="195" y="329"/>
                  <a:pt x="195" y="329"/>
                  <a:pt x="195" y="329"/>
                </a:cubicBezTo>
                <a:cubicBezTo>
                  <a:pt x="195" y="329"/>
                  <a:pt x="195" y="330"/>
                  <a:pt x="196" y="331"/>
                </a:cubicBezTo>
                <a:cubicBezTo>
                  <a:pt x="196" y="331"/>
                  <a:pt x="196" y="331"/>
                  <a:pt x="197" y="331"/>
                </a:cubicBezTo>
                <a:cubicBezTo>
                  <a:pt x="197" y="331"/>
                  <a:pt x="196" y="331"/>
                  <a:pt x="197" y="331"/>
                </a:cubicBezTo>
                <a:cubicBezTo>
                  <a:pt x="197" y="331"/>
                  <a:pt x="197" y="331"/>
                  <a:pt x="197" y="331"/>
                </a:cubicBezTo>
                <a:cubicBezTo>
                  <a:pt x="197" y="331"/>
                  <a:pt x="197" y="331"/>
                  <a:pt x="197" y="331"/>
                </a:cubicBezTo>
                <a:cubicBezTo>
                  <a:pt x="197" y="331"/>
                  <a:pt x="197" y="331"/>
                  <a:pt x="197" y="331"/>
                </a:cubicBezTo>
                <a:cubicBezTo>
                  <a:pt x="197" y="331"/>
                  <a:pt x="196" y="331"/>
                  <a:pt x="196" y="331"/>
                </a:cubicBezTo>
                <a:cubicBezTo>
                  <a:pt x="196" y="331"/>
                  <a:pt x="196" y="332"/>
                  <a:pt x="197" y="332"/>
                </a:cubicBezTo>
                <a:cubicBezTo>
                  <a:pt x="197" y="332"/>
                  <a:pt x="197" y="332"/>
                  <a:pt x="197" y="332"/>
                </a:cubicBezTo>
                <a:cubicBezTo>
                  <a:pt x="197" y="332"/>
                  <a:pt x="197" y="333"/>
                  <a:pt x="197" y="333"/>
                </a:cubicBezTo>
                <a:cubicBezTo>
                  <a:pt x="199" y="335"/>
                  <a:pt x="200" y="336"/>
                  <a:pt x="201" y="337"/>
                </a:cubicBezTo>
                <a:cubicBezTo>
                  <a:pt x="201" y="337"/>
                  <a:pt x="201" y="337"/>
                  <a:pt x="201" y="337"/>
                </a:cubicBezTo>
                <a:cubicBezTo>
                  <a:pt x="201" y="337"/>
                  <a:pt x="201" y="337"/>
                  <a:pt x="202" y="338"/>
                </a:cubicBezTo>
                <a:cubicBezTo>
                  <a:pt x="202" y="338"/>
                  <a:pt x="202" y="338"/>
                  <a:pt x="203" y="339"/>
                </a:cubicBezTo>
                <a:cubicBezTo>
                  <a:pt x="203" y="339"/>
                  <a:pt x="203" y="340"/>
                  <a:pt x="204" y="340"/>
                </a:cubicBezTo>
                <a:cubicBezTo>
                  <a:pt x="204" y="340"/>
                  <a:pt x="204" y="340"/>
                  <a:pt x="204" y="340"/>
                </a:cubicBezTo>
                <a:cubicBezTo>
                  <a:pt x="204" y="340"/>
                  <a:pt x="204" y="340"/>
                  <a:pt x="204" y="340"/>
                </a:cubicBezTo>
                <a:cubicBezTo>
                  <a:pt x="204" y="340"/>
                  <a:pt x="204" y="340"/>
                  <a:pt x="204" y="340"/>
                </a:cubicBezTo>
                <a:cubicBezTo>
                  <a:pt x="204" y="341"/>
                  <a:pt x="204" y="341"/>
                  <a:pt x="204" y="341"/>
                </a:cubicBezTo>
                <a:cubicBezTo>
                  <a:pt x="204" y="341"/>
                  <a:pt x="204" y="341"/>
                  <a:pt x="204" y="341"/>
                </a:cubicBezTo>
                <a:cubicBezTo>
                  <a:pt x="204" y="342"/>
                  <a:pt x="204" y="342"/>
                  <a:pt x="204" y="342"/>
                </a:cubicBezTo>
                <a:cubicBezTo>
                  <a:pt x="204" y="342"/>
                  <a:pt x="204" y="342"/>
                  <a:pt x="205" y="342"/>
                </a:cubicBezTo>
                <a:cubicBezTo>
                  <a:pt x="205" y="342"/>
                  <a:pt x="205" y="342"/>
                  <a:pt x="205" y="342"/>
                </a:cubicBezTo>
                <a:cubicBezTo>
                  <a:pt x="205" y="342"/>
                  <a:pt x="205" y="342"/>
                  <a:pt x="205" y="342"/>
                </a:cubicBezTo>
                <a:cubicBezTo>
                  <a:pt x="205" y="342"/>
                  <a:pt x="205" y="342"/>
                  <a:pt x="205" y="341"/>
                </a:cubicBezTo>
                <a:cubicBezTo>
                  <a:pt x="205" y="341"/>
                  <a:pt x="205" y="341"/>
                  <a:pt x="205" y="341"/>
                </a:cubicBezTo>
                <a:cubicBezTo>
                  <a:pt x="205" y="341"/>
                  <a:pt x="205" y="341"/>
                  <a:pt x="205" y="340"/>
                </a:cubicBezTo>
                <a:cubicBezTo>
                  <a:pt x="205" y="340"/>
                  <a:pt x="205" y="341"/>
                  <a:pt x="205" y="341"/>
                </a:cubicBezTo>
                <a:cubicBezTo>
                  <a:pt x="205" y="341"/>
                  <a:pt x="205" y="342"/>
                  <a:pt x="205" y="342"/>
                </a:cubicBezTo>
                <a:cubicBezTo>
                  <a:pt x="205" y="342"/>
                  <a:pt x="204" y="342"/>
                  <a:pt x="204" y="342"/>
                </a:cubicBezTo>
                <a:cubicBezTo>
                  <a:pt x="204" y="342"/>
                  <a:pt x="204" y="343"/>
                  <a:pt x="205" y="343"/>
                </a:cubicBezTo>
                <a:cubicBezTo>
                  <a:pt x="205" y="343"/>
                  <a:pt x="205" y="343"/>
                  <a:pt x="205" y="343"/>
                </a:cubicBezTo>
                <a:cubicBezTo>
                  <a:pt x="205" y="343"/>
                  <a:pt x="205" y="342"/>
                  <a:pt x="206" y="342"/>
                </a:cubicBezTo>
                <a:cubicBezTo>
                  <a:pt x="206" y="342"/>
                  <a:pt x="206" y="342"/>
                  <a:pt x="206" y="343"/>
                </a:cubicBezTo>
                <a:cubicBezTo>
                  <a:pt x="205" y="343"/>
                  <a:pt x="205" y="343"/>
                  <a:pt x="204" y="343"/>
                </a:cubicBezTo>
                <a:cubicBezTo>
                  <a:pt x="204" y="343"/>
                  <a:pt x="205" y="344"/>
                  <a:pt x="205" y="344"/>
                </a:cubicBezTo>
                <a:cubicBezTo>
                  <a:pt x="205" y="344"/>
                  <a:pt x="205" y="345"/>
                  <a:pt x="205" y="345"/>
                </a:cubicBezTo>
                <a:cubicBezTo>
                  <a:pt x="206" y="346"/>
                  <a:pt x="206" y="346"/>
                  <a:pt x="206" y="347"/>
                </a:cubicBezTo>
                <a:cubicBezTo>
                  <a:pt x="206" y="348"/>
                  <a:pt x="207" y="348"/>
                  <a:pt x="207" y="349"/>
                </a:cubicBezTo>
                <a:cubicBezTo>
                  <a:pt x="207" y="349"/>
                  <a:pt x="207" y="350"/>
                  <a:pt x="207" y="350"/>
                </a:cubicBezTo>
                <a:cubicBezTo>
                  <a:pt x="207" y="350"/>
                  <a:pt x="206" y="350"/>
                  <a:pt x="206" y="351"/>
                </a:cubicBezTo>
                <a:cubicBezTo>
                  <a:pt x="206" y="351"/>
                  <a:pt x="206" y="351"/>
                  <a:pt x="207" y="351"/>
                </a:cubicBezTo>
                <a:cubicBezTo>
                  <a:pt x="207" y="352"/>
                  <a:pt x="207" y="353"/>
                  <a:pt x="207" y="354"/>
                </a:cubicBezTo>
                <a:cubicBezTo>
                  <a:pt x="208" y="354"/>
                  <a:pt x="208" y="355"/>
                  <a:pt x="208" y="356"/>
                </a:cubicBezTo>
                <a:cubicBezTo>
                  <a:pt x="208" y="356"/>
                  <a:pt x="208" y="357"/>
                  <a:pt x="208" y="358"/>
                </a:cubicBezTo>
                <a:cubicBezTo>
                  <a:pt x="208" y="358"/>
                  <a:pt x="208" y="359"/>
                  <a:pt x="207" y="359"/>
                </a:cubicBezTo>
                <a:cubicBezTo>
                  <a:pt x="207" y="360"/>
                  <a:pt x="207" y="360"/>
                  <a:pt x="207" y="360"/>
                </a:cubicBezTo>
                <a:cubicBezTo>
                  <a:pt x="206" y="360"/>
                  <a:pt x="206" y="361"/>
                  <a:pt x="205" y="361"/>
                </a:cubicBezTo>
                <a:cubicBezTo>
                  <a:pt x="205" y="362"/>
                  <a:pt x="205" y="362"/>
                  <a:pt x="205" y="363"/>
                </a:cubicBezTo>
                <a:cubicBezTo>
                  <a:pt x="204" y="366"/>
                  <a:pt x="204" y="366"/>
                  <a:pt x="204" y="366"/>
                </a:cubicBezTo>
                <a:cubicBezTo>
                  <a:pt x="204" y="367"/>
                  <a:pt x="204" y="367"/>
                  <a:pt x="203" y="368"/>
                </a:cubicBezTo>
                <a:cubicBezTo>
                  <a:pt x="203" y="368"/>
                  <a:pt x="203" y="368"/>
                  <a:pt x="203" y="369"/>
                </a:cubicBezTo>
                <a:cubicBezTo>
                  <a:pt x="203" y="369"/>
                  <a:pt x="203" y="369"/>
                  <a:pt x="203" y="369"/>
                </a:cubicBezTo>
                <a:cubicBezTo>
                  <a:pt x="203" y="370"/>
                  <a:pt x="203" y="371"/>
                  <a:pt x="203" y="371"/>
                </a:cubicBezTo>
                <a:cubicBezTo>
                  <a:pt x="203" y="372"/>
                  <a:pt x="203" y="372"/>
                  <a:pt x="203" y="373"/>
                </a:cubicBezTo>
                <a:cubicBezTo>
                  <a:pt x="203" y="374"/>
                  <a:pt x="203" y="375"/>
                  <a:pt x="204" y="376"/>
                </a:cubicBezTo>
                <a:cubicBezTo>
                  <a:pt x="205" y="377"/>
                  <a:pt x="206" y="379"/>
                  <a:pt x="207" y="381"/>
                </a:cubicBezTo>
                <a:cubicBezTo>
                  <a:pt x="207" y="382"/>
                  <a:pt x="208" y="383"/>
                  <a:pt x="209" y="385"/>
                </a:cubicBezTo>
                <a:cubicBezTo>
                  <a:pt x="209" y="385"/>
                  <a:pt x="210" y="386"/>
                  <a:pt x="210" y="387"/>
                </a:cubicBezTo>
                <a:cubicBezTo>
                  <a:pt x="210" y="387"/>
                  <a:pt x="210" y="387"/>
                  <a:pt x="210" y="388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0" y="390"/>
                  <a:pt x="210" y="390"/>
                  <a:pt x="210" y="391"/>
                </a:cubicBezTo>
                <a:cubicBezTo>
                  <a:pt x="210" y="391"/>
                  <a:pt x="210" y="391"/>
                  <a:pt x="210" y="392"/>
                </a:cubicBezTo>
                <a:cubicBezTo>
                  <a:pt x="210" y="392"/>
                  <a:pt x="211" y="393"/>
                  <a:pt x="211" y="393"/>
                </a:cubicBezTo>
                <a:cubicBezTo>
                  <a:pt x="211" y="394"/>
                  <a:pt x="211" y="395"/>
                  <a:pt x="211" y="395"/>
                </a:cubicBezTo>
                <a:cubicBezTo>
                  <a:pt x="211" y="396"/>
                  <a:pt x="211" y="397"/>
                  <a:pt x="212" y="398"/>
                </a:cubicBezTo>
                <a:cubicBezTo>
                  <a:pt x="212" y="399"/>
                  <a:pt x="212" y="400"/>
                  <a:pt x="213" y="401"/>
                </a:cubicBezTo>
                <a:cubicBezTo>
                  <a:pt x="213" y="401"/>
                  <a:pt x="213" y="402"/>
                  <a:pt x="214" y="402"/>
                </a:cubicBezTo>
                <a:cubicBezTo>
                  <a:pt x="214" y="402"/>
                  <a:pt x="214" y="403"/>
                  <a:pt x="215" y="403"/>
                </a:cubicBezTo>
                <a:cubicBezTo>
                  <a:pt x="215" y="403"/>
                  <a:pt x="215" y="403"/>
                  <a:pt x="215" y="403"/>
                </a:cubicBezTo>
                <a:cubicBezTo>
                  <a:pt x="215" y="403"/>
                  <a:pt x="215" y="403"/>
                  <a:pt x="215" y="403"/>
                </a:cubicBezTo>
                <a:cubicBezTo>
                  <a:pt x="215" y="404"/>
                  <a:pt x="215" y="404"/>
                  <a:pt x="215" y="404"/>
                </a:cubicBezTo>
                <a:cubicBezTo>
                  <a:pt x="217" y="407"/>
                  <a:pt x="217" y="407"/>
                  <a:pt x="217" y="407"/>
                </a:cubicBezTo>
                <a:cubicBezTo>
                  <a:pt x="217" y="408"/>
                  <a:pt x="218" y="409"/>
                  <a:pt x="219" y="411"/>
                </a:cubicBezTo>
                <a:cubicBezTo>
                  <a:pt x="219" y="411"/>
                  <a:pt x="219" y="412"/>
                  <a:pt x="219" y="412"/>
                </a:cubicBezTo>
                <a:cubicBezTo>
                  <a:pt x="220" y="412"/>
                  <a:pt x="220" y="413"/>
                  <a:pt x="220" y="413"/>
                </a:cubicBezTo>
                <a:cubicBezTo>
                  <a:pt x="220" y="413"/>
                  <a:pt x="220" y="414"/>
                  <a:pt x="220" y="414"/>
                </a:cubicBezTo>
                <a:cubicBezTo>
                  <a:pt x="220" y="414"/>
                  <a:pt x="220" y="415"/>
                  <a:pt x="219" y="415"/>
                </a:cubicBezTo>
                <a:cubicBezTo>
                  <a:pt x="219" y="415"/>
                  <a:pt x="219" y="415"/>
                  <a:pt x="219" y="415"/>
                </a:cubicBezTo>
                <a:cubicBezTo>
                  <a:pt x="219" y="415"/>
                  <a:pt x="219" y="415"/>
                  <a:pt x="219" y="415"/>
                </a:cubicBezTo>
                <a:cubicBezTo>
                  <a:pt x="219" y="416"/>
                  <a:pt x="219" y="416"/>
                  <a:pt x="219" y="416"/>
                </a:cubicBezTo>
                <a:cubicBezTo>
                  <a:pt x="219" y="416"/>
                  <a:pt x="219" y="416"/>
                  <a:pt x="219" y="417"/>
                </a:cubicBezTo>
                <a:cubicBezTo>
                  <a:pt x="220" y="417"/>
                  <a:pt x="220" y="417"/>
                  <a:pt x="220" y="418"/>
                </a:cubicBezTo>
                <a:cubicBezTo>
                  <a:pt x="220" y="418"/>
                  <a:pt x="220" y="418"/>
                  <a:pt x="220" y="419"/>
                </a:cubicBezTo>
                <a:cubicBezTo>
                  <a:pt x="220" y="419"/>
                  <a:pt x="220" y="419"/>
                  <a:pt x="220" y="420"/>
                </a:cubicBezTo>
                <a:cubicBezTo>
                  <a:pt x="220" y="420"/>
                  <a:pt x="220" y="420"/>
                  <a:pt x="220" y="420"/>
                </a:cubicBezTo>
                <a:cubicBezTo>
                  <a:pt x="220" y="419"/>
                  <a:pt x="220" y="419"/>
                  <a:pt x="220" y="419"/>
                </a:cubicBezTo>
                <a:cubicBezTo>
                  <a:pt x="220" y="419"/>
                  <a:pt x="221" y="419"/>
                  <a:pt x="221" y="419"/>
                </a:cubicBezTo>
                <a:cubicBezTo>
                  <a:pt x="221" y="419"/>
                  <a:pt x="221" y="420"/>
                  <a:pt x="221" y="420"/>
                </a:cubicBezTo>
                <a:cubicBezTo>
                  <a:pt x="221" y="420"/>
                  <a:pt x="222" y="420"/>
                  <a:pt x="222" y="420"/>
                </a:cubicBezTo>
                <a:cubicBezTo>
                  <a:pt x="222" y="420"/>
                  <a:pt x="222" y="420"/>
                  <a:pt x="223" y="420"/>
                </a:cubicBezTo>
                <a:cubicBezTo>
                  <a:pt x="223" y="421"/>
                  <a:pt x="224" y="421"/>
                  <a:pt x="224" y="421"/>
                </a:cubicBezTo>
                <a:cubicBezTo>
                  <a:pt x="224" y="421"/>
                  <a:pt x="224" y="421"/>
                  <a:pt x="225" y="421"/>
                </a:cubicBezTo>
                <a:cubicBezTo>
                  <a:pt x="225" y="420"/>
                  <a:pt x="226" y="420"/>
                  <a:pt x="227" y="420"/>
                </a:cubicBezTo>
                <a:cubicBezTo>
                  <a:pt x="227" y="420"/>
                  <a:pt x="228" y="420"/>
                  <a:pt x="228" y="420"/>
                </a:cubicBezTo>
                <a:cubicBezTo>
                  <a:pt x="228" y="420"/>
                  <a:pt x="229" y="420"/>
                  <a:pt x="229" y="420"/>
                </a:cubicBezTo>
                <a:cubicBezTo>
                  <a:pt x="229" y="419"/>
                  <a:pt x="230" y="419"/>
                  <a:pt x="230" y="419"/>
                </a:cubicBezTo>
                <a:cubicBezTo>
                  <a:pt x="230" y="419"/>
                  <a:pt x="231" y="419"/>
                  <a:pt x="231" y="419"/>
                </a:cubicBezTo>
                <a:cubicBezTo>
                  <a:pt x="232" y="419"/>
                  <a:pt x="232" y="419"/>
                  <a:pt x="233" y="419"/>
                </a:cubicBezTo>
                <a:cubicBezTo>
                  <a:pt x="233" y="418"/>
                  <a:pt x="234" y="419"/>
                  <a:pt x="235" y="419"/>
                </a:cubicBezTo>
                <a:cubicBezTo>
                  <a:pt x="235" y="419"/>
                  <a:pt x="236" y="419"/>
                  <a:pt x="237" y="419"/>
                </a:cubicBezTo>
                <a:cubicBezTo>
                  <a:pt x="237" y="419"/>
                  <a:pt x="237" y="419"/>
                  <a:pt x="237" y="419"/>
                </a:cubicBezTo>
                <a:cubicBezTo>
                  <a:pt x="237" y="418"/>
                  <a:pt x="237" y="418"/>
                  <a:pt x="238" y="419"/>
                </a:cubicBezTo>
                <a:cubicBezTo>
                  <a:pt x="238" y="419"/>
                  <a:pt x="239" y="419"/>
                  <a:pt x="239" y="419"/>
                </a:cubicBezTo>
                <a:cubicBezTo>
                  <a:pt x="239" y="419"/>
                  <a:pt x="239" y="418"/>
                  <a:pt x="239" y="419"/>
                </a:cubicBezTo>
                <a:cubicBezTo>
                  <a:pt x="239" y="418"/>
                  <a:pt x="239" y="418"/>
                  <a:pt x="239" y="418"/>
                </a:cubicBezTo>
                <a:cubicBezTo>
                  <a:pt x="239" y="418"/>
                  <a:pt x="239" y="418"/>
                  <a:pt x="239" y="418"/>
                </a:cubicBezTo>
                <a:cubicBezTo>
                  <a:pt x="240" y="418"/>
                  <a:pt x="240" y="418"/>
                  <a:pt x="240" y="418"/>
                </a:cubicBezTo>
                <a:cubicBezTo>
                  <a:pt x="241" y="418"/>
                  <a:pt x="241" y="418"/>
                  <a:pt x="241" y="418"/>
                </a:cubicBezTo>
                <a:cubicBezTo>
                  <a:pt x="242" y="418"/>
                  <a:pt x="242" y="417"/>
                  <a:pt x="243" y="417"/>
                </a:cubicBezTo>
                <a:cubicBezTo>
                  <a:pt x="243" y="417"/>
                  <a:pt x="244" y="417"/>
                  <a:pt x="244" y="416"/>
                </a:cubicBezTo>
                <a:cubicBezTo>
                  <a:pt x="245" y="416"/>
                  <a:pt x="245" y="415"/>
                  <a:pt x="246" y="415"/>
                </a:cubicBezTo>
                <a:cubicBezTo>
                  <a:pt x="246" y="414"/>
                  <a:pt x="247" y="413"/>
                  <a:pt x="248" y="413"/>
                </a:cubicBezTo>
                <a:cubicBezTo>
                  <a:pt x="249" y="411"/>
                  <a:pt x="250" y="410"/>
                  <a:pt x="251" y="409"/>
                </a:cubicBezTo>
                <a:cubicBezTo>
                  <a:pt x="252" y="408"/>
                  <a:pt x="253" y="407"/>
                  <a:pt x="253" y="406"/>
                </a:cubicBezTo>
                <a:cubicBezTo>
                  <a:pt x="254" y="405"/>
                  <a:pt x="254" y="405"/>
                  <a:pt x="255" y="404"/>
                </a:cubicBezTo>
                <a:cubicBezTo>
                  <a:pt x="255" y="404"/>
                  <a:pt x="255" y="404"/>
                  <a:pt x="255" y="404"/>
                </a:cubicBezTo>
                <a:cubicBezTo>
                  <a:pt x="255" y="404"/>
                  <a:pt x="255" y="404"/>
                  <a:pt x="255" y="404"/>
                </a:cubicBezTo>
                <a:cubicBezTo>
                  <a:pt x="256" y="403"/>
                  <a:pt x="256" y="403"/>
                  <a:pt x="256" y="403"/>
                </a:cubicBezTo>
                <a:cubicBezTo>
                  <a:pt x="257" y="402"/>
                  <a:pt x="257" y="401"/>
                  <a:pt x="257" y="400"/>
                </a:cubicBezTo>
                <a:cubicBezTo>
                  <a:pt x="257" y="400"/>
                  <a:pt x="257" y="399"/>
                  <a:pt x="258" y="398"/>
                </a:cubicBezTo>
                <a:cubicBezTo>
                  <a:pt x="257" y="398"/>
                  <a:pt x="257" y="398"/>
                  <a:pt x="257" y="398"/>
                </a:cubicBezTo>
                <a:cubicBezTo>
                  <a:pt x="257" y="398"/>
                  <a:pt x="257" y="398"/>
                  <a:pt x="258" y="398"/>
                </a:cubicBezTo>
                <a:cubicBezTo>
                  <a:pt x="258" y="398"/>
                  <a:pt x="258" y="396"/>
                  <a:pt x="258" y="396"/>
                </a:cubicBezTo>
                <a:cubicBezTo>
                  <a:pt x="257" y="396"/>
                  <a:pt x="258" y="397"/>
                  <a:pt x="257" y="397"/>
                </a:cubicBezTo>
                <a:cubicBezTo>
                  <a:pt x="257" y="397"/>
                  <a:pt x="257" y="396"/>
                  <a:pt x="257" y="396"/>
                </a:cubicBezTo>
                <a:cubicBezTo>
                  <a:pt x="257" y="396"/>
                  <a:pt x="257" y="396"/>
                  <a:pt x="256" y="396"/>
                </a:cubicBezTo>
                <a:cubicBezTo>
                  <a:pt x="257" y="396"/>
                  <a:pt x="257" y="396"/>
                  <a:pt x="257" y="396"/>
                </a:cubicBezTo>
                <a:cubicBezTo>
                  <a:pt x="257" y="396"/>
                  <a:pt x="257" y="395"/>
                  <a:pt x="257" y="395"/>
                </a:cubicBezTo>
                <a:cubicBezTo>
                  <a:pt x="257" y="395"/>
                  <a:pt x="257" y="395"/>
                  <a:pt x="258" y="395"/>
                </a:cubicBezTo>
                <a:cubicBezTo>
                  <a:pt x="259" y="394"/>
                  <a:pt x="260" y="393"/>
                  <a:pt x="261" y="393"/>
                </a:cubicBezTo>
                <a:cubicBezTo>
                  <a:pt x="262" y="393"/>
                  <a:pt x="263" y="392"/>
                  <a:pt x="264" y="392"/>
                </a:cubicBezTo>
                <a:cubicBezTo>
                  <a:pt x="264" y="391"/>
                  <a:pt x="264" y="391"/>
                  <a:pt x="264" y="391"/>
                </a:cubicBezTo>
                <a:cubicBezTo>
                  <a:pt x="264" y="391"/>
                  <a:pt x="264" y="390"/>
                  <a:pt x="264" y="390"/>
                </a:cubicBezTo>
                <a:cubicBezTo>
                  <a:pt x="264" y="390"/>
                  <a:pt x="264" y="390"/>
                  <a:pt x="264" y="390"/>
                </a:cubicBezTo>
                <a:cubicBezTo>
                  <a:pt x="264" y="390"/>
                  <a:pt x="264" y="390"/>
                  <a:pt x="264" y="390"/>
                </a:cubicBezTo>
                <a:cubicBezTo>
                  <a:pt x="264" y="390"/>
                  <a:pt x="264" y="389"/>
                  <a:pt x="264" y="390"/>
                </a:cubicBezTo>
                <a:cubicBezTo>
                  <a:pt x="264" y="389"/>
                  <a:pt x="264" y="389"/>
                  <a:pt x="264" y="389"/>
                </a:cubicBezTo>
                <a:cubicBezTo>
                  <a:pt x="264" y="388"/>
                  <a:pt x="264" y="387"/>
                  <a:pt x="264" y="385"/>
                </a:cubicBezTo>
                <a:cubicBezTo>
                  <a:pt x="264" y="386"/>
                  <a:pt x="264" y="386"/>
                  <a:pt x="264" y="386"/>
                </a:cubicBezTo>
                <a:cubicBezTo>
                  <a:pt x="264" y="385"/>
                  <a:pt x="264" y="385"/>
                  <a:pt x="264" y="386"/>
                </a:cubicBezTo>
                <a:cubicBezTo>
                  <a:pt x="264" y="386"/>
                  <a:pt x="264" y="386"/>
                  <a:pt x="264" y="386"/>
                </a:cubicBezTo>
                <a:cubicBezTo>
                  <a:pt x="264" y="386"/>
                  <a:pt x="264" y="386"/>
                  <a:pt x="264" y="386"/>
                </a:cubicBezTo>
                <a:cubicBezTo>
                  <a:pt x="264" y="385"/>
                  <a:pt x="264" y="385"/>
                  <a:pt x="264" y="384"/>
                </a:cubicBezTo>
                <a:cubicBezTo>
                  <a:pt x="264" y="384"/>
                  <a:pt x="263" y="383"/>
                  <a:pt x="263" y="383"/>
                </a:cubicBezTo>
                <a:cubicBezTo>
                  <a:pt x="263" y="383"/>
                  <a:pt x="263" y="383"/>
                  <a:pt x="263" y="382"/>
                </a:cubicBezTo>
                <a:cubicBezTo>
                  <a:pt x="263" y="382"/>
                  <a:pt x="263" y="382"/>
                  <a:pt x="263" y="382"/>
                </a:cubicBezTo>
                <a:cubicBezTo>
                  <a:pt x="263" y="382"/>
                  <a:pt x="263" y="382"/>
                  <a:pt x="263" y="382"/>
                </a:cubicBezTo>
                <a:cubicBezTo>
                  <a:pt x="262" y="381"/>
                  <a:pt x="262" y="381"/>
                  <a:pt x="262" y="381"/>
                </a:cubicBezTo>
                <a:cubicBezTo>
                  <a:pt x="262" y="381"/>
                  <a:pt x="262" y="380"/>
                  <a:pt x="262" y="380"/>
                </a:cubicBezTo>
                <a:cubicBezTo>
                  <a:pt x="262" y="380"/>
                  <a:pt x="262" y="380"/>
                  <a:pt x="262" y="380"/>
                </a:cubicBezTo>
                <a:cubicBezTo>
                  <a:pt x="262" y="380"/>
                  <a:pt x="262" y="380"/>
                  <a:pt x="262" y="380"/>
                </a:cubicBezTo>
                <a:cubicBezTo>
                  <a:pt x="262" y="380"/>
                  <a:pt x="262" y="380"/>
                  <a:pt x="262" y="380"/>
                </a:cubicBezTo>
                <a:cubicBezTo>
                  <a:pt x="262" y="379"/>
                  <a:pt x="262" y="379"/>
                  <a:pt x="262" y="379"/>
                </a:cubicBezTo>
                <a:cubicBezTo>
                  <a:pt x="262" y="379"/>
                  <a:pt x="262" y="379"/>
                  <a:pt x="262" y="378"/>
                </a:cubicBezTo>
                <a:cubicBezTo>
                  <a:pt x="262" y="378"/>
                  <a:pt x="262" y="379"/>
                  <a:pt x="262" y="379"/>
                </a:cubicBezTo>
                <a:cubicBezTo>
                  <a:pt x="263" y="379"/>
                  <a:pt x="263" y="379"/>
                  <a:pt x="263" y="379"/>
                </a:cubicBezTo>
                <a:cubicBezTo>
                  <a:pt x="263" y="379"/>
                  <a:pt x="263" y="379"/>
                  <a:pt x="263" y="379"/>
                </a:cubicBezTo>
                <a:cubicBezTo>
                  <a:pt x="264" y="378"/>
                  <a:pt x="264" y="378"/>
                  <a:pt x="264" y="378"/>
                </a:cubicBezTo>
                <a:cubicBezTo>
                  <a:pt x="265" y="377"/>
                  <a:pt x="265" y="377"/>
                  <a:pt x="265" y="377"/>
                </a:cubicBezTo>
                <a:cubicBezTo>
                  <a:pt x="265" y="377"/>
                  <a:pt x="265" y="377"/>
                  <a:pt x="265" y="377"/>
                </a:cubicBezTo>
                <a:cubicBezTo>
                  <a:pt x="265" y="377"/>
                  <a:pt x="265" y="377"/>
                  <a:pt x="265" y="377"/>
                </a:cubicBezTo>
                <a:cubicBezTo>
                  <a:pt x="265" y="377"/>
                  <a:pt x="265" y="377"/>
                  <a:pt x="266" y="377"/>
                </a:cubicBezTo>
                <a:cubicBezTo>
                  <a:pt x="266" y="376"/>
                  <a:pt x="266" y="376"/>
                  <a:pt x="266" y="377"/>
                </a:cubicBezTo>
                <a:cubicBezTo>
                  <a:pt x="266" y="376"/>
                  <a:pt x="266" y="376"/>
                  <a:pt x="267" y="376"/>
                </a:cubicBezTo>
                <a:cubicBezTo>
                  <a:pt x="267" y="376"/>
                  <a:pt x="267" y="375"/>
                  <a:pt x="267" y="375"/>
                </a:cubicBezTo>
                <a:cubicBezTo>
                  <a:pt x="268" y="375"/>
                  <a:pt x="268" y="375"/>
                  <a:pt x="268" y="374"/>
                </a:cubicBezTo>
                <a:cubicBezTo>
                  <a:pt x="268" y="374"/>
                  <a:pt x="268" y="374"/>
                  <a:pt x="268" y="374"/>
                </a:cubicBezTo>
                <a:cubicBezTo>
                  <a:pt x="268" y="374"/>
                  <a:pt x="268" y="374"/>
                  <a:pt x="268" y="374"/>
                </a:cubicBezTo>
                <a:cubicBezTo>
                  <a:pt x="269" y="374"/>
                  <a:pt x="269" y="373"/>
                  <a:pt x="270" y="373"/>
                </a:cubicBezTo>
                <a:cubicBezTo>
                  <a:pt x="270" y="373"/>
                  <a:pt x="270" y="373"/>
                  <a:pt x="271" y="373"/>
                </a:cubicBezTo>
                <a:cubicBezTo>
                  <a:pt x="271" y="372"/>
                  <a:pt x="271" y="372"/>
                  <a:pt x="271" y="372"/>
                </a:cubicBezTo>
                <a:cubicBezTo>
                  <a:pt x="271" y="372"/>
                  <a:pt x="272" y="372"/>
                  <a:pt x="272" y="372"/>
                </a:cubicBezTo>
                <a:cubicBezTo>
                  <a:pt x="273" y="372"/>
                  <a:pt x="273" y="371"/>
                  <a:pt x="273" y="371"/>
                </a:cubicBezTo>
                <a:cubicBezTo>
                  <a:pt x="274" y="371"/>
                  <a:pt x="275" y="371"/>
                  <a:pt x="275" y="370"/>
                </a:cubicBezTo>
                <a:cubicBezTo>
                  <a:pt x="276" y="370"/>
                  <a:pt x="276" y="369"/>
                  <a:pt x="277" y="368"/>
                </a:cubicBezTo>
                <a:cubicBezTo>
                  <a:pt x="277" y="368"/>
                  <a:pt x="278" y="367"/>
                  <a:pt x="278" y="366"/>
                </a:cubicBezTo>
                <a:cubicBezTo>
                  <a:pt x="278" y="366"/>
                  <a:pt x="278" y="366"/>
                  <a:pt x="278" y="366"/>
                </a:cubicBezTo>
                <a:cubicBezTo>
                  <a:pt x="278" y="366"/>
                  <a:pt x="278" y="366"/>
                  <a:pt x="278" y="366"/>
                </a:cubicBezTo>
                <a:cubicBezTo>
                  <a:pt x="278" y="366"/>
                  <a:pt x="278" y="365"/>
                  <a:pt x="278" y="365"/>
                </a:cubicBezTo>
                <a:cubicBezTo>
                  <a:pt x="278" y="364"/>
                  <a:pt x="278" y="365"/>
                  <a:pt x="278" y="365"/>
                </a:cubicBezTo>
                <a:cubicBezTo>
                  <a:pt x="278" y="365"/>
                  <a:pt x="278" y="364"/>
                  <a:pt x="278" y="364"/>
                </a:cubicBezTo>
                <a:cubicBezTo>
                  <a:pt x="278" y="364"/>
                  <a:pt x="278" y="364"/>
                  <a:pt x="277" y="364"/>
                </a:cubicBezTo>
                <a:cubicBezTo>
                  <a:pt x="277" y="364"/>
                  <a:pt x="278" y="364"/>
                  <a:pt x="278" y="364"/>
                </a:cubicBezTo>
                <a:cubicBezTo>
                  <a:pt x="278" y="363"/>
                  <a:pt x="277" y="363"/>
                  <a:pt x="277" y="363"/>
                </a:cubicBezTo>
                <a:cubicBezTo>
                  <a:pt x="277" y="363"/>
                  <a:pt x="277" y="363"/>
                  <a:pt x="277" y="362"/>
                </a:cubicBezTo>
                <a:cubicBezTo>
                  <a:pt x="277" y="362"/>
                  <a:pt x="277" y="362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1"/>
                  <a:pt x="277" y="361"/>
                  <a:pt x="277" y="360"/>
                </a:cubicBezTo>
                <a:cubicBezTo>
                  <a:pt x="278" y="360"/>
                  <a:pt x="278" y="360"/>
                  <a:pt x="278" y="360"/>
                </a:cubicBezTo>
                <a:cubicBezTo>
                  <a:pt x="278" y="360"/>
                  <a:pt x="277" y="360"/>
                  <a:pt x="277" y="359"/>
                </a:cubicBezTo>
                <a:cubicBezTo>
                  <a:pt x="277" y="359"/>
                  <a:pt x="277" y="358"/>
                  <a:pt x="277" y="358"/>
                </a:cubicBezTo>
                <a:cubicBezTo>
                  <a:pt x="277" y="357"/>
                  <a:pt x="277" y="357"/>
                  <a:pt x="277" y="357"/>
                </a:cubicBezTo>
                <a:cubicBezTo>
                  <a:pt x="277" y="356"/>
                  <a:pt x="277" y="356"/>
                  <a:pt x="277" y="356"/>
                </a:cubicBezTo>
                <a:cubicBezTo>
                  <a:pt x="277" y="355"/>
                  <a:pt x="278" y="355"/>
                  <a:pt x="277" y="355"/>
                </a:cubicBezTo>
                <a:cubicBezTo>
                  <a:pt x="277" y="355"/>
                  <a:pt x="277" y="355"/>
                  <a:pt x="278" y="355"/>
                </a:cubicBezTo>
                <a:cubicBezTo>
                  <a:pt x="277" y="355"/>
                  <a:pt x="277" y="355"/>
                  <a:pt x="277" y="354"/>
                </a:cubicBezTo>
                <a:cubicBezTo>
                  <a:pt x="277" y="354"/>
                  <a:pt x="277" y="354"/>
                  <a:pt x="277" y="354"/>
                </a:cubicBezTo>
                <a:cubicBezTo>
                  <a:pt x="277" y="354"/>
                  <a:pt x="277" y="354"/>
                  <a:pt x="277" y="354"/>
                </a:cubicBezTo>
                <a:cubicBezTo>
                  <a:pt x="277" y="354"/>
                  <a:pt x="276" y="354"/>
                  <a:pt x="276" y="354"/>
                </a:cubicBezTo>
                <a:cubicBezTo>
                  <a:pt x="276" y="353"/>
                  <a:pt x="276" y="354"/>
                  <a:pt x="276" y="353"/>
                </a:cubicBezTo>
                <a:cubicBezTo>
                  <a:pt x="276" y="353"/>
                  <a:pt x="275" y="353"/>
                  <a:pt x="275" y="353"/>
                </a:cubicBezTo>
                <a:cubicBezTo>
                  <a:pt x="275" y="353"/>
                  <a:pt x="275" y="352"/>
                  <a:pt x="275" y="352"/>
                </a:cubicBezTo>
                <a:cubicBezTo>
                  <a:pt x="275" y="351"/>
                  <a:pt x="275" y="351"/>
                  <a:pt x="275" y="351"/>
                </a:cubicBezTo>
                <a:cubicBezTo>
                  <a:pt x="275" y="351"/>
                  <a:pt x="275" y="351"/>
                  <a:pt x="274" y="350"/>
                </a:cubicBezTo>
                <a:cubicBezTo>
                  <a:pt x="274" y="350"/>
                  <a:pt x="274" y="350"/>
                  <a:pt x="274" y="349"/>
                </a:cubicBezTo>
                <a:cubicBezTo>
                  <a:pt x="274" y="349"/>
                  <a:pt x="274" y="349"/>
                  <a:pt x="274" y="348"/>
                </a:cubicBezTo>
                <a:cubicBezTo>
                  <a:pt x="275" y="348"/>
                  <a:pt x="274" y="347"/>
                  <a:pt x="274" y="347"/>
                </a:cubicBezTo>
                <a:cubicBezTo>
                  <a:pt x="274" y="346"/>
                  <a:pt x="274" y="346"/>
                  <a:pt x="275" y="345"/>
                </a:cubicBezTo>
                <a:cubicBezTo>
                  <a:pt x="275" y="345"/>
                  <a:pt x="273" y="344"/>
                  <a:pt x="273" y="344"/>
                </a:cubicBezTo>
                <a:cubicBezTo>
                  <a:pt x="273" y="344"/>
                  <a:pt x="273" y="343"/>
                  <a:pt x="273" y="343"/>
                </a:cubicBezTo>
                <a:cubicBezTo>
                  <a:pt x="273" y="342"/>
                  <a:pt x="273" y="341"/>
                  <a:pt x="274" y="340"/>
                </a:cubicBezTo>
                <a:cubicBezTo>
                  <a:pt x="274" y="340"/>
                  <a:pt x="274" y="339"/>
                  <a:pt x="274" y="339"/>
                </a:cubicBezTo>
                <a:cubicBezTo>
                  <a:pt x="274" y="339"/>
                  <a:pt x="274" y="339"/>
                  <a:pt x="274" y="339"/>
                </a:cubicBezTo>
                <a:cubicBezTo>
                  <a:pt x="274" y="339"/>
                  <a:pt x="275" y="339"/>
                  <a:pt x="275" y="338"/>
                </a:cubicBezTo>
                <a:cubicBezTo>
                  <a:pt x="275" y="338"/>
                  <a:pt x="275" y="338"/>
                  <a:pt x="275" y="338"/>
                </a:cubicBezTo>
                <a:cubicBezTo>
                  <a:pt x="275" y="338"/>
                  <a:pt x="275" y="337"/>
                  <a:pt x="275" y="337"/>
                </a:cubicBezTo>
                <a:cubicBezTo>
                  <a:pt x="275" y="337"/>
                  <a:pt x="276" y="337"/>
                  <a:pt x="276" y="337"/>
                </a:cubicBezTo>
                <a:cubicBezTo>
                  <a:pt x="276" y="337"/>
                  <a:pt x="275" y="337"/>
                  <a:pt x="275" y="336"/>
                </a:cubicBezTo>
                <a:cubicBezTo>
                  <a:pt x="275" y="336"/>
                  <a:pt x="276" y="336"/>
                  <a:pt x="276" y="336"/>
                </a:cubicBezTo>
                <a:cubicBezTo>
                  <a:pt x="276" y="336"/>
                  <a:pt x="276" y="336"/>
                  <a:pt x="276" y="335"/>
                </a:cubicBezTo>
                <a:cubicBezTo>
                  <a:pt x="276" y="335"/>
                  <a:pt x="276" y="335"/>
                  <a:pt x="276" y="335"/>
                </a:cubicBezTo>
                <a:cubicBezTo>
                  <a:pt x="276" y="334"/>
                  <a:pt x="277" y="334"/>
                  <a:pt x="278" y="333"/>
                </a:cubicBezTo>
                <a:cubicBezTo>
                  <a:pt x="278" y="333"/>
                  <a:pt x="278" y="333"/>
                  <a:pt x="278" y="333"/>
                </a:cubicBezTo>
                <a:cubicBezTo>
                  <a:pt x="278" y="333"/>
                  <a:pt x="278" y="333"/>
                  <a:pt x="278" y="333"/>
                </a:cubicBezTo>
                <a:cubicBezTo>
                  <a:pt x="278" y="333"/>
                  <a:pt x="278" y="333"/>
                  <a:pt x="278" y="333"/>
                </a:cubicBezTo>
                <a:cubicBezTo>
                  <a:pt x="278" y="333"/>
                  <a:pt x="278" y="332"/>
                  <a:pt x="278" y="332"/>
                </a:cubicBezTo>
                <a:cubicBezTo>
                  <a:pt x="278" y="332"/>
                  <a:pt x="278" y="332"/>
                  <a:pt x="279" y="332"/>
                </a:cubicBezTo>
                <a:cubicBezTo>
                  <a:pt x="278" y="332"/>
                  <a:pt x="278" y="332"/>
                  <a:pt x="279" y="332"/>
                </a:cubicBezTo>
                <a:cubicBezTo>
                  <a:pt x="279" y="332"/>
                  <a:pt x="279" y="332"/>
                  <a:pt x="279" y="332"/>
                </a:cubicBezTo>
                <a:cubicBezTo>
                  <a:pt x="279" y="332"/>
                  <a:pt x="280" y="332"/>
                  <a:pt x="280" y="331"/>
                </a:cubicBezTo>
                <a:cubicBezTo>
                  <a:pt x="280" y="331"/>
                  <a:pt x="280" y="331"/>
                  <a:pt x="280" y="332"/>
                </a:cubicBezTo>
                <a:cubicBezTo>
                  <a:pt x="280" y="331"/>
                  <a:pt x="281" y="330"/>
                  <a:pt x="281" y="330"/>
                </a:cubicBezTo>
                <a:cubicBezTo>
                  <a:pt x="281" y="330"/>
                  <a:pt x="281" y="330"/>
                  <a:pt x="281" y="330"/>
                </a:cubicBezTo>
                <a:cubicBezTo>
                  <a:pt x="283" y="328"/>
                  <a:pt x="284" y="326"/>
                  <a:pt x="286" y="325"/>
                </a:cubicBezTo>
                <a:cubicBezTo>
                  <a:pt x="286" y="324"/>
                  <a:pt x="287" y="324"/>
                  <a:pt x="288" y="323"/>
                </a:cubicBezTo>
                <a:cubicBezTo>
                  <a:pt x="288" y="323"/>
                  <a:pt x="289" y="322"/>
                  <a:pt x="289" y="322"/>
                </a:cubicBezTo>
                <a:cubicBezTo>
                  <a:pt x="291" y="321"/>
                  <a:pt x="292" y="320"/>
                  <a:pt x="293" y="319"/>
                </a:cubicBezTo>
                <a:cubicBezTo>
                  <a:pt x="294" y="318"/>
                  <a:pt x="295" y="317"/>
                  <a:pt x="296" y="316"/>
                </a:cubicBezTo>
                <a:cubicBezTo>
                  <a:pt x="297" y="315"/>
                  <a:pt x="298" y="314"/>
                  <a:pt x="299" y="312"/>
                </a:cubicBezTo>
                <a:cubicBezTo>
                  <a:pt x="299" y="311"/>
                  <a:pt x="300" y="310"/>
                  <a:pt x="300" y="309"/>
                </a:cubicBezTo>
                <a:cubicBezTo>
                  <a:pt x="301" y="309"/>
                  <a:pt x="301" y="308"/>
                  <a:pt x="301" y="307"/>
                </a:cubicBezTo>
                <a:cubicBezTo>
                  <a:pt x="301" y="307"/>
                  <a:pt x="302" y="306"/>
                  <a:pt x="302" y="306"/>
                </a:cubicBezTo>
                <a:cubicBezTo>
                  <a:pt x="303" y="305"/>
                  <a:pt x="303" y="305"/>
                  <a:pt x="303" y="304"/>
                </a:cubicBezTo>
                <a:cubicBezTo>
                  <a:pt x="303" y="303"/>
                  <a:pt x="304" y="303"/>
                  <a:pt x="304" y="303"/>
                </a:cubicBezTo>
                <a:cubicBezTo>
                  <a:pt x="304" y="302"/>
                  <a:pt x="304" y="302"/>
                  <a:pt x="304" y="301"/>
                </a:cubicBezTo>
                <a:cubicBezTo>
                  <a:pt x="304" y="301"/>
                  <a:pt x="304" y="300"/>
                  <a:pt x="304" y="300"/>
                </a:cubicBezTo>
                <a:cubicBezTo>
                  <a:pt x="305" y="300"/>
                  <a:pt x="305" y="300"/>
                  <a:pt x="305" y="300"/>
                </a:cubicBezTo>
                <a:cubicBezTo>
                  <a:pt x="305" y="300"/>
                  <a:pt x="305" y="300"/>
                  <a:pt x="305" y="300"/>
                </a:cubicBezTo>
                <a:cubicBezTo>
                  <a:pt x="305" y="300"/>
                  <a:pt x="305" y="300"/>
                  <a:pt x="305" y="300"/>
                </a:cubicBezTo>
                <a:cubicBezTo>
                  <a:pt x="305" y="300"/>
                  <a:pt x="305" y="300"/>
                  <a:pt x="305" y="300"/>
                </a:cubicBezTo>
                <a:cubicBezTo>
                  <a:pt x="305" y="300"/>
                  <a:pt x="305" y="300"/>
                  <a:pt x="305" y="299"/>
                </a:cubicBezTo>
                <a:cubicBezTo>
                  <a:pt x="305" y="299"/>
                  <a:pt x="305" y="298"/>
                  <a:pt x="305" y="298"/>
                </a:cubicBezTo>
                <a:cubicBezTo>
                  <a:pt x="305" y="298"/>
                  <a:pt x="305" y="297"/>
                  <a:pt x="305" y="296"/>
                </a:cubicBezTo>
                <a:cubicBezTo>
                  <a:pt x="305" y="296"/>
                  <a:pt x="304" y="296"/>
                  <a:pt x="303" y="296"/>
                </a:cubicBezTo>
                <a:cubicBezTo>
                  <a:pt x="303" y="296"/>
                  <a:pt x="303" y="296"/>
                  <a:pt x="303" y="297"/>
                </a:cubicBezTo>
                <a:cubicBezTo>
                  <a:pt x="303" y="297"/>
                  <a:pt x="302" y="297"/>
                  <a:pt x="301" y="297"/>
                </a:cubicBezTo>
                <a:cubicBezTo>
                  <a:pt x="301" y="297"/>
                  <a:pt x="300" y="298"/>
                  <a:pt x="299" y="298"/>
                </a:cubicBezTo>
                <a:cubicBezTo>
                  <a:pt x="298" y="298"/>
                  <a:pt x="297" y="298"/>
                  <a:pt x="295" y="298"/>
                </a:cubicBezTo>
                <a:cubicBezTo>
                  <a:pt x="295" y="298"/>
                  <a:pt x="295" y="298"/>
                  <a:pt x="294" y="299"/>
                </a:cubicBezTo>
                <a:cubicBezTo>
                  <a:pt x="294" y="299"/>
                  <a:pt x="294" y="299"/>
                  <a:pt x="294" y="299"/>
                </a:cubicBezTo>
                <a:cubicBezTo>
                  <a:pt x="293" y="299"/>
                  <a:pt x="293" y="300"/>
                  <a:pt x="292" y="299"/>
                </a:cubicBezTo>
                <a:cubicBezTo>
                  <a:pt x="292" y="299"/>
                  <a:pt x="292" y="299"/>
                  <a:pt x="292" y="299"/>
                </a:cubicBezTo>
                <a:cubicBezTo>
                  <a:pt x="292" y="299"/>
                  <a:pt x="291" y="299"/>
                  <a:pt x="291" y="299"/>
                </a:cubicBezTo>
                <a:cubicBezTo>
                  <a:pt x="290" y="299"/>
                  <a:pt x="290" y="300"/>
                  <a:pt x="289" y="300"/>
                </a:cubicBezTo>
                <a:cubicBezTo>
                  <a:pt x="289" y="300"/>
                  <a:pt x="288" y="300"/>
                  <a:pt x="288" y="300"/>
                </a:cubicBezTo>
                <a:cubicBezTo>
                  <a:pt x="287" y="300"/>
                  <a:pt x="287" y="300"/>
                  <a:pt x="287" y="300"/>
                </a:cubicBezTo>
                <a:cubicBezTo>
                  <a:pt x="286" y="299"/>
                  <a:pt x="286" y="299"/>
                  <a:pt x="285" y="299"/>
                </a:cubicBezTo>
                <a:cubicBezTo>
                  <a:pt x="285" y="299"/>
                  <a:pt x="285" y="298"/>
                  <a:pt x="285" y="298"/>
                </a:cubicBezTo>
                <a:cubicBezTo>
                  <a:pt x="285" y="298"/>
                  <a:pt x="285" y="298"/>
                  <a:pt x="284" y="297"/>
                </a:cubicBezTo>
                <a:cubicBezTo>
                  <a:pt x="284" y="297"/>
                  <a:pt x="283" y="297"/>
                  <a:pt x="282" y="297"/>
                </a:cubicBezTo>
                <a:cubicBezTo>
                  <a:pt x="283" y="297"/>
                  <a:pt x="284" y="297"/>
                  <a:pt x="284" y="296"/>
                </a:cubicBezTo>
                <a:cubicBezTo>
                  <a:pt x="284" y="296"/>
                  <a:pt x="285" y="296"/>
                  <a:pt x="285" y="296"/>
                </a:cubicBezTo>
                <a:cubicBezTo>
                  <a:pt x="285" y="296"/>
                  <a:pt x="285" y="296"/>
                  <a:pt x="285" y="296"/>
                </a:cubicBezTo>
                <a:cubicBezTo>
                  <a:pt x="285" y="295"/>
                  <a:pt x="285" y="295"/>
                  <a:pt x="285" y="295"/>
                </a:cubicBezTo>
                <a:cubicBezTo>
                  <a:pt x="284" y="295"/>
                  <a:pt x="284" y="294"/>
                  <a:pt x="284" y="294"/>
                </a:cubicBezTo>
                <a:cubicBezTo>
                  <a:pt x="284" y="294"/>
                  <a:pt x="284" y="294"/>
                  <a:pt x="284" y="294"/>
                </a:cubicBezTo>
                <a:cubicBezTo>
                  <a:pt x="284" y="294"/>
                  <a:pt x="284" y="294"/>
                  <a:pt x="284" y="294"/>
                </a:cubicBezTo>
                <a:cubicBezTo>
                  <a:pt x="283" y="294"/>
                  <a:pt x="283" y="293"/>
                  <a:pt x="282" y="293"/>
                </a:cubicBezTo>
                <a:cubicBezTo>
                  <a:pt x="282" y="293"/>
                  <a:pt x="282" y="293"/>
                  <a:pt x="282" y="292"/>
                </a:cubicBezTo>
                <a:cubicBezTo>
                  <a:pt x="282" y="292"/>
                  <a:pt x="282" y="291"/>
                  <a:pt x="281" y="291"/>
                </a:cubicBezTo>
                <a:cubicBezTo>
                  <a:pt x="281" y="291"/>
                  <a:pt x="280" y="291"/>
                  <a:pt x="280" y="291"/>
                </a:cubicBezTo>
                <a:cubicBezTo>
                  <a:pt x="280" y="290"/>
                  <a:pt x="279" y="289"/>
                  <a:pt x="279" y="289"/>
                </a:cubicBezTo>
                <a:cubicBezTo>
                  <a:pt x="278" y="289"/>
                  <a:pt x="278" y="289"/>
                  <a:pt x="278" y="288"/>
                </a:cubicBezTo>
                <a:cubicBezTo>
                  <a:pt x="277" y="288"/>
                  <a:pt x="277" y="288"/>
                  <a:pt x="276" y="288"/>
                </a:cubicBezTo>
                <a:cubicBezTo>
                  <a:pt x="276" y="288"/>
                  <a:pt x="276" y="287"/>
                  <a:pt x="276" y="287"/>
                </a:cubicBezTo>
                <a:cubicBezTo>
                  <a:pt x="275" y="287"/>
                  <a:pt x="275" y="287"/>
                  <a:pt x="275" y="287"/>
                </a:cubicBezTo>
                <a:cubicBezTo>
                  <a:pt x="275" y="287"/>
                  <a:pt x="276" y="287"/>
                  <a:pt x="276" y="288"/>
                </a:cubicBezTo>
                <a:cubicBezTo>
                  <a:pt x="276" y="288"/>
                  <a:pt x="275" y="288"/>
                  <a:pt x="275" y="288"/>
                </a:cubicBezTo>
                <a:cubicBezTo>
                  <a:pt x="275" y="288"/>
                  <a:pt x="275" y="288"/>
                  <a:pt x="275" y="287"/>
                </a:cubicBezTo>
                <a:cubicBezTo>
                  <a:pt x="275" y="287"/>
                  <a:pt x="274" y="287"/>
                  <a:pt x="275" y="287"/>
                </a:cubicBezTo>
                <a:cubicBezTo>
                  <a:pt x="275" y="286"/>
                  <a:pt x="274" y="286"/>
                  <a:pt x="274" y="285"/>
                </a:cubicBezTo>
                <a:cubicBezTo>
                  <a:pt x="274" y="285"/>
                  <a:pt x="274" y="284"/>
                  <a:pt x="274" y="284"/>
                </a:cubicBezTo>
                <a:cubicBezTo>
                  <a:pt x="273" y="282"/>
                  <a:pt x="273" y="281"/>
                  <a:pt x="272" y="280"/>
                </a:cubicBezTo>
                <a:cubicBezTo>
                  <a:pt x="272" y="280"/>
                  <a:pt x="272" y="281"/>
                  <a:pt x="271" y="281"/>
                </a:cubicBezTo>
                <a:cubicBezTo>
                  <a:pt x="271" y="281"/>
                  <a:pt x="272" y="281"/>
                  <a:pt x="272" y="281"/>
                </a:cubicBezTo>
                <a:cubicBezTo>
                  <a:pt x="272" y="281"/>
                  <a:pt x="272" y="281"/>
                  <a:pt x="272" y="280"/>
                </a:cubicBezTo>
                <a:cubicBezTo>
                  <a:pt x="272" y="280"/>
                  <a:pt x="272" y="280"/>
                  <a:pt x="272" y="280"/>
                </a:cubicBezTo>
                <a:cubicBezTo>
                  <a:pt x="271" y="279"/>
                  <a:pt x="270" y="279"/>
                  <a:pt x="270" y="278"/>
                </a:cubicBezTo>
                <a:cubicBezTo>
                  <a:pt x="269" y="278"/>
                  <a:pt x="269" y="276"/>
                  <a:pt x="269" y="275"/>
                </a:cubicBezTo>
                <a:cubicBezTo>
                  <a:pt x="269" y="275"/>
                  <a:pt x="269" y="274"/>
                  <a:pt x="269" y="273"/>
                </a:cubicBezTo>
                <a:cubicBezTo>
                  <a:pt x="269" y="273"/>
                  <a:pt x="269" y="272"/>
                  <a:pt x="269" y="272"/>
                </a:cubicBezTo>
                <a:cubicBezTo>
                  <a:pt x="269" y="272"/>
                  <a:pt x="269" y="272"/>
                  <a:pt x="269" y="272"/>
                </a:cubicBezTo>
                <a:cubicBezTo>
                  <a:pt x="269" y="272"/>
                  <a:pt x="269" y="271"/>
                  <a:pt x="268" y="271"/>
                </a:cubicBezTo>
                <a:cubicBezTo>
                  <a:pt x="268" y="271"/>
                  <a:pt x="268" y="271"/>
                  <a:pt x="268" y="270"/>
                </a:cubicBezTo>
                <a:cubicBezTo>
                  <a:pt x="268" y="270"/>
                  <a:pt x="268" y="269"/>
                  <a:pt x="268" y="269"/>
                </a:cubicBezTo>
                <a:cubicBezTo>
                  <a:pt x="268" y="269"/>
                  <a:pt x="268" y="269"/>
                  <a:pt x="268" y="269"/>
                </a:cubicBezTo>
                <a:cubicBezTo>
                  <a:pt x="267" y="269"/>
                  <a:pt x="266" y="268"/>
                  <a:pt x="266" y="268"/>
                </a:cubicBezTo>
                <a:cubicBezTo>
                  <a:pt x="265" y="267"/>
                  <a:pt x="265" y="267"/>
                  <a:pt x="265" y="266"/>
                </a:cubicBezTo>
                <a:cubicBezTo>
                  <a:pt x="264" y="266"/>
                  <a:pt x="264" y="266"/>
                  <a:pt x="264" y="267"/>
                </a:cubicBezTo>
                <a:cubicBezTo>
                  <a:pt x="265" y="266"/>
                  <a:pt x="265" y="266"/>
                  <a:pt x="265" y="266"/>
                </a:cubicBezTo>
                <a:cubicBezTo>
                  <a:pt x="264" y="265"/>
                  <a:pt x="264" y="265"/>
                  <a:pt x="264" y="265"/>
                </a:cubicBezTo>
                <a:cubicBezTo>
                  <a:pt x="264" y="265"/>
                  <a:pt x="264" y="264"/>
                  <a:pt x="264" y="264"/>
                </a:cubicBezTo>
                <a:cubicBezTo>
                  <a:pt x="264" y="264"/>
                  <a:pt x="265" y="264"/>
                  <a:pt x="265" y="264"/>
                </a:cubicBezTo>
                <a:cubicBezTo>
                  <a:pt x="265" y="264"/>
                  <a:pt x="264" y="264"/>
                  <a:pt x="264" y="264"/>
                </a:cubicBezTo>
                <a:cubicBezTo>
                  <a:pt x="264" y="263"/>
                  <a:pt x="263" y="263"/>
                  <a:pt x="263" y="262"/>
                </a:cubicBezTo>
                <a:cubicBezTo>
                  <a:pt x="262" y="261"/>
                  <a:pt x="262" y="259"/>
                  <a:pt x="261" y="257"/>
                </a:cubicBezTo>
                <a:cubicBezTo>
                  <a:pt x="261" y="257"/>
                  <a:pt x="260" y="257"/>
                  <a:pt x="260" y="257"/>
                </a:cubicBezTo>
                <a:cubicBezTo>
                  <a:pt x="260" y="257"/>
                  <a:pt x="260" y="257"/>
                  <a:pt x="260" y="257"/>
                </a:cubicBezTo>
                <a:cubicBezTo>
                  <a:pt x="260" y="256"/>
                  <a:pt x="260" y="256"/>
                  <a:pt x="260" y="256"/>
                </a:cubicBezTo>
                <a:cubicBezTo>
                  <a:pt x="260" y="256"/>
                  <a:pt x="260" y="255"/>
                  <a:pt x="260" y="254"/>
                </a:cubicBezTo>
                <a:cubicBezTo>
                  <a:pt x="260" y="254"/>
                  <a:pt x="259" y="253"/>
                  <a:pt x="259" y="253"/>
                </a:cubicBezTo>
                <a:cubicBezTo>
                  <a:pt x="259" y="253"/>
                  <a:pt x="259" y="253"/>
                  <a:pt x="259" y="253"/>
                </a:cubicBezTo>
                <a:cubicBezTo>
                  <a:pt x="258" y="252"/>
                  <a:pt x="258" y="252"/>
                  <a:pt x="258" y="252"/>
                </a:cubicBezTo>
                <a:cubicBezTo>
                  <a:pt x="258" y="252"/>
                  <a:pt x="258" y="252"/>
                  <a:pt x="258" y="251"/>
                </a:cubicBezTo>
                <a:cubicBezTo>
                  <a:pt x="257" y="251"/>
                  <a:pt x="257" y="250"/>
                  <a:pt x="257" y="250"/>
                </a:cubicBezTo>
                <a:cubicBezTo>
                  <a:pt x="257" y="249"/>
                  <a:pt x="256" y="249"/>
                  <a:pt x="256" y="248"/>
                </a:cubicBezTo>
                <a:cubicBezTo>
                  <a:pt x="256" y="248"/>
                  <a:pt x="256" y="248"/>
                  <a:pt x="256" y="248"/>
                </a:cubicBezTo>
                <a:cubicBezTo>
                  <a:pt x="256" y="248"/>
                  <a:pt x="256" y="247"/>
                  <a:pt x="257" y="247"/>
                </a:cubicBezTo>
                <a:cubicBezTo>
                  <a:pt x="257" y="247"/>
                  <a:pt x="257" y="249"/>
                  <a:pt x="257" y="249"/>
                </a:cubicBezTo>
                <a:cubicBezTo>
                  <a:pt x="257" y="249"/>
                  <a:pt x="257" y="249"/>
                  <a:pt x="257" y="249"/>
                </a:cubicBezTo>
                <a:cubicBezTo>
                  <a:pt x="257" y="249"/>
                  <a:pt x="257" y="249"/>
                  <a:pt x="258" y="249"/>
                </a:cubicBezTo>
                <a:cubicBezTo>
                  <a:pt x="258" y="250"/>
                  <a:pt x="258" y="250"/>
                  <a:pt x="258" y="250"/>
                </a:cubicBezTo>
                <a:cubicBezTo>
                  <a:pt x="258" y="250"/>
                  <a:pt x="258" y="251"/>
                  <a:pt x="258" y="251"/>
                </a:cubicBezTo>
                <a:cubicBezTo>
                  <a:pt x="259" y="252"/>
                  <a:pt x="259" y="252"/>
                  <a:pt x="259" y="252"/>
                </a:cubicBezTo>
                <a:cubicBezTo>
                  <a:pt x="260" y="253"/>
                  <a:pt x="260" y="253"/>
                  <a:pt x="261" y="254"/>
                </a:cubicBezTo>
                <a:cubicBezTo>
                  <a:pt x="261" y="254"/>
                  <a:pt x="261" y="254"/>
                  <a:pt x="261" y="253"/>
                </a:cubicBezTo>
                <a:cubicBezTo>
                  <a:pt x="262" y="252"/>
                  <a:pt x="262" y="250"/>
                  <a:pt x="263" y="249"/>
                </a:cubicBezTo>
                <a:cubicBezTo>
                  <a:pt x="263" y="249"/>
                  <a:pt x="263" y="249"/>
                  <a:pt x="263" y="248"/>
                </a:cubicBezTo>
                <a:cubicBezTo>
                  <a:pt x="263" y="249"/>
                  <a:pt x="263" y="249"/>
                  <a:pt x="263" y="249"/>
                </a:cubicBezTo>
                <a:cubicBezTo>
                  <a:pt x="263" y="249"/>
                  <a:pt x="263" y="249"/>
                  <a:pt x="263" y="249"/>
                </a:cubicBezTo>
                <a:cubicBezTo>
                  <a:pt x="263" y="249"/>
                  <a:pt x="263" y="249"/>
                  <a:pt x="263" y="249"/>
                </a:cubicBezTo>
                <a:cubicBezTo>
                  <a:pt x="263" y="250"/>
                  <a:pt x="262" y="251"/>
                  <a:pt x="262" y="252"/>
                </a:cubicBezTo>
                <a:cubicBezTo>
                  <a:pt x="262" y="252"/>
                  <a:pt x="262" y="253"/>
                  <a:pt x="262" y="253"/>
                </a:cubicBezTo>
                <a:cubicBezTo>
                  <a:pt x="262" y="253"/>
                  <a:pt x="262" y="253"/>
                  <a:pt x="262" y="253"/>
                </a:cubicBezTo>
                <a:cubicBezTo>
                  <a:pt x="262" y="253"/>
                  <a:pt x="262" y="253"/>
                  <a:pt x="263" y="253"/>
                </a:cubicBezTo>
                <a:cubicBezTo>
                  <a:pt x="263" y="253"/>
                  <a:pt x="263" y="253"/>
                  <a:pt x="263" y="253"/>
                </a:cubicBezTo>
                <a:cubicBezTo>
                  <a:pt x="263" y="253"/>
                  <a:pt x="263" y="253"/>
                  <a:pt x="264" y="253"/>
                </a:cubicBezTo>
                <a:cubicBezTo>
                  <a:pt x="264" y="254"/>
                  <a:pt x="265" y="255"/>
                  <a:pt x="265" y="256"/>
                </a:cubicBezTo>
                <a:cubicBezTo>
                  <a:pt x="266" y="257"/>
                  <a:pt x="266" y="258"/>
                  <a:pt x="267" y="258"/>
                </a:cubicBezTo>
                <a:cubicBezTo>
                  <a:pt x="267" y="258"/>
                  <a:pt x="267" y="259"/>
                  <a:pt x="267" y="259"/>
                </a:cubicBezTo>
                <a:cubicBezTo>
                  <a:pt x="267" y="259"/>
                  <a:pt x="268" y="259"/>
                  <a:pt x="268" y="260"/>
                </a:cubicBezTo>
                <a:cubicBezTo>
                  <a:pt x="268" y="260"/>
                  <a:pt x="269" y="260"/>
                  <a:pt x="269" y="261"/>
                </a:cubicBezTo>
                <a:cubicBezTo>
                  <a:pt x="269" y="261"/>
                  <a:pt x="269" y="262"/>
                  <a:pt x="269" y="262"/>
                </a:cubicBezTo>
                <a:cubicBezTo>
                  <a:pt x="269" y="262"/>
                  <a:pt x="269" y="263"/>
                  <a:pt x="270" y="263"/>
                </a:cubicBezTo>
                <a:cubicBezTo>
                  <a:pt x="270" y="263"/>
                  <a:pt x="270" y="263"/>
                  <a:pt x="270" y="263"/>
                </a:cubicBezTo>
                <a:cubicBezTo>
                  <a:pt x="271" y="263"/>
                  <a:pt x="271" y="264"/>
                  <a:pt x="272" y="264"/>
                </a:cubicBezTo>
                <a:cubicBezTo>
                  <a:pt x="272" y="264"/>
                  <a:pt x="272" y="265"/>
                  <a:pt x="272" y="265"/>
                </a:cubicBezTo>
                <a:cubicBezTo>
                  <a:pt x="272" y="265"/>
                  <a:pt x="273" y="266"/>
                  <a:pt x="273" y="266"/>
                </a:cubicBezTo>
                <a:cubicBezTo>
                  <a:pt x="273" y="267"/>
                  <a:pt x="273" y="267"/>
                  <a:pt x="274" y="268"/>
                </a:cubicBezTo>
                <a:cubicBezTo>
                  <a:pt x="274" y="268"/>
                  <a:pt x="274" y="268"/>
                  <a:pt x="274" y="268"/>
                </a:cubicBezTo>
                <a:cubicBezTo>
                  <a:pt x="274" y="268"/>
                  <a:pt x="274" y="269"/>
                  <a:pt x="274" y="269"/>
                </a:cubicBezTo>
                <a:cubicBezTo>
                  <a:pt x="273" y="269"/>
                  <a:pt x="274" y="269"/>
                  <a:pt x="274" y="270"/>
                </a:cubicBezTo>
                <a:cubicBezTo>
                  <a:pt x="274" y="271"/>
                  <a:pt x="274" y="271"/>
                  <a:pt x="274" y="272"/>
                </a:cubicBezTo>
                <a:cubicBezTo>
                  <a:pt x="274" y="272"/>
                  <a:pt x="274" y="272"/>
                  <a:pt x="274" y="273"/>
                </a:cubicBezTo>
                <a:cubicBezTo>
                  <a:pt x="275" y="273"/>
                  <a:pt x="275" y="274"/>
                  <a:pt x="276" y="274"/>
                </a:cubicBezTo>
                <a:cubicBezTo>
                  <a:pt x="276" y="274"/>
                  <a:pt x="276" y="274"/>
                  <a:pt x="276" y="274"/>
                </a:cubicBezTo>
                <a:cubicBezTo>
                  <a:pt x="276" y="274"/>
                  <a:pt x="276" y="274"/>
                  <a:pt x="276" y="274"/>
                </a:cubicBezTo>
                <a:cubicBezTo>
                  <a:pt x="276" y="274"/>
                  <a:pt x="277" y="274"/>
                  <a:pt x="277" y="275"/>
                </a:cubicBezTo>
                <a:cubicBezTo>
                  <a:pt x="277" y="275"/>
                  <a:pt x="277" y="275"/>
                  <a:pt x="277" y="275"/>
                </a:cubicBezTo>
                <a:cubicBezTo>
                  <a:pt x="278" y="276"/>
                  <a:pt x="278" y="277"/>
                  <a:pt x="279" y="278"/>
                </a:cubicBezTo>
                <a:cubicBezTo>
                  <a:pt x="279" y="278"/>
                  <a:pt x="280" y="279"/>
                  <a:pt x="280" y="280"/>
                </a:cubicBezTo>
                <a:cubicBezTo>
                  <a:pt x="280" y="280"/>
                  <a:pt x="281" y="281"/>
                  <a:pt x="282" y="281"/>
                </a:cubicBezTo>
                <a:cubicBezTo>
                  <a:pt x="282" y="282"/>
                  <a:pt x="282" y="282"/>
                  <a:pt x="282" y="283"/>
                </a:cubicBezTo>
                <a:cubicBezTo>
                  <a:pt x="282" y="283"/>
                  <a:pt x="282" y="283"/>
                  <a:pt x="282" y="283"/>
                </a:cubicBezTo>
                <a:cubicBezTo>
                  <a:pt x="283" y="283"/>
                  <a:pt x="283" y="284"/>
                  <a:pt x="283" y="284"/>
                </a:cubicBezTo>
                <a:cubicBezTo>
                  <a:pt x="283" y="284"/>
                  <a:pt x="283" y="284"/>
                  <a:pt x="283" y="284"/>
                </a:cubicBezTo>
                <a:cubicBezTo>
                  <a:pt x="283" y="284"/>
                  <a:pt x="283" y="284"/>
                  <a:pt x="283" y="284"/>
                </a:cubicBezTo>
                <a:cubicBezTo>
                  <a:pt x="283" y="285"/>
                  <a:pt x="283" y="285"/>
                  <a:pt x="283" y="286"/>
                </a:cubicBezTo>
                <a:cubicBezTo>
                  <a:pt x="283" y="286"/>
                  <a:pt x="283" y="286"/>
                  <a:pt x="283" y="286"/>
                </a:cubicBezTo>
                <a:cubicBezTo>
                  <a:pt x="283" y="286"/>
                  <a:pt x="283" y="287"/>
                  <a:pt x="283" y="287"/>
                </a:cubicBezTo>
                <a:cubicBezTo>
                  <a:pt x="283" y="287"/>
                  <a:pt x="283" y="287"/>
                  <a:pt x="283" y="288"/>
                </a:cubicBezTo>
                <a:cubicBezTo>
                  <a:pt x="283" y="288"/>
                  <a:pt x="283" y="287"/>
                  <a:pt x="283" y="287"/>
                </a:cubicBezTo>
                <a:cubicBezTo>
                  <a:pt x="283" y="287"/>
                  <a:pt x="283" y="288"/>
                  <a:pt x="283" y="288"/>
                </a:cubicBezTo>
                <a:cubicBezTo>
                  <a:pt x="283" y="288"/>
                  <a:pt x="283" y="288"/>
                  <a:pt x="283" y="288"/>
                </a:cubicBezTo>
                <a:cubicBezTo>
                  <a:pt x="283" y="288"/>
                  <a:pt x="283" y="289"/>
                  <a:pt x="283" y="289"/>
                </a:cubicBezTo>
                <a:cubicBezTo>
                  <a:pt x="283" y="289"/>
                  <a:pt x="284" y="289"/>
                  <a:pt x="284" y="290"/>
                </a:cubicBezTo>
                <a:cubicBezTo>
                  <a:pt x="284" y="290"/>
                  <a:pt x="284" y="291"/>
                  <a:pt x="284" y="291"/>
                </a:cubicBezTo>
                <a:cubicBezTo>
                  <a:pt x="284" y="292"/>
                  <a:pt x="284" y="292"/>
                  <a:pt x="284" y="292"/>
                </a:cubicBezTo>
                <a:cubicBezTo>
                  <a:pt x="284" y="293"/>
                  <a:pt x="284" y="293"/>
                  <a:pt x="284" y="293"/>
                </a:cubicBezTo>
                <a:cubicBezTo>
                  <a:pt x="284" y="293"/>
                  <a:pt x="285" y="294"/>
                  <a:pt x="285" y="294"/>
                </a:cubicBezTo>
                <a:cubicBezTo>
                  <a:pt x="285" y="294"/>
                  <a:pt x="287" y="294"/>
                  <a:pt x="287" y="294"/>
                </a:cubicBezTo>
                <a:cubicBezTo>
                  <a:pt x="288" y="294"/>
                  <a:pt x="288" y="294"/>
                  <a:pt x="288" y="294"/>
                </a:cubicBezTo>
                <a:cubicBezTo>
                  <a:pt x="288" y="294"/>
                  <a:pt x="289" y="294"/>
                  <a:pt x="289" y="294"/>
                </a:cubicBezTo>
                <a:cubicBezTo>
                  <a:pt x="289" y="293"/>
                  <a:pt x="290" y="293"/>
                  <a:pt x="290" y="293"/>
                </a:cubicBezTo>
                <a:cubicBezTo>
                  <a:pt x="291" y="292"/>
                  <a:pt x="291" y="292"/>
                  <a:pt x="291" y="292"/>
                </a:cubicBezTo>
                <a:cubicBezTo>
                  <a:pt x="292" y="292"/>
                  <a:pt x="293" y="292"/>
                  <a:pt x="294" y="292"/>
                </a:cubicBezTo>
                <a:cubicBezTo>
                  <a:pt x="295" y="292"/>
                  <a:pt x="296" y="291"/>
                  <a:pt x="296" y="291"/>
                </a:cubicBezTo>
                <a:cubicBezTo>
                  <a:pt x="297" y="291"/>
                  <a:pt x="297" y="291"/>
                  <a:pt x="297" y="291"/>
                </a:cubicBezTo>
                <a:cubicBezTo>
                  <a:pt x="297" y="291"/>
                  <a:pt x="298" y="291"/>
                  <a:pt x="298" y="291"/>
                </a:cubicBezTo>
                <a:cubicBezTo>
                  <a:pt x="299" y="290"/>
                  <a:pt x="299" y="290"/>
                  <a:pt x="299" y="290"/>
                </a:cubicBezTo>
                <a:cubicBezTo>
                  <a:pt x="299" y="289"/>
                  <a:pt x="300" y="289"/>
                  <a:pt x="300" y="289"/>
                </a:cubicBezTo>
                <a:cubicBezTo>
                  <a:pt x="301" y="289"/>
                  <a:pt x="301" y="289"/>
                  <a:pt x="301" y="289"/>
                </a:cubicBezTo>
                <a:cubicBezTo>
                  <a:pt x="302" y="288"/>
                  <a:pt x="303" y="288"/>
                  <a:pt x="303" y="288"/>
                </a:cubicBezTo>
                <a:cubicBezTo>
                  <a:pt x="304" y="288"/>
                  <a:pt x="305" y="288"/>
                  <a:pt x="305" y="287"/>
                </a:cubicBezTo>
                <a:cubicBezTo>
                  <a:pt x="306" y="287"/>
                  <a:pt x="306" y="287"/>
                  <a:pt x="307" y="287"/>
                </a:cubicBezTo>
                <a:cubicBezTo>
                  <a:pt x="307" y="287"/>
                  <a:pt x="307" y="287"/>
                  <a:pt x="308" y="286"/>
                </a:cubicBezTo>
                <a:cubicBezTo>
                  <a:pt x="308" y="286"/>
                  <a:pt x="308" y="286"/>
                  <a:pt x="307" y="286"/>
                </a:cubicBezTo>
                <a:cubicBezTo>
                  <a:pt x="307" y="286"/>
                  <a:pt x="308" y="286"/>
                  <a:pt x="308" y="286"/>
                </a:cubicBezTo>
                <a:cubicBezTo>
                  <a:pt x="308" y="286"/>
                  <a:pt x="307" y="286"/>
                  <a:pt x="307" y="286"/>
                </a:cubicBezTo>
                <a:cubicBezTo>
                  <a:pt x="307" y="285"/>
                  <a:pt x="308" y="285"/>
                  <a:pt x="308" y="285"/>
                </a:cubicBezTo>
                <a:cubicBezTo>
                  <a:pt x="308" y="284"/>
                  <a:pt x="308" y="284"/>
                  <a:pt x="309" y="284"/>
                </a:cubicBezTo>
                <a:cubicBezTo>
                  <a:pt x="309" y="284"/>
                  <a:pt x="309" y="284"/>
                  <a:pt x="310" y="284"/>
                </a:cubicBezTo>
                <a:cubicBezTo>
                  <a:pt x="310" y="284"/>
                  <a:pt x="310" y="284"/>
                  <a:pt x="310" y="284"/>
                </a:cubicBezTo>
                <a:cubicBezTo>
                  <a:pt x="310" y="284"/>
                  <a:pt x="311" y="283"/>
                  <a:pt x="311" y="283"/>
                </a:cubicBezTo>
                <a:cubicBezTo>
                  <a:pt x="312" y="283"/>
                  <a:pt x="312" y="283"/>
                  <a:pt x="313" y="283"/>
                </a:cubicBezTo>
                <a:cubicBezTo>
                  <a:pt x="314" y="283"/>
                  <a:pt x="314" y="283"/>
                  <a:pt x="315" y="283"/>
                </a:cubicBezTo>
                <a:cubicBezTo>
                  <a:pt x="315" y="283"/>
                  <a:pt x="315" y="283"/>
                  <a:pt x="315" y="283"/>
                </a:cubicBezTo>
                <a:cubicBezTo>
                  <a:pt x="316" y="282"/>
                  <a:pt x="315" y="281"/>
                  <a:pt x="316" y="281"/>
                </a:cubicBezTo>
                <a:cubicBezTo>
                  <a:pt x="316" y="280"/>
                  <a:pt x="317" y="280"/>
                  <a:pt x="317" y="280"/>
                </a:cubicBezTo>
                <a:cubicBezTo>
                  <a:pt x="317" y="280"/>
                  <a:pt x="317" y="280"/>
                  <a:pt x="318" y="280"/>
                </a:cubicBezTo>
                <a:cubicBezTo>
                  <a:pt x="318" y="280"/>
                  <a:pt x="318" y="280"/>
                  <a:pt x="319" y="280"/>
                </a:cubicBezTo>
                <a:cubicBezTo>
                  <a:pt x="319" y="280"/>
                  <a:pt x="319" y="280"/>
                  <a:pt x="319" y="280"/>
                </a:cubicBezTo>
                <a:cubicBezTo>
                  <a:pt x="319" y="279"/>
                  <a:pt x="319" y="279"/>
                  <a:pt x="319" y="279"/>
                </a:cubicBezTo>
                <a:cubicBezTo>
                  <a:pt x="319" y="279"/>
                  <a:pt x="319" y="279"/>
                  <a:pt x="319" y="278"/>
                </a:cubicBezTo>
                <a:cubicBezTo>
                  <a:pt x="319" y="278"/>
                  <a:pt x="320" y="278"/>
                  <a:pt x="320" y="278"/>
                </a:cubicBezTo>
                <a:cubicBezTo>
                  <a:pt x="321" y="278"/>
                  <a:pt x="322" y="278"/>
                  <a:pt x="322" y="277"/>
                </a:cubicBezTo>
                <a:cubicBezTo>
                  <a:pt x="322" y="277"/>
                  <a:pt x="322" y="277"/>
                  <a:pt x="322" y="277"/>
                </a:cubicBezTo>
                <a:cubicBezTo>
                  <a:pt x="322" y="277"/>
                  <a:pt x="322" y="277"/>
                  <a:pt x="322" y="277"/>
                </a:cubicBezTo>
                <a:cubicBezTo>
                  <a:pt x="322" y="277"/>
                  <a:pt x="322" y="277"/>
                  <a:pt x="322" y="276"/>
                </a:cubicBezTo>
                <a:cubicBezTo>
                  <a:pt x="322" y="276"/>
                  <a:pt x="322" y="276"/>
                  <a:pt x="322" y="276"/>
                </a:cubicBezTo>
                <a:cubicBezTo>
                  <a:pt x="322" y="275"/>
                  <a:pt x="322" y="275"/>
                  <a:pt x="322" y="275"/>
                </a:cubicBezTo>
                <a:cubicBezTo>
                  <a:pt x="322" y="274"/>
                  <a:pt x="322" y="273"/>
                  <a:pt x="323" y="273"/>
                </a:cubicBezTo>
                <a:cubicBezTo>
                  <a:pt x="323" y="273"/>
                  <a:pt x="323" y="273"/>
                  <a:pt x="323" y="273"/>
                </a:cubicBezTo>
                <a:cubicBezTo>
                  <a:pt x="323" y="274"/>
                  <a:pt x="323" y="274"/>
                  <a:pt x="323" y="274"/>
                </a:cubicBezTo>
                <a:cubicBezTo>
                  <a:pt x="324" y="274"/>
                  <a:pt x="324" y="274"/>
                  <a:pt x="324" y="273"/>
                </a:cubicBezTo>
                <a:cubicBezTo>
                  <a:pt x="324" y="273"/>
                  <a:pt x="324" y="273"/>
                  <a:pt x="324" y="273"/>
                </a:cubicBezTo>
                <a:cubicBezTo>
                  <a:pt x="325" y="272"/>
                  <a:pt x="325" y="272"/>
                  <a:pt x="325" y="271"/>
                </a:cubicBezTo>
                <a:cubicBezTo>
                  <a:pt x="326" y="271"/>
                  <a:pt x="326" y="271"/>
                  <a:pt x="326" y="271"/>
                </a:cubicBezTo>
                <a:cubicBezTo>
                  <a:pt x="326" y="270"/>
                  <a:pt x="327" y="270"/>
                  <a:pt x="327" y="269"/>
                </a:cubicBezTo>
                <a:cubicBezTo>
                  <a:pt x="327" y="269"/>
                  <a:pt x="327" y="269"/>
                  <a:pt x="327" y="268"/>
                </a:cubicBezTo>
                <a:cubicBezTo>
                  <a:pt x="327" y="268"/>
                  <a:pt x="327" y="268"/>
                  <a:pt x="327" y="268"/>
                </a:cubicBezTo>
                <a:cubicBezTo>
                  <a:pt x="326" y="268"/>
                  <a:pt x="326" y="268"/>
                  <a:pt x="326" y="268"/>
                </a:cubicBezTo>
                <a:cubicBezTo>
                  <a:pt x="326" y="267"/>
                  <a:pt x="326" y="267"/>
                  <a:pt x="326" y="267"/>
                </a:cubicBezTo>
                <a:cubicBezTo>
                  <a:pt x="326" y="267"/>
                  <a:pt x="325" y="267"/>
                  <a:pt x="325" y="266"/>
                </a:cubicBezTo>
                <a:cubicBezTo>
                  <a:pt x="325" y="266"/>
                  <a:pt x="325" y="266"/>
                  <a:pt x="325" y="266"/>
                </a:cubicBezTo>
                <a:cubicBezTo>
                  <a:pt x="324" y="265"/>
                  <a:pt x="324" y="265"/>
                  <a:pt x="324" y="265"/>
                </a:cubicBezTo>
                <a:cubicBezTo>
                  <a:pt x="324" y="265"/>
                  <a:pt x="324" y="265"/>
                  <a:pt x="324" y="265"/>
                </a:cubicBezTo>
                <a:cubicBezTo>
                  <a:pt x="323" y="265"/>
                  <a:pt x="323" y="265"/>
                  <a:pt x="323" y="265"/>
                </a:cubicBezTo>
                <a:cubicBezTo>
                  <a:pt x="323" y="265"/>
                  <a:pt x="322" y="265"/>
                  <a:pt x="322" y="265"/>
                </a:cubicBezTo>
                <a:cubicBezTo>
                  <a:pt x="321" y="264"/>
                  <a:pt x="321" y="264"/>
                  <a:pt x="320" y="264"/>
                </a:cubicBezTo>
                <a:cubicBezTo>
                  <a:pt x="320" y="264"/>
                  <a:pt x="320" y="263"/>
                  <a:pt x="319" y="263"/>
                </a:cubicBezTo>
                <a:cubicBezTo>
                  <a:pt x="319" y="263"/>
                  <a:pt x="319" y="263"/>
                  <a:pt x="319" y="263"/>
                </a:cubicBezTo>
                <a:cubicBezTo>
                  <a:pt x="319" y="262"/>
                  <a:pt x="319" y="262"/>
                  <a:pt x="319" y="262"/>
                </a:cubicBezTo>
                <a:cubicBezTo>
                  <a:pt x="319" y="262"/>
                  <a:pt x="319" y="262"/>
                  <a:pt x="318" y="262"/>
                </a:cubicBezTo>
                <a:cubicBezTo>
                  <a:pt x="318" y="262"/>
                  <a:pt x="318" y="261"/>
                  <a:pt x="318" y="261"/>
                </a:cubicBezTo>
                <a:cubicBezTo>
                  <a:pt x="318" y="261"/>
                  <a:pt x="318" y="261"/>
                  <a:pt x="318" y="261"/>
                </a:cubicBezTo>
                <a:cubicBezTo>
                  <a:pt x="318" y="261"/>
                  <a:pt x="318" y="260"/>
                  <a:pt x="318" y="260"/>
                </a:cubicBezTo>
                <a:cubicBezTo>
                  <a:pt x="318" y="260"/>
                  <a:pt x="318" y="260"/>
                  <a:pt x="318" y="260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318" y="259"/>
                  <a:pt x="318" y="259"/>
                  <a:pt x="318" y="259"/>
                </a:cubicBezTo>
                <a:cubicBezTo>
                  <a:pt x="318" y="259"/>
                  <a:pt x="318" y="258"/>
                  <a:pt x="318" y="258"/>
                </a:cubicBezTo>
                <a:cubicBezTo>
                  <a:pt x="318" y="258"/>
                  <a:pt x="318" y="258"/>
                  <a:pt x="318" y="258"/>
                </a:cubicBezTo>
                <a:cubicBezTo>
                  <a:pt x="318" y="258"/>
                  <a:pt x="318" y="258"/>
                  <a:pt x="319" y="258"/>
                </a:cubicBezTo>
                <a:cubicBezTo>
                  <a:pt x="318" y="257"/>
                  <a:pt x="318" y="258"/>
                  <a:pt x="318" y="258"/>
                </a:cubicBezTo>
                <a:cubicBezTo>
                  <a:pt x="317" y="259"/>
                  <a:pt x="317" y="259"/>
                  <a:pt x="317" y="259"/>
                </a:cubicBezTo>
                <a:cubicBezTo>
                  <a:pt x="316" y="260"/>
                  <a:pt x="316" y="260"/>
                  <a:pt x="316" y="260"/>
                </a:cubicBezTo>
                <a:cubicBezTo>
                  <a:pt x="315" y="261"/>
                  <a:pt x="315" y="261"/>
                  <a:pt x="314" y="262"/>
                </a:cubicBezTo>
                <a:cubicBezTo>
                  <a:pt x="314" y="262"/>
                  <a:pt x="314" y="262"/>
                  <a:pt x="314" y="262"/>
                </a:cubicBezTo>
                <a:cubicBezTo>
                  <a:pt x="314" y="263"/>
                  <a:pt x="313" y="263"/>
                  <a:pt x="313" y="263"/>
                </a:cubicBezTo>
                <a:cubicBezTo>
                  <a:pt x="313" y="263"/>
                  <a:pt x="313" y="263"/>
                  <a:pt x="312" y="263"/>
                </a:cubicBezTo>
                <a:cubicBezTo>
                  <a:pt x="313" y="263"/>
                  <a:pt x="312" y="264"/>
                  <a:pt x="312" y="264"/>
                </a:cubicBezTo>
                <a:cubicBezTo>
                  <a:pt x="311" y="264"/>
                  <a:pt x="311" y="264"/>
                  <a:pt x="311" y="264"/>
                </a:cubicBezTo>
                <a:cubicBezTo>
                  <a:pt x="310" y="264"/>
                  <a:pt x="310" y="264"/>
                  <a:pt x="309" y="264"/>
                </a:cubicBezTo>
                <a:cubicBezTo>
                  <a:pt x="308" y="264"/>
                  <a:pt x="307" y="264"/>
                  <a:pt x="306" y="264"/>
                </a:cubicBezTo>
                <a:cubicBezTo>
                  <a:pt x="306" y="264"/>
                  <a:pt x="306" y="264"/>
                  <a:pt x="306" y="263"/>
                </a:cubicBezTo>
                <a:cubicBezTo>
                  <a:pt x="306" y="263"/>
                  <a:pt x="306" y="263"/>
                  <a:pt x="306" y="263"/>
                </a:cubicBezTo>
                <a:cubicBezTo>
                  <a:pt x="306" y="263"/>
                  <a:pt x="306" y="263"/>
                  <a:pt x="306" y="263"/>
                </a:cubicBezTo>
                <a:cubicBezTo>
                  <a:pt x="306" y="263"/>
                  <a:pt x="306" y="264"/>
                  <a:pt x="306" y="264"/>
                </a:cubicBezTo>
                <a:cubicBezTo>
                  <a:pt x="306" y="264"/>
                  <a:pt x="306" y="264"/>
                  <a:pt x="306" y="264"/>
                </a:cubicBezTo>
                <a:cubicBezTo>
                  <a:pt x="306" y="264"/>
                  <a:pt x="306" y="264"/>
                  <a:pt x="306" y="264"/>
                </a:cubicBezTo>
                <a:cubicBezTo>
                  <a:pt x="306" y="263"/>
                  <a:pt x="305" y="263"/>
                  <a:pt x="305" y="263"/>
                </a:cubicBezTo>
                <a:cubicBezTo>
                  <a:pt x="305" y="263"/>
                  <a:pt x="305" y="263"/>
                  <a:pt x="305" y="263"/>
                </a:cubicBezTo>
                <a:cubicBezTo>
                  <a:pt x="305" y="263"/>
                  <a:pt x="306" y="263"/>
                  <a:pt x="306" y="262"/>
                </a:cubicBezTo>
                <a:cubicBezTo>
                  <a:pt x="306" y="262"/>
                  <a:pt x="305" y="262"/>
                  <a:pt x="305" y="262"/>
                </a:cubicBezTo>
                <a:cubicBezTo>
                  <a:pt x="305" y="262"/>
                  <a:pt x="305" y="262"/>
                  <a:pt x="305" y="262"/>
                </a:cubicBezTo>
                <a:cubicBezTo>
                  <a:pt x="305" y="262"/>
                  <a:pt x="305" y="262"/>
                  <a:pt x="305" y="262"/>
                </a:cubicBezTo>
                <a:cubicBezTo>
                  <a:pt x="305" y="262"/>
                  <a:pt x="306" y="262"/>
                  <a:pt x="306" y="262"/>
                </a:cubicBezTo>
                <a:cubicBezTo>
                  <a:pt x="306" y="261"/>
                  <a:pt x="306" y="261"/>
                  <a:pt x="306" y="260"/>
                </a:cubicBezTo>
                <a:cubicBezTo>
                  <a:pt x="306" y="260"/>
                  <a:pt x="306" y="260"/>
                  <a:pt x="306" y="260"/>
                </a:cubicBezTo>
                <a:cubicBezTo>
                  <a:pt x="306" y="259"/>
                  <a:pt x="306" y="259"/>
                  <a:pt x="306" y="259"/>
                </a:cubicBezTo>
                <a:cubicBezTo>
                  <a:pt x="306" y="259"/>
                  <a:pt x="305" y="259"/>
                  <a:pt x="305" y="259"/>
                </a:cubicBezTo>
                <a:cubicBezTo>
                  <a:pt x="305" y="258"/>
                  <a:pt x="305" y="258"/>
                  <a:pt x="305" y="258"/>
                </a:cubicBezTo>
                <a:cubicBezTo>
                  <a:pt x="305" y="258"/>
                  <a:pt x="305" y="258"/>
                  <a:pt x="305" y="258"/>
                </a:cubicBezTo>
                <a:cubicBezTo>
                  <a:pt x="304" y="258"/>
                  <a:pt x="304" y="259"/>
                  <a:pt x="304" y="259"/>
                </a:cubicBezTo>
                <a:cubicBezTo>
                  <a:pt x="304" y="259"/>
                  <a:pt x="304" y="259"/>
                  <a:pt x="304" y="260"/>
                </a:cubicBezTo>
                <a:cubicBezTo>
                  <a:pt x="304" y="260"/>
                  <a:pt x="304" y="261"/>
                  <a:pt x="304" y="261"/>
                </a:cubicBezTo>
                <a:cubicBezTo>
                  <a:pt x="304" y="261"/>
                  <a:pt x="304" y="262"/>
                  <a:pt x="304" y="262"/>
                </a:cubicBezTo>
                <a:cubicBezTo>
                  <a:pt x="304" y="261"/>
                  <a:pt x="303" y="261"/>
                  <a:pt x="303" y="260"/>
                </a:cubicBezTo>
                <a:cubicBezTo>
                  <a:pt x="302" y="260"/>
                  <a:pt x="302" y="259"/>
                  <a:pt x="302" y="258"/>
                </a:cubicBezTo>
                <a:cubicBezTo>
                  <a:pt x="302" y="258"/>
                  <a:pt x="302" y="258"/>
                  <a:pt x="302" y="258"/>
                </a:cubicBezTo>
                <a:cubicBezTo>
                  <a:pt x="302" y="258"/>
                  <a:pt x="302" y="258"/>
                  <a:pt x="302" y="258"/>
                </a:cubicBezTo>
                <a:cubicBezTo>
                  <a:pt x="302" y="258"/>
                  <a:pt x="302" y="258"/>
                  <a:pt x="302" y="257"/>
                </a:cubicBezTo>
                <a:cubicBezTo>
                  <a:pt x="302" y="257"/>
                  <a:pt x="302" y="257"/>
                  <a:pt x="302" y="256"/>
                </a:cubicBezTo>
                <a:cubicBezTo>
                  <a:pt x="302" y="257"/>
                  <a:pt x="302" y="257"/>
                  <a:pt x="302" y="257"/>
                </a:cubicBezTo>
                <a:cubicBezTo>
                  <a:pt x="302" y="256"/>
                  <a:pt x="302" y="256"/>
                  <a:pt x="302" y="256"/>
                </a:cubicBezTo>
                <a:cubicBezTo>
                  <a:pt x="301" y="256"/>
                  <a:pt x="301" y="256"/>
                  <a:pt x="301" y="256"/>
                </a:cubicBezTo>
                <a:cubicBezTo>
                  <a:pt x="301" y="256"/>
                  <a:pt x="301" y="255"/>
                  <a:pt x="300" y="255"/>
                </a:cubicBezTo>
                <a:cubicBezTo>
                  <a:pt x="301" y="255"/>
                  <a:pt x="301" y="255"/>
                  <a:pt x="301" y="255"/>
                </a:cubicBezTo>
                <a:cubicBezTo>
                  <a:pt x="300" y="255"/>
                  <a:pt x="300" y="255"/>
                  <a:pt x="300" y="254"/>
                </a:cubicBezTo>
                <a:cubicBezTo>
                  <a:pt x="300" y="254"/>
                  <a:pt x="300" y="254"/>
                  <a:pt x="300" y="254"/>
                </a:cubicBezTo>
                <a:cubicBezTo>
                  <a:pt x="300" y="254"/>
                  <a:pt x="300" y="254"/>
                  <a:pt x="299" y="254"/>
                </a:cubicBezTo>
                <a:cubicBezTo>
                  <a:pt x="299" y="254"/>
                  <a:pt x="299" y="254"/>
                  <a:pt x="299" y="254"/>
                </a:cubicBezTo>
                <a:cubicBezTo>
                  <a:pt x="299" y="254"/>
                  <a:pt x="299" y="254"/>
                  <a:pt x="299" y="254"/>
                </a:cubicBezTo>
                <a:cubicBezTo>
                  <a:pt x="299" y="254"/>
                  <a:pt x="298" y="253"/>
                  <a:pt x="298" y="253"/>
                </a:cubicBezTo>
                <a:cubicBezTo>
                  <a:pt x="298" y="252"/>
                  <a:pt x="298" y="252"/>
                  <a:pt x="298" y="251"/>
                </a:cubicBezTo>
                <a:cubicBezTo>
                  <a:pt x="298" y="251"/>
                  <a:pt x="298" y="251"/>
                  <a:pt x="298" y="251"/>
                </a:cubicBezTo>
                <a:cubicBezTo>
                  <a:pt x="298" y="251"/>
                  <a:pt x="298" y="251"/>
                  <a:pt x="298" y="251"/>
                </a:cubicBezTo>
                <a:cubicBezTo>
                  <a:pt x="297" y="251"/>
                  <a:pt x="297" y="250"/>
                  <a:pt x="297" y="250"/>
                </a:cubicBezTo>
                <a:cubicBezTo>
                  <a:pt x="297" y="250"/>
                  <a:pt x="297" y="249"/>
                  <a:pt x="297" y="249"/>
                </a:cubicBezTo>
                <a:cubicBezTo>
                  <a:pt x="297" y="249"/>
                  <a:pt x="296" y="249"/>
                  <a:pt x="296" y="249"/>
                </a:cubicBezTo>
                <a:cubicBezTo>
                  <a:pt x="296" y="249"/>
                  <a:pt x="296" y="248"/>
                  <a:pt x="297" y="248"/>
                </a:cubicBezTo>
                <a:cubicBezTo>
                  <a:pt x="297" y="248"/>
                  <a:pt x="297" y="248"/>
                  <a:pt x="297" y="248"/>
                </a:cubicBezTo>
                <a:cubicBezTo>
                  <a:pt x="297" y="248"/>
                  <a:pt x="297" y="248"/>
                  <a:pt x="297" y="248"/>
                </a:cubicBezTo>
                <a:cubicBezTo>
                  <a:pt x="297" y="248"/>
                  <a:pt x="296" y="247"/>
                  <a:pt x="296" y="247"/>
                </a:cubicBezTo>
                <a:cubicBezTo>
                  <a:pt x="296" y="247"/>
                  <a:pt x="296" y="247"/>
                  <a:pt x="296" y="247"/>
                </a:cubicBezTo>
                <a:cubicBezTo>
                  <a:pt x="296" y="247"/>
                  <a:pt x="296" y="247"/>
                  <a:pt x="296" y="247"/>
                </a:cubicBezTo>
                <a:cubicBezTo>
                  <a:pt x="297" y="247"/>
                  <a:pt x="298" y="247"/>
                  <a:pt x="298" y="247"/>
                </a:cubicBezTo>
                <a:cubicBezTo>
                  <a:pt x="298" y="247"/>
                  <a:pt x="298" y="247"/>
                  <a:pt x="298" y="247"/>
                </a:cubicBezTo>
                <a:cubicBezTo>
                  <a:pt x="298" y="247"/>
                  <a:pt x="298" y="247"/>
                  <a:pt x="298" y="247"/>
                </a:cubicBezTo>
                <a:cubicBezTo>
                  <a:pt x="298" y="247"/>
                  <a:pt x="299" y="247"/>
                  <a:pt x="299" y="247"/>
                </a:cubicBezTo>
                <a:cubicBezTo>
                  <a:pt x="299" y="247"/>
                  <a:pt x="299" y="247"/>
                  <a:pt x="299" y="247"/>
                </a:cubicBezTo>
                <a:cubicBezTo>
                  <a:pt x="299" y="247"/>
                  <a:pt x="299" y="246"/>
                  <a:pt x="299" y="246"/>
                </a:cubicBezTo>
                <a:cubicBezTo>
                  <a:pt x="299" y="246"/>
                  <a:pt x="299" y="246"/>
                  <a:pt x="300" y="246"/>
                </a:cubicBezTo>
                <a:cubicBezTo>
                  <a:pt x="300" y="247"/>
                  <a:pt x="300" y="247"/>
                  <a:pt x="301" y="247"/>
                </a:cubicBezTo>
                <a:cubicBezTo>
                  <a:pt x="301" y="247"/>
                  <a:pt x="301" y="247"/>
                  <a:pt x="301" y="247"/>
                </a:cubicBezTo>
                <a:cubicBezTo>
                  <a:pt x="301" y="247"/>
                  <a:pt x="301" y="247"/>
                  <a:pt x="301" y="247"/>
                </a:cubicBezTo>
                <a:cubicBezTo>
                  <a:pt x="301" y="247"/>
                  <a:pt x="302" y="247"/>
                  <a:pt x="302" y="247"/>
                </a:cubicBezTo>
                <a:cubicBezTo>
                  <a:pt x="302" y="247"/>
                  <a:pt x="302" y="247"/>
                  <a:pt x="302" y="248"/>
                </a:cubicBezTo>
                <a:cubicBezTo>
                  <a:pt x="303" y="248"/>
                  <a:pt x="304" y="249"/>
                  <a:pt x="303" y="250"/>
                </a:cubicBezTo>
                <a:cubicBezTo>
                  <a:pt x="304" y="250"/>
                  <a:pt x="304" y="250"/>
                  <a:pt x="304" y="250"/>
                </a:cubicBezTo>
                <a:cubicBezTo>
                  <a:pt x="304" y="251"/>
                  <a:pt x="305" y="252"/>
                  <a:pt x="305" y="252"/>
                </a:cubicBezTo>
                <a:cubicBezTo>
                  <a:pt x="305" y="253"/>
                  <a:pt x="305" y="253"/>
                  <a:pt x="306" y="253"/>
                </a:cubicBezTo>
                <a:cubicBezTo>
                  <a:pt x="306" y="253"/>
                  <a:pt x="307" y="253"/>
                  <a:pt x="307" y="253"/>
                </a:cubicBezTo>
                <a:cubicBezTo>
                  <a:pt x="307" y="254"/>
                  <a:pt x="308" y="254"/>
                  <a:pt x="308" y="254"/>
                </a:cubicBezTo>
                <a:cubicBezTo>
                  <a:pt x="309" y="254"/>
                  <a:pt x="309" y="255"/>
                  <a:pt x="309" y="255"/>
                </a:cubicBezTo>
                <a:cubicBezTo>
                  <a:pt x="310" y="255"/>
                  <a:pt x="310" y="255"/>
                  <a:pt x="310" y="256"/>
                </a:cubicBezTo>
                <a:cubicBezTo>
                  <a:pt x="310" y="256"/>
                  <a:pt x="311" y="256"/>
                  <a:pt x="311" y="256"/>
                </a:cubicBezTo>
                <a:cubicBezTo>
                  <a:pt x="311" y="256"/>
                  <a:pt x="311" y="256"/>
                  <a:pt x="311" y="256"/>
                </a:cubicBezTo>
                <a:cubicBezTo>
                  <a:pt x="312" y="257"/>
                  <a:pt x="312" y="257"/>
                  <a:pt x="313" y="257"/>
                </a:cubicBezTo>
                <a:cubicBezTo>
                  <a:pt x="313" y="257"/>
                  <a:pt x="314" y="257"/>
                  <a:pt x="314" y="257"/>
                </a:cubicBezTo>
                <a:cubicBezTo>
                  <a:pt x="314" y="257"/>
                  <a:pt x="315" y="257"/>
                  <a:pt x="315" y="257"/>
                </a:cubicBezTo>
                <a:cubicBezTo>
                  <a:pt x="315" y="257"/>
                  <a:pt x="316" y="256"/>
                  <a:pt x="316" y="256"/>
                </a:cubicBezTo>
                <a:cubicBezTo>
                  <a:pt x="316" y="256"/>
                  <a:pt x="316" y="256"/>
                  <a:pt x="316" y="256"/>
                </a:cubicBezTo>
                <a:cubicBezTo>
                  <a:pt x="317" y="255"/>
                  <a:pt x="318" y="255"/>
                  <a:pt x="318" y="255"/>
                </a:cubicBezTo>
                <a:cubicBezTo>
                  <a:pt x="319" y="255"/>
                  <a:pt x="319" y="255"/>
                  <a:pt x="320" y="256"/>
                </a:cubicBezTo>
                <a:cubicBezTo>
                  <a:pt x="320" y="256"/>
                  <a:pt x="320" y="257"/>
                  <a:pt x="320" y="258"/>
                </a:cubicBezTo>
                <a:cubicBezTo>
                  <a:pt x="320" y="258"/>
                  <a:pt x="320" y="259"/>
                  <a:pt x="321" y="259"/>
                </a:cubicBezTo>
                <a:cubicBezTo>
                  <a:pt x="321" y="259"/>
                  <a:pt x="321" y="259"/>
                  <a:pt x="321" y="259"/>
                </a:cubicBezTo>
                <a:cubicBezTo>
                  <a:pt x="322" y="259"/>
                  <a:pt x="323" y="259"/>
                  <a:pt x="324" y="260"/>
                </a:cubicBezTo>
                <a:cubicBezTo>
                  <a:pt x="325" y="260"/>
                  <a:pt x="325" y="260"/>
                  <a:pt x="325" y="260"/>
                </a:cubicBezTo>
                <a:cubicBezTo>
                  <a:pt x="325" y="260"/>
                  <a:pt x="325" y="260"/>
                  <a:pt x="326" y="260"/>
                </a:cubicBezTo>
                <a:cubicBezTo>
                  <a:pt x="326" y="260"/>
                  <a:pt x="327" y="260"/>
                  <a:pt x="327" y="260"/>
                </a:cubicBezTo>
                <a:cubicBezTo>
                  <a:pt x="328" y="260"/>
                  <a:pt x="328" y="260"/>
                  <a:pt x="329" y="260"/>
                </a:cubicBezTo>
                <a:cubicBezTo>
                  <a:pt x="329" y="260"/>
                  <a:pt x="329" y="260"/>
                  <a:pt x="329" y="260"/>
                </a:cubicBezTo>
                <a:cubicBezTo>
                  <a:pt x="329" y="261"/>
                  <a:pt x="330" y="261"/>
                  <a:pt x="331" y="261"/>
                </a:cubicBezTo>
                <a:cubicBezTo>
                  <a:pt x="331" y="261"/>
                  <a:pt x="331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2" y="261"/>
                  <a:pt x="332" y="261"/>
                </a:cubicBezTo>
                <a:cubicBezTo>
                  <a:pt x="332" y="261"/>
                  <a:pt x="333" y="261"/>
                  <a:pt x="333" y="261"/>
                </a:cubicBezTo>
                <a:cubicBezTo>
                  <a:pt x="333" y="261"/>
                  <a:pt x="333" y="260"/>
                  <a:pt x="334" y="261"/>
                </a:cubicBezTo>
                <a:cubicBezTo>
                  <a:pt x="334" y="261"/>
                  <a:pt x="334" y="260"/>
                  <a:pt x="335" y="261"/>
                </a:cubicBezTo>
                <a:cubicBezTo>
                  <a:pt x="335" y="261"/>
                  <a:pt x="336" y="261"/>
                  <a:pt x="336" y="261"/>
                </a:cubicBezTo>
                <a:cubicBezTo>
                  <a:pt x="336" y="261"/>
                  <a:pt x="337" y="261"/>
                  <a:pt x="337" y="261"/>
                </a:cubicBezTo>
                <a:cubicBezTo>
                  <a:pt x="337" y="260"/>
                  <a:pt x="338" y="260"/>
                  <a:pt x="338" y="260"/>
                </a:cubicBezTo>
                <a:cubicBezTo>
                  <a:pt x="338" y="260"/>
                  <a:pt x="338" y="260"/>
                  <a:pt x="338" y="260"/>
                </a:cubicBezTo>
                <a:cubicBezTo>
                  <a:pt x="338" y="260"/>
                  <a:pt x="338" y="260"/>
                  <a:pt x="338" y="260"/>
                </a:cubicBezTo>
                <a:cubicBezTo>
                  <a:pt x="338" y="260"/>
                  <a:pt x="338" y="260"/>
                  <a:pt x="339" y="260"/>
                </a:cubicBezTo>
                <a:cubicBezTo>
                  <a:pt x="339" y="260"/>
                  <a:pt x="339" y="260"/>
                  <a:pt x="339" y="260"/>
                </a:cubicBezTo>
                <a:cubicBezTo>
                  <a:pt x="339" y="261"/>
                  <a:pt x="340" y="261"/>
                  <a:pt x="340" y="261"/>
                </a:cubicBezTo>
                <a:cubicBezTo>
                  <a:pt x="340" y="261"/>
                  <a:pt x="340" y="261"/>
                  <a:pt x="340" y="261"/>
                </a:cubicBezTo>
                <a:cubicBezTo>
                  <a:pt x="341" y="260"/>
                  <a:pt x="342" y="260"/>
                  <a:pt x="343" y="260"/>
                </a:cubicBezTo>
                <a:cubicBezTo>
                  <a:pt x="344" y="260"/>
                  <a:pt x="344" y="260"/>
                  <a:pt x="344" y="260"/>
                </a:cubicBezTo>
                <a:cubicBezTo>
                  <a:pt x="344" y="260"/>
                  <a:pt x="344" y="260"/>
                  <a:pt x="344" y="260"/>
                </a:cubicBezTo>
                <a:cubicBezTo>
                  <a:pt x="344" y="260"/>
                  <a:pt x="344" y="260"/>
                  <a:pt x="344" y="260"/>
                </a:cubicBezTo>
                <a:cubicBezTo>
                  <a:pt x="344" y="260"/>
                  <a:pt x="345" y="260"/>
                  <a:pt x="345" y="260"/>
                </a:cubicBezTo>
                <a:cubicBezTo>
                  <a:pt x="345" y="260"/>
                  <a:pt x="345" y="260"/>
                  <a:pt x="345" y="260"/>
                </a:cubicBezTo>
                <a:cubicBezTo>
                  <a:pt x="345" y="261"/>
                  <a:pt x="345" y="261"/>
                  <a:pt x="345" y="261"/>
                </a:cubicBezTo>
                <a:cubicBezTo>
                  <a:pt x="345" y="261"/>
                  <a:pt x="345" y="261"/>
                  <a:pt x="345" y="262"/>
                </a:cubicBezTo>
                <a:cubicBezTo>
                  <a:pt x="345" y="262"/>
                  <a:pt x="346" y="262"/>
                  <a:pt x="346" y="262"/>
                </a:cubicBezTo>
                <a:cubicBezTo>
                  <a:pt x="346" y="262"/>
                  <a:pt x="346" y="263"/>
                  <a:pt x="346" y="263"/>
                </a:cubicBezTo>
                <a:cubicBezTo>
                  <a:pt x="347" y="263"/>
                  <a:pt x="347" y="264"/>
                  <a:pt x="347" y="264"/>
                </a:cubicBezTo>
                <a:cubicBezTo>
                  <a:pt x="347" y="264"/>
                  <a:pt x="347" y="264"/>
                  <a:pt x="347" y="264"/>
                </a:cubicBezTo>
                <a:cubicBezTo>
                  <a:pt x="348" y="264"/>
                  <a:pt x="348" y="264"/>
                  <a:pt x="348" y="264"/>
                </a:cubicBezTo>
                <a:cubicBezTo>
                  <a:pt x="348" y="264"/>
                  <a:pt x="348" y="264"/>
                  <a:pt x="348" y="265"/>
                </a:cubicBezTo>
                <a:cubicBezTo>
                  <a:pt x="348" y="264"/>
                  <a:pt x="348" y="264"/>
                  <a:pt x="348" y="264"/>
                </a:cubicBezTo>
                <a:cubicBezTo>
                  <a:pt x="348" y="264"/>
                  <a:pt x="349" y="264"/>
                  <a:pt x="348" y="265"/>
                </a:cubicBezTo>
                <a:cubicBezTo>
                  <a:pt x="349" y="265"/>
                  <a:pt x="349" y="264"/>
                  <a:pt x="349" y="264"/>
                </a:cubicBezTo>
                <a:cubicBezTo>
                  <a:pt x="349" y="264"/>
                  <a:pt x="349" y="264"/>
                  <a:pt x="349" y="265"/>
                </a:cubicBezTo>
                <a:cubicBezTo>
                  <a:pt x="349" y="264"/>
                  <a:pt x="349" y="264"/>
                  <a:pt x="349" y="264"/>
                </a:cubicBezTo>
                <a:cubicBezTo>
                  <a:pt x="349" y="264"/>
                  <a:pt x="349" y="264"/>
                  <a:pt x="349" y="265"/>
                </a:cubicBezTo>
                <a:cubicBezTo>
                  <a:pt x="349" y="265"/>
                  <a:pt x="349" y="265"/>
                  <a:pt x="349" y="265"/>
                </a:cubicBezTo>
                <a:cubicBezTo>
                  <a:pt x="349" y="265"/>
                  <a:pt x="349" y="265"/>
                  <a:pt x="349" y="265"/>
                </a:cubicBezTo>
                <a:cubicBezTo>
                  <a:pt x="349" y="265"/>
                  <a:pt x="349" y="265"/>
                  <a:pt x="349" y="265"/>
                </a:cubicBezTo>
                <a:cubicBezTo>
                  <a:pt x="350" y="265"/>
                  <a:pt x="350" y="264"/>
                  <a:pt x="350" y="264"/>
                </a:cubicBezTo>
                <a:cubicBezTo>
                  <a:pt x="350" y="264"/>
                  <a:pt x="350" y="265"/>
                  <a:pt x="350" y="265"/>
                </a:cubicBezTo>
                <a:cubicBezTo>
                  <a:pt x="350" y="265"/>
                  <a:pt x="350" y="265"/>
                  <a:pt x="349" y="265"/>
                </a:cubicBezTo>
                <a:cubicBezTo>
                  <a:pt x="349" y="265"/>
                  <a:pt x="349" y="265"/>
                  <a:pt x="349" y="265"/>
                </a:cubicBezTo>
                <a:cubicBezTo>
                  <a:pt x="350" y="266"/>
                  <a:pt x="350" y="266"/>
                  <a:pt x="351" y="267"/>
                </a:cubicBezTo>
                <a:cubicBezTo>
                  <a:pt x="351" y="267"/>
                  <a:pt x="351" y="267"/>
                  <a:pt x="352" y="267"/>
                </a:cubicBezTo>
                <a:cubicBezTo>
                  <a:pt x="352" y="267"/>
                  <a:pt x="353" y="267"/>
                  <a:pt x="353" y="267"/>
                </a:cubicBezTo>
                <a:cubicBezTo>
                  <a:pt x="353" y="267"/>
                  <a:pt x="353" y="267"/>
                  <a:pt x="353" y="267"/>
                </a:cubicBezTo>
                <a:cubicBezTo>
                  <a:pt x="353" y="267"/>
                  <a:pt x="354" y="267"/>
                  <a:pt x="354" y="267"/>
                </a:cubicBezTo>
                <a:cubicBezTo>
                  <a:pt x="354" y="267"/>
                  <a:pt x="354" y="267"/>
                  <a:pt x="354" y="267"/>
                </a:cubicBezTo>
                <a:cubicBezTo>
                  <a:pt x="355" y="267"/>
                  <a:pt x="355" y="266"/>
                  <a:pt x="355" y="266"/>
                </a:cubicBezTo>
                <a:cubicBezTo>
                  <a:pt x="355" y="267"/>
                  <a:pt x="354" y="268"/>
                  <a:pt x="354" y="268"/>
                </a:cubicBezTo>
                <a:cubicBezTo>
                  <a:pt x="353" y="268"/>
                  <a:pt x="353" y="268"/>
                  <a:pt x="352" y="268"/>
                </a:cubicBezTo>
                <a:cubicBezTo>
                  <a:pt x="352" y="268"/>
                  <a:pt x="351" y="269"/>
                  <a:pt x="351" y="268"/>
                </a:cubicBezTo>
                <a:cubicBezTo>
                  <a:pt x="351" y="268"/>
                  <a:pt x="351" y="269"/>
                  <a:pt x="351" y="269"/>
                </a:cubicBezTo>
                <a:cubicBezTo>
                  <a:pt x="351" y="269"/>
                  <a:pt x="351" y="269"/>
                  <a:pt x="352" y="270"/>
                </a:cubicBezTo>
                <a:cubicBezTo>
                  <a:pt x="352" y="270"/>
                  <a:pt x="353" y="271"/>
                  <a:pt x="353" y="271"/>
                </a:cubicBezTo>
                <a:cubicBezTo>
                  <a:pt x="354" y="272"/>
                  <a:pt x="354" y="273"/>
                  <a:pt x="355" y="273"/>
                </a:cubicBezTo>
                <a:cubicBezTo>
                  <a:pt x="355" y="273"/>
                  <a:pt x="356" y="273"/>
                  <a:pt x="356" y="273"/>
                </a:cubicBezTo>
                <a:cubicBezTo>
                  <a:pt x="356" y="273"/>
                  <a:pt x="357" y="273"/>
                  <a:pt x="357" y="272"/>
                </a:cubicBezTo>
                <a:cubicBezTo>
                  <a:pt x="358" y="272"/>
                  <a:pt x="359" y="272"/>
                  <a:pt x="359" y="272"/>
                </a:cubicBezTo>
                <a:cubicBezTo>
                  <a:pt x="359" y="271"/>
                  <a:pt x="359" y="271"/>
                  <a:pt x="359" y="271"/>
                </a:cubicBezTo>
                <a:cubicBezTo>
                  <a:pt x="359" y="270"/>
                  <a:pt x="359" y="270"/>
                  <a:pt x="359" y="270"/>
                </a:cubicBezTo>
                <a:cubicBezTo>
                  <a:pt x="359" y="270"/>
                  <a:pt x="359" y="270"/>
                  <a:pt x="359" y="270"/>
                </a:cubicBezTo>
                <a:cubicBezTo>
                  <a:pt x="359" y="270"/>
                  <a:pt x="359" y="270"/>
                  <a:pt x="359" y="269"/>
                </a:cubicBezTo>
                <a:cubicBezTo>
                  <a:pt x="359" y="269"/>
                  <a:pt x="360" y="269"/>
                  <a:pt x="359" y="269"/>
                </a:cubicBezTo>
                <a:cubicBezTo>
                  <a:pt x="359" y="269"/>
                  <a:pt x="359" y="269"/>
                  <a:pt x="359" y="269"/>
                </a:cubicBezTo>
                <a:cubicBezTo>
                  <a:pt x="360" y="269"/>
                  <a:pt x="360" y="269"/>
                  <a:pt x="361" y="269"/>
                </a:cubicBezTo>
                <a:cubicBezTo>
                  <a:pt x="361" y="269"/>
                  <a:pt x="361" y="269"/>
                  <a:pt x="361" y="269"/>
                </a:cubicBezTo>
                <a:cubicBezTo>
                  <a:pt x="361" y="269"/>
                  <a:pt x="360" y="269"/>
                  <a:pt x="360" y="269"/>
                </a:cubicBezTo>
                <a:cubicBezTo>
                  <a:pt x="360" y="269"/>
                  <a:pt x="360" y="270"/>
                  <a:pt x="360" y="270"/>
                </a:cubicBezTo>
                <a:cubicBezTo>
                  <a:pt x="360" y="270"/>
                  <a:pt x="361" y="270"/>
                  <a:pt x="362" y="270"/>
                </a:cubicBezTo>
                <a:cubicBezTo>
                  <a:pt x="361" y="270"/>
                  <a:pt x="361" y="270"/>
                  <a:pt x="360" y="271"/>
                </a:cubicBezTo>
                <a:cubicBezTo>
                  <a:pt x="360" y="271"/>
                  <a:pt x="360" y="271"/>
                  <a:pt x="361" y="271"/>
                </a:cubicBezTo>
                <a:cubicBezTo>
                  <a:pt x="360" y="271"/>
                  <a:pt x="360" y="271"/>
                  <a:pt x="360" y="272"/>
                </a:cubicBezTo>
                <a:cubicBezTo>
                  <a:pt x="360" y="272"/>
                  <a:pt x="360" y="272"/>
                  <a:pt x="360" y="272"/>
                </a:cubicBezTo>
                <a:cubicBezTo>
                  <a:pt x="360" y="272"/>
                  <a:pt x="360" y="272"/>
                  <a:pt x="361" y="272"/>
                </a:cubicBezTo>
                <a:cubicBezTo>
                  <a:pt x="361" y="272"/>
                  <a:pt x="361" y="272"/>
                  <a:pt x="361" y="272"/>
                </a:cubicBezTo>
                <a:cubicBezTo>
                  <a:pt x="361" y="273"/>
                  <a:pt x="361" y="273"/>
                  <a:pt x="361" y="273"/>
                </a:cubicBezTo>
                <a:cubicBezTo>
                  <a:pt x="361" y="274"/>
                  <a:pt x="361" y="274"/>
                  <a:pt x="361" y="274"/>
                </a:cubicBezTo>
                <a:cubicBezTo>
                  <a:pt x="360" y="275"/>
                  <a:pt x="360" y="275"/>
                  <a:pt x="360" y="275"/>
                </a:cubicBezTo>
                <a:cubicBezTo>
                  <a:pt x="360" y="275"/>
                  <a:pt x="360" y="275"/>
                  <a:pt x="360" y="276"/>
                </a:cubicBezTo>
                <a:cubicBezTo>
                  <a:pt x="361" y="276"/>
                  <a:pt x="360" y="276"/>
                  <a:pt x="361" y="276"/>
                </a:cubicBezTo>
                <a:cubicBezTo>
                  <a:pt x="361" y="276"/>
                  <a:pt x="360" y="276"/>
                  <a:pt x="361" y="277"/>
                </a:cubicBezTo>
                <a:cubicBezTo>
                  <a:pt x="360" y="277"/>
                  <a:pt x="361" y="277"/>
                  <a:pt x="361" y="277"/>
                </a:cubicBezTo>
                <a:cubicBezTo>
                  <a:pt x="361" y="277"/>
                  <a:pt x="361" y="277"/>
                  <a:pt x="361" y="277"/>
                </a:cubicBezTo>
                <a:cubicBezTo>
                  <a:pt x="361" y="277"/>
                  <a:pt x="361" y="277"/>
                  <a:pt x="361" y="277"/>
                </a:cubicBezTo>
                <a:cubicBezTo>
                  <a:pt x="361" y="278"/>
                  <a:pt x="361" y="278"/>
                  <a:pt x="361" y="278"/>
                </a:cubicBezTo>
                <a:cubicBezTo>
                  <a:pt x="361" y="278"/>
                  <a:pt x="361" y="278"/>
                  <a:pt x="361" y="278"/>
                </a:cubicBezTo>
                <a:cubicBezTo>
                  <a:pt x="361" y="278"/>
                  <a:pt x="361" y="279"/>
                  <a:pt x="361" y="279"/>
                </a:cubicBezTo>
                <a:cubicBezTo>
                  <a:pt x="361" y="279"/>
                  <a:pt x="361" y="279"/>
                  <a:pt x="361" y="279"/>
                </a:cubicBezTo>
                <a:cubicBezTo>
                  <a:pt x="361" y="279"/>
                  <a:pt x="361" y="279"/>
                  <a:pt x="361" y="279"/>
                </a:cubicBezTo>
                <a:cubicBezTo>
                  <a:pt x="361" y="279"/>
                  <a:pt x="361" y="280"/>
                  <a:pt x="361" y="279"/>
                </a:cubicBezTo>
                <a:cubicBezTo>
                  <a:pt x="361" y="280"/>
                  <a:pt x="361" y="281"/>
                  <a:pt x="362" y="281"/>
                </a:cubicBezTo>
                <a:cubicBezTo>
                  <a:pt x="362" y="282"/>
                  <a:pt x="362" y="283"/>
                  <a:pt x="362" y="284"/>
                </a:cubicBezTo>
                <a:cubicBezTo>
                  <a:pt x="362" y="284"/>
                  <a:pt x="362" y="285"/>
                  <a:pt x="362" y="285"/>
                </a:cubicBezTo>
                <a:cubicBezTo>
                  <a:pt x="363" y="286"/>
                  <a:pt x="363" y="287"/>
                  <a:pt x="364" y="287"/>
                </a:cubicBezTo>
                <a:cubicBezTo>
                  <a:pt x="364" y="287"/>
                  <a:pt x="363" y="287"/>
                  <a:pt x="363" y="287"/>
                </a:cubicBezTo>
                <a:cubicBezTo>
                  <a:pt x="363" y="287"/>
                  <a:pt x="364" y="288"/>
                  <a:pt x="364" y="288"/>
                </a:cubicBezTo>
                <a:cubicBezTo>
                  <a:pt x="364" y="288"/>
                  <a:pt x="364" y="288"/>
                  <a:pt x="364" y="288"/>
                </a:cubicBezTo>
                <a:cubicBezTo>
                  <a:pt x="364" y="288"/>
                  <a:pt x="364" y="288"/>
                  <a:pt x="364" y="288"/>
                </a:cubicBezTo>
                <a:cubicBezTo>
                  <a:pt x="364" y="288"/>
                  <a:pt x="364" y="289"/>
                  <a:pt x="364" y="289"/>
                </a:cubicBezTo>
                <a:cubicBezTo>
                  <a:pt x="364" y="289"/>
                  <a:pt x="365" y="289"/>
                  <a:pt x="365" y="289"/>
                </a:cubicBezTo>
                <a:cubicBezTo>
                  <a:pt x="365" y="290"/>
                  <a:pt x="365" y="290"/>
                  <a:pt x="365" y="291"/>
                </a:cubicBezTo>
                <a:cubicBezTo>
                  <a:pt x="366" y="292"/>
                  <a:pt x="366" y="292"/>
                  <a:pt x="366" y="293"/>
                </a:cubicBezTo>
                <a:cubicBezTo>
                  <a:pt x="366" y="294"/>
                  <a:pt x="366" y="294"/>
                  <a:pt x="366" y="294"/>
                </a:cubicBezTo>
                <a:cubicBezTo>
                  <a:pt x="366" y="294"/>
                  <a:pt x="366" y="295"/>
                  <a:pt x="367" y="295"/>
                </a:cubicBezTo>
                <a:cubicBezTo>
                  <a:pt x="367" y="296"/>
                  <a:pt x="367" y="296"/>
                  <a:pt x="368" y="297"/>
                </a:cubicBezTo>
                <a:cubicBezTo>
                  <a:pt x="368" y="297"/>
                  <a:pt x="368" y="298"/>
                  <a:pt x="369" y="299"/>
                </a:cubicBezTo>
                <a:cubicBezTo>
                  <a:pt x="369" y="299"/>
                  <a:pt x="369" y="300"/>
                  <a:pt x="369" y="301"/>
                </a:cubicBezTo>
                <a:cubicBezTo>
                  <a:pt x="370" y="301"/>
                  <a:pt x="371" y="302"/>
                  <a:pt x="370" y="303"/>
                </a:cubicBezTo>
                <a:cubicBezTo>
                  <a:pt x="370" y="302"/>
                  <a:pt x="370" y="302"/>
                  <a:pt x="370" y="302"/>
                </a:cubicBezTo>
                <a:cubicBezTo>
                  <a:pt x="370" y="302"/>
                  <a:pt x="370" y="303"/>
                  <a:pt x="370" y="303"/>
                </a:cubicBezTo>
                <a:cubicBezTo>
                  <a:pt x="370" y="303"/>
                  <a:pt x="370" y="303"/>
                  <a:pt x="371" y="304"/>
                </a:cubicBezTo>
                <a:cubicBezTo>
                  <a:pt x="371" y="304"/>
                  <a:pt x="371" y="304"/>
                  <a:pt x="371" y="304"/>
                </a:cubicBezTo>
                <a:cubicBezTo>
                  <a:pt x="371" y="304"/>
                  <a:pt x="371" y="304"/>
                  <a:pt x="371" y="304"/>
                </a:cubicBezTo>
                <a:cubicBezTo>
                  <a:pt x="371" y="305"/>
                  <a:pt x="371" y="305"/>
                  <a:pt x="372" y="306"/>
                </a:cubicBezTo>
                <a:cubicBezTo>
                  <a:pt x="372" y="306"/>
                  <a:pt x="373" y="306"/>
                  <a:pt x="373" y="306"/>
                </a:cubicBezTo>
                <a:cubicBezTo>
                  <a:pt x="373" y="306"/>
                  <a:pt x="374" y="306"/>
                  <a:pt x="374" y="306"/>
                </a:cubicBezTo>
                <a:cubicBezTo>
                  <a:pt x="374" y="305"/>
                  <a:pt x="374" y="305"/>
                  <a:pt x="375" y="305"/>
                </a:cubicBezTo>
                <a:cubicBezTo>
                  <a:pt x="375" y="304"/>
                  <a:pt x="375" y="304"/>
                  <a:pt x="375" y="304"/>
                </a:cubicBezTo>
                <a:cubicBezTo>
                  <a:pt x="376" y="303"/>
                  <a:pt x="376" y="303"/>
                  <a:pt x="376" y="303"/>
                </a:cubicBezTo>
                <a:cubicBezTo>
                  <a:pt x="377" y="303"/>
                  <a:pt x="377" y="303"/>
                  <a:pt x="378" y="303"/>
                </a:cubicBezTo>
                <a:cubicBezTo>
                  <a:pt x="378" y="303"/>
                  <a:pt x="378" y="303"/>
                  <a:pt x="377" y="303"/>
                </a:cubicBezTo>
                <a:cubicBezTo>
                  <a:pt x="377" y="303"/>
                  <a:pt x="377" y="303"/>
                  <a:pt x="377" y="303"/>
                </a:cubicBezTo>
                <a:cubicBezTo>
                  <a:pt x="377" y="303"/>
                  <a:pt x="377" y="303"/>
                  <a:pt x="377" y="303"/>
                </a:cubicBezTo>
                <a:cubicBezTo>
                  <a:pt x="377" y="302"/>
                  <a:pt x="377" y="302"/>
                  <a:pt x="377" y="302"/>
                </a:cubicBezTo>
                <a:cubicBezTo>
                  <a:pt x="377" y="301"/>
                  <a:pt x="377" y="301"/>
                  <a:pt x="377" y="301"/>
                </a:cubicBezTo>
                <a:cubicBezTo>
                  <a:pt x="378" y="301"/>
                  <a:pt x="378" y="300"/>
                  <a:pt x="378" y="300"/>
                </a:cubicBezTo>
                <a:cubicBezTo>
                  <a:pt x="378" y="300"/>
                  <a:pt x="378" y="300"/>
                  <a:pt x="378" y="300"/>
                </a:cubicBezTo>
                <a:cubicBezTo>
                  <a:pt x="379" y="300"/>
                  <a:pt x="379" y="301"/>
                  <a:pt x="379" y="300"/>
                </a:cubicBezTo>
                <a:cubicBezTo>
                  <a:pt x="379" y="300"/>
                  <a:pt x="379" y="299"/>
                  <a:pt x="379" y="298"/>
                </a:cubicBezTo>
                <a:cubicBezTo>
                  <a:pt x="379" y="298"/>
                  <a:pt x="379" y="298"/>
                  <a:pt x="379" y="297"/>
                </a:cubicBezTo>
                <a:cubicBezTo>
                  <a:pt x="379" y="297"/>
                  <a:pt x="379" y="297"/>
                  <a:pt x="379" y="296"/>
                </a:cubicBezTo>
                <a:cubicBezTo>
                  <a:pt x="379" y="296"/>
                  <a:pt x="380" y="295"/>
                  <a:pt x="380" y="294"/>
                </a:cubicBezTo>
                <a:cubicBezTo>
                  <a:pt x="380" y="294"/>
                  <a:pt x="380" y="294"/>
                  <a:pt x="380" y="293"/>
                </a:cubicBezTo>
                <a:cubicBezTo>
                  <a:pt x="380" y="293"/>
                  <a:pt x="380" y="292"/>
                  <a:pt x="380" y="292"/>
                </a:cubicBezTo>
                <a:cubicBezTo>
                  <a:pt x="380" y="292"/>
                  <a:pt x="379" y="292"/>
                  <a:pt x="380" y="292"/>
                </a:cubicBezTo>
                <a:cubicBezTo>
                  <a:pt x="380" y="292"/>
                  <a:pt x="380" y="292"/>
                  <a:pt x="380" y="292"/>
                </a:cubicBezTo>
                <a:cubicBezTo>
                  <a:pt x="380" y="292"/>
                  <a:pt x="380" y="291"/>
                  <a:pt x="380" y="291"/>
                </a:cubicBezTo>
                <a:cubicBezTo>
                  <a:pt x="379" y="290"/>
                  <a:pt x="380" y="290"/>
                  <a:pt x="380" y="290"/>
                </a:cubicBezTo>
                <a:cubicBezTo>
                  <a:pt x="380" y="289"/>
                  <a:pt x="379" y="288"/>
                  <a:pt x="380" y="287"/>
                </a:cubicBezTo>
                <a:cubicBezTo>
                  <a:pt x="380" y="287"/>
                  <a:pt x="380" y="286"/>
                  <a:pt x="380" y="286"/>
                </a:cubicBezTo>
                <a:cubicBezTo>
                  <a:pt x="381" y="286"/>
                  <a:pt x="381" y="286"/>
                  <a:pt x="381" y="286"/>
                </a:cubicBezTo>
                <a:cubicBezTo>
                  <a:pt x="382" y="286"/>
                  <a:pt x="382" y="286"/>
                  <a:pt x="382" y="285"/>
                </a:cubicBezTo>
                <a:cubicBezTo>
                  <a:pt x="382" y="286"/>
                  <a:pt x="382" y="286"/>
                  <a:pt x="382" y="286"/>
                </a:cubicBezTo>
                <a:cubicBezTo>
                  <a:pt x="382" y="286"/>
                  <a:pt x="382" y="286"/>
                  <a:pt x="382" y="286"/>
                </a:cubicBezTo>
                <a:cubicBezTo>
                  <a:pt x="382" y="285"/>
                  <a:pt x="382" y="285"/>
                  <a:pt x="382" y="285"/>
                </a:cubicBezTo>
                <a:cubicBezTo>
                  <a:pt x="383" y="285"/>
                  <a:pt x="383" y="285"/>
                  <a:pt x="383" y="284"/>
                </a:cubicBezTo>
                <a:cubicBezTo>
                  <a:pt x="383" y="284"/>
                  <a:pt x="384" y="285"/>
                  <a:pt x="384" y="285"/>
                </a:cubicBezTo>
                <a:cubicBezTo>
                  <a:pt x="384" y="284"/>
                  <a:pt x="384" y="284"/>
                  <a:pt x="385" y="284"/>
                </a:cubicBezTo>
                <a:cubicBezTo>
                  <a:pt x="385" y="284"/>
                  <a:pt x="385" y="284"/>
                  <a:pt x="385" y="283"/>
                </a:cubicBezTo>
                <a:cubicBezTo>
                  <a:pt x="385" y="283"/>
                  <a:pt x="385" y="283"/>
                  <a:pt x="385" y="283"/>
                </a:cubicBezTo>
                <a:cubicBezTo>
                  <a:pt x="385" y="283"/>
                  <a:pt x="385" y="283"/>
                  <a:pt x="385" y="283"/>
                </a:cubicBezTo>
                <a:cubicBezTo>
                  <a:pt x="386" y="282"/>
                  <a:pt x="387" y="282"/>
                  <a:pt x="388" y="281"/>
                </a:cubicBezTo>
                <a:cubicBezTo>
                  <a:pt x="388" y="280"/>
                  <a:pt x="389" y="280"/>
                  <a:pt x="390" y="280"/>
                </a:cubicBezTo>
                <a:cubicBezTo>
                  <a:pt x="390" y="279"/>
                  <a:pt x="390" y="279"/>
                  <a:pt x="391" y="279"/>
                </a:cubicBezTo>
                <a:cubicBezTo>
                  <a:pt x="391" y="279"/>
                  <a:pt x="391" y="279"/>
                  <a:pt x="390" y="279"/>
                </a:cubicBezTo>
                <a:cubicBezTo>
                  <a:pt x="391" y="279"/>
                  <a:pt x="391" y="278"/>
                  <a:pt x="391" y="278"/>
                </a:cubicBezTo>
                <a:cubicBezTo>
                  <a:pt x="391" y="278"/>
                  <a:pt x="391" y="277"/>
                  <a:pt x="392" y="277"/>
                </a:cubicBezTo>
                <a:cubicBezTo>
                  <a:pt x="392" y="277"/>
                  <a:pt x="393" y="276"/>
                  <a:pt x="394" y="276"/>
                </a:cubicBezTo>
                <a:cubicBezTo>
                  <a:pt x="394" y="276"/>
                  <a:pt x="393" y="276"/>
                  <a:pt x="393" y="276"/>
                </a:cubicBezTo>
                <a:cubicBezTo>
                  <a:pt x="393" y="276"/>
                  <a:pt x="393" y="276"/>
                  <a:pt x="393" y="276"/>
                </a:cubicBezTo>
                <a:cubicBezTo>
                  <a:pt x="393" y="276"/>
                  <a:pt x="393" y="276"/>
                  <a:pt x="393" y="276"/>
                </a:cubicBezTo>
                <a:cubicBezTo>
                  <a:pt x="393" y="276"/>
                  <a:pt x="393" y="275"/>
                  <a:pt x="393" y="275"/>
                </a:cubicBezTo>
                <a:cubicBezTo>
                  <a:pt x="393" y="275"/>
                  <a:pt x="394" y="275"/>
                  <a:pt x="394" y="275"/>
                </a:cubicBezTo>
                <a:cubicBezTo>
                  <a:pt x="394" y="275"/>
                  <a:pt x="394" y="276"/>
                  <a:pt x="393" y="276"/>
                </a:cubicBezTo>
                <a:cubicBezTo>
                  <a:pt x="394" y="276"/>
                  <a:pt x="394" y="276"/>
                  <a:pt x="394" y="275"/>
                </a:cubicBezTo>
                <a:cubicBezTo>
                  <a:pt x="395" y="275"/>
                  <a:pt x="395" y="275"/>
                  <a:pt x="396" y="275"/>
                </a:cubicBezTo>
                <a:cubicBezTo>
                  <a:pt x="396" y="275"/>
                  <a:pt x="395" y="275"/>
                  <a:pt x="395" y="275"/>
                </a:cubicBezTo>
                <a:cubicBezTo>
                  <a:pt x="396" y="275"/>
                  <a:pt x="396" y="275"/>
                  <a:pt x="396" y="274"/>
                </a:cubicBezTo>
                <a:cubicBezTo>
                  <a:pt x="397" y="274"/>
                  <a:pt x="397" y="273"/>
                  <a:pt x="398" y="273"/>
                </a:cubicBezTo>
                <a:cubicBezTo>
                  <a:pt x="397" y="273"/>
                  <a:pt x="397" y="272"/>
                  <a:pt x="397" y="271"/>
                </a:cubicBezTo>
                <a:cubicBezTo>
                  <a:pt x="397" y="271"/>
                  <a:pt x="398" y="271"/>
                  <a:pt x="399" y="270"/>
                </a:cubicBezTo>
                <a:cubicBezTo>
                  <a:pt x="399" y="270"/>
                  <a:pt x="400" y="270"/>
                  <a:pt x="400" y="270"/>
                </a:cubicBezTo>
                <a:cubicBezTo>
                  <a:pt x="400" y="270"/>
                  <a:pt x="401" y="269"/>
                  <a:pt x="400" y="269"/>
                </a:cubicBezTo>
                <a:cubicBezTo>
                  <a:pt x="401" y="269"/>
                  <a:pt x="400" y="270"/>
                  <a:pt x="401" y="270"/>
                </a:cubicBezTo>
                <a:cubicBezTo>
                  <a:pt x="401" y="271"/>
                  <a:pt x="401" y="271"/>
                  <a:pt x="401" y="270"/>
                </a:cubicBezTo>
                <a:cubicBezTo>
                  <a:pt x="401" y="271"/>
                  <a:pt x="401" y="270"/>
                  <a:pt x="401" y="270"/>
                </a:cubicBezTo>
                <a:cubicBezTo>
                  <a:pt x="401" y="270"/>
                  <a:pt x="401" y="271"/>
                  <a:pt x="401" y="271"/>
                </a:cubicBezTo>
                <a:cubicBezTo>
                  <a:pt x="402" y="271"/>
                  <a:pt x="402" y="270"/>
                  <a:pt x="402" y="270"/>
                </a:cubicBezTo>
                <a:cubicBezTo>
                  <a:pt x="402" y="270"/>
                  <a:pt x="402" y="270"/>
                  <a:pt x="401" y="270"/>
                </a:cubicBezTo>
                <a:cubicBezTo>
                  <a:pt x="401" y="270"/>
                  <a:pt x="402" y="270"/>
                  <a:pt x="402" y="270"/>
                </a:cubicBezTo>
                <a:cubicBezTo>
                  <a:pt x="402" y="269"/>
                  <a:pt x="402" y="269"/>
                  <a:pt x="402" y="269"/>
                </a:cubicBezTo>
                <a:cubicBezTo>
                  <a:pt x="402" y="269"/>
                  <a:pt x="402" y="269"/>
                  <a:pt x="402" y="270"/>
                </a:cubicBezTo>
                <a:cubicBezTo>
                  <a:pt x="402" y="269"/>
                  <a:pt x="402" y="269"/>
                  <a:pt x="402" y="269"/>
                </a:cubicBezTo>
                <a:cubicBezTo>
                  <a:pt x="402" y="269"/>
                  <a:pt x="402" y="269"/>
                  <a:pt x="402" y="269"/>
                </a:cubicBezTo>
                <a:cubicBezTo>
                  <a:pt x="402" y="269"/>
                  <a:pt x="402" y="269"/>
                  <a:pt x="402" y="269"/>
                </a:cubicBezTo>
                <a:cubicBezTo>
                  <a:pt x="402" y="269"/>
                  <a:pt x="402" y="270"/>
                  <a:pt x="402" y="270"/>
                </a:cubicBezTo>
                <a:cubicBezTo>
                  <a:pt x="402" y="270"/>
                  <a:pt x="402" y="270"/>
                  <a:pt x="402" y="270"/>
                </a:cubicBezTo>
                <a:cubicBezTo>
                  <a:pt x="402" y="270"/>
                  <a:pt x="402" y="271"/>
                  <a:pt x="402" y="270"/>
                </a:cubicBezTo>
                <a:cubicBezTo>
                  <a:pt x="402" y="270"/>
                  <a:pt x="403" y="271"/>
                  <a:pt x="403" y="270"/>
                </a:cubicBezTo>
                <a:cubicBezTo>
                  <a:pt x="403" y="270"/>
                  <a:pt x="403" y="270"/>
                  <a:pt x="403" y="270"/>
                </a:cubicBezTo>
                <a:cubicBezTo>
                  <a:pt x="403" y="270"/>
                  <a:pt x="403" y="270"/>
                  <a:pt x="403" y="270"/>
                </a:cubicBezTo>
                <a:cubicBezTo>
                  <a:pt x="403" y="270"/>
                  <a:pt x="403" y="270"/>
                  <a:pt x="403" y="269"/>
                </a:cubicBezTo>
                <a:cubicBezTo>
                  <a:pt x="403" y="270"/>
                  <a:pt x="403" y="270"/>
                  <a:pt x="403" y="270"/>
                </a:cubicBezTo>
                <a:cubicBezTo>
                  <a:pt x="403" y="270"/>
                  <a:pt x="404" y="270"/>
                  <a:pt x="404" y="269"/>
                </a:cubicBezTo>
                <a:cubicBezTo>
                  <a:pt x="404" y="270"/>
                  <a:pt x="404" y="270"/>
                  <a:pt x="404" y="270"/>
                </a:cubicBezTo>
                <a:cubicBezTo>
                  <a:pt x="404" y="270"/>
                  <a:pt x="404" y="269"/>
                  <a:pt x="404" y="269"/>
                </a:cubicBezTo>
                <a:cubicBezTo>
                  <a:pt x="404" y="269"/>
                  <a:pt x="404" y="269"/>
                  <a:pt x="404" y="269"/>
                </a:cubicBezTo>
                <a:cubicBezTo>
                  <a:pt x="404" y="269"/>
                  <a:pt x="404" y="269"/>
                  <a:pt x="404" y="268"/>
                </a:cubicBezTo>
                <a:cubicBezTo>
                  <a:pt x="404" y="269"/>
                  <a:pt x="404" y="270"/>
                  <a:pt x="404" y="270"/>
                </a:cubicBezTo>
                <a:cubicBezTo>
                  <a:pt x="404" y="270"/>
                  <a:pt x="404" y="270"/>
                  <a:pt x="404" y="270"/>
                </a:cubicBezTo>
                <a:cubicBezTo>
                  <a:pt x="405" y="270"/>
                  <a:pt x="405" y="270"/>
                  <a:pt x="405" y="269"/>
                </a:cubicBezTo>
                <a:cubicBezTo>
                  <a:pt x="405" y="269"/>
                  <a:pt x="405" y="269"/>
                  <a:pt x="405" y="268"/>
                </a:cubicBezTo>
                <a:cubicBezTo>
                  <a:pt x="405" y="269"/>
                  <a:pt x="405" y="269"/>
                  <a:pt x="405" y="269"/>
                </a:cubicBezTo>
                <a:cubicBezTo>
                  <a:pt x="405" y="269"/>
                  <a:pt x="405" y="269"/>
                  <a:pt x="405" y="269"/>
                </a:cubicBezTo>
                <a:cubicBezTo>
                  <a:pt x="405" y="269"/>
                  <a:pt x="405" y="269"/>
                  <a:pt x="405" y="269"/>
                </a:cubicBezTo>
                <a:cubicBezTo>
                  <a:pt x="405" y="269"/>
                  <a:pt x="406" y="269"/>
                  <a:pt x="406" y="269"/>
                </a:cubicBezTo>
                <a:cubicBezTo>
                  <a:pt x="406" y="269"/>
                  <a:pt x="405" y="269"/>
                  <a:pt x="406" y="270"/>
                </a:cubicBezTo>
                <a:cubicBezTo>
                  <a:pt x="406" y="270"/>
                  <a:pt x="406" y="270"/>
                  <a:pt x="406" y="270"/>
                </a:cubicBezTo>
                <a:cubicBezTo>
                  <a:pt x="406" y="270"/>
                  <a:pt x="406" y="269"/>
                  <a:pt x="406" y="269"/>
                </a:cubicBezTo>
                <a:cubicBezTo>
                  <a:pt x="407" y="270"/>
                  <a:pt x="407" y="267"/>
                  <a:pt x="406" y="268"/>
                </a:cubicBezTo>
                <a:cubicBezTo>
                  <a:pt x="407" y="268"/>
                  <a:pt x="406" y="268"/>
                  <a:pt x="406" y="267"/>
                </a:cubicBezTo>
                <a:cubicBezTo>
                  <a:pt x="406" y="267"/>
                  <a:pt x="407" y="267"/>
                  <a:pt x="407" y="267"/>
                </a:cubicBezTo>
                <a:cubicBezTo>
                  <a:pt x="406" y="267"/>
                  <a:pt x="406" y="267"/>
                  <a:pt x="407" y="266"/>
                </a:cubicBezTo>
                <a:cubicBezTo>
                  <a:pt x="407" y="266"/>
                  <a:pt x="406" y="266"/>
                  <a:pt x="406" y="265"/>
                </a:cubicBezTo>
                <a:cubicBezTo>
                  <a:pt x="406" y="265"/>
                  <a:pt x="406" y="265"/>
                  <a:pt x="406" y="265"/>
                </a:cubicBezTo>
                <a:cubicBezTo>
                  <a:pt x="406" y="265"/>
                  <a:pt x="406" y="266"/>
                  <a:pt x="406" y="266"/>
                </a:cubicBezTo>
                <a:cubicBezTo>
                  <a:pt x="406" y="265"/>
                  <a:pt x="406" y="265"/>
                  <a:pt x="406" y="265"/>
                </a:cubicBezTo>
                <a:cubicBezTo>
                  <a:pt x="407" y="265"/>
                  <a:pt x="407" y="265"/>
                  <a:pt x="407" y="265"/>
                </a:cubicBezTo>
                <a:cubicBezTo>
                  <a:pt x="407" y="265"/>
                  <a:pt x="407" y="265"/>
                  <a:pt x="407" y="265"/>
                </a:cubicBezTo>
                <a:cubicBezTo>
                  <a:pt x="407" y="265"/>
                  <a:pt x="407" y="265"/>
                  <a:pt x="407" y="265"/>
                </a:cubicBezTo>
                <a:cubicBezTo>
                  <a:pt x="407" y="265"/>
                  <a:pt x="407" y="266"/>
                  <a:pt x="407" y="266"/>
                </a:cubicBezTo>
                <a:cubicBezTo>
                  <a:pt x="407" y="266"/>
                  <a:pt x="407" y="266"/>
                  <a:pt x="407" y="267"/>
                </a:cubicBezTo>
                <a:cubicBezTo>
                  <a:pt x="407" y="267"/>
                  <a:pt x="407" y="267"/>
                  <a:pt x="408" y="267"/>
                </a:cubicBezTo>
                <a:cubicBezTo>
                  <a:pt x="408" y="267"/>
                  <a:pt x="409" y="268"/>
                  <a:pt x="409" y="267"/>
                </a:cubicBezTo>
                <a:cubicBezTo>
                  <a:pt x="409" y="268"/>
                  <a:pt x="410" y="268"/>
                  <a:pt x="410" y="269"/>
                </a:cubicBezTo>
                <a:cubicBezTo>
                  <a:pt x="410" y="269"/>
                  <a:pt x="410" y="269"/>
                  <a:pt x="410" y="268"/>
                </a:cubicBezTo>
                <a:cubicBezTo>
                  <a:pt x="410" y="268"/>
                  <a:pt x="410" y="269"/>
                  <a:pt x="410" y="269"/>
                </a:cubicBezTo>
                <a:cubicBezTo>
                  <a:pt x="410" y="269"/>
                  <a:pt x="410" y="269"/>
                  <a:pt x="410" y="270"/>
                </a:cubicBezTo>
                <a:cubicBezTo>
                  <a:pt x="410" y="270"/>
                  <a:pt x="410" y="270"/>
                  <a:pt x="410" y="270"/>
                </a:cubicBezTo>
                <a:cubicBezTo>
                  <a:pt x="410" y="270"/>
                  <a:pt x="410" y="270"/>
                  <a:pt x="410" y="270"/>
                </a:cubicBezTo>
                <a:cubicBezTo>
                  <a:pt x="410" y="271"/>
                  <a:pt x="410" y="271"/>
                  <a:pt x="410" y="271"/>
                </a:cubicBezTo>
                <a:cubicBezTo>
                  <a:pt x="410" y="271"/>
                  <a:pt x="411" y="271"/>
                  <a:pt x="411" y="272"/>
                </a:cubicBezTo>
                <a:cubicBezTo>
                  <a:pt x="411" y="272"/>
                  <a:pt x="411" y="272"/>
                  <a:pt x="411" y="273"/>
                </a:cubicBezTo>
                <a:cubicBezTo>
                  <a:pt x="411" y="273"/>
                  <a:pt x="411" y="273"/>
                  <a:pt x="411" y="272"/>
                </a:cubicBezTo>
                <a:cubicBezTo>
                  <a:pt x="411" y="272"/>
                  <a:pt x="411" y="272"/>
                  <a:pt x="411" y="272"/>
                </a:cubicBezTo>
                <a:cubicBezTo>
                  <a:pt x="411" y="272"/>
                  <a:pt x="411" y="272"/>
                  <a:pt x="411" y="272"/>
                </a:cubicBezTo>
                <a:cubicBezTo>
                  <a:pt x="411" y="272"/>
                  <a:pt x="411" y="272"/>
                  <a:pt x="411" y="273"/>
                </a:cubicBezTo>
                <a:cubicBezTo>
                  <a:pt x="412" y="273"/>
                  <a:pt x="412" y="274"/>
                  <a:pt x="412" y="274"/>
                </a:cubicBezTo>
                <a:cubicBezTo>
                  <a:pt x="412" y="274"/>
                  <a:pt x="412" y="273"/>
                  <a:pt x="412" y="273"/>
                </a:cubicBezTo>
                <a:cubicBezTo>
                  <a:pt x="412" y="273"/>
                  <a:pt x="412" y="274"/>
                  <a:pt x="413" y="274"/>
                </a:cubicBezTo>
                <a:cubicBezTo>
                  <a:pt x="413" y="274"/>
                  <a:pt x="412" y="274"/>
                  <a:pt x="413" y="274"/>
                </a:cubicBezTo>
                <a:cubicBezTo>
                  <a:pt x="413" y="274"/>
                  <a:pt x="413" y="274"/>
                  <a:pt x="413" y="274"/>
                </a:cubicBezTo>
                <a:cubicBezTo>
                  <a:pt x="413" y="274"/>
                  <a:pt x="413" y="274"/>
                  <a:pt x="413" y="273"/>
                </a:cubicBezTo>
                <a:cubicBezTo>
                  <a:pt x="413" y="274"/>
                  <a:pt x="413" y="274"/>
                  <a:pt x="413" y="274"/>
                </a:cubicBezTo>
                <a:cubicBezTo>
                  <a:pt x="413" y="274"/>
                  <a:pt x="413" y="274"/>
                  <a:pt x="413" y="274"/>
                </a:cubicBezTo>
                <a:cubicBezTo>
                  <a:pt x="413" y="274"/>
                  <a:pt x="413" y="274"/>
                  <a:pt x="413" y="275"/>
                </a:cubicBezTo>
                <a:cubicBezTo>
                  <a:pt x="413" y="275"/>
                  <a:pt x="413" y="275"/>
                  <a:pt x="413" y="275"/>
                </a:cubicBezTo>
                <a:cubicBezTo>
                  <a:pt x="413" y="275"/>
                  <a:pt x="413" y="275"/>
                  <a:pt x="413" y="275"/>
                </a:cubicBezTo>
                <a:cubicBezTo>
                  <a:pt x="413" y="275"/>
                  <a:pt x="413" y="275"/>
                  <a:pt x="414" y="275"/>
                </a:cubicBezTo>
                <a:cubicBezTo>
                  <a:pt x="414" y="275"/>
                  <a:pt x="415" y="275"/>
                  <a:pt x="415" y="275"/>
                </a:cubicBezTo>
                <a:cubicBezTo>
                  <a:pt x="415" y="275"/>
                  <a:pt x="415" y="275"/>
                  <a:pt x="415" y="275"/>
                </a:cubicBezTo>
                <a:cubicBezTo>
                  <a:pt x="414" y="276"/>
                  <a:pt x="415" y="276"/>
                  <a:pt x="415" y="276"/>
                </a:cubicBezTo>
                <a:cubicBezTo>
                  <a:pt x="415" y="276"/>
                  <a:pt x="415" y="276"/>
                  <a:pt x="415" y="276"/>
                </a:cubicBezTo>
                <a:cubicBezTo>
                  <a:pt x="415" y="276"/>
                  <a:pt x="416" y="276"/>
                  <a:pt x="415" y="276"/>
                </a:cubicBezTo>
                <a:cubicBezTo>
                  <a:pt x="415" y="277"/>
                  <a:pt x="415" y="277"/>
                  <a:pt x="415" y="277"/>
                </a:cubicBezTo>
                <a:cubicBezTo>
                  <a:pt x="415" y="277"/>
                  <a:pt x="415" y="277"/>
                  <a:pt x="415" y="277"/>
                </a:cubicBezTo>
                <a:cubicBezTo>
                  <a:pt x="415" y="277"/>
                  <a:pt x="415" y="277"/>
                  <a:pt x="415" y="277"/>
                </a:cubicBezTo>
                <a:cubicBezTo>
                  <a:pt x="415" y="276"/>
                  <a:pt x="414" y="276"/>
                  <a:pt x="414" y="276"/>
                </a:cubicBezTo>
                <a:cubicBezTo>
                  <a:pt x="414" y="276"/>
                  <a:pt x="415" y="277"/>
                  <a:pt x="415" y="277"/>
                </a:cubicBezTo>
                <a:cubicBezTo>
                  <a:pt x="415" y="278"/>
                  <a:pt x="415" y="278"/>
                  <a:pt x="415" y="278"/>
                </a:cubicBezTo>
                <a:cubicBezTo>
                  <a:pt x="415" y="278"/>
                  <a:pt x="415" y="277"/>
                  <a:pt x="415" y="277"/>
                </a:cubicBezTo>
                <a:cubicBezTo>
                  <a:pt x="415" y="277"/>
                  <a:pt x="415" y="277"/>
                  <a:pt x="415" y="277"/>
                </a:cubicBezTo>
                <a:cubicBezTo>
                  <a:pt x="415" y="277"/>
                  <a:pt x="415" y="277"/>
                  <a:pt x="415" y="277"/>
                </a:cubicBezTo>
                <a:cubicBezTo>
                  <a:pt x="415" y="277"/>
                  <a:pt x="416" y="277"/>
                  <a:pt x="416" y="277"/>
                </a:cubicBezTo>
                <a:cubicBezTo>
                  <a:pt x="416" y="277"/>
                  <a:pt x="416" y="277"/>
                  <a:pt x="416" y="278"/>
                </a:cubicBezTo>
                <a:cubicBezTo>
                  <a:pt x="416" y="278"/>
                  <a:pt x="416" y="278"/>
                  <a:pt x="416" y="278"/>
                </a:cubicBezTo>
                <a:cubicBezTo>
                  <a:pt x="416" y="279"/>
                  <a:pt x="417" y="279"/>
                  <a:pt x="417" y="280"/>
                </a:cubicBezTo>
                <a:cubicBezTo>
                  <a:pt x="417" y="281"/>
                  <a:pt x="417" y="281"/>
                  <a:pt x="417" y="282"/>
                </a:cubicBezTo>
                <a:cubicBezTo>
                  <a:pt x="417" y="282"/>
                  <a:pt x="417" y="282"/>
                  <a:pt x="417" y="283"/>
                </a:cubicBezTo>
                <a:cubicBezTo>
                  <a:pt x="417" y="284"/>
                  <a:pt x="416" y="285"/>
                  <a:pt x="416" y="286"/>
                </a:cubicBezTo>
                <a:cubicBezTo>
                  <a:pt x="416" y="285"/>
                  <a:pt x="417" y="285"/>
                  <a:pt x="417" y="285"/>
                </a:cubicBezTo>
                <a:cubicBezTo>
                  <a:pt x="417" y="285"/>
                  <a:pt x="417" y="284"/>
                  <a:pt x="417" y="284"/>
                </a:cubicBezTo>
                <a:cubicBezTo>
                  <a:pt x="417" y="284"/>
                  <a:pt x="417" y="285"/>
                  <a:pt x="417" y="285"/>
                </a:cubicBezTo>
                <a:cubicBezTo>
                  <a:pt x="417" y="285"/>
                  <a:pt x="417" y="285"/>
                  <a:pt x="417" y="286"/>
                </a:cubicBezTo>
                <a:cubicBezTo>
                  <a:pt x="417" y="286"/>
                  <a:pt x="417" y="286"/>
                  <a:pt x="417" y="286"/>
                </a:cubicBezTo>
                <a:cubicBezTo>
                  <a:pt x="417" y="285"/>
                  <a:pt x="417" y="285"/>
                  <a:pt x="418" y="285"/>
                </a:cubicBezTo>
                <a:cubicBezTo>
                  <a:pt x="418" y="285"/>
                  <a:pt x="417" y="286"/>
                  <a:pt x="417" y="286"/>
                </a:cubicBezTo>
                <a:cubicBezTo>
                  <a:pt x="417" y="286"/>
                  <a:pt x="418" y="286"/>
                  <a:pt x="418" y="286"/>
                </a:cubicBezTo>
                <a:cubicBezTo>
                  <a:pt x="418" y="285"/>
                  <a:pt x="418" y="285"/>
                  <a:pt x="418" y="285"/>
                </a:cubicBezTo>
                <a:cubicBezTo>
                  <a:pt x="418" y="285"/>
                  <a:pt x="418" y="285"/>
                  <a:pt x="418" y="285"/>
                </a:cubicBezTo>
                <a:cubicBezTo>
                  <a:pt x="418" y="285"/>
                  <a:pt x="418" y="286"/>
                  <a:pt x="418" y="286"/>
                </a:cubicBezTo>
                <a:cubicBezTo>
                  <a:pt x="418" y="286"/>
                  <a:pt x="418" y="286"/>
                  <a:pt x="418" y="286"/>
                </a:cubicBezTo>
                <a:cubicBezTo>
                  <a:pt x="418" y="286"/>
                  <a:pt x="418" y="286"/>
                  <a:pt x="418" y="286"/>
                </a:cubicBezTo>
                <a:cubicBezTo>
                  <a:pt x="418" y="285"/>
                  <a:pt x="419" y="285"/>
                  <a:pt x="419" y="285"/>
                </a:cubicBezTo>
                <a:cubicBezTo>
                  <a:pt x="419" y="285"/>
                  <a:pt x="418" y="286"/>
                  <a:pt x="419" y="286"/>
                </a:cubicBezTo>
                <a:cubicBezTo>
                  <a:pt x="419" y="286"/>
                  <a:pt x="419" y="286"/>
                  <a:pt x="419" y="286"/>
                </a:cubicBezTo>
                <a:cubicBezTo>
                  <a:pt x="419" y="286"/>
                  <a:pt x="419" y="285"/>
                  <a:pt x="419" y="285"/>
                </a:cubicBezTo>
                <a:cubicBezTo>
                  <a:pt x="419" y="286"/>
                  <a:pt x="419" y="287"/>
                  <a:pt x="419" y="286"/>
                </a:cubicBezTo>
                <a:cubicBezTo>
                  <a:pt x="420" y="286"/>
                  <a:pt x="420" y="285"/>
                  <a:pt x="420" y="285"/>
                </a:cubicBezTo>
                <a:cubicBezTo>
                  <a:pt x="420" y="285"/>
                  <a:pt x="420" y="285"/>
                  <a:pt x="421" y="285"/>
                </a:cubicBezTo>
                <a:cubicBezTo>
                  <a:pt x="421" y="285"/>
                  <a:pt x="421" y="285"/>
                  <a:pt x="421" y="284"/>
                </a:cubicBezTo>
                <a:cubicBezTo>
                  <a:pt x="421" y="284"/>
                  <a:pt x="422" y="284"/>
                  <a:pt x="422" y="284"/>
                </a:cubicBezTo>
                <a:cubicBezTo>
                  <a:pt x="422" y="284"/>
                  <a:pt x="422" y="284"/>
                  <a:pt x="422" y="284"/>
                </a:cubicBezTo>
                <a:cubicBezTo>
                  <a:pt x="421" y="284"/>
                  <a:pt x="421" y="284"/>
                  <a:pt x="421" y="283"/>
                </a:cubicBezTo>
                <a:cubicBezTo>
                  <a:pt x="421" y="284"/>
                  <a:pt x="422" y="284"/>
                  <a:pt x="422" y="284"/>
                </a:cubicBezTo>
                <a:cubicBezTo>
                  <a:pt x="422" y="284"/>
                  <a:pt x="422" y="284"/>
                  <a:pt x="423" y="284"/>
                </a:cubicBezTo>
                <a:cubicBezTo>
                  <a:pt x="423" y="283"/>
                  <a:pt x="423" y="283"/>
                  <a:pt x="423" y="283"/>
                </a:cubicBezTo>
                <a:cubicBezTo>
                  <a:pt x="423" y="283"/>
                  <a:pt x="423" y="282"/>
                  <a:pt x="423" y="282"/>
                </a:cubicBezTo>
                <a:cubicBezTo>
                  <a:pt x="423" y="282"/>
                  <a:pt x="424" y="282"/>
                  <a:pt x="424" y="283"/>
                </a:cubicBezTo>
                <a:cubicBezTo>
                  <a:pt x="424" y="283"/>
                  <a:pt x="424" y="284"/>
                  <a:pt x="424" y="284"/>
                </a:cubicBezTo>
                <a:cubicBezTo>
                  <a:pt x="424" y="284"/>
                  <a:pt x="425" y="284"/>
                  <a:pt x="425" y="284"/>
                </a:cubicBezTo>
                <a:cubicBezTo>
                  <a:pt x="425" y="284"/>
                  <a:pt x="425" y="285"/>
                  <a:pt x="425" y="285"/>
                </a:cubicBezTo>
                <a:cubicBezTo>
                  <a:pt x="425" y="286"/>
                  <a:pt x="425" y="286"/>
                  <a:pt x="425" y="287"/>
                </a:cubicBezTo>
                <a:cubicBezTo>
                  <a:pt x="425" y="287"/>
                  <a:pt x="425" y="288"/>
                  <a:pt x="425" y="288"/>
                </a:cubicBezTo>
                <a:cubicBezTo>
                  <a:pt x="425" y="289"/>
                  <a:pt x="426" y="289"/>
                  <a:pt x="426" y="289"/>
                </a:cubicBezTo>
                <a:cubicBezTo>
                  <a:pt x="426" y="289"/>
                  <a:pt x="426" y="289"/>
                  <a:pt x="426" y="289"/>
                </a:cubicBezTo>
                <a:cubicBezTo>
                  <a:pt x="426" y="290"/>
                  <a:pt x="426" y="291"/>
                  <a:pt x="426" y="292"/>
                </a:cubicBezTo>
                <a:cubicBezTo>
                  <a:pt x="426" y="292"/>
                  <a:pt x="426" y="292"/>
                  <a:pt x="426" y="292"/>
                </a:cubicBezTo>
                <a:cubicBezTo>
                  <a:pt x="426" y="292"/>
                  <a:pt x="426" y="292"/>
                  <a:pt x="426" y="292"/>
                </a:cubicBezTo>
                <a:cubicBezTo>
                  <a:pt x="426" y="291"/>
                  <a:pt x="426" y="291"/>
                  <a:pt x="426" y="291"/>
                </a:cubicBezTo>
                <a:cubicBezTo>
                  <a:pt x="427" y="291"/>
                  <a:pt x="427" y="292"/>
                  <a:pt x="427" y="293"/>
                </a:cubicBezTo>
                <a:cubicBezTo>
                  <a:pt x="427" y="293"/>
                  <a:pt x="428" y="294"/>
                  <a:pt x="428" y="294"/>
                </a:cubicBezTo>
                <a:cubicBezTo>
                  <a:pt x="428" y="294"/>
                  <a:pt x="427" y="295"/>
                  <a:pt x="427" y="295"/>
                </a:cubicBezTo>
                <a:cubicBezTo>
                  <a:pt x="427" y="295"/>
                  <a:pt x="427" y="295"/>
                  <a:pt x="427" y="295"/>
                </a:cubicBezTo>
                <a:cubicBezTo>
                  <a:pt x="427" y="295"/>
                  <a:pt x="428" y="295"/>
                  <a:pt x="428" y="295"/>
                </a:cubicBezTo>
                <a:cubicBezTo>
                  <a:pt x="428" y="295"/>
                  <a:pt x="428" y="296"/>
                  <a:pt x="428" y="296"/>
                </a:cubicBezTo>
                <a:cubicBezTo>
                  <a:pt x="428" y="296"/>
                  <a:pt x="428" y="296"/>
                  <a:pt x="428" y="296"/>
                </a:cubicBezTo>
                <a:cubicBezTo>
                  <a:pt x="427" y="296"/>
                  <a:pt x="427" y="296"/>
                  <a:pt x="427" y="296"/>
                </a:cubicBezTo>
                <a:cubicBezTo>
                  <a:pt x="427" y="296"/>
                  <a:pt x="427" y="296"/>
                  <a:pt x="427" y="296"/>
                </a:cubicBezTo>
                <a:cubicBezTo>
                  <a:pt x="427" y="296"/>
                  <a:pt x="427" y="296"/>
                  <a:pt x="428" y="296"/>
                </a:cubicBezTo>
                <a:cubicBezTo>
                  <a:pt x="428" y="296"/>
                  <a:pt x="428" y="296"/>
                  <a:pt x="428" y="296"/>
                </a:cubicBezTo>
                <a:cubicBezTo>
                  <a:pt x="428" y="296"/>
                  <a:pt x="427" y="296"/>
                  <a:pt x="427" y="296"/>
                </a:cubicBezTo>
                <a:cubicBezTo>
                  <a:pt x="427" y="296"/>
                  <a:pt x="427" y="297"/>
                  <a:pt x="427" y="297"/>
                </a:cubicBezTo>
                <a:cubicBezTo>
                  <a:pt x="428" y="297"/>
                  <a:pt x="428" y="297"/>
                  <a:pt x="428" y="296"/>
                </a:cubicBezTo>
                <a:cubicBezTo>
                  <a:pt x="428" y="297"/>
                  <a:pt x="428" y="297"/>
                  <a:pt x="428" y="297"/>
                </a:cubicBezTo>
                <a:cubicBezTo>
                  <a:pt x="428" y="297"/>
                  <a:pt x="428" y="297"/>
                  <a:pt x="428" y="297"/>
                </a:cubicBezTo>
                <a:cubicBezTo>
                  <a:pt x="428" y="298"/>
                  <a:pt x="428" y="298"/>
                  <a:pt x="428" y="299"/>
                </a:cubicBezTo>
                <a:cubicBezTo>
                  <a:pt x="428" y="299"/>
                  <a:pt x="427" y="299"/>
                  <a:pt x="427" y="299"/>
                </a:cubicBezTo>
                <a:cubicBezTo>
                  <a:pt x="427" y="299"/>
                  <a:pt x="427" y="300"/>
                  <a:pt x="427" y="300"/>
                </a:cubicBezTo>
                <a:cubicBezTo>
                  <a:pt x="427" y="301"/>
                  <a:pt x="427" y="301"/>
                  <a:pt x="427" y="301"/>
                </a:cubicBezTo>
                <a:cubicBezTo>
                  <a:pt x="428" y="301"/>
                  <a:pt x="428" y="300"/>
                  <a:pt x="428" y="300"/>
                </a:cubicBezTo>
                <a:cubicBezTo>
                  <a:pt x="428" y="300"/>
                  <a:pt x="428" y="301"/>
                  <a:pt x="427" y="302"/>
                </a:cubicBezTo>
                <a:cubicBezTo>
                  <a:pt x="427" y="302"/>
                  <a:pt x="427" y="303"/>
                  <a:pt x="427" y="303"/>
                </a:cubicBezTo>
                <a:cubicBezTo>
                  <a:pt x="427" y="303"/>
                  <a:pt x="427" y="304"/>
                  <a:pt x="427" y="304"/>
                </a:cubicBezTo>
                <a:cubicBezTo>
                  <a:pt x="427" y="304"/>
                  <a:pt x="427" y="304"/>
                  <a:pt x="427" y="304"/>
                </a:cubicBezTo>
                <a:cubicBezTo>
                  <a:pt x="426" y="305"/>
                  <a:pt x="426" y="305"/>
                  <a:pt x="426" y="305"/>
                </a:cubicBezTo>
                <a:cubicBezTo>
                  <a:pt x="426" y="305"/>
                  <a:pt x="426" y="305"/>
                  <a:pt x="426" y="305"/>
                </a:cubicBezTo>
                <a:cubicBezTo>
                  <a:pt x="426" y="305"/>
                  <a:pt x="426" y="306"/>
                  <a:pt x="427" y="306"/>
                </a:cubicBezTo>
                <a:cubicBezTo>
                  <a:pt x="427" y="306"/>
                  <a:pt x="427" y="306"/>
                  <a:pt x="427" y="306"/>
                </a:cubicBezTo>
                <a:cubicBezTo>
                  <a:pt x="428" y="305"/>
                  <a:pt x="428" y="306"/>
                  <a:pt x="428" y="306"/>
                </a:cubicBezTo>
                <a:cubicBezTo>
                  <a:pt x="428" y="306"/>
                  <a:pt x="428" y="307"/>
                  <a:pt x="429" y="307"/>
                </a:cubicBezTo>
                <a:cubicBezTo>
                  <a:pt x="429" y="307"/>
                  <a:pt x="429" y="307"/>
                  <a:pt x="429" y="307"/>
                </a:cubicBezTo>
                <a:cubicBezTo>
                  <a:pt x="429" y="307"/>
                  <a:pt x="429" y="307"/>
                  <a:pt x="429" y="307"/>
                </a:cubicBezTo>
                <a:cubicBezTo>
                  <a:pt x="429" y="308"/>
                  <a:pt x="429" y="308"/>
                  <a:pt x="429" y="308"/>
                </a:cubicBezTo>
                <a:cubicBezTo>
                  <a:pt x="430" y="308"/>
                  <a:pt x="430" y="308"/>
                  <a:pt x="430" y="308"/>
                </a:cubicBezTo>
                <a:cubicBezTo>
                  <a:pt x="430" y="309"/>
                  <a:pt x="430" y="309"/>
                  <a:pt x="430" y="309"/>
                </a:cubicBezTo>
                <a:cubicBezTo>
                  <a:pt x="430" y="309"/>
                  <a:pt x="430" y="309"/>
                  <a:pt x="430" y="309"/>
                </a:cubicBezTo>
                <a:cubicBezTo>
                  <a:pt x="430" y="310"/>
                  <a:pt x="431" y="310"/>
                  <a:pt x="431" y="311"/>
                </a:cubicBezTo>
                <a:cubicBezTo>
                  <a:pt x="431" y="310"/>
                  <a:pt x="431" y="310"/>
                  <a:pt x="431" y="310"/>
                </a:cubicBezTo>
                <a:cubicBezTo>
                  <a:pt x="431" y="310"/>
                  <a:pt x="431" y="311"/>
                  <a:pt x="432" y="311"/>
                </a:cubicBezTo>
                <a:cubicBezTo>
                  <a:pt x="432" y="311"/>
                  <a:pt x="432" y="311"/>
                  <a:pt x="432" y="312"/>
                </a:cubicBezTo>
                <a:cubicBezTo>
                  <a:pt x="432" y="312"/>
                  <a:pt x="432" y="312"/>
                  <a:pt x="432" y="313"/>
                </a:cubicBezTo>
                <a:cubicBezTo>
                  <a:pt x="432" y="313"/>
                  <a:pt x="432" y="314"/>
                  <a:pt x="432" y="314"/>
                </a:cubicBezTo>
                <a:cubicBezTo>
                  <a:pt x="432" y="314"/>
                  <a:pt x="432" y="315"/>
                  <a:pt x="432" y="315"/>
                </a:cubicBezTo>
                <a:cubicBezTo>
                  <a:pt x="433" y="315"/>
                  <a:pt x="433" y="315"/>
                  <a:pt x="433" y="316"/>
                </a:cubicBezTo>
                <a:cubicBezTo>
                  <a:pt x="433" y="316"/>
                  <a:pt x="433" y="316"/>
                  <a:pt x="433" y="317"/>
                </a:cubicBezTo>
                <a:cubicBezTo>
                  <a:pt x="433" y="317"/>
                  <a:pt x="433" y="317"/>
                  <a:pt x="433" y="317"/>
                </a:cubicBezTo>
                <a:cubicBezTo>
                  <a:pt x="433" y="317"/>
                  <a:pt x="433" y="317"/>
                  <a:pt x="433" y="317"/>
                </a:cubicBezTo>
                <a:cubicBezTo>
                  <a:pt x="434" y="318"/>
                  <a:pt x="434" y="318"/>
                  <a:pt x="434" y="318"/>
                </a:cubicBezTo>
                <a:cubicBezTo>
                  <a:pt x="434" y="319"/>
                  <a:pt x="434" y="319"/>
                  <a:pt x="434" y="319"/>
                </a:cubicBezTo>
                <a:cubicBezTo>
                  <a:pt x="434" y="320"/>
                  <a:pt x="434" y="320"/>
                  <a:pt x="435" y="320"/>
                </a:cubicBezTo>
                <a:cubicBezTo>
                  <a:pt x="435" y="320"/>
                  <a:pt x="435" y="320"/>
                  <a:pt x="435" y="320"/>
                </a:cubicBezTo>
                <a:cubicBezTo>
                  <a:pt x="436" y="321"/>
                  <a:pt x="436" y="321"/>
                  <a:pt x="436" y="321"/>
                </a:cubicBezTo>
                <a:cubicBezTo>
                  <a:pt x="437" y="321"/>
                  <a:pt x="437" y="322"/>
                  <a:pt x="438" y="322"/>
                </a:cubicBezTo>
                <a:cubicBezTo>
                  <a:pt x="438" y="322"/>
                  <a:pt x="439" y="323"/>
                  <a:pt x="439" y="323"/>
                </a:cubicBezTo>
                <a:cubicBezTo>
                  <a:pt x="440" y="323"/>
                  <a:pt x="440" y="324"/>
                  <a:pt x="440" y="324"/>
                </a:cubicBezTo>
                <a:cubicBezTo>
                  <a:pt x="440" y="324"/>
                  <a:pt x="441" y="324"/>
                  <a:pt x="441" y="323"/>
                </a:cubicBezTo>
                <a:cubicBezTo>
                  <a:pt x="441" y="323"/>
                  <a:pt x="441" y="324"/>
                  <a:pt x="441" y="323"/>
                </a:cubicBezTo>
                <a:cubicBezTo>
                  <a:pt x="442" y="323"/>
                  <a:pt x="442" y="323"/>
                  <a:pt x="442" y="324"/>
                </a:cubicBezTo>
                <a:cubicBezTo>
                  <a:pt x="442" y="324"/>
                  <a:pt x="442" y="324"/>
                  <a:pt x="442" y="324"/>
                </a:cubicBezTo>
                <a:cubicBezTo>
                  <a:pt x="442" y="323"/>
                  <a:pt x="442" y="323"/>
                  <a:pt x="442" y="322"/>
                </a:cubicBezTo>
                <a:cubicBezTo>
                  <a:pt x="441" y="322"/>
                  <a:pt x="441" y="321"/>
                  <a:pt x="440" y="320"/>
                </a:cubicBezTo>
                <a:cubicBezTo>
                  <a:pt x="440" y="320"/>
                  <a:pt x="440" y="320"/>
                  <a:pt x="440" y="319"/>
                </a:cubicBezTo>
                <a:cubicBezTo>
                  <a:pt x="440" y="318"/>
                  <a:pt x="440" y="318"/>
                  <a:pt x="440" y="318"/>
                </a:cubicBezTo>
                <a:cubicBezTo>
                  <a:pt x="440" y="317"/>
                  <a:pt x="440" y="317"/>
                  <a:pt x="440" y="316"/>
                </a:cubicBezTo>
                <a:cubicBezTo>
                  <a:pt x="440" y="315"/>
                  <a:pt x="440" y="315"/>
                  <a:pt x="439" y="314"/>
                </a:cubicBezTo>
                <a:cubicBezTo>
                  <a:pt x="439" y="313"/>
                  <a:pt x="439" y="313"/>
                  <a:pt x="438" y="312"/>
                </a:cubicBezTo>
                <a:cubicBezTo>
                  <a:pt x="438" y="312"/>
                  <a:pt x="437" y="312"/>
                  <a:pt x="437" y="312"/>
                </a:cubicBezTo>
                <a:cubicBezTo>
                  <a:pt x="437" y="311"/>
                  <a:pt x="437" y="311"/>
                  <a:pt x="436" y="311"/>
                </a:cubicBezTo>
                <a:cubicBezTo>
                  <a:pt x="436" y="311"/>
                  <a:pt x="436" y="311"/>
                  <a:pt x="436" y="312"/>
                </a:cubicBezTo>
                <a:cubicBezTo>
                  <a:pt x="436" y="312"/>
                  <a:pt x="436" y="311"/>
                  <a:pt x="436" y="311"/>
                </a:cubicBezTo>
                <a:cubicBezTo>
                  <a:pt x="437" y="311"/>
                  <a:pt x="436" y="311"/>
                  <a:pt x="436" y="311"/>
                </a:cubicBezTo>
                <a:cubicBezTo>
                  <a:pt x="436" y="310"/>
                  <a:pt x="436" y="310"/>
                  <a:pt x="435" y="310"/>
                </a:cubicBezTo>
                <a:cubicBezTo>
                  <a:pt x="435" y="310"/>
                  <a:pt x="435" y="309"/>
                  <a:pt x="434" y="309"/>
                </a:cubicBezTo>
                <a:cubicBezTo>
                  <a:pt x="434" y="309"/>
                  <a:pt x="435" y="309"/>
                  <a:pt x="435" y="309"/>
                </a:cubicBezTo>
                <a:cubicBezTo>
                  <a:pt x="434" y="309"/>
                  <a:pt x="434" y="310"/>
                  <a:pt x="434" y="309"/>
                </a:cubicBezTo>
                <a:cubicBezTo>
                  <a:pt x="434" y="309"/>
                  <a:pt x="433" y="308"/>
                  <a:pt x="433" y="309"/>
                </a:cubicBezTo>
                <a:cubicBezTo>
                  <a:pt x="432" y="309"/>
                  <a:pt x="432" y="309"/>
                  <a:pt x="432" y="309"/>
                </a:cubicBezTo>
                <a:cubicBezTo>
                  <a:pt x="432" y="309"/>
                  <a:pt x="432" y="308"/>
                  <a:pt x="432" y="308"/>
                </a:cubicBezTo>
                <a:cubicBezTo>
                  <a:pt x="432" y="308"/>
                  <a:pt x="432" y="308"/>
                  <a:pt x="432" y="308"/>
                </a:cubicBezTo>
                <a:cubicBezTo>
                  <a:pt x="431" y="308"/>
                  <a:pt x="431" y="307"/>
                  <a:pt x="432" y="307"/>
                </a:cubicBezTo>
                <a:cubicBezTo>
                  <a:pt x="432" y="307"/>
                  <a:pt x="432" y="308"/>
                  <a:pt x="432" y="308"/>
                </a:cubicBezTo>
                <a:cubicBezTo>
                  <a:pt x="432" y="308"/>
                  <a:pt x="432" y="307"/>
                  <a:pt x="432" y="307"/>
                </a:cubicBezTo>
                <a:cubicBezTo>
                  <a:pt x="432" y="306"/>
                  <a:pt x="431" y="305"/>
                  <a:pt x="431" y="304"/>
                </a:cubicBezTo>
                <a:cubicBezTo>
                  <a:pt x="431" y="304"/>
                  <a:pt x="431" y="304"/>
                  <a:pt x="431" y="303"/>
                </a:cubicBezTo>
                <a:cubicBezTo>
                  <a:pt x="430" y="303"/>
                  <a:pt x="430" y="303"/>
                  <a:pt x="430" y="303"/>
                </a:cubicBezTo>
                <a:cubicBezTo>
                  <a:pt x="430" y="303"/>
                  <a:pt x="429" y="303"/>
                  <a:pt x="429" y="303"/>
                </a:cubicBezTo>
                <a:cubicBezTo>
                  <a:pt x="429" y="303"/>
                  <a:pt x="429" y="303"/>
                  <a:pt x="429" y="303"/>
                </a:cubicBezTo>
                <a:cubicBezTo>
                  <a:pt x="429" y="303"/>
                  <a:pt x="429" y="303"/>
                  <a:pt x="429" y="302"/>
                </a:cubicBezTo>
                <a:cubicBezTo>
                  <a:pt x="429" y="302"/>
                  <a:pt x="429" y="302"/>
                  <a:pt x="429" y="302"/>
                </a:cubicBezTo>
                <a:cubicBezTo>
                  <a:pt x="429" y="301"/>
                  <a:pt x="429" y="301"/>
                  <a:pt x="429" y="300"/>
                </a:cubicBezTo>
                <a:cubicBezTo>
                  <a:pt x="429" y="300"/>
                  <a:pt x="429" y="300"/>
                  <a:pt x="429" y="300"/>
                </a:cubicBezTo>
                <a:cubicBezTo>
                  <a:pt x="430" y="299"/>
                  <a:pt x="430" y="299"/>
                  <a:pt x="430" y="298"/>
                </a:cubicBezTo>
                <a:cubicBezTo>
                  <a:pt x="430" y="297"/>
                  <a:pt x="431" y="297"/>
                  <a:pt x="431" y="296"/>
                </a:cubicBezTo>
                <a:cubicBezTo>
                  <a:pt x="431" y="296"/>
                  <a:pt x="431" y="296"/>
                  <a:pt x="431" y="295"/>
                </a:cubicBezTo>
                <a:cubicBezTo>
                  <a:pt x="431" y="295"/>
                  <a:pt x="431" y="295"/>
                  <a:pt x="431" y="294"/>
                </a:cubicBezTo>
                <a:cubicBezTo>
                  <a:pt x="431" y="294"/>
                  <a:pt x="431" y="294"/>
                  <a:pt x="431" y="293"/>
                </a:cubicBezTo>
                <a:cubicBezTo>
                  <a:pt x="431" y="293"/>
                  <a:pt x="431" y="293"/>
                  <a:pt x="431" y="293"/>
                </a:cubicBezTo>
                <a:cubicBezTo>
                  <a:pt x="431" y="292"/>
                  <a:pt x="432" y="292"/>
                  <a:pt x="432" y="292"/>
                </a:cubicBezTo>
                <a:cubicBezTo>
                  <a:pt x="432" y="292"/>
                  <a:pt x="432" y="292"/>
                  <a:pt x="433" y="292"/>
                </a:cubicBezTo>
                <a:cubicBezTo>
                  <a:pt x="433" y="292"/>
                  <a:pt x="433" y="292"/>
                  <a:pt x="434" y="292"/>
                </a:cubicBezTo>
                <a:cubicBezTo>
                  <a:pt x="433" y="293"/>
                  <a:pt x="433" y="293"/>
                  <a:pt x="433" y="294"/>
                </a:cubicBezTo>
                <a:cubicBezTo>
                  <a:pt x="433" y="294"/>
                  <a:pt x="433" y="294"/>
                  <a:pt x="434" y="294"/>
                </a:cubicBezTo>
                <a:cubicBezTo>
                  <a:pt x="434" y="294"/>
                  <a:pt x="435" y="294"/>
                  <a:pt x="435" y="294"/>
                </a:cubicBezTo>
                <a:cubicBezTo>
                  <a:pt x="435" y="294"/>
                  <a:pt x="436" y="294"/>
                  <a:pt x="436" y="294"/>
                </a:cubicBezTo>
                <a:cubicBezTo>
                  <a:pt x="436" y="295"/>
                  <a:pt x="437" y="295"/>
                  <a:pt x="437" y="295"/>
                </a:cubicBezTo>
                <a:cubicBezTo>
                  <a:pt x="437" y="296"/>
                  <a:pt x="437" y="295"/>
                  <a:pt x="437" y="296"/>
                </a:cubicBezTo>
                <a:cubicBezTo>
                  <a:pt x="437" y="296"/>
                  <a:pt x="438" y="296"/>
                  <a:pt x="438" y="296"/>
                </a:cubicBezTo>
                <a:cubicBezTo>
                  <a:pt x="438" y="296"/>
                  <a:pt x="438" y="296"/>
                  <a:pt x="438" y="296"/>
                </a:cubicBezTo>
                <a:cubicBezTo>
                  <a:pt x="438" y="296"/>
                  <a:pt x="438" y="296"/>
                  <a:pt x="438" y="296"/>
                </a:cubicBezTo>
                <a:cubicBezTo>
                  <a:pt x="438" y="296"/>
                  <a:pt x="438" y="296"/>
                  <a:pt x="438" y="296"/>
                </a:cubicBezTo>
                <a:cubicBezTo>
                  <a:pt x="438" y="296"/>
                  <a:pt x="439" y="297"/>
                  <a:pt x="439" y="297"/>
                </a:cubicBezTo>
                <a:cubicBezTo>
                  <a:pt x="439" y="297"/>
                  <a:pt x="439" y="297"/>
                  <a:pt x="439" y="296"/>
                </a:cubicBezTo>
                <a:cubicBezTo>
                  <a:pt x="439" y="297"/>
                  <a:pt x="439" y="297"/>
                  <a:pt x="439" y="297"/>
                </a:cubicBezTo>
                <a:cubicBezTo>
                  <a:pt x="439" y="297"/>
                  <a:pt x="439" y="298"/>
                  <a:pt x="439" y="298"/>
                </a:cubicBezTo>
                <a:cubicBezTo>
                  <a:pt x="439" y="298"/>
                  <a:pt x="439" y="299"/>
                  <a:pt x="439" y="299"/>
                </a:cubicBezTo>
                <a:cubicBezTo>
                  <a:pt x="439" y="299"/>
                  <a:pt x="440" y="299"/>
                  <a:pt x="440" y="299"/>
                </a:cubicBezTo>
                <a:cubicBezTo>
                  <a:pt x="440" y="299"/>
                  <a:pt x="440" y="298"/>
                  <a:pt x="440" y="298"/>
                </a:cubicBezTo>
                <a:cubicBezTo>
                  <a:pt x="440" y="299"/>
                  <a:pt x="440" y="299"/>
                  <a:pt x="441" y="299"/>
                </a:cubicBezTo>
                <a:cubicBezTo>
                  <a:pt x="441" y="299"/>
                  <a:pt x="440" y="299"/>
                  <a:pt x="440" y="299"/>
                </a:cubicBezTo>
                <a:cubicBezTo>
                  <a:pt x="440" y="299"/>
                  <a:pt x="440" y="300"/>
                  <a:pt x="440" y="300"/>
                </a:cubicBezTo>
                <a:cubicBezTo>
                  <a:pt x="441" y="300"/>
                  <a:pt x="442" y="300"/>
                  <a:pt x="442" y="300"/>
                </a:cubicBezTo>
                <a:cubicBezTo>
                  <a:pt x="443" y="300"/>
                  <a:pt x="443" y="300"/>
                  <a:pt x="443" y="300"/>
                </a:cubicBezTo>
                <a:cubicBezTo>
                  <a:pt x="443" y="300"/>
                  <a:pt x="443" y="300"/>
                  <a:pt x="443" y="300"/>
                </a:cubicBezTo>
                <a:cubicBezTo>
                  <a:pt x="443" y="301"/>
                  <a:pt x="443" y="301"/>
                  <a:pt x="443" y="301"/>
                </a:cubicBezTo>
                <a:cubicBezTo>
                  <a:pt x="443" y="301"/>
                  <a:pt x="444" y="301"/>
                  <a:pt x="444" y="302"/>
                </a:cubicBezTo>
                <a:cubicBezTo>
                  <a:pt x="444" y="301"/>
                  <a:pt x="444" y="302"/>
                  <a:pt x="444" y="302"/>
                </a:cubicBezTo>
                <a:cubicBezTo>
                  <a:pt x="443" y="302"/>
                  <a:pt x="444" y="303"/>
                  <a:pt x="444" y="303"/>
                </a:cubicBezTo>
                <a:cubicBezTo>
                  <a:pt x="444" y="304"/>
                  <a:pt x="443" y="305"/>
                  <a:pt x="444" y="305"/>
                </a:cubicBezTo>
                <a:cubicBezTo>
                  <a:pt x="444" y="305"/>
                  <a:pt x="444" y="305"/>
                  <a:pt x="443" y="305"/>
                </a:cubicBezTo>
                <a:cubicBezTo>
                  <a:pt x="444" y="305"/>
                  <a:pt x="444" y="305"/>
                  <a:pt x="445" y="305"/>
                </a:cubicBezTo>
                <a:cubicBezTo>
                  <a:pt x="445" y="304"/>
                  <a:pt x="445" y="304"/>
                  <a:pt x="445" y="304"/>
                </a:cubicBezTo>
                <a:cubicBezTo>
                  <a:pt x="445" y="303"/>
                  <a:pt x="446" y="303"/>
                  <a:pt x="447" y="303"/>
                </a:cubicBezTo>
                <a:cubicBezTo>
                  <a:pt x="447" y="303"/>
                  <a:pt x="447" y="303"/>
                  <a:pt x="447" y="303"/>
                </a:cubicBezTo>
                <a:cubicBezTo>
                  <a:pt x="447" y="302"/>
                  <a:pt x="447" y="302"/>
                  <a:pt x="446" y="301"/>
                </a:cubicBezTo>
                <a:cubicBezTo>
                  <a:pt x="446" y="301"/>
                  <a:pt x="446" y="301"/>
                  <a:pt x="446" y="301"/>
                </a:cubicBez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8" y="303"/>
                  <a:pt x="448" y="302"/>
                </a:cubicBezTo>
                <a:cubicBezTo>
                  <a:pt x="449" y="302"/>
                  <a:pt x="445" y="300"/>
                  <a:pt x="445" y="300"/>
                </a:cubicBezTo>
                <a:cubicBezTo>
                  <a:pt x="445" y="300"/>
                  <a:pt x="445" y="300"/>
                  <a:pt x="445" y="300"/>
                </a:cubicBezTo>
                <a:cubicBezTo>
                  <a:pt x="445" y="301"/>
                  <a:pt x="446" y="301"/>
                  <a:pt x="446" y="301"/>
                </a:cubicBezTo>
                <a:cubicBezTo>
                  <a:pt x="445" y="301"/>
                  <a:pt x="445" y="300"/>
                  <a:pt x="445" y="300"/>
                </a:cubicBezTo>
                <a:cubicBezTo>
                  <a:pt x="445" y="300"/>
                  <a:pt x="445" y="300"/>
                  <a:pt x="445" y="300"/>
                </a:cubicBezTo>
                <a:cubicBezTo>
                  <a:pt x="445" y="300"/>
                  <a:pt x="445" y="300"/>
                  <a:pt x="445" y="300"/>
                </a:cubicBezTo>
                <a:cubicBezTo>
                  <a:pt x="445" y="300"/>
                  <a:pt x="445" y="299"/>
                  <a:pt x="444" y="299"/>
                </a:cubicBezTo>
                <a:cubicBezTo>
                  <a:pt x="444" y="299"/>
                  <a:pt x="444" y="299"/>
                  <a:pt x="444" y="299"/>
                </a:cubicBezTo>
                <a:cubicBezTo>
                  <a:pt x="444" y="299"/>
                  <a:pt x="445" y="299"/>
                  <a:pt x="445" y="299"/>
                </a:cubicBezTo>
                <a:cubicBezTo>
                  <a:pt x="445" y="299"/>
                  <a:pt x="445" y="299"/>
                  <a:pt x="445" y="299"/>
                </a:cubicBezTo>
                <a:cubicBezTo>
                  <a:pt x="445" y="299"/>
                  <a:pt x="446" y="300"/>
                  <a:pt x="446" y="300"/>
                </a:cubicBezTo>
                <a:cubicBezTo>
                  <a:pt x="446" y="301"/>
                  <a:pt x="447" y="301"/>
                  <a:pt x="447" y="300"/>
                </a:cubicBezTo>
                <a:cubicBezTo>
                  <a:pt x="448" y="300"/>
                  <a:pt x="448" y="301"/>
                  <a:pt x="448" y="301"/>
                </a:cubicBezTo>
                <a:cubicBezTo>
                  <a:pt x="449" y="301"/>
                  <a:pt x="449" y="300"/>
                  <a:pt x="448" y="300"/>
                </a:cubicBezTo>
                <a:cubicBezTo>
                  <a:pt x="448" y="300"/>
                  <a:pt x="449" y="300"/>
                  <a:pt x="449" y="300"/>
                </a:cubicBezTo>
                <a:cubicBezTo>
                  <a:pt x="449" y="300"/>
                  <a:pt x="449" y="300"/>
                  <a:pt x="449" y="300"/>
                </a:cubicBezTo>
                <a:cubicBezTo>
                  <a:pt x="449" y="299"/>
                  <a:pt x="449" y="300"/>
                  <a:pt x="449" y="300"/>
                </a:cubicBezTo>
                <a:cubicBezTo>
                  <a:pt x="449" y="300"/>
                  <a:pt x="449" y="300"/>
                  <a:pt x="449" y="300"/>
                </a:cubicBezTo>
                <a:cubicBezTo>
                  <a:pt x="449" y="300"/>
                  <a:pt x="449" y="300"/>
                  <a:pt x="450" y="300"/>
                </a:cubicBezTo>
                <a:cubicBezTo>
                  <a:pt x="450" y="300"/>
                  <a:pt x="449" y="300"/>
                  <a:pt x="449" y="300"/>
                </a:cubicBezTo>
                <a:cubicBezTo>
                  <a:pt x="450" y="300"/>
                  <a:pt x="450" y="300"/>
                  <a:pt x="450" y="300"/>
                </a:cubicBezTo>
                <a:cubicBezTo>
                  <a:pt x="451" y="300"/>
                  <a:pt x="452" y="299"/>
                  <a:pt x="452" y="299"/>
                </a:cubicBezTo>
                <a:cubicBezTo>
                  <a:pt x="453" y="298"/>
                  <a:pt x="454" y="298"/>
                  <a:pt x="454" y="297"/>
                </a:cubicBezTo>
                <a:cubicBezTo>
                  <a:pt x="454" y="297"/>
                  <a:pt x="455" y="297"/>
                  <a:pt x="455" y="297"/>
                </a:cubicBezTo>
                <a:cubicBezTo>
                  <a:pt x="455" y="296"/>
                  <a:pt x="455" y="296"/>
                  <a:pt x="455" y="296"/>
                </a:cubicBezTo>
                <a:cubicBezTo>
                  <a:pt x="455" y="296"/>
                  <a:pt x="455" y="296"/>
                  <a:pt x="455" y="296"/>
                </a:cubicBezTo>
                <a:cubicBezTo>
                  <a:pt x="455" y="296"/>
                  <a:pt x="455" y="296"/>
                  <a:pt x="455" y="296"/>
                </a:cubicBezTo>
                <a:cubicBezTo>
                  <a:pt x="455" y="296"/>
                  <a:pt x="455" y="296"/>
                  <a:pt x="455" y="295"/>
                </a:cubicBezTo>
                <a:cubicBezTo>
                  <a:pt x="455" y="295"/>
                  <a:pt x="455" y="295"/>
                  <a:pt x="455" y="295"/>
                </a:cubicBezTo>
                <a:cubicBezTo>
                  <a:pt x="455" y="295"/>
                  <a:pt x="455" y="295"/>
                  <a:pt x="455" y="295"/>
                </a:cubicBezTo>
                <a:cubicBezTo>
                  <a:pt x="455" y="295"/>
                  <a:pt x="455" y="295"/>
                  <a:pt x="455" y="295"/>
                </a:cubicBezTo>
                <a:cubicBezTo>
                  <a:pt x="455" y="294"/>
                  <a:pt x="455" y="294"/>
                  <a:pt x="455" y="294"/>
                </a:cubicBezTo>
                <a:cubicBezTo>
                  <a:pt x="455" y="294"/>
                  <a:pt x="455" y="294"/>
                  <a:pt x="455" y="295"/>
                </a:cubicBezTo>
                <a:cubicBezTo>
                  <a:pt x="456" y="294"/>
                  <a:pt x="455" y="294"/>
                  <a:pt x="455" y="294"/>
                </a:cubicBezTo>
                <a:cubicBezTo>
                  <a:pt x="455" y="294"/>
                  <a:pt x="455" y="294"/>
                  <a:pt x="455" y="294"/>
                </a:cubicBezTo>
                <a:cubicBezTo>
                  <a:pt x="455" y="294"/>
                  <a:pt x="455" y="294"/>
                  <a:pt x="455" y="294"/>
                </a:cubicBezTo>
                <a:cubicBezTo>
                  <a:pt x="455" y="294"/>
                  <a:pt x="456" y="294"/>
                  <a:pt x="456" y="294"/>
                </a:cubicBezTo>
                <a:cubicBezTo>
                  <a:pt x="455" y="293"/>
                  <a:pt x="455" y="293"/>
                  <a:pt x="455" y="293"/>
                </a:cubicBezTo>
                <a:cubicBezTo>
                  <a:pt x="455" y="292"/>
                  <a:pt x="455" y="292"/>
                  <a:pt x="455" y="292"/>
                </a:cubicBezTo>
                <a:cubicBezTo>
                  <a:pt x="455" y="291"/>
                  <a:pt x="455" y="291"/>
                  <a:pt x="455" y="291"/>
                </a:cubicBezTo>
                <a:cubicBezTo>
                  <a:pt x="455" y="291"/>
                  <a:pt x="455" y="291"/>
                  <a:pt x="455" y="291"/>
                </a:cubicBezTo>
                <a:cubicBezTo>
                  <a:pt x="455" y="290"/>
                  <a:pt x="455" y="289"/>
                  <a:pt x="454" y="289"/>
                </a:cubicBezTo>
                <a:cubicBezTo>
                  <a:pt x="454" y="288"/>
                  <a:pt x="454" y="288"/>
                  <a:pt x="454" y="288"/>
                </a:cubicBezTo>
                <a:cubicBezTo>
                  <a:pt x="454" y="287"/>
                  <a:pt x="454" y="287"/>
                  <a:pt x="454" y="287"/>
                </a:cubicBezTo>
                <a:cubicBezTo>
                  <a:pt x="453" y="287"/>
                  <a:pt x="453" y="286"/>
                  <a:pt x="453" y="286"/>
                </a:cubicBezTo>
                <a:cubicBezTo>
                  <a:pt x="452" y="285"/>
                  <a:pt x="453" y="285"/>
                  <a:pt x="453" y="285"/>
                </a:cubicBezTo>
                <a:cubicBezTo>
                  <a:pt x="452" y="285"/>
                  <a:pt x="452" y="285"/>
                  <a:pt x="452" y="285"/>
                </a:cubicBezTo>
                <a:cubicBezTo>
                  <a:pt x="452" y="285"/>
                  <a:pt x="452" y="285"/>
                  <a:pt x="452" y="285"/>
                </a:cubicBezTo>
                <a:cubicBezTo>
                  <a:pt x="452" y="285"/>
                  <a:pt x="451" y="284"/>
                  <a:pt x="451" y="284"/>
                </a:cubicBezTo>
                <a:cubicBezTo>
                  <a:pt x="451" y="284"/>
                  <a:pt x="450" y="284"/>
                  <a:pt x="450" y="283"/>
                </a:cubicBezTo>
                <a:cubicBezTo>
                  <a:pt x="450" y="283"/>
                  <a:pt x="450" y="283"/>
                  <a:pt x="450" y="283"/>
                </a:cubicBezTo>
                <a:cubicBezTo>
                  <a:pt x="449" y="283"/>
                  <a:pt x="449" y="283"/>
                  <a:pt x="449" y="282"/>
                </a:cubicBezTo>
                <a:cubicBezTo>
                  <a:pt x="449" y="282"/>
                  <a:pt x="449" y="282"/>
                  <a:pt x="449" y="282"/>
                </a:cubicBezTo>
                <a:cubicBezTo>
                  <a:pt x="448" y="281"/>
                  <a:pt x="448" y="281"/>
                  <a:pt x="447" y="281"/>
                </a:cubicBezTo>
                <a:cubicBezTo>
                  <a:pt x="448" y="281"/>
                  <a:pt x="448" y="281"/>
                  <a:pt x="448" y="281"/>
                </a:cubicBezTo>
                <a:cubicBezTo>
                  <a:pt x="448" y="281"/>
                  <a:pt x="448" y="281"/>
                  <a:pt x="448" y="280"/>
                </a:cubicBezTo>
                <a:cubicBezTo>
                  <a:pt x="448" y="280"/>
                  <a:pt x="447" y="279"/>
                  <a:pt x="446" y="279"/>
                </a:cubicBezTo>
                <a:cubicBezTo>
                  <a:pt x="446" y="278"/>
                  <a:pt x="446" y="278"/>
                  <a:pt x="446" y="277"/>
                </a:cubicBezTo>
                <a:cubicBezTo>
                  <a:pt x="446" y="277"/>
                  <a:pt x="446" y="277"/>
                  <a:pt x="446" y="277"/>
                </a:cubicBezTo>
                <a:cubicBezTo>
                  <a:pt x="446" y="277"/>
                  <a:pt x="446" y="277"/>
                  <a:pt x="446" y="277"/>
                </a:cubicBezTo>
                <a:cubicBezTo>
                  <a:pt x="446" y="277"/>
                  <a:pt x="446" y="276"/>
                  <a:pt x="446" y="276"/>
                </a:cubicBezTo>
                <a:cubicBezTo>
                  <a:pt x="446" y="276"/>
                  <a:pt x="446" y="275"/>
                  <a:pt x="446" y="275"/>
                </a:cubicBezTo>
                <a:cubicBezTo>
                  <a:pt x="447" y="275"/>
                  <a:pt x="447" y="275"/>
                  <a:pt x="447" y="275"/>
                </a:cubicBezTo>
                <a:cubicBezTo>
                  <a:pt x="447" y="274"/>
                  <a:pt x="448" y="274"/>
                  <a:pt x="448" y="274"/>
                </a:cubicBezTo>
                <a:cubicBezTo>
                  <a:pt x="448" y="274"/>
                  <a:pt x="448" y="273"/>
                  <a:pt x="448" y="273"/>
                </a:cubicBezTo>
                <a:cubicBezTo>
                  <a:pt x="448" y="273"/>
                  <a:pt x="449" y="273"/>
                  <a:pt x="449" y="273"/>
                </a:cubicBezTo>
                <a:cubicBezTo>
                  <a:pt x="449" y="273"/>
                  <a:pt x="449" y="273"/>
                  <a:pt x="449" y="273"/>
                </a:cubicBezTo>
                <a:cubicBezTo>
                  <a:pt x="448" y="272"/>
                  <a:pt x="449" y="272"/>
                  <a:pt x="448" y="272"/>
                </a:cubicBezTo>
                <a:cubicBezTo>
                  <a:pt x="449" y="272"/>
                  <a:pt x="449" y="273"/>
                  <a:pt x="449" y="272"/>
                </a:cubicBezTo>
                <a:cubicBezTo>
                  <a:pt x="449" y="272"/>
                  <a:pt x="449" y="272"/>
                  <a:pt x="449" y="272"/>
                </a:cubicBezTo>
                <a:cubicBezTo>
                  <a:pt x="449" y="272"/>
                  <a:pt x="449" y="272"/>
                  <a:pt x="449" y="272"/>
                </a:cubicBezTo>
                <a:cubicBezTo>
                  <a:pt x="449" y="272"/>
                  <a:pt x="450" y="272"/>
                  <a:pt x="450" y="272"/>
                </a:cubicBezTo>
                <a:cubicBezTo>
                  <a:pt x="450" y="272"/>
                  <a:pt x="450" y="272"/>
                  <a:pt x="450" y="272"/>
                </a:cubicBezTo>
                <a:cubicBezTo>
                  <a:pt x="450" y="272"/>
                  <a:pt x="450" y="272"/>
                  <a:pt x="450" y="272"/>
                </a:cubicBezTo>
                <a:cubicBezTo>
                  <a:pt x="450" y="272"/>
                  <a:pt x="450" y="272"/>
                  <a:pt x="450" y="272"/>
                </a:cubicBezTo>
                <a:cubicBezTo>
                  <a:pt x="450" y="272"/>
                  <a:pt x="450" y="272"/>
                  <a:pt x="450" y="271"/>
                </a:cubicBezTo>
                <a:cubicBezTo>
                  <a:pt x="450" y="272"/>
                  <a:pt x="450" y="272"/>
                  <a:pt x="450" y="272"/>
                </a:cubicBezTo>
                <a:cubicBezTo>
                  <a:pt x="450" y="272"/>
                  <a:pt x="451" y="272"/>
                  <a:pt x="451" y="272"/>
                </a:cubicBezTo>
                <a:cubicBezTo>
                  <a:pt x="451" y="271"/>
                  <a:pt x="451" y="271"/>
                  <a:pt x="450" y="271"/>
                </a:cubicBezTo>
                <a:cubicBezTo>
                  <a:pt x="451" y="271"/>
                  <a:pt x="451" y="271"/>
                  <a:pt x="452" y="271"/>
                </a:cubicBezTo>
                <a:cubicBezTo>
                  <a:pt x="452" y="271"/>
                  <a:pt x="452" y="271"/>
                  <a:pt x="452" y="271"/>
                </a:cubicBezTo>
                <a:cubicBezTo>
                  <a:pt x="452" y="271"/>
                  <a:pt x="452" y="271"/>
                  <a:pt x="452" y="271"/>
                </a:cubicBezTo>
                <a:cubicBezTo>
                  <a:pt x="452" y="271"/>
                  <a:pt x="452" y="270"/>
                  <a:pt x="452" y="270"/>
                </a:cubicBezTo>
                <a:cubicBezTo>
                  <a:pt x="452" y="270"/>
                  <a:pt x="452" y="271"/>
                  <a:pt x="452" y="271"/>
                </a:cubicBezTo>
                <a:cubicBezTo>
                  <a:pt x="452" y="271"/>
                  <a:pt x="453" y="271"/>
                  <a:pt x="453" y="271"/>
                </a:cubicBezTo>
                <a:cubicBezTo>
                  <a:pt x="452" y="270"/>
                  <a:pt x="453" y="270"/>
                  <a:pt x="453" y="270"/>
                </a:cubicBezTo>
                <a:cubicBezTo>
                  <a:pt x="453" y="270"/>
                  <a:pt x="453" y="270"/>
                  <a:pt x="453" y="270"/>
                </a:cubicBezTo>
                <a:cubicBezTo>
                  <a:pt x="453" y="270"/>
                  <a:pt x="453" y="270"/>
                  <a:pt x="453" y="270"/>
                </a:cubicBezTo>
                <a:cubicBezTo>
                  <a:pt x="453" y="270"/>
                  <a:pt x="453" y="270"/>
                  <a:pt x="453" y="270"/>
                </a:cubicBezTo>
                <a:cubicBezTo>
                  <a:pt x="453" y="270"/>
                  <a:pt x="453" y="269"/>
                  <a:pt x="453" y="270"/>
                </a:cubicBezTo>
                <a:cubicBezTo>
                  <a:pt x="453" y="270"/>
                  <a:pt x="453" y="270"/>
                  <a:pt x="453" y="270"/>
                </a:cubicBezTo>
                <a:cubicBezTo>
                  <a:pt x="453" y="270"/>
                  <a:pt x="453" y="270"/>
                  <a:pt x="453" y="270"/>
                </a:cubicBezTo>
                <a:cubicBezTo>
                  <a:pt x="453" y="270"/>
                  <a:pt x="453" y="270"/>
                  <a:pt x="453" y="270"/>
                </a:cubicBezTo>
                <a:cubicBezTo>
                  <a:pt x="453" y="270"/>
                  <a:pt x="454" y="270"/>
                  <a:pt x="453" y="270"/>
                </a:cubicBezTo>
                <a:cubicBezTo>
                  <a:pt x="453" y="270"/>
                  <a:pt x="454" y="270"/>
                  <a:pt x="454" y="270"/>
                </a:cubicBezTo>
                <a:cubicBezTo>
                  <a:pt x="454" y="270"/>
                  <a:pt x="454" y="270"/>
                  <a:pt x="454" y="270"/>
                </a:cubicBezTo>
                <a:cubicBezTo>
                  <a:pt x="454" y="270"/>
                  <a:pt x="454" y="270"/>
                  <a:pt x="454" y="270"/>
                </a:cubicBezTo>
                <a:cubicBezTo>
                  <a:pt x="454" y="270"/>
                  <a:pt x="454" y="270"/>
                  <a:pt x="454" y="270"/>
                </a:cubicBezTo>
                <a:cubicBezTo>
                  <a:pt x="454" y="271"/>
                  <a:pt x="455" y="270"/>
                  <a:pt x="455" y="271"/>
                </a:cubicBezTo>
                <a:cubicBezTo>
                  <a:pt x="455" y="271"/>
                  <a:pt x="455" y="271"/>
                  <a:pt x="455" y="271"/>
                </a:cubicBezTo>
                <a:cubicBezTo>
                  <a:pt x="455" y="271"/>
                  <a:pt x="455" y="271"/>
                  <a:pt x="456" y="271"/>
                </a:cubicBezTo>
                <a:cubicBezTo>
                  <a:pt x="456" y="271"/>
                  <a:pt x="456" y="270"/>
                  <a:pt x="456" y="270"/>
                </a:cubicBezTo>
                <a:cubicBezTo>
                  <a:pt x="456" y="270"/>
                  <a:pt x="456" y="270"/>
                  <a:pt x="456" y="270"/>
                </a:cubicBezTo>
                <a:cubicBezTo>
                  <a:pt x="456" y="270"/>
                  <a:pt x="456" y="270"/>
                  <a:pt x="456" y="270"/>
                </a:cubicBezTo>
                <a:cubicBezTo>
                  <a:pt x="456" y="270"/>
                  <a:pt x="456" y="270"/>
                  <a:pt x="456" y="270"/>
                </a:cubicBezTo>
                <a:cubicBezTo>
                  <a:pt x="456" y="270"/>
                  <a:pt x="456" y="270"/>
                  <a:pt x="456" y="270"/>
                </a:cubicBezTo>
                <a:cubicBezTo>
                  <a:pt x="456" y="271"/>
                  <a:pt x="456" y="271"/>
                  <a:pt x="456" y="271"/>
                </a:cubicBezTo>
                <a:cubicBezTo>
                  <a:pt x="456" y="271"/>
                  <a:pt x="456" y="271"/>
                  <a:pt x="456" y="271"/>
                </a:cubicBezTo>
                <a:cubicBezTo>
                  <a:pt x="456" y="271"/>
                  <a:pt x="457" y="271"/>
                  <a:pt x="457" y="271"/>
                </a:cubicBezTo>
                <a:cubicBezTo>
                  <a:pt x="457" y="271"/>
                  <a:pt x="456" y="271"/>
                  <a:pt x="456" y="271"/>
                </a:cubicBezTo>
                <a:cubicBezTo>
                  <a:pt x="456" y="271"/>
                  <a:pt x="456" y="272"/>
                  <a:pt x="456" y="272"/>
                </a:cubicBezTo>
                <a:cubicBezTo>
                  <a:pt x="456" y="272"/>
                  <a:pt x="456" y="272"/>
                  <a:pt x="456" y="272"/>
                </a:cubicBezTo>
                <a:cubicBezTo>
                  <a:pt x="456" y="273"/>
                  <a:pt x="456" y="273"/>
                  <a:pt x="456" y="273"/>
                </a:cubicBezTo>
                <a:cubicBezTo>
                  <a:pt x="457" y="273"/>
                  <a:pt x="457" y="274"/>
                  <a:pt x="457" y="274"/>
                </a:cubicBezTo>
                <a:cubicBezTo>
                  <a:pt x="457" y="274"/>
                  <a:pt x="458" y="274"/>
                  <a:pt x="458" y="274"/>
                </a:cubicBezTo>
                <a:cubicBezTo>
                  <a:pt x="458" y="274"/>
                  <a:pt x="458" y="273"/>
                  <a:pt x="458" y="273"/>
                </a:cubicBezTo>
                <a:cubicBezTo>
                  <a:pt x="458" y="273"/>
                  <a:pt x="458" y="273"/>
                  <a:pt x="458" y="273"/>
                </a:cubicBezTo>
                <a:cubicBezTo>
                  <a:pt x="458" y="273"/>
                  <a:pt x="458" y="273"/>
                  <a:pt x="458" y="273"/>
                </a:cubicBezTo>
                <a:cubicBezTo>
                  <a:pt x="458" y="273"/>
                  <a:pt x="458" y="273"/>
                  <a:pt x="458" y="273"/>
                </a:cubicBezTo>
                <a:cubicBezTo>
                  <a:pt x="458" y="273"/>
                  <a:pt x="458" y="273"/>
                  <a:pt x="458" y="273"/>
                </a:cubicBezTo>
                <a:cubicBezTo>
                  <a:pt x="458" y="272"/>
                  <a:pt x="457" y="273"/>
                  <a:pt x="457" y="272"/>
                </a:cubicBezTo>
                <a:cubicBezTo>
                  <a:pt x="457" y="272"/>
                  <a:pt x="458" y="272"/>
                  <a:pt x="458" y="271"/>
                </a:cubicBezTo>
                <a:cubicBezTo>
                  <a:pt x="458" y="271"/>
                  <a:pt x="458" y="271"/>
                  <a:pt x="458" y="271"/>
                </a:cubicBezTo>
                <a:cubicBezTo>
                  <a:pt x="458" y="271"/>
                  <a:pt x="458" y="271"/>
                  <a:pt x="458" y="271"/>
                </a:cubicBezTo>
                <a:cubicBezTo>
                  <a:pt x="458" y="271"/>
                  <a:pt x="458" y="271"/>
                  <a:pt x="458" y="271"/>
                </a:cubicBezTo>
                <a:cubicBezTo>
                  <a:pt x="458" y="271"/>
                  <a:pt x="458" y="272"/>
                  <a:pt x="458" y="272"/>
                </a:cubicBezTo>
                <a:cubicBezTo>
                  <a:pt x="459" y="271"/>
                  <a:pt x="459" y="271"/>
                  <a:pt x="460" y="271"/>
                </a:cubicBezTo>
                <a:cubicBezTo>
                  <a:pt x="460" y="271"/>
                  <a:pt x="461" y="271"/>
                  <a:pt x="462" y="270"/>
                </a:cubicBezTo>
                <a:cubicBezTo>
                  <a:pt x="462" y="270"/>
                  <a:pt x="461" y="270"/>
                  <a:pt x="461" y="270"/>
                </a:cubicBezTo>
                <a:cubicBezTo>
                  <a:pt x="462" y="270"/>
                  <a:pt x="462" y="270"/>
                  <a:pt x="462" y="270"/>
                </a:cubicBezTo>
                <a:cubicBezTo>
                  <a:pt x="462" y="270"/>
                  <a:pt x="462" y="270"/>
                  <a:pt x="462" y="270"/>
                </a:cubicBezTo>
                <a:cubicBezTo>
                  <a:pt x="462" y="270"/>
                  <a:pt x="462" y="270"/>
                  <a:pt x="462" y="270"/>
                </a:cubicBezTo>
                <a:cubicBezTo>
                  <a:pt x="462" y="270"/>
                  <a:pt x="462" y="270"/>
                  <a:pt x="462" y="270"/>
                </a:cubicBezTo>
                <a:cubicBezTo>
                  <a:pt x="462" y="270"/>
                  <a:pt x="462" y="270"/>
                  <a:pt x="463" y="270"/>
                </a:cubicBezTo>
                <a:cubicBezTo>
                  <a:pt x="463" y="270"/>
                  <a:pt x="463" y="270"/>
                  <a:pt x="463" y="270"/>
                </a:cubicBezTo>
                <a:cubicBezTo>
                  <a:pt x="463" y="270"/>
                  <a:pt x="463" y="270"/>
                  <a:pt x="463" y="269"/>
                </a:cubicBezTo>
                <a:cubicBezTo>
                  <a:pt x="463" y="269"/>
                  <a:pt x="463" y="270"/>
                  <a:pt x="463" y="270"/>
                </a:cubicBezTo>
                <a:cubicBezTo>
                  <a:pt x="463" y="270"/>
                  <a:pt x="463" y="270"/>
                  <a:pt x="463" y="270"/>
                </a:cubicBezTo>
                <a:cubicBezTo>
                  <a:pt x="463" y="270"/>
                  <a:pt x="464" y="269"/>
                  <a:pt x="464" y="270"/>
                </a:cubicBezTo>
                <a:cubicBezTo>
                  <a:pt x="465" y="270"/>
                  <a:pt x="465" y="270"/>
                  <a:pt x="465" y="269"/>
                </a:cubicBezTo>
                <a:cubicBezTo>
                  <a:pt x="465" y="269"/>
                  <a:pt x="465" y="269"/>
                  <a:pt x="465" y="269"/>
                </a:cubicBezTo>
                <a:cubicBezTo>
                  <a:pt x="465" y="269"/>
                  <a:pt x="465" y="269"/>
                  <a:pt x="465" y="269"/>
                </a:cubicBezTo>
                <a:cubicBezTo>
                  <a:pt x="465" y="269"/>
                  <a:pt x="465" y="269"/>
                  <a:pt x="465" y="269"/>
                </a:cubicBezTo>
                <a:cubicBezTo>
                  <a:pt x="466" y="269"/>
                  <a:pt x="466" y="269"/>
                  <a:pt x="466" y="269"/>
                </a:cubicBezTo>
                <a:cubicBezTo>
                  <a:pt x="466" y="269"/>
                  <a:pt x="466" y="269"/>
                  <a:pt x="465" y="269"/>
                </a:cubicBezTo>
                <a:cubicBezTo>
                  <a:pt x="465" y="268"/>
                  <a:pt x="465" y="268"/>
                  <a:pt x="465" y="268"/>
                </a:cubicBezTo>
                <a:cubicBezTo>
                  <a:pt x="465" y="268"/>
                  <a:pt x="466" y="268"/>
                  <a:pt x="466" y="269"/>
                </a:cubicBezTo>
                <a:cubicBezTo>
                  <a:pt x="466" y="269"/>
                  <a:pt x="466" y="269"/>
                  <a:pt x="466" y="269"/>
                </a:cubicBezTo>
                <a:cubicBezTo>
                  <a:pt x="466" y="268"/>
                  <a:pt x="466" y="268"/>
                  <a:pt x="465" y="267"/>
                </a:cubicBezTo>
                <a:cubicBezTo>
                  <a:pt x="466" y="267"/>
                  <a:pt x="466" y="267"/>
                  <a:pt x="466" y="266"/>
                </a:cubicBezTo>
                <a:cubicBezTo>
                  <a:pt x="466" y="266"/>
                  <a:pt x="467" y="266"/>
                  <a:pt x="467" y="266"/>
                </a:cubicBezTo>
                <a:cubicBezTo>
                  <a:pt x="467" y="266"/>
                  <a:pt x="466" y="266"/>
                  <a:pt x="466" y="267"/>
                </a:cubicBezTo>
                <a:cubicBezTo>
                  <a:pt x="466" y="267"/>
                  <a:pt x="466" y="267"/>
                  <a:pt x="466" y="267"/>
                </a:cubicBezTo>
                <a:cubicBezTo>
                  <a:pt x="466" y="267"/>
                  <a:pt x="466" y="267"/>
                  <a:pt x="466" y="267"/>
                </a:cubicBezTo>
                <a:cubicBezTo>
                  <a:pt x="466" y="267"/>
                  <a:pt x="466" y="267"/>
                  <a:pt x="466" y="267"/>
                </a:cubicBezTo>
                <a:cubicBezTo>
                  <a:pt x="466" y="267"/>
                  <a:pt x="466" y="267"/>
                  <a:pt x="466" y="267"/>
                </a:cubicBezTo>
                <a:cubicBezTo>
                  <a:pt x="466" y="267"/>
                  <a:pt x="466" y="267"/>
                  <a:pt x="466" y="267"/>
                </a:cubicBezTo>
                <a:cubicBezTo>
                  <a:pt x="466" y="267"/>
                  <a:pt x="466" y="267"/>
                  <a:pt x="466" y="267"/>
                </a:cubicBezTo>
                <a:cubicBezTo>
                  <a:pt x="466" y="267"/>
                  <a:pt x="466" y="267"/>
                  <a:pt x="466" y="267"/>
                </a:cubicBezTo>
                <a:cubicBezTo>
                  <a:pt x="466" y="267"/>
                  <a:pt x="466" y="267"/>
                  <a:pt x="466" y="267"/>
                </a:cubicBezTo>
                <a:cubicBezTo>
                  <a:pt x="466" y="267"/>
                  <a:pt x="466" y="267"/>
                  <a:pt x="466" y="267"/>
                </a:cubicBezTo>
                <a:cubicBezTo>
                  <a:pt x="466" y="267"/>
                  <a:pt x="466" y="267"/>
                  <a:pt x="466" y="267"/>
                </a:cubicBezTo>
                <a:cubicBezTo>
                  <a:pt x="466" y="267"/>
                  <a:pt x="467" y="267"/>
                  <a:pt x="467" y="267"/>
                </a:cubicBezTo>
                <a:cubicBezTo>
                  <a:pt x="467" y="267"/>
                  <a:pt x="467" y="268"/>
                  <a:pt x="467" y="268"/>
                </a:cubicBezTo>
                <a:cubicBezTo>
                  <a:pt x="467" y="268"/>
                  <a:pt x="467" y="268"/>
                  <a:pt x="467" y="268"/>
                </a:cubicBezTo>
                <a:cubicBezTo>
                  <a:pt x="467" y="268"/>
                  <a:pt x="467" y="268"/>
                  <a:pt x="467" y="268"/>
                </a:cubicBezTo>
                <a:cubicBezTo>
                  <a:pt x="467" y="268"/>
                  <a:pt x="468" y="269"/>
                  <a:pt x="468" y="269"/>
                </a:cubicBezTo>
                <a:cubicBezTo>
                  <a:pt x="468" y="269"/>
                  <a:pt x="468" y="268"/>
                  <a:pt x="468" y="268"/>
                </a:cubicBezTo>
                <a:cubicBezTo>
                  <a:pt x="468" y="268"/>
                  <a:pt x="468" y="268"/>
                  <a:pt x="468" y="268"/>
                </a:cubicBezTo>
                <a:cubicBezTo>
                  <a:pt x="468" y="268"/>
                  <a:pt x="468" y="268"/>
                  <a:pt x="468" y="268"/>
                </a:cubicBezTo>
                <a:cubicBezTo>
                  <a:pt x="468" y="268"/>
                  <a:pt x="467" y="268"/>
                  <a:pt x="468" y="268"/>
                </a:cubicBezTo>
                <a:cubicBezTo>
                  <a:pt x="468" y="268"/>
                  <a:pt x="468" y="268"/>
                  <a:pt x="469" y="268"/>
                </a:cubicBezTo>
                <a:cubicBezTo>
                  <a:pt x="469" y="268"/>
                  <a:pt x="469" y="268"/>
                  <a:pt x="469" y="268"/>
                </a:cubicBezTo>
                <a:cubicBezTo>
                  <a:pt x="469" y="268"/>
                  <a:pt x="469" y="268"/>
                  <a:pt x="469" y="268"/>
                </a:cubicBezTo>
                <a:cubicBezTo>
                  <a:pt x="469" y="268"/>
                  <a:pt x="469" y="267"/>
                  <a:pt x="469" y="267"/>
                </a:cubicBezTo>
                <a:cubicBezTo>
                  <a:pt x="469" y="267"/>
                  <a:pt x="469" y="267"/>
                  <a:pt x="469" y="267"/>
                </a:cubicBezTo>
                <a:cubicBezTo>
                  <a:pt x="469" y="268"/>
                  <a:pt x="469" y="268"/>
                  <a:pt x="470" y="268"/>
                </a:cubicBezTo>
                <a:cubicBezTo>
                  <a:pt x="470" y="268"/>
                  <a:pt x="470" y="268"/>
                  <a:pt x="470" y="268"/>
                </a:cubicBezTo>
                <a:cubicBezTo>
                  <a:pt x="470" y="268"/>
                  <a:pt x="470" y="267"/>
                  <a:pt x="470" y="267"/>
                </a:cubicBezTo>
                <a:cubicBezTo>
                  <a:pt x="470" y="267"/>
                  <a:pt x="470" y="267"/>
                  <a:pt x="471" y="267"/>
                </a:cubicBezTo>
                <a:cubicBezTo>
                  <a:pt x="471" y="267"/>
                  <a:pt x="471" y="267"/>
                  <a:pt x="470" y="267"/>
                </a:cubicBezTo>
                <a:cubicBezTo>
                  <a:pt x="471" y="267"/>
                  <a:pt x="471" y="267"/>
                  <a:pt x="471" y="268"/>
                </a:cubicBezTo>
                <a:cubicBezTo>
                  <a:pt x="471" y="268"/>
                  <a:pt x="471" y="268"/>
                  <a:pt x="471" y="267"/>
                </a:cubicBezTo>
                <a:cubicBezTo>
                  <a:pt x="471" y="267"/>
                  <a:pt x="471" y="267"/>
                  <a:pt x="471" y="267"/>
                </a:cubicBezTo>
                <a:cubicBezTo>
                  <a:pt x="471" y="267"/>
                  <a:pt x="471" y="267"/>
                  <a:pt x="471" y="267"/>
                </a:cubicBezTo>
                <a:cubicBezTo>
                  <a:pt x="471" y="267"/>
                  <a:pt x="472" y="267"/>
                  <a:pt x="472" y="267"/>
                </a:cubicBezTo>
                <a:cubicBezTo>
                  <a:pt x="471" y="267"/>
                  <a:pt x="472" y="267"/>
                  <a:pt x="472" y="267"/>
                </a:cubicBezTo>
                <a:cubicBezTo>
                  <a:pt x="472" y="267"/>
                  <a:pt x="472" y="267"/>
                  <a:pt x="472" y="267"/>
                </a:cubicBezTo>
                <a:cubicBezTo>
                  <a:pt x="472" y="267"/>
                  <a:pt x="472" y="267"/>
                  <a:pt x="472" y="267"/>
                </a:cubicBezTo>
                <a:cubicBezTo>
                  <a:pt x="473" y="267"/>
                  <a:pt x="473" y="267"/>
                  <a:pt x="473" y="267"/>
                </a:cubicBezTo>
                <a:cubicBezTo>
                  <a:pt x="473" y="267"/>
                  <a:pt x="474" y="267"/>
                  <a:pt x="474" y="267"/>
                </a:cubicBezTo>
                <a:cubicBezTo>
                  <a:pt x="474" y="266"/>
                  <a:pt x="474" y="266"/>
                  <a:pt x="474" y="266"/>
                </a:cubicBezTo>
                <a:cubicBezTo>
                  <a:pt x="474" y="266"/>
                  <a:pt x="474" y="266"/>
                  <a:pt x="474" y="266"/>
                </a:cubicBezTo>
                <a:cubicBezTo>
                  <a:pt x="474" y="266"/>
                  <a:pt x="474" y="266"/>
                  <a:pt x="474" y="266"/>
                </a:cubicBezTo>
                <a:cubicBezTo>
                  <a:pt x="474" y="266"/>
                  <a:pt x="474" y="266"/>
                  <a:pt x="474" y="266"/>
                </a:cubicBezTo>
                <a:cubicBezTo>
                  <a:pt x="475" y="266"/>
                  <a:pt x="475" y="265"/>
                  <a:pt x="475" y="265"/>
                </a:cubicBezTo>
                <a:cubicBezTo>
                  <a:pt x="475" y="265"/>
                  <a:pt x="475" y="265"/>
                  <a:pt x="475" y="265"/>
                </a:cubicBezTo>
                <a:cubicBezTo>
                  <a:pt x="475" y="265"/>
                  <a:pt x="475" y="265"/>
                  <a:pt x="475" y="265"/>
                </a:cubicBezTo>
                <a:cubicBezTo>
                  <a:pt x="476" y="265"/>
                  <a:pt x="477" y="265"/>
                  <a:pt x="476" y="264"/>
                </a:cubicBezTo>
                <a:cubicBezTo>
                  <a:pt x="476" y="264"/>
                  <a:pt x="477" y="264"/>
                  <a:pt x="477" y="265"/>
                </a:cubicBezTo>
                <a:cubicBezTo>
                  <a:pt x="477" y="264"/>
                  <a:pt x="477" y="264"/>
                  <a:pt x="478" y="263"/>
                </a:cubicBezTo>
                <a:cubicBezTo>
                  <a:pt x="478" y="263"/>
                  <a:pt x="478" y="263"/>
                  <a:pt x="478" y="263"/>
                </a:cubicBezTo>
                <a:cubicBezTo>
                  <a:pt x="478" y="263"/>
                  <a:pt x="478" y="263"/>
                  <a:pt x="477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8" y="263"/>
                  <a:pt x="478" y="262"/>
                  <a:pt x="478" y="262"/>
                </a:cubicBezTo>
                <a:cubicBezTo>
                  <a:pt x="478" y="262"/>
                  <a:pt x="478" y="262"/>
                  <a:pt x="479" y="262"/>
                </a:cubicBezTo>
                <a:cubicBezTo>
                  <a:pt x="479" y="262"/>
                  <a:pt x="479" y="262"/>
                  <a:pt x="479" y="262"/>
                </a:cubicBezTo>
                <a:cubicBezTo>
                  <a:pt x="479" y="262"/>
                  <a:pt x="479" y="262"/>
                  <a:pt x="479" y="262"/>
                </a:cubicBezTo>
                <a:cubicBezTo>
                  <a:pt x="479" y="262"/>
                  <a:pt x="479" y="262"/>
                  <a:pt x="479" y="262"/>
                </a:cubicBezTo>
                <a:cubicBezTo>
                  <a:pt x="479" y="262"/>
                  <a:pt x="480" y="262"/>
                  <a:pt x="480" y="262"/>
                </a:cubicBezTo>
                <a:cubicBezTo>
                  <a:pt x="479" y="262"/>
                  <a:pt x="479" y="262"/>
                  <a:pt x="479" y="262"/>
                </a:cubicBezTo>
                <a:cubicBezTo>
                  <a:pt x="480" y="262"/>
                  <a:pt x="480" y="262"/>
                  <a:pt x="480" y="262"/>
                </a:cubicBezTo>
                <a:cubicBezTo>
                  <a:pt x="480" y="262"/>
                  <a:pt x="480" y="262"/>
                  <a:pt x="480" y="262"/>
                </a:cubicBezTo>
                <a:cubicBezTo>
                  <a:pt x="480" y="261"/>
                  <a:pt x="480" y="261"/>
                  <a:pt x="480" y="261"/>
                </a:cubicBezTo>
                <a:cubicBezTo>
                  <a:pt x="480" y="261"/>
                  <a:pt x="481" y="261"/>
                  <a:pt x="481" y="260"/>
                </a:cubicBezTo>
                <a:cubicBezTo>
                  <a:pt x="481" y="260"/>
                  <a:pt x="481" y="261"/>
                  <a:pt x="481" y="260"/>
                </a:cubicBezTo>
                <a:cubicBezTo>
                  <a:pt x="481" y="260"/>
                  <a:pt x="481" y="260"/>
                  <a:pt x="481" y="260"/>
                </a:cubicBezTo>
                <a:cubicBezTo>
                  <a:pt x="481" y="260"/>
                  <a:pt x="482" y="260"/>
                  <a:pt x="482" y="260"/>
                </a:cubicBezTo>
                <a:cubicBezTo>
                  <a:pt x="482" y="260"/>
                  <a:pt x="482" y="260"/>
                  <a:pt x="482" y="260"/>
                </a:cubicBezTo>
                <a:cubicBezTo>
                  <a:pt x="481" y="260"/>
                  <a:pt x="482" y="259"/>
                  <a:pt x="482" y="258"/>
                </a:cubicBezTo>
                <a:cubicBezTo>
                  <a:pt x="482" y="258"/>
                  <a:pt x="481" y="259"/>
                  <a:pt x="481" y="259"/>
                </a:cubicBezTo>
                <a:cubicBezTo>
                  <a:pt x="481" y="258"/>
                  <a:pt x="481" y="258"/>
                  <a:pt x="480" y="258"/>
                </a:cubicBezTo>
                <a:cubicBezTo>
                  <a:pt x="481" y="258"/>
                  <a:pt x="481" y="258"/>
                  <a:pt x="481" y="258"/>
                </a:cubicBezTo>
                <a:cubicBezTo>
                  <a:pt x="481" y="258"/>
                  <a:pt x="481" y="258"/>
                  <a:pt x="482" y="258"/>
                </a:cubicBezTo>
                <a:cubicBezTo>
                  <a:pt x="482" y="258"/>
                  <a:pt x="482" y="258"/>
                  <a:pt x="483" y="257"/>
                </a:cubicBezTo>
                <a:cubicBezTo>
                  <a:pt x="482" y="258"/>
                  <a:pt x="482" y="257"/>
                  <a:pt x="482" y="257"/>
                </a:cubicBezTo>
                <a:cubicBezTo>
                  <a:pt x="482" y="257"/>
                  <a:pt x="482" y="257"/>
                  <a:pt x="482" y="257"/>
                </a:cubicBezTo>
                <a:cubicBezTo>
                  <a:pt x="482" y="257"/>
                  <a:pt x="482" y="258"/>
                  <a:pt x="482" y="258"/>
                </a:cubicBezTo>
                <a:cubicBezTo>
                  <a:pt x="482" y="257"/>
                  <a:pt x="482" y="257"/>
                  <a:pt x="482" y="257"/>
                </a:cubicBezTo>
                <a:cubicBezTo>
                  <a:pt x="482" y="257"/>
                  <a:pt x="482" y="257"/>
                  <a:pt x="482" y="257"/>
                </a:cubicBezTo>
                <a:cubicBezTo>
                  <a:pt x="482" y="257"/>
                  <a:pt x="482" y="257"/>
                  <a:pt x="482" y="257"/>
                </a:cubicBezTo>
                <a:cubicBezTo>
                  <a:pt x="482" y="256"/>
                  <a:pt x="482" y="256"/>
                  <a:pt x="482" y="256"/>
                </a:cubicBezTo>
                <a:cubicBezTo>
                  <a:pt x="482" y="256"/>
                  <a:pt x="482" y="256"/>
                  <a:pt x="482" y="256"/>
                </a:cubicBezTo>
                <a:cubicBezTo>
                  <a:pt x="482" y="256"/>
                  <a:pt x="482" y="256"/>
                  <a:pt x="482" y="256"/>
                </a:cubicBezTo>
                <a:cubicBezTo>
                  <a:pt x="482" y="256"/>
                  <a:pt x="482" y="256"/>
                  <a:pt x="482" y="256"/>
                </a:cubicBezTo>
                <a:cubicBezTo>
                  <a:pt x="482" y="256"/>
                  <a:pt x="483" y="256"/>
                  <a:pt x="483" y="256"/>
                </a:cubicBezTo>
                <a:cubicBezTo>
                  <a:pt x="483" y="256"/>
                  <a:pt x="483" y="257"/>
                  <a:pt x="483" y="257"/>
                </a:cubicBezTo>
                <a:cubicBezTo>
                  <a:pt x="483" y="256"/>
                  <a:pt x="483" y="256"/>
                  <a:pt x="483" y="256"/>
                </a:cubicBezTo>
                <a:cubicBezTo>
                  <a:pt x="483" y="256"/>
                  <a:pt x="483" y="256"/>
                  <a:pt x="483" y="256"/>
                </a:cubicBezTo>
                <a:cubicBezTo>
                  <a:pt x="483" y="255"/>
                  <a:pt x="484" y="255"/>
                  <a:pt x="484" y="255"/>
                </a:cubicBezTo>
                <a:cubicBezTo>
                  <a:pt x="484" y="255"/>
                  <a:pt x="484" y="255"/>
                  <a:pt x="484" y="255"/>
                </a:cubicBezTo>
                <a:cubicBezTo>
                  <a:pt x="484" y="255"/>
                  <a:pt x="484" y="255"/>
                  <a:pt x="484" y="255"/>
                </a:cubicBezTo>
                <a:cubicBezTo>
                  <a:pt x="485" y="254"/>
                  <a:pt x="484" y="254"/>
                  <a:pt x="485" y="254"/>
                </a:cubicBezTo>
                <a:cubicBezTo>
                  <a:pt x="485" y="254"/>
                  <a:pt x="485" y="253"/>
                  <a:pt x="485" y="253"/>
                </a:cubicBezTo>
                <a:cubicBezTo>
                  <a:pt x="485" y="253"/>
                  <a:pt x="485" y="253"/>
                  <a:pt x="485" y="253"/>
                </a:cubicBezTo>
                <a:cubicBezTo>
                  <a:pt x="484" y="253"/>
                  <a:pt x="484" y="253"/>
                  <a:pt x="484" y="253"/>
                </a:cubicBezTo>
                <a:cubicBezTo>
                  <a:pt x="484" y="253"/>
                  <a:pt x="484" y="253"/>
                  <a:pt x="485" y="253"/>
                </a:cubicBezTo>
                <a:cubicBezTo>
                  <a:pt x="485" y="253"/>
                  <a:pt x="485" y="253"/>
                  <a:pt x="485" y="253"/>
                </a:cubicBezTo>
                <a:cubicBezTo>
                  <a:pt x="485" y="252"/>
                  <a:pt x="486" y="252"/>
                  <a:pt x="486" y="252"/>
                </a:cubicBezTo>
                <a:cubicBezTo>
                  <a:pt x="486" y="252"/>
                  <a:pt x="485" y="252"/>
                  <a:pt x="486" y="252"/>
                </a:cubicBezTo>
                <a:cubicBezTo>
                  <a:pt x="486" y="252"/>
                  <a:pt x="486" y="252"/>
                  <a:pt x="486" y="252"/>
                </a:cubicBezTo>
                <a:cubicBezTo>
                  <a:pt x="486" y="252"/>
                  <a:pt x="487" y="252"/>
                  <a:pt x="487" y="252"/>
                </a:cubicBezTo>
                <a:cubicBezTo>
                  <a:pt x="487" y="252"/>
                  <a:pt x="487" y="251"/>
                  <a:pt x="487" y="251"/>
                </a:cubicBezTo>
                <a:cubicBezTo>
                  <a:pt x="487" y="251"/>
                  <a:pt x="487" y="251"/>
                  <a:pt x="486" y="251"/>
                </a:cubicBezTo>
                <a:cubicBezTo>
                  <a:pt x="486" y="251"/>
                  <a:pt x="486" y="251"/>
                  <a:pt x="486" y="251"/>
                </a:cubicBezTo>
                <a:cubicBezTo>
                  <a:pt x="486" y="251"/>
                  <a:pt x="487" y="251"/>
                  <a:pt x="487" y="251"/>
                </a:cubicBezTo>
                <a:cubicBezTo>
                  <a:pt x="487" y="251"/>
                  <a:pt x="487" y="250"/>
                  <a:pt x="487" y="250"/>
                </a:cubicBezTo>
                <a:cubicBezTo>
                  <a:pt x="487" y="250"/>
                  <a:pt x="487" y="250"/>
                  <a:pt x="487" y="250"/>
                </a:cubicBezTo>
                <a:cubicBezTo>
                  <a:pt x="487" y="250"/>
                  <a:pt x="487" y="250"/>
                  <a:pt x="487" y="250"/>
                </a:cubicBezTo>
                <a:cubicBezTo>
                  <a:pt x="487" y="250"/>
                  <a:pt x="487" y="250"/>
                  <a:pt x="486" y="250"/>
                </a:cubicBezTo>
                <a:cubicBezTo>
                  <a:pt x="487" y="250"/>
                  <a:pt x="487" y="249"/>
                  <a:pt x="487" y="249"/>
                </a:cubicBezTo>
                <a:cubicBezTo>
                  <a:pt x="487" y="249"/>
                  <a:pt x="487" y="249"/>
                  <a:pt x="487" y="249"/>
                </a:cubicBezTo>
                <a:cubicBezTo>
                  <a:pt x="487" y="249"/>
                  <a:pt x="487" y="249"/>
                  <a:pt x="487" y="249"/>
                </a:cubicBezTo>
                <a:cubicBezTo>
                  <a:pt x="487" y="249"/>
                  <a:pt x="488" y="249"/>
                  <a:pt x="488" y="249"/>
                </a:cubicBezTo>
                <a:cubicBezTo>
                  <a:pt x="488" y="249"/>
                  <a:pt x="488" y="248"/>
                  <a:pt x="488" y="248"/>
                </a:cubicBezTo>
                <a:cubicBezTo>
                  <a:pt x="488" y="248"/>
                  <a:pt x="487" y="248"/>
                  <a:pt x="488" y="249"/>
                </a:cubicBezTo>
                <a:cubicBezTo>
                  <a:pt x="487" y="249"/>
                  <a:pt x="487" y="249"/>
                  <a:pt x="487" y="249"/>
                </a:cubicBezTo>
                <a:cubicBezTo>
                  <a:pt x="487" y="249"/>
                  <a:pt x="487" y="249"/>
                  <a:pt x="487" y="249"/>
                </a:cubicBezTo>
                <a:cubicBezTo>
                  <a:pt x="487" y="248"/>
                  <a:pt x="488" y="248"/>
                  <a:pt x="488" y="248"/>
                </a:cubicBezTo>
                <a:cubicBezTo>
                  <a:pt x="488" y="248"/>
                  <a:pt x="487" y="247"/>
                  <a:pt x="487" y="247"/>
                </a:cubicBezTo>
                <a:cubicBezTo>
                  <a:pt x="487" y="247"/>
                  <a:pt x="486" y="246"/>
                  <a:pt x="486" y="246"/>
                </a:cubicBezTo>
                <a:cubicBezTo>
                  <a:pt x="486" y="246"/>
                  <a:pt x="485" y="247"/>
                  <a:pt x="485" y="247"/>
                </a:cubicBezTo>
                <a:cubicBezTo>
                  <a:pt x="485" y="247"/>
                  <a:pt x="485" y="247"/>
                  <a:pt x="484" y="247"/>
                </a:cubicBezTo>
                <a:cubicBezTo>
                  <a:pt x="484" y="247"/>
                  <a:pt x="484" y="246"/>
                  <a:pt x="484" y="246"/>
                </a:cubicBezTo>
                <a:cubicBezTo>
                  <a:pt x="484" y="246"/>
                  <a:pt x="485" y="246"/>
                  <a:pt x="485" y="246"/>
                </a:cubicBezTo>
                <a:cubicBezTo>
                  <a:pt x="486" y="245"/>
                  <a:pt x="486" y="245"/>
                  <a:pt x="486" y="245"/>
                </a:cubicBezTo>
                <a:cubicBezTo>
                  <a:pt x="486" y="245"/>
                  <a:pt x="487" y="245"/>
                  <a:pt x="487" y="245"/>
                </a:cubicBezTo>
                <a:cubicBezTo>
                  <a:pt x="487" y="245"/>
                  <a:pt x="488" y="245"/>
                  <a:pt x="488" y="245"/>
                </a:cubicBezTo>
                <a:cubicBezTo>
                  <a:pt x="488" y="244"/>
                  <a:pt x="487" y="244"/>
                  <a:pt x="487" y="243"/>
                </a:cubicBezTo>
                <a:cubicBezTo>
                  <a:pt x="487" y="243"/>
                  <a:pt x="487" y="243"/>
                  <a:pt x="487" y="243"/>
                </a:cubicBezTo>
                <a:cubicBezTo>
                  <a:pt x="486" y="243"/>
                  <a:pt x="486" y="242"/>
                  <a:pt x="485" y="242"/>
                </a:cubicBezTo>
                <a:cubicBezTo>
                  <a:pt x="485" y="242"/>
                  <a:pt x="485" y="242"/>
                  <a:pt x="485" y="242"/>
                </a:cubicBezTo>
                <a:cubicBezTo>
                  <a:pt x="485" y="242"/>
                  <a:pt x="485" y="242"/>
                  <a:pt x="485" y="242"/>
                </a:cubicBezTo>
                <a:cubicBezTo>
                  <a:pt x="485" y="242"/>
                  <a:pt x="485" y="242"/>
                  <a:pt x="484" y="242"/>
                </a:cubicBezTo>
                <a:cubicBezTo>
                  <a:pt x="484" y="241"/>
                  <a:pt x="484" y="242"/>
                  <a:pt x="484" y="242"/>
                </a:cubicBezTo>
                <a:cubicBezTo>
                  <a:pt x="484" y="242"/>
                  <a:pt x="484" y="242"/>
                  <a:pt x="484" y="242"/>
                </a:cubicBezTo>
                <a:cubicBezTo>
                  <a:pt x="484" y="241"/>
                  <a:pt x="485" y="241"/>
                  <a:pt x="485" y="242"/>
                </a:cubicBezTo>
                <a:cubicBezTo>
                  <a:pt x="485" y="242"/>
                  <a:pt x="485" y="242"/>
                  <a:pt x="485" y="242"/>
                </a:cubicBezTo>
                <a:cubicBezTo>
                  <a:pt x="486" y="242"/>
                  <a:pt x="486" y="242"/>
                  <a:pt x="486" y="242"/>
                </a:cubicBezTo>
                <a:cubicBezTo>
                  <a:pt x="487" y="242"/>
                  <a:pt x="487" y="242"/>
                  <a:pt x="488" y="242"/>
                </a:cubicBezTo>
                <a:cubicBezTo>
                  <a:pt x="488" y="242"/>
                  <a:pt x="488" y="242"/>
                  <a:pt x="487" y="242"/>
                </a:cubicBezTo>
                <a:cubicBezTo>
                  <a:pt x="487" y="241"/>
                  <a:pt x="487" y="241"/>
                  <a:pt x="486" y="241"/>
                </a:cubicBezTo>
                <a:cubicBezTo>
                  <a:pt x="486" y="241"/>
                  <a:pt x="486" y="240"/>
                  <a:pt x="486" y="240"/>
                </a:cubicBezTo>
                <a:cubicBezTo>
                  <a:pt x="486" y="240"/>
                  <a:pt x="486" y="240"/>
                  <a:pt x="486" y="240"/>
                </a:cubicBezTo>
                <a:cubicBezTo>
                  <a:pt x="485" y="240"/>
                  <a:pt x="485" y="240"/>
                  <a:pt x="485" y="239"/>
                </a:cubicBezTo>
                <a:cubicBezTo>
                  <a:pt x="485" y="239"/>
                  <a:pt x="485" y="239"/>
                  <a:pt x="485" y="238"/>
                </a:cubicBezTo>
                <a:cubicBezTo>
                  <a:pt x="485" y="237"/>
                  <a:pt x="484" y="237"/>
                  <a:pt x="484" y="236"/>
                </a:cubicBezTo>
                <a:cubicBezTo>
                  <a:pt x="484" y="236"/>
                  <a:pt x="484" y="235"/>
                  <a:pt x="483" y="235"/>
                </a:cubicBezTo>
                <a:cubicBezTo>
                  <a:pt x="483" y="235"/>
                  <a:pt x="483" y="235"/>
                  <a:pt x="483" y="235"/>
                </a:cubicBezTo>
                <a:cubicBezTo>
                  <a:pt x="483" y="235"/>
                  <a:pt x="482" y="234"/>
                  <a:pt x="482" y="234"/>
                </a:cubicBezTo>
                <a:cubicBezTo>
                  <a:pt x="482" y="234"/>
                  <a:pt x="481" y="233"/>
                  <a:pt x="481" y="234"/>
                </a:cubicBezTo>
                <a:cubicBezTo>
                  <a:pt x="481" y="234"/>
                  <a:pt x="481" y="234"/>
                  <a:pt x="481" y="233"/>
                </a:cubicBezTo>
                <a:cubicBezTo>
                  <a:pt x="481" y="233"/>
                  <a:pt x="481" y="233"/>
                  <a:pt x="481" y="233"/>
                </a:cubicBezTo>
                <a:cubicBezTo>
                  <a:pt x="481" y="233"/>
                  <a:pt x="481" y="233"/>
                  <a:pt x="481" y="233"/>
                </a:cubicBezTo>
                <a:cubicBezTo>
                  <a:pt x="481" y="233"/>
                  <a:pt x="481" y="233"/>
                  <a:pt x="481" y="233"/>
                </a:cubicBezTo>
                <a:cubicBezTo>
                  <a:pt x="481" y="232"/>
                  <a:pt x="481" y="231"/>
                  <a:pt x="482" y="231"/>
                </a:cubicBezTo>
                <a:cubicBezTo>
                  <a:pt x="483" y="231"/>
                  <a:pt x="483" y="231"/>
                  <a:pt x="483" y="231"/>
                </a:cubicBezTo>
                <a:cubicBezTo>
                  <a:pt x="483" y="230"/>
                  <a:pt x="483" y="230"/>
                  <a:pt x="484" y="230"/>
                </a:cubicBezTo>
                <a:cubicBezTo>
                  <a:pt x="483" y="230"/>
                  <a:pt x="483" y="230"/>
                  <a:pt x="483" y="230"/>
                </a:cubicBezTo>
                <a:cubicBezTo>
                  <a:pt x="483" y="229"/>
                  <a:pt x="483" y="229"/>
                  <a:pt x="484" y="229"/>
                </a:cubicBezTo>
                <a:cubicBezTo>
                  <a:pt x="484" y="229"/>
                  <a:pt x="484" y="229"/>
                  <a:pt x="484" y="229"/>
                </a:cubicBezTo>
                <a:cubicBezTo>
                  <a:pt x="484" y="230"/>
                  <a:pt x="484" y="230"/>
                  <a:pt x="484" y="230"/>
                </a:cubicBezTo>
                <a:cubicBezTo>
                  <a:pt x="484" y="230"/>
                  <a:pt x="485" y="230"/>
                  <a:pt x="485" y="229"/>
                </a:cubicBezTo>
                <a:cubicBezTo>
                  <a:pt x="485" y="229"/>
                  <a:pt x="485" y="229"/>
                  <a:pt x="485" y="229"/>
                </a:cubicBezTo>
                <a:cubicBezTo>
                  <a:pt x="484" y="229"/>
                  <a:pt x="485" y="229"/>
                  <a:pt x="485" y="229"/>
                </a:cubicBezTo>
                <a:cubicBezTo>
                  <a:pt x="485" y="229"/>
                  <a:pt x="485" y="229"/>
                  <a:pt x="485" y="228"/>
                </a:cubicBezTo>
                <a:cubicBezTo>
                  <a:pt x="485" y="228"/>
                  <a:pt x="485" y="228"/>
                  <a:pt x="485" y="228"/>
                </a:cubicBezTo>
                <a:cubicBezTo>
                  <a:pt x="485" y="228"/>
                  <a:pt x="485" y="228"/>
                  <a:pt x="486" y="228"/>
                </a:cubicBezTo>
                <a:cubicBezTo>
                  <a:pt x="486" y="228"/>
                  <a:pt x="486" y="228"/>
                  <a:pt x="487" y="228"/>
                </a:cubicBezTo>
                <a:cubicBezTo>
                  <a:pt x="487" y="227"/>
                  <a:pt x="488" y="227"/>
                  <a:pt x="488" y="227"/>
                </a:cubicBezTo>
                <a:cubicBezTo>
                  <a:pt x="488" y="227"/>
                  <a:pt x="489" y="228"/>
                  <a:pt x="489" y="227"/>
                </a:cubicBezTo>
                <a:cubicBezTo>
                  <a:pt x="489" y="227"/>
                  <a:pt x="489" y="227"/>
                  <a:pt x="489" y="227"/>
                </a:cubicBezTo>
                <a:cubicBezTo>
                  <a:pt x="489" y="227"/>
                  <a:pt x="489" y="227"/>
                  <a:pt x="489" y="227"/>
                </a:cubicBezTo>
                <a:cubicBezTo>
                  <a:pt x="489" y="227"/>
                  <a:pt x="490" y="226"/>
                  <a:pt x="490" y="226"/>
                </a:cubicBezTo>
                <a:cubicBezTo>
                  <a:pt x="490" y="226"/>
                  <a:pt x="489" y="226"/>
                  <a:pt x="489" y="226"/>
                </a:cubicBezTo>
                <a:cubicBezTo>
                  <a:pt x="489" y="226"/>
                  <a:pt x="489" y="226"/>
                  <a:pt x="489" y="226"/>
                </a:cubicBezTo>
                <a:cubicBezTo>
                  <a:pt x="489" y="226"/>
                  <a:pt x="488" y="225"/>
                  <a:pt x="488" y="225"/>
                </a:cubicBezTo>
                <a:cubicBezTo>
                  <a:pt x="488" y="225"/>
                  <a:pt x="488" y="226"/>
                  <a:pt x="488" y="226"/>
                </a:cubicBezTo>
                <a:cubicBezTo>
                  <a:pt x="488" y="225"/>
                  <a:pt x="487" y="226"/>
                  <a:pt x="487" y="226"/>
                </a:cubicBezTo>
                <a:cubicBezTo>
                  <a:pt x="486" y="226"/>
                  <a:pt x="486" y="225"/>
                  <a:pt x="486" y="225"/>
                </a:cubicBezTo>
                <a:cubicBezTo>
                  <a:pt x="485" y="225"/>
                  <a:pt x="485" y="225"/>
                  <a:pt x="485" y="225"/>
                </a:cubicBezTo>
                <a:cubicBezTo>
                  <a:pt x="485" y="224"/>
                  <a:pt x="484" y="225"/>
                  <a:pt x="484" y="225"/>
                </a:cubicBezTo>
                <a:cubicBezTo>
                  <a:pt x="484" y="225"/>
                  <a:pt x="483" y="225"/>
                  <a:pt x="483" y="225"/>
                </a:cubicBezTo>
                <a:cubicBezTo>
                  <a:pt x="483" y="225"/>
                  <a:pt x="483" y="226"/>
                  <a:pt x="483" y="226"/>
                </a:cubicBezTo>
                <a:cubicBezTo>
                  <a:pt x="482" y="226"/>
                  <a:pt x="482" y="226"/>
                  <a:pt x="482" y="227"/>
                </a:cubicBezTo>
                <a:cubicBezTo>
                  <a:pt x="481" y="227"/>
                  <a:pt x="481" y="226"/>
                  <a:pt x="481" y="226"/>
                </a:cubicBezTo>
                <a:cubicBezTo>
                  <a:pt x="480" y="226"/>
                  <a:pt x="480" y="226"/>
                  <a:pt x="480" y="226"/>
                </a:cubicBezTo>
                <a:cubicBezTo>
                  <a:pt x="480" y="225"/>
                  <a:pt x="480" y="225"/>
                  <a:pt x="480" y="225"/>
                </a:cubicBezTo>
                <a:cubicBezTo>
                  <a:pt x="480" y="224"/>
                  <a:pt x="480" y="224"/>
                  <a:pt x="480" y="223"/>
                </a:cubicBezTo>
                <a:cubicBezTo>
                  <a:pt x="480" y="223"/>
                  <a:pt x="479" y="223"/>
                  <a:pt x="479" y="223"/>
                </a:cubicBezTo>
                <a:cubicBezTo>
                  <a:pt x="479" y="224"/>
                  <a:pt x="479" y="224"/>
                  <a:pt x="479" y="224"/>
                </a:cubicBezTo>
                <a:cubicBezTo>
                  <a:pt x="479" y="224"/>
                  <a:pt x="479" y="224"/>
                  <a:pt x="479" y="224"/>
                </a:cubicBezTo>
                <a:cubicBezTo>
                  <a:pt x="479" y="224"/>
                  <a:pt x="479" y="224"/>
                  <a:pt x="479" y="224"/>
                </a:cubicBezTo>
                <a:cubicBezTo>
                  <a:pt x="479" y="224"/>
                  <a:pt x="478" y="224"/>
                  <a:pt x="478" y="224"/>
                </a:cubicBezTo>
                <a:cubicBezTo>
                  <a:pt x="478" y="223"/>
                  <a:pt x="478" y="223"/>
                  <a:pt x="477" y="223"/>
                </a:cubicBezTo>
                <a:cubicBezTo>
                  <a:pt x="477" y="223"/>
                  <a:pt x="476" y="222"/>
                  <a:pt x="476" y="222"/>
                </a:cubicBezTo>
                <a:cubicBezTo>
                  <a:pt x="477" y="222"/>
                  <a:pt x="477" y="221"/>
                  <a:pt x="477" y="221"/>
                </a:cubicBezTo>
                <a:cubicBezTo>
                  <a:pt x="477" y="221"/>
                  <a:pt x="477" y="220"/>
                  <a:pt x="477" y="220"/>
                </a:cubicBezTo>
                <a:cubicBezTo>
                  <a:pt x="478" y="220"/>
                  <a:pt x="478" y="221"/>
                  <a:pt x="478" y="221"/>
                </a:cubicBezTo>
                <a:cubicBezTo>
                  <a:pt x="479" y="221"/>
                  <a:pt x="479" y="221"/>
                  <a:pt x="479" y="221"/>
                </a:cubicBezTo>
                <a:cubicBezTo>
                  <a:pt x="480" y="221"/>
                  <a:pt x="480" y="221"/>
                  <a:pt x="480" y="220"/>
                </a:cubicBezTo>
                <a:cubicBezTo>
                  <a:pt x="480" y="220"/>
                  <a:pt x="480" y="220"/>
                  <a:pt x="480" y="220"/>
                </a:cubicBezTo>
                <a:cubicBezTo>
                  <a:pt x="481" y="220"/>
                  <a:pt x="481" y="220"/>
                  <a:pt x="481" y="219"/>
                </a:cubicBezTo>
                <a:cubicBezTo>
                  <a:pt x="481" y="219"/>
                  <a:pt x="481" y="218"/>
                  <a:pt x="482" y="218"/>
                </a:cubicBezTo>
                <a:cubicBezTo>
                  <a:pt x="483" y="218"/>
                  <a:pt x="483" y="218"/>
                  <a:pt x="484" y="217"/>
                </a:cubicBezTo>
                <a:cubicBezTo>
                  <a:pt x="484" y="217"/>
                  <a:pt x="485" y="216"/>
                  <a:pt x="485" y="216"/>
                </a:cubicBezTo>
                <a:cubicBezTo>
                  <a:pt x="486" y="215"/>
                  <a:pt x="486" y="215"/>
                  <a:pt x="486" y="215"/>
                </a:cubicBezTo>
                <a:cubicBezTo>
                  <a:pt x="487" y="215"/>
                  <a:pt x="487" y="215"/>
                  <a:pt x="487" y="215"/>
                </a:cubicBezTo>
                <a:cubicBezTo>
                  <a:pt x="487" y="215"/>
                  <a:pt x="487" y="215"/>
                  <a:pt x="488" y="215"/>
                </a:cubicBezTo>
                <a:cubicBezTo>
                  <a:pt x="488" y="215"/>
                  <a:pt x="488" y="215"/>
                  <a:pt x="488" y="216"/>
                </a:cubicBezTo>
                <a:cubicBezTo>
                  <a:pt x="488" y="216"/>
                  <a:pt x="488" y="216"/>
                  <a:pt x="489" y="216"/>
                </a:cubicBezTo>
                <a:cubicBezTo>
                  <a:pt x="489" y="216"/>
                  <a:pt x="489" y="216"/>
                  <a:pt x="489" y="216"/>
                </a:cubicBezTo>
                <a:cubicBezTo>
                  <a:pt x="489" y="216"/>
                  <a:pt x="489" y="217"/>
                  <a:pt x="488" y="217"/>
                </a:cubicBezTo>
                <a:cubicBezTo>
                  <a:pt x="488" y="217"/>
                  <a:pt x="488" y="217"/>
                  <a:pt x="488" y="218"/>
                </a:cubicBezTo>
                <a:cubicBezTo>
                  <a:pt x="487" y="218"/>
                  <a:pt x="487" y="218"/>
                  <a:pt x="487" y="218"/>
                </a:cubicBezTo>
                <a:cubicBezTo>
                  <a:pt x="487" y="218"/>
                  <a:pt x="487" y="218"/>
                  <a:pt x="487" y="219"/>
                </a:cubicBezTo>
                <a:cubicBezTo>
                  <a:pt x="487" y="219"/>
                  <a:pt x="487" y="219"/>
                  <a:pt x="486" y="219"/>
                </a:cubicBezTo>
                <a:cubicBezTo>
                  <a:pt x="486" y="219"/>
                  <a:pt x="486" y="219"/>
                  <a:pt x="486" y="219"/>
                </a:cubicBezTo>
                <a:cubicBezTo>
                  <a:pt x="486" y="219"/>
                  <a:pt x="486" y="219"/>
                  <a:pt x="486" y="219"/>
                </a:cubicBezTo>
                <a:cubicBezTo>
                  <a:pt x="487" y="220"/>
                  <a:pt x="487" y="220"/>
                  <a:pt x="488" y="220"/>
                </a:cubicBezTo>
                <a:cubicBezTo>
                  <a:pt x="488" y="220"/>
                  <a:pt x="487" y="220"/>
                  <a:pt x="487" y="220"/>
                </a:cubicBezTo>
                <a:cubicBezTo>
                  <a:pt x="487" y="220"/>
                  <a:pt x="487" y="220"/>
                  <a:pt x="487" y="221"/>
                </a:cubicBezTo>
                <a:cubicBezTo>
                  <a:pt x="487" y="221"/>
                  <a:pt x="487" y="221"/>
                  <a:pt x="486" y="221"/>
                </a:cubicBezTo>
                <a:cubicBezTo>
                  <a:pt x="486" y="221"/>
                  <a:pt x="486" y="221"/>
                  <a:pt x="486" y="221"/>
                </a:cubicBezTo>
                <a:cubicBezTo>
                  <a:pt x="486" y="221"/>
                  <a:pt x="486" y="221"/>
                  <a:pt x="486" y="221"/>
                </a:cubicBezTo>
                <a:cubicBezTo>
                  <a:pt x="486" y="221"/>
                  <a:pt x="486" y="222"/>
                  <a:pt x="486" y="222"/>
                </a:cubicBezTo>
                <a:cubicBezTo>
                  <a:pt x="487" y="221"/>
                  <a:pt x="488" y="221"/>
                  <a:pt x="489" y="220"/>
                </a:cubicBezTo>
                <a:cubicBezTo>
                  <a:pt x="489" y="220"/>
                  <a:pt x="490" y="219"/>
                  <a:pt x="490" y="219"/>
                </a:cubicBezTo>
                <a:cubicBezTo>
                  <a:pt x="490" y="219"/>
                  <a:pt x="491" y="219"/>
                  <a:pt x="491" y="219"/>
                </a:cubicBezTo>
                <a:cubicBezTo>
                  <a:pt x="491" y="218"/>
                  <a:pt x="492" y="219"/>
                  <a:pt x="492" y="219"/>
                </a:cubicBezTo>
                <a:cubicBezTo>
                  <a:pt x="492" y="219"/>
                  <a:pt x="493" y="219"/>
                  <a:pt x="493" y="218"/>
                </a:cubicBezTo>
                <a:cubicBezTo>
                  <a:pt x="493" y="218"/>
                  <a:pt x="494" y="218"/>
                  <a:pt x="494" y="218"/>
                </a:cubicBezTo>
                <a:cubicBezTo>
                  <a:pt x="494" y="218"/>
                  <a:pt x="494" y="218"/>
                  <a:pt x="494" y="218"/>
                </a:cubicBezTo>
                <a:cubicBezTo>
                  <a:pt x="494" y="219"/>
                  <a:pt x="495" y="219"/>
                  <a:pt x="495" y="219"/>
                </a:cubicBezTo>
                <a:cubicBezTo>
                  <a:pt x="495" y="219"/>
                  <a:pt x="495" y="219"/>
                  <a:pt x="495" y="219"/>
                </a:cubicBezTo>
                <a:cubicBezTo>
                  <a:pt x="495" y="219"/>
                  <a:pt x="496" y="219"/>
                  <a:pt x="496" y="219"/>
                </a:cubicBezTo>
                <a:cubicBezTo>
                  <a:pt x="496" y="219"/>
                  <a:pt x="496" y="219"/>
                  <a:pt x="497" y="219"/>
                </a:cubicBezTo>
                <a:cubicBezTo>
                  <a:pt x="497" y="220"/>
                  <a:pt x="497" y="220"/>
                  <a:pt x="496" y="220"/>
                </a:cubicBezTo>
                <a:cubicBezTo>
                  <a:pt x="496" y="221"/>
                  <a:pt x="496" y="221"/>
                  <a:pt x="496" y="221"/>
                </a:cubicBezTo>
                <a:cubicBezTo>
                  <a:pt x="496" y="222"/>
                  <a:pt x="497" y="222"/>
                  <a:pt x="497" y="222"/>
                </a:cubicBezTo>
                <a:cubicBezTo>
                  <a:pt x="497" y="222"/>
                  <a:pt x="497" y="222"/>
                  <a:pt x="497" y="222"/>
                </a:cubicBezTo>
                <a:cubicBezTo>
                  <a:pt x="497" y="222"/>
                  <a:pt x="496" y="222"/>
                  <a:pt x="496" y="22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22"/>
                  <a:pt x="496" y="223"/>
                  <a:pt x="496" y="223"/>
                </a:cubicBezTo>
                <a:cubicBezTo>
                  <a:pt x="496" y="223"/>
                  <a:pt x="495" y="223"/>
                  <a:pt x="496" y="223"/>
                </a:cubicBezTo>
                <a:cubicBezTo>
                  <a:pt x="495" y="223"/>
                  <a:pt x="495" y="223"/>
                  <a:pt x="495" y="224"/>
                </a:cubicBezTo>
                <a:cubicBezTo>
                  <a:pt x="495" y="224"/>
                  <a:pt x="496" y="224"/>
                  <a:pt x="496" y="224"/>
                </a:cubicBezTo>
                <a:cubicBezTo>
                  <a:pt x="496" y="224"/>
                  <a:pt x="496" y="224"/>
                  <a:pt x="496" y="224"/>
                </a:cubicBezTo>
                <a:cubicBezTo>
                  <a:pt x="496" y="224"/>
                  <a:pt x="496" y="224"/>
                  <a:pt x="496" y="224"/>
                </a:cubicBezTo>
                <a:cubicBezTo>
                  <a:pt x="496" y="224"/>
                  <a:pt x="496" y="224"/>
                  <a:pt x="496" y="224"/>
                </a:cubicBezTo>
                <a:cubicBezTo>
                  <a:pt x="497" y="225"/>
                  <a:pt x="497" y="224"/>
                  <a:pt x="497" y="224"/>
                </a:cubicBezTo>
                <a:cubicBezTo>
                  <a:pt x="497" y="225"/>
                  <a:pt x="497" y="225"/>
                  <a:pt x="497" y="225"/>
                </a:cubicBezTo>
                <a:cubicBezTo>
                  <a:pt x="497" y="225"/>
                  <a:pt x="497" y="225"/>
                  <a:pt x="497" y="225"/>
                </a:cubicBezTo>
                <a:cubicBezTo>
                  <a:pt x="497" y="225"/>
                  <a:pt x="497" y="225"/>
                  <a:pt x="497" y="225"/>
                </a:cubicBezTo>
                <a:cubicBezTo>
                  <a:pt x="497" y="225"/>
                  <a:pt x="497" y="225"/>
                  <a:pt x="497" y="224"/>
                </a:cubicBezTo>
                <a:cubicBezTo>
                  <a:pt x="497" y="224"/>
                  <a:pt x="497" y="224"/>
                  <a:pt x="498" y="224"/>
                </a:cubicBezTo>
                <a:cubicBezTo>
                  <a:pt x="497" y="224"/>
                  <a:pt x="497" y="224"/>
                  <a:pt x="497" y="224"/>
                </a:cubicBezTo>
                <a:cubicBezTo>
                  <a:pt x="498" y="224"/>
                  <a:pt x="498" y="224"/>
                  <a:pt x="498" y="225"/>
                </a:cubicBezTo>
                <a:cubicBezTo>
                  <a:pt x="499" y="225"/>
                  <a:pt x="499" y="225"/>
                  <a:pt x="499" y="225"/>
                </a:cubicBezTo>
                <a:cubicBezTo>
                  <a:pt x="499" y="224"/>
                  <a:pt x="499" y="224"/>
                  <a:pt x="500" y="224"/>
                </a:cubicBezTo>
                <a:cubicBezTo>
                  <a:pt x="500" y="224"/>
                  <a:pt x="500" y="224"/>
                  <a:pt x="500" y="224"/>
                </a:cubicBezTo>
                <a:cubicBezTo>
                  <a:pt x="500" y="224"/>
                  <a:pt x="500" y="224"/>
                  <a:pt x="500" y="224"/>
                </a:cubicBezTo>
                <a:cubicBezTo>
                  <a:pt x="500" y="225"/>
                  <a:pt x="500" y="225"/>
                  <a:pt x="500" y="225"/>
                </a:cubicBezTo>
                <a:cubicBezTo>
                  <a:pt x="500" y="225"/>
                  <a:pt x="500" y="224"/>
                  <a:pt x="500" y="225"/>
                </a:cubicBezTo>
                <a:cubicBezTo>
                  <a:pt x="500" y="225"/>
                  <a:pt x="500" y="225"/>
                  <a:pt x="500" y="225"/>
                </a:cubicBezTo>
                <a:cubicBezTo>
                  <a:pt x="500" y="225"/>
                  <a:pt x="500" y="226"/>
                  <a:pt x="500" y="226"/>
                </a:cubicBezTo>
                <a:cubicBezTo>
                  <a:pt x="500" y="226"/>
                  <a:pt x="500" y="226"/>
                  <a:pt x="501" y="226"/>
                </a:cubicBezTo>
                <a:cubicBezTo>
                  <a:pt x="500" y="226"/>
                  <a:pt x="500" y="226"/>
                  <a:pt x="500" y="227"/>
                </a:cubicBezTo>
                <a:cubicBezTo>
                  <a:pt x="500" y="227"/>
                  <a:pt x="500" y="226"/>
                  <a:pt x="501" y="227"/>
                </a:cubicBezTo>
                <a:cubicBezTo>
                  <a:pt x="500" y="227"/>
                  <a:pt x="500" y="227"/>
                  <a:pt x="500" y="227"/>
                </a:cubicBezTo>
                <a:cubicBezTo>
                  <a:pt x="500" y="227"/>
                  <a:pt x="500" y="227"/>
                  <a:pt x="501" y="227"/>
                </a:cubicBezTo>
                <a:cubicBezTo>
                  <a:pt x="500" y="227"/>
                  <a:pt x="501" y="227"/>
                  <a:pt x="501" y="227"/>
                </a:cubicBezTo>
                <a:cubicBezTo>
                  <a:pt x="501" y="227"/>
                  <a:pt x="501" y="227"/>
                  <a:pt x="500" y="228"/>
                </a:cubicBezTo>
                <a:cubicBezTo>
                  <a:pt x="500" y="228"/>
                  <a:pt x="501" y="227"/>
                  <a:pt x="500" y="227"/>
                </a:cubicBezTo>
                <a:cubicBezTo>
                  <a:pt x="500" y="227"/>
                  <a:pt x="500" y="227"/>
                  <a:pt x="500" y="227"/>
                </a:cubicBezTo>
                <a:cubicBezTo>
                  <a:pt x="500" y="227"/>
                  <a:pt x="500" y="227"/>
                  <a:pt x="500" y="227"/>
                </a:cubicBezTo>
                <a:cubicBezTo>
                  <a:pt x="500" y="227"/>
                  <a:pt x="500" y="227"/>
                  <a:pt x="500" y="227"/>
                </a:cubicBezTo>
                <a:cubicBezTo>
                  <a:pt x="500" y="227"/>
                  <a:pt x="500" y="227"/>
                  <a:pt x="500" y="227"/>
                </a:cubicBezTo>
                <a:cubicBezTo>
                  <a:pt x="499" y="227"/>
                  <a:pt x="500" y="227"/>
                  <a:pt x="500" y="227"/>
                </a:cubicBezTo>
                <a:cubicBezTo>
                  <a:pt x="500" y="227"/>
                  <a:pt x="499" y="227"/>
                  <a:pt x="499" y="227"/>
                </a:cubicBezTo>
                <a:cubicBezTo>
                  <a:pt x="499" y="227"/>
                  <a:pt x="499" y="227"/>
                  <a:pt x="499" y="228"/>
                </a:cubicBezTo>
                <a:cubicBezTo>
                  <a:pt x="499" y="227"/>
                  <a:pt x="499" y="227"/>
                  <a:pt x="499" y="227"/>
                </a:cubicBezTo>
                <a:cubicBezTo>
                  <a:pt x="499" y="228"/>
                  <a:pt x="499" y="227"/>
                  <a:pt x="499" y="228"/>
                </a:cubicBezTo>
                <a:cubicBezTo>
                  <a:pt x="499" y="228"/>
                  <a:pt x="499" y="227"/>
                  <a:pt x="499" y="227"/>
                </a:cubicBezTo>
                <a:cubicBezTo>
                  <a:pt x="499" y="227"/>
                  <a:pt x="499" y="228"/>
                  <a:pt x="499" y="228"/>
                </a:cubicBezTo>
                <a:cubicBezTo>
                  <a:pt x="499" y="228"/>
                  <a:pt x="499" y="228"/>
                  <a:pt x="499" y="228"/>
                </a:cubicBezTo>
                <a:cubicBezTo>
                  <a:pt x="499" y="228"/>
                  <a:pt x="500" y="228"/>
                  <a:pt x="500" y="228"/>
                </a:cubicBezTo>
                <a:cubicBezTo>
                  <a:pt x="500" y="228"/>
                  <a:pt x="500" y="228"/>
                  <a:pt x="500" y="229"/>
                </a:cubicBezTo>
                <a:cubicBezTo>
                  <a:pt x="500" y="229"/>
                  <a:pt x="500" y="229"/>
                  <a:pt x="500" y="230"/>
                </a:cubicBezTo>
                <a:cubicBezTo>
                  <a:pt x="500" y="230"/>
                  <a:pt x="500" y="230"/>
                  <a:pt x="501" y="230"/>
                </a:cubicBezTo>
                <a:cubicBezTo>
                  <a:pt x="500" y="230"/>
                  <a:pt x="500" y="230"/>
                  <a:pt x="500" y="230"/>
                </a:cubicBezTo>
                <a:cubicBezTo>
                  <a:pt x="500" y="230"/>
                  <a:pt x="500" y="230"/>
                  <a:pt x="500" y="230"/>
                </a:cubicBezTo>
                <a:cubicBezTo>
                  <a:pt x="500" y="230"/>
                  <a:pt x="500" y="231"/>
                  <a:pt x="500" y="231"/>
                </a:cubicBezTo>
                <a:cubicBezTo>
                  <a:pt x="500" y="231"/>
                  <a:pt x="499" y="231"/>
                  <a:pt x="500" y="231"/>
                </a:cubicBezTo>
                <a:cubicBezTo>
                  <a:pt x="500" y="231"/>
                  <a:pt x="500" y="231"/>
                  <a:pt x="500" y="231"/>
                </a:cubicBezTo>
                <a:cubicBezTo>
                  <a:pt x="500" y="231"/>
                  <a:pt x="499" y="232"/>
                  <a:pt x="499" y="232"/>
                </a:cubicBezTo>
                <a:cubicBezTo>
                  <a:pt x="499" y="232"/>
                  <a:pt x="499" y="233"/>
                  <a:pt x="499" y="233"/>
                </a:cubicBezTo>
                <a:cubicBezTo>
                  <a:pt x="499" y="233"/>
                  <a:pt x="499" y="233"/>
                  <a:pt x="499" y="233"/>
                </a:cubicBezTo>
                <a:cubicBezTo>
                  <a:pt x="499" y="233"/>
                  <a:pt x="499" y="233"/>
                  <a:pt x="499" y="233"/>
                </a:cubicBezTo>
                <a:cubicBezTo>
                  <a:pt x="499" y="234"/>
                  <a:pt x="499" y="233"/>
                  <a:pt x="499" y="233"/>
                </a:cubicBezTo>
                <a:cubicBezTo>
                  <a:pt x="500" y="234"/>
                  <a:pt x="500" y="233"/>
                  <a:pt x="500" y="233"/>
                </a:cubicBezTo>
                <a:cubicBezTo>
                  <a:pt x="500" y="233"/>
                  <a:pt x="500" y="233"/>
                  <a:pt x="500" y="234"/>
                </a:cubicBezTo>
                <a:cubicBezTo>
                  <a:pt x="500" y="234"/>
                  <a:pt x="499" y="234"/>
                  <a:pt x="499" y="234"/>
                </a:cubicBezTo>
                <a:cubicBezTo>
                  <a:pt x="500" y="234"/>
                  <a:pt x="500" y="234"/>
                  <a:pt x="500" y="234"/>
                </a:cubicBezTo>
                <a:cubicBezTo>
                  <a:pt x="500" y="234"/>
                  <a:pt x="500" y="234"/>
                  <a:pt x="500" y="234"/>
                </a:cubicBezTo>
                <a:cubicBezTo>
                  <a:pt x="500" y="234"/>
                  <a:pt x="499" y="234"/>
                  <a:pt x="499" y="234"/>
                </a:cubicBezTo>
                <a:cubicBezTo>
                  <a:pt x="499" y="234"/>
                  <a:pt x="499" y="234"/>
                  <a:pt x="499" y="234"/>
                </a:cubicBezTo>
                <a:cubicBezTo>
                  <a:pt x="499" y="234"/>
                  <a:pt x="499" y="234"/>
                  <a:pt x="499" y="234"/>
                </a:cubicBezTo>
                <a:cubicBezTo>
                  <a:pt x="499" y="234"/>
                  <a:pt x="500" y="235"/>
                  <a:pt x="500" y="235"/>
                </a:cubicBezTo>
                <a:cubicBezTo>
                  <a:pt x="500" y="234"/>
                  <a:pt x="500" y="234"/>
                  <a:pt x="501" y="234"/>
                </a:cubicBezTo>
                <a:cubicBezTo>
                  <a:pt x="501" y="234"/>
                  <a:pt x="502" y="233"/>
                  <a:pt x="502" y="234"/>
                </a:cubicBezTo>
                <a:cubicBezTo>
                  <a:pt x="502" y="234"/>
                  <a:pt x="501" y="234"/>
                  <a:pt x="501" y="234"/>
                </a:cubicBezTo>
                <a:cubicBezTo>
                  <a:pt x="501" y="234"/>
                  <a:pt x="502" y="234"/>
                  <a:pt x="502" y="234"/>
                </a:cubicBezTo>
                <a:cubicBezTo>
                  <a:pt x="502" y="234"/>
                  <a:pt x="502" y="234"/>
                  <a:pt x="502" y="234"/>
                </a:cubicBezTo>
                <a:cubicBezTo>
                  <a:pt x="502" y="234"/>
                  <a:pt x="502" y="234"/>
                  <a:pt x="502" y="234"/>
                </a:cubicBezTo>
                <a:cubicBezTo>
                  <a:pt x="502" y="234"/>
                  <a:pt x="502" y="233"/>
                  <a:pt x="502" y="233"/>
                </a:cubicBezTo>
                <a:cubicBezTo>
                  <a:pt x="502" y="233"/>
                  <a:pt x="502" y="234"/>
                  <a:pt x="503" y="234"/>
                </a:cubicBezTo>
                <a:cubicBezTo>
                  <a:pt x="503" y="234"/>
                  <a:pt x="503" y="234"/>
                  <a:pt x="503" y="233"/>
                </a:cubicBezTo>
                <a:cubicBezTo>
                  <a:pt x="503" y="233"/>
                  <a:pt x="503" y="233"/>
                  <a:pt x="503" y="233"/>
                </a:cubicBezTo>
                <a:cubicBezTo>
                  <a:pt x="503" y="233"/>
                  <a:pt x="503" y="233"/>
                  <a:pt x="504" y="233"/>
                </a:cubicBezTo>
                <a:cubicBezTo>
                  <a:pt x="504" y="233"/>
                  <a:pt x="504" y="233"/>
                  <a:pt x="504" y="233"/>
                </a:cubicBezTo>
                <a:cubicBezTo>
                  <a:pt x="504" y="233"/>
                  <a:pt x="505" y="233"/>
                  <a:pt x="505" y="233"/>
                </a:cubicBezTo>
                <a:cubicBezTo>
                  <a:pt x="505" y="233"/>
                  <a:pt x="505" y="233"/>
                  <a:pt x="505" y="233"/>
                </a:cubicBezTo>
                <a:cubicBezTo>
                  <a:pt x="505" y="233"/>
                  <a:pt x="505" y="233"/>
                  <a:pt x="505" y="233"/>
                </a:cubicBezTo>
                <a:cubicBezTo>
                  <a:pt x="505" y="233"/>
                  <a:pt x="505" y="232"/>
                  <a:pt x="505" y="232"/>
                </a:cubicBezTo>
                <a:cubicBezTo>
                  <a:pt x="505" y="232"/>
                  <a:pt x="506" y="232"/>
                  <a:pt x="506" y="232"/>
                </a:cubicBezTo>
                <a:cubicBezTo>
                  <a:pt x="506" y="232"/>
                  <a:pt x="506" y="233"/>
                  <a:pt x="506" y="233"/>
                </a:cubicBezTo>
                <a:cubicBezTo>
                  <a:pt x="506" y="233"/>
                  <a:pt x="507" y="232"/>
                  <a:pt x="507" y="232"/>
                </a:cubicBezTo>
                <a:cubicBezTo>
                  <a:pt x="507" y="231"/>
                  <a:pt x="507" y="231"/>
                  <a:pt x="508" y="230"/>
                </a:cubicBezTo>
                <a:cubicBezTo>
                  <a:pt x="507" y="230"/>
                  <a:pt x="507" y="230"/>
                  <a:pt x="507" y="230"/>
                </a:cubicBezTo>
                <a:cubicBezTo>
                  <a:pt x="507" y="229"/>
                  <a:pt x="507" y="228"/>
                  <a:pt x="507" y="227"/>
                </a:cubicBezTo>
                <a:cubicBezTo>
                  <a:pt x="507" y="226"/>
                  <a:pt x="507" y="226"/>
                  <a:pt x="507" y="226"/>
                </a:cubicBezTo>
                <a:cubicBezTo>
                  <a:pt x="506" y="225"/>
                  <a:pt x="506" y="225"/>
                  <a:pt x="506" y="224"/>
                </a:cubicBezTo>
                <a:cubicBezTo>
                  <a:pt x="505" y="224"/>
                  <a:pt x="505" y="223"/>
                  <a:pt x="504" y="222"/>
                </a:cubicBezTo>
                <a:cubicBezTo>
                  <a:pt x="504" y="222"/>
                  <a:pt x="504" y="222"/>
                  <a:pt x="504" y="222"/>
                </a:cubicBezTo>
                <a:cubicBezTo>
                  <a:pt x="504" y="222"/>
                  <a:pt x="504" y="222"/>
                  <a:pt x="504" y="222"/>
                </a:cubicBezTo>
                <a:cubicBezTo>
                  <a:pt x="504" y="222"/>
                  <a:pt x="504" y="221"/>
                  <a:pt x="504" y="221"/>
                </a:cubicBezTo>
                <a:cubicBezTo>
                  <a:pt x="503" y="221"/>
                  <a:pt x="503" y="221"/>
                  <a:pt x="503" y="221"/>
                </a:cubicBezTo>
                <a:cubicBezTo>
                  <a:pt x="503" y="220"/>
                  <a:pt x="502" y="220"/>
                  <a:pt x="502" y="220"/>
                </a:cubicBezTo>
                <a:cubicBezTo>
                  <a:pt x="502" y="220"/>
                  <a:pt x="502" y="220"/>
                  <a:pt x="502" y="220"/>
                </a:cubicBezTo>
                <a:cubicBezTo>
                  <a:pt x="502" y="220"/>
                  <a:pt x="502" y="220"/>
                  <a:pt x="502" y="220"/>
                </a:cubicBezTo>
                <a:cubicBezTo>
                  <a:pt x="502" y="220"/>
                  <a:pt x="502" y="220"/>
                  <a:pt x="502" y="220"/>
                </a:cubicBezTo>
                <a:cubicBezTo>
                  <a:pt x="502" y="219"/>
                  <a:pt x="502" y="219"/>
                  <a:pt x="502" y="219"/>
                </a:cubicBezTo>
                <a:cubicBezTo>
                  <a:pt x="502" y="219"/>
                  <a:pt x="502" y="219"/>
                  <a:pt x="502" y="219"/>
                </a:cubicBezTo>
                <a:cubicBezTo>
                  <a:pt x="502" y="218"/>
                  <a:pt x="504" y="218"/>
                  <a:pt x="504" y="218"/>
                </a:cubicBezTo>
                <a:cubicBezTo>
                  <a:pt x="505" y="217"/>
                  <a:pt x="506" y="217"/>
                  <a:pt x="507" y="216"/>
                </a:cubicBezTo>
                <a:cubicBezTo>
                  <a:pt x="507" y="216"/>
                  <a:pt x="508" y="216"/>
                  <a:pt x="508" y="215"/>
                </a:cubicBezTo>
                <a:cubicBezTo>
                  <a:pt x="508" y="215"/>
                  <a:pt x="508" y="215"/>
                  <a:pt x="508" y="215"/>
                </a:cubicBezTo>
                <a:cubicBezTo>
                  <a:pt x="508" y="215"/>
                  <a:pt x="508" y="214"/>
                  <a:pt x="508" y="214"/>
                </a:cubicBezTo>
                <a:cubicBezTo>
                  <a:pt x="508" y="214"/>
                  <a:pt x="508" y="214"/>
                  <a:pt x="508" y="214"/>
                </a:cubicBezTo>
                <a:cubicBezTo>
                  <a:pt x="508" y="214"/>
                  <a:pt x="508" y="214"/>
                  <a:pt x="508" y="214"/>
                </a:cubicBezTo>
                <a:cubicBezTo>
                  <a:pt x="508" y="213"/>
                  <a:pt x="508" y="212"/>
                  <a:pt x="509" y="212"/>
                </a:cubicBezTo>
                <a:cubicBezTo>
                  <a:pt x="510" y="219"/>
                  <a:pt x="511" y="227"/>
                  <a:pt x="512" y="234"/>
                </a:cubicBezTo>
                <a:cubicBezTo>
                  <a:pt x="512" y="235"/>
                  <a:pt x="512" y="235"/>
                  <a:pt x="512" y="235"/>
                </a:cubicBezTo>
                <a:cubicBezTo>
                  <a:pt x="512" y="235"/>
                  <a:pt x="511" y="234"/>
                  <a:pt x="511" y="235"/>
                </a:cubicBezTo>
                <a:cubicBezTo>
                  <a:pt x="511" y="235"/>
                  <a:pt x="511" y="235"/>
                  <a:pt x="511" y="235"/>
                </a:cubicBezTo>
                <a:cubicBezTo>
                  <a:pt x="511" y="235"/>
                  <a:pt x="511" y="235"/>
                  <a:pt x="511" y="235"/>
                </a:cubicBezTo>
                <a:cubicBezTo>
                  <a:pt x="511" y="235"/>
                  <a:pt x="511" y="235"/>
                  <a:pt x="511" y="235"/>
                </a:cubicBezTo>
                <a:cubicBezTo>
                  <a:pt x="511" y="236"/>
                  <a:pt x="511" y="236"/>
                  <a:pt x="511" y="236"/>
                </a:cubicBezTo>
                <a:cubicBezTo>
                  <a:pt x="511" y="236"/>
                  <a:pt x="511" y="236"/>
                  <a:pt x="511" y="236"/>
                </a:cubicBezTo>
                <a:cubicBezTo>
                  <a:pt x="511" y="236"/>
                  <a:pt x="511" y="236"/>
                  <a:pt x="511" y="236"/>
                </a:cubicBezTo>
                <a:cubicBezTo>
                  <a:pt x="512" y="236"/>
                  <a:pt x="512" y="236"/>
                  <a:pt x="512" y="236"/>
                </a:cubicBezTo>
                <a:cubicBezTo>
                  <a:pt x="513" y="236"/>
                  <a:pt x="513" y="236"/>
                  <a:pt x="513" y="237"/>
                </a:cubicBezTo>
                <a:cubicBezTo>
                  <a:pt x="513" y="237"/>
                  <a:pt x="513" y="237"/>
                  <a:pt x="512" y="237"/>
                </a:cubicBezTo>
                <a:cubicBezTo>
                  <a:pt x="512" y="237"/>
                  <a:pt x="512" y="237"/>
                  <a:pt x="512" y="237"/>
                </a:cubicBezTo>
                <a:cubicBezTo>
                  <a:pt x="512" y="237"/>
                  <a:pt x="511" y="236"/>
                  <a:pt x="511" y="236"/>
                </a:cubicBezTo>
                <a:cubicBezTo>
                  <a:pt x="511" y="236"/>
                  <a:pt x="511" y="236"/>
                  <a:pt x="510" y="236"/>
                </a:cubicBezTo>
                <a:cubicBezTo>
                  <a:pt x="510" y="236"/>
                  <a:pt x="510" y="236"/>
                  <a:pt x="510" y="236"/>
                </a:cubicBezTo>
                <a:cubicBezTo>
                  <a:pt x="510" y="237"/>
                  <a:pt x="510" y="237"/>
                  <a:pt x="509" y="237"/>
                </a:cubicBezTo>
                <a:cubicBezTo>
                  <a:pt x="509" y="237"/>
                  <a:pt x="509" y="237"/>
                  <a:pt x="509" y="237"/>
                </a:cubicBezTo>
                <a:cubicBezTo>
                  <a:pt x="509" y="237"/>
                  <a:pt x="508" y="237"/>
                  <a:pt x="508" y="237"/>
                </a:cubicBezTo>
                <a:cubicBezTo>
                  <a:pt x="508" y="237"/>
                  <a:pt x="508" y="237"/>
                  <a:pt x="508" y="238"/>
                </a:cubicBezTo>
                <a:cubicBezTo>
                  <a:pt x="508" y="238"/>
                  <a:pt x="508" y="238"/>
                  <a:pt x="508" y="238"/>
                </a:cubicBezTo>
                <a:cubicBezTo>
                  <a:pt x="508" y="238"/>
                  <a:pt x="508" y="238"/>
                  <a:pt x="508" y="238"/>
                </a:cubicBezTo>
                <a:cubicBezTo>
                  <a:pt x="508" y="239"/>
                  <a:pt x="508" y="239"/>
                  <a:pt x="508" y="239"/>
                </a:cubicBezTo>
                <a:cubicBezTo>
                  <a:pt x="508" y="240"/>
                  <a:pt x="508" y="240"/>
                  <a:pt x="508" y="240"/>
                </a:cubicBezTo>
                <a:cubicBezTo>
                  <a:pt x="508" y="240"/>
                  <a:pt x="509" y="239"/>
                  <a:pt x="509" y="239"/>
                </a:cubicBezTo>
                <a:cubicBezTo>
                  <a:pt x="509" y="240"/>
                  <a:pt x="509" y="240"/>
                  <a:pt x="509" y="240"/>
                </a:cubicBezTo>
                <a:cubicBezTo>
                  <a:pt x="509" y="240"/>
                  <a:pt x="509" y="240"/>
                  <a:pt x="510" y="240"/>
                </a:cubicBezTo>
                <a:cubicBezTo>
                  <a:pt x="509" y="239"/>
                  <a:pt x="509" y="239"/>
                  <a:pt x="509" y="239"/>
                </a:cubicBezTo>
                <a:cubicBezTo>
                  <a:pt x="509" y="239"/>
                  <a:pt x="509" y="239"/>
                  <a:pt x="509" y="239"/>
                </a:cubicBezTo>
                <a:cubicBezTo>
                  <a:pt x="509" y="239"/>
                  <a:pt x="509" y="239"/>
                  <a:pt x="509" y="238"/>
                </a:cubicBezTo>
                <a:cubicBezTo>
                  <a:pt x="509" y="238"/>
                  <a:pt x="509" y="238"/>
                  <a:pt x="509" y="238"/>
                </a:cubicBezTo>
                <a:cubicBezTo>
                  <a:pt x="510" y="238"/>
                  <a:pt x="510" y="239"/>
                  <a:pt x="510" y="239"/>
                </a:cubicBezTo>
                <a:cubicBezTo>
                  <a:pt x="510" y="239"/>
                  <a:pt x="510" y="239"/>
                  <a:pt x="510" y="240"/>
                </a:cubicBezTo>
                <a:cubicBezTo>
                  <a:pt x="510" y="240"/>
                  <a:pt x="510" y="240"/>
                  <a:pt x="510" y="240"/>
                </a:cubicBezTo>
                <a:cubicBezTo>
                  <a:pt x="510" y="240"/>
                  <a:pt x="510" y="240"/>
                  <a:pt x="510" y="240"/>
                </a:cubicBezTo>
                <a:cubicBezTo>
                  <a:pt x="510" y="240"/>
                  <a:pt x="510" y="241"/>
                  <a:pt x="510" y="241"/>
                </a:cubicBezTo>
                <a:cubicBezTo>
                  <a:pt x="510" y="241"/>
                  <a:pt x="509" y="241"/>
                  <a:pt x="509" y="242"/>
                </a:cubicBezTo>
                <a:cubicBezTo>
                  <a:pt x="509" y="242"/>
                  <a:pt x="510" y="244"/>
                  <a:pt x="509" y="243"/>
                </a:cubicBezTo>
                <a:cubicBezTo>
                  <a:pt x="509" y="243"/>
                  <a:pt x="509" y="243"/>
                  <a:pt x="509" y="243"/>
                </a:cubicBezTo>
                <a:cubicBezTo>
                  <a:pt x="509" y="243"/>
                  <a:pt x="509" y="244"/>
                  <a:pt x="509" y="244"/>
                </a:cubicBezTo>
                <a:cubicBezTo>
                  <a:pt x="509" y="244"/>
                  <a:pt x="510" y="244"/>
                  <a:pt x="510" y="244"/>
                </a:cubicBezTo>
                <a:cubicBezTo>
                  <a:pt x="510" y="244"/>
                  <a:pt x="510" y="244"/>
                  <a:pt x="510" y="244"/>
                </a:cubicBezTo>
                <a:cubicBezTo>
                  <a:pt x="510" y="244"/>
                  <a:pt x="510" y="243"/>
                  <a:pt x="510" y="243"/>
                </a:cubicBezTo>
                <a:cubicBezTo>
                  <a:pt x="510" y="243"/>
                  <a:pt x="510" y="243"/>
                  <a:pt x="510" y="243"/>
                </a:cubicBezTo>
                <a:cubicBezTo>
                  <a:pt x="510" y="242"/>
                  <a:pt x="511" y="242"/>
                  <a:pt x="511" y="243"/>
                </a:cubicBezTo>
                <a:cubicBezTo>
                  <a:pt x="511" y="243"/>
                  <a:pt x="511" y="243"/>
                  <a:pt x="511" y="243"/>
                </a:cubicBezTo>
                <a:cubicBezTo>
                  <a:pt x="511" y="244"/>
                  <a:pt x="511" y="244"/>
                  <a:pt x="510" y="244"/>
                </a:cubicBezTo>
                <a:cubicBezTo>
                  <a:pt x="511" y="244"/>
                  <a:pt x="511" y="244"/>
                  <a:pt x="512" y="244"/>
                </a:cubicBezTo>
                <a:cubicBezTo>
                  <a:pt x="511" y="243"/>
                  <a:pt x="512" y="243"/>
                  <a:pt x="512" y="243"/>
                </a:cubicBezTo>
                <a:cubicBezTo>
                  <a:pt x="512" y="243"/>
                  <a:pt x="512" y="243"/>
                  <a:pt x="512" y="243"/>
                </a:cubicBezTo>
                <a:cubicBezTo>
                  <a:pt x="512" y="242"/>
                  <a:pt x="512" y="242"/>
                  <a:pt x="513" y="242"/>
                </a:cubicBezTo>
                <a:cubicBezTo>
                  <a:pt x="513" y="242"/>
                  <a:pt x="513" y="241"/>
                  <a:pt x="513" y="241"/>
                </a:cubicBezTo>
                <a:cubicBezTo>
                  <a:pt x="513" y="248"/>
                  <a:pt x="514" y="255"/>
                  <a:pt x="514" y="262"/>
                </a:cubicBezTo>
                <a:cubicBezTo>
                  <a:pt x="514" y="284"/>
                  <a:pt x="511" y="306"/>
                  <a:pt x="505" y="326"/>
                </a:cubicBezTo>
                <a:close/>
                <a:moveTo>
                  <a:pt x="115" y="82"/>
                </a:moveTo>
                <a:cubicBezTo>
                  <a:pt x="115" y="83"/>
                  <a:pt x="115" y="83"/>
                  <a:pt x="116" y="83"/>
                </a:cubicBezTo>
                <a:cubicBezTo>
                  <a:pt x="116" y="83"/>
                  <a:pt x="116" y="83"/>
                  <a:pt x="116" y="83"/>
                </a:cubicBezTo>
                <a:cubicBezTo>
                  <a:pt x="117" y="83"/>
                  <a:pt x="117" y="83"/>
                  <a:pt x="118" y="83"/>
                </a:cubicBezTo>
                <a:cubicBezTo>
                  <a:pt x="118" y="83"/>
                  <a:pt x="117" y="83"/>
                  <a:pt x="117" y="83"/>
                </a:cubicBezTo>
                <a:cubicBezTo>
                  <a:pt x="117" y="84"/>
                  <a:pt x="116" y="84"/>
                  <a:pt x="116" y="83"/>
                </a:cubicBezTo>
                <a:cubicBezTo>
                  <a:pt x="116" y="83"/>
                  <a:pt x="115" y="83"/>
                  <a:pt x="115" y="83"/>
                </a:cubicBezTo>
                <a:cubicBezTo>
                  <a:pt x="115" y="83"/>
                  <a:pt x="115" y="83"/>
                  <a:pt x="115" y="82"/>
                </a:cubicBezTo>
                <a:close/>
                <a:moveTo>
                  <a:pt x="115" y="79"/>
                </a:moveTo>
                <a:cubicBezTo>
                  <a:pt x="116" y="79"/>
                  <a:pt x="118" y="80"/>
                  <a:pt x="119" y="80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9" y="80"/>
                  <a:pt x="117" y="80"/>
                  <a:pt x="115" y="79"/>
                </a:cubicBezTo>
                <a:cubicBezTo>
                  <a:pt x="115" y="79"/>
                  <a:pt x="115" y="79"/>
                  <a:pt x="115" y="79"/>
                </a:cubicBezTo>
                <a:close/>
                <a:moveTo>
                  <a:pt x="400" y="269"/>
                </a:moveTo>
                <a:cubicBezTo>
                  <a:pt x="400" y="269"/>
                  <a:pt x="400" y="269"/>
                  <a:pt x="400" y="269"/>
                </a:cubicBezTo>
                <a:cubicBezTo>
                  <a:pt x="400" y="269"/>
                  <a:pt x="400" y="268"/>
                  <a:pt x="400" y="268"/>
                </a:cubicBezTo>
                <a:cubicBezTo>
                  <a:pt x="400" y="268"/>
                  <a:pt x="400" y="269"/>
                  <a:pt x="400" y="269"/>
                </a:cubicBezTo>
                <a:cubicBezTo>
                  <a:pt x="400" y="269"/>
                  <a:pt x="400" y="269"/>
                  <a:pt x="400" y="269"/>
                </a:cubicBezTo>
                <a:close/>
                <a:moveTo>
                  <a:pt x="368" y="197"/>
                </a:moveTo>
                <a:cubicBezTo>
                  <a:pt x="368" y="198"/>
                  <a:pt x="367" y="198"/>
                  <a:pt x="367" y="198"/>
                </a:cubicBezTo>
                <a:cubicBezTo>
                  <a:pt x="367" y="198"/>
                  <a:pt x="366" y="198"/>
                  <a:pt x="366" y="198"/>
                </a:cubicBezTo>
                <a:cubicBezTo>
                  <a:pt x="366" y="198"/>
                  <a:pt x="366" y="199"/>
                  <a:pt x="366" y="199"/>
                </a:cubicBezTo>
                <a:cubicBezTo>
                  <a:pt x="365" y="199"/>
                  <a:pt x="365" y="199"/>
                  <a:pt x="365" y="199"/>
                </a:cubicBezTo>
                <a:cubicBezTo>
                  <a:pt x="365" y="199"/>
                  <a:pt x="364" y="199"/>
                  <a:pt x="364" y="199"/>
                </a:cubicBezTo>
                <a:cubicBezTo>
                  <a:pt x="364" y="199"/>
                  <a:pt x="365" y="199"/>
                  <a:pt x="365" y="200"/>
                </a:cubicBezTo>
                <a:cubicBezTo>
                  <a:pt x="365" y="200"/>
                  <a:pt x="364" y="201"/>
                  <a:pt x="364" y="201"/>
                </a:cubicBezTo>
                <a:cubicBezTo>
                  <a:pt x="364" y="201"/>
                  <a:pt x="364" y="201"/>
                  <a:pt x="364" y="201"/>
                </a:cubicBezTo>
                <a:cubicBezTo>
                  <a:pt x="364" y="201"/>
                  <a:pt x="364" y="201"/>
                  <a:pt x="364" y="201"/>
                </a:cubicBezTo>
                <a:cubicBezTo>
                  <a:pt x="364" y="202"/>
                  <a:pt x="364" y="202"/>
                  <a:pt x="364" y="202"/>
                </a:cubicBezTo>
                <a:cubicBezTo>
                  <a:pt x="364" y="203"/>
                  <a:pt x="364" y="202"/>
                  <a:pt x="364" y="202"/>
                </a:cubicBezTo>
                <a:cubicBezTo>
                  <a:pt x="363" y="201"/>
                  <a:pt x="363" y="201"/>
                  <a:pt x="363" y="201"/>
                </a:cubicBezTo>
                <a:cubicBezTo>
                  <a:pt x="363" y="201"/>
                  <a:pt x="362" y="201"/>
                  <a:pt x="362" y="200"/>
                </a:cubicBezTo>
                <a:cubicBezTo>
                  <a:pt x="362" y="200"/>
                  <a:pt x="362" y="200"/>
                  <a:pt x="362" y="200"/>
                </a:cubicBezTo>
                <a:cubicBezTo>
                  <a:pt x="362" y="200"/>
                  <a:pt x="363" y="199"/>
                  <a:pt x="363" y="199"/>
                </a:cubicBezTo>
                <a:cubicBezTo>
                  <a:pt x="363" y="199"/>
                  <a:pt x="363" y="198"/>
                  <a:pt x="364" y="199"/>
                </a:cubicBezTo>
                <a:cubicBezTo>
                  <a:pt x="364" y="198"/>
                  <a:pt x="364" y="198"/>
                  <a:pt x="364" y="198"/>
                </a:cubicBezTo>
                <a:cubicBezTo>
                  <a:pt x="364" y="197"/>
                  <a:pt x="365" y="197"/>
                  <a:pt x="365" y="197"/>
                </a:cubicBezTo>
                <a:cubicBezTo>
                  <a:pt x="366" y="197"/>
                  <a:pt x="366" y="197"/>
                  <a:pt x="367" y="197"/>
                </a:cubicBezTo>
                <a:cubicBezTo>
                  <a:pt x="367" y="197"/>
                  <a:pt x="368" y="196"/>
                  <a:pt x="369" y="196"/>
                </a:cubicBezTo>
                <a:cubicBezTo>
                  <a:pt x="369" y="196"/>
                  <a:pt x="370" y="197"/>
                  <a:pt x="370" y="197"/>
                </a:cubicBezTo>
                <a:cubicBezTo>
                  <a:pt x="371" y="197"/>
                  <a:pt x="372" y="197"/>
                  <a:pt x="373" y="197"/>
                </a:cubicBezTo>
                <a:cubicBezTo>
                  <a:pt x="373" y="197"/>
                  <a:pt x="374" y="197"/>
                  <a:pt x="374" y="197"/>
                </a:cubicBezTo>
                <a:cubicBezTo>
                  <a:pt x="374" y="197"/>
                  <a:pt x="374" y="197"/>
                  <a:pt x="375" y="197"/>
                </a:cubicBezTo>
                <a:cubicBezTo>
                  <a:pt x="375" y="197"/>
                  <a:pt x="375" y="197"/>
                  <a:pt x="375" y="197"/>
                </a:cubicBezTo>
                <a:cubicBezTo>
                  <a:pt x="375" y="198"/>
                  <a:pt x="375" y="197"/>
                  <a:pt x="375" y="197"/>
                </a:cubicBezTo>
                <a:cubicBezTo>
                  <a:pt x="375" y="197"/>
                  <a:pt x="375" y="197"/>
                  <a:pt x="376" y="197"/>
                </a:cubicBezTo>
                <a:cubicBezTo>
                  <a:pt x="376" y="197"/>
                  <a:pt x="376" y="197"/>
                  <a:pt x="376" y="197"/>
                </a:cubicBezTo>
                <a:cubicBezTo>
                  <a:pt x="376" y="197"/>
                  <a:pt x="376" y="197"/>
                  <a:pt x="376" y="197"/>
                </a:cubicBezTo>
                <a:cubicBezTo>
                  <a:pt x="376" y="197"/>
                  <a:pt x="376" y="197"/>
                  <a:pt x="377" y="197"/>
                </a:cubicBezTo>
                <a:cubicBezTo>
                  <a:pt x="376" y="197"/>
                  <a:pt x="376" y="197"/>
                  <a:pt x="376" y="197"/>
                </a:cubicBezTo>
                <a:cubicBezTo>
                  <a:pt x="377" y="196"/>
                  <a:pt x="377" y="197"/>
                  <a:pt x="377" y="197"/>
                </a:cubicBezTo>
                <a:cubicBezTo>
                  <a:pt x="377" y="197"/>
                  <a:pt x="377" y="197"/>
                  <a:pt x="377" y="197"/>
                </a:cubicBezTo>
                <a:cubicBezTo>
                  <a:pt x="377" y="197"/>
                  <a:pt x="377" y="198"/>
                  <a:pt x="377" y="198"/>
                </a:cubicBezTo>
                <a:cubicBezTo>
                  <a:pt x="377" y="198"/>
                  <a:pt x="377" y="198"/>
                  <a:pt x="377" y="198"/>
                </a:cubicBezTo>
                <a:cubicBezTo>
                  <a:pt x="376" y="198"/>
                  <a:pt x="375" y="198"/>
                  <a:pt x="375" y="198"/>
                </a:cubicBezTo>
                <a:cubicBezTo>
                  <a:pt x="375" y="198"/>
                  <a:pt x="374" y="198"/>
                  <a:pt x="374" y="198"/>
                </a:cubicBezTo>
                <a:cubicBezTo>
                  <a:pt x="373" y="198"/>
                  <a:pt x="373" y="198"/>
                  <a:pt x="373" y="198"/>
                </a:cubicBezTo>
                <a:cubicBezTo>
                  <a:pt x="373" y="198"/>
                  <a:pt x="373" y="198"/>
                  <a:pt x="373" y="198"/>
                </a:cubicBezTo>
                <a:cubicBezTo>
                  <a:pt x="372" y="197"/>
                  <a:pt x="371" y="197"/>
                  <a:pt x="370" y="197"/>
                </a:cubicBezTo>
                <a:cubicBezTo>
                  <a:pt x="370" y="197"/>
                  <a:pt x="369" y="197"/>
                  <a:pt x="369" y="197"/>
                </a:cubicBezTo>
                <a:cubicBezTo>
                  <a:pt x="369" y="197"/>
                  <a:pt x="368" y="197"/>
                  <a:pt x="368" y="197"/>
                </a:cubicBezTo>
                <a:cubicBezTo>
                  <a:pt x="368" y="197"/>
                  <a:pt x="368" y="198"/>
                  <a:pt x="368" y="197"/>
                </a:cubicBezTo>
                <a:close/>
                <a:moveTo>
                  <a:pt x="313" y="216"/>
                </a:moveTo>
                <a:cubicBezTo>
                  <a:pt x="313" y="216"/>
                  <a:pt x="313" y="216"/>
                  <a:pt x="313" y="216"/>
                </a:cubicBezTo>
                <a:cubicBezTo>
                  <a:pt x="313" y="216"/>
                  <a:pt x="313" y="216"/>
                  <a:pt x="313" y="216"/>
                </a:cubicBezTo>
                <a:cubicBezTo>
                  <a:pt x="313" y="216"/>
                  <a:pt x="312" y="216"/>
                  <a:pt x="312" y="216"/>
                </a:cubicBezTo>
                <a:cubicBezTo>
                  <a:pt x="312" y="216"/>
                  <a:pt x="312" y="216"/>
                  <a:pt x="311" y="216"/>
                </a:cubicBezTo>
                <a:cubicBezTo>
                  <a:pt x="311" y="216"/>
                  <a:pt x="311" y="216"/>
                  <a:pt x="311" y="215"/>
                </a:cubicBezTo>
                <a:cubicBezTo>
                  <a:pt x="311" y="215"/>
                  <a:pt x="311" y="215"/>
                  <a:pt x="311" y="216"/>
                </a:cubicBezTo>
                <a:cubicBezTo>
                  <a:pt x="311" y="216"/>
                  <a:pt x="311" y="216"/>
                  <a:pt x="311" y="216"/>
                </a:cubicBezTo>
                <a:cubicBezTo>
                  <a:pt x="311" y="216"/>
                  <a:pt x="310" y="216"/>
                  <a:pt x="310" y="216"/>
                </a:cubicBezTo>
                <a:cubicBezTo>
                  <a:pt x="310" y="215"/>
                  <a:pt x="310" y="215"/>
                  <a:pt x="309" y="215"/>
                </a:cubicBezTo>
                <a:cubicBezTo>
                  <a:pt x="309" y="215"/>
                  <a:pt x="309" y="216"/>
                  <a:pt x="309" y="216"/>
                </a:cubicBezTo>
                <a:cubicBezTo>
                  <a:pt x="309" y="216"/>
                  <a:pt x="309" y="217"/>
                  <a:pt x="309" y="217"/>
                </a:cubicBezTo>
                <a:cubicBezTo>
                  <a:pt x="309" y="217"/>
                  <a:pt x="309" y="217"/>
                  <a:pt x="309" y="217"/>
                </a:cubicBezTo>
                <a:cubicBezTo>
                  <a:pt x="309" y="218"/>
                  <a:pt x="309" y="218"/>
                  <a:pt x="309" y="218"/>
                </a:cubicBezTo>
                <a:cubicBezTo>
                  <a:pt x="310" y="218"/>
                  <a:pt x="310" y="218"/>
                  <a:pt x="310" y="218"/>
                </a:cubicBezTo>
                <a:cubicBezTo>
                  <a:pt x="310" y="218"/>
                  <a:pt x="310" y="218"/>
                  <a:pt x="310" y="218"/>
                </a:cubicBezTo>
                <a:cubicBezTo>
                  <a:pt x="310" y="218"/>
                  <a:pt x="310" y="218"/>
                  <a:pt x="310" y="218"/>
                </a:cubicBezTo>
                <a:cubicBezTo>
                  <a:pt x="311" y="218"/>
                  <a:pt x="311" y="218"/>
                  <a:pt x="311" y="218"/>
                </a:cubicBezTo>
                <a:cubicBezTo>
                  <a:pt x="311" y="218"/>
                  <a:pt x="311" y="218"/>
                  <a:pt x="311" y="219"/>
                </a:cubicBezTo>
                <a:cubicBezTo>
                  <a:pt x="311" y="219"/>
                  <a:pt x="311" y="219"/>
                  <a:pt x="311" y="219"/>
                </a:cubicBezTo>
                <a:cubicBezTo>
                  <a:pt x="311" y="219"/>
                  <a:pt x="311" y="219"/>
                  <a:pt x="311" y="219"/>
                </a:cubicBezTo>
                <a:cubicBezTo>
                  <a:pt x="311" y="219"/>
                  <a:pt x="311" y="219"/>
                  <a:pt x="311" y="219"/>
                </a:cubicBezTo>
                <a:cubicBezTo>
                  <a:pt x="311" y="219"/>
                  <a:pt x="310" y="219"/>
                  <a:pt x="310" y="219"/>
                </a:cubicBezTo>
                <a:cubicBezTo>
                  <a:pt x="310" y="219"/>
                  <a:pt x="310" y="219"/>
                  <a:pt x="310" y="219"/>
                </a:cubicBezTo>
                <a:cubicBezTo>
                  <a:pt x="310" y="219"/>
                  <a:pt x="310" y="219"/>
                  <a:pt x="310" y="220"/>
                </a:cubicBezTo>
                <a:cubicBezTo>
                  <a:pt x="310" y="220"/>
                  <a:pt x="310" y="220"/>
                  <a:pt x="310" y="220"/>
                </a:cubicBezTo>
                <a:cubicBezTo>
                  <a:pt x="310" y="220"/>
                  <a:pt x="310" y="220"/>
                  <a:pt x="310" y="220"/>
                </a:cubicBezTo>
                <a:cubicBezTo>
                  <a:pt x="311" y="220"/>
                  <a:pt x="311" y="220"/>
                  <a:pt x="312" y="221"/>
                </a:cubicBezTo>
                <a:cubicBezTo>
                  <a:pt x="312" y="221"/>
                  <a:pt x="312" y="221"/>
                  <a:pt x="312" y="221"/>
                </a:cubicBezTo>
                <a:cubicBezTo>
                  <a:pt x="312" y="222"/>
                  <a:pt x="312" y="222"/>
                  <a:pt x="312" y="222"/>
                </a:cubicBezTo>
                <a:cubicBezTo>
                  <a:pt x="312" y="223"/>
                  <a:pt x="312" y="224"/>
                  <a:pt x="312" y="225"/>
                </a:cubicBezTo>
                <a:cubicBezTo>
                  <a:pt x="312" y="225"/>
                  <a:pt x="312" y="226"/>
                  <a:pt x="312" y="226"/>
                </a:cubicBezTo>
                <a:cubicBezTo>
                  <a:pt x="312" y="226"/>
                  <a:pt x="312" y="227"/>
                  <a:pt x="312" y="227"/>
                </a:cubicBezTo>
                <a:cubicBezTo>
                  <a:pt x="312" y="228"/>
                  <a:pt x="312" y="228"/>
                  <a:pt x="311" y="227"/>
                </a:cubicBezTo>
                <a:cubicBezTo>
                  <a:pt x="311" y="227"/>
                  <a:pt x="312" y="227"/>
                  <a:pt x="312" y="227"/>
                </a:cubicBezTo>
                <a:cubicBezTo>
                  <a:pt x="311" y="227"/>
                  <a:pt x="309" y="228"/>
                  <a:pt x="308" y="228"/>
                </a:cubicBezTo>
                <a:cubicBezTo>
                  <a:pt x="307" y="228"/>
                  <a:pt x="307" y="228"/>
                  <a:pt x="306" y="228"/>
                </a:cubicBezTo>
                <a:cubicBezTo>
                  <a:pt x="305" y="228"/>
                  <a:pt x="305" y="228"/>
                  <a:pt x="304" y="227"/>
                </a:cubicBezTo>
                <a:cubicBezTo>
                  <a:pt x="304" y="227"/>
                  <a:pt x="303" y="227"/>
                  <a:pt x="302" y="226"/>
                </a:cubicBezTo>
                <a:cubicBezTo>
                  <a:pt x="302" y="226"/>
                  <a:pt x="301" y="226"/>
                  <a:pt x="301" y="226"/>
                </a:cubicBezTo>
                <a:cubicBezTo>
                  <a:pt x="300" y="225"/>
                  <a:pt x="299" y="225"/>
                  <a:pt x="299" y="225"/>
                </a:cubicBezTo>
                <a:cubicBezTo>
                  <a:pt x="299" y="224"/>
                  <a:pt x="299" y="223"/>
                  <a:pt x="299" y="223"/>
                </a:cubicBezTo>
                <a:cubicBezTo>
                  <a:pt x="299" y="223"/>
                  <a:pt x="299" y="223"/>
                  <a:pt x="298" y="223"/>
                </a:cubicBezTo>
                <a:cubicBezTo>
                  <a:pt x="299" y="223"/>
                  <a:pt x="299" y="223"/>
                  <a:pt x="299" y="223"/>
                </a:cubicBezTo>
                <a:cubicBezTo>
                  <a:pt x="299" y="223"/>
                  <a:pt x="299" y="223"/>
                  <a:pt x="299" y="222"/>
                </a:cubicBezTo>
                <a:cubicBezTo>
                  <a:pt x="299" y="222"/>
                  <a:pt x="299" y="222"/>
                  <a:pt x="299" y="221"/>
                </a:cubicBezTo>
                <a:cubicBezTo>
                  <a:pt x="299" y="221"/>
                  <a:pt x="299" y="220"/>
                  <a:pt x="299" y="220"/>
                </a:cubicBezTo>
                <a:cubicBezTo>
                  <a:pt x="299" y="220"/>
                  <a:pt x="300" y="221"/>
                  <a:pt x="300" y="221"/>
                </a:cubicBezTo>
                <a:cubicBezTo>
                  <a:pt x="300" y="221"/>
                  <a:pt x="300" y="220"/>
                  <a:pt x="300" y="220"/>
                </a:cubicBezTo>
                <a:cubicBezTo>
                  <a:pt x="300" y="220"/>
                  <a:pt x="300" y="220"/>
                  <a:pt x="300" y="220"/>
                </a:cubicBezTo>
                <a:cubicBezTo>
                  <a:pt x="300" y="220"/>
                  <a:pt x="300" y="220"/>
                  <a:pt x="300" y="220"/>
                </a:cubicBezTo>
                <a:cubicBezTo>
                  <a:pt x="300" y="220"/>
                  <a:pt x="300" y="219"/>
                  <a:pt x="300" y="219"/>
                </a:cubicBezTo>
                <a:cubicBezTo>
                  <a:pt x="300" y="219"/>
                  <a:pt x="300" y="219"/>
                  <a:pt x="300" y="218"/>
                </a:cubicBezTo>
                <a:cubicBezTo>
                  <a:pt x="300" y="218"/>
                  <a:pt x="301" y="217"/>
                  <a:pt x="301" y="217"/>
                </a:cubicBezTo>
                <a:cubicBezTo>
                  <a:pt x="301" y="217"/>
                  <a:pt x="302" y="217"/>
                  <a:pt x="302" y="217"/>
                </a:cubicBezTo>
                <a:cubicBezTo>
                  <a:pt x="302" y="217"/>
                  <a:pt x="303" y="217"/>
                  <a:pt x="303" y="217"/>
                </a:cubicBezTo>
                <a:cubicBezTo>
                  <a:pt x="303" y="217"/>
                  <a:pt x="303" y="217"/>
                  <a:pt x="302" y="217"/>
                </a:cubicBezTo>
                <a:cubicBezTo>
                  <a:pt x="302" y="216"/>
                  <a:pt x="302" y="216"/>
                  <a:pt x="302" y="216"/>
                </a:cubicBezTo>
                <a:cubicBezTo>
                  <a:pt x="302" y="216"/>
                  <a:pt x="302" y="216"/>
                  <a:pt x="302" y="216"/>
                </a:cubicBezTo>
                <a:cubicBezTo>
                  <a:pt x="302" y="216"/>
                  <a:pt x="301" y="216"/>
                  <a:pt x="301" y="216"/>
                </a:cubicBezTo>
                <a:cubicBezTo>
                  <a:pt x="301" y="216"/>
                  <a:pt x="301" y="216"/>
                  <a:pt x="301" y="216"/>
                </a:cubicBezTo>
                <a:cubicBezTo>
                  <a:pt x="300" y="215"/>
                  <a:pt x="300" y="215"/>
                  <a:pt x="299" y="214"/>
                </a:cubicBezTo>
                <a:cubicBezTo>
                  <a:pt x="299" y="213"/>
                  <a:pt x="299" y="213"/>
                  <a:pt x="298" y="212"/>
                </a:cubicBezTo>
                <a:cubicBezTo>
                  <a:pt x="298" y="212"/>
                  <a:pt x="298" y="212"/>
                  <a:pt x="298" y="212"/>
                </a:cubicBezTo>
                <a:cubicBezTo>
                  <a:pt x="298" y="212"/>
                  <a:pt x="298" y="212"/>
                  <a:pt x="298" y="212"/>
                </a:cubicBezTo>
                <a:cubicBezTo>
                  <a:pt x="297" y="212"/>
                  <a:pt x="297" y="211"/>
                  <a:pt x="297" y="210"/>
                </a:cubicBezTo>
                <a:cubicBezTo>
                  <a:pt x="296" y="210"/>
                  <a:pt x="296" y="210"/>
                  <a:pt x="296" y="209"/>
                </a:cubicBezTo>
                <a:cubicBezTo>
                  <a:pt x="296" y="209"/>
                  <a:pt x="296" y="209"/>
                  <a:pt x="296" y="209"/>
                </a:cubicBezTo>
                <a:cubicBezTo>
                  <a:pt x="296" y="209"/>
                  <a:pt x="295" y="209"/>
                  <a:pt x="295" y="209"/>
                </a:cubicBezTo>
                <a:cubicBezTo>
                  <a:pt x="296" y="208"/>
                  <a:pt x="296" y="207"/>
                  <a:pt x="296" y="206"/>
                </a:cubicBezTo>
                <a:cubicBezTo>
                  <a:pt x="296" y="206"/>
                  <a:pt x="296" y="206"/>
                  <a:pt x="296" y="206"/>
                </a:cubicBezTo>
                <a:cubicBezTo>
                  <a:pt x="295" y="206"/>
                  <a:pt x="295" y="207"/>
                  <a:pt x="295" y="207"/>
                </a:cubicBezTo>
                <a:cubicBezTo>
                  <a:pt x="295" y="207"/>
                  <a:pt x="295" y="207"/>
                  <a:pt x="295" y="207"/>
                </a:cubicBezTo>
                <a:cubicBezTo>
                  <a:pt x="295" y="207"/>
                  <a:pt x="295" y="206"/>
                  <a:pt x="295" y="206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295" y="205"/>
                  <a:pt x="295" y="205"/>
                  <a:pt x="294" y="204"/>
                </a:cubicBezTo>
                <a:cubicBezTo>
                  <a:pt x="294" y="204"/>
                  <a:pt x="294" y="204"/>
                  <a:pt x="293" y="204"/>
                </a:cubicBezTo>
                <a:cubicBezTo>
                  <a:pt x="293" y="204"/>
                  <a:pt x="294" y="203"/>
                  <a:pt x="294" y="203"/>
                </a:cubicBezTo>
                <a:cubicBezTo>
                  <a:pt x="294" y="203"/>
                  <a:pt x="295" y="202"/>
                  <a:pt x="295" y="202"/>
                </a:cubicBezTo>
                <a:cubicBezTo>
                  <a:pt x="295" y="201"/>
                  <a:pt x="295" y="201"/>
                  <a:pt x="295" y="201"/>
                </a:cubicBezTo>
                <a:cubicBezTo>
                  <a:pt x="295" y="201"/>
                  <a:pt x="295" y="200"/>
                  <a:pt x="295" y="200"/>
                </a:cubicBezTo>
                <a:cubicBezTo>
                  <a:pt x="295" y="200"/>
                  <a:pt x="295" y="200"/>
                  <a:pt x="295" y="200"/>
                </a:cubicBezTo>
                <a:cubicBezTo>
                  <a:pt x="295" y="200"/>
                  <a:pt x="295" y="200"/>
                  <a:pt x="295" y="200"/>
                </a:cubicBezTo>
                <a:cubicBezTo>
                  <a:pt x="295" y="200"/>
                  <a:pt x="295" y="200"/>
                  <a:pt x="295" y="200"/>
                </a:cubicBezTo>
                <a:cubicBezTo>
                  <a:pt x="295" y="200"/>
                  <a:pt x="296" y="200"/>
                  <a:pt x="296" y="201"/>
                </a:cubicBezTo>
                <a:cubicBezTo>
                  <a:pt x="296" y="200"/>
                  <a:pt x="296" y="200"/>
                  <a:pt x="296" y="200"/>
                </a:cubicBezTo>
                <a:cubicBezTo>
                  <a:pt x="296" y="200"/>
                  <a:pt x="296" y="200"/>
                  <a:pt x="296" y="200"/>
                </a:cubicBezTo>
                <a:cubicBezTo>
                  <a:pt x="296" y="200"/>
                  <a:pt x="296" y="200"/>
                  <a:pt x="297" y="200"/>
                </a:cubicBezTo>
                <a:cubicBezTo>
                  <a:pt x="297" y="200"/>
                  <a:pt x="297" y="200"/>
                  <a:pt x="297" y="200"/>
                </a:cubicBezTo>
                <a:cubicBezTo>
                  <a:pt x="298" y="200"/>
                  <a:pt x="298" y="199"/>
                  <a:pt x="298" y="199"/>
                </a:cubicBezTo>
                <a:cubicBezTo>
                  <a:pt x="298" y="199"/>
                  <a:pt x="299" y="200"/>
                  <a:pt x="299" y="200"/>
                </a:cubicBezTo>
                <a:cubicBezTo>
                  <a:pt x="299" y="199"/>
                  <a:pt x="298" y="199"/>
                  <a:pt x="298" y="199"/>
                </a:cubicBezTo>
                <a:cubicBezTo>
                  <a:pt x="298" y="198"/>
                  <a:pt x="299" y="199"/>
                  <a:pt x="299" y="199"/>
                </a:cubicBezTo>
                <a:cubicBezTo>
                  <a:pt x="300" y="199"/>
                  <a:pt x="299" y="198"/>
                  <a:pt x="300" y="198"/>
                </a:cubicBezTo>
                <a:cubicBezTo>
                  <a:pt x="300" y="198"/>
                  <a:pt x="300" y="198"/>
                  <a:pt x="300" y="198"/>
                </a:cubicBezTo>
                <a:cubicBezTo>
                  <a:pt x="300" y="198"/>
                  <a:pt x="300" y="198"/>
                  <a:pt x="299" y="198"/>
                </a:cubicBezTo>
                <a:cubicBezTo>
                  <a:pt x="300" y="198"/>
                  <a:pt x="300" y="198"/>
                  <a:pt x="300" y="198"/>
                </a:cubicBezTo>
                <a:cubicBezTo>
                  <a:pt x="300" y="198"/>
                  <a:pt x="300" y="198"/>
                  <a:pt x="300" y="198"/>
                </a:cubicBezTo>
                <a:cubicBezTo>
                  <a:pt x="300" y="198"/>
                  <a:pt x="300" y="198"/>
                  <a:pt x="300" y="197"/>
                </a:cubicBezTo>
                <a:cubicBezTo>
                  <a:pt x="300" y="197"/>
                  <a:pt x="300" y="197"/>
                  <a:pt x="300" y="197"/>
                </a:cubicBezTo>
                <a:cubicBezTo>
                  <a:pt x="300" y="197"/>
                  <a:pt x="300" y="197"/>
                  <a:pt x="300" y="197"/>
                </a:cubicBezTo>
                <a:cubicBezTo>
                  <a:pt x="300" y="197"/>
                  <a:pt x="301" y="197"/>
                  <a:pt x="302" y="197"/>
                </a:cubicBezTo>
                <a:cubicBezTo>
                  <a:pt x="302" y="197"/>
                  <a:pt x="302" y="197"/>
                  <a:pt x="302" y="197"/>
                </a:cubicBezTo>
                <a:cubicBezTo>
                  <a:pt x="302" y="197"/>
                  <a:pt x="302" y="197"/>
                  <a:pt x="303" y="197"/>
                </a:cubicBezTo>
                <a:cubicBezTo>
                  <a:pt x="303" y="196"/>
                  <a:pt x="303" y="196"/>
                  <a:pt x="303" y="196"/>
                </a:cubicBezTo>
                <a:cubicBezTo>
                  <a:pt x="303" y="196"/>
                  <a:pt x="303" y="196"/>
                  <a:pt x="303" y="196"/>
                </a:cubicBezTo>
                <a:cubicBezTo>
                  <a:pt x="303" y="196"/>
                  <a:pt x="304" y="196"/>
                  <a:pt x="304" y="196"/>
                </a:cubicBezTo>
                <a:cubicBezTo>
                  <a:pt x="304" y="196"/>
                  <a:pt x="304" y="196"/>
                  <a:pt x="304" y="196"/>
                </a:cubicBezTo>
                <a:cubicBezTo>
                  <a:pt x="304" y="196"/>
                  <a:pt x="304" y="196"/>
                  <a:pt x="304" y="196"/>
                </a:cubicBezTo>
                <a:cubicBezTo>
                  <a:pt x="304" y="196"/>
                  <a:pt x="305" y="196"/>
                  <a:pt x="305" y="196"/>
                </a:cubicBezTo>
                <a:cubicBezTo>
                  <a:pt x="305" y="196"/>
                  <a:pt x="305" y="196"/>
                  <a:pt x="305" y="195"/>
                </a:cubicBezTo>
                <a:cubicBezTo>
                  <a:pt x="305" y="195"/>
                  <a:pt x="306" y="196"/>
                  <a:pt x="306" y="196"/>
                </a:cubicBezTo>
                <a:cubicBezTo>
                  <a:pt x="307" y="196"/>
                  <a:pt x="307" y="196"/>
                  <a:pt x="308" y="196"/>
                </a:cubicBezTo>
                <a:cubicBezTo>
                  <a:pt x="308" y="196"/>
                  <a:pt x="307" y="196"/>
                  <a:pt x="307" y="196"/>
                </a:cubicBezTo>
                <a:cubicBezTo>
                  <a:pt x="308" y="196"/>
                  <a:pt x="308" y="196"/>
                  <a:pt x="308" y="196"/>
                </a:cubicBezTo>
                <a:cubicBezTo>
                  <a:pt x="308" y="196"/>
                  <a:pt x="309" y="196"/>
                  <a:pt x="309" y="196"/>
                </a:cubicBezTo>
                <a:cubicBezTo>
                  <a:pt x="309" y="196"/>
                  <a:pt x="309" y="196"/>
                  <a:pt x="310" y="197"/>
                </a:cubicBezTo>
                <a:cubicBezTo>
                  <a:pt x="310" y="197"/>
                  <a:pt x="310" y="198"/>
                  <a:pt x="310" y="199"/>
                </a:cubicBezTo>
                <a:cubicBezTo>
                  <a:pt x="310" y="199"/>
                  <a:pt x="310" y="200"/>
                  <a:pt x="310" y="200"/>
                </a:cubicBezTo>
                <a:cubicBezTo>
                  <a:pt x="310" y="200"/>
                  <a:pt x="310" y="201"/>
                  <a:pt x="310" y="201"/>
                </a:cubicBezTo>
                <a:cubicBezTo>
                  <a:pt x="310" y="201"/>
                  <a:pt x="310" y="201"/>
                  <a:pt x="310" y="201"/>
                </a:cubicBezTo>
                <a:cubicBezTo>
                  <a:pt x="311" y="201"/>
                  <a:pt x="311" y="201"/>
                  <a:pt x="311" y="201"/>
                </a:cubicBezTo>
                <a:cubicBezTo>
                  <a:pt x="311" y="201"/>
                  <a:pt x="312" y="201"/>
                  <a:pt x="312" y="201"/>
                </a:cubicBezTo>
                <a:cubicBezTo>
                  <a:pt x="312" y="201"/>
                  <a:pt x="312" y="201"/>
                  <a:pt x="312" y="201"/>
                </a:cubicBezTo>
                <a:cubicBezTo>
                  <a:pt x="313" y="201"/>
                  <a:pt x="313" y="201"/>
                  <a:pt x="313" y="202"/>
                </a:cubicBezTo>
                <a:cubicBezTo>
                  <a:pt x="313" y="202"/>
                  <a:pt x="313" y="202"/>
                  <a:pt x="313" y="202"/>
                </a:cubicBezTo>
                <a:cubicBezTo>
                  <a:pt x="313" y="202"/>
                  <a:pt x="313" y="202"/>
                  <a:pt x="312" y="202"/>
                </a:cubicBezTo>
                <a:cubicBezTo>
                  <a:pt x="312" y="202"/>
                  <a:pt x="312" y="202"/>
                  <a:pt x="312" y="202"/>
                </a:cubicBezTo>
                <a:cubicBezTo>
                  <a:pt x="312" y="203"/>
                  <a:pt x="312" y="202"/>
                  <a:pt x="311" y="202"/>
                </a:cubicBezTo>
                <a:cubicBezTo>
                  <a:pt x="311" y="203"/>
                  <a:pt x="311" y="203"/>
                  <a:pt x="311" y="203"/>
                </a:cubicBezTo>
                <a:cubicBezTo>
                  <a:pt x="311" y="203"/>
                  <a:pt x="310" y="204"/>
                  <a:pt x="310" y="204"/>
                </a:cubicBezTo>
                <a:cubicBezTo>
                  <a:pt x="310" y="204"/>
                  <a:pt x="310" y="204"/>
                  <a:pt x="310" y="204"/>
                </a:cubicBezTo>
                <a:cubicBezTo>
                  <a:pt x="310" y="203"/>
                  <a:pt x="311" y="203"/>
                  <a:pt x="311" y="203"/>
                </a:cubicBezTo>
                <a:cubicBezTo>
                  <a:pt x="311" y="202"/>
                  <a:pt x="311" y="202"/>
                  <a:pt x="312" y="202"/>
                </a:cubicBezTo>
                <a:cubicBezTo>
                  <a:pt x="312" y="202"/>
                  <a:pt x="312" y="201"/>
                  <a:pt x="312" y="202"/>
                </a:cubicBezTo>
                <a:cubicBezTo>
                  <a:pt x="311" y="202"/>
                  <a:pt x="311" y="202"/>
                  <a:pt x="311" y="202"/>
                </a:cubicBezTo>
                <a:cubicBezTo>
                  <a:pt x="311" y="202"/>
                  <a:pt x="310" y="202"/>
                  <a:pt x="310" y="202"/>
                </a:cubicBezTo>
                <a:cubicBezTo>
                  <a:pt x="309" y="201"/>
                  <a:pt x="309" y="201"/>
                  <a:pt x="308" y="201"/>
                </a:cubicBezTo>
                <a:cubicBezTo>
                  <a:pt x="308" y="201"/>
                  <a:pt x="307" y="201"/>
                  <a:pt x="307" y="201"/>
                </a:cubicBezTo>
                <a:cubicBezTo>
                  <a:pt x="306" y="201"/>
                  <a:pt x="306" y="201"/>
                  <a:pt x="306" y="201"/>
                </a:cubicBezTo>
                <a:cubicBezTo>
                  <a:pt x="306" y="201"/>
                  <a:pt x="306" y="201"/>
                  <a:pt x="306" y="201"/>
                </a:cubicBezTo>
                <a:cubicBezTo>
                  <a:pt x="306" y="201"/>
                  <a:pt x="305" y="201"/>
                  <a:pt x="305" y="201"/>
                </a:cubicBezTo>
                <a:cubicBezTo>
                  <a:pt x="305" y="201"/>
                  <a:pt x="305" y="201"/>
                  <a:pt x="305" y="201"/>
                </a:cubicBezTo>
                <a:cubicBezTo>
                  <a:pt x="305" y="202"/>
                  <a:pt x="305" y="202"/>
                  <a:pt x="305" y="202"/>
                </a:cubicBezTo>
                <a:cubicBezTo>
                  <a:pt x="305" y="202"/>
                  <a:pt x="305" y="202"/>
                  <a:pt x="305" y="202"/>
                </a:cubicBezTo>
                <a:cubicBezTo>
                  <a:pt x="304" y="202"/>
                  <a:pt x="304" y="202"/>
                  <a:pt x="304" y="203"/>
                </a:cubicBezTo>
                <a:cubicBezTo>
                  <a:pt x="305" y="203"/>
                  <a:pt x="305" y="203"/>
                  <a:pt x="305" y="203"/>
                </a:cubicBezTo>
                <a:cubicBezTo>
                  <a:pt x="305" y="203"/>
                  <a:pt x="305" y="204"/>
                  <a:pt x="305" y="204"/>
                </a:cubicBezTo>
                <a:cubicBezTo>
                  <a:pt x="305" y="204"/>
                  <a:pt x="305" y="204"/>
                  <a:pt x="305" y="204"/>
                </a:cubicBezTo>
                <a:cubicBezTo>
                  <a:pt x="305" y="204"/>
                  <a:pt x="306" y="204"/>
                  <a:pt x="306" y="204"/>
                </a:cubicBezTo>
                <a:cubicBezTo>
                  <a:pt x="306" y="204"/>
                  <a:pt x="306" y="204"/>
                  <a:pt x="306" y="204"/>
                </a:cubicBezTo>
                <a:cubicBezTo>
                  <a:pt x="306" y="204"/>
                  <a:pt x="305" y="204"/>
                  <a:pt x="305" y="204"/>
                </a:cubicBezTo>
                <a:cubicBezTo>
                  <a:pt x="305" y="204"/>
                  <a:pt x="305" y="204"/>
                  <a:pt x="305" y="204"/>
                </a:cubicBezTo>
                <a:cubicBezTo>
                  <a:pt x="305" y="204"/>
                  <a:pt x="304" y="204"/>
                  <a:pt x="304" y="204"/>
                </a:cubicBezTo>
                <a:cubicBezTo>
                  <a:pt x="304" y="203"/>
                  <a:pt x="304" y="204"/>
                  <a:pt x="304" y="204"/>
                </a:cubicBezTo>
                <a:cubicBezTo>
                  <a:pt x="303" y="204"/>
                  <a:pt x="303" y="203"/>
                  <a:pt x="303" y="203"/>
                </a:cubicBezTo>
                <a:cubicBezTo>
                  <a:pt x="303" y="203"/>
                  <a:pt x="303" y="204"/>
                  <a:pt x="302" y="204"/>
                </a:cubicBezTo>
                <a:cubicBezTo>
                  <a:pt x="302" y="204"/>
                  <a:pt x="302" y="204"/>
                  <a:pt x="302" y="204"/>
                </a:cubicBezTo>
                <a:cubicBezTo>
                  <a:pt x="302" y="204"/>
                  <a:pt x="302" y="204"/>
                  <a:pt x="303" y="205"/>
                </a:cubicBezTo>
                <a:cubicBezTo>
                  <a:pt x="303" y="205"/>
                  <a:pt x="303" y="205"/>
                  <a:pt x="303" y="205"/>
                </a:cubicBezTo>
                <a:cubicBezTo>
                  <a:pt x="304" y="205"/>
                  <a:pt x="304" y="206"/>
                  <a:pt x="305" y="207"/>
                </a:cubicBezTo>
                <a:cubicBezTo>
                  <a:pt x="305" y="207"/>
                  <a:pt x="305" y="207"/>
                  <a:pt x="305" y="208"/>
                </a:cubicBezTo>
                <a:cubicBezTo>
                  <a:pt x="305" y="208"/>
                  <a:pt x="305" y="208"/>
                  <a:pt x="305" y="208"/>
                </a:cubicBezTo>
                <a:cubicBezTo>
                  <a:pt x="305" y="208"/>
                  <a:pt x="305" y="208"/>
                  <a:pt x="305" y="208"/>
                </a:cubicBezTo>
                <a:cubicBezTo>
                  <a:pt x="305" y="208"/>
                  <a:pt x="305" y="208"/>
                  <a:pt x="305" y="208"/>
                </a:cubicBezTo>
                <a:cubicBezTo>
                  <a:pt x="306" y="208"/>
                  <a:pt x="306" y="208"/>
                  <a:pt x="306" y="208"/>
                </a:cubicBezTo>
                <a:cubicBezTo>
                  <a:pt x="306" y="208"/>
                  <a:pt x="306" y="209"/>
                  <a:pt x="307" y="209"/>
                </a:cubicBezTo>
                <a:cubicBezTo>
                  <a:pt x="307" y="209"/>
                  <a:pt x="307" y="209"/>
                  <a:pt x="307" y="209"/>
                </a:cubicBezTo>
                <a:cubicBezTo>
                  <a:pt x="307" y="209"/>
                  <a:pt x="307" y="209"/>
                  <a:pt x="308" y="209"/>
                </a:cubicBezTo>
                <a:cubicBezTo>
                  <a:pt x="308" y="209"/>
                  <a:pt x="308" y="209"/>
                  <a:pt x="308" y="209"/>
                </a:cubicBezTo>
                <a:cubicBezTo>
                  <a:pt x="308" y="209"/>
                  <a:pt x="308" y="209"/>
                  <a:pt x="308" y="209"/>
                </a:cubicBezTo>
                <a:cubicBezTo>
                  <a:pt x="308" y="209"/>
                  <a:pt x="308" y="209"/>
                  <a:pt x="308" y="209"/>
                </a:cubicBezTo>
                <a:cubicBezTo>
                  <a:pt x="309" y="209"/>
                  <a:pt x="309" y="209"/>
                  <a:pt x="309" y="210"/>
                </a:cubicBezTo>
                <a:cubicBezTo>
                  <a:pt x="309" y="210"/>
                  <a:pt x="309" y="210"/>
                  <a:pt x="309" y="210"/>
                </a:cubicBezTo>
                <a:cubicBezTo>
                  <a:pt x="309" y="210"/>
                  <a:pt x="309" y="210"/>
                  <a:pt x="308" y="211"/>
                </a:cubicBezTo>
                <a:cubicBezTo>
                  <a:pt x="308" y="211"/>
                  <a:pt x="308" y="211"/>
                  <a:pt x="308" y="211"/>
                </a:cubicBezTo>
                <a:cubicBezTo>
                  <a:pt x="308" y="212"/>
                  <a:pt x="308" y="212"/>
                  <a:pt x="308" y="213"/>
                </a:cubicBezTo>
                <a:cubicBezTo>
                  <a:pt x="308" y="213"/>
                  <a:pt x="308" y="213"/>
                  <a:pt x="308" y="213"/>
                </a:cubicBezTo>
                <a:cubicBezTo>
                  <a:pt x="308" y="213"/>
                  <a:pt x="308" y="213"/>
                  <a:pt x="308" y="213"/>
                </a:cubicBezTo>
                <a:cubicBezTo>
                  <a:pt x="308" y="213"/>
                  <a:pt x="309" y="214"/>
                  <a:pt x="309" y="215"/>
                </a:cubicBezTo>
                <a:cubicBezTo>
                  <a:pt x="309" y="214"/>
                  <a:pt x="309" y="214"/>
                  <a:pt x="309" y="214"/>
                </a:cubicBezTo>
                <a:cubicBezTo>
                  <a:pt x="309" y="214"/>
                  <a:pt x="309" y="213"/>
                  <a:pt x="309" y="213"/>
                </a:cubicBezTo>
                <a:cubicBezTo>
                  <a:pt x="309" y="213"/>
                  <a:pt x="309" y="213"/>
                  <a:pt x="309" y="213"/>
                </a:cubicBezTo>
                <a:cubicBezTo>
                  <a:pt x="309" y="213"/>
                  <a:pt x="309" y="212"/>
                  <a:pt x="309" y="212"/>
                </a:cubicBezTo>
                <a:cubicBezTo>
                  <a:pt x="309" y="212"/>
                  <a:pt x="309" y="212"/>
                  <a:pt x="310" y="212"/>
                </a:cubicBezTo>
                <a:cubicBezTo>
                  <a:pt x="310" y="211"/>
                  <a:pt x="310" y="212"/>
                  <a:pt x="310" y="211"/>
                </a:cubicBezTo>
                <a:cubicBezTo>
                  <a:pt x="311" y="211"/>
                  <a:pt x="311" y="211"/>
                  <a:pt x="311" y="211"/>
                </a:cubicBezTo>
                <a:cubicBezTo>
                  <a:pt x="312" y="212"/>
                  <a:pt x="312" y="212"/>
                  <a:pt x="312" y="212"/>
                </a:cubicBezTo>
                <a:cubicBezTo>
                  <a:pt x="312" y="212"/>
                  <a:pt x="312" y="212"/>
                  <a:pt x="312" y="213"/>
                </a:cubicBezTo>
                <a:cubicBezTo>
                  <a:pt x="312" y="213"/>
                  <a:pt x="312" y="213"/>
                  <a:pt x="312" y="213"/>
                </a:cubicBezTo>
                <a:cubicBezTo>
                  <a:pt x="313" y="214"/>
                  <a:pt x="313" y="214"/>
                  <a:pt x="314" y="214"/>
                </a:cubicBezTo>
                <a:cubicBezTo>
                  <a:pt x="314" y="214"/>
                  <a:pt x="314" y="215"/>
                  <a:pt x="314" y="215"/>
                </a:cubicBezTo>
                <a:cubicBezTo>
                  <a:pt x="314" y="216"/>
                  <a:pt x="313" y="215"/>
                  <a:pt x="313" y="215"/>
                </a:cubicBezTo>
                <a:cubicBezTo>
                  <a:pt x="313" y="216"/>
                  <a:pt x="313" y="216"/>
                  <a:pt x="313" y="216"/>
                </a:cubicBezTo>
                <a:close/>
                <a:moveTo>
                  <a:pt x="298" y="223"/>
                </a:moveTo>
                <a:cubicBezTo>
                  <a:pt x="298" y="223"/>
                  <a:pt x="298" y="222"/>
                  <a:pt x="298" y="222"/>
                </a:cubicBezTo>
                <a:cubicBezTo>
                  <a:pt x="298" y="222"/>
                  <a:pt x="298" y="222"/>
                  <a:pt x="298" y="222"/>
                </a:cubicBezTo>
                <a:cubicBezTo>
                  <a:pt x="298" y="222"/>
                  <a:pt x="298" y="222"/>
                  <a:pt x="298" y="222"/>
                </a:cubicBezTo>
                <a:cubicBezTo>
                  <a:pt x="298" y="222"/>
                  <a:pt x="298" y="223"/>
                  <a:pt x="298" y="223"/>
                </a:cubicBezTo>
                <a:close/>
                <a:moveTo>
                  <a:pt x="265" y="146"/>
                </a:moveTo>
                <a:cubicBezTo>
                  <a:pt x="265" y="146"/>
                  <a:pt x="264" y="146"/>
                  <a:pt x="264" y="146"/>
                </a:cubicBezTo>
                <a:cubicBezTo>
                  <a:pt x="264" y="146"/>
                  <a:pt x="264" y="146"/>
                  <a:pt x="264" y="146"/>
                </a:cubicBezTo>
                <a:cubicBezTo>
                  <a:pt x="264" y="146"/>
                  <a:pt x="264" y="146"/>
                  <a:pt x="265" y="146"/>
                </a:cubicBezTo>
                <a:cubicBezTo>
                  <a:pt x="265" y="146"/>
                  <a:pt x="265" y="145"/>
                  <a:pt x="264" y="145"/>
                </a:cubicBezTo>
                <a:cubicBezTo>
                  <a:pt x="264" y="145"/>
                  <a:pt x="264" y="145"/>
                  <a:pt x="263" y="144"/>
                </a:cubicBezTo>
                <a:cubicBezTo>
                  <a:pt x="263" y="144"/>
                  <a:pt x="263" y="144"/>
                  <a:pt x="262" y="144"/>
                </a:cubicBezTo>
                <a:cubicBezTo>
                  <a:pt x="262" y="143"/>
                  <a:pt x="262" y="143"/>
                  <a:pt x="261" y="143"/>
                </a:cubicBezTo>
                <a:cubicBezTo>
                  <a:pt x="261" y="143"/>
                  <a:pt x="262" y="143"/>
                  <a:pt x="262" y="143"/>
                </a:cubicBezTo>
                <a:cubicBezTo>
                  <a:pt x="262" y="143"/>
                  <a:pt x="262" y="142"/>
                  <a:pt x="262" y="142"/>
                </a:cubicBezTo>
                <a:cubicBezTo>
                  <a:pt x="262" y="142"/>
                  <a:pt x="261" y="142"/>
                  <a:pt x="261" y="142"/>
                </a:cubicBezTo>
                <a:cubicBezTo>
                  <a:pt x="261" y="141"/>
                  <a:pt x="261" y="141"/>
                  <a:pt x="261" y="141"/>
                </a:cubicBezTo>
                <a:cubicBezTo>
                  <a:pt x="261" y="141"/>
                  <a:pt x="261" y="140"/>
                  <a:pt x="261" y="140"/>
                </a:cubicBezTo>
                <a:cubicBezTo>
                  <a:pt x="260" y="140"/>
                  <a:pt x="260" y="141"/>
                  <a:pt x="260" y="140"/>
                </a:cubicBezTo>
                <a:cubicBezTo>
                  <a:pt x="260" y="140"/>
                  <a:pt x="260" y="140"/>
                  <a:pt x="260" y="140"/>
                </a:cubicBezTo>
                <a:cubicBezTo>
                  <a:pt x="260" y="140"/>
                  <a:pt x="260" y="140"/>
                  <a:pt x="260" y="140"/>
                </a:cubicBezTo>
                <a:cubicBezTo>
                  <a:pt x="261" y="140"/>
                  <a:pt x="261" y="141"/>
                  <a:pt x="261" y="141"/>
                </a:cubicBezTo>
                <a:cubicBezTo>
                  <a:pt x="261" y="141"/>
                  <a:pt x="261" y="141"/>
                  <a:pt x="261" y="141"/>
                </a:cubicBezTo>
                <a:cubicBezTo>
                  <a:pt x="261" y="141"/>
                  <a:pt x="261" y="141"/>
                  <a:pt x="261" y="141"/>
                </a:cubicBezTo>
                <a:cubicBezTo>
                  <a:pt x="261" y="142"/>
                  <a:pt x="262" y="142"/>
                  <a:pt x="262" y="142"/>
                </a:cubicBezTo>
                <a:cubicBezTo>
                  <a:pt x="262" y="142"/>
                  <a:pt x="262" y="141"/>
                  <a:pt x="262" y="141"/>
                </a:cubicBezTo>
                <a:cubicBezTo>
                  <a:pt x="262" y="141"/>
                  <a:pt x="262" y="141"/>
                  <a:pt x="262" y="141"/>
                </a:cubicBezTo>
                <a:cubicBezTo>
                  <a:pt x="262" y="141"/>
                  <a:pt x="262" y="140"/>
                  <a:pt x="262" y="140"/>
                </a:cubicBezTo>
                <a:cubicBezTo>
                  <a:pt x="262" y="140"/>
                  <a:pt x="262" y="141"/>
                  <a:pt x="262" y="141"/>
                </a:cubicBezTo>
                <a:cubicBezTo>
                  <a:pt x="262" y="140"/>
                  <a:pt x="262" y="140"/>
                  <a:pt x="262" y="140"/>
                </a:cubicBezTo>
                <a:cubicBezTo>
                  <a:pt x="262" y="140"/>
                  <a:pt x="262" y="140"/>
                  <a:pt x="263" y="141"/>
                </a:cubicBezTo>
                <a:cubicBezTo>
                  <a:pt x="263" y="141"/>
                  <a:pt x="263" y="141"/>
                  <a:pt x="263" y="141"/>
                </a:cubicBezTo>
                <a:cubicBezTo>
                  <a:pt x="263" y="142"/>
                  <a:pt x="263" y="142"/>
                  <a:pt x="263" y="142"/>
                </a:cubicBezTo>
                <a:cubicBezTo>
                  <a:pt x="264" y="142"/>
                  <a:pt x="263" y="141"/>
                  <a:pt x="263" y="141"/>
                </a:cubicBezTo>
                <a:cubicBezTo>
                  <a:pt x="263" y="141"/>
                  <a:pt x="263" y="141"/>
                  <a:pt x="264" y="141"/>
                </a:cubicBezTo>
                <a:cubicBezTo>
                  <a:pt x="264" y="141"/>
                  <a:pt x="264" y="141"/>
                  <a:pt x="264" y="142"/>
                </a:cubicBezTo>
                <a:cubicBezTo>
                  <a:pt x="264" y="141"/>
                  <a:pt x="264" y="141"/>
                  <a:pt x="264" y="140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63" y="140"/>
                  <a:pt x="263" y="139"/>
                  <a:pt x="263" y="139"/>
                </a:cubicBezTo>
                <a:cubicBezTo>
                  <a:pt x="263" y="139"/>
                  <a:pt x="263" y="140"/>
                  <a:pt x="263" y="140"/>
                </a:cubicBezTo>
                <a:cubicBezTo>
                  <a:pt x="263" y="140"/>
                  <a:pt x="263" y="140"/>
                  <a:pt x="262" y="140"/>
                </a:cubicBezTo>
                <a:cubicBezTo>
                  <a:pt x="262" y="139"/>
                  <a:pt x="262" y="139"/>
                  <a:pt x="262" y="139"/>
                </a:cubicBezTo>
                <a:cubicBezTo>
                  <a:pt x="262" y="139"/>
                  <a:pt x="262" y="139"/>
                  <a:pt x="262" y="139"/>
                </a:cubicBezTo>
                <a:cubicBezTo>
                  <a:pt x="262" y="139"/>
                  <a:pt x="261" y="139"/>
                  <a:pt x="262" y="138"/>
                </a:cubicBezTo>
                <a:cubicBezTo>
                  <a:pt x="262" y="138"/>
                  <a:pt x="262" y="139"/>
                  <a:pt x="262" y="139"/>
                </a:cubicBezTo>
                <a:cubicBezTo>
                  <a:pt x="263" y="139"/>
                  <a:pt x="264" y="139"/>
                  <a:pt x="265" y="140"/>
                </a:cubicBezTo>
                <a:cubicBezTo>
                  <a:pt x="265" y="140"/>
                  <a:pt x="265" y="141"/>
                  <a:pt x="265" y="141"/>
                </a:cubicBezTo>
                <a:cubicBezTo>
                  <a:pt x="265" y="142"/>
                  <a:pt x="265" y="142"/>
                  <a:pt x="265" y="142"/>
                </a:cubicBezTo>
                <a:cubicBezTo>
                  <a:pt x="266" y="144"/>
                  <a:pt x="266" y="144"/>
                  <a:pt x="266" y="144"/>
                </a:cubicBezTo>
                <a:cubicBezTo>
                  <a:pt x="267" y="145"/>
                  <a:pt x="266" y="145"/>
                  <a:pt x="267" y="145"/>
                </a:cubicBezTo>
                <a:cubicBezTo>
                  <a:pt x="267" y="145"/>
                  <a:pt x="267" y="145"/>
                  <a:pt x="267" y="145"/>
                </a:cubicBezTo>
                <a:cubicBezTo>
                  <a:pt x="266" y="146"/>
                  <a:pt x="266" y="146"/>
                  <a:pt x="265" y="146"/>
                </a:cubicBezTo>
                <a:cubicBezTo>
                  <a:pt x="265" y="146"/>
                  <a:pt x="265" y="146"/>
                  <a:pt x="265" y="146"/>
                </a:cubicBezTo>
                <a:close/>
                <a:moveTo>
                  <a:pt x="262" y="200"/>
                </a:moveTo>
                <a:cubicBezTo>
                  <a:pt x="262" y="200"/>
                  <a:pt x="262" y="200"/>
                  <a:pt x="262" y="199"/>
                </a:cubicBezTo>
                <a:cubicBezTo>
                  <a:pt x="262" y="199"/>
                  <a:pt x="262" y="200"/>
                  <a:pt x="261" y="200"/>
                </a:cubicBezTo>
                <a:cubicBezTo>
                  <a:pt x="261" y="199"/>
                  <a:pt x="262" y="199"/>
                  <a:pt x="261" y="199"/>
                </a:cubicBezTo>
                <a:cubicBezTo>
                  <a:pt x="261" y="199"/>
                  <a:pt x="260" y="199"/>
                  <a:pt x="260" y="198"/>
                </a:cubicBezTo>
                <a:cubicBezTo>
                  <a:pt x="260" y="198"/>
                  <a:pt x="260" y="199"/>
                  <a:pt x="261" y="199"/>
                </a:cubicBezTo>
                <a:cubicBezTo>
                  <a:pt x="261" y="199"/>
                  <a:pt x="261" y="199"/>
                  <a:pt x="261" y="199"/>
                </a:cubicBezTo>
                <a:cubicBezTo>
                  <a:pt x="261" y="198"/>
                  <a:pt x="261" y="198"/>
                  <a:pt x="261" y="199"/>
                </a:cubicBezTo>
                <a:cubicBezTo>
                  <a:pt x="261" y="198"/>
                  <a:pt x="261" y="198"/>
                  <a:pt x="261" y="198"/>
                </a:cubicBezTo>
                <a:cubicBezTo>
                  <a:pt x="261" y="198"/>
                  <a:pt x="262" y="199"/>
                  <a:pt x="262" y="199"/>
                </a:cubicBezTo>
                <a:cubicBezTo>
                  <a:pt x="262" y="199"/>
                  <a:pt x="261" y="199"/>
                  <a:pt x="262" y="199"/>
                </a:cubicBezTo>
                <a:cubicBezTo>
                  <a:pt x="261" y="199"/>
                  <a:pt x="262" y="199"/>
                  <a:pt x="261" y="199"/>
                </a:cubicBezTo>
                <a:cubicBezTo>
                  <a:pt x="262" y="199"/>
                  <a:pt x="262" y="199"/>
                  <a:pt x="262" y="199"/>
                </a:cubicBezTo>
                <a:cubicBezTo>
                  <a:pt x="262" y="199"/>
                  <a:pt x="262" y="199"/>
                  <a:pt x="262" y="199"/>
                </a:cubicBezTo>
                <a:cubicBezTo>
                  <a:pt x="262" y="198"/>
                  <a:pt x="263" y="200"/>
                  <a:pt x="263" y="200"/>
                </a:cubicBezTo>
                <a:cubicBezTo>
                  <a:pt x="263" y="200"/>
                  <a:pt x="263" y="200"/>
                  <a:pt x="263" y="201"/>
                </a:cubicBezTo>
                <a:cubicBezTo>
                  <a:pt x="263" y="201"/>
                  <a:pt x="264" y="201"/>
                  <a:pt x="264" y="201"/>
                </a:cubicBezTo>
                <a:cubicBezTo>
                  <a:pt x="264" y="201"/>
                  <a:pt x="264" y="201"/>
                  <a:pt x="264" y="202"/>
                </a:cubicBezTo>
                <a:cubicBezTo>
                  <a:pt x="264" y="202"/>
                  <a:pt x="264" y="201"/>
                  <a:pt x="263" y="201"/>
                </a:cubicBezTo>
                <a:cubicBezTo>
                  <a:pt x="263" y="201"/>
                  <a:pt x="263" y="201"/>
                  <a:pt x="263" y="201"/>
                </a:cubicBezTo>
                <a:cubicBezTo>
                  <a:pt x="263" y="201"/>
                  <a:pt x="263" y="201"/>
                  <a:pt x="263" y="201"/>
                </a:cubicBezTo>
                <a:cubicBezTo>
                  <a:pt x="263" y="200"/>
                  <a:pt x="263" y="200"/>
                  <a:pt x="262" y="200"/>
                </a:cubicBezTo>
                <a:cubicBezTo>
                  <a:pt x="262" y="200"/>
                  <a:pt x="262" y="200"/>
                  <a:pt x="262" y="199"/>
                </a:cubicBezTo>
                <a:cubicBezTo>
                  <a:pt x="262" y="200"/>
                  <a:pt x="262" y="200"/>
                  <a:pt x="262" y="200"/>
                </a:cubicBezTo>
                <a:close/>
                <a:moveTo>
                  <a:pt x="264" y="146"/>
                </a:moveTo>
                <a:cubicBezTo>
                  <a:pt x="264" y="146"/>
                  <a:pt x="264" y="146"/>
                  <a:pt x="263" y="146"/>
                </a:cubicBezTo>
                <a:cubicBezTo>
                  <a:pt x="263" y="146"/>
                  <a:pt x="263" y="146"/>
                  <a:pt x="263" y="146"/>
                </a:cubicBezTo>
                <a:cubicBezTo>
                  <a:pt x="263" y="146"/>
                  <a:pt x="263" y="146"/>
                  <a:pt x="262" y="146"/>
                </a:cubicBezTo>
                <a:cubicBezTo>
                  <a:pt x="262" y="146"/>
                  <a:pt x="262" y="145"/>
                  <a:pt x="262" y="145"/>
                </a:cubicBezTo>
                <a:cubicBezTo>
                  <a:pt x="263" y="145"/>
                  <a:pt x="263" y="145"/>
                  <a:pt x="263" y="145"/>
                </a:cubicBezTo>
                <a:cubicBezTo>
                  <a:pt x="263" y="145"/>
                  <a:pt x="264" y="146"/>
                  <a:pt x="264" y="146"/>
                </a:cubicBezTo>
                <a:cubicBezTo>
                  <a:pt x="264" y="146"/>
                  <a:pt x="264" y="146"/>
                  <a:pt x="264" y="146"/>
                </a:cubicBezTo>
                <a:close/>
                <a:moveTo>
                  <a:pt x="257" y="148"/>
                </a:moveTo>
                <a:cubicBezTo>
                  <a:pt x="257" y="148"/>
                  <a:pt x="257" y="148"/>
                  <a:pt x="257" y="148"/>
                </a:cubicBezTo>
                <a:cubicBezTo>
                  <a:pt x="257" y="149"/>
                  <a:pt x="257" y="149"/>
                  <a:pt x="257" y="149"/>
                </a:cubicBezTo>
                <a:cubicBezTo>
                  <a:pt x="257" y="149"/>
                  <a:pt x="257" y="149"/>
                  <a:pt x="257" y="149"/>
                </a:cubicBezTo>
                <a:cubicBezTo>
                  <a:pt x="257" y="149"/>
                  <a:pt x="257" y="149"/>
                  <a:pt x="256" y="149"/>
                </a:cubicBezTo>
                <a:cubicBezTo>
                  <a:pt x="256" y="149"/>
                  <a:pt x="256" y="149"/>
                  <a:pt x="255" y="149"/>
                </a:cubicBezTo>
                <a:cubicBezTo>
                  <a:pt x="255" y="149"/>
                  <a:pt x="255" y="149"/>
                  <a:pt x="255" y="149"/>
                </a:cubicBezTo>
                <a:cubicBezTo>
                  <a:pt x="254" y="149"/>
                  <a:pt x="254" y="150"/>
                  <a:pt x="254" y="150"/>
                </a:cubicBezTo>
                <a:cubicBezTo>
                  <a:pt x="254" y="150"/>
                  <a:pt x="254" y="150"/>
                  <a:pt x="254" y="150"/>
                </a:cubicBezTo>
                <a:cubicBezTo>
                  <a:pt x="254" y="150"/>
                  <a:pt x="254" y="150"/>
                  <a:pt x="254" y="150"/>
                </a:cubicBezTo>
                <a:cubicBezTo>
                  <a:pt x="254" y="150"/>
                  <a:pt x="253" y="150"/>
                  <a:pt x="253" y="150"/>
                </a:cubicBezTo>
                <a:cubicBezTo>
                  <a:pt x="253" y="150"/>
                  <a:pt x="253" y="150"/>
                  <a:pt x="253" y="150"/>
                </a:cubicBezTo>
                <a:cubicBezTo>
                  <a:pt x="252" y="148"/>
                  <a:pt x="252" y="148"/>
                  <a:pt x="252" y="148"/>
                </a:cubicBezTo>
                <a:cubicBezTo>
                  <a:pt x="252" y="147"/>
                  <a:pt x="252" y="147"/>
                  <a:pt x="251" y="146"/>
                </a:cubicBezTo>
                <a:cubicBezTo>
                  <a:pt x="251" y="146"/>
                  <a:pt x="250" y="146"/>
                  <a:pt x="250" y="145"/>
                </a:cubicBezTo>
                <a:cubicBezTo>
                  <a:pt x="250" y="145"/>
                  <a:pt x="250" y="145"/>
                  <a:pt x="250" y="145"/>
                </a:cubicBezTo>
                <a:cubicBezTo>
                  <a:pt x="250" y="145"/>
                  <a:pt x="251" y="144"/>
                  <a:pt x="251" y="144"/>
                </a:cubicBezTo>
                <a:cubicBezTo>
                  <a:pt x="251" y="144"/>
                  <a:pt x="251" y="144"/>
                  <a:pt x="251" y="144"/>
                </a:cubicBezTo>
                <a:cubicBezTo>
                  <a:pt x="251" y="144"/>
                  <a:pt x="251" y="144"/>
                  <a:pt x="252" y="144"/>
                </a:cubicBezTo>
                <a:cubicBezTo>
                  <a:pt x="252" y="144"/>
                  <a:pt x="252" y="143"/>
                  <a:pt x="252" y="143"/>
                </a:cubicBezTo>
                <a:cubicBezTo>
                  <a:pt x="252" y="143"/>
                  <a:pt x="253" y="143"/>
                  <a:pt x="253" y="143"/>
                </a:cubicBezTo>
                <a:cubicBezTo>
                  <a:pt x="254" y="144"/>
                  <a:pt x="254" y="144"/>
                  <a:pt x="255" y="145"/>
                </a:cubicBezTo>
                <a:cubicBezTo>
                  <a:pt x="256" y="145"/>
                  <a:pt x="256" y="145"/>
                  <a:pt x="257" y="146"/>
                </a:cubicBezTo>
                <a:cubicBezTo>
                  <a:pt x="257" y="146"/>
                  <a:pt x="257" y="147"/>
                  <a:pt x="257" y="147"/>
                </a:cubicBezTo>
                <a:cubicBezTo>
                  <a:pt x="258" y="147"/>
                  <a:pt x="257" y="148"/>
                  <a:pt x="257" y="148"/>
                </a:cubicBezTo>
                <a:cubicBezTo>
                  <a:pt x="257" y="148"/>
                  <a:pt x="257" y="148"/>
                  <a:pt x="257" y="148"/>
                </a:cubicBezTo>
                <a:close/>
                <a:moveTo>
                  <a:pt x="252" y="110"/>
                </a:moveTo>
                <a:cubicBezTo>
                  <a:pt x="252" y="110"/>
                  <a:pt x="252" y="110"/>
                  <a:pt x="252" y="110"/>
                </a:cubicBezTo>
                <a:cubicBezTo>
                  <a:pt x="252" y="110"/>
                  <a:pt x="252" y="110"/>
                  <a:pt x="252" y="110"/>
                </a:cubicBezTo>
                <a:cubicBezTo>
                  <a:pt x="252" y="110"/>
                  <a:pt x="252" y="110"/>
                  <a:pt x="252" y="110"/>
                </a:cubicBezTo>
                <a:close/>
                <a:moveTo>
                  <a:pt x="223" y="111"/>
                </a:moveTo>
                <a:cubicBezTo>
                  <a:pt x="223" y="111"/>
                  <a:pt x="223" y="111"/>
                  <a:pt x="223" y="111"/>
                </a:cubicBezTo>
                <a:cubicBezTo>
                  <a:pt x="223" y="111"/>
                  <a:pt x="222" y="111"/>
                  <a:pt x="222" y="111"/>
                </a:cubicBezTo>
                <a:cubicBezTo>
                  <a:pt x="222" y="111"/>
                  <a:pt x="223" y="110"/>
                  <a:pt x="223" y="111"/>
                </a:cubicBezTo>
                <a:cubicBezTo>
                  <a:pt x="223" y="111"/>
                  <a:pt x="223" y="111"/>
                  <a:pt x="223" y="111"/>
                </a:cubicBezTo>
                <a:close/>
                <a:moveTo>
                  <a:pt x="186" y="178"/>
                </a:moveTo>
                <a:cubicBezTo>
                  <a:pt x="187" y="178"/>
                  <a:pt x="187" y="178"/>
                  <a:pt x="188" y="178"/>
                </a:cubicBezTo>
                <a:cubicBezTo>
                  <a:pt x="188" y="177"/>
                  <a:pt x="188" y="177"/>
                  <a:pt x="188" y="177"/>
                </a:cubicBezTo>
                <a:cubicBezTo>
                  <a:pt x="188" y="177"/>
                  <a:pt x="188" y="178"/>
                  <a:pt x="188" y="178"/>
                </a:cubicBezTo>
                <a:cubicBezTo>
                  <a:pt x="187" y="178"/>
                  <a:pt x="187" y="178"/>
                  <a:pt x="187" y="178"/>
                </a:cubicBezTo>
                <a:cubicBezTo>
                  <a:pt x="187" y="178"/>
                  <a:pt x="186" y="178"/>
                  <a:pt x="185" y="178"/>
                </a:cubicBezTo>
                <a:cubicBezTo>
                  <a:pt x="186" y="178"/>
                  <a:pt x="186" y="178"/>
                  <a:pt x="186" y="177"/>
                </a:cubicBezTo>
                <a:cubicBezTo>
                  <a:pt x="186" y="177"/>
                  <a:pt x="185" y="177"/>
                  <a:pt x="185" y="177"/>
                </a:cubicBezTo>
                <a:cubicBezTo>
                  <a:pt x="186" y="177"/>
                  <a:pt x="186" y="177"/>
                  <a:pt x="186" y="176"/>
                </a:cubicBezTo>
                <a:cubicBezTo>
                  <a:pt x="186" y="177"/>
                  <a:pt x="186" y="176"/>
                  <a:pt x="186" y="176"/>
                </a:cubicBezTo>
                <a:cubicBezTo>
                  <a:pt x="186" y="176"/>
                  <a:pt x="186" y="176"/>
                  <a:pt x="186" y="176"/>
                </a:cubicBezTo>
                <a:cubicBezTo>
                  <a:pt x="186" y="176"/>
                  <a:pt x="186" y="175"/>
                  <a:pt x="187" y="176"/>
                </a:cubicBezTo>
                <a:cubicBezTo>
                  <a:pt x="187" y="176"/>
                  <a:pt x="187" y="176"/>
                  <a:pt x="187" y="176"/>
                </a:cubicBezTo>
                <a:cubicBezTo>
                  <a:pt x="187" y="176"/>
                  <a:pt x="187" y="176"/>
                  <a:pt x="187" y="177"/>
                </a:cubicBezTo>
                <a:cubicBezTo>
                  <a:pt x="187" y="177"/>
                  <a:pt x="187" y="177"/>
                  <a:pt x="187" y="177"/>
                </a:cubicBezTo>
                <a:cubicBezTo>
                  <a:pt x="188" y="177"/>
                  <a:pt x="188" y="177"/>
                  <a:pt x="188" y="177"/>
                </a:cubicBezTo>
                <a:cubicBezTo>
                  <a:pt x="188" y="177"/>
                  <a:pt x="187" y="177"/>
                  <a:pt x="187" y="177"/>
                </a:cubicBezTo>
                <a:cubicBezTo>
                  <a:pt x="187" y="177"/>
                  <a:pt x="186" y="177"/>
                  <a:pt x="186" y="178"/>
                </a:cubicBezTo>
                <a:cubicBezTo>
                  <a:pt x="186" y="178"/>
                  <a:pt x="186" y="178"/>
                  <a:pt x="186" y="178"/>
                </a:cubicBezTo>
                <a:close/>
                <a:moveTo>
                  <a:pt x="258" y="326"/>
                </a:moveTo>
                <a:cubicBezTo>
                  <a:pt x="259" y="326"/>
                  <a:pt x="259" y="326"/>
                  <a:pt x="259" y="326"/>
                </a:cubicBezTo>
                <a:cubicBezTo>
                  <a:pt x="259" y="326"/>
                  <a:pt x="259" y="327"/>
                  <a:pt x="259" y="327"/>
                </a:cubicBezTo>
                <a:cubicBezTo>
                  <a:pt x="259" y="327"/>
                  <a:pt x="260" y="326"/>
                  <a:pt x="260" y="32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60" y="327"/>
                  <a:pt x="260" y="327"/>
                  <a:pt x="260" y="32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61" y="328"/>
                  <a:pt x="261" y="328"/>
                  <a:pt x="261" y="328"/>
                </a:cubicBezTo>
                <a:cubicBezTo>
                  <a:pt x="261" y="328"/>
                  <a:pt x="261" y="328"/>
                  <a:pt x="261" y="328"/>
                </a:cubicBezTo>
                <a:cubicBezTo>
                  <a:pt x="261" y="328"/>
                  <a:pt x="261" y="328"/>
                  <a:pt x="261" y="328"/>
                </a:cubicBezTo>
                <a:cubicBezTo>
                  <a:pt x="261" y="328"/>
                  <a:pt x="262" y="327"/>
                  <a:pt x="262" y="327"/>
                </a:cubicBezTo>
                <a:cubicBezTo>
                  <a:pt x="262" y="328"/>
                  <a:pt x="263" y="328"/>
                  <a:pt x="263" y="328"/>
                </a:cubicBezTo>
                <a:cubicBezTo>
                  <a:pt x="263" y="328"/>
                  <a:pt x="262" y="328"/>
                  <a:pt x="262" y="328"/>
                </a:cubicBezTo>
                <a:cubicBezTo>
                  <a:pt x="262" y="328"/>
                  <a:pt x="262" y="328"/>
                  <a:pt x="262" y="328"/>
                </a:cubicBezTo>
                <a:cubicBezTo>
                  <a:pt x="262" y="328"/>
                  <a:pt x="262" y="328"/>
                  <a:pt x="262" y="328"/>
                </a:cubicBezTo>
                <a:cubicBezTo>
                  <a:pt x="262" y="328"/>
                  <a:pt x="262" y="328"/>
                  <a:pt x="262" y="328"/>
                </a:cubicBezTo>
                <a:cubicBezTo>
                  <a:pt x="262" y="328"/>
                  <a:pt x="262" y="328"/>
                  <a:pt x="262" y="329"/>
                </a:cubicBezTo>
                <a:cubicBezTo>
                  <a:pt x="261" y="329"/>
                  <a:pt x="262" y="328"/>
                  <a:pt x="261" y="328"/>
                </a:cubicBezTo>
                <a:cubicBezTo>
                  <a:pt x="261" y="328"/>
                  <a:pt x="261" y="328"/>
                  <a:pt x="261" y="328"/>
                </a:cubicBezTo>
                <a:cubicBezTo>
                  <a:pt x="261" y="328"/>
                  <a:pt x="261" y="328"/>
                  <a:pt x="261" y="328"/>
                </a:cubicBezTo>
                <a:cubicBezTo>
                  <a:pt x="261" y="328"/>
                  <a:pt x="261" y="328"/>
                  <a:pt x="261" y="328"/>
                </a:cubicBezTo>
                <a:cubicBezTo>
                  <a:pt x="261" y="329"/>
                  <a:pt x="261" y="329"/>
                  <a:pt x="261" y="329"/>
                </a:cubicBezTo>
                <a:cubicBezTo>
                  <a:pt x="261" y="329"/>
                  <a:pt x="261" y="329"/>
                  <a:pt x="261" y="329"/>
                </a:cubicBezTo>
                <a:cubicBezTo>
                  <a:pt x="261" y="330"/>
                  <a:pt x="261" y="330"/>
                  <a:pt x="261" y="330"/>
                </a:cubicBezTo>
                <a:cubicBezTo>
                  <a:pt x="260" y="330"/>
                  <a:pt x="260" y="330"/>
                  <a:pt x="260" y="331"/>
                </a:cubicBezTo>
                <a:cubicBezTo>
                  <a:pt x="260" y="331"/>
                  <a:pt x="260" y="331"/>
                  <a:pt x="260" y="331"/>
                </a:cubicBezTo>
                <a:cubicBezTo>
                  <a:pt x="260" y="331"/>
                  <a:pt x="260" y="331"/>
                  <a:pt x="260" y="331"/>
                </a:cubicBezTo>
                <a:cubicBezTo>
                  <a:pt x="260" y="331"/>
                  <a:pt x="260" y="331"/>
                  <a:pt x="260" y="331"/>
                </a:cubicBezTo>
                <a:cubicBezTo>
                  <a:pt x="259" y="331"/>
                  <a:pt x="260" y="331"/>
                  <a:pt x="260" y="331"/>
                </a:cubicBezTo>
                <a:cubicBezTo>
                  <a:pt x="260" y="331"/>
                  <a:pt x="260" y="332"/>
                  <a:pt x="260" y="332"/>
                </a:cubicBezTo>
                <a:cubicBezTo>
                  <a:pt x="259" y="332"/>
                  <a:pt x="259" y="332"/>
                  <a:pt x="259" y="332"/>
                </a:cubicBezTo>
                <a:cubicBezTo>
                  <a:pt x="259" y="332"/>
                  <a:pt x="259" y="332"/>
                  <a:pt x="259" y="332"/>
                </a:cubicBezTo>
                <a:cubicBezTo>
                  <a:pt x="259" y="332"/>
                  <a:pt x="259" y="333"/>
                  <a:pt x="259" y="332"/>
                </a:cubicBezTo>
                <a:cubicBezTo>
                  <a:pt x="259" y="333"/>
                  <a:pt x="258" y="333"/>
                  <a:pt x="258" y="333"/>
                </a:cubicBezTo>
                <a:cubicBezTo>
                  <a:pt x="258" y="333"/>
                  <a:pt x="260" y="333"/>
                  <a:pt x="260" y="333"/>
                </a:cubicBezTo>
                <a:cubicBezTo>
                  <a:pt x="260" y="333"/>
                  <a:pt x="259" y="334"/>
                  <a:pt x="259" y="334"/>
                </a:cubicBezTo>
                <a:cubicBezTo>
                  <a:pt x="259" y="334"/>
                  <a:pt x="259" y="334"/>
                  <a:pt x="259" y="334"/>
                </a:cubicBezTo>
                <a:cubicBezTo>
                  <a:pt x="259" y="334"/>
                  <a:pt x="258" y="334"/>
                  <a:pt x="258" y="334"/>
                </a:cubicBezTo>
                <a:cubicBezTo>
                  <a:pt x="258" y="334"/>
                  <a:pt x="258" y="334"/>
                  <a:pt x="258" y="334"/>
                </a:cubicBezTo>
                <a:cubicBezTo>
                  <a:pt x="258" y="333"/>
                  <a:pt x="258" y="333"/>
                  <a:pt x="258" y="334"/>
                </a:cubicBezTo>
                <a:cubicBezTo>
                  <a:pt x="258" y="334"/>
                  <a:pt x="257" y="334"/>
                  <a:pt x="257" y="334"/>
                </a:cubicBezTo>
                <a:cubicBezTo>
                  <a:pt x="257" y="334"/>
                  <a:pt x="258" y="334"/>
                  <a:pt x="258" y="334"/>
                </a:cubicBezTo>
                <a:cubicBezTo>
                  <a:pt x="258" y="334"/>
                  <a:pt x="257" y="335"/>
                  <a:pt x="257" y="335"/>
                </a:cubicBezTo>
                <a:cubicBezTo>
                  <a:pt x="257" y="335"/>
                  <a:pt x="257" y="335"/>
                  <a:pt x="257" y="335"/>
                </a:cubicBezTo>
                <a:cubicBezTo>
                  <a:pt x="257" y="335"/>
                  <a:pt x="257" y="335"/>
                  <a:pt x="257" y="335"/>
                </a:cubicBezTo>
                <a:cubicBezTo>
                  <a:pt x="258" y="334"/>
                  <a:pt x="257" y="334"/>
                  <a:pt x="257" y="334"/>
                </a:cubicBezTo>
                <a:cubicBezTo>
                  <a:pt x="257" y="334"/>
                  <a:pt x="257" y="334"/>
                  <a:pt x="257" y="334"/>
                </a:cubicBezTo>
                <a:cubicBezTo>
                  <a:pt x="257" y="334"/>
                  <a:pt x="257" y="334"/>
                  <a:pt x="257" y="334"/>
                </a:cubicBezTo>
                <a:cubicBezTo>
                  <a:pt x="257" y="334"/>
                  <a:pt x="257" y="333"/>
                  <a:pt x="257" y="333"/>
                </a:cubicBezTo>
                <a:cubicBezTo>
                  <a:pt x="257" y="334"/>
                  <a:pt x="257" y="334"/>
                  <a:pt x="257" y="334"/>
                </a:cubicBezTo>
                <a:cubicBezTo>
                  <a:pt x="257" y="334"/>
                  <a:pt x="257" y="334"/>
                  <a:pt x="256" y="334"/>
                </a:cubicBezTo>
                <a:cubicBezTo>
                  <a:pt x="256" y="333"/>
                  <a:pt x="256" y="333"/>
                  <a:pt x="256" y="333"/>
                </a:cubicBezTo>
                <a:cubicBezTo>
                  <a:pt x="256" y="333"/>
                  <a:pt x="255" y="333"/>
                  <a:pt x="255" y="333"/>
                </a:cubicBezTo>
                <a:cubicBezTo>
                  <a:pt x="255" y="333"/>
                  <a:pt x="256" y="334"/>
                  <a:pt x="256" y="334"/>
                </a:cubicBezTo>
                <a:cubicBezTo>
                  <a:pt x="255" y="334"/>
                  <a:pt x="255" y="334"/>
                  <a:pt x="255" y="334"/>
                </a:cubicBezTo>
                <a:cubicBezTo>
                  <a:pt x="255" y="334"/>
                  <a:pt x="255" y="334"/>
                  <a:pt x="255" y="334"/>
                </a:cubicBezTo>
                <a:cubicBezTo>
                  <a:pt x="255" y="334"/>
                  <a:pt x="255" y="334"/>
                  <a:pt x="255" y="334"/>
                </a:cubicBezTo>
                <a:cubicBezTo>
                  <a:pt x="255" y="334"/>
                  <a:pt x="255" y="334"/>
                  <a:pt x="255" y="334"/>
                </a:cubicBezTo>
                <a:cubicBezTo>
                  <a:pt x="255" y="334"/>
                  <a:pt x="255" y="334"/>
                  <a:pt x="255" y="334"/>
                </a:cubicBezTo>
                <a:cubicBezTo>
                  <a:pt x="255" y="334"/>
                  <a:pt x="255" y="334"/>
                  <a:pt x="254" y="333"/>
                </a:cubicBezTo>
                <a:cubicBezTo>
                  <a:pt x="254" y="333"/>
                  <a:pt x="254" y="333"/>
                  <a:pt x="254" y="332"/>
                </a:cubicBezTo>
                <a:cubicBezTo>
                  <a:pt x="254" y="332"/>
                  <a:pt x="254" y="332"/>
                  <a:pt x="254" y="332"/>
                </a:cubicBezTo>
                <a:cubicBezTo>
                  <a:pt x="255" y="331"/>
                  <a:pt x="255" y="330"/>
                  <a:pt x="255" y="330"/>
                </a:cubicBezTo>
                <a:cubicBezTo>
                  <a:pt x="255" y="330"/>
                  <a:pt x="255" y="330"/>
                  <a:pt x="255" y="330"/>
                </a:cubicBezTo>
                <a:cubicBezTo>
                  <a:pt x="255" y="330"/>
                  <a:pt x="254" y="329"/>
                  <a:pt x="255" y="329"/>
                </a:cubicBezTo>
                <a:cubicBezTo>
                  <a:pt x="255" y="329"/>
                  <a:pt x="255" y="328"/>
                  <a:pt x="255" y="328"/>
                </a:cubicBezTo>
                <a:cubicBezTo>
                  <a:pt x="255" y="328"/>
                  <a:pt x="255" y="328"/>
                  <a:pt x="255" y="328"/>
                </a:cubicBezTo>
                <a:cubicBezTo>
                  <a:pt x="255" y="327"/>
                  <a:pt x="256" y="327"/>
                  <a:pt x="256" y="327"/>
                </a:cubicBezTo>
                <a:cubicBezTo>
                  <a:pt x="257" y="327"/>
                  <a:pt x="257" y="327"/>
                  <a:pt x="257" y="326"/>
                </a:cubicBezTo>
                <a:cubicBezTo>
                  <a:pt x="257" y="327"/>
                  <a:pt x="257" y="327"/>
                  <a:pt x="258" y="327"/>
                </a:cubicBezTo>
                <a:cubicBezTo>
                  <a:pt x="258" y="327"/>
                  <a:pt x="258" y="327"/>
                  <a:pt x="258" y="327"/>
                </a:cubicBezTo>
                <a:cubicBezTo>
                  <a:pt x="258" y="327"/>
                  <a:pt x="259" y="326"/>
                  <a:pt x="258" y="326"/>
                </a:cubicBezTo>
                <a:close/>
                <a:moveTo>
                  <a:pt x="262" y="360"/>
                </a:moveTo>
                <a:cubicBezTo>
                  <a:pt x="262" y="360"/>
                  <a:pt x="262" y="361"/>
                  <a:pt x="262" y="361"/>
                </a:cubicBezTo>
                <a:cubicBezTo>
                  <a:pt x="262" y="361"/>
                  <a:pt x="263" y="362"/>
                  <a:pt x="263" y="362"/>
                </a:cubicBezTo>
                <a:cubicBezTo>
                  <a:pt x="263" y="362"/>
                  <a:pt x="263" y="362"/>
                  <a:pt x="263" y="363"/>
                </a:cubicBezTo>
                <a:cubicBezTo>
                  <a:pt x="263" y="363"/>
                  <a:pt x="263" y="363"/>
                  <a:pt x="263" y="363"/>
                </a:cubicBezTo>
                <a:cubicBezTo>
                  <a:pt x="263" y="363"/>
                  <a:pt x="263" y="362"/>
                  <a:pt x="263" y="362"/>
                </a:cubicBezTo>
                <a:cubicBezTo>
                  <a:pt x="263" y="363"/>
                  <a:pt x="263" y="363"/>
                  <a:pt x="263" y="363"/>
                </a:cubicBezTo>
                <a:cubicBezTo>
                  <a:pt x="263" y="363"/>
                  <a:pt x="263" y="363"/>
                  <a:pt x="263" y="363"/>
                </a:cubicBezTo>
                <a:cubicBezTo>
                  <a:pt x="263" y="363"/>
                  <a:pt x="263" y="363"/>
                  <a:pt x="263" y="364"/>
                </a:cubicBezTo>
                <a:cubicBezTo>
                  <a:pt x="263" y="364"/>
                  <a:pt x="264" y="364"/>
                  <a:pt x="264" y="364"/>
                </a:cubicBezTo>
                <a:cubicBezTo>
                  <a:pt x="264" y="364"/>
                  <a:pt x="263" y="364"/>
                  <a:pt x="263" y="364"/>
                </a:cubicBezTo>
                <a:cubicBezTo>
                  <a:pt x="263" y="364"/>
                  <a:pt x="263" y="364"/>
                  <a:pt x="263" y="364"/>
                </a:cubicBezTo>
                <a:cubicBezTo>
                  <a:pt x="263" y="364"/>
                  <a:pt x="262" y="364"/>
                  <a:pt x="262" y="364"/>
                </a:cubicBezTo>
                <a:cubicBezTo>
                  <a:pt x="262" y="364"/>
                  <a:pt x="262" y="364"/>
                  <a:pt x="262" y="364"/>
                </a:cubicBezTo>
                <a:cubicBezTo>
                  <a:pt x="262" y="363"/>
                  <a:pt x="262" y="363"/>
                  <a:pt x="262" y="363"/>
                </a:cubicBezTo>
                <a:cubicBezTo>
                  <a:pt x="262" y="362"/>
                  <a:pt x="261" y="362"/>
                  <a:pt x="261" y="362"/>
                </a:cubicBezTo>
                <a:cubicBezTo>
                  <a:pt x="261" y="361"/>
                  <a:pt x="261" y="361"/>
                  <a:pt x="261" y="361"/>
                </a:cubicBezTo>
                <a:cubicBezTo>
                  <a:pt x="261" y="360"/>
                  <a:pt x="261" y="360"/>
                  <a:pt x="260" y="359"/>
                </a:cubicBezTo>
                <a:cubicBezTo>
                  <a:pt x="260" y="359"/>
                  <a:pt x="261" y="358"/>
                  <a:pt x="261" y="358"/>
                </a:cubicBezTo>
                <a:cubicBezTo>
                  <a:pt x="261" y="357"/>
                  <a:pt x="261" y="356"/>
                  <a:pt x="261" y="356"/>
                </a:cubicBezTo>
                <a:cubicBezTo>
                  <a:pt x="261" y="355"/>
                  <a:pt x="261" y="355"/>
                  <a:pt x="261" y="355"/>
                </a:cubicBezTo>
                <a:cubicBezTo>
                  <a:pt x="261" y="354"/>
                  <a:pt x="261" y="354"/>
                  <a:pt x="261" y="354"/>
                </a:cubicBezTo>
                <a:cubicBezTo>
                  <a:pt x="261" y="354"/>
                  <a:pt x="261" y="353"/>
                  <a:pt x="260" y="353"/>
                </a:cubicBezTo>
                <a:cubicBezTo>
                  <a:pt x="260" y="352"/>
                  <a:pt x="260" y="352"/>
                  <a:pt x="260" y="352"/>
                </a:cubicBezTo>
                <a:cubicBezTo>
                  <a:pt x="260" y="352"/>
                  <a:pt x="260" y="352"/>
                  <a:pt x="260" y="352"/>
                </a:cubicBezTo>
                <a:cubicBezTo>
                  <a:pt x="260" y="352"/>
                  <a:pt x="260" y="352"/>
                  <a:pt x="260" y="352"/>
                </a:cubicBezTo>
                <a:cubicBezTo>
                  <a:pt x="261" y="352"/>
                  <a:pt x="261" y="352"/>
                  <a:pt x="261" y="353"/>
                </a:cubicBezTo>
                <a:cubicBezTo>
                  <a:pt x="262" y="353"/>
                  <a:pt x="262" y="353"/>
                  <a:pt x="262" y="353"/>
                </a:cubicBezTo>
                <a:cubicBezTo>
                  <a:pt x="262" y="354"/>
                  <a:pt x="262" y="355"/>
                  <a:pt x="262" y="355"/>
                </a:cubicBezTo>
                <a:cubicBezTo>
                  <a:pt x="262" y="356"/>
                  <a:pt x="262" y="356"/>
                  <a:pt x="263" y="357"/>
                </a:cubicBezTo>
                <a:cubicBezTo>
                  <a:pt x="263" y="357"/>
                  <a:pt x="263" y="357"/>
                  <a:pt x="263" y="357"/>
                </a:cubicBezTo>
                <a:cubicBezTo>
                  <a:pt x="263" y="357"/>
                  <a:pt x="263" y="357"/>
                  <a:pt x="263" y="358"/>
                </a:cubicBezTo>
                <a:cubicBezTo>
                  <a:pt x="263" y="358"/>
                  <a:pt x="263" y="358"/>
                  <a:pt x="263" y="359"/>
                </a:cubicBezTo>
                <a:cubicBezTo>
                  <a:pt x="262" y="359"/>
                  <a:pt x="262" y="359"/>
                  <a:pt x="262" y="360"/>
                </a:cubicBezTo>
                <a:close/>
                <a:moveTo>
                  <a:pt x="253" y="350"/>
                </a:moveTo>
                <a:cubicBezTo>
                  <a:pt x="252" y="350"/>
                  <a:pt x="252" y="349"/>
                  <a:pt x="252" y="349"/>
                </a:cubicBezTo>
                <a:cubicBezTo>
                  <a:pt x="252" y="349"/>
                  <a:pt x="252" y="349"/>
                  <a:pt x="252" y="349"/>
                </a:cubicBezTo>
                <a:cubicBezTo>
                  <a:pt x="251" y="349"/>
                  <a:pt x="251" y="349"/>
                  <a:pt x="252" y="349"/>
                </a:cubicBezTo>
                <a:cubicBezTo>
                  <a:pt x="251" y="348"/>
                  <a:pt x="251" y="348"/>
                  <a:pt x="251" y="347"/>
                </a:cubicBezTo>
                <a:cubicBezTo>
                  <a:pt x="251" y="347"/>
                  <a:pt x="250" y="346"/>
                  <a:pt x="250" y="346"/>
                </a:cubicBezTo>
                <a:cubicBezTo>
                  <a:pt x="250" y="345"/>
                  <a:pt x="249" y="344"/>
                  <a:pt x="248" y="343"/>
                </a:cubicBezTo>
                <a:cubicBezTo>
                  <a:pt x="248" y="343"/>
                  <a:pt x="248" y="343"/>
                  <a:pt x="248" y="343"/>
                </a:cubicBezTo>
                <a:cubicBezTo>
                  <a:pt x="248" y="342"/>
                  <a:pt x="248" y="343"/>
                  <a:pt x="248" y="342"/>
                </a:cubicBezTo>
                <a:cubicBezTo>
                  <a:pt x="248" y="342"/>
                  <a:pt x="248" y="342"/>
                  <a:pt x="248" y="342"/>
                </a:cubicBezTo>
                <a:cubicBezTo>
                  <a:pt x="248" y="342"/>
                  <a:pt x="248" y="341"/>
                  <a:pt x="248" y="341"/>
                </a:cubicBezTo>
                <a:cubicBezTo>
                  <a:pt x="248" y="340"/>
                  <a:pt x="248" y="340"/>
                  <a:pt x="248" y="339"/>
                </a:cubicBezTo>
                <a:cubicBezTo>
                  <a:pt x="248" y="339"/>
                  <a:pt x="248" y="338"/>
                  <a:pt x="248" y="338"/>
                </a:cubicBezTo>
                <a:cubicBezTo>
                  <a:pt x="248" y="338"/>
                  <a:pt x="248" y="338"/>
                  <a:pt x="248" y="338"/>
                </a:cubicBezTo>
                <a:cubicBezTo>
                  <a:pt x="248" y="339"/>
                  <a:pt x="248" y="338"/>
                  <a:pt x="248" y="338"/>
                </a:cubicBezTo>
                <a:cubicBezTo>
                  <a:pt x="248" y="338"/>
                  <a:pt x="248" y="337"/>
                  <a:pt x="248" y="337"/>
                </a:cubicBezTo>
                <a:cubicBezTo>
                  <a:pt x="248" y="337"/>
                  <a:pt x="248" y="336"/>
                  <a:pt x="248" y="336"/>
                </a:cubicBezTo>
                <a:cubicBezTo>
                  <a:pt x="248" y="336"/>
                  <a:pt x="248" y="337"/>
                  <a:pt x="248" y="337"/>
                </a:cubicBezTo>
                <a:cubicBezTo>
                  <a:pt x="249" y="338"/>
                  <a:pt x="249" y="338"/>
                  <a:pt x="249" y="339"/>
                </a:cubicBezTo>
                <a:cubicBezTo>
                  <a:pt x="249" y="339"/>
                  <a:pt x="249" y="339"/>
                  <a:pt x="249" y="339"/>
                </a:cubicBezTo>
                <a:cubicBezTo>
                  <a:pt x="249" y="339"/>
                  <a:pt x="249" y="340"/>
                  <a:pt x="249" y="340"/>
                </a:cubicBezTo>
                <a:cubicBezTo>
                  <a:pt x="249" y="340"/>
                  <a:pt x="249" y="340"/>
                  <a:pt x="249" y="340"/>
                </a:cubicBezTo>
                <a:cubicBezTo>
                  <a:pt x="249" y="340"/>
                  <a:pt x="250" y="340"/>
                  <a:pt x="250" y="341"/>
                </a:cubicBezTo>
                <a:cubicBezTo>
                  <a:pt x="250" y="341"/>
                  <a:pt x="249" y="341"/>
                  <a:pt x="249" y="341"/>
                </a:cubicBezTo>
                <a:cubicBezTo>
                  <a:pt x="249" y="342"/>
                  <a:pt x="250" y="342"/>
                  <a:pt x="250" y="342"/>
                </a:cubicBezTo>
                <a:cubicBezTo>
                  <a:pt x="250" y="342"/>
                  <a:pt x="250" y="342"/>
                  <a:pt x="250" y="343"/>
                </a:cubicBezTo>
                <a:cubicBezTo>
                  <a:pt x="250" y="343"/>
                  <a:pt x="250" y="343"/>
                  <a:pt x="250" y="343"/>
                </a:cubicBezTo>
                <a:cubicBezTo>
                  <a:pt x="249" y="343"/>
                  <a:pt x="249" y="343"/>
                  <a:pt x="249" y="344"/>
                </a:cubicBezTo>
                <a:cubicBezTo>
                  <a:pt x="250" y="344"/>
                  <a:pt x="250" y="344"/>
                  <a:pt x="250" y="344"/>
                </a:cubicBezTo>
                <a:cubicBezTo>
                  <a:pt x="250" y="344"/>
                  <a:pt x="250" y="344"/>
                  <a:pt x="250" y="344"/>
                </a:cubicBezTo>
                <a:cubicBezTo>
                  <a:pt x="251" y="344"/>
                  <a:pt x="251" y="345"/>
                  <a:pt x="251" y="345"/>
                </a:cubicBezTo>
                <a:cubicBezTo>
                  <a:pt x="252" y="345"/>
                  <a:pt x="252" y="346"/>
                  <a:pt x="252" y="346"/>
                </a:cubicBezTo>
                <a:cubicBezTo>
                  <a:pt x="252" y="347"/>
                  <a:pt x="253" y="348"/>
                  <a:pt x="253" y="349"/>
                </a:cubicBezTo>
                <a:cubicBezTo>
                  <a:pt x="253" y="349"/>
                  <a:pt x="253" y="349"/>
                  <a:pt x="253" y="349"/>
                </a:cubicBezTo>
                <a:cubicBezTo>
                  <a:pt x="254" y="349"/>
                  <a:pt x="254" y="350"/>
                  <a:pt x="254" y="350"/>
                </a:cubicBezTo>
                <a:cubicBezTo>
                  <a:pt x="254" y="350"/>
                  <a:pt x="253" y="349"/>
                  <a:pt x="253" y="349"/>
                </a:cubicBezTo>
                <a:cubicBezTo>
                  <a:pt x="253" y="350"/>
                  <a:pt x="253" y="350"/>
                  <a:pt x="253" y="350"/>
                </a:cubicBezTo>
                <a:close/>
                <a:moveTo>
                  <a:pt x="175" y="311"/>
                </a:moveTo>
                <a:cubicBezTo>
                  <a:pt x="175" y="311"/>
                  <a:pt x="175" y="311"/>
                  <a:pt x="175" y="311"/>
                </a:cubicBezTo>
                <a:cubicBezTo>
                  <a:pt x="175" y="311"/>
                  <a:pt x="175" y="311"/>
                  <a:pt x="175" y="311"/>
                </a:cubicBezTo>
                <a:cubicBezTo>
                  <a:pt x="175" y="311"/>
                  <a:pt x="175" y="311"/>
                  <a:pt x="175" y="311"/>
                </a:cubicBezTo>
                <a:cubicBezTo>
                  <a:pt x="175" y="311"/>
                  <a:pt x="175" y="311"/>
                  <a:pt x="175" y="311"/>
                </a:cubicBezTo>
                <a:close/>
                <a:moveTo>
                  <a:pt x="165" y="314"/>
                </a:moveTo>
                <a:cubicBezTo>
                  <a:pt x="165" y="314"/>
                  <a:pt x="165" y="314"/>
                  <a:pt x="165" y="314"/>
                </a:cubicBezTo>
                <a:cubicBezTo>
                  <a:pt x="165" y="314"/>
                  <a:pt x="165" y="314"/>
                  <a:pt x="165" y="314"/>
                </a:cubicBezTo>
                <a:cubicBezTo>
                  <a:pt x="165" y="314"/>
                  <a:pt x="165" y="313"/>
                  <a:pt x="165" y="313"/>
                </a:cubicBezTo>
                <a:cubicBezTo>
                  <a:pt x="165" y="313"/>
                  <a:pt x="165" y="314"/>
                  <a:pt x="165" y="314"/>
                </a:cubicBezTo>
                <a:cubicBezTo>
                  <a:pt x="165" y="314"/>
                  <a:pt x="165" y="314"/>
                  <a:pt x="165" y="314"/>
                </a:cubicBezTo>
                <a:close/>
                <a:moveTo>
                  <a:pt x="159" y="314"/>
                </a:moveTo>
                <a:cubicBezTo>
                  <a:pt x="159" y="314"/>
                  <a:pt x="159" y="314"/>
                  <a:pt x="159" y="314"/>
                </a:cubicBezTo>
                <a:cubicBezTo>
                  <a:pt x="159" y="314"/>
                  <a:pt x="159" y="314"/>
                  <a:pt x="159" y="314"/>
                </a:cubicBezTo>
                <a:close/>
                <a:moveTo>
                  <a:pt x="133" y="294"/>
                </a:moveTo>
                <a:cubicBezTo>
                  <a:pt x="133" y="294"/>
                  <a:pt x="133" y="294"/>
                  <a:pt x="133" y="294"/>
                </a:cubicBezTo>
                <a:cubicBezTo>
                  <a:pt x="133" y="294"/>
                  <a:pt x="132" y="294"/>
                  <a:pt x="132" y="294"/>
                </a:cubicBezTo>
                <a:cubicBezTo>
                  <a:pt x="132" y="294"/>
                  <a:pt x="132" y="295"/>
                  <a:pt x="132" y="295"/>
                </a:cubicBezTo>
                <a:cubicBezTo>
                  <a:pt x="132" y="295"/>
                  <a:pt x="132" y="295"/>
                  <a:pt x="132" y="294"/>
                </a:cubicBezTo>
                <a:cubicBezTo>
                  <a:pt x="132" y="294"/>
                  <a:pt x="132" y="295"/>
                  <a:pt x="132" y="295"/>
                </a:cubicBezTo>
                <a:cubicBezTo>
                  <a:pt x="131" y="295"/>
                  <a:pt x="131" y="294"/>
                  <a:pt x="131" y="294"/>
                </a:cubicBezTo>
                <a:cubicBezTo>
                  <a:pt x="131" y="294"/>
                  <a:pt x="131" y="294"/>
                  <a:pt x="131" y="294"/>
                </a:cubicBezTo>
                <a:cubicBezTo>
                  <a:pt x="131" y="294"/>
                  <a:pt x="131" y="294"/>
                  <a:pt x="131" y="294"/>
                </a:cubicBezTo>
                <a:cubicBezTo>
                  <a:pt x="131" y="294"/>
                  <a:pt x="131" y="294"/>
                  <a:pt x="132" y="294"/>
                </a:cubicBezTo>
                <a:cubicBezTo>
                  <a:pt x="132" y="294"/>
                  <a:pt x="132" y="295"/>
                  <a:pt x="132" y="295"/>
                </a:cubicBezTo>
                <a:cubicBezTo>
                  <a:pt x="132" y="295"/>
                  <a:pt x="132" y="294"/>
                  <a:pt x="132" y="294"/>
                </a:cubicBezTo>
                <a:cubicBezTo>
                  <a:pt x="132" y="294"/>
                  <a:pt x="133" y="294"/>
                  <a:pt x="133" y="294"/>
                </a:cubicBezTo>
                <a:cubicBezTo>
                  <a:pt x="133" y="294"/>
                  <a:pt x="133" y="294"/>
                  <a:pt x="133" y="294"/>
                </a:cubicBezTo>
                <a:close/>
                <a:moveTo>
                  <a:pt x="482" y="241"/>
                </a:moveTo>
                <a:cubicBezTo>
                  <a:pt x="482" y="241"/>
                  <a:pt x="482" y="241"/>
                  <a:pt x="483" y="241"/>
                </a:cubicBezTo>
                <a:cubicBezTo>
                  <a:pt x="483" y="241"/>
                  <a:pt x="483" y="241"/>
                  <a:pt x="483" y="242"/>
                </a:cubicBezTo>
                <a:cubicBezTo>
                  <a:pt x="483" y="242"/>
                  <a:pt x="482" y="241"/>
                  <a:pt x="482" y="241"/>
                </a:cubicBezTo>
                <a:cubicBezTo>
                  <a:pt x="482" y="241"/>
                  <a:pt x="482" y="241"/>
                  <a:pt x="482" y="241"/>
                </a:cubicBezTo>
                <a:cubicBezTo>
                  <a:pt x="482" y="241"/>
                  <a:pt x="482" y="241"/>
                  <a:pt x="482" y="241"/>
                </a:cubicBezTo>
                <a:close/>
                <a:moveTo>
                  <a:pt x="483" y="247"/>
                </a:moveTo>
                <a:cubicBezTo>
                  <a:pt x="483" y="247"/>
                  <a:pt x="484" y="246"/>
                  <a:pt x="484" y="246"/>
                </a:cubicBezTo>
                <a:cubicBezTo>
                  <a:pt x="484" y="247"/>
                  <a:pt x="483" y="247"/>
                  <a:pt x="483" y="247"/>
                </a:cubicBezTo>
                <a:close/>
                <a:moveTo>
                  <a:pt x="17" y="206"/>
                </a:moveTo>
                <a:cubicBezTo>
                  <a:pt x="18" y="206"/>
                  <a:pt x="18" y="206"/>
                  <a:pt x="18" y="206"/>
                </a:cubicBezTo>
                <a:cubicBezTo>
                  <a:pt x="18" y="206"/>
                  <a:pt x="18" y="206"/>
                  <a:pt x="17" y="206"/>
                </a:cubicBez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3" name="Group 43"/>
          <p:cNvGrpSpPr>
            <a:grpSpLocks noChangeAspect="1"/>
          </p:cNvGrpSpPr>
          <p:nvPr/>
        </p:nvGrpSpPr>
        <p:grpSpPr bwMode="auto">
          <a:xfrm>
            <a:off x="7145190" y="3538323"/>
            <a:ext cx="816358" cy="820472"/>
            <a:chOff x="747" y="2090"/>
            <a:chExt cx="397" cy="399"/>
          </a:xfrm>
        </p:grpSpPr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747" y="2090"/>
              <a:ext cx="397" cy="399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913" y="2283"/>
              <a:ext cx="13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939" y="2283"/>
              <a:ext cx="13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965" y="2283"/>
              <a:ext cx="14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768" y="2111"/>
              <a:ext cx="355" cy="357"/>
            </a:xfrm>
            <a:custGeom>
              <a:avLst/>
              <a:gdLst>
                <a:gd name="T0" fmla="*/ 0 w 306"/>
                <a:gd name="T1" fmla="*/ 153 h 306"/>
                <a:gd name="T2" fmla="*/ 306 w 306"/>
                <a:gd name="T3" fmla="*/ 153 h 306"/>
                <a:gd name="T4" fmla="*/ 100 w 306"/>
                <a:gd name="T5" fmla="*/ 237 h 306"/>
                <a:gd name="T6" fmla="*/ 147 w 306"/>
                <a:gd name="T7" fmla="*/ 293 h 306"/>
                <a:gd name="T8" fmla="*/ 160 w 306"/>
                <a:gd name="T9" fmla="*/ 293 h 306"/>
                <a:gd name="T10" fmla="*/ 207 w 306"/>
                <a:gd name="T11" fmla="*/ 237 h 306"/>
                <a:gd name="T12" fmla="*/ 160 w 306"/>
                <a:gd name="T13" fmla="*/ 220 h 306"/>
                <a:gd name="T14" fmla="*/ 147 w 306"/>
                <a:gd name="T15" fmla="*/ 170 h 306"/>
                <a:gd name="T16" fmla="*/ 96 w 306"/>
                <a:gd name="T17" fmla="*/ 224 h 306"/>
                <a:gd name="T18" fmla="*/ 113 w 306"/>
                <a:gd name="T19" fmla="*/ 159 h 306"/>
                <a:gd name="T20" fmla="*/ 86 w 306"/>
                <a:gd name="T21" fmla="*/ 147 h 306"/>
                <a:gd name="T22" fmla="*/ 147 w 306"/>
                <a:gd name="T23" fmla="*/ 86 h 306"/>
                <a:gd name="T24" fmla="*/ 160 w 306"/>
                <a:gd name="T25" fmla="*/ 136 h 306"/>
                <a:gd name="T26" fmla="*/ 211 w 306"/>
                <a:gd name="T27" fmla="*/ 82 h 306"/>
                <a:gd name="T28" fmla="*/ 193 w 306"/>
                <a:gd name="T29" fmla="*/ 147 h 306"/>
                <a:gd name="T30" fmla="*/ 220 w 306"/>
                <a:gd name="T31" fmla="*/ 159 h 306"/>
                <a:gd name="T32" fmla="*/ 160 w 306"/>
                <a:gd name="T33" fmla="*/ 220 h 306"/>
                <a:gd name="T34" fmla="*/ 41 w 306"/>
                <a:gd name="T35" fmla="*/ 69 h 306"/>
                <a:gd name="T36" fmla="*/ 74 w 306"/>
                <a:gd name="T37" fmla="*/ 147 h 306"/>
                <a:gd name="T38" fmla="*/ 74 w 306"/>
                <a:gd name="T39" fmla="*/ 159 h 306"/>
                <a:gd name="T40" fmla="*/ 41 w 306"/>
                <a:gd name="T41" fmla="*/ 237 h 306"/>
                <a:gd name="T42" fmla="*/ 74 w 306"/>
                <a:gd name="T43" fmla="*/ 159 h 306"/>
                <a:gd name="T44" fmla="*/ 160 w 306"/>
                <a:gd name="T45" fmla="*/ 73 h 306"/>
                <a:gd name="T46" fmla="*/ 207 w 306"/>
                <a:gd name="T47" fmla="*/ 69 h 306"/>
                <a:gd name="T48" fmla="*/ 147 w 306"/>
                <a:gd name="T49" fmla="*/ 73 h 306"/>
                <a:gd name="T50" fmla="*/ 147 w 306"/>
                <a:gd name="T51" fmla="*/ 13 h 306"/>
                <a:gd name="T52" fmla="*/ 293 w 306"/>
                <a:gd name="T53" fmla="*/ 159 h 306"/>
                <a:gd name="T54" fmla="*/ 223 w 306"/>
                <a:gd name="T55" fmla="*/ 227 h 306"/>
                <a:gd name="T56" fmla="*/ 233 w 306"/>
                <a:gd name="T57" fmla="*/ 147 h 306"/>
                <a:gd name="T58" fmla="*/ 265 w 306"/>
                <a:gd name="T59" fmla="*/ 69 h 306"/>
                <a:gd name="T60" fmla="*/ 233 w 306"/>
                <a:gd name="T61" fmla="*/ 147 h 306"/>
                <a:gd name="T62" fmla="*/ 220 w 306"/>
                <a:gd name="T63" fmla="*/ 67 h 306"/>
                <a:gd name="T64" fmla="*/ 257 w 306"/>
                <a:gd name="T65" fmla="*/ 58 h 306"/>
                <a:gd name="T66" fmla="*/ 87 w 306"/>
                <a:gd name="T67" fmla="*/ 67 h 306"/>
                <a:gd name="T68" fmla="*/ 115 w 306"/>
                <a:gd name="T69" fmla="*/ 18 h 306"/>
                <a:gd name="T70" fmla="*/ 87 w 306"/>
                <a:gd name="T71" fmla="*/ 239 h 306"/>
                <a:gd name="T72" fmla="*/ 50 w 306"/>
                <a:gd name="T73" fmla="*/ 248 h 306"/>
                <a:gd name="T74" fmla="*/ 220 w 306"/>
                <a:gd name="T75" fmla="*/ 239 h 306"/>
                <a:gd name="T76" fmla="*/ 191 w 306"/>
                <a:gd name="T77" fmla="*/ 28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6" h="306">
                  <a:moveTo>
                    <a:pt x="153" y="0"/>
                  </a:moveTo>
                  <a:cubicBezTo>
                    <a:pt x="69" y="0"/>
                    <a:pt x="0" y="69"/>
                    <a:pt x="0" y="153"/>
                  </a:cubicBezTo>
                  <a:cubicBezTo>
                    <a:pt x="0" y="237"/>
                    <a:pt x="69" y="306"/>
                    <a:pt x="153" y="306"/>
                  </a:cubicBezTo>
                  <a:cubicBezTo>
                    <a:pt x="238" y="306"/>
                    <a:pt x="306" y="237"/>
                    <a:pt x="306" y="153"/>
                  </a:cubicBezTo>
                  <a:cubicBezTo>
                    <a:pt x="306" y="69"/>
                    <a:pt x="238" y="0"/>
                    <a:pt x="153" y="0"/>
                  </a:cubicBezTo>
                  <a:close/>
                  <a:moveTo>
                    <a:pt x="100" y="237"/>
                  </a:moveTo>
                  <a:cubicBezTo>
                    <a:pt x="115" y="234"/>
                    <a:pt x="131" y="233"/>
                    <a:pt x="147" y="233"/>
                  </a:cubicBezTo>
                  <a:cubicBezTo>
                    <a:pt x="147" y="293"/>
                    <a:pt x="147" y="293"/>
                    <a:pt x="147" y="293"/>
                  </a:cubicBezTo>
                  <a:cubicBezTo>
                    <a:pt x="128" y="289"/>
                    <a:pt x="111" y="267"/>
                    <a:pt x="100" y="237"/>
                  </a:cubicBezTo>
                  <a:close/>
                  <a:moveTo>
                    <a:pt x="160" y="293"/>
                  </a:moveTo>
                  <a:cubicBezTo>
                    <a:pt x="160" y="233"/>
                    <a:pt x="160" y="233"/>
                    <a:pt x="160" y="233"/>
                  </a:cubicBezTo>
                  <a:cubicBezTo>
                    <a:pt x="175" y="233"/>
                    <a:pt x="191" y="234"/>
                    <a:pt x="207" y="237"/>
                  </a:cubicBezTo>
                  <a:cubicBezTo>
                    <a:pt x="195" y="267"/>
                    <a:pt x="179" y="289"/>
                    <a:pt x="160" y="293"/>
                  </a:cubicBezTo>
                  <a:close/>
                  <a:moveTo>
                    <a:pt x="160" y="220"/>
                  </a:moveTo>
                  <a:cubicBezTo>
                    <a:pt x="160" y="170"/>
                    <a:pt x="160" y="170"/>
                    <a:pt x="160" y="170"/>
                  </a:cubicBezTo>
                  <a:cubicBezTo>
                    <a:pt x="147" y="170"/>
                    <a:pt x="147" y="170"/>
                    <a:pt x="147" y="170"/>
                  </a:cubicBezTo>
                  <a:cubicBezTo>
                    <a:pt x="147" y="220"/>
                    <a:pt x="147" y="220"/>
                    <a:pt x="147" y="220"/>
                  </a:cubicBezTo>
                  <a:cubicBezTo>
                    <a:pt x="130" y="220"/>
                    <a:pt x="113" y="222"/>
                    <a:pt x="96" y="224"/>
                  </a:cubicBezTo>
                  <a:cubicBezTo>
                    <a:pt x="90" y="205"/>
                    <a:pt x="87" y="183"/>
                    <a:pt x="86" y="159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7" y="123"/>
                    <a:pt x="90" y="101"/>
                    <a:pt x="96" y="82"/>
                  </a:cubicBezTo>
                  <a:cubicBezTo>
                    <a:pt x="113" y="84"/>
                    <a:pt x="130" y="86"/>
                    <a:pt x="147" y="86"/>
                  </a:cubicBezTo>
                  <a:cubicBezTo>
                    <a:pt x="147" y="136"/>
                    <a:pt x="147" y="136"/>
                    <a:pt x="147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77" y="86"/>
                    <a:pt x="194" y="84"/>
                    <a:pt x="211" y="82"/>
                  </a:cubicBezTo>
                  <a:cubicBezTo>
                    <a:pt x="216" y="101"/>
                    <a:pt x="220" y="123"/>
                    <a:pt x="220" y="147"/>
                  </a:cubicBezTo>
                  <a:cubicBezTo>
                    <a:pt x="193" y="147"/>
                    <a:pt x="193" y="147"/>
                    <a:pt x="193" y="147"/>
                  </a:cubicBezTo>
                  <a:cubicBezTo>
                    <a:pt x="193" y="159"/>
                    <a:pt x="193" y="159"/>
                    <a:pt x="193" y="159"/>
                  </a:cubicBezTo>
                  <a:cubicBezTo>
                    <a:pt x="220" y="159"/>
                    <a:pt x="220" y="159"/>
                    <a:pt x="220" y="159"/>
                  </a:cubicBezTo>
                  <a:cubicBezTo>
                    <a:pt x="220" y="183"/>
                    <a:pt x="216" y="205"/>
                    <a:pt x="211" y="224"/>
                  </a:cubicBezTo>
                  <a:cubicBezTo>
                    <a:pt x="194" y="222"/>
                    <a:pt x="177" y="220"/>
                    <a:pt x="160" y="220"/>
                  </a:cubicBezTo>
                  <a:close/>
                  <a:moveTo>
                    <a:pt x="13" y="147"/>
                  </a:moveTo>
                  <a:cubicBezTo>
                    <a:pt x="14" y="118"/>
                    <a:pt x="25" y="91"/>
                    <a:pt x="41" y="69"/>
                  </a:cubicBezTo>
                  <a:cubicBezTo>
                    <a:pt x="55" y="73"/>
                    <a:pt x="69" y="77"/>
                    <a:pt x="83" y="79"/>
                  </a:cubicBezTo>
                  <a:cubicBezTo>
                    <a:pt x="77" y="99"/>
                    <a:pt x="74" y="122"/>
                    <a:pt x="74" y="147"/>
                  </a:cubicBezTo>
                  <a:lnTo>
                    <a:pt x="13" y="147"/>
                  </a:lnTo>
                  <a:close/>
                  <a:moveTo>
                    <a:pt x="74" y="159"/>
                  </a:moveTo>
                  <a:cubicBezTo>
                    <a:pt x="74" y="184"/>
                    <a:pt x="77" y="207"/>
                    <a:pt x="83" y="227"/>
                  </a:cubicBezTo>
                  <a:cubicBezTo>
                    <a:pt x="69" y="229"/>
                    <a:pt x="55" y="233"/>
                    <a:pt x="41" y="237"/>
                  </a:cubicBezTo>
                  <a:cubicBezTo>
                    <a:pt x="25" y="215"/>
                    <a:pt x="14" y="188"/>
                    <a:pt x="13" y="159"/>
                  </a:cubicBezTo>
                  <a:lnTo>
                    <a:pt x="74" y="159"/>
                  </a:lnTo>
                  <a:close/>
                  <a:moveTo>
                    <a:pt x="207" y="69"/>
                  </a:moveTo>
                  <a:cubicBezTo>
                    <a:pt x="191" y="72"/>
                    <a:pt x="175" y="73"/>
                    <a:pt x="160" y="73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79" y="17"/>
                    <a:pt x="195" y="39"/>
                    <a:pt x="207" y="69"/>
                  </a:cubicBezTo>
                  <a:close/>
                  <a:moveTo>
                    <a:pt x="147" y="13"/>
                  </a:moveTo>
                  <a:cubicBezTo>
                    <a:pt x="147" y="73"/>
                    <a:pt x="147" y="73"/>
                    <a:pt x="147" y="73"/>
                  </a:cubicBezTo>
                  <a:cubicBezTo>
                    <a:pt x="131" y="73"/>
                    <a:pt x="115" y="72"/>
                    <a:pt x="100" y="69"/>
                  </a:cubicBezTo>
                  <a:cubicBezTo>
                    <a:pt x="111" y="39"/>
                    <a:pt x="128" y="17"/>
                    <a:pt x="147" y="13"/>
                  </a:cubicBezTo>
                  <a:close/>
                  <a:moveTo>
                    <a:pt x="233" y="159"/>
                  </a:moveTo>
                  <a:cubicBezTo>
                    <a:pt x="293" y="159"/>
                    <a:pt x="293" y="159"/>
                    <a:pt x="293" y="159"/>
                  </a:cubicBezTo>
                  <a:cubicBezTo>
                    <a:pt x="292" y="188"/>
                    <a:pt x="282" y="215"/>
                    <a:pt x="265" y="237"/>
                  </a:cubicBezTo>
                  <a:cubicBezTo>
                    <a:pt x="252" y="233"/>
                    <a:pt x="238" y="229"/>
                    <a:pt x="223" y="227"/>
                  </a:cubicBezTo>
                  <a:cubicBezTo>
                    <a:pt x="229" y="207"/>
                    <a:pt x="232" y="184"/>
                    <a:pt x="233" y="159"/>
                  </a:cubicBezTo>
                  <a:close/>
                  <a:moveTo>
                    <a:pt x="233" y="147"/>
                  </a:moveTo>
                  <a:cubicBezTo>
                    <a:pt x="232" y="122"/>
                    <a:pt x="229" y="99"/>
                    <a:pt x="223" y="79"/>
                  </a:cubicBezTo>
                  <a:cubicBezTo>
                    <a:pt x="238" y="77"/>
                    <a:pt x="252" y="73"/>
                    <a:pt x="265" y="69"/>
                  </a:cubicBezTo>
                  <a:cubicBezTo>
                    <a:pt x="282" y="91"/>
                    <a:pt x="292" y="118"/>
                    <a:pt x="293" y="147"/>
                  </a:cubicBezTo>
                  <a:lnTo>
                    <a:pt x="233" y="147"/>
                  </a:lnTo>
                  <a:close/>
                  <a:moveTo>
                    <a:pt x="257" y="58"/>
                  </a:moveTo>
                  <a:cubicBezTo>
                    <a:pt x="244" y="62"/>
                    <a:pt x="232" y="65"/>
                    <a:pt x="220" y="67"/>
                  </a:cubicBezTo>
                  <a:cubicBezTo>
                    <a:pt x="212" y="47"/>
                    <a:pt x="203" y="30"/>
                    <a:pt x="191" y="18"/>
                  </a:cubicBezTo>
                  <a:cubicBezTo>
                    <a:pt x="217" y="25"/>
                    <a:pt x="239" y="39"/>
                    <a:pt x="257" y="58"/>
                  </a:cubicBezTo>
                  <a:close/>
                  <a:moveTo>
                    <a:pt x="115" y="18"/>
                  </a:moveTo>
                  <a:cubicBezTo>
                    <a:pt x="104" y="30"/>
                    <a:pt x="94" y="47"/>
                    <a:pt x="87" y="67"/>
                  </a:cubicBezTo>
                  <a:cubicBezTo>
                    <a:pt x="74" y="65"/>
                    <a:pt x="62" y="62"/>
                    <a:pt x="50" y="58"/>
                  </a:cubicBezTo>
                  <a:cubicBezTo>
                    <a:pt x="67" y="39"/>
                    <a:pt x="90" y="25"/>
                    <a:pt x="115" y="18"/>
                  </a:cubicBezTo>
                  <a:close/>
                  <a:moveTo>
                    <a:pt x="50" y="248"/>
                  </a:moveTo>
                  <a:cubicBezTo>
                    <a:pt x="62" y="244"/>
                    <a:pt x="74" y="241"/>
                    <a:pt x="87" y="239"/>
                  </a:cubicBezTo>
                  <a:cubicBezTo>
                    <a:pt x="94" y="259"/>
                    <a:pt x="104" y="276"/>
                    <a:pt x="115" y="288"/>
                  </a:cubicBezTo>
                  <a:cubicBezTo>
                    <a:pt x="90" y="281"/>
                    <a:pt x="67" y="267"/>
                    <a:pt x="50" y="248"/>
                  </a:cubicBezTo>
                  <a:close/>
                  <a:moveTo>
                    <a:pt x="191" y="288"/>
                  </a:moveTo>
                  <a:cubicBezTo>
                    <a:pt x="203" y="276"/>
                    <a:pt x="212" y="259"/>
                    <a:pt x="220" y="239"/>
                  </a:cubicBezTo>
                  <a:cubicBezTo>
                    <a:pt x="232" y="241"/>
                    <a:pt x="244" y="244"/>
                    <a:pt x="257" y="248"/>
                  </a:cubicBezTo>
                  <a:cubicBezTo>
                    <a:pt x="239" y="267"/>
                    <a:pt x="217" y="281"/>
                    <a:pt x="191" y="2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0" name="Rektangel 109"/>
          <p:cNvSpPr/>
          <p:nvPr/>
        </p:nvSpPr>
        <p:spPr>
          <a:xfrm>
            <a:off x="326016" y="94818"/>
            <a:ext cx="3646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Geografi, Internasjonalisering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813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pe 62"/>
          <p:cNvGrpSpPr/>
          <p:nvPr/>
        </p:nvGrpSpPr>
        <p:grpSpPr>
          <a:xfrm>
            <a:off x="472937" y="874107"/>
            <a:ext cx="389895" cy="739017"/>
            <a:chOff x="472937" y="874107"/>
            <a:chExt cx="389895" cy="739017"/>
          </a:xfrm>
        </p:grpSpPr>
        <p:sp>
          <p:nvSpPr>
            <p:cNvPr id="3" name="Oval 52"/>
            <p:cNvSpPr>
              <a:spLocks noChangeArrowheads="1"/>
            </p:cNvSpPr>
            <p:nvPr/>
          </p:nvSpPr>
          <p:spPr bwMode="auto">
            <a:xfrm>
              <a:off x="541742" y="874107"/>
              <a:ext cx="257382" cy="257382"/>
            </a:xfrm>
            <a:prstGeom prst="ellipse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53"/>
            <p:cNvSpPr>
              <a:spLocks/>
            </p:cNvSpPr>
            <p:nvPr/>
          </p:nvSpPr>
          <p:spPr bwMode="auto">
            <a:xfrm>
              <a:off x="472937" y="1179907"/>
              <a:ext cx="389895" cy="433217"/>
            </a:xfrm>
            <a:custGeom>
              <a:avLst/>
              <a:gdLst>
                <a:gd name="T0" fmla="*/ 132 w 132"/>
                <a:gd name="T1" fmla="*/ 147 h 147"/>
                <a:gd name="T2" fmla="*/ 132 w 132"/>
                <a:gd name="T3" fmla="*/ 126 h 147"/>
                <a:gd name="T4" fmla="*/ 132 w 132"/>
                <a:gd name="T5" fmla="*/ 39 h 147"/>
                <a:gd name="T6" fmla="*/ 94 w 132"/>
                <a:gd name="T7" fmla="*/ 0 h 147"/>
                <a:gd name="T8" fmla="*/ 38 w 132"/>
                <a:gd name="T9" fmla="*/ 0 h 147"/>
                <a:gd name="T10" fmla="*/ 0 w 132"/>
                <a:gd name="T11" fmla="*/ 38 h 147"/>
                <a:gd name="T12" fmla="*/ 0 w 132"/>
                <a:gd name="T13" fmla="*/ 125 h 147"/>
                <a:gd name="T14" fmla="*/ 0 w 132"/>
                <a:gd name="T1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47">
                  <a:moveTo>
                    <a:pt x="132" y="147"/>
                  </a:moveTo>
                  <a:cubicBezTo>
                    <a:pt x="132" y="126"/>
                    <a:pt x="132" y="126"/>
                    <a:pt x="132" y="126"/>
                  </a:cubicBezTo>
                  <a:cubicBezTo>
                    <a:pt x="132" y="39"/>
                    <a:pt x="132" y="39"/>
                    <a:pt x="132" y="39"/>
                  </a:cubicBezTo>
                  <a:cubicBezTo>
                    <a:pt x="132" y="17"/>
                    <a:pt x="115" y="0"/>
                    <a:pt x="9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47"/>
                    <a:pt x="0" y="147"/>
                    <a:pt x="0" y="147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Gruppe 60"/>
          <p:cNvGrpSpPr/>
          <p:nvPr/>
        </p:nvGrpSpPr>
        <p:grpSpPr>
          <a:xfrm>
            <a:off x="1000443" y="874107"/>
            <a:ext cx="389895" cy="739017"/>
            <a:chOff x="1000443" y="874107"/>
            <a:chExt cx="389895" cy="739017"/>
          </a:xfrm>
        </p:grpSpPr>
        <p:sp>
          <p:nvSpPr>
            <p:cNvPr id="5" name="Oval 54"/>
            <p:cNvSpPr>
              <a:spLocks noChangeArrowheads="1"/>
            </p:cNvSpPr>
            <p:nvPr/>
          </p:nvSpPr>
          <p:spPr bwMode="auto">
            <a:xfrm>
              <a:off x="1071796" y="874107"/>
              <a:ext cx="254834" cy="257382"/>
            </a:xfrm>
            <a:prstGeom prst="ellipse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5"/>
            <p:cNvSpPr>
              <a:spLocks/>
            </p:cNvSpPr>
            <p:nvPr/>
          </p:nvSpPr>
          <p:spPr bwMode="auto">
            <a:xfrm>
              <a:off x="1000443" y="1179907"/>
              <a:ext cx="389895" cy="433217"/>
            </a:xfrm>
            <a:custGeom>
              <a:avLst/>
              <a:gdLst>
                <a:gd name="T0" fmla="*/ 132 w 132"/>
                <a:gd name="T1" fmla="*/ 147 h 147"/>
                <a:gd name="T2" fmla="*/ 132 w 132"/>
                <a:gd name="T3" fmla="*/ 126 h 147"/>
                <a:gd name="T4" fmla="*/ 132 w 132"/>
                <a:gd name="T5" fmla="*/ 39 h 147"/>
                <a:gd name="T6" fmla="*/ 94 w 132"/>
                <a:gd name="T7" fmla="*/ 0 h 147"/>
                <a:gd name="T8" fmla="*/ 38 w 132"/>
                <a:gd name="T9" fmla="*/ 0 h 147"/>
                <a:gd name="T10" fmla="*/ 0 w 132"/>
                <a:gd name="T11" fmla="*/ 38 h 147"/>
                <a:gd name="T12" fmla="*/ 0 w 132"/>
                <a:gd name="T13" fmla="*/ 125 h 147"/>
                <a:gd name="T14" fmla="*/ 0 w 132"/>
                <a:gd name="T1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47">
                  <a:moveTo>
                    <a:pt x="132" y="147"/>
                  </a:moveTo>
                  <a:cubicBezTo>
                    <a:pt x="132" y="126"/>
                    <a:pt x="132" y="126"/>
                    <a:pt x="132" y="126"/>
                  </a:cubicBezTo>
                  <a:cubicBezTo>
                    <a:pt x="132" y="39"/>
                    <a:pt x="132" y="39"/>
                    <a:pt x="132" y="39"/>
                  </a:cubicBezTo>
                  <a:cubicBezTo>
                    <a:pt x="132" y="17"/>
                    <a:pt x="115" y="0"/>
                    <a:pt x="9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47"/>
                    <a:pt x="0" y="147"/>
                    <a:pt x="0" y="147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uppe 58"/>
          <p:cNvGrpSpPr/>
          <p:nvPr/>
        </p:nvGrpSpPr>
        <p:grpSpPr>
          <a:xfrm>
            <a:off x="1530496" y="874107"/>
            <a:ext cx="389895" cy="739017"/>
            <a:chOff x="1530496" y="874107"/>
            <a:chExt cx="389895" cy="739017"/>
          </a:xfrm>
        </p:grpSpPr>
        <p:sp>
          <p:nvSpPr>
            <p:cNvPr id="7" name="Oval 56"/>
            <p:cNvSpPr>
              <a:spLocks noChangeArrowheads="1"/>
            </p:cNvSpPr>
            <p:nvPr/>
          </p:nvSpPr>
          <p:spPr bwMode="auto">
            <a:xfrm>
              <a:off x="1601850" y="874107"/>
              <a:ext cx="252285" cy="257382"/>
            </a:xfrm>
            <a:prstGeom prst="ellipse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7"/>
            <p:cNvSpPr>
              <a:spLocks/>
            </p:cNvSpPr>
            <p:nvPr/>
          </p:nvSpPr>
          <p:spPr bwMode="auto">
            <a:xfrm>
              <a:off x="1530496" y="1179907"/>
              <a:ext cx="389895" cy="433217"/>
            </a:xfrm>
            <a:custGeom>
              <a:avLst/>
              <a:gdLst>
                <a:gd name="T0" fmla="*/ 132 w 132"/>
                <a:gd name="T1" fmla="*/ 147 h 147"/>
                <a:gd name="T2" fmla="*/ 132 w 132"/>
                <a:gd name="T3" fmla="*/ 126 h 147"/>
                <a:gd name="T4" fmla="*/ 132 w 132"/>
                <a:gd name="T5" fmla="*/ 39 h 147"/>
                <a:gd name="T6" fmla="*/ 94 w 132"/>
                <a:gd name="T7" fmla="*/ 0 h 147"/>
                <a:gd name="T8" fmla="*/ 38 w 132"/>
                <a:gd name="T9" fmla="*/ 0 h 147"/>
                <a:gd name="T10" fmla="*/ 0 w 132"/>
                <a:gd name="T11" fmla="*/ 38 h 147"/>
                <a:gd name="T12" fmla="*/ 0 w 132"/>
                <a:gd name="T13" fmla="*/ 125 h 147"/>
                <a:gd name="T14" fmla="*/ 0 w 132"/>
                <a:gd name="T1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47">
                  <a:moveTo>
                    <a:pt x="132" y="147"/>
                  </a:moveTo>
                  <a:cubicBezTo>
                    <a:pt x="132" y="126"/>
                    <a:pt x="132" y="126"/>
                    <a:pt x="132" y="126"/>
                  </a:cubicBezTo>
                  <a:cubicBezTo>
                    <a:pt x="132" y="39"/>
                    <a:pt x="132" y="39"/>
                    <a:pt x="132" y="39"/>
                  </a:cubicBezTo>
                  <a:cubicBezTo>
                    <a:pt x="132" y="17"/>
                    <a:pt x="115" y="0"/>
                    <a:pt x="9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47"/>
                    <a:pt x="0" y="147"/>
                    <a:pt x="0" y="147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uppe 56"/>
          <p:cNvGrpSpPr/>
          <p:nvPr/>
        </p:nvGrpSpPr>
        <p:grpSpPr>
          <a:xfrm>
            <a:off x="2058002" y="874107"/>
            <a:ext cx="389895" cy="739017"/>
            <a:chOff x="2058002" y="874107"/>
            <a:chExt cx="389895" cy="739017"/>
          </a:xfrm>
        </p:grpSpPr>
        <p:sp>
          <p:nvSpPr>
            <p:cNvPr id="9" name="Oval 58"/>
            <p:cNvSpPr>
              <a:spLocks noChangeArrowheads="1"/>
            </p:cNvSpPr>
            <p:nvPr/>
          </p:nvSpPr>
          <p:spPr bwMode="auto">
            <a:xfrm>
              <a:off x="2129355" y="874107"/>
              <a:ext cx="252285" cy="257382"/>
            </a:xfrm>
            <a:prstGeom prst="ellipse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9"/>
            <p:cNvSpPr>
              <a:spLocks/>
            </p:cNvSpPr>
            <p:nvPr/>
          </p:nvSpPr>
          <p:spPr bwMode="auto">
            <a:xfrm>
              <a:off x="2058002" y="1179907"/>
              <a:ext cx="389895" cy="433217"/>
            </a:xfrm>
            <a:custGeom>
              <a:avLst/>
              <a:gdLst>
                <a:gd name="T0" fmla="*/ 132 w 132"/>
                <a:gd name="T1" fmla="*/ 147 h 147"/>
                <a:gd name="T2" fmla="*/ 132 w 132"/>
                <a:gd name="T3" fmla="*/ 126 h 147"/>
                <a:gd name="T4" fmla="*/ 132 w 132"/>
                <a:gd name="T5" fmla="*/ 39 h 147"/>
                <a:gd name="T6" fmla="*/ 94 w 132"/>
                <a:gd name="T7" fmla="*/ 0 h 147"/>
                <a:gd name="T8" fmla="*/ 38 w 132"/>
                <a:gd name="T9" fmla="*/ 0 h 147"/>
                <a:gd name="T10" fmla="*/ 0 w 132"/>
                <a:gd name="T11" fmla="*/ 38 h 147"/>
                <a:gd name="T12" fmla="*/ 0 w 132"/>
                <a:gd name="T13" fmla="*/ 125 h 147"/>
                <a:gd name="T14" fmla="*/ 0 w 132"/>
                <a:gd name="T1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47">
                  <a:moveTo>
                    <a:pt x="132" y="147"/>
                  </a:moveTo>
                  <a:cubicBezTo>
                    <a:pt x="132" y="126"/>
                    <a:pt x="132" y="126"/>
                    <a:pt x="132" y="126"/>
                  </a:cubicBezTo>
                  <a:cubicBezTo>
                    <a:pt x="132" y="39"/>
                    <a:pt x="132" y="39"/>
                    <a:pt x="132" y="39"/>
                  </a:cubicBezTo>
                  <a:cubicBezTo>
                    <a:pt x="132" y="17"/>
                    <a:pt x="115" y="0"/>
                    <a:pt x="9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47"/>
                    <a:pt x="0" y="147"/>
                    <a:pt x="0" y="147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uppe 53"/>
          <p:cNvGrpSpPr/>
          <p:nvPr/>
        </p:nvGrpSpPr>
        <p:grpSpPr>
          <a:xfrm>
            <a:off x="2585508" y="874107"/>
            <a:ext cx="389895" cy="739017"/>
            <a:chOff x="2585508" y="874107"/>
            <a:chExt cx="389895" cy="739017"/>
          </a:xfrm>
        </p:grpSpPr>
        <p:sp>
          <p:nvSpPr>
            <p:cNvPr id="11" name="Oval 60"/>
            <p:cNvSpPr>
              <a:spLocks noChangeArrowheads="1"/>
            </p:cNvSpPr>
            <p:nvPr/>
          </p:nvSpPr>
          <p:spPr bwMode="auto">
            <a:xfrm>
              <a:off x="2656861" y="874107"/>
              <a:ext cx="254834" cy="257382"/>
            </a:xfrm>
            <a:prstGeom prst="ellipse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1"/>
            <p:cNvSpPr>
              <a:spLocks/>
            </p:cNvSpPr>
            <p:nvPr/>
          </p:nvSpPr>
          <p:spPr bwMode="auto">
            <a:xfrm>
              <a:off x="2585508" y="1179907"/>
              <a:ext cx="389895" cy="433217"/>
            </a:xfrm>
            <a:custGeom>
              <a:avLst/>
              <a:gdLst>
                <a:gd name="T0" fmla="*/ 132 w 132"/>
                <a:gd name="T1" fmla="*/ 147 h 147"/>
                <a:gd name="T2" fmla="*/ 132 w 132"/>
                <a:gd name="T3" fmla="*/ 126 h 147"/>
                <a:gd name="T4" fmla="*/ 132 w 132"/>
                <a:gd name="T5" fmla="*/ 39 h 147"/>
                <a:gd name="T6" fmla="*/ 94 w 132"/>
                <a:gd name="T7" fmla="*/ 0 h 147"/>
                <a:gd name="T8" fmla="*/ 38 w 132"/>
                <a:gd name="T9" fmla="*/ 0 h 147"/>
                <a:gd name="T10" fmla="*/ 0 w 132"/>
                <a:gd name="T11" fmla="*/ 38 h 147"/>
                <a:gd name="T12" fmla="*/ 0 w 132"/>
                <a:gd name="T13" fmla="*/ 125 h 147"/>
                <a:gd name="T14" fmla="*/ 0 w 132"/>
                <a:gd name="T1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47">
                  <a:moveTo>
                    <a:pt x="132" y="147"/>
                  </a:moveTo>
                  <a:cubicBezTo>
                    <a:pt x="132" y="126"/>
                    <a:pt x="132" y="126"/>
                    <a:pt x="132" y="126"/>
                  </a:cubicBezTo>
                  <a:cubicBezTo>
                    <a:pt x="132" y="39"/>
                    <a:pt x="132" y="39"/>
                    <a:pt x="132" y="39"/>
                  </a:cubicBezTo>
                  <a:cubicBezTo>
                    <a:pt x="132" y="17"/>
                    <a:pt x="115" y="0"/>
                    <a:pt x="9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47"/>
                    <a:pt x="0" y="147"/>
                    <a:pt x="0" y="147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uppe 61"/>
          <p:cNvGrpSpPr/>
          <p:nvPr/>
        </p:nvGrpSpPr>
        <p:grpSpPr>
          <a:xfrm>
            <a:off x="472937" y="1715058"/>
            <a:ext cx="389895" cy="736469"/>
            <a:chOff x="472937" y="1715058"/>
            <a:chExt cx="389895" cy="736469"/>
          </a:xfrm>
        </p:grpSpPr>
        <p:sp>
          <p:nvSpPr>
            <p:cNvPr id="13" name="Oval 62"/>
            <p:cNvSpPr>
              <a:spLocks noChangeArrowheads="1"/>
            </p:cNvSpPr>
            <p:nvPr/>
          </p:nvSpPr>
          <p:spPr bwMode="auto">
            <a:xfrm>
              <a:off x="541742" y="1715058"/>
              <a:ext cx="257382" cy="257382"/>
            </a:xfrm>
            <a:prstGeom prst="ellipse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3"/>
            <p:cNvSpPr>
              <a:spLocks/>
            </p:cNvSpPr>
            <p:nvPr/>
          </p:nvSpPr>
          <p:spPr bwMode="auto">
            <a:xfrm>
              <a:off x="472937" y="2018310"/>
              <a:ext cx="389895" cy="433217"/>
            </a:xfrm>
            <a:custGeom>
              <a:avLst/>
              <a:gdLst>
                <a:gd name="T0" fmla="*/ 132 w 132"/>
                <a:gd name="T1" fmla="*/ 146 h 146"/>
                <a:gd name="T2" fmla="*/ 132 w 132"/>
                <a:gd name="T3" fmla="*/ 126 h 146"/>
                <a:gd name="T4" fmla="*/ 132 w 132"/>
                <a:gd name="T5" fmla="*/ 39 h 146"/>
                <a:gd name="T6" fmla="*/ 94 w 132"/>
                <a:gd name="T7" fmla="*/ 0 h 146"/>
                <a:gd name="T8" fmla="*/ 38 w 132"/>
                <a:gd name="T9" fmla="*/ 0 h 146"/>
                <a:gd name="T10" fmla="*/ 0 w 132"/>
                <a:gd name="T11" fmla="*/ 38 h 146"/>
                <a:gd name="T12" fmla="*/ 0 w 132"/>
                <a:gd name="T13" fmla="*/ 125 h 146"/>
                <a:gd name="T14" fmla="*/ 0 w 132"/>
                <a:gd name="T1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46">
                  <a:moveTo>
                    <a:pt x="132" y="146"/>
                  </a:moveTo>
                  <a:cubicBezTo>
                    <a:pt x="132" y="126"/>
                    <a:pt x="132" y="126"/>
                    <a:pt x="132" y="126"/>
                  </a:cubicBezTo>
                  <a:cubicBezTo>
                    <a:pt x="132" y="39"/>
                    <a:pt x="132" y="39"/>
                    <a:pt x="132" y="39"/>
                  </a:cubicBezTo>
                  <a:cubicBezTo>
                    <a:pt x="132" y="17"/>
                    <a:pt x="115" y="0"/>
                    <a:pt x="9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46"/>
                    <a:pt x="0" y="146"/>
                    <a:pt x="0" y="146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uppe 59"/>
          <p:cNvGrpSpPr/>
          <p:nvPr/>
        </p:nvGrpSpPr>
        <p:grpSpPr>
          <a:xfrm>
            <a:off x="1000443" y="1715058"/>
            <a:ext cx="389895" cy="736469"/>
            <a:chOff x="1000443" y="1715058"/>
            <a:chExt cx="389895" cy="736469"/>
          </a:xfrm>
        </p:grpSpPr>
        <p:sp>
          <p:nvSpPr>
            <p:cNvPr id="15" name="Oval 64"/>
            <p:cNvSpPr>
              <a:spLocks noChangeArrowheads="1"/>
            </p:cNvSpPr>
            <p:nvPr/>
          </p:nvSpPr>
          <p:spPr bwMode="auto">
            <a:xfrm>
              <a:off x="1071796" y="1715058"/>
              <a:ext cx="254834" cy="257382"/>
            </a:xfrm>
            <a:prstGeom prst="ellipse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1000443" y="2018310"/>
              <a:ext cx="389895" cy="433217"/>
            </a:xfrm>
            <a:custGeom>
              <a:avLst/>
              <a:gdLst>
                <a:gd name="T0" fmla="*/ 132 w 132"/>
                <a:gd name="T1" fmla="*/ 146 h 146"/>
                <a:gd name="T2" fmla="*/ 132 w 132"/>
                <a:gd name="T3" fmla="*/ 126 h 146"/>
                <a:gd name="T4" fmla="*/ 132 w 132"/>
                <a:gd name="T5" fmla="*/ 39 h 146"/>
                <a:gd name="T6" fmla="*/ 94 w 132"/>
                <a:gd name="T7" fmla="*/ 0 h 146"/>
                <a:gd name="T8" fmla="*/ 38 w 132"/>
                <a:gd name="T9" fmla="*/ 0 h 146"/>
                <a:gd name="T10" fmla="*/ 0 w 132"/>
                <a:gd name="T11" fmla="*/ 38 h 146"/>
                <a:gd name="T12" fmla="*/ 0 w 132"/>
                <a:gd name="T13" fmla="*/ 125 h 146"/>
                <a:gd name="T14" fmla="*/ 0 w 132"/>
                <a:gd name="T1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46">
                  <a:moveTo>
                    <a:pt x="132" y="146"/>
                  </a:moveTo>
                  <a:cubicBezTo>
                    <a:pt x="132" y="126"/>
                    <a:pt x="132" y="126"/>
                    <a:pt x="132" y="126"/>
                  </a:cubicBezTo>
                  <a:cubicBezTo>
                    <a:pt x="132" y="39"/>
                    <a:pt x="132" y="39"/>
                    <a:pt x="132" y="39"/>
                  </a:cubicBezTo>
                  <a:cubicBezTo>
                    <a:pt x="132" y="17"/>
                    <a:pt x="115" y="0"/>
                    <a:pt x="9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46"/>
                    <a:pt x="0" y="146"/>
                    <a:pt x="0" y="146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Gruppe 57"/>
          <p:cNvGrpSpPr/>
          <p:nvPr/>
        </p:nvGrpSpPr>
        <p:grpSpPr>
          <a:xfrm>
            <a:off x="1530496" y="1715058"/>
            <a:ext cx="389895" cy="736469"/>
            <a:chOff x="1530496" y="1715058"/>
            <a:chExt cx="389895" cy="736469"/>
          </a:xfrm>
        </p:grpSpPr>
        <p:sp>
          <p:nvSpPr>
            <p:cNvPr id="17" name="Oval 66"/>
            <p:cNvSpPr>
              <a:spLocks noChangeArrowheads="1"/>
            </p:cNvSpPr>
            <p:nvPr/>
          </p:nvSpPr>
          <p:spPr bwMode="auto">
            <a:xfrm>
              <a:off x="1601850" y="1715058"/>
              <a:ext cx="252285" cy="257382"/>
            </a:xfrm>
            <a:prstGeom prst="ellipse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7"/>
            <p:cNvSpPr>
              <a:spLocks/>
            </p:cNvSpPr>
            <p:nvPr/>
          </p:nvSpPr>
          <p:spPr bwMode="auto">
            <a:xfrm>
              <a:off x="1530496" y="2018310"/>
              <a:ext cx="389895" cy="433217"/>
            </a:xfrm>
            <a:custGeom>
              <a:avLst/>
              <a:gdLst>
                <a:gd name="T0" fmla="*/ 132 w 132"/>
                <a:gd name="T1" fmla="*/ 146 h 146"/>
                <a:gd name="T2" fmla="*/ 132 w 132"/>
                <a:gd name="T3" fmla="*/ 126 h 146"/>
                <a:gd name="T4" fmla="*/ 132 w 132"/>
                <a:gd name="T5" fmla="*/ 39 h 146"/>
                <a:gd name="T6" fmla="*/ 94 w 132"/>
                <a:gd name="T7" fmla="*/ 0 h 146"/>
                <a:gd name="T8" fmla="*/ 38 w 132"/>
                <a:gd name="T9" fmla="*/ 0 h 146"/>
                <a:gd name="T10" fmla="*/ 0 w 132"/>
                <a:gd name="T11" fmla="*/ 38 h 146"/>
                <a:gd name="T12" fmla="*/ 0 w 132"/>
                <a:gd name="T13" fmla="*/ 125 h 146"/>
                <a:gd name="T14" fmla="*/ 0 w 132"/>
                <a:gd name="T1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46">
                  <a:moveTo>
                    <a:pt x="132" y="146"/>
                  </a:moveTo>
                  <a:cubicBezTo>
                    <a:pt x="132" y="126"/>
                    <a:pt x="132" y="126"/>
                    <a:pt x="132" y="126"/>
                  </a:cubicBezTo>
                  <a:cubicBezTo>
                    <a:pt x="132" y="39"/>
                    <a:pt x="132" y="39"/>
                    <a:pt x="132" y="39"/>
                  </a:cubicBezTo>
                  <a:cubicBezTo>
                    <a:pt x="132" y="17"/>
                    <a:pt x="115" y="0"/>
                    <a:pt x="9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46"/>
                    <a:pt x="0" y="146"/>
                    <a:pt x="0" y="146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Gruppe 55"/>
          <p:cNvGrpSpPr/>
          <p:nvPr/>
        </p:nvGrpSpPr>
        <p:grpSpPr>
          <a:xfrm>
            <a:off x="2058002" y="1715058"/>
            <a:ext cx="389895" cy="736469"/>
            <a:chOff x="2058002" y="1715058"/>
            <a:chExt cx="389895" cy="736469"/>
          </a:xfrm>
        </p:grpSpPr>
        <p:sp>
          <p:nvSpPr>
            <p:cNvPr id="19" name="Oval 68"/>
            <p:cNvSpPr>
              <a:spLocks noChangeArrowheads="1"/>
            </p:cNvSpPr>
            <p:nvPr/>
          </p:nvSpPr>
          <p:spPr bwMode="auto">
            <a:xfrm>
              <a:off x="2129355" y="1715058"/>
              <a:ext cx="252285" cy="257382"/>
            </a:xfrm>
            <a:prstGeom prst="ellipse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9"/>
            <p:cNvSpPr>
              <a:spLocks/>
            </p:cNvSpPr>
            <p:nvPr/>
          </p:nvSpPr>
          <p:spPr bwMode="auto">
            <a:xfrm>
              <a:off x="2058002" y="2018310"/>
              <a:ext cx="389895" cy="433217"/>
            </a:xfrm>
            <a:custGeom>
              <a:avLst/>
              <a:gdLst>
                <a:gd name="T0" fmla="*/ 132 w 132"/>
                <a:gd name="T1" fmla="*/ 146 h 146"/>
                <a:gd name="T2" fmla="*/ 132 w 132"/>
                <a:gd name="T3" fmla="*/ 126 h 146"/>
                <a:gd name="T4" fmla="*/ 132 w 132"/>
                <a:gd name="T5" fmla="*/ 39 h 146"/>
                <a:gd name="T6" fmla="*/ 94 w 132"/>
                <a:gd name="T7" fmla="*/ 0 h 146"/>
                <a:gd name="T8" fmla="*/ 38 w 132"/>
                <a:gd name="T9" fmla="*/ 0 h 146"/>
                <a:gd name="T10" fmla="*/ 0 w 132"/>
                <a:gd name="T11" fmla="*/ 38 h 146"/>
                <a:gd name="T12" fmla="*/ 0 w 132"/>
                <a:gd name="T13" fmla="*/ 125 h 146"/>
                <a:gd name="T14" fmla="*/ 0 w 132"/>
                <a:gd name="T1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46">
                  <a:moveTo>
                    <a:pt x="132" y="146"/>
                  </a:moveTo>
                  <a:cubicBezTo>
                    <a:pt x="132" y="126"/>
                    <a:pt x="132" y="126"/>
                    <a:pt x="132" y="126"/>
                  </a:cubicBezTo>
                  <a:cubicBezTo>
                    <a:pt x="132" y="39"/>
                    <a:pt x="132" y="39"/>
                    <a:pt x="132" y="39"/>
                  </a:cubicBezTo>
                  <a:cubicBezTo>
                    <a:pt x="132" y="17"/>
                    <a:pt x="115" y="0"/>
                    <a:pt x="9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46"/>
                    <a:pt x="0" y="146"/>
                    <a:pt x="0" y="146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uppe 54"/>
          <p:cNvGrpSpPr/>
          <p:nvPr/>
        </p:nvGrpSpPr>
        <p:grpSpPr>
          <a:xfrm>
            <a:off x="2585508" y="1715058"/>
            <a:ext cx="389895" cy="736469"/>
            <a:chOff x="2585508" y="1715058"/>
            <a:chExt cx="389895" cy="736469"/>
          </a:xfrm>
        </p:grpSpPr>
        <p:sp>
          <p:nvSpPr>
            <p:cNvPr id="21" name="Oval 70"/>
            <p:cNvSpPr>
              <a:spLocks noChangeArrowheads="1"/>
            </p:cNvSpPr>
            <p:nvPr/>
          </p:nvSpPr>
          <p:spPr bwMode="auto">
            <a:xfrm>
              <a:off x="2656861" y="1715058"/>
              <a:ext cx="254834" cy="257382"/>
            </a:xfrm>
            <a:prstGeom prst="ellipse">
              <a:avLst/>
            </a:pr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1"/>
            <p:cNvSpPr>
              <a:spLocks/>
            </p:cNvSpPr>
            <p:nvPr/>
          </p:nvSpPr>
          <p:spPr bwMode="auto">
            <a:xfrm>
              <a:off x="2585508" y="2018310"/>
              <a:ext cx="389895" cy="433217"/>
            </a:xfrm>
            <a:custGeom>
              <a:avLst/>
              <a:gdLst>
                <a:gd name="T0" fmla="*/ 132 w 132"/>
                <a:gd name="T1" fmla="*/ 146 h 146"/>
                <a:gd name="T2" fmla="*/ 132 w 132"/>
                <a:gd name="T3" fmla="*/ 126 h 146"/>
                <a:gd name="T4" fmla="*/ 132 w 132"/>
                <a:gd name="T5" fmla="*/ 39 h 146"/>
                <a:gd name="T6" fmla="*/ 94 w 132"/>
                <a:gd name="T7" fmla="*/ 0 h 146"/>
                <a:gd name="T8" fmla="*/ 38 w 132"/>
                <a:gd name="T9" fmla="*/ 0 h 146"/>
                <a:gd name="T10" fmla="*/ 0 w 132"/>
                <a:gd name="T11" fmla="*/ 38 h 146"/>
                <a:gd name="T12" fmla="*/ 0 w 132"/>
                <a:gd name="T13" fmla="*/ 125 h 146"/>
                <a:gd name="T14" fmla="*/ 0 w 132"/>
                <a:gd name="T1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46">
                  <a:moveTo>
                    <a:pt x="132" y="146"/>
                  </a:moveTo>
                  <a:cubicBezTo>
                    <a:pt x="132" y="126"/>
                    <a:pt x="132" y="126"/>
                    <a:pt x="132" y="126"/>
                  </a:cubicBezTo>
                  <a:cubicBezTo>
                    <a:pt x="132" y="39"/>
                    <a:pt x="132" y="39"/>
                    <a:pt x="132" y="39"/>
                  </a:cubicBezTo>
                  <a:cubicBezTo>
                    <a:pt x="132" y="17"/>
                    <a:pt x="115" y="0"/>
                    <a:pt x="9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46"/>
                    <a:pt x="0" y="146"/>
                    <a:pt x="0" y="146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uppe 22"/>
          <p:cNvGrpSpPr/>
          <p:nvPr/>
        </p:nvGrpSpPr>
        <p:grpSpPr>
          <a:xfrm>
            <a:off x="2289811" y="2762234"/>
            <a:ext cx="813942" cy="1374003"/>
            <a:chOff x="4878388" y="3222968"/>
            <a:chExt cx="601662" cy="1015657"/>
          </a:xfrm>
          <a:solidFill>
            <a:schemeClr val="tx2"/>
          </a:solidFill>
        </p:grpSpPr>
        <p:sp>
          <p:nvSpPr>
            <p:cNvPr id="24" name="Freeform 75"/>
            <p:cNvSpPr>
              <a:spLocks noEditPoints="1"/>
            </p:cNvSpPr>
            <p:nvPr/>
          </p:nvSpPr>
          <p:spPr bwMode="auto">
            <a:xfrm>
              <a:off x="4878388" y="3222968"/>
              <a:ext cx="601662" cy="352425"/>
            </a:xfrm>
            <a:custGeom>
              <a:avLst/>
              <a:gdLst>
                <a:gd name="T0" fmla="*/ 172 w 178"/>
                <a:gd name="T1" fmla="*/ 24 h 105"/>
                <a:gd name="T2" fmla="*/ 96 w 178"/>
                <a:gd name="T3" fmla="*/ 1 h 105"/>
                <a:gd name="T4" fmla="*/ 83 w 178"/>
                <a:gd name="T5" fmla="*/ 1 h 105"/>
                <a:gd name="T6" fmla="*/ 7 w 178"/>
                <a:gd name="T7" fmla="*/ 24 h 105"/>
                <a:gd name="T8" fmla="*/ 7 w 178"/>
                <a:gd name="T9" fmla="*/ 37 h 105"/>
                <a:gd name="T10" fmla="*/ 20 w 178"/>
                <a:gd name="T11" fmla="*/ 41 h 105"/>
                <a:gd name="T12" fmla="*/ 15 w 178"/>
                <a:gd name="T13" fmla="*/ 54 h 105"/>
                <a:gd name="T14" fmla="*/ 11 w 178"/>
                <a:gd name="T15" fmla="*/ 61 h 105"/>
                <a:gd name="T16" fmla="*/ 14 w 178"/>
                <a:gd name="T17" fmla="*/ 68 h 105"/>
                <a:gd name="T18" fmla="*/ 7 w 178"/>
                <a:gd name="T19" fmla="*/ 100 h 105"/>
                <a:gd name="T20" fmla="*/ 12 w 178"/>
                <a:gd name="T21" fmla="*/ 105 h 105"/>
                <a:gd name="T22" fmla="*/ 27 w 178"/>
                <a:gd name="T23" fmla="*/ 105 h 105"/>
                <a:gd name="T24" fmla="*/ 31 w 178"/>
                <a:gd name="T25" fmla="*/ 100 h 105"/>
                <a:gd name="T26" fmla="*/ 24 w 178"/>
                <a:gd name="T27" fmla="*/ 68 h 105"/>
                <a:gd name="T28" fmla="*/ 28 w 178"/>
                <a:gd name="T29" fmla="*/ 61 h 105"/>
                <a:gd name="T30" fmla="*/ 24 w 178"/>
                <a:gd name="T31" fmla="*/ 54 h 105"/>
                <a:gd name="T32" fmla="*/ 30 w 178"/>
                <a:gd name="T33" fmla="*/ 44 h 105"/>
                <a:gd name="T34" fmla="*/ 83 w 178"/>
                <a:gd name="T35" fmla="*/ 60 h 105"/>
                <a:gd name="T36" fmla="*/ 96 w 178"/>
                <a:gd name="T37" fmla="*/ 60 h 105"/>
                <a:gd name="T38" fmla="*/ 172 w 178"/>
                <a:gd name="T39" fmla="*/ 37 h 105"/>
                <a:gd name="T40" fmla="*/ 172 w 178"/>
                <a:gd name="T41" fmla="*/ 24 h 105"/>
                <a:gd name="T42" fmla="*/ 98 w 178"/>
                <a:gd name="T43" fmla="*/ 69 h 105"/>
                <a:gd name="T44" fmla="*/ 80 w 178"/>
                <a:gd name="T45" fmla="*/ 69 h 105"/>
                <a:gd name="T46" fmla="*/ 41 w 178"/>
                <a:gd name="T47" fmla="*/ 56 h 105"/>
                <a:gd name="T48" fmla="*/ 37 w 178"/>
                <a:gd name="T49" fmla="*/ 87 h 105"/>
                <a:gd name="T50" fmla="*/ 89 w 178"/>
                <a:gd name="T51" fmla="*/ 105 h 105"/>
                <a:gd name="T52" fmla="*/ 142 w 178"/>
                <a:gd name="T53" fmla="*/ 87 h 105"/>
                <a:gd name="T54" fmla="*/ 138 w 178"/>
                <a:gd name="T55" fmla="*/ 56 h 105"/>
                <a:gd name="T56" fmla="*/ 98 w 178"/>
                <a:gd name="T57" fmla="*/ 6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8" h="105">
                  <a:moveTo>
                    <a:pt x="172" y="24"/>
                  </a:moveTo>
                  <a:cubicBezTo>
                    <a:pt x="96" y="1"/>
                    <a:pt x="96" y="1"/>
                    <a:pt x="96" y="1"/>
                  </a:cubicBezTo>
                  <a:cubicBezTo>
                    <a:pt x="92" y="0"/>
                    <a:pt x="87" y="0"/>
                    <a:pt x="83" y="1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6"/>
                    <a:pt x="0" y="35"/>
                    <a:pt x="7" y="37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7" y="45"/>
                    <a:pt x="15" y="49"/>
                    <a:pt x="15" y="54"/>
                  </a:cubicBezTo>
                  <a:cubicBezTo>
                    <a:pt x="13" y="55"/>
                    <a:pt x="11" y="58"/>
                    <a:pt x="11" y="61"/>
                  </a:cubicBezTo>
                  <a:cubicBezTo>
                    <a:pt x="11" y="64"/>
                    <a:pt x="12" y="67"/>
                    <a:pt x="14" y="6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2"/>
                    <a:pt x="9" y="105"/>
                    <a:pt x="12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30" y="105"/>
                    <a:pt x="32" y="102"/>
                    <a:pt x="31" y="100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7" y="67"/>
                    <a:pt x="28" y="64"/>
                    <a:pt x="28" y="61"/>
                  </a:cubicBezTo>
                  <a:cubicBezTo>
                    <a:pt x="28" y="58"/>
                    <a:pt x="26" y="55"/>
                    <a:pt x="24" y="54"/>
                  </a:cubicBezTo>
                  <a:cubicBezTo>
                    <a:pt x="24" y="50"/>
                    <a:pt x="26" y="46"/>
                    <a:pt x="30" y="44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5" y="61"/>
                    <a:pt x="90" y="62"/>
                    <a:pt x="96" y="60"/>
                  </a:cubicBezTo>
                  <a:cubicBezTo>
                    <a:pt x="172" y="37"/>
                    <a:pt x="172" y="37"/>
                    <a:pt x="172" y="37"/>
                  </a:cubicBezTo>
                  <a:cubicBezTo>
                    <a:pt x="178" y="35"/>
                    <a:pt x="178" y="26"/>
                    <a:pt x="172" y="24"/>
                  </a:cubicBezTo>
                  <a:close/>
                  <a:moveTo>
                    <a:pt x="98" y="69"/>
                  </a:moveTo>
                  <a:cubicBezTo>
                    <a:pt x="90" y="71"/>
                    <a:pt x="84" y="70"/>
                    <a:pt x="80" y="69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97"/>
                    <a:pt x="60" y="105"/>
                    <a:pt x="89" y="105"/>
                  </a:cubicBezTo>
                  <a:cubicBezTo>
                    <a:pt x="118" y="105"/>
                    <a:pt x="142" y="97"/>
                    <a:pt x="142" y="87"/>
                  </a:cubicBezTo>
                  <a:cubicBezTo>
                    <a:pt x="138" y="56"/>
                    <a:pt x="138" y="56"/>
                    <a:pt x="138" y="56"/>
                  </a:cubicBezTo>
                  <a:lnTo>
                    <a:pt x="98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6"/>
            <p:cNvSpPr>
              <a:spLocks/>
            </p:cNvSpPr>
            <p:nvPr/>
          </p:nvSpPr>
          <p:spPr bwMode="auto">
            <a:xfrm>
              <a:off x="4929188" y="3687763"/>
              <a:ext cx="504825" cy="550862"/>
            </a:xfrm>
            <a:custGeom>
              <a:avLst/>
              <a:gdLst>
                <a:gd name="T0" fmla="*/ 149 w 149"/>
                <a:gd name="T1" fmla="*/ 164 h 164"/>
                <a:gd name="T2" fmla="*/ 149 w 149"/>
                <a:gd name="T3" fmla="*/ 141 h 164"/>
                <a:gd name="T4" fmla="*/ 149 w 149"/>
                <a:gd name="T5" fmla="*/ 44 h 164"/>
                <a:gd name="T6" fmla="*/ 106 w 149"/>
                <a:gd name="T7" fmla="*/ 0 h 164"/>
                <a:gd name="T8" fmla="*/ 43 w 149"/>
                <a:gd name="T9" fmla="*/ 0 h 164"/>
                <a:gd name="T10" fmla="*/ 0 w 149"/>
                <a:gd name="T11" fmla="*/ 43 h 164"/>
                <a:gd name="T12" fmla="*/ 0 w 149"/>
                <a:gd name="T13" fmla="*/ 140 h 164"/>
                <a:gd name="T14" fmla="*/ 0 w 149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164">
                  <a:moveTo>
                    <a:pt x="149" y="164"/>
                  </a:moveTo>
                  <a:cubicBezTo>
                    <a:pt x="149" y="141"/>
                    <a:pt x="149" y="141"/>
                    <a:pt x="149" y="141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19"/>
                    <a:pt x="129" y="0"/>
                    <a:pt x="106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64"/>
                    <a:pt x="0" y="164"/>
                    <a:pt x="0" y="1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79"/>
          <p:cNvGrpSpPr>
            <a:grpSpLocks noChangeAspect="1"/>
          </p:cNvGrpSpPr>
          <p:nvPr/>
        </p:nvGrpSpPr>
        <p:grpSpPr bwMode="auto">
          <a:xfrm>
            <a:off x="455756" y="2786468"/>
            <a:ext cx="1473257" cy="1410976"/>
            <a:chOff x="3547" y="2013"/>
            <a:chExt cx="686" cy="657"/>
          </a:xfrm>
        </p:grpSpPr>
        <p:sp>
          <p:nvSpPr>
            <p:cNvPr id="27" name="Freeform 80"/>
            <p:cNvSpPr>
              <a:spLocks/>
            </p:cNvSpPr>
            <p:nvPr/>
          </p:nvSpPr>
          <p:spPr bwMode="auto">
            <a:xfrm>
              <a:off x="3989" y="2143"/>
              <a:ext cx="244" cy="527"/>
            </a:xfrm>
            <a:custGeom>
              <a:avLst/>
              <a:gdLst>
                <a:gd name="T0" fmla="*/ 159 w 160"/>
                <a:gd name="T1" fmla="*/ 61 h 345"/>
                <a:gd name="T2" fmla="*/ 158 w 160"/>
                <a:gd name="T3" fmla="*/ 40 h 345"/>
                <a:gd name="T4" fmla="*/ 138 w 160"/>
                <a:gd name="T5" fmla="*/ 9 h 345"/>
                <a:gd name="T6" fmla="*/ 113 w 160"/>
                <a:gd name="T7" fmla="*/ 0 h 345"/>
                <a:gd name="T8" fmla="*/ 48 w 160"/>
                <a:gd name="T9" fmla="*/ 0 h 345"/>
                <a:gd name="T10" fmla="*/ 29 w 160"/>
                <a:gd name="T11" fmla="*/ 5 h 345"/>
                <a:gd name="T12" fmla="*/ 8 w 160"/>
                <a:gd name="T13" fmla="*/ 24 h 345"/>
                <a:gd name="T14" fmla="*/ 0 w 160"/>
                <a:gd name="T15" fmla="*/ 53 h 345"/>
                <a:gd name="T16" fmla="*/ 0 w 160"/>
                <a:gd name="T17" fmla="*/ 89 h 345"/>
                <a:gd name="T18" fmla="*/ 0 w 160"/>
                <a:gd name="T19" fmla="*/ 158 h 345"/>
                <a:gd name="T20" fmla="*/ 9 w 160"/>
                <a:gd name="T21" fmla="*/ 171 h 345"/>
                <a:gd name="T22" fmla="*/ 26 w 160"/>
                <a:gd name="T23" fmla="*/ 168 h 345"/>
                <a:gd name="T24" fmla="*/ 29 w 160"/>
                <a:gd name="T25" fmla="*/ 158 h 345"/>
                <a:gd name="T26" fmla="*/ 29 w 160"/>
                <a:gd name="T27" fmla="*/ 77 h 345"/>
                <a:gd name="T28" fmla="*/ 30 w 160"/>
                <a:gd name="T29" fmla="*/ 71 h 345"/>
                <a:gd name="T30" fmla="*/ 32 w 160"/>
                <a:gd name="T31" fmla="*/ 69 h 345"/>
                <a:gd name="T32" fmla="*/ 33 w 160"/>
                <a:gd name="T33" fmla="*/ 71 h 345"/>
                <a:gd name="T34" fmla="*/ 34 w 160"/>
                <a:gd name="T35" fmla="*/ 80 h 345"/>
                <a:gd name="T36" fmla="*/ 34 w 160"/>
                <a:gd name="T37" fmla="*/ 126 h 345"/>
                <a:gd name="T38" fmla="*/ 34 w 160"/>
                <a:gd name="T39" fmla="*/ 198 h 345"/>
                <a:gd name="T40" fmla="*/ 34 w 160"/>
                <a:gd name="T41" fmla="*/ 198 h 345"/>
                <a:gd name="T42" fmla="*/ 34 w 160"/>
                <a:gd name="T43" fmla="*/ 200 h 345"/>
                <a:gd name="T44" fmla="*/ 34 w 160"/>
                <a:gd name="T45" fmla="*/ 321 h 345"/>
                <a:gd name="T46" fmla="*/ 36 w 160"/>
                <a:gd name="T47" fmla="*/ 330 h 345"/>
                <a:gd name="T48" fmla="*/ 42 w 160"/>
                <a:gd name="T49" fmla="*/ 337 h 345"/>
                <a:gd name="T50" fmla="*/ 52 w 160"/>
                <a:gd name="T51" fmla="*/ 343 h 345"/>
                <a:gd name="T52" fmla="*/ 76 w 160"/>
                <a:gd name="T53" fmla="*/ 322 h 345"/>
                <a:gd name="T54" fmla="*/ 76 w 160"/>
                <a:gd name="T55" fmla="*/ 297 h 345"/>
                <a:gd name="T56" fmla="*/ 76 w 160"/>
                <a:gd name="T57" fmla="*/ 207 h 345"/>
                <a:gd name="T58" fmla="*/ 77 w 160"/>
                <a:gd name="T59" fmla="*/ 202 h 345"/>
                <a:gd name="T60" fmla="*/ 80 w 160"/>
                <a:gd name="T61" fmla="*/ 199 h 345"/>
                <a:gd name="T62" fmla="*/ 83 w 160"/>
                <a:gd name="T63" fmla="*/ 202 h 345"/>
                <a:gd name="T64" fmla="*/ 84 w 160"/>
                <a:gd name="T65" fmla="*/ 208 h 345"/>
                <a:gd name="T66" fmla="*/ 84 w 160"/>
                <a:gd name="T67" fmla="*/ 320 h 345"/>
                <a:gd name="T68" fmla="*/ 94 w 160"/>
                <a:gd name="T69" fmla="*/ 339 h 345"/>
                <a:gd name="T70" fmla="*/ 111 w 160"/>
                <a:gd name="T71" fmla="*/ 342 h 345"/>
                <a:gd name="T72" fmla="*/ 120 w 160"/>
                <a:gd name="T73" fmla="*/ 335 h 345"/>
                <a:gd name="T74" fmla="*/ 126 w 160"/>
                <a:gd name="T75" fmla="*/ 321 h 345"/>
                <a:gd name="T76" fmla="*/ 126 w 160"/>
                <a:gd name="T77" fmla="*/ 314 h 345"/>
                <a:gd name="T78" fmla="*/ 126 w 160"/>
                <a:gd name="T79" fmla="*/ 248 h 345"/>
                <a:gd name="T80" fmla="*/ 126 w 160"/>
                <a:gd name="T81" fmla="*/ 164 h 345"/>
                <a:gd name="T82" fmla="*/ 126 w 160"/>
                <a:gd name="T83" fmla="*/ 78 h 345"/>
                <a:gd name="T84" fmla="*/ 127 w 160"/>
                <a:gd name="T85" fmla="*/ 71 h 345"/>
                <a:gd name="T86" fmla="*/ 128 w 160"/>
                <a:gd name="T87" fmla="*/ 69 h 345"/>
                <a:gd name="T88" fmla="*/ 130 w 160"/>
                <a:gd name="T89" fmla="*/ 71 h 345"/>
                <a:gd name="T90" fmla="*/ 130 w 160"/>
                <a:gd name="T91" fmla="*/ 75 h 345"/>
                <a:gd name="T92" fmla="*/ 131 w 160"/>
                <a:gd name="T93" fmla="*/ 157 h 345"/>
                <a:gd name="T94" fmla="*/ 131 w 160"/>
                <a:gd name="T95" fmla="*/ 160 h 345"/>
                <a:gd name="T96" fmla="*/ 138 w 160"/>
                <a:gd name="T97" fmla="*/ 171 h 345"/>
                <a:gd name="T98" fmla="*/ 154 w 160"/>
                <a:gd name="T99" fmla="*/ 170 h 345"/>
                <a:gd name="T100" fmla="*/ 160 w 160"/>
                <a:gd name="T101" fmla="*/ 157 h 345"/>
                <a:gd name="T102" fmla="*/ 160 w 160"/>
                <a:gd name="T103" fmla="*/ 92 h 345"/>
                <a:gd name="T104" fmla="*/ 159 w 160"/>
                <a:gd name="T105" fmla="*/ 6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0" h="345">
                  <a:moveTo>
                    <a:pt x="159" y="61"/>
                  </a:moveTo>
                  <a:cubicBezTo>
                    <a:pt x="159" y="54"/>
                    <a:pt x="159" y="47"/>
                    <a:pt x="158" y="40"/>
                  </a:cubicBezTo>
                  <a:cubicBezTo>
                    <a:pt x="156" y="27"/>
                    <a:pt x="149" y="16"/>
                    <a:pt x="138" y="9"/>
                  </a:cubicBezTo>
                  <a:cubicBezTo>
                    <a:pt x="130" y="4"/>
                    <a:pt x="122" y="1"/>
                    <a:pt x="113" y="0"/>
                  </a:cubicBezTo>
                  <a:cubicBezTo>
                    <a:pt x="91" y="0"/>
                    <a:pt x="70" y="0"/>
                    <a:pt x="48" y="0"/>
                  </a:cubicBezTo>
                  <a:cubicBezTo>
                    <a:pt x="41" y="0"/>
                    <a:pt x="35" y="2"/>
                    <a:pt x="29" y="5"/>
                  </a:cubicBezTo>
                  <a:cubicBezTo>
                    <a:pt x="20" y="9"/>
                    <a:pt x="13" y="15"/>
                    <a:pt x="8" y="24"/>
                  </a:cubicBezTo>
                  <a:cubicBezTo>
                    <a:pt x="3" y="33"/>
                    <a:pt x="1" y="43"/>
                    <a:pt x="0" y="53"/>
                  </a:cubicBezTo>
                  <a:cubicBezTo>
                    <a:pt x="0" y="65"/>
                    <a:pt x="0" y="77"/>
                    <a:pt x="0" y="89"/>
                  </a:cubicBezTo>
                  <a:cubicBezTo>
                    <a:pt x="0" y="112"/>
                    <a:pt x="0" y="135"/>
                    <a:pt x="0" y="158"/>
                  </a:cubicBezTo>
                  <a:cubicBezTo>
                    <a:pt x="0" y="164"/>
                    <a:pt x="4" y="170"/>
                    <a:pt x="9" y="171"/>
                  </a:cubicBezTo>
                  <a:cubicBezTo>
                    <a:pt x="15" y="173"/>
                    <a:pt x="21" y="173"/>
                    <a:pt x="26" y="168"/>
                  </a:cubicBezTo>
                  <a:cubicBezTo>
                    <a:pt x="28" y="165"/>
                    <a:pt x="29" y="162"/>
                    <a:pt x="29" y="158"/>
                  </a:cubicBezTo>
                  <a:cubicBezTo>
                    <a:pt x="29" y="131"/>
                    <a:pt x="29" y="104"/>
                    <a:pt x="29" y="77"/>
                  </a:cubicBezTo>
                  <a:cubicBezTo>
                    <a:pt x="29" y="75"/>
                    <a:pt x="29" y="73"/>
                    <a:pt x="30" y="71"/>
                  </a:cubicBezTo>
                  <a:cubicBezTo>
                    <a:pt x="30" y="70"/>
                    <a:pt x="31" y="69"/>
                    <a:pt x="32" y="69"/>
                  </a:cubicBezTo>
                  <a:cubicBezTo>
                    <a:pt x="32" y="69"/>
                    <a:pt x="33" y="70"/>
                    <a:pt x="33" y="71"/>
                  </a:cubicBezTo>
                  <a:cubicBezTo>
                    <a:pt x="34" y="74"/>
                    <a:pt x="34" y="77"/>
                    <a:pt x="34" y="80"/>
                  </a:cubicBezTo>
                  <a:cubicBezTo>
                    <a:pt x="34" y="95"/>
                    <a:pt x="34" y="111"/>
                    <a:pt x="34" y="126"/>
                  </a:cubicBezTo>
                  <a:cubicBezTo>
                    <a:pt x="34" y="150"/>
                    <a:pt x="34" y="174"/>
                    <a:pt x="34" y="198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4" y="200"/>
                    <a:pt x="34" y="200"/>
                    <a:pt x="34" y="200"/>
                  </a:cubicBezTo>
                  <a:cubicBezTo>
                    <a:pt x="34" y="241"/>
                    <a:pt x="34" y="281"/>
                    <a:pt x="34" y="321"/>
                  </a:cubicBezTo>
                  <a:cubicBezTo>
                    <a:pt x="34" y="325"/>
                    <a:pt x="35" y="328"/>
                    <a:pt x="36" y="330"/>
                  </a:cubicBezTo>
                  <a:cubicBezTo>
                    <a:pt x="38" y="333"/>
                    <a:pt x="40" y="335"/>
                    <a:pt x="42" y="337"/>
                  </a:cubicBezTo>
                  <a:cubicBezTo>
                    <a:pt x="45" y="340"/>
                    <a:pt x="48" y="342"/>
                    <a:pt x="52" y="343"/>
                  </a:cubicBezTo>
                  <a:cubicBezTo>
                    <a:pt x="63" y="345"/>
                    <a:pt x="76" y="334"/>
                    <a:pt x="76" y="322"/>
                  </a:cubicBezTo>
                  <a:cubicBezTo>
                    <a:pt x="76" y="314"/>
                    <a:pt x="76" y="305"/>
                    <a:pt x="76" y="297"/>
                  </a:cubicBezTo>
                  <a:cubicBezTo>
                    <a:pt x="76" y="267"/>
                    <a:pt x="76" y="237"/>
                    <a:pt x="76" y="207"/>
                  </a:cubicBezTo>
                  <a:cubicBezTo>
                    <a:pt x="76" y="205"/>
                    <a:pt x="76" y="204"/>
                    <a:pt x="77" y="202"/>
                  </a:cubicBezTo>
                  <a:cubicBezTo>
                    <a:pt x="77" y="200"/>
                    <a:pt x="78" y="199"/>
                    <a:pt x="80" y="199"/>
                  </a:cubicBezTo>
                  <a:cubicBezTo>
                    <a:pt x="82" y="199"/>
                    <a:pt x="83" y="201"/>
                    <a:pt x="83" y="202"/>
                  </a:cubicBezTo>
                  <a:cubicBezTo>
                    <a:pt x="83" y="204"/>
                    <a:pt x="84" y="206"/>
                    <a:pt x="84" y="208"/>
                  </a:cubicBezTo>
                  <a:cubicBezTo>
                    <a:pt x="84" y="245"/>
                    <a:pt x="84" y="282"/>
                    <a:pt x="84" y="320"/>
                  </a:cubicBezTo>
                  <a:cubicBezTo>
                    <a:pt x="84" y="328"/>
                    <a:pt x="87" y="335"/>
                    <a:pt x="94" y="339"/>
                  </a:cubicBezTo>
                  <a:cubicBezTo>
                    <a:pt x="99" y="343"/>
                    <a:pt x="105" y="344"/>
                    <a:pt x="111" y="342"/>
                  </a:cubicBezTo>
                  <a:cubicBezTo>
                    <a:pt x="115" y="341"/>
                    <a:pt x="118" y="338"/>
                    <a:pt x="120" y="335"/>
                  </a:cubicBezTo>
                  <a:cubicBezTo>
                    <a:pt x="123" y="331"/>
                    <a:pt x="126" y="327"/>
                    <a:pt x="126" y="321"/>
                  </a:cubicBezTo>
                  <a:cubicBezTo>
                    <a:pt x="126" y="319"/>
                    <a:pt x="126" y="316"/>
                    <a:pt x="126" y="314"/>
                  </a:cubicBezTo>
                  <a:cubicBezTo>
                    <a:pt x="126" y="292"/>
                    <a:pt x="126" y="270"/>
                    <a:pt x="126" y="248"/>
                  </a:cubicBezTo>
                  <a:cubicBezTo>
                    <a:pt x="126" y="220"/>
                    <a:pt x="126" y="192"/>
                    <a:pt x="126" y="164"/>
                  </a:cubicBezTo>
                  <a:cubicBezTo>
                    <a:pt x="126" y="135"/>
                    <a:pt x="126" y="106"/>
                    <a:pt x="126" y="78"/>
                  </a:cubicBezTo>
                  <a:cubicBezTo>
                    <a:pt x="126" y="75"/>
                    <a:pt x="126" y="73"/>
                    <a:pt x="127" y="71"/>
                  </a:cubicBezTo>
                  <a:cubicBezTo>
                    <a:pt x="127" y="70"/>
                    <a:pt x="128" y="69"/>
                    <a:pt x="128" y="69"/>
                  </a:cubicBezTo>
                  <a:cubicBezTo>
                    <a:pt x="129" y="69"/>
                    <a:pt x="130" y="70"/>
                    <a:pt x="130" y="71"/>
                  </a:cubicBezTo>
                  <a:cubicBezTo>
                    <a:pt x="130" y="72"/>
                    <a:pt x="130" y="73"/>
                    <a:pt x="130" y="75"/>
                  </a:cubicBezTo>
                  <a:cubicBezTo>
                    <a:pt x="131" y="102"/>
                    <a:pt x="131" y="130"/>
                    <a:pt x="131" y="157"/>
                  </a:cubicBezTo>
                  <a:cubicBezTo>
                    <a:pt x="131" y="158"/>
                    <a:pt x="131" y="159"/>
                    <a:pt x="131" y="160"/>
                  </a:cubicBezTo>
                  <a:cubicBezTo>
                    <a:pt x="131" y="165"/>
                    <a:pt x="133" y="169"/>
                    <a:pt x="138" y="171"/>
                  </a:cubicBezTo>
                  <a:cubicBezTo>
                    <a:pt x="143" y="173"/>
                    <a:pt x="149" y="173"/>
                    <a:pt x="154" y="170"/>
                  </a:cubicBezTo>
                  <a:cubicBezTo>
                    <a:pt x="158" y="167"/>
                    <a:pt x="160" y="162"/>
                    <a:pt x="160" y="157"/>
                  </a:cubicBezTo>
                  <a:cubicBezTo>
                    <a:pt x="160" y="136"/>
                    <a:pt x="160" y="114"/>
                    <a:pt x="160" y="92"/>
                  </a:cubicBezTo>
                  <a:cubicBezTo>
                    <a:pt x="160" y="82"/>
                    <a:pt x="160" y="72"/>
                    <a:pt x="159" y="61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1"/>
            <p:cNvSpPr>
              <a:spLocks/>
            </p:cNvSpPr>
            <p:nvPr/>
          </p:nvSpPr>
          <p:spPr bwMode="auto">
            <a:xfrm>
              <a:off x="4052" y="2013"/>
              <a:ext cx="118" cy="119"/>
            </a:xfrm>
            <a:custGeom>
              <a:avLst/>
              <a:gdLst>
                <a:gd name="T0" fmla="*/ 39 w 78"/>
                <a:gd name="T1" fmla="*/ 78 h 78"/>
                <a:gd name="T2" fmla="*/ 78 w 78"/>
                <a:gd name="T3" fmla="*/ 39 h 78"/>
                <a:gd name="T4" fmla="*/ 39 w 78"/>
                <a:gd name="T5" fmla="*/ 0 h 78"/>
                <a:gd name="T6" fmla="*/ 0 w 78"/>
                <a:gd name="T7" fmla="*/ 39 h 78"/>
                <a:gd name="T8" fmla="*/ 39 w 7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8">
                  <a:moveTo>
                    <a:pt x="39" y="78"/>
                  </a:moveTo>
                  <a:cubicBezTo>
                    <a:pt x="60" y="78"/>
                    <a:pt x="78" y="61"/>
                    <a:pt x="78" y="39"/>
                  </a:cubicBezTo>
                  <a:cubicBezTo>
                    <a:pt x="78" y="18"/>
                    <a:pt x="60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60"/>
                    <a:pt x="17" y="78"/>
                    <a:pt x="39" y="78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2"/>
            <p:cNvSpPr>
              <a:spLocks/>
            </p:cNvSpPr>
            <p:nvPr/>
          </p:nvSpPr>
          <p:spPr bwMode="auto">
            <a:xfrm>
              <a:off x="3547" y="2148"/>
              <a:ext cx="302" cy="522"/>
            </a:xfrm>
            <a:custGeom>
              <a:avLst/>
              <a:gdLst>
                <a:gd name="T0" fmla="*/ 194 w 198"/>
                <a:gd name="T1" fmla="*/ 124 h 342"/>
                <a:gd name="T2" fmla="*/ 160 w 198"/>
                <a:gd name="T3" fmla="*/ 23 h 342"/>
                <a:gd name="T4" fmla="*/ 127 w 198"/>
                <a:gd name="T5" fmla="*/ 0 h 342"/>
                <a:gd name="T6" fmla="*/ 65 w 198"/>
                <a:gd name="T7" fmla="*/ 0 h 342"/>
                <a:gd name="T8" fmla="*/ 29 w 198"/>
                <a:gd name="T9" fmla="*/ 51 h 342"/>
                <a:gd name="T10" fmla="*/ 3 w 198"/>
                <a:gd name="T11" fmla="*/ 128 h 342"/>
                <a:gd name="T12" fmla="*/ 4 w 198"/>
                <a:gd name="T13" fmla="*/ 153 h 342"/>
                <a:gd name="T14" fmla="*/ 30 w 198"/>
                <a:gd name="T15" fmla="*/ 136 h 342"/>
                <a:gd name="T16" fmla="*/ 52 w 198"/>
                <a:gd name="T17" fmla="*/ 75 h 342"/>
                <a:gd name="T18" fmla="*/ 56 w 198"/>
                <a:gd name="T19" fmla="*/ 72 h 342"/>
                <a:gd name="T20" fmla="*/ 57 w 198"/>
                <a:gd name="T21" fmla="*/ 79 h 342"/>
                <a:gd name="T22" fmla="*/ 37 w 198"/>
                <a:gd name="T23" fmla="*/ 145 h 342"/>
                <a:gd name="T24" fmla="*/ 19 w 198"/>
                <a:gd name="T25" fmla="*/ 196 h 342"/>
                <a:gd name="T26" fmla="*/ 60 w 198"/>
                <a:gd name="T27" fmla="*/ 199 h 342"/>
                <a:gd name="T28" fmla="*/ 60 w 198"/>
                <a:gd name="T29" fmla="*/ 326 h 342"/>
                <a:gd name="T30" fmla="*/ 83 w 198"/>
                <a:gd name="T31" fmla="*/ 341 h 342"/>
                <a:gd name="T32" fmla="*/ 96 w 198"/>
                <a:gd name="T33" fmla="*/ 320 h 342"/>
                <a:gd name="T34" fmla="*/ 96 w 198"/>
                <a:gd name="T35" fmla="*/ 211 h 342"/>
                <a:gd name="T36" fmla="*/ 97 w 198"/>
                <a:gd name="T37" fmla="*/ 199 h 342"/>
                <a:gd name="T38" fmla="*/ 101 w 198"/>
                <a:gd name="T39" fmla="*/ 199 h 342"/>
                <a:gd name="T40" fmla="*/ 102 w 198"/>
                <a:gd name="T41" fmla="*/ 259 h 342"/>
                <a:gd name="T42" fmla="*/ 102 w 198"/>
                <a:gd name="T43" fmla="*/ 324 h 342"/>
                <a:gd name="T44" fmla="*/ 136 w 198"/>
                <a:gd name="T45" fmla="*/ 333 h 342"/>
                <a:gd name="T46" fmla="*/ 138 w 198"/>
                <a:gd name="T47" fmla="*/ 207 h 342"/>
                <a:gd name="T48" fmla="*/ 179 w 198"/>
                <a:gd name="T49" fmla="*/ 196 h 342"/>
                <a:gd name="T50" fmla="*/ 166 w 198"/>
                <a:gd name="T51" fmla="*/ 160 h 342"/>
                <a:gd name="T52" fmla="*/ 147 w 198"/>
                <a:gd name="T53" fmla="*/ 104 h 342"/>
                <a:gd name="T54" fmla="*/ 140 w 198"/>
                <a:gd name="T55" fmla="*/ 74 h 342"/>
                <a:gd name="T56" fmla="*/ 145 w 198"/>
                <a:gd name="T57" fmla="*/ 73 h 342"/>
                <a:gd name="T58" fmla="*/ 157 w 198"/>
                <a:gd name="T59" fmla="*/ 105 h 342"/>
                <a:gd name="T60" fmla="*/ 171 w 198"/>
                <a:gd name="T61" fmla="*/ 145 h 342"/>
                <a:gd name="T62" fmla="*/ 190 w 198"/>
                <a:gd name="T63" fmla="*/ 155 h 342"/>
                <a:gd name="T64" fmla="*/ 198 w 198"/>
                <a:gd name="T65" fmla="*/ 13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8" h="342">
                  <a:moveTo>
                    <a:pt x="198" y="139"/>
                  </a:moveTo>
                  <a:cubicBezTo>
                    <a:pt x="196" y="134"/>
                    <a:pt x="195" y="129"/>
                    <a:pt x="194" y="124"/>
                  </a:cubicBezTo>
                  <a:cubicBezTo>
                    <a:pt x="187" y="105"/>
                    <a:pt x="181" y="87"/>
                    <a:pt x="175" y="68"/>
                  </a:cubicBezTo>
                  <a:cubicBezTo>
                    <a:pt x="170" y="53"/>
                    <a:pt x="165" y="38"/>
                    <a:pt x="160" y="23"/>
                  </a:cubicBezTo>
                  <a:cubicBezTo>
                    <a:pt x="158" y="18"/>
                    <a:pt x="156" y="13"/>
                    <a:pt x="152" y="9"/>
                  </a:cubicBezTo>
                  <a:cubicBezTo>
                    <a:pt x="145" y="2"/>
                    <a:pt x="136" y="0"/>
                    <a:pt x="127" y="0"/>
                  </a:cubicBezTo>
                  <a:cubicBezTo>
                    <a:pt x="109" y="0"/>
                    <a:pt x="91" y="0"/>
                    <a:pt x="73" y="0"/>
                  </a:cubicBezTo>
                  <a:cubicBezTo>
                    <a:pt x="71" y="0"/>
                    <a:pt x="68" y="0"/>
                    <a:pt x="65" y="0"/>
                  </a:cubicBezTo>
                  <a:cubicBezTo>
                    <a:pt x="53" y="2"/>
                    <a:pt x="44" y="8"/>
                    <a:pt x="39" y="21"/>
                  </a:cubicBezTo>
                  <a:cubicBezTo>
                    <a:pt x="36" y="31"/>
                    <a:pt x="32" y="41"/>
                    <a:pt x="29" y="51"/>
                  </a:cubicBezTo>
                  <a:cubicBezTo>
                    <a:pt x="24" y="65"/>
                    <a:pt x="19" y="80"/>
                    <a:pt x="15" y="94"/>
                  </a:cubicBezTo>
                  <a:cubicBezTo>
                    <a:pt x="11" y="105"/>
                    <a:pt x="7" y="117"/>
                    <a:pt x="3" y="128"/>
                  </a:cubicBezTo>
                  <a:cubicBezTo>
                    <a:pt x="1" y="133"/>
                    <a:pt x="0" y="138"/>
                    <a:pt x="0" y="144"/>
                  </a:cubicBezTo>
                  <a:cubicBezTo>
                    <a:pt x="0" y="147"/>
                    <a:pt x="1" y="150"/>
                    <a:pt x="4" y="153"/>
                  </a:cubicBezTo>
                  <a:cubicBezTo>
                    <a:pt x="11" y="157"/>
                    <a:pt x="19" y="157"/>
                    <a:pt x="24" y="149"/>
                  </a:cubicBezTo>
                  <a:cubicBezTo>
                    <a:pt x="27" y="145"/>
                    <a:pt x="29" y="141"/>
                    <a:pt x="30" y="136"/>
                  </a:cubicBezTo>
                  <a:cubicBezTo>
                    <a:pt x="35" y="124"/>
                    <a:pt x="39" y="111"/>
                    <a:pt x="44" y="98"/>
                  </a:cubicBezTo>
                  <a:cubicBezTo>
                    <a:pt x="47" y="90"/>
                    <a:pt x="49" y="83"/>
                    <a:pt x="52" y="75"/>
                  </a:cubicBezTo>
                  <a:cubicBezTo>
                    <a:pt x="52" y="74"/>
                    <a:pt x="53" y="73"/>
                    <a:pt x="54" y="72"/>
                  </a:cubicBezTo>
                  <a:cubicBezTo>
                    <a:pt x="54" y="71"/>
                    <a:pt x="56" y="71"/>
                    <a:pt x="56" y="72"/>
                  </a:cubicBezTo>
                  <a:cubicBezTo>
                    <a:pt x="57" y="72"/>
                    <a:pt x="57" y="73"/>
                    <a:pt x="57" y="73"/>
                  </a:cubicBezTo>
                  <a:cubicBezTo>
                    <a:pt x="57" y="75"/>
                    <a:pt x="58" y="77"/>
                    <a:pt x="57" y="79"/>
                  </a:cubicBezTo>
                  <a:cubicBezTo>
                    <a:pt x="55" y="87"/>
                    <a:pt x="53" y="96"/>
                    <a:pt x="51" y="104"/>
                  </a:cubicBezTo>
                  <a:cubicBezTo>
                    <a:pt x="46" y="118"/>
                    <a:pt x="42" y="132"/>
                    <a:pt x="37" y="145"/>
                  </a:cubicBezTo>
                  <a:cubicBezTo>
                    <a:pt x="33" y="158"/>
                    <a:pt x="28" y="170"/>
                    <a:pt x="24" y="182"/>
                  </a:cubicBezTo>
                  <a:cubicBezTo>
                    <a:pt x="22" y="187"/>
                    <a:pt x="20" y="191"/>
                    <a:pt x="19" y="196"/>
                  </a:cubicBezTo>
                  <a:cubicBezTo>
                    <a:pt x="60" y="196"/>
                    <a:pt x="60" y="196"/>
                    <a:pt x="60" y="196"/>
                  </a:cubicBezTo>
                  <a:cubicBezTo>
                    <a:pt x="60" y="199"/>
                    <a:pt x="60" y="199"/>
                    <a:pt x="60" y="199"/>
                  </a:cubicBezTo>
                  <a:cubicBezTo>
                    <a:pt x="60" y="239"/>
                    <a:pt x="60" y="279"/>
                    <a:pt x="60" y="318"/>
                  </a:cubicBezTo>
                  <a:cubicBezTo>
                    <a:pt x="60" y="321"/>
                    <a:pt x="60" y="324"/>
                    <a:pt x="60" y="326"/>
                  </a:cubicBezTo>
                  <a:cubicBezTo>
                    <a:pt x="61" y="331"/>
                    <a:pt x="63" y="335"/>
                    <a:pt x="67" y="338"/>
                  </a:cubicBezTo>
                  <a:cubicBezTo>
                    <a:pt x="72" y="341"/>
                    <a:pt x="77" y="342"/>
                    <a:pt x="83" y="341"/>
                  </a:cubicBezTo>
                  <a:cubicBezTo>
                    <a:pt x="87" y="340"/>
                    <a:pt x="91" y="337"/>
                    <a:pt x="93" y="333"/>
                  </a:cubicBezTo>
                  <a:cubicBezTo>
                    <a:pt x="95" y="329"/>
                    <a:pt x="96" y="324"/>
                    <a:pt x="96" y="320"/>
                  </a:cubicBezTo>
                  <a:cubicBezTo>
                    <a:pt x="96" y="312"/>
                    <a:pt x="96" y="304"/>
                    <a:pt x="96" y="296"/>
                  </a:cubicBezTo>
                  <a:cubicBezTo>
                    <a:pt x="96" y="267"/>
                    <a:pt x="96" y="239"/>
                    <a:pt x="96" y="211"/>
                  </a:cubicBezTo>
                  <a:cubicBezTo>
                    <a:pt x="96" y="208"/>
                    <a:pt x="96" y="206"/>
                    <a:pt x="96" y="203"/>
                  </a:cubicBezTo>
                  <a:cubicBezTo>
                    <a:pt x="96" y="202"/>
                    <a:pt x="96" y="200"/>
                    <a:pt x="97" y="199"/>
                  </a:cubicBezTo>
                  <a:cubicBezTo>
                    <a:pt x="97" y="198"/>
                    <a:pt x="98" y="197"/>
                    <a:pt x="99" y="196"/>
                  </a:cubicBezTo>
                  <a:cubicBezTo>
                    <a:pt x="100" y="197"/>
                    <a:pt x="101" y="198"/>
                    <a:pt x="101" y="199"/>
                  </a:cubicBezTo>
                  <a:cubicBezTo>
                    <a:pt x="102" y="201"/>
                    <a:pt x="102" y="204"/>
                    <a:pt x="102" y="206"/>
                  </a:cubicBezTo>
                  <a:cubicBezTo>
                    <a:pt x="102" y="223"/>
                    <a:pt x="102" y="241"/>
                    <a:pt x="102" y="259"/>
                  </a:cubicBezTo>
                  <a:cubicBezTo>
                    <a:pt x="102" y="274"/>
                    <a:pt x="102" y="290"/>
                    <a:pt x="102" y="305"/>
                  </a:cubicBezTo>
                  <a:cubicBezTo>
                    <a:pt x="102" y="312"/>
                    <a:pt x="102" y="318"/>
                    <a:pt x="102" y="324"/>
                  </a:cubicBezTo>
                  <a:cubicBezTo>
                    <a:pt x="103" y="333"/>
                    <a:pt x="109" y="340"/>
                    <a:pt x="117" y="341"/>
                  </a:cubicBezTo>
                  <a:cubicBezTo>
                    <a:pt x="126" y="342"/>
                    <a:pt x="132" y="339"/>
                    <a:pt x="136" y="333"/>
                  </a:cubicBezTo>
                  <a:cubicBezTo>
                    <a:pt x="138" y="329"/>
                    <a:pt x="138" y="324"/>
                    <a:pt x="138" y="320"/>
                  </a:cubicBezTo>
                  <a:cubicBezTo>
                    <a:pt x="138" y="282"/>
                    <a:pt x="138" y="245"/>
                    <a:pt x="138" y="207"/>
                  </a:cubicBezTo>
                  <a:cubicBezTo>
                    <a:pt x="138" y="203"/>
                    <a:pt x="138" y="200"/>
                    <a:pt x="138" y="196"/>
                  </a:cubicBezTo>
                  <a:cubicBezTo>
                    <a:pt x="179" y="196"/>
                    <a:pt x="179" y="196"/>
                    <a:pt x="179" y="196"/>
                  </a:cubicBezTo>
                  <a:cubicBezTo>
                    <a:pt x="179" y="196"/>
                    <a:pt x="179" y="195"/>
                    <a:pt x="179" y="195"/>
                  </a:cubicBezTo>
                  <a:cubicBezTo>
                    <a:pt x="175" y="183"/>
                    <a:pt x="170" y="171"/>
                    <a:pt x="166" y="160"/>
                  </a:cubicBezTo>
                  <a:cubicBezTo>
                    <a:pt x="163" y="153"/>
                    <a:pt x="161" y="146"/>
                    <a:pt x="159" y="140"/>
                  </a:cubicBezTo>
                  <a:cubicBezTo>
                    <a:pt x="155" y="128"/>
                    <a:pt x="151" y="116"/>
                    <a:pt x="147" y="104"/>
                  </a:cubicBezTo>
                  <a:cubicBezTo>
                    <a:pt x="145" y="97"/>
                    <a:pt x="143" y="89"/>
                    <a:pt x="141" y="81"/>
                  </a:cubicBezTo>
                  <a:cubicBezTo>
                    <a:pt x="141" y="79"/>
                    <a:pt x="141" y="76"/>
                    <a:pt x="140" y="74"/>
                  </a:cubicBezTo>
                  <a:cubicBezTo>
                    <a:pt x="140" y="73"/>
                    <a:pt x="141" y="72"/>
                    <a:pt x="142" y="72"/>
                  </a:cubicBezTo>
                  <a:cubicBezTo>
                    <a:pt x="143" y="71"/>
                    <a:pt x="144" y="72"/>
                    <a:pt x="145" y="73"/>
                  </a:cubicBezTo>
                  <a:cubicBezTo>
                    <a:pt x="146" y="73"/>
                    <a:pt x="146" y="75"/>
                    <a:pt x="146" y="75"/>
                  </a:cubicBezTo>
                  <a:cubicBezTo>
                    <a:pt x="150" y="85"/>
                    <a:pt x="153" y="95"/>
                    <a:pt x="157" y="105"/>
                  </a:cubicBezTo>
                  <a:cubicBezTo>
                    <a:pt x="159" y="112"/>
                    <a:pt x="161" y="119"/>
                    <a:pt x="164" y="126"/>
                  </a:cubicBezTo>
                  <a:cubicBezTo>
                    <a:pt x="166" y="133"/>
                    <a:pt x="169" y="139"/>
                    <a:pt x="171" y="145"/>
                  </a:cubicBezTo>
                  <a:cubicBezTo>
                    <a:pt x="172" y="147"/>
                    <a:pt x="173" y="148"/>
                    <a:pt x="174" y="150"/>
                  </a:cubicBezTo>
                  <a:cubicBezTo>
                    <a:pt x="179" y="156"/>
                    <a:pt x="183" y="157"/>
                    <a:pt x="190" y="155"/>
                  </a:cubicBezTo>
                  <a:cubicBezTo>
                    <a:pt x="195" y="153"/>
                    <a:pt x="197" y="150"/>
                    <a:pt x="198" y="145"/>
                  </a:cubicBezTo>
                  <a:cubicBezTo>
                    <a:pt x="198" y="143"/>
                    <a:pt x="198" y="141"/>
                    <a:pt x="198" y="139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3"/>
            <p:cNvSpPr>
              <a:spLocks/>
            </p:cNvSpPr>
            <p:nvPr/>
          </p:nvSpPr>
          <p:spPr bwMode="auto">
            <a:xfrm>
              <a:off x="3638" y="2018"/>
              <a:ext cx="119" cy="119"/>
            </a:xfrm>
            <a:custGeom>
              <a:avLst/>
              <a:gdLst>
                <a:gd name="T0" fmla="*/ 38 w 78"/>
                <a:gd name="T1" fmla="*/ 78 h 78"/>
                <a:gd name="T2" fmla="*/ 78 w 78"/>
                <a:gd name="T3" fmla="*/ 39 h 78"/>
                <a:gd name="T4" fmla="*/ 39 w 78"/>
                <a:gd name="T5" fmla="*/ 0 h 78"/>
                <a:gd name="T6" fmla="*/ 0 w 78"/>
                <a:gd name="T7" fmla="*/ 39 h 78"/>
                <a:gd name="T8" fmla="*/ 38 w 7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8">
                  <a:moveTo>
                    <a:pt x="38" y="78"/>
                  </a:moveTo>
                  <a:cubicBezTo>
                    <a:pt x="60" y="78"/>
                    <a:pt x="78" y="61"/>
                    <a:pt x="78" y="39"/>
                  </a:cubicBezTo>
                  <a:cubicBezTo>
                    <a:pt x="78" y="17"/>
                    <a:pt x="61" y="0"/>
                    <a:pt x="39" y="0"/>
                  </a:cubicBezTo>
                  <a:cubicBezTo>
                    <a:pt x="18" y="0"/>
                    <a:pt x="0" y="17"/>
                    <a:pt x="0" y="39"/>
                  </a:cubicBezTo>
                  <a:cubicBezTo>
                    <a:pt x="0" y="60"/>
                    <a:pt x="17" y="77"/>
                    <a:pt x="38" y="78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86"/>
          <p:cNvGrpSpPr>
            <a:grpSpLocks noChangeAspect="1"/>
          </p:cNvGrpSpPr>
          <p:nvPr/>
        </p:nvGrpSpPr>
        <p:grpSpPr bwMode="auto">
          <a:xfrm>
            <a:off x="3316676" y="625447"/>
            <a:ext cx="2945135" cy="3613959"/>
            <a:chOff x="4298" y="1185"/>
            <a:chExt cx="1277" cy="1567"/>
          </a:xfrm>
        </p:grpSpPr>
        <p:sp>
          <p:nvSpPr>
            <p:cNvPr id="32" name="Freeform 87"/>
            <p:cNvSpPr>
              <a:spLocks/>
            </p:cNvSpPr>
            <p:nvPr/>
          </p:nvSpPr>
          <p:spPr bwMode="auto">
            <a:xfrm>
              <a:off x="4955" y="1256"/>
              <a:ext cx="620" cy="1496"/>
            </a:xfrm>
            <a:custGeom>
              <a:avLst/>
              <a:gdLst>
                <a:gd name="T0" fmla="*/ 483 w 529"/>
                <a:gd name="T1" fmla="*/ 574 h 1275"/>
                <a:gd name="T2" fmla="*/ 433 w 529"/>
                <a:gd name="T3" fmla="*/ 350 h 1275"/>
                <a:gd name="T4" fmla="*/ 373 w 529"/>
                <a:gd name="T5" fmla="*/ 218 h 1275"/>
                <a:gd name="T6" fmla="*/ 300 w 529"/>
                <a:gd name="T7" fmla="*/ 158 h 1275"/>
                <a:gd name="T8" fmla="*/ 316 w 529"/>
                <a:gd name="T9" fmla="*/ 120 h 1275"/>
                <a:gd name="T10" fmla="*/ 322 w 529"/>
                <a:gd name="T11" fmla="*/ 48 h 1275"/>
                <a:gd name="T12" fmla="*/ 205 w 529"/>
                <a:gd name="T13" fmla="*/ 86 h 1275"/>
                <a:gd name="T14" fmla="*/ 222 w 529"/>
                <a:gd name="T15" fmla="*/ 126 h 1275"/>
                <a:gd name="T16" fmla="*/ 215 w 529"/>
                <a:gd name="T17" fmla="*/ 195 h 1275"/>
                <a:gd name="T18" fmla="*/ 111 w 529"/>
                <a:gd name="T19" fmla="*/ 256 h 1275"/>
                <a:gd name="T20" fmla="*/ 95 w 529"/>
                <a:gd name="T21" fmla="*/ 424 h 1275"/>
                <a:gd name="T22" fmla="*/ 30 w 529"/>
                <a:gd name="T23" fmla="*/ 589 h 1275"/>
                <a:gd name="T24" fmla="*/ 13 w 529"/>
                <a:gd name="T25" fmla="*/ 632 h 1275"/>
                <a:gd name="T26" fmla="*/ 15 w 529"/>
                <a:gd name="T27" fmla="*/ 659 h 1275"/>
                <a:gd name="T28" fmla="*/ 31 w 529"/>
                <a:gd name="T29" fmla="*/ 654 h 1275"/>
                <a:gd name="T30" fmla="*/ 32 w 529"/>
                <a:gd name="T31" fmla="*/ 691 h 1275"/>
                <a:gd name="T32" fmla="*/ 49 w 529"/>
                <a:gd name="T33" fmla="*/ 652 h 1275"/>
                <a:gd name="T34" fmla="*/ 59 w 529"/>
                <a:gd name="T35" fmla="*/ 692 h 1275"/>
                <a:gd name="T36" fmla="*/ 65 w 529"/>
                <a:gd name="T37" fmla="*/ 644 h 1275"/>
                <a:gd name="T38" fmla="*/ 81 w 529"/>
                <a:gd name="T39" fmla="*/ 670 h 1275"/>
                <a:gd name="T40" fmla="*/ 79 w 529"/>
                <a:gd name="T41" fmla="*/ 574 h 1275"/>
                <a:gd name="T42" fmla="*/ 145 w 529"/>
                <a:gd name="T43" fmla="*/ 428 h 1275"/>
                <a:gd name="T44" fmla="*/ 174 w 529"/>
                <a:gd name="T45" fmla="*/ 506 h 1275"/>
                <a:gd name="T46" fmla="*/ 141 w 529"/>
                <a:gd name="T47" fmla="*/ 813 h 1275"/>
                <a:gd name="T48" fmla="*/ 153 w 529"/>
                <a:gd name="T49" fmla="*/ 957 h 1275"/>
                <a:gd name="T50" fmla="*/ 171 w 529"/>
                <a:gd name="T51" fmla="*/ 1195 h 1275"/>
                <a:gd name="T52" fmla="*/ 155 w 529"/>
                <a:gd name="T53" fmla="*/ 1243 h 1275"/>
                <a:gd name="T54" fmla="*/ 209 w 529"/>
                <a:gd name="T55" fmla="*/ 1260 h 1275"/>
                <a:gd name="T56" fmla="*/ 208 w 529"/>
                <a:gd name="T57" fmla="*/ 1210 h 1275"/>
                <a:gd name="T58" fmla="*/ 208 w 529"/>
                <a:gd name="T59" fmla="*/ 967 h 1275"/>
                <a:gd name="T60" fmla="*/ 252 w 529"/>
                <a:gd name="T61" fmla="*/ 791 h 1275"/>
                <a:gd name="T62" fmla="*/ 267 w 529"/>
                <a:gd name="T63" fmla="*/ 708 h 1275"/>
                <a:gd name="T64" fmla="*/ 319 w 529"/>
                <a:gd name="T65" fmla="*/ 951 h 1275"/>
                <a:gd name="T66" fmla="*/ 323 w 529"/>
                <a:gd name="T67" fmla="*/ 1173 h 1275"/>
                <a:gd name="T68" fmla="*/ 319 w 529"/>
                <a:gd name="T69" fmla="*/ 1243 h 1275"/>
                <a:gd name="T70" fmla="*/ 338 w 529"/>
                <a:gd name="T71" fmla="*/ 1262 h 1275"/>
                <a:gd name="T72" fmla="*/ 364 w 529"/>
                <a:gd name="T73" fmla="*/ 1219 h 1275"/>
                <a:gd name="T74" fmla="*/ 369 w 529"/>
                <a:gd name="T75" fmla="*/ 1122 h 1275"/>
                <a:gd name="T76" fmla="*/ 388 w 529"/>
                <a:gd name="T77" fmla="*/ 814 h 1275"/>
                <a:gd name="T78" fmla="*/ 375 w 529"/>
                <a:gd name="T79" fmla="*/ 586 h 1275"/>
                <a:gd name="T80" fmla="*/ 371 w 529"/>
                <a:gd name="T81" fmla="*/ 349 h 1275"/>
                <a:gd name="T82" fmla="*/ 428 w 529"/>
                <a:gd name="T83" fmla="*/ 535 h 1275"/>
                <a:gd name="T84" fmla="*/ 449 w 529"/>
                <a:gd name="T85" fmla="*/ 630 h 1275"/>
                <a:gd name="T86" fmla="*/ 460 w 529"/>
                <a:gd name="T87" fmla="*/ 657 h 1275"/>
                <a:gd name="T88" fmla="*/ 465 w 529"/>
                <a:gd name="T89" fmla="*/ 678 h 1275"/>
                <a:gd name="T90" fmla="*/ 477 w 529"/>
                <a:gd name="T91" fmla="*/ 645 h 1275"/>
                <a:gd name="T92" fmla="*/ 491 w 529"/>
                <a:gd name="T93" fmla="*/ 694 h 1275"/>
                <a:gd name="T94" fmla="*/ 493 w 529"/>
                <a:gd name="T95" fmla="*/ 646 h 1275"/>
                <a:gd name="T96" fmla="*/ 515 w 529"/>
                <a:gd name="T97" fmla="*/ 675 h 1275"/>
                <a:gd name="T98" fmla="*/ 506 w 529"/>
                <a:gd name="T99" fmla="*/ 623 h 1275"/>
                <a:gd name="T100" fmla="*/ 522 w 529"/>
                <a:gd name="T101" fmla="*/ 624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1275">
                  <a:moveTo>
                    <a:pt x="522" y="624"/>
                  </a:moveTo>
                  <a:cubicBezTo>
                    <a:pt x="513" y="606"/>
                    <a:pt x="499" y="589"/>
                    <a:pt x="499" y="589"/>
                  </a:cubicBezTo>
                  <a:cubicBezTo>
                    <a:pt x="491" y="584"/>
                    <a:pt x="483" y="574"/>
                    <a:pt x="483" y="574"/>
                  </a:cubicBezTo>
                  <a:cubicBezTo>
                    <a:pt x="470" y="542"/>
                    <a:pt x="463" y="516"/>
                    <a:pt x="463" y="516"/>
                  </a:cubicBezTo>
                  <a:cubicBezTo>
                    <a:pt x="448" y="451"/>
                    <a:pt x="434" y="424"/>
                    <a:pt x="434" y="424"/>
                  </a:cubicBezTo>
                  <a:cubicBezTo>
                    <a:pt x="434" y="394"/>
                    <a:pt x="433" y="350"/>
                    <a:pt x="433" y="350"/>
                  </a:cubicBezTo>
                  <a:cubicBezTo>
                    <a:pt x="435" y="320"/>
                    <a:pt x="427" y="286"/>
                    <a:pt x="427" y="286"/>
                  </a:cubicBezTo>
                  <a:cubicBezTo>
                    <a:pt x="425" y="281"/>
                    <a:pt x="426" y="279"/>
                    <a:pt x="418" y="256"/>
                  </a:cubicBezTo>
                  <a:cubicBezTo>
                    <a:pt x="407" y="229"/>
                    <a:pt x="384" y="220"/>
                    <a:pt x="373" y="218"/>
                  </a:cubicBezTo>
                  <a:cubicBezTo>
                    <a:pt x="354" y="214"/>
                    <a:pt x="360" y="212"/>
                    <a:pt x="351" y="211"/>
                  </a:cubicBezTo>
                  <a:cubicBezTo>
                    <a:pt x="328" y="208"/>
                    <a:pt x="313" y="195"/>
                    <a:pt x="313" y="195"/>
                  </a:cubicBezTo>
                  <a:cubicBezTo>
                    <a:pt x="299" y="184"/>
                    <a:pt x="300" y="158"/>
                    <a:pt x="300" y="158"/>
                  </a:cubicBezTo>
                  <a:cubicBezTo>
                    <a:pt x="300" y="154"/>
                    <a:pt x="300" y="149"/>
                    <a:pt x="302" y="138"/>
                  </a:cubicBezTo>
                  <a:cubicBezTo>
                    <a:pt x="302" y="138"/>
                    <a:pt x="303" y="131"/>
                    <a:pt x="307" y="126"/>
                  </a:cubicBezTo>
                  <a:cubicBezTo>
                    <a:pt x="313" y="119"/>
                    <a:pt x="314" y="118"/>
                    <a:pt x="316" y="120"/>
                  </a:cubicBezTo>
                  <a:cubicBezTo>
                    <a:pt x="319" y="121"/>
                    <a:pt x="324" y="118"/>
                    <a:pt x="327" y="102"/>
                  </a:cubicBezTo>
                  <a:cubicBezTo>
                    <a:pt x="331" y="84"/>
                    <a:pt x="323" y="86"/>
                    <a:pt x="323" y="86"/>
                  </a:cubicBezTo>
                  <a:cubicBezTo>
                    <a:pt x="326" y="73"/>
                    <a:pt x="322" y="48"/>
                    <a:pt x="322" y="48"/>
                  </a:cubicBezTo>
                  <a:cubicBezTo>
                    <a:pt x="316" y="0"/>
                    <a:pt x="264" y="0"/>
                    <a:pt x="264" y="0"/>
                  </a:cubicBezTo>
                  <a:cubicBezTo>
                    <a:pt x="264" y="0"/>
                    <a:pt x="212" y="0"/>
                    <a:pt x="207" y="48"/>
                  </a:cubicBezTo>
                  <a:cubicBezTo>
                    <a:pt x="207" y="48"/>
                    <a:pt x="202" y="73"/>
                    <a:pt x="205" y="86"/>
                  </a:cubicBezTo>
                  <a:cubicBezTo>
                    <a:pt x="205" y="86"/>
                    <a:pt x="198" y="84"/>
                    <a:pt x="201" y="102"/>
                  </a:cubicBezTo>
                  <a:cubicBezTo>
                    <a:pt x="204" y="118"/>
                    <a:pt x="210" y="121"/>
                    <a:pt x="212" y="120"/>
                  </a:cubicBezTo>
                  <a:cubicBezTo>
                    <a:pt x="215" y="118"/>
                    <a:pt x="216" y="119"/>
                    <a:pt x="222" y="126"/>
                  </a:cubicBezTo>
                  <a:cubicBezTo>
                    <a:pt x="226" y="131"/>
                    <a:pt x="227" y="138"/>
                    <a:pt x="227" y="138"/>
                  </a:cubicBezTo>
                  <a:cubicBezTo>
                    <a:pt x="229" y="149"/>
                    <a:pt x="229" y="154"/>
                    <a:pt x="228" y="158"/>
                  </a:cubicBezTo>
                  <a:cubicBezTo>
                    <a:pt x="228" y="158"/>
                    <a:pt x="230" y="184"/>
                    <a:pt x="215" y="195"/>
                  </a:cubicBezTo>
                  <a:cubicBezTo>
                    <a:pt x="215" y="195"/>
                    <a:pt x="200" y="208"/>
                    <a:pt x="178" y="211"/>
                  </a:cubicBezTo>
                  <a:cubicBezTo>
                    <a:pt x="169" y="212"/>
                    <a:pt x="174" y="214"/>
                    <a:pt x="155" y="218"/>
                  </a:cubicBezTo>
                  <a:cubicBezTo>
                    <a:pt x="144" y="220"/>
                    <a:pt x="122" y="229"/>
                    <a:pt x="111" y="256"/>
                  </a:cubicBezTo>
                  <a:cubicBezTo>
                    <a:pt x="103" y="279"/>
                    <a:pt x="103" y="281"/>
                    <a:pt x="102" y="286"/>
                  </a:cubicBezTo>
                  <a:cubicBezTo>
                    <a:pt x="102" y="286"/>
                    <a:pt x="94" y="320"/>
                    <a:pt x="96" y="350"/>
                  </a:cubicBezTo>
                  <a:cubicBezTo>
                    <a:pt x="96" y="350"/>
                    <a:pt x="95" y="394"/>
                    <a:pt x="95" y="424"/>
                  </a:cubicBezTo>
                  <a:cubicBezTo>
                    <a:pt x="95" y="424"/>
                    <a:pt x="81" y="451"/>
                    <a:pt x="66" y="516"/>
                  </a:cubicBezTo>
                  <a:cubicBezTo>
                    <a:pt x="66" y="516"/>
                    <a:pt x="59" y="542"/>
                    <a:pt x="46" y="574"/>
                  </a:cubicBezTo>
                  <a:cubicBezTo>
                    <a:pt x="46" y="574"/>
                    <a:pt x="37" y="584"/>
                    <a:pt x="30" y="589"/>
                  </a:cubicBezTo>
                  <a:cubicBezTo>
                    <a:pt x="30" y="589"/>
                    <a:pt x="16" y="606"/>
                    <a:pt x="7" y="624"/>
                  </a:cubicBezTo>
                  <a:cubicBezTo>
                    <a:pt x="7" y="624"/>
                    <a:pt x="0" y="636"/>
                    <a:pt x="1" y="640"/>
                  </a:cubicBezTo>
                  <a:cubicBezTo>
                    <a:pt x="2" y="648"/>
                    <a:pt x="13" y="632"/>
                    <a:pt x="13" y="632"/>
                  </a:cubicBezTo>
                  <a:cubicBezTo>
                    <a:pt x="13" y="632"/>
                    <a:pt x="20" y="624"/>
                    <a:pt x="22" y="623"/>
                  </a:cubicBezTo>
                  <a:cubicBezTo>
                    <a:pt x="25" y="620"/>
                    <a:pt x="28" y="619"/>
                    <a:pt x="26" y="624"/>
                  </a:cubicBezTo>
                  <a:cubicBezTo>
                    <a:pt x="24" y="629"/>
                    <a:pt x="15" y="659"/>
                    <a:pt x="15" y="659"/>
                  </a:cubicBezTo>
                  <a:cubicBezTo>
                    <a:pt x="15" y="659"/>
                    <a:pt x="11" y="673"/>
                    <a:pt x="13" y="675"/>
                  </a:cubicBezTo>
                  <a:cubicBezTo>
                    <a:pt x="15" y="677"/>
                    <a:pt x="18" y="677"/>
                    <a:pt x="20" y="674"/>
                  </a:cubicBezTo>
                  <a:cubicBezTo>
                    <a:pt x="20" y="674"/>
                    <a:pt x="30" y="657"/>
                    <a:pt x="31" y="654"/>
                  </a:cubicBezTo>
                  <a:cubicBezTo>
                    <a:pt x="31" y="650"/>
                    <a:pt x="36" y="642"/>
                    <a:pt x="36" y="646"/>
                  </a:cubicBezTo>
                  <a:cubicBezTo>
                    <a:pt x="36" y="646"/>
                    <a:pt x="35" y="661"/>
                    <a:pt x="34" y="664"/>
                  </a:cubicBezTo>
                  <a:cubicBezTo>
                    <a:pt x="33" y="667"/>
                    <a:pt x="32" y="689"/>
                    <a:pt x="32" y="691"/>
                  </a:cubicBezTo>
                  <a:cubicBezTo>
                    <a:pt x="32" y="694"/>
                    <a:pt x="34" y="696"/>
                    <a:pt x="37" y="694"/>
                  </a:cubicBezTo>
                  <a:cubicBezTo>
                    <a:pt x="40" y="692"/>
                    <a:pt x="44" y="674"/>
                    <a:pt x="45" y="670"/>
                  </a:cubicBezTo>
                  <a:cubicBezTo>
                    <a:pt x="46" y="666"/>
                    <a:pt x="49" y="652"/>
                    <a:pt x="49" y="652"/>
                  </a:cubicBezTo>
                  <a:cubicBezTo>
                    <a:pt x="49" y="652"/>
                    <a:pt x="51" y="639"/>
                    <a:pt x="52" y="645"/>
                  </a:cubicBezTo>
                  <a:cubicBezTo>
                    <a:pt x="53" y="650"/>
                    <a:pt x="53" y="677"/>
                    <a:pt x="53" y="679"/>
                  </a:cubicBezTo>
                  <a:cubicBezTo>
                    <a:pt x="53" y="682"/>
                    <a:pt x="54" y="693"/>
                    <a:pt x="59" y="692"/>
                  </a:cubicBezTo>
                  <a:cubicBezTo>
                    <a:pt x="64" y="691"/>
                    <a:pt x="63" y="685"/>
                    <a:pt x="64" y="678"/>
                  </a:cubicBezTo>
                  <a:cubicBezTo>
                    <a:pt x="64" y="671"/>
                    <a:pt x="65" y="661"/>
                    <a:pt x="65" y="660"/>
                  </a:cubicBezTo>
                  <a:cubicBezTo>
                    <a:pt x="65" y="659"/>
                    <a:pt x="63" y="643"/>
                    <a:pt x="65" y="644"/>
                  </a:cubicBezTo>
                  <a:cubicBezTo>
                    <a:pt x="67" y="645"/>
                    <a:pt x="68" y="652"/>
                    <a:pt x="69" y="657"/>
                  </a:cubicBezTo>
                  <a:cubicBezTo>
                    <a:pt x="70" y="661"/>
                    <a:pt x="71" y="679"/>
                    <a:pt x="76" y="680"/>
                  </a:cubicBezTo>
                  <a:cubicBezTo>
                    <a:pt x="81" y="680"/>
                    <a:pt x="81" y="674"/>
                    <a:pt x="81" y="670"/>
                  </a:cubicBezTo>
                  <a:cubicBezTo>
                    <a:pt x="81" y="670"/>
                    <a:pt x="78" y="636"/>
                    <a:pt x="80" y="630"/>
                  </a:cubicBezTo>
                  <a:cubicBezTo>
                    <a:pt x="81" y="625"/>
                    <a:pt x="83" y="602"/>
                    <a:pt x="79" y="594"/>
                  </a:cubicBezTo>
                  <a:cubicBezTo>
                    <a:pt x="79" y="594"/>
                    <a:pt x="76" y="582"/>
                    <a:pt x="79" y="574"/>
                  </a:cubicBezTo>
                  <a:cubicBezTo>
                    <a:pt x="84" y="561"/>
                    <a:pt x="96" y="540"/>
                    <a:pt x="100" y="535"/>
                  </a:cubicBezTo>
                  <a:cubicBezTo>
                    <a:pt x="100" y="535"/>
                    <a:pt x="130" y="488"/>
                    <a:pt x="136" y="472"/>
                  </a:cubicBezTo>
                  <a:cubicBezTo>
                    <a:pt x="136" y="472"/>
                    <a:pt x="144" y="451"/>
                    <a:pt x="145" y="428"/>
                  </a:cubicBezTo>
                  <a:cubicBezTo>
                    <a:pt x="145" y="428"/>
                    <a:pt x="154" y="363"/>
                    <a:pt x="156" y="345"/>
                  </a:cubicBezTo>
                  <a:cubicBezTo>
                    <a:pt x="156" y="345"/>
                    <a:pt x="153" y="380"/>
                    <a:pt x="155" y="392"/>
                  </a:cubicBezTo>
                  <a:cubicBezTo>
                    <a:pt x="155" y="392"/>
                    <a:pt x="176" y="472"/>
                    <a:pt x="174" y="506"/>
                  </a:cubicBezTo>
                  <a:cubicBezTo>
                    <a:pt x="171" y="540"/>
                    <a:pt x="158" y="570"/>
                    <a:pt x="153" y="586"/>
                  </a:cubicBezTo>
                  <a:cubicBezTo>
                    <a:pt x="153" y="586"/>
                    <a:pt x="116" y="654"/>
                    <a:pt x="135" y="767"/>
                  </a:cubicBezTo>
                  <a:cubicBezTo>
                    <a:pt x="135" y="767"/>
                    <a:pt x="138" y="789"/>
                    <a:pt x="141" y="813"/>
                  </a:cubicBezTo>
                  <a:cubicBezTo>
                    <a:pt x="141" y="814"/>
                    <a:pt x="141" y="814"/>
                    <a:pt x="141" y="814"/>
                  </a:cubicBezTo>
                  <a:cubicBezTo>
                    <a:pt x="141" y="814"/>
                    <a:pt x="147" y="877"/>
                    <a:pt x="154" y="907"/>
                  </a:cubicBezTo>
                  <a:cubicBezTo>
                    <a:pt x="154" y="907"/>
                    <a:pt x="156" y="937"/>
                    <a:pt x="153" y="957"/>
                  </a:cubicBezTo>
                  <a:cubicBezTo>
                    <a:pt x="148" y="1004"/>
                    <a:pt x="149" y="1091"/>
                    <a:pt x="159" y="1122"/>
                  </a:cubicBezTo>
                  <a:cubicBezTo>
                    <a:pt x="170" y="1153"/>
                    <a:pt x="168" y="1174"/>
                    <a:pt x="167" y="1180"/>
                  </a:cubicBezTo>
                  <a:cubicBezTo>
                    <a:pt x="167" y="1187"/>
                    <a:pt x="169" y="1191"/>
                    <a:pt x="171" y="1195"/>
                  </a:cubicBezTo>
                  <a:cubicBezTo>
                    <a:pt x="171" y="1195"/>
                    <a:pt x="169" y="1209"/>
                    <a:pt x="165" y="1219"/>
                  </a:cubicBezTo>
                  <a:cubicBezTo>
                    <a:pt x="163" y="1224"/>
                    <a:pt x="161" y="1230"/>
                    <a:pt x="158" y="1234"/>
                  </a:cubicBezTo>
                  <a:cubicBezTo>
                    <a:pt x="155" y="1240"/>
                    <a:pt x="155" y="1241"/>
                    <a:pt x="155" y="1243"/>
                  </a:cubicBezTo>
                  <a:cubicBezTo>
                    <a:pt x="154" y="1250"/>
                    <a:pt x="184" y="1265"/>
                    <a:pt x="191" y="1262"/>
                  </a:cubicBezTo>
                  <a:cubicBezTo>
                    <a:pt x="191" y="1262"/>
                    <a:pt x="197" y="1275"/>
                    <a:pt x="207" y="1268"/>
                  </a:cubicBezTo>
                  <a:cubicBezTo>
                    <a:pt x="207" y="1268"/>
                    <a:pt x="209" y="1265"/>
                    <a:pt x="209" y="1260"/>
                  </a:cubicBezTo>
                  <a:cubicBezTo>
                    <a:pt x="208" y="1255"/>
                    <a:pt x="210" y="1248"/>
                    <a:pt x="210" y="1243"/>
                  </a:cubicBezTo>
                  <a:cubicBezTo>
                    <a:pt x="210" y="1241"/>
                    <a:pt x="211" y="1241"/>
                    <a:pt x="212" y="1233"/>
                  </a:cubicBezTo>
                  <a:cubicBezTo>
                    <a:pt x="213" y="1226"/>
                    <a:pt x="210" y="1215"/>
                    <a:pt x="208" y="1210"/>
                  </a:cubicBezTo>
                  <a:cubicBezTo>
                    <a:pt x="205" y="1201"/>
                    <a:pt x="210" y="1181"/>
                    <a:pt x="205" y="1173"/>
                  </a:cubicBezTo>
                  <a:cubicBezTo>
                    <a:pt x="205" y="1173"/>
                    <a:pt x="201" y="1160"/>
                    <a:pt x="203" y="1145"/>
                  </a:cubicBezTo>
                  <a:cubicBezTo>
                    <a:pt x="207" y="1112"/>
                    <a:pt x="222" y="1046"/>
                    <a:pt x="208" y="967"/>
                  </a:cubicBezTo>
                  <a:cubicBezTo>
                    <a:pt x="208" y="967"/>
                    <a:pt x="207" y="963"/>
                    <a:pt x="210" y="951"/>
                  </a:cubicBezTo>
                  <a:cubicBezTo>
                    <a:pt x="213" y="933"/>
                    <a:pt x="221" y="912"/>
                    <a:pt x="227" y="893"/>
                  </a:cubicBezTo>
                  <a:cubicBezTo>
                    <a:pt x="238" y="865"/>
                    <a:pt x="252" y="792"/>
                    <a:pt x="252" y="791"/>
                  </a:cubicBezTo>
                  <a:cubicBezTo>
                    <a:pt x="254" y="776"/>
                    <a:pt x="255" y="785"/>
                    <a:pt x="261" y="708"/>
                  </a:cubicBezTo>
                  <a:cubicBezTo>
                    <a:pt x="263" y="691"/>
                    <a:pt x="264" y="681"/>
                    <a:pt x="264" y="681"/>
                  </a:cubicBezTo>
                  <a:cubicBezTo>
                    <a:pt x="264" y="681"/>
                    <a:pt x="266" y="691"/>
                    <a:pt x="267" y="708"/>
                  </a:cubicBezTo>
                  <a:cubicBezTo>
                    <a:pt x="274" y="785"/>
                    <a:pt x="275" y="776"/>
                    <a:pt x="277" y="791"/>
                  </a:cubicBezTo>
                  <a:cubicBezTo>
                    <a:pt x="277" y="792"/>
                    <a:pt x="290" y="865"/>
                    <a:pt x="302" y="893"/>
                  </a:cubicBezTo>
                  <a:cubicBezTo>
                    <a:pt x="308" y="912"/>
                    <a:pt x="315" y="933"/>
                    <a:pt x="319" y="951"/>
                  </a:cubicBezTo>
                  <a:cubicBezTo>
                    <a:pt x="321" y="963"/>
                    <a:pt x="321" y="975"/>
                    <a:pt x="321" y="975"/>
                  </a:cubicBezTo>
                  <a:cubicBezTo>
                    <a:pt x="307" y="1054"/>
                    <a:pt x="322" y="1112"/>
                    <a:pt x="326" y="1145"/>
                  </a:cubicBezTo>
                  <a:cubicBezTo>
                    <a:pt x="327" y="1160"/>
                    <a:pt x="323" y="1173"/>
                    <a:pt x="323" y="1173"/>
                  </a:cubicBezTo>
                  <a:cubicBezTo>
                    <a:pt x="318" y="1181"/>
                    <a:pt x="323" y="1201"/>
                    <a:pt x="320" y="1210"/>
                  </a:cubicBezTo>
                  <a:cubicBezTo>
                    <a:pt x="319" y="1215"/>
                    <a:pt x="316" y="1226"/>
                    <a:pt x="317" y="1233"/>
                  </a:cubicBezTo>
                  <a:cubicBezTo>
                    <a:pt x="318" y="1241"/>
                    <a:pt x="319" y="1241"/>
                    <a:pt x="319" y="1243"/>
                  </a:cubicBezTo>
                  <a:cubicBezTo>
                    <a:pt x="319" y="1248"/>
                    <a:pt x="320" y="1255"/>
                    <a:pt x="320" y="1260"/>
                  </a:cubicBezTo>
                  <a:cubicBezTo>
                    <a:pt x="319" y="1265"/>
                    <a:pt x="321" y="1268"/>
                    <a:pt x="321" y="1268"/>
                  </a:cubicBezTo>
                  <a:cubicBezTo>
                    <a:pt x="332" y="1275"/>
                    <a:pt x="338" y="1262"/>
                    <a:pt x="338" y="1262"/>
                  </a:cubicBezTo>
                  <a:cubicBezTo>
                    <a:pt x="344" y="1265"/>
                    <a:pt x="374" y="1250"/>
                    <a:pt x="374" y="1243"/>
                  </a:cubicBezTo>
                  <a:cubicBezTo>
                    <a:pt x="374" y="1241"/>
                    <a:pt x="373" y="1240"/>
                    <a:pt x="371" y="1234"/>
                  </a:cubicBezTo>
                  <a:cubicBezTo>
                    <a:pt x="368" y="1230"/>
                    <a:pt x="366" y="1224"/>
                    <a:pt x="364" y="1219"/>
                  </a:cubicBezTo>
                  <a:cubicBezTo>
                    <a:pt x="360" y="1209"/>
                    <a:pt x="357" y="1195"/>
                    <a:pt x="357" y="1195"/>
                  </a:cubicBezTo>
                  <a:cubicBezTo>
                    <a:pt x="360" y="1191"/>
                    <a:pt x="362" y="1187"/>
                    <a:pt x="361" y="1180"/>
                  </a:cubicBezTo>
                  <a:cubicBezTo>
                    <a:pt x="361" y="1174"/>
                    <a:pt x="358" y="1153"/>
                    <a:pt x="369" y="1122"/>
                  </a:cubicBezTo>
                  <a:cubicBezTo>
                    <a:pt x="380" y="1091"/>
                    <a:pt x="378" y="995"/>
                    <a:pt x="373" y="953"/>
                  </a:cubicBezTo>
                  <a:cubicBezTo>
                    <a:pt x="370" y="933"/>
                    <a:pt x="375" y="907"/>
                    <a:pt x="375" y="907"/>
                  </a:cubicBezTo>
                  <a:cubicBezTo>
                    <a:pt x="381" y="877"/>
                    <a:pt x="388" y="814"/>
                    <a:pt x="388" y="814"/>
                  </a:cubicBezTo>
                  <a:cubicBezTo>
                    <a:pt x="387" y="813"/>
                    <a:pt x="387" y="813"/>
                    <a:pt x="387" y="813"/>
                  </a:cubicBezTo>
                  <a:cubicBezTo>
                    <a:pt x="390" y="789"/>
                    <a:pt x="394" y="767"/>
                    <a:pt x="394" y="767"/>
                  </a:cubicBezTo>
                  <a:cubicBezTo>
                    <a:pt x="412" y="654"/>
                    <a:pt x="375" y="586"/>
                    <a:pt x="375" y="586"/>
                  </a:cubicBezTo>
                  <a:cubicBezTo>
                    <a:pt x="370" y="570"/>
                    <a:pt x="355" y="540"/>
                    <a:pt x="352" y="507"/>
                  </a:cubicBezTo>
                  <a:cubicBezTo>
                    <a:pt x="350" y="473"/>
                    <a:pt x="373" y="392"/>
                    <a:pt x="373" y="392"/>
                  </a:cubicBezTo>
                  <a:cubicBezTo>
                    <a:pt x="376" y="380"/>
                    <a:pt x="371" y="349"/>
                    <a:pt x="371" y="349"/>
                  </a:cubicBezTo>
                  <a:cubicBezTo>
                    <a:pt x="373" y="367"/>
                    <a:pt x="384" y="428"/>
                    <a:pt x="384" y="428"/>
                  </a:cubicBezTo>
                  <a:cubicBezTo>
                    <a:pt x="385" y="451"/>
                    <a:pt x="392" y="472"/>
                    <a:pt x="392" y="472"/>
                  </a:cubicBezTo>
                  <a:cubicBezTo>
                    <a:pt x="398" y="488"/>
                    <a:pt x="428" y="535"/>
                    <a:pt x="428" y="535"/>
                  </a:cubicBezTo>
                  <a:cubicBezTo>
                    <a:pt x="432" y="540"/>
                    <a:pt x="445" y="561"/>
                    <a:pt x="449" y="574"/>
                  </a:cubicBezTo>
                  <a:cubicBezTo>
                    <a:pt x="453" y="582"/>
                    <a:pt x="450" y="594"/>
                    <a:pt x="450" y="594"/>
                  </a:cubicBezTo>
                  <a:cubicBezTo>
                    <a:pt x="446" y="602"/>
                    <a:pt x="448" y="625"/>
                    <a:pt x="449" y="630"/>
                  </a:cubicBezTo>
                  <a:cubicBezTo>
                    <a:pt x="450" y="636"/>
                    <a:pt x="448" y="670"/>
                    <a:pt x="448" y="670"/>
                  </a:cubicBezTo>
                  <a:cubicBezTo>
                    <a:pt x="448" y="674"/>
                    <a:pt x="447" y="680"/>
                    <a:pt x="453" y="680"/>
                  </a:cubicBezTo>
                  <a:cubicBezTo>
                    <a:pt x="457" y="679"/>
                    <a:pt x="459" y="661"/>
                    <a:pt x="460" y="657"/>
                  </a:cubicBezTo>
                  <a:cubicBezTo>
                    <a:pt x="461" y="652"/>
                    <a:pt x="461" y="645"/>
                    <a:pt x="463" y="644"/>
                  </a:cubicBezTo>
                  <a:cubicBezTo>
                    <a:pt x="465" y="643"/>
                    <a:pt x="464" y="659"/>
                    <a:pt x="464" y="660"/>
                  </a:cubicBezTo>
                  <a:cubicBezTo>
                    <a:pt x="463" y="661"/>
                    <a:pt x="464" y="671"/>
                    <a:pt x="465" y="678"/>
                  </a:cubicBezTo>
                  <a:cubicBezTo>
                    <a:pt x="466" y="685"/>
                    <a:pt x="465" y="691"/>
                    <a:pt x="470" y="692"/>
                  </a:cubicBezTo>
                  <a:cubicBezTo>
                    <a:pt x="475" y="693"/>
                    <a:pt x="475" y="682"/>
                    <a:pt x="475" y="679"/>
                  </a:cubicBezTo>
                  <a:cubicBezTo>
                    <a:pt x="476" y="677"/>
                    <a:pt x="476" y="650"/>
                    <a:pt x="477" y="645"/>
                  </a:cubicBezTo>
                  <a:cubicBezTo>
                    <a:pt x="478" y="639"/>
                    <a:pt x="480" y="652"/>
                    <a:pt x="480" y="652"/>
                  </a:cubicBezTo>
                  <a:cubicBezTo>
                    <a:pt x="480" y="652"/>
                    <a:pt x="483" y="666"/>
                    <a:pt x="484" y="670"/>
                  </a:cubicBezTo>
                  <a:cubicBezTo>
                    <a:pt x="484" y="674"/>
                    <a:pt x="488" y="692"/>
                    <a:pt x="491" y="694"/>
                  </a:cubicBezTo>
                  <a:cubicBezTo>
                    <a:pt x="494" y="696"/>
                    <a:pt x="497" y="694"/>
                    <a:pt x="497" y="691"/>
                  </a:cubicBezTo>
                  <a:cubicBezTo>
                    <a:pt x="497" y="689"/>
                    <a:pt x="496" y="667"/>
                    <a:pt x="495" y="664"/>
                  </a:cubicBezTo>
                  <a:cubicBezTo>
                    <a:pt x="494" y="661"/>
                    <a:pt x="493" y="646"/>
                    <a:pt x="493" y="646"/>
                  </a:cubicBezTo>
                  <a:cubicBezTo>
                    <a:pt x="493" y="642"/>
                    <a:pt x="497" y="650"/>
                    <a:pt x="498" y="654"/>
                  </a:cubicBezTo>
                  <a:cubicBezTo>
                    <a:pt x="499" y="657"/>
                    <a:pt x="509" y="674"/>
                    <a:pt x="509" y="674"/>
                  </a:cubicBezTo>
                  <a:cubicBezTo>
                    <a:pt x="511" y="677"/>
                    <a:pt x="514" y="677"/>
                    <a:pt x="515" y="675"/>
                  </a:cubicBezTo>
                  <a:cubicBezTo>
                    <a:pt x="518" y="673"/>
                    <a:pt x="513" y="659"/>
                    <a:pt x="513" y="659"/>
                  </a:cubicBezTo>
                  <a:cubicBezTo>
                    <a:pt x="513" y="659"/>
                    <a:pt x="505" y="629"/>
                    <a:pt x="503" y="624"/>
                  </a:cubicBezTo>
                  <a:cubicBezTo>
                    <a:pt x="501" y="619"/>
                    <a:pt x="504" y="620"/>
                    <a:pt x="506" y="623"/>
                  </a:cubicBezTo>
                  <a:cubicBezTo>
                    <a:pt x="508" y="624"/>
                    <a:pt x="516" y="632"/>
                    <a:pt x="516" y="632"/>
                  </a:cubicBezTo>
                  <a:cubicBezTo>
                    <a:pt x="516" y="632"/>
                    <a:pt x="527" y="648"/>
                    <a:pt x="528" y="640"/>
                  </a:cubicBezTo>
                  <a:cubicBezTo>
                    <a:pt x="529" y="636"/>
                    <a:pt x="522" y="624"/>
                    <a:pt x="522" y="624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8"/>
            <p:cNvSpPr>
              <a:spLocks/>
            </p:cNvSpPr>
            <p:nvPr/>
          </p:nvSpPr>
          <p:spPr bwMode="auto">
            <a:xfrm>
              <a:off x="4298" y="1185"/>
              <a:ext cx="647" cy="1561"/>
            </a:xfrm>
            <a:custGeom>
              <a:avLst/>
              <a:gdLst>
                <a:gd name="T0" fmla="*/ 506 w 552"/>
                <a:gd name="T1" fmla="*/ 594 h 1331"/>
                <a:gd name="T2" fmla="*/ 454 w 552"/>
                <a:gd name="T3" fmla="*/ 355 h 1331"/>
                <a:gd name="T4" fmla="*/ 403 w 552"/>
                <a:gd name="T5" fmla="*/ 212 h 1331"/>
                <a:gd name="T6" fmla="*/ 334 w 552"/>
                <a:gd name="T7" fmla="*/ 196 h 1331"/>
                <a:gd name="T8" fmla="*/ 322 w 552"/>
                <a:gd name="T9" fmla="*/ 123 h 1331"/>
                <a:gd name="T10" fmla="*/ 335 w 552"/>
                <a:gd name="T11" fmla="*/ 82 h 1331"/>
                <a:gd name="T12" fmla="*/ 211 w 552"/>
                <a:gd name="T13" fmla="*/ 42 h 1331"/>
                <a:gd name="T14" fmla="*/ 223 w 552"/>
                <a:gd name="T15" fmla="*/ 117 h 1331"/>
                <a:gd name="T16" fmla="*/ 234 w 552"/>
                <a:gd name="T17" fmla="*/ 156 h 1331"/>
                <a:gd name="T18" fmla="*/ 171 w 552"/>
                <a:gd name="T19" fmla="*/ 212 h 1331"/>
                <a:gd name="T20" fmla="*/ 102 w 552"/>
                <a:gd name="T21" fmla="*/ 285 h 1331"/>
                <a:gd name="T22" fmla="*/ 71 w 552"/>
                <a:gd name="T23" fmla="*/ 528 h 1331"/>
                <a:gd name="T24" fmla="*/ 9 w 552"/>
                <a:gd name="T25" fmla="*/ 643 h 1331"/>
                <a:gd name="T26" fmla="*/ 30 w 552"/>
                <a:gd name="T27" fmla="*/ 637 h 1331"/>
                <a:gd name="T28" fmla="*/ 18 w 552"/>
                <a:gd name="T29" fmla="*/ 696 h 1331"/>
                <a:gd name="T30" fmla="*/ 43 w 552"/>
                <a:gd name="T31" fmla="*/ 663 h 1331"/>
                <a:gd name="T32" fmla="*/ 45 w 552"/>
                <a:gd name="T33" fmla="*/ 713 h 1331"/>
                <a:gd name="T34" fmla="*/ 59 w 552"/>
                <a:gd name="T35" fmla="*/ 666 h 1331"/>
                <a:gd name="T36" fmla="*/ 72 w 552"/>
                <a:gd name="T37" fmla="*/ 697 h 1331"/>
                <a:gd name="T38" fmla="*/ 77 w 552"/>
                <a:gd name="T39" fmla="*/ 675 h 1331"/>
                <a:gd name="T40" fmla="*/ 90 w 552"/>
                <a:gd name="T41" fmla="*/ 647 h 1331"/>
                <a:gd name="T42" fmla="*/ 110 w 552"/>
                <a:gd name="T43" fmla="*/ 554 h 1331"/>
                <a:gd name="T44" fmla="*/ 163 w 552"/>
                <a:gd name="T45" fmla="*/ 378 h 1331"/>
                <a:gd name="T46" fmla="*/ 163 w 552"/>
                <a:gd name="T47" fmla="*/ 601 h 1331"/>
                <a:gd name="T48" fmla="*/ 152 w 552"/>
                <a:gd name="T49" fmla="*/ 979 h 1331"/>
                <a:gd name="T50" fmla="*/ 166 w 552"/>
                <a:gd name="T51" fmla="*/ 1268 h 1331"/>
                <a:gd name="T52" fmla="*/ 92 w 552"/>
                <a:gd name="T53" fmla="*/ 1326 h 1331"/>
                <a:gd name="T54" fmla="*/ 164 w 552"/>
                <a:gd name="T55" fmla="*/ 1323 h 1331"/>
                <a:gd name="T56" fmla="*/ 230 w 552"/>
                <a:gd name="T57" fmla="*/ 1283 h 1331"/>
                <a:gd name="T58" fmla="*/ 236 w 552"/>
                <a:gd name="T59" fmla="*/ 1079 h 1331"/>
                <a:gd name="T60" fmla="*/ 250 w 552"/>
                <a:gd name="T61" fmla="*/ 864 h 1331"/>
                <a:gd name="T62" fmla="*/ 279 w 552"/>
                <a:gd name="T63" fmla="*/ 728 h 1331"/>
                <a:gd name="T64" fmla="*/ 325 w 552"/>
                <a:gd name="T65" fmla="*/ 974 h 1331"/>
                <a:gd name="T66" fmla="*/ 330 w 552"/>
                <a:gd name="T67" fmla="*/ 1248 h 1331"/>
                <a:gd name="T68" fmla="*/ 355 w 552"/>
                <a:gd name="T69" fmla="*/ 1315 h 1331"/>
                <a:gd name="T70" fmla="*/ 425 w 552"/>
                <a:gd name="T71" fmla="*/ 1325 h 1331"/>
                <a:gd name="T72" fmla="*/ 417 w 552"/>
                <a:gd name="T73" fmla="*/ 1297 h 1331"/>
                <a:gd name="T74" fmla="*/ 394 w 552"/>
                <a:gd name="T75" fmla="*/ 1110 h 1331"/>
                <a:gd name="T76" fmla="*/ 407 w 552"/>
                <a:gd name="T77" fmla="*/ 789 h 1331"/>
                <a:gd name="T78" fmla="*/ 386 w 552"/>
                <a:gd name="T79" fmla="*/ 400 h 1331"/>
                <a:gd name="T80" fmla="*/ 409 w 552"/>
                <a:gd name="T81" fmla="*/ 495 h 1331"/>
                <a:gd name="T82" fmla="*/ 464 w 552"/>
                <a:gd name="T83" fmla="*/ 609 h 1331"/>
                <a:gd name="T84" fmla="*/ 467 w 552"/>
                <a:gd name="T85" fmla="*/ 699 h 1331"/>
                <a:gd name="T86" fmla="*/ 478 w 552"/>
                <a:gd name="T87" fmla="*/ 678 h 1331"/>
                <a:gd name="T88" fmla="*/ 490 w 552"/>
                <a:gd name="T89" fmla="*/ 698 h 1331"/>
                <a:gd name="T90" fmla="*/ 498 w 552"/>
                <a:gd name="T91" fmla="*/ 689 h 1331"/>
                <a:gd name="T92" fmla="*/ 510 w 552"/>
                <a:gd name="T93" fmla="*/ 682 h 1331"/>
                <a:gd name="T94" fmla="*/ 524 w 552"/>
                <a:gd name="T95" fmla="*/ 694 h 1331"/>
                <a:gd name="T96" fmla="*/ 517 w 552"/>
                <a:gd name="T97" fmla="*/ 642 h 1331"/>
                <a:gd name="T98" fmla="*/ 547 w 552"/>
                <a:gd name="T99" fmla="*/ 661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2" h="1331">
                  <a:moveTo>
                    <a:pt x="542" y="643"/>
                  </a:moveTo>
                  <a:cubicBezTo>
                    <a:pt x="533" y="624"/>
                    <a:pt x="517" y="603"/>
                    <a:pt x="517" y="603"/>
                  </a:cubicBezTo>
                  <a:cubicBezTo>
                    <a:pt x="509" y="598"/>
                    <a:pt x="506" y="594"/>
                    <a:pt x="506" y="594"/>
                  </a:cubicBezTo>
                  <a:cubicBezTo>
                    <a:pt x="491" y="563"/>
                    <a:pt x="480" y="528"/>
                    <a:pt x="480" y="528"/>
                  </a:cubicBezTo>
                  <a:cubicBezTo>
                    <a:pt x="465" y="461"/>
                    <a:pt x="451" y="430"/>
                    <a:pt x="451" y="430"/>
                  </a:cubicBezTo>
                  <a:cubicBezTo>
                    <a:pt x="451" y="399"/>
                    <a:pt x="454" y="355"/>
                    <a:pt x="454" y="355"/>
                  </a:cubicBezTo>
                  <a:cubicBezTo>
                    <a:pt x="456" y="325"/>
                    <a:pt x="449" y="285"/>
                    <a:pt x="449" y="285"/>
                  </a:cubicBezTo>
                  <a:cubicBezTo>
                    <a:pt x="447" y="280"/>
                    <a:pt x="449" y="285"/>
                    <a:pt x="449" y="260"/>
                  </a:cubicBezTo>
                  <a:cubicBezTo>
                    <a:pt x="448" y="224"/>
                    <a:pt x="416" y="214"/>
                    <a:pt x="403" y="212"/>
                  </a:cubicBezTo>
                  <a:cubicBezTo>
                    <a:pt x="393" y="212"/>
                    <a:pt x="386" y="212"/>
                    <a:pt x="380" y="212"/>
                  </a:cubicBezTo>
                  <a:cubicBezTo>
                    <a:pt x="373" y="213"/>
                    <a:pt x="368" y="213"/>
                    <a:pt x="364" y="212"/>
                  </a:cubicBezTo>
                  <a:cubicBezTo>
                    <a:pt x="343" y="206"/>
                    <a:pt x="334" y="196"/>
                    <a:pt x="334" y="196"/>
                  </a:cubicBezTo>
                  <a:cubicBezTo>
                    <a:pt x="316" y="187"/>
                    <a:pt x="317" y="156"/>
                    <a:pt x="317" y="156"/>
                  </a:cubicBezTo>
                  <a:cubicBezTo>
                    <a:pt x="319" y="150"/>
                    <a:pt x="317" y="146"/>
                    <a:pt x="319" y="136"/>
                  </a:cubicBezTo>
                  <a:cubicBezTo>
                    <a:pt x="319" y="136"/>
                    <a:pt x="319" y="130"/>
                    <a:pt x="322" y="123"/>
                  </a:cubicBezTo>
                  <a:cubicBezTo>
                    <a:pt x="326" y="115"/>
                    <a:pt x="326" y="115"/>
                    <a:pt x="328" y="117"/>
                  </a:cubicBezTo>
                  <a:cubicBezTo>
                    <a:pt x="331" y="118"/>
                    <a:pt x="336" y="115"/>
                    <a:pt x="340" y="98"/>
                  </a:cubicBezTo>
                  <a:cubicBezTo>
                    <a:pt x="343" y="80"/>
                    <a:pt x="335" y="82"/>
                    <a:pt x="335" y="82"/>
                  </a:cubicBezTo>
                  <a:cubicBezTo>
                    <a:pt x="339" y="69"/>
                    <a:pt x="340" y="42"/>
                    <a:pt x="340" y="42"/>
                  </a:cubicBezTo>
                  <a:cubicBezTo>
                    <a:pt x="332" y="0"/>
                    <a:pt x="276" y="1"/>
                    <a:pt x="276" y="1"/>
                  </a:cubicBezTo>
                  <a:cubicBezTo>
                    <a:pt x="276" y="1"/>
                    <a:pt x="219" y="0"/>
                    <a:pt x="211" y="42"/>
                  </a:cubicBezTo>
                  <a:cubicBezTo>
                    <a:pt x="211" y="42"/>
                    <a:pt x="213" y="69"/>
                    <a:pt x="216" y="82"/>
                  </a:cubicBezTo>
                  <a:cubicBezTo>
                    <a:pt x="216" y="82"/>
                    <a:pt x="208" y="80"/>
                    <a:pt x="211" y="98"/>
                  </a:cubicBezTo>
                  <a:cubicBezTo>
                    <a:pt x="215" y="115"/>
                    <a:pt x="220" y="118"/>
                    <a:pt x="223" y="117"/>
                  </a:cubicBezTo>
                  <a:cubicBezTo>
                    <a:pt x="226" y="115"/>
                    <a:pt x="226" y="115"/>
                    <a:pt x="229" y="123"/>
                  </a:cubicBezTo>
                  <a:cubicBezTo>
                    <a:pt x="232" y="130"/>
                    <a:pt x="232" y="136"/>
                    <a:pt x="232" y="136"/>
                  </a:cubicBezTo>
                  <a:cubicBezTo>
                    <a:pt x="234" y="146"/>
                    <a:pt x="232" y="150"/>
                    <a:pt x="234" y="156"/>
                  </a:cubicBezTo>
                  <a:cubicBezTo>
                    <a:pt x="234" y="156"/>
                    <a:pt x="235" y="187"/>
                    <a:pt x="217" y="196"/>
                  </a:cubicBezTo>
                  <a:cubicBezTo>
                    <a:pt x="217" y="196"/>
                    <a:pt x="208" y="206"/>
                    <a:pt x="187" y="212"/>
                  </a:cubicBezTo>
                  <a:cubicBezTo>
                    <a:pt x="183" y="213"/>
                    <a:pt x="178" y="213"/>
                    <a:pt x="171" y="212"/>
                  </a:cubicBezTo>
                  <a:cubicBezTo>
                    <a:pt x="165" y="212"/>
                    <a:pt x="158" y="212"/>
                    <a:pt x="149" y="212"/>
                  </a:cubicBezTo>
                  <a:cubicBezTo>
                    <a:pt x="135" y="214"/>
                    <a:pt x="103" y="224"/>
                    <a:pt x="103" y="260"/>
                  </a:cubicBezTo>
                  <a:cubicBezTo>
                    <a:pt x="102" y="285"/>
                    <a:pt x="104" y="280"/>
                    <a:pt x="102" y="285"/>
                  </a:cubicBezTo>
                  <a:cubicBezTo>
                    <a:pt x="102" y="285"/>
                    <a:pt x="95" y="325"/>
                    <a:pt x="97" y="355"/>
                  </a:cubicBezTo>
                  <a:cubicBezTo>
                    <a:pt x="97" y="355"/>
                    <a:pt x="100" y="399"/>
                    <a:pt x="100" y="430"/>
                  </a:cubicBezTo>
                  <a:cubicBezTo>
                    <a:pt x="100" y="430"/>
                    <a:pt x="86" y="461"/>
                    <a:pt x="71" y="528"/>
                  </a:cubicBezTo>
                  <a:cubicBezTo>
                    <a:pt x="71" y="528"/>
                    <a:pt x="60" y="563"/>
                    <a:pt x="45" y="594"/>
                  </a:cubicBezTo>
                  <a:cubicBezTo>
                    <a:pt x="45" y="594"/>
                    <a:pt x="42" y="598"/>
                    <a:pt x="34" y="603"/>
                  </a:cubicBezTo>
                  <a:cubicBezTo>
                    <a:pt x="34" y="603"/>
                    <a:pt x="18" y="624"/>
                    <a:pt x="9" y="643"/>
                  </a:cubicBezTo>
                  <a:cubicBezTo>
                    <a:pt x="9" y="643"/>
                    <a:pt x="0" y="657"/>
                    <a:pt x="4" y="661"/>
                  </a:cubicBezTo>
                  <a:cubicBezTo>
                    <a:pt x="9" y="665"/>
                    <a:pt x="19" y="648"/>
                    <a:pt x="19" y="648"/>
                  </a:cubicBezTo>
                  <a:cubicBezTo>
                    <a:pt x="19" y="648"/>
                    <a:pt x="27" y="637"/>
                    <a:pt x="30" y="637"/>
                  </a:cubicBezTo>
                  <a:cubicBezTo>
                    <a:pt x="32" y="637"/>
                    <a:pt x="36" y="637"/>
                    <a:pt x="34" y="642"/>
                  </a:cubicBezTo>
                  <a:cubicBezTo>
                    <a:pt x="32" y="648"/>
                    <a:pt x="22" y="677"/>
                    <a:pt x="22" y="677"/>
                  </a:cubicBezTo>
                  <a:cubicBezTo>
                    <a:pt x="22" y="677"/>
                    <a:pt x="16" y="693"/>
                    <a:pt x="18" y="696"/>
                  </a:cubicBezTo>
                  <a:cubicBezTo>
                    <a:pt x="20" y="699"/>
                    <a:pt x="25" y="697"/>
                    <a:pt x="27" y="694"/>
                  </a:cubicBezTo>
                  <a:cubicBezTo>
                    <a:pt x="27" y="694"/>
                    <a:pt x="37" y="675"/>
                    <a:pt x="38" y="671"/>
                  </a:cubicBezTo>
                  <a:cubicBezTo>
                    <a:pt x="39" y="668"/>
                    <a:pt x="43" y="660"/>
                    <a:pt x="43" y="663"/>
                  </a:cubicBezTo>
                  <a:cubicBezTo>
                    <a:pt x="43" y="663"/>
                    <a:pt x="42" y="679"/>
                    <a:pt x="41" y="682"/>
                  </a:cubicBezTo>
                  <a:cubicBezTo>
                    <a:pt x="40" y="685"/>
                    <a:pt x="39" y="708"/>
                    <a:pt x="39" y="710"/>
                  </a:cubicBezTo>
                  <a:cubicBezTo>
                    <a:pt x="39" y="714"/>
                    <a:pt x="42" y="715"/>
                    <a:pt x="45" y="713"/>
                  </a:cubicBezTo>
                  <a:cubicBezTo>
                    <a:pt x="48" y="711"/>
                    <a:pt x="52" y="693"/>
                    <a:pt x="53" y="689"/>
                  </a:cubicBezTo>
                  <a:cubicBezTo>
                    <a:pt x="54" y="684"/>
                    <a:pt x="57" y="670"/>
                    <a:pt x="57" y="670"/>
                  </a:cubicBezTo>
                  <a:cubicBezTo>
                    <a:pt x="57" y="670"/>
                    <a:pt x="58" y="660"/>
                    <a:pt x="59" y="666"/>
                  </a:cubicBezTo>
                  <a:cubicBezTo>
                    <a:pt x="60" y="672"/>
                    <a:pt x="61" y="696"/>
                    <a:pt x="61" y="698"/>
                  </a:cubicBezTo>
                  <a:cubicBezTo>
                    <a:pt x="61" y="701"/>
                    <a:pt x="61" y="712"/>
                    <a:pt x="67" y="711"/>
                  </a:cubicBezTo>
                  <a:cubicBezTo>
                    <a:pt x="72" y="710"/>
                    <a:pt x="71" y="704"/>
                    <a:pt x="72" y="697"/>
                  </a:cubicBezTo>
                  <a:cubicBezTo>
                    <a:pt x="72" y="689"/>
                    <a:pt x="73" y="679"/>
                    <a:pt x="73" y="678"/>
                  </a:cubicBezTo>
                  <a:cubicBezTo>
                    <a:pt x="73" y="677"/>
                    <a:pt x="72" y="664"/>
                    <a:pt x="74" y="665"/>
                  </a:cubicBezTo>
                  <a:cubicBezTo>
                    <a:pt x="76" y="665"/>
                    <a:pt x="75" y="670"/>
                    <a:pt x="77" y="675"/>
                  </a:cubicBezTo>
                  <a:cubicBezTo>
                    <a:pt x="78" y="679"/>
                    <a:pt x="79" y="698"/>
                    <a:pt x="84" y="699"/>
                  </a:cubicBezTo>
                  <a:cubicBezTo>
                    <a:pt x="90" y="699"/>
                    <a:pt x="89" y="693"/>
                    <a:pt x="89" y="688"/>
                  </a:cubicBezTo>
                  <a:cubicBezTo>
                    <a:pt x="89" y="688"/>
                    <a:pt x="89" y="652"/>
                    <a:pt x="90" y="647"/>
                  </a:cubicBezTo>
                  <a:cubicBezTo>
                    <a:pt x="91" y="641"/>
                    <a:pt x="91" y="618"/>
                    <a:pt x="87" y="609"/>
                  </a:cubicBezTo>
                  <a:cubicBezTo>
                    <a:pt x="87" y="609"/>
                    <a:pt x="87" y="601"/>
                    <a:pt x="90" y="592"/>
                  </a:cubicBezTo>
                  <a:cubicBezTo>
                    <a:pt x="95" y="579"/>
                    <a:pt x="106" y="560"/>
                    <a:pt x="110" y="554"/>
                  </a:cubicBezTo>
                  <a:cubicBezTo>
                    <a:pt x="110" y="554"/>
                    <a:pt x="136" y="511"/>
                    <a:pt x="142" y="495"/>
                  </a:cubicBezTo>
                  <a:cubicBezTo>
                    <a:pt x="142" y="495"/>
                    <a:pt x="153" y="461"/>
                    <a:pt x="154" y="437"/>
                  </a:cubicBezTo>
                  <a:cubicBezTo>
                    <a:pt x="154" y="437"/>
                    <a:pt x="161" y="397"/>
                    <a:pt x="163" y="378"/>
                  </a:cubicBezTo>
                  <a:cubicBezTo>
                    <a:pt x="163" y="378"/>
                    <a:pt x="162" y="388"/>
                    <a:pt x="165" y="400"/>
                  </a:cubicBezTo>
                  <a:cubicBezTo>
                    <a:pt x="165" y="400"/>
                    <a:pt x="175" y="522"/>
                    <a:pt x="172" y="557"/>
                  </a:cubicBezTo>
                  <a:cubicBezTo>
                    <a:pt x="169" y="593"/>
                    <a:pt x="168" y="584"/>
                    <a:pt x="163" y="601"/>
                  </a:cubicBezTo>
                  <a:cubicBezTo>
                    <a:pt x="163" y="601"/>
                    <a:pt x="136" y="711"/>
                    <a:pt x="144" y="789"/>
                  </a:cubicBezTo>
                  <a:cubicBezTo>
                    <a:pt x="144" y="789"/>
                    <a:pt x="147" y="844"/>
                    <a:pt x="150" y="882"/>
                  </a:cubicBezTo>
                  <a:cubicBezTo>
                    <a:pt x="151" y="916"/>
                    <a:pt x="152" y="968"/>
                    <a:pt x="152" y="979"/>
                  </a:cubicBezTo>
                  <a:cubicBezTo>
                    <a:pt x="151" y="997"/>
                    <a:pt x="148" y="1077"/>
                    <a:pt x="157" y="1110"/>
                  </a:cubicBezTo>
                  <a:cubicBezTo>
                    <a:pt x="166" y="1143"/>
                    <a:pt x="178" y="1191"/>
                    <a:pt x="177" y="1205"/>
                  </a:cubicBezTo>
                  <a:cubicBezTo>
                    <a:pt x="177" y="1220"/>
                    <a:pt x="185" y="1253"/>
                    <a:pt x="166" y="1268"/>
                  </a:cubicBezTo>
                  <a:cubicBezTo>
                    <a:pt x="147" y="1283"/>
                    <a:pt x="151" y="1285"/>
                    <a:pt x="134" y="1297"/>
                  </a:cubicBezTo>
                  <a:cubicBezTo>
                    <a:pt x="116" y="1309"/>
                    <a:pt x="116" y="1309"/>
                    <a:pt x="116" y="1309"/>
                  </a:cubicBezTo>
                  <a:cubicBezTo>
                    <a:pt x="116" y="1309"/>
                    <a:pt x="85" y="1322"/>
                    <a:pt x="92" y="1326"/>
                  </a:cubicBezTo>
                  <a:cubicBezTo>
                    <a:pt x="92" y="1326"/>
                    <a:pt x="108" y="1331"/>
                    <a:pt x="126" y="1325"/>
                  </a:cubicBezTo>
                  <a:cubicBezTo>
                    <a:pt x="134" y="1323"/>
                    <a:pt x="143" y="1323"/>
                    <a:pt x="151" y="1324"/>
                  </a:cubicBezTo>
                  <a:cubicBezTo>
                    <a:pt x="157" y="1324"/>
                    <a:pt x="162" y="1324"/>
                    <a:pt x="164" y="1323"/>
                  </a:cubicBezTo>
                  <a:cubicBezTo>
                    <a:pt x="168" y="1321"/>
                    <a:pt x="178" y="1321"/>
                    <a:pt x="196" y="1315"/>
                  </a:cubicBezTo>
                  <a:cubicBezTo>
                    <a:pt x="196" y="1315"/>
                    <a:pt x="219" y="1326"/>
                    <a:pt x="230" y="1316"/>
                  </a:cubicBezTo>
                  <a:cubicBezTo>
                    <a:pt x="241" y="1305"/>
                    <a:pt x="231" y="1285"/>
                    <a:pt x="230" y="1283"/>
                  </a:cubicBezTo>
                  <a:cubicBezTo>
                    <a:pt x="229" y="1280"/>
                    <a:pt x="219" y="1261"/>
                    <a:pt x="221" y="1248"/>
                  </a:cubicBezTo>
                  <a:cubicBezTo>
                    <a:pt x="223" y="1235"/>
                    <a:pt x="219" y="1205"/>
                    <a:pt x="221" y="1186"/>
                  </a:cubicBezTo>
                  <a:cubicBezTo>
                    <a:pt x="228" y="1139"/>
                    <a:pt x="236" y="1096"/>
                    <a:pt x="236" y="1079"/>
                  </a:cubicBezTo>
                  <a:cubicBezTo>
                    <a:pt x="236" y="1048"/>
                    <a:pt x="223" y="997"/>
                    <a:pt x="226" y="974"/>
                  </a:cubicBezTo>
                  <a:cubicBezTo>
                    <a:pt x="229" y="951"/>
                    <a:pt x="243" y="892"/>
                    <a:pt x="250" y="866"/>
                  </a:cubicBezTo>
                  <a:cubicBezTo>
                    <a:pt x="250" y="865"/>
                    <a:pt x="250" y="864"/>
                    <a:pt x="250" y="864"/>
                  </a:cubicBezTo>
                  <a:cubicBezTo>
                    <a:pt x="252" y="847"/>
                    <a:pt x="265" y="841"/>
                    <a:pt x="272" y="728"/>
                  </a:cubicBezTo>
                  <a:cubicBezTo>
                    <a:pt x="274" y="710"/>
                    <a:pt x="276" y="700"/>
                    <a:pt x="276" y="700"/>
                  </a:cubicBezTo>
                  <a:cubicBezTo>
                    <a:pt x="276" y="700"/>
                    <a:pt x="278" y="710"/>
                    <a:pt x="279" y="728"/>
                  </a:cubicBezTo>
                  <a:cubicBezTo>
                    <a:pt x="286" y="841"/>
                    <a:pt x="299" y="847"/>
                    <a:pt x="301" y="864"/>
                  </a:cubicBezTo>
                  <a:cubicBezTo>
                    <a:pt x="301" y="864"/>
                    <a:pt x="301" y="865"/>
                    <a:pt x="302" y="866"/>
                  </a:cubicBezTo>
                  <a:cubicBezTo>
                    <a:pt x="308" y="892"/>
                    <a:pt x="323" y="951"/>
                    <a:pt x="325" y="974"/>
                  </a:cubicBezTo>
                  <a:cubicBezTo>
                    <a:pt x="328" y="997"/>
                    <a:pt x="315" y="1048"/>
                    <a:pt x="315" y="1079"/>
                  </a:cubicBezTo>
                  <a:cubicBezTo>
                    <a:pt x="315" y="1096"/>
                    <a:pt x="323" y="1139"/>
                    <a:pt x="330" y="1186"/>
                  </a:cubicBezTo>
                  <a:cubicBezTo>
                    <a:pt x="332" y="1205"/>
                    <a:pt x="328" y="1235"/>
                    <a:pt x="330" y="1248"/>
                  </a:cubicBezTo>
                  <a:cubicBezTo>
                    <a:pt x="332" y="1261"/>
                    <a:pt x="322" y="1280"/>
                    <a:pt x="321" y="1283"/>
                  </a:cubicBezTo>
                  <a:cubicBezTo>
                    <a:pt x="321" y="1285"/>
                    <a:pt x="310" y="1305"/>
                    <a:pt x="321" y="1316"/>
                  </a:cubicBezTo>
                  <a:cubicBezTo>
                    <a:pt x="332" y="1326"/>
                    <a:pt x="355" y="1315"/>
                    <a:pt x="355" y="1315"/>
                  </a:cubicBezTo>
                  <a:cubicBezTo>
                    <a:pt x="373" y="1321"/>
                    <a:pt x="383" y="1321"/>
                    <a:pt x="387" y="1323"/>
                  </a:cubicBezTo>
                  <a:cubicBezTo>
                    <a:pt x="389" y="1324"/>
                    <a:pt x="394" y="1324"/>
                    <a:pt x="400" y="1324"/>
                  </a:cubicBezTo>
                  <a:cubicBezTo>
                    <a:pt x="408" y="1323"/>
                    <a:pt x="417" y="1323"/>
                    <a:pt x="425" y="1325"/>
                  </a:cubicBezTo>
                  <a:cubicBezTo>
                    <a:pt x="444" y="1331"/>
                    <a:pt x="460" y="1326"/>
                    <a:pt x="460" y="1326"/>
                  </a:cubicBezTo>
                  <a:cubicBezTo>
                    <a:pt x="466" y="1322"/>
                    <a:pt x="436" y="1309"/>
                    <a:pt x="436" y="1309"/>
                  </a:cubicBezTo>
                  <a:cubicBezTo>
                    <a:pt x="417" y="1297"/>
                    <a:pt x="417" y="1297"/>
                    <a:pt x="417" y="1297"/>
                  </a:cubicBezTo>
                  <a:cubicBezTo>
                    <a:pt x="400" y="1285"/>
                    <a:pt x="404" y="1283"/>
                    <a:pt x="385" y="1268"/>
                  </a:cubicBezTo>
                  <a:cubicBezTo>
                    <a:pt x="366" y="1253"/>
                    <a:pt x="375" y="1220"/>
                    <a:pt x="374" y="1205"/>
                  </a:cubicBezTo>
                  <a:cubicBezTo>
                    <a:pt x="374" y="1191"/>
                    <a:pt x="385" y="1143"/>
                    <a:pt x="394" y="1110"/>
                  </a:cubicBezTo>
                  <a:cubicBezTo>
                    <a:pt x="403" y="1077"/>
                    <a:pt x="400" y="997"/>
                    <a:pt x="399" y="979"/>
                  </a:cubicBezTo>
                  <a:cubicBezTo>
                    <a:pt x="399" y="968"/>
                    <a:pt x="400" y="916"/>
                    <a:pt x="401" y="882"/>
                  </a:cubicBezTo>
                  <a:cubicBezTo>
                    <a:pt x="404" y="844"/>
                    <a:pt x="407" y="789"/>
                    <a:pt x="407" y="789"/>
                  </a:cubicBezTo>
                  <a:cubicBezTo>
                    <a:pt x="415" y="711"/>
                    <a:pt x="388" y="601"/>
                    <a:pt x="388" y="601"/>
                  </a:cubicBezTo>
                  <a:cubicBezTo>
                    <a:pt x="383" y="584"/>
                    <a:pt x="382" y="593"/>
                    <a:pt x="379" y="557"/>
                  </a:cubicBezTo>
                  <a:cubicBezTo>
                    <a:pt x="376" y="522"/>
                    <a:pt x="386" y="400"/>
                    <a:pt x="386" y="400"/>
                  </a:cubicBezTo>
                  <a:cubicBezTo>
                    <a:pt x="389" y="388"/>
                    <a:pt x="388" y="378"/>
                    <a:pt x="388" y="378"/>
                  </a:cubicBezTo>
                  <a:cubicBezTo>
                    <a:pt x="390" y="397"/>
                    <a:pt x="397" y="437"/>
                    <a:pt x="397" y="437"/>
                  </a:cubicBezTo>
                  <a:cubicBezTo>
                    <a:pt x="398" y="461"/>
                    <a:pt x="409" y="495"/>
                    <a:pt x="409" y="495"/>
                  </a:cubicBezTo>
                  <a:cubicBezTo>
                    <a:pt x="415" y="511"/>
                    <a:pt x="441" y="554"/>
                    <a:pt x="441" y="554"/>
                  </a:cubicBezTo>
                  <a:cubicBezTo>
                    <a:pt x="445" y="560"/>
                    <a:pt x="456" y="579"/>
                    <a:pt x="461" y="592"/>
                  </a:cubicBezTo>
                  <a:cubicBezTo>
                    <a:pt x="464" y="601"/>
                    <a:pt x="464" y="609"/>
                    <a:pt x="464" y="609"/>
                  </a:cubicBezTo>
                  <a:cubicBezTo>
                    <a:pt x="460" y="618"/>
                    <a:pt x="460" y="641"/>
                    <a:pt x="461" y="647"/>
                  </a:cubicBezTo>
                  <a:cubicBezTo>
                    <a:pt x="463" y="652"/>
                    <a:pt x="462" y="688"/>
                    <a:pt x="462" y="688"/>
                  </a:cubicBezTo>
                  <a:cubicBezTo>
                    <a:pt x="462" y="693"/>
                    <a:pt x="462" y="699"/>
                    <a:pt x="467" y="699"/>
                  </a:cubicBezTo>
                  <a:cubicBezTo>
                    <a:pt x="472" y="698"/>
                    <a:pt x="473" y="679"/>
                    <a:pt x="475" y="675"/>
                  </a:cubicBezTo>
                  <a:cubicBezTo>
                    <a:pt x="476" y="670"/>
                    <a:pt x="475" y="665"/>
                    <a:pt x="477" y="665"/>
                  </a:cubicBezTo>
                  <a:cubicBezTo>
                    <a:pt x="479" y="664"/>
                    <a:pt x="479" y="677"/>
                    <a:pt x="478" y="678"/>
                  </a:cubicBezTo>
                  <a:cubicBezTo>
                    <a:pt x="478" y="679"/>
                    <a:pt x="479" y="689"/>
                    <a:pt x="480" y="697"/>
                  </a:cubicBezTo>
                  <a:cubicBezTo>
                    <a:pt x="480" y="704"/>
                    <a:pt x="480" y="710"/>
                    <a:pt x="484" y="711"/>
                  </a:cubicBezTo>
                  <a:cubicBezTo>
                    <a:pt x="490" y="712"/>
                    <a:pt x="490" y="701"/>
                    <a:pt x="490" y="698"/>
                  </a:cubicBezTo>
                  <a:cubicBezTo>
                    <a:pt x="491" y="696"/>
                    <a:pt x="491" y="672"/>
                    <a:pt x="492" y="666"/>
                  </a:cubicBezTo>
                  <a:cubicBezTo>
                    <a:pt x="493" y="660"/>
                    <a:pt x="495" y="670"/>
                    <a:pt x="495" y="670"/>
                  </a:cubicBezTo>
                  <a:cubicBezTo>
                    <a:pt x="495" y="670"/>
                    <a:pt x="498" y="684"/>
                    <a:pt x="498" y="689"/>
                  </a:cubicBezTo>
                  <a:cubicBezTo>
                    <a:pt x="499" y="693"/>
                    <a:pt x="503" y="711"/>
                    <a:pt x="506" y="713"/>
                  </a:cubicBezTo>
                  <a:cubicBezTo>
                    <a:pt x="509" y="715"/>
                    <a:pt x="512" y="714"/>
                    <a:pt x="512" y="710"/>
                  </a:cubicBezTo>
                  <a:cubicBezTo>
                    <a:pt x="512" y="708"/>
                    <a:pt x="511" y="685"/>
                    <a:pt x="510" y="682"/>
                  </a:cubicBezTo>
                  <a:cubicBezTo>
                    <a:pt x="509" y="679"/>
                    <a:pt x="508" y="663"/>
                    <a:pt x="508" y="663"/>
                  </a:cubicBezTo>
                  <a:cubicBezTo>
                    <a:pt x="508" y="660"/>
                    <a:pt x="512" y="668"/>
                    <a:pt x="513" y="671"/>
                  </a:cubicBezTo>
                  <a:cubicBezTo>
                    <a:pt x="514" y="675"/>
                    <a:pt x="524" y="694"/>
                    <a:pt x="524" y="694"/>
                  </a:cubicBezTo>
                  <a:cubicBezTo>
                    <a:pt x="527" y="697"/>
                    <a:pt x="531" y="699"/>
                    <a:pt x="533" y="696"/>
                  </a:cubicBezTo>
                  <a:cubicBezTo>
                    <a:pt x="535" y="693"/>
                    <a:pt x="529" y="677"/>
                    <a:pt x="529" y="677"/>
                  </a:cubicBezTo>
                  <a:cubicBezTo>
                    <a:pt x="529" y="677"/>
                    <a:pt x="519" y="648"/>
                    <a:pt x="517" y="642"/>
                  </a:cubicBezTo>
                  <a:cubicBezTo>
                    <a:pt x="515" y="637"/>
                    <a:pt x="519" y="637"/>
                    <a:pt x="521" y="637"/>
                  </a:cubicBezTo>
                  <a:cubicBezTo>
                    <a:pt x="524" y="637"/>
                    <a:pt x="532" y="648"/>
                    <a:pt x="532" y="648"/>
                  </a:cubicBezTo>
                  <a:cubicBezTo>
                    <a:pt x="532" y="648"/>
                    <a:pt x="542" y="665"/>
                    <a:pt x="547" y="661"/>
                  </a:cubicBezTo>
                  <a:cubicBezTo>
                    <a:pt x="552" y="657"/>
                    <a:pt x="542" y="643"/>
                    <a:pt x="542" y="643"/>
                  </a:cubicBezTo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9"/>
            <p:cNvSpPr>
              <a:spLocks/>
            </p:cNvSpPr>
            <p:nvPr/>
          </p:nvSpPr>
          <p:spPr bwMode="auto">
            <a:xfrm>
              <a:off x="5150" y="1674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B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0"/>
            <p:cNvSpPr>
              <a:spLocks/>
            </p:cNvSpPr>
            <p:nvPr/>
          </p:nvSpPr>
          <p:spPr bwMode="auto">
            <a:xfrm>
              <a:off x="5150" y="1527"/>
              <a:ext cx="231" cy="203"/>
            </a:xfrm>
            <a:custGeom>
              <a:avLst/>
              <a:gdLst>
                <a:gd name="T0" fmla="*/ 104 w 197"/>
                <a:gd name="T1" fmla="*/ 0 h 173"/>
                <a:gd name="T2" fmla="*/ 92 w 197"/>
                <a:gd name="T3" fmla="*/ 0 h 173"/>
                <a:gd name="T4" fmla="*/ 92 w 197"/>
                <a:gd name="T5" fmla="*/ 46 h 173"/>
                <a:gd name="T6" fmla="*/ 86 w 197"/>
                <a:gd name="T7" fmla="*/ 41 h 173"/>
                <a:gd name="T8" fmla="*/ 80 w 197"/>
                <a:gd name="T9" fmla="*/ 31 h 173"/>
                <a:gd name="T10" fmla="*/ 68 w 197"/>
                <a:gd name="T11" fmla="*/ 18 h 173"/>
                <a:gd name="T12" fmla="*/ 60 w 197"/>
                <a:gd name="T13" fmla="*/ 23 h 173"/>
                <a:gd name="T14" fmla="*/ 43 w 197"/>
                <a:gd name="T15" fmla="*/ 42 h 173"/>
                <a:gd name="T16" fmla="*/ 34 w 197"/>
                <a:gd name="T17" fmla="*/ 49 h 173"/>
                <a:gd name="T18" fmla="*/ 27 w 197"/>
                <a:gd name="T19" fmla="*/ 60 h 173"/>
                <a:gd name="T20" fmla="*/ 22 w 197"/>
                <a:gd name="T21" fmla="*/ 68 h 173"/>
                <a:gd name="T22" fmla="*/ 15 w 197"/>
                <a:gd name="T23" fmla="*/ 78 h 173"/>
                <a:gd name="T24" fmla="*/ 11 w 197"/>
                <a:gd name="T25" fmla="*/ 89 h 173"/>
                <a:gd name="T26" fmla="*/ 3 w 197"/>
                <a:gd name="T27" fmla="*/ 107 h 173"/>
                <a:gd name="T28" fmla="*/ 0 w 197"/>
                <a:gd name="T29" fmla="*/ 126 h 173"/>
                <a:gd name="T30" fmla="*/ 0 w 197"/>
                <a:gd name="T31" fmla="*/ 133 h 173"/>
                <a:gd name="T32" fmla="*/ 4 w 197"/>
                <a:gd name="T33" fmla="*/ 147 h 173"/>
                <a:gd name="T34" fmla="*/ 6 w 197"/>
                <a:gd name="T35" fmla="*/ 162 h 173"/>
                <a:gd name="T36" fmla="*/ 21 w 197"/>
                <a:gd name="T37" fmla="*/ 173 h 173"/>
                <a:gd name="T38" fmla="*/ 40 w 197"/>
                <a:gd name="T39" fmla="*/ 166 h 173"/>
                <a:gd name="T40" fmla="*/ 47 w 197"/>
                <a:gd name="T41" fmla="*/ 152 h 173"/>
                <a:gd name="T42" fmla="*/ 63 w 197"/>
                <a:gd name="T43" fmla="*/ 152 h 173"/>
                <a:gd name="T44" fmla="*/ 72 w 197"/>
                <a:gd name="T45" fmla="*/ 146 h 173"/>
                <a:gd name="T46" fmla="*/ 83 w 197"/>
                <a:gd name="T47" fmla="*/ 128 h 173"/>
                <a:gd name="T48" fmla="*/ 82 w 197"/>
                <a:gd name="T49" fmla="*/ 96 h 173"/>
                <a:gd name="T50" fmla="*/ 92 w 197"/>
                <a:gd name="T51" fmla="*/ 67 h 173"/>
                <a:gd name="T52" fmla="*/ 92 w 197"/>
                <a:gd name="T53" fmla="*/ 67 h 173"/>
                <a:gd name="T54" fmla="*/ 104 w 197"/>
                <a:gd name="T55" fmla="*/ 67 h 173"/>
                <a:gd name="T56" fmla="*/ 105 w 197"/>
                <a:gd name="T57" fmla="*/ 68 h 173"/>
                <a:gd name="T58" fmla="*/ 115 w 197"/>
                <a:gd name="T59" fmla="*/ 96 h 173"/>
                <a:gd name="T60" fmla="*/ 114 w 197"/>
                <a:gd name="T61" fmla="*/ 128 h 173"/>
                <a:gd name="T62" fmla="*/ 125 w 197"/>
                <a:gd name="T63" fmla="*/ 146 h 173"/>
                <a:gd name="T64" fmla="*/ 134 w 197"/>
                <a:gd name="T65" fmla="*/ 152 h 173"/>
                <a:gd name="T66" fmla="*/ 149 w 197"/>
                <a:gd name="T67" fmla="*/ 152 h 173"/>
                <a:gd name="T68" fmla="*/ 156 w 197"/>
                <a:gd name="T69" fmla="*/ 166 h 173"/>
                <a:gd name="T70" fmla="*/ 176 w 197"/>
                <a:gd name="T71" fmla="*/ 173 h 173"/>
                <a:gd name="T72" fmla="*/ 191 w 197"/>
                <a:gd name="T73" fmla="*/ 162 h 173"/>
                <a:gd name="T74" fmla="*/ 193 w 197"/>
                <a:gd name="T75" fmla="*/ 147 h 173"/>
                <a:gd name="T76" fmla="*/ 197 w 197"/>
                <a:gd name="T77" fmla="*/ 133 h 173"/>
                <a:gd name="T78" fmla="*/ 197 w 197"/>
                <a:gd name="T79" fmla="*/ 126 h 173"/>
                <a:gd name="T80" fmla="*/ 193 w 197"/>
                <a:gd name="T81" fmla="*/ 107 h 173"/>
                <a:gd name="T82" fmla="*/ 186 w 197"/>
                <a:gd name="T83" fmla="*/ 89 h 173"/>
                <a:gd name="T84" fmla="*/ 182 w 197"/>
                <a:gd name="T85" fmla="*/ 78 h 173"/>
                <a:gd name="T86" fmla="*/ 175 w 197"/>
                <a:gd name="T87" fmla="*/ 68 h 173"/>
                <a:gd name="T88" fmla="*/ 169 w 197"/>
                <a:gd name="T89" fmla="*/ 60 h 173"/>
                <a:gd name="T90" fmla="*/ 163 w 197"/>
                <a:gd name="T91" fmla="*/ 49 h 173"/>
                <a:gd name="T92" fmla="*/ 153 w 197"/>
                <a:gd name="T93" fmla="*/ 42 h 173"/>
                <a:gd name="T94" fmla="*/ 136 w 197"/>
                <a:gd name="T95" fmla="*/ 23 h 173"/>
                <a:gd name="T96" fmla="*/ 129 w 197"/>
                <a:gd name="T97" fmla="*/ 18 h 173"/>
                <a:gd name="T98" fmla="*/ 116 w 197"/>
                <a:gd name="T99" fmla="*/ 31 h 173"/>
                <a:gd name="T100" fmla="*/ 110 w 197"/>
                <a:gd name="T101" fmla="*/ 41 h 173"/>
                <a:gd name="T102" fmla="*/ 104 w 197"/>
                <a:gd name="T103" fmla="*/ 46 h 173"/>
                <a:gd name="T104" fmla="*/ 104 w 197"/>
                <a:gd name="T10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7" h="173">
                  <a:moveTo>
                    <a:pt x="104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46"/>
                    <a:pt x="88" y="42"/>
                    <a:pt x="86" y="41"/>
                  </a:cubicBezTo>
                  <a:cubicBezTo>
                    <a:pt x="86" y="41"/>
                    <a:pt x="80" y="38"/>
                    <a:pt x="80" y="31"/>
                  </a:cubicBezTo>
                  <a:cubicBezTo>
                    <a:pt x="80" y="24"/>
                    <a:pt x="74" y="18"/>
                    <a:pt x="68" y="18"/>
                  </a:cubicBezTo>
                  <a:cubicBezTo>
                    <a:pt x="65" y="18"/>
                    <a:pt x="62" y="20"/>
                    <a:pt x="60" y="23"/>
                  </a:cubicBezTo>
                  <a:cubicBezTo>
                    <a:pt x="55" y="32"/>
                    <a:pt x="43" y="42"/>
                    <a:pt x="43" y="4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16" y="72"/>
                    <a:pt x="15" y="78"/>
                  </a:cubicBezTo>
                  <a:cubicBezTo>
                    <a:pt x="14" y="84"/>
                    <a:pt x="14" y="84"/>
                    <a:pt x="11" y="89"/>
                  </a:cubicBezTo>
                  <a:cubicBezTo>
                    <a:pt x="7" y="96"/>
                    <a:pt x="3" y="98"/>
                    <a:pt x="3" y="107"/>
                  </a:cubicBezTo>
                  <a:cubicBezTo>
                    <a:pt x="3" y="115"/>
                    <a:pt x="0" y="125"/>
                    <a:pt x="0" y="126"/>
                  </a:cubicBezTo>
                  <a:cubicBezTo>
                    <a:pt x="0" y="127"/>
                    <a:pt x="0" y="129"/>
                    <a:pt x="0" y="133"/>
                  </a:cubicBezTo>
                  <a:cubicBezTo>
                    <a:pt x="0" y="138"/>
                    <a:pt x="1" y="142"/>
                    <a:pt x="4" y="147"/>
                  </a:cubicBezTo>
                  <a:cubicBezTo>
                    <a:pt x="6" y="150"/>
                    <a:pt x="4" y="155"/>
                    <a:pt x="6" y="162"/>
                  </a:cubicBezTo>
                  <a:cubicBezTo>
                    <a:pt x="7" y="170"/>
                    <a:pt x="21" y="173"/>
                    <a:pt x="21" y="173"/>
                  </a:cubicBezTo>
                  <a:cubicBezTo>
                    <a:pt x="21" y="173"/>
                    <a:pt x="33" y="173"/>
                    <a:pt x="40" y="166"/>
                  </a:cubicBezTo>
                  <a:cubicBezTo>
                    <a:pt x="47" y="159"/>
                    <a:pt x="47" y="152"/>
                    <a:pt x="47" y="152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84" y="140"/>
                    <a:pt x="83" y="128"/>
                  </a:cubicBezTo>
                  <a:cubicBezTo>
                    <a:pt x="82" y="113"/>
                    <a:pt x="80" y="112"/>
                    <a:pt x="82" y="96"/>
                  </a:cubicBezTo>
                  <a:cubicBezTo>
                    <a:pt x="84" y="79"/>
                    <a:pt x="92" y="67"/>
                    <a:pt x="92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5" y="68"/>
                    <a:pt x="113" y="80"/>
                    <a:pt x="115" y="96"/>
                  </a:cubicBezTo>
                  <a:cubicBezTo>
                    <a:pt x="116" y="111"/>
                    <a:pt x="115" y="113"/>
                    <a:pt x="114" y="128"/>
                  </a:cubicBezTo>
                  <a:cubicBezTo>
                    <a:pt x="113" y="140"/>
                    <a:pt x="125" y="146"/>
                    <a:pt x="125" y="146"/>
                  </a:cubicBezTo>
                  <a:cubicBezTo>
                    <a:pt x="134" y="152"/>
                    <a:pt x="134" y="152"/>
                    <a:pt x="134" y="152"/>
                  </a:cubicBezTo>
                  <a:cubicBezTo>
                    <a:pt x="149" y="152"/>
                    <a:pt x="149" y="152"/>
                    <a:pt x="149" y="152"/>
                  </a:cubicBezTo>
                  <a:cubicBezTo>
                    <a:pt x="149" y="152"/>
                    <a:pt x="149" y="159"/>
                    <a:pt x="156" y="166"/>
                  </a:cubicBezTo>
                  <a:cubicBezTo>
                    <a:pt x="163" y="173"/>
                    <a:pt x="176" y="173"/>
                    <a:pt x="176" y="173"/>
                  </a:cubicBezTo>
                  <a:cubicBezTo>
                    <a:pt x="176" y="173"/>
                    <a:pt x="189" y="170"/>
                    <a:pt x="191" y="162"/>
                  </a:cubicBezTo>
                  <a:cubicBezTo>
                    <a:pt x="193" y="155"/>
                    <a:pt x="191" y="150"/>
                    <a:pt x="193" y="147"/>
                  </a:cubicBezTo>
                  <a:cubicBezTo>
                    <a:pt x="196" y="142"/>
                    <a:pt x="197" y="138"/>
                    <a:pt x="197" y="133"/>
                  </a:cubicBezTo>
                  <a:cubicBezTo>
                    <a:pt x="197" y="129"/>
                    <a:pt x="197" y="127"/>
                    <a:pt x="197" y="126"/>
                  </a:cubicBezTo>
                  <a:cubicBezTo>
                    <a:pt x="197" y="125"/>
                    <a:pt x="193" y="115"/>
                    <a:pt x="193" y="107"/>
                  </a:cubicBezTo>
                  <a:cubicBezTo>
                    <a:pt x="193" y="98"/>
                    <a:pt x="189" y="96"/>
                    <a:pt x="186" y="89"/>
                  </a:cubicBezTo>
                  <a:cubicBezTo>
                    <a:pt x="183" y="84"/>
                    <a:pt x="183" y="84"/>
                    <a:pt x="182" y="78"/>
                  </a:cubicBezTo>
                  <a:cubicBezTo>
                    <a:pt x="181" y="72"/>
                    <a:pt x="175" y="68"/>
                    <a:pt x="175" y="68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42" y="32"/>
                    <a:pt x="136" y="23"/>
                  </a:cubicBezTo>
                  <a:cubicBezTo>
                    <a:pt x="134" y="20"/>
                    <a:pt x="132" y="18"/>
                    <a:pt x="129" y="18"/>
                  </a:cubicBezTo>
                  <a:cubicBezTo>
                    <a:pt x="123" y="18"/>
                    <a:pt x="117" y="24"/>
                    <a:pt x="116" y="31"/>
                  </a:cubicBezTo>
                  <a:cubicBezTo>
                    <a:pt x="116" y="38"/>
                    <a:pt x="110" y="41"/>
                    <a:pt x="110" y="41"/>
                  </a:cubicBezTo>
                  <a:cubicBezTo>
                    <a:pt x="109" y="42"/>
                    <a:pt x="104" y="46"/>
                    <a:pt x="104" y="46"/>
                  </a:cubicBezTo>
                  <a:cubicBezTo>
                    <a:pt x="104" y="0"/>
                    <a:pt x="104" y="0"/>
                    <a:pt x="104" y="0"/>
                  </a:cubicBezTo>
                </a:path>
              </a:pathLst>
            </a:custGeom>
            <a:solidFill>
              <a:srgbClr val="EB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1"/>
            <p:cNvSpPr>
              <a:spLocks/>
            </p:cNvSpPr>
            <p:nvPr/>
          </p:nvSpPr>
          <p:spPr bwMode="auto">
            <a:xfrm>
              <a:off x="5381" y="1674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EB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2"/>
            <p:cNvSpPr>
              <a:spLocks/>
            </p:cNvSpPr>
            <p:nvPr/>
          </p:nvSpPr>
          <p:spPr bwMode="auto">
            <a:xfrm>
              <a:off x="5226" y="1736"/>
              <a:ext cx="116" cy="124"/>
            </a:xfrm>
            <a:custGeom>
              <a:avLst/>
              <a:gdLst>
                <a:gd name="T0" fmla="*/ 40 w 99"/>
                <a:gd name="T1" fmla="*/ 0 h 106"/>
                <a:gd name="T2" fmla="*/ 44 w 99"/>
                <a:gd name="T3" fmla="*/ 26 h 106"/>
                <a:gd name="T4" fmla="*/ 45 w 99"/>
                <a:gd name="T5" fmla="*/ 30 h 106"/>
                <a:gd name="T6" fmla="*/ 50 w 99"/>
                <a:gd name="T7" fmla="*/ 39 h 106"/>
                <a:gd name="T8" fmla="*/ 53 w 99"/>
                <a:gd name="T9" fmla="*/ 43 h 106"/>
                <a:gd name="T10" fmla="*/ 56 w 99"/>
                <a:gd name="T11" fmla="*/ 68 h 106"/>
                <a:gd name="T12" fmla="*/ 48 w 99"/>
                <a:gd name="T13" fmla="*/ 78 h 106"/>
                <a:gd name="T14" fmla="*/ 42 w 99"/>
                <a:gd name="T15" fmla="*/ 79 h 106"/>
                <a:gd name="T16" fmla="*/ 39 w 99"/>
                <a:gd name="T17" fmla="*/ 79 h 106"/>
                <a:gd name="T18" fmla="*/ 37 w 99"/>
                <a:gd name="T19" fmla="*/ 77 h 106"/>
                <a:gd name="T20" fmla="*/ 35 w 99"/>
                <a:gd name="T21" fmla="*/ 76 h 106"/>
                <a:gd name="T22" fmla="*/ 18 w 99"/>
                <a:gd name="T23" fmla="*/ 70 h 106"/>
                <a:gd name="T24" fmla="*/ 18 w 99"/>
                <a:gd name="T25" fmla="*/ 70 h 106"/>
                <a:gd name="T26" fmla="*/ 1 w 99"/>
                <a:gd name="T27" fmla="*/ 86 h 106"/>
                <a:gd name="T28" fmla="*/ 7 w 99"/>
                <a:gd name="T29" fmla="*/ 83 h 106"/>
                <a:gd name="T30" fmla="*/ 19 w 99"/>
                <a:gd name="T31" fmla="*/ 79 h 106"/>
                <a:gd name="T32" fmla="*/ 20 w 99"/>
                <a:gd name="T33" fmla="*/ 79 h 106"/>
                <a:gd name="T34" fmla="*/ 29 w 99"/>
                <a:gd name="T35" fmla="*/ 82 h 106"/>
                <a:gd name="T36" fmla="*/ 51 w 99"/>
                <a:gd name="T37" fmla="*/ 105 h 106"/>
                <a:gd name="T38" fmla="*/ 53 w 99"/>
                <a:gd name="T39" fmla="*/ 106 h 106"/>
                <a:gd name="T40" fmla="*/ 57 w 99"/>
                <a:gd name="T41" fmla="*/ 105 h 106"/>
                <a:gd name="T42" fmla="*/ 94 w 99"/>
                <a:gd name="T43" fmla="*/ 78 h 106"/>
                <a:gd name="T44" fmla="*/ 98 w 99"/>
                <a:gd name="T45" fmla="*/ 54 h 106"/>
                <a:gd name="T46" fmla="*/ 89 w 99"/>
                <a:gd name="T47" fmla="*/ 27 h 106"/>
                <a:gd name="T48" fmla="*/ 71 w 99"/>
                <a:gd name="T49" fmla="*/ 21 h 106"/>
                <a:gd name="T50" fmla="*/ 51 w 99"/>
                <a:gd name="T51" fmla="*/ 17 h 106"/>
                <a:gd name="T52" fmla="*/ 49 w 99"/>
                <a:gd name="T53" fmla="*/ 2 h 106"/>
                <a:gd name="T54" fmla="*/ 40 w 99"/>
                <a:gd name="T5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9" h="106">
                  <a:moveTo>
                    <a:pt x="40" y="0"/>
                  </a:moveTo>
                  <a:cubicBezTo>
                    <a:pt x="40" y="0"/>
                    <a:pt x="41" y="13"/>
                    <a:pt x="44" y="2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33"/>
                    <a:pt x="48" y="36"/>
                    <a:pt x="50" y="39"/>
                  </a:cubicBezTo>
                  <a:cubicBezTo>
                    <a:pt x="51" y="41"/>
                    <a:pt x="52" y="42"/>
                    <a:pt x="53" y="43"/>
                  </a:cubicBezTo>
                  <a:cubicBezTo>
                    <a:pt x="59" y="56"/>
                    <a:pt x="58" y="62"/>
                    <a:pt x="56" y="68"/>
                  </a:cubicBezTo>
                  <a:cubicBezTo>
                    <a:pt x="56" y="71"/>
                    <a:pt x="54" y="76"/>
                    <a:pt x="48" y="78"/>
                  </a:cubicBezTo>
                  <a:cubicBezTo>
                    <a:pt x="47" y="79"/>
                    <a:pt x="44" y="79"/>
                    <a:pt x="42" y="79"/>
                  </a:cubicBezTo>
                  <a:cubicBezTo>
                    <a:pt x="41" y="79"/>
                    <a:pt x="40" y="79"/>
                    <a:pt x="39" y="79"/>
                  </a:cubicBezTo>
                  <a:cubicBezTo>
                    <a:pt x="38" y="78"/>
                    <a:pt x="38" y="78"/>
                    <a:pt x="37" y="77"/>
                  </a:cubicBezTo>
                  <a:cubicBezTo>
                    <a:pt x="36" y="77"/>
                    <a:pt x="36" y="76"/>
                    <a:pt x="35" y="76"/>
                  </a:cubicBezTo>
                  <a:cubicBezTo>
                    <a:pt x="32" y="73"/>
                    <a:pt x="26" y="70"/>
                    <a:pt x="18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9" y="70"/>
                    <a:pt x="0" y="76"/>
                    <a:pt x="1" y="86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0" y="80"/>
                    <a:pt x="10" y="80"/>
                    <a:pt x="19" y="79"/>
                  </a:cubicBezTo>
                  <a:cubicBezTo>
                    <a:pt x="19" y="79"/>
                    <a:pt x="20" y="79"/>
                    <a:pt x="20" y="79"/>
                  </a:cubicBezTo>
                  <a:cubicBezTo>
                    <a:pt x="24" y="79"/>
                    <a:pt x="27" y="81"/>
                    <a:pt x="29" y="82"/>
                  </a:cubicBezTo>
                  <a:cubicBezTo>
                    <a:pt x="31" y="88"/>
                    <a:pt x="37" y="104"/>
                    <a:pt x="51" y="105"/>
                  </a:cubicBezTo>
                  <a:cubicBezTo>
                    <a:pt x="52" y="106"/>
                    <a:pt x="53" y="106"/>
                    <a:pt x="53" y="106"/>
                  </a:cubicBezTo>
                  <a:cubicBezTo>
                    <a:pt x="54" y="106"/>
                    <a:pt x="56" y="106"/>
                    <a:pt x="57" y="105"/>
                  </a:cubicBezTo>
                  <a:cubicBezTo>
                    <a:pt x="81" y="103"/>
                    <a:pt x="91" y="85"/>
                    <a:pt x="94" y="78"/>
                  </a:cubicBezTo>
                  <a:cubicBezTo>
                    <a:pt x="98" y="69"/>
                    <a:pt x="98" y="57"/>
                    <a:pt x="98" y="54"/>
                  </a:cubicBezTo>
                  <a:cubicBezTo>
                    <a:pt x="99" y="52"/>
                    <a:pt x="97" y="33"/>
                    <a:pt x="89" y="27"/>
                  </a:cubicBezTo>
                  <a:cubicBezTo>
                    <a:pt x="82" y="22"/>
                    <a:pt x="79" y="21"/>
                    <a:pt x="71" y="21"/>
                  </a:cubicBezTo>
                  <a:cubicBezTo>
                    <a:pt x="64" y="20"/>
                    <a:pt x="56" y="20"/>
                    <a:pt x="51" y="17"/>
                  </a:cubicBezTo>
                  <a:cubicBezTo>
                    <a:pt x="49" y="6"/>
                    <a:pt x="49" y="3"/>
                    <a:pt x="49" y="2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B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3"/>
            <p:cNvSpPr>
              <a:spLocks/>
            </p:cNvSpPr>
            <p:nvPr/>
          </p:nvSpPr>
          <p:spPr bwMode="auto">
            <a:xfrm>
              <a:off x="5171" y="1789"/>
              <a:ext cx="108" cy="75"/>
            </a:xfrm>
            <a:custGeom>
              <a:avLst/>
              <a:gdLst>
                <a:gd name="T0" fmla="*/ 40 w 92"/>
                <a:gd name="T1" fmla="*/ 0 h 64"/>
                <a:gd name="T2" fmla="*/ 25 w 92"/>
                <a:gd name="T3" fmla="*/ 0 h 64"/>
                <a:gd name="T4" fmla="*/ 24 w 92"/>
                <a:gd name="T5" fmla="*/ 0 h 64"/>
                <a:gd name="T6" fmla="*/ 14 w 92"/>
                <a:gd name="T7" fmla="*/ 4 h 64"/>
                <a:gd name="T8" fmla="*/ 13 w 92"/>
                <a:gd name="T9" fmla="*/ 5 h 64"/>
                <a:gd name="T10" fmla="*/ 2 w 92"/>
                <a:gd name="T11" fmla="*/ 17 h 64"/>
                <a:gd name="T12" fmla="*/ 2 w 92"/>
                <a:gd name="T13" fmla="*/ 20 h 64"/>
                <a:gd name="T14" fmla="*/ 2 w 92"/>
                <a:gd name="T15" fmla="*/ 28 h 64"/>
                <a:gd name="T16" fmla="*/ 1 w 92"/>
                <a:gd name="T17" fmla="*/ 42 h 64"/>
                <a:gd name="T18" fmla="*/ 2 w 92"/>
                <a:gd name="T19" fmla="*/ 47 h 64"/>
                <a:gd name="T20" fmla="*/ 4 w 92"/>
                <a:gd name="T21" fmla="*/ 57 h 64"/>
                <a:gd name="T22" fmla="*/ 7 w 92"/>
                <a:gd name="T23" fmla="*/ 64 h 64"/>
                <a:gd name="T24" fmla="*/ 10 w 92"/>
                <a:gd name="T25" fmla="*/ 61 h 64"/>
                <a:gd name="T26" fmla="*/ 15 w 92"/>
                <a:gd name="T27" fmla="*/ 52 h 64"/>
                <a:gd name="T28" fmla="*/ 16 w 92"/>
                <a:gd name="T29" fmla="*/ 51 h 64"/>
                <a:gd name="T30" fmla="*/ 26 w 92"/>
                <a:gd name="T31" fmla="*/ 46 h 64"/>
                <a:gd name="T32" fmla="*/ 29 w 92"/>
                <a:gd name="T33" fmla="*/ 45 h 64"/>
                <a:gd name="T34" fmla="*/ 35 w 92"/>
                <a:gd name="T35" fmla="*/ 43 h 64"/>
                <a:gd name="T36" fmla="*/ 37 w 92"/>
                <a:gd name="T37" fmla="*/ 42 h 64"/>
                <a:gd name="T38" fmla="*/ 48 w 92"/>
                <a:gd name="T39" fmla="*/ 44 h 64"/>
                <a:gd name="T40" fmla="*/ 50 w 92"/>
                <a:gd name="T41" fmla="*/ 45 h 64"/>
                <a:gd name="T42" fmla="*/ 54 w 92"/>
                <a:gd name="T43" fmla="*/ 41 h 64"/>
                <a:gd name="T44" fmla="*/ 59 w 92"/>
                <a:gd name="T45" fmla="*/ 37 h 64"/>
                <a:gd name="T46" fmla="*/ 66 w 92"/>
                <a:gd name="T47" fmla="*/ 31 h 64"/>
                <a:gd name="T48" fmla="*/ 79 w 92"/>
                <a:gd name="T49" fmla="*/ 22 h 64"/>
                <a:gd name="T50" fmla="*/ 90 w 92"/>
                <a:gd name="T51" fmla="*/ 7 h 64"/>
                <a:gd name="T52" fmla="*/ 91 w 92"/>
                <a:gd name="T53" fmla="*/ 1 h 64"/>
                <a:gd name="T54" fmla="*/ 89 w 92"/>
                <a:gd name="T55" fmla="*/ 0 h 64"/>
                <a:gd name="T56" fmla="*/ 85 w 92"/>
                <a:gd name="T57" fmla="*/ 0 h 64"/>
                <a:gd name="T58" fmla="*/ 65 w 92"/>
                <a:gd name="T59" fmla="*/ 1 h 64"/>
                <a:gd name="T60" fmla="*/ 64 w 92"/>
                <a:gd name="T61" fmla="*/ 1 h 64"/>
                <a:gd name="T62" fmla="*/ 55 w 92"/>
                <a:gd name="T63" fmla="*/ 1 h 64"/>
                <a:gd name="T64" fmla="*/ 42 w 92"/>
                <a:gd name="T65" fmla="*/ 1 h 64"/>
                <a:gd name="T66" fmla="*/ 41 w 92"/>
                <a:gd name="T67" fmla="*/ 1 h 64"/>
                <a:gd name="T68" fmla="*/ 40 w 92"/>
                <a:gd name="T6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64">
                  <a:moveTo>
                    <a:pt x="40" y="0"/>
                  </a:moveTo>
                  <a:cubicBezTo>
                    <a:pt x="36" y="0"/>
                    <a:pt x="28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8"/>
                    <a:pt x="3" y="13"/>
                    <a:pt x="2" y="17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2" y="21"/>
                    <a:pt x="3" y="24"/>
                    <a:pt x="2" y="28"/>
                  </a:cubicBezTo>
                  <a:cubicBezTo>
                    <a:pt x="0" y="36"/>
                    <a:pt x="0" y="38"/>
                    <a:pt x="1" y="42"/>
                  </a:cubicBezTo>
                  <a:cubicBezTo>
                    <a:pt x="1" y="44"/>
                    <a:pt x="2" y="45"/>
                    <a:pt x="2" y="47"/>
                  </a:cubicBezTo>
                  <a:cubicBezTo>
                    <a:pt x="3" y="50"/>
                    <a:pt x="4" y="53"/>
                    <a:pt x="4" y="57"/>
                  </a:cubicBezTo>
                  <a:cubicBezTo>
                    <a:pt x="4" y="59"/>
                    <a:pt x="6" y="63"/>
                    <a:pt x="7" y="64"/>
                  </a:cubicBezTo>
                  <a:cubicBezTo>
                    <a:pt x="8" y="64"/>
                    <a:pt x="10" y="63"/>
                    <a:pt x="10" y="61"/>
                  </a:cubicBezTo>
                  <a:cubicBezTo>
                    <a:pt x="12" y="56"/>
                    <a:pt x="15" y="52"/>
                    <a:pt x="15" y="52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9" y="49"/>
                    <a:pt x="24" y="47"/>
                    <a:pt x="26" y="46"/>
                  </a:cubicBezTo>
                  <a:cubicBezTo>
                    <a:pt x="26" y="46"/>
                    <a:pt x="28" y="45"/>
                    <a:pt x="29" y="45"/>
                  </a:cubicBezTo>
                  <a:cubicBezTo>
                    <a:pt x="31" y="44"/>
                    <a:pt x="33" y="43"/>
                    <a:pt x="35" y="43"/>
                  </a:cubicBezTo>
                  <a:cubicBezTo>
                    <a:pt x="35" y="43"/>
                    <a:pt x="36" y="43"/>
                    <a:pt x="37" y="42"/>
                  </a:cubicBezTo>
                  <a:cubicBezTo>
                    <a:pt x="41" y="42"/>
                    <a:pt x="46" y="42"/>
                    <a:pt x="48" y="44"/>
                  </a:cubicBezTo>
                  <a:cubicBezTo>
                    <a:pt x="49" y="44"/>
                    <a:pt x="50" y="45"/>
                    <a:pt x="50" y="45"/>
                  </a:cubicBezTo>
                  <a:cubicBezTo>
                    <a:pt x="52" y="45"/>
                    <a:pt x="53" y="43"/>
                    <a:pt x="54" y="41"/>
                  </a:cubicBezTo>
                  <a:cubicBezTo>
                    <a:pt x="54" y="40"/>
                    <a:pt x="55" y="39"/>
                    <a:pt x="59" y="37"/>
                  </a:cubicBezTo>
                  <a:cubicBezTo>
                    <a:pt x="62" y="35"/>
                    <a:pt x="64" y="34"/>
                    <a:pt x="66" y="31"/>
                  </a:cubicBezTo>
                  <a:cubicBezTo>
                    <a:pt x="66" y="31"/>
                    <a:pt x="70" y="28"/>
                    <a:pt x="79" y="22"/>
                  </a:cubicBezTo>
                  <a:cubicBezTo>
                    <a:pt x="87" y="16"/>
                    <a:pt x="90" y="8"/>
                    <a:pt x="90" y="7"/>
                  </a:cubicBezTo>
                  <a:cubicBezTo>
                    <a:pt x="91" y="5"/>
                    <a:pt x="92" y="2"/>
                    <a:pt x="91" y="1"/>
                  </a:cubicBezTo>
                  <a:cubicBezTo>
                    <a:pt x="91" y="1"/>
                    <a:pt x="91" y="0"/>
                    <a:pt x="89" y="0"/>
                  </a:cubicBezTo>
                  <a:cubicBezTo>
                    <a:pt x="88" y="0"/>
                    <a:pt x="87" y="0"/>
                    <a:pt x="85" y="0"/>
                  </a:cubicBezTo>
                  <a:cubicBezTo>
                    <a:pt x="82" y="0"/>
                    <a:pt x="68" y="2"/>
                    <a:pt x="65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3" y="1"/>
                    <a:pt x="59" y="1"/>
                    <a:pt x="55" y="1"/>
                  </a:cubicBezTo>
                  <a:cubicBezTo>
                    <a:pt x="50" y="1"/>
                    <a:pt x="45" y="1"/>
                    <a:pt x="42" y="1"/>
                  </a:cubicBezTo>
                  <a:cubicBezTo>
                    <a:pt x="42" y="1"/>
                    <a:pt x="41" y="1"/>
                    <a:pt x="41" y="1"/>
                  </a:cubicBezTo>
                  <a:cubicBezTo>
                    <a:pt x="41" y="1"/>
                    <a:pt x="41" y="1"/>
                    <a:pt x="40" y="0"/>
                  </a:cubicBezTo>
                  <a:close/>
                </a:path>
              </a:pathLst>
            </a:custGeom>
            <a:solidFill>
              <a:srgbClr val="005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4"/>
            <p:cNvSpPr>
              <a:spLocks/>
            </p:cNvSpPr>
            <p:nvPr/>
          </p:nvSpPr>
          <p:spPr bwMode="auto">
            <a:xfrm>
              <a:off x="5265" y="2055"/>
              <a:ext cx="0" cy="2"/>
            </a:xfrm>
            <a:custGeom>
              <a:avLst/>
              <a:gdLst>
                <a:gd name="T0" fmla="*/ 0 h 2"/>
                <a:gd name="T1" fmla="*/ 2 h 2"/>
                <a:gd name="T2" fmla="*/ 1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787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5"/>
            <p:cNvSpPr>
              <a:spLocks/>
            </p:cNvSpPr>
            <p:nvPr/>
          </p:nvSpPr>
          <p:spPr bwMode="auto">
            <a:xfrm>
              <a:off x="5179" y="1864"/>
              <a:ext cx="173" cy="193"/>
            </a:xfrm>
            <a:custGeom>
              <a:avLst/>
              <a:gdLst>
                <a:gd name="T0" fmla="*/ 101 w 147"/>
                <a:gd name="T1" fmla="*/ 10 h 165"/>
                <a:gd name="T2" fmla="*/ 89 w 147"/>
                <a:gd name="T3" fmla="*/ 19 h 165"/>
                <a:gd name="T4" fmla="*/ 75 w 147"/>
                <a:gd name="T5" fmla="*/ 25 h 165"/>
                <a:gd name="T6" fmla="*/ 61 w 147"/>
                <a:gd name="T7" fmla="*/ 25 h 165"/>
                <a:gd name="T8" fmla="*/ 48 w 147"/>
                <a:gd name="T9" fmla="*/ 21 h 165"/>
                <a:gd name="T10" fmla="*/ 35 w 147"/>
                <a:gd name="T11" fmla="*/ 12 h 165"/>
                <a:gd name="T12" fmla="*/ 18 w 147"/>
                <a:gd name="T13" fmla="*/ 9 h 165"/>
                <a:gd name="T14" fmla="*/ 9 w 147"/>
                <a:gd name="T15" fmla="*/ 18 h 165"/>
                <a:gd name="T16" fmla="*/ 5 w 147"/>
                <a:gd name="T17" fmla="*/ 46 h 165"/>
                <a:gd name="T18" fmla="*/ 5 w 147"/>
                <a:gd name="T19" fmla="*/ 57 h 165"/>
                <a:gd name="T20" fmla="*/ 3 w 147"/>
                <a:gd name="T21" fmla="*/ 86 h 165"/>
                <a:gd name="T22" fmla="*/ 5 w 147"/>
                <a:gd name="T23" fmla="*/ 133 h 165"/>
                <a:gd name="T24" fmla="*/ 27 w 147"/>
                <a:gd name="T25" fmla="*/ 135 h 165"/>
                <a:gd name="T26" fmla="*/ 33 w 147"/>
                <a:gd name="T27" fmla="*/ 68 h 165"/>
                <a:gd name="T28" fmla="*/ 30 w 147"/>
                <a:gd name="T29" fmla="*/ 47 h 165"/>
                <a:gd name="T30" fmla="*/ 35 w 147"/>
                <a:gd name="T31" fmla="*/ 48 h 165"/>
                <a:gd name="T32" fmla="*/ 46 w 147"/>
                <a:gd name="T33" fmla="*/ 53 h 165"/>
                <a:gd name="T34" fmla="*/ 61 w 147"/>
                <a:gd name="T35" fmla="*/ 56 h 165"/>
                <a:gd name="T36" fmla="*/ 77 w 147"/>
                <a:gd name="T37" fmla="*/ 54 h 165"/>
                <a:gd name="T38" fmla="*/ 94 w 147"/>
                <a:gd name="T39" fmla="*/ 49 h 165"/>
                <a:gd name="T40" fmla="*/ 108 w 147"/>
                <a:gd name="T41" fmla="*/ 57 h 165"/>
                <a:gd name="T42" fmla="*/ 102 w 147"/>
                <a:gd name="T43" fmla="*/ 84 h 165"/>
                <a:gd name="T44" fmla="*/ 81 w 147"/>
                <a:gd name="T45" fmla="*/ 77 h 165"/>
                <a:gd name="T46" fmla="*/ 59 w 147"/>
                <a:gd name="T47" fmla="*/ 92 h 165"/>
                <a:gd name="T48" fmla="*/ 68 w 147"/>
                <a:gd name="T49" fmla="*/ 165 h 165"/>
                <a:gd name="T50" fmla="*/ 73 w 147"/>
                <a:gd name="T51" fmla="*/ 165 h 165"/>
                <a:gd name="T52" fmla="*/ 73 w 147"/>
                <a:gd name="T53" fmla="*/ 164 h 165"/>
                <a:gd name="T54" fmla="*/ 82 w 147"/>
                <a:gd name="T55" fmla="*/ 108 h 165"/>
                <a:gd name="T56" fmla="*/ 94 w 147"/>
                <a:gd name="T57" fmla="*/ 110 h 165"/>
                <a:gd name="T58" fmla="*/ 122 w 147"/>
                <a:gd name="T59" fmla="*/ 109 h 165"/>
                <a:gd name="T60" fmla="*/ 143 w 147"/>
                <a:gd name="T61" fmla="*/ 70 h 165"/>
                <a:gd name="T62" fmla="*/ 138 w 147"/>
                <a:gd name="T63" fmla="*/ 42 h 165"/>
                <a:gd name="T64" fmla="*/ 126 w 147"/>
                <a:gd name="T65" fmla="*/ 12 h 165"/>
                <a:gd name="T66" fmla="*/ 113 w 147"/>
                <a:gd name="T6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7" h="165">
                  <a:moveTo>
                    <a:pt x="113" y="0"/>
                  </a:moveTo>
                  <a:cubicBezTo>
                    <a:pt x="106" y="0"/>
                    <a:pt x="101" y="10"/>
                    <a:pt x="101" y="10"/>
                  </a:cubicBezTo>
                  <a:cubicBezTo>
                    <a:pt x="101" y="10"/>
                    <a:pt x="100" y="10"/>
                    <a:pt x="100" y="10"/>
                  </a:cubicBezTo>
                  <a:cubicBezTo>
                    <a:pt x="94" y="10"/>
                    <a:pt x="89" y="19"/>
                    <a:pt x="89" y="19"/>
                  </a:cubicBezTo>
                  <a:cubicBezTo>
                    <a:pt x="88" y="19"/>
                    <a:pt x="87" y="19"/>
                    <a:pt x="87" y="19"/>
                  </a:cubicBezTo>
                  <a:cubicBezTo>
                    <a:pt x="80" y="19"/>
                    <a:pt x="75" y="25"/>
                    <a:pt x="75" y="25"/>
                  </a:cubicBezTo>
                  <a:cubicBezTo>
                    <a:pt x="72" y="24"/>
                    <a:pt x="70" y="24"/>
                    <a:pt x="68" y="24"/>
                  </a:cubicBezTo>
                  <a:cubicBezTo>
                    <a:pt x="64" y="24"/>
                    <a:pt x="61" y="25"/>
                    <a:pt x="61" y="25"/>
                  </a:cubicBezTo>
                  <a:cubicBezTo>
                    <a:pt x="59" y="21"/>
                    <a:pt x="53" y="21"/>
                    <a:pt x="50" y="21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5" y="12"/>
                    <a:pt x="35" y="12"/>
                    <a:pt x="35" y="12"/>
                  </a:cubicBezTo>
                  <a:cubicBezTo>
                    <a:pt x="33" y="8"/>
                    <a:pt x="30" y="7"/>
                    <a:pt x="27" y="7"/>
                  </a:cubicBezTo>
                  <a:cubicBezTo>
                    <a:pt x="22" y="7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8" y="9"/>
                    <a:pt x="9" y="18"/>
                    <a:pt x="9" y="18"/>
                  </a:cubicBezTo>
                  <a:cubicBezTo>
                    <a:pt x="5" y="20"/>
                    <a:pt x="6" y="30"/>
                    <a:pt x="6" y="30"/>
                  </a:cubicBezTo>
                  <a:cubicBezTo>
                    <a:pt x="2" y="36"/>
                    <a:pt x="5" y="46"/>
                    <a:pt x="5" y="46"/>
                  </a:cubicBezTo>
                  <a:cubicBezTo>
                    <a:pt x="1" y="49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2" y="61"/>
                    <a:pt x="4" y="71"/>
                    <a:pt x="4" y="71"/>
                  </a:cubicBezTo>
                  <a:cubicBezTo>
                    <a:pt x="2" y="74"/>
                    <a:pt x="3" y="86"/>
                    <a:pt x="3" y="86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0" y="116"/>
                    <a:pt x="5" y="133"/>
                    <a:pt x="5" y="133"/>
                  </a:cubicBezTo>
                  <a:cubicBezTo>
                    <a:pt x="8" y="138"/>
                    <a:pt x="12" y="140"/>
                    <a:pt x="16" y="140"/>
                  </a:cubicBezTo>
                  <a:cubicBezTo>
                    <a:pt x="22" y="140"/>
                    <a:pt x="27" y="135"/>
                    <a:pt x="27" y="135"/>
                  </a:cubicBezTo>
                  <a:cubicBezTo>
                    <a:pt x="39" y="122"/>
                    <a:pt x="31" y="86"/>
                    <a:pt x="31" y="86"/>
                  </a:cubicBezTo>
                  <a:cubicBezTo>
                    <a:pt x="35" y="80"/>
                    <a:pt x="33" y="68"/>
                    <a:pt x="33" y="68"/>
                  </a:cubicBezTo>
                  <a:cubicBezTo>
                    <a:pt x="34" y="61"/>
                    <a:pt x="32" y="58"/>
                    <a:pt x="32" y="58"/>
                  </a:cubicBezTo>
                  <a:cubicBezTo>
                    <a:pt x="34" y="55"/>
                    <a:pt x="30" y="47"/>
                    <a:pt x="30" y="47"/>
                  </a:cubicBezTo>
                  <a:cubicBezTo>
                    <a:pt x="30" y="44"/>
                    <a:pt x="31" y="43"/>
                    <a:pt x="32" y="43"/>
                  </a:cubicBezTo>
                  <a:cubicBezTo>
                    <a:pt x="33" y="43"/>
                    <a:pt x="35" y="45"/>
                    <a:pt x="35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51"/>
                    <a:pt x="46" y="53"/>
                    <a:pt x="46" y="53"/>
                  </a:cubicBezTo>
                  <a:cubicBezTo>
                    <a:pt x="47" y="56"/>
                    <a:pt x="57" y="56"/>
                    <a:pt x="60" y="56"/>
                  </a:cubicBezTo>
                  <a:cubicBezTo>
                    <a:pt x="60" y="56"/>
                    <a:pt x="61" y="56"/>
                    <a:pt x="61" y="56"/>
                  </a:cubicBezTo>
                  <a:cubicBezTo>
                    <a:pt x="63" y="57"/>
                    <a:pt x="65" y="58"/>
                    <a:pt x="67" y="58"/>
                  </a:cubicBezTo>
                  <a:cubicBezTo>
                    <a:pt x="73" y="58"/>
                    <a:pt x="77" y="54"/>
                    <a:pt x="77" y="54"/>
                  </a:cubicBezTo>
                  <a:cubicBezTo>
                    <a:pt x="78" y="55"/>
                    <a:pt x="79" y="55"/>
                    <a:pt x="81" y="55"/>
                  </a:cubicBezTo>
                  <a:cubicBezTo>
                    <a:pt x="87" y="55"/>
                    <a:pt x="94" y="49"/>
                    <a:pt x="94" y="49"/>
                  </a:cubicBezTo>
                  <a:cubicBezTo>
                    <a:pt x="103" y="48"/>
                    <a:pt x="106" y="45"/>
                    <a:pt x="106" y="45"/>
                  </a:cubicBezTo>
                  <a:cubicBezTo>
                    <a:pt x="104" y="50"/>
                    <a:pt x="108" y="57"/>
                    <a:pt x="108" y="57"/>
                  </a:cubicBezTo>
                  <a:cubicBezTo>
                    <a:pt x="105" y="65"/>
                    <a:pt x="109" y="72"/>
                    <a:pt x="109" y="72"/>
                  </a:cubicBezTo>
                  <a:cubicBezTo>
                    <a:pt x="109" y="82"/>
                    <a:pt x="106" y="84"/>
                    <a:pt x="102" y="84"/>
                  </a:cubicBezTo>
                  <a:cubicBezTo>
                    <a:pt x="100" y="84"/>
                    <a:pt x="97" y="83"/>
                    <a:pt x="97" y="83"/>
                  </a:cubicBezTo>
                  <a:cubicBezTo>
                    <a:pt x="90" y="77"/>
                    <a:pt x="81" y="77"/>
                    <a:pt x="81" y="77"/>
                  </a:cubicBezTo>
                  <a:cubicBezTo>
                    <a:pt x="80" y="77"/>
                    <a:pt x="80" y="77"/>
                    <a:pt x="79" y="77"/>
                  </a:cubicBezTo>
                  <a:cubicBezTo>
                    <a:pt x="65" y="77"/>
                    <a:pt x="59" y="92"/>
                    <a:pt x="59" y="92"/>
                  </a:cubicBezTo>
                  <a:cubicBezTo>
                    <a:pt x="57" y="100"/>
                    <a:pt x="58" y="125"/>
                    <a:pt x="58" y="125"/>
                  </a:cubicBezTo>
                  <a:cubicBezTo>
                    <a:pt x="59" y="162"/>
                    <a:pt x="68" y="165"/>
                    <a:pt x="68" y="165"/>
                  </a:cubicBezTo>
                  <a:cubicBezTo>
                    <a:pt x="69" y="165"/>
                    <a:pt x="70" y="165"/>
                    <a:pt x="70" y="165"/>
                  </a:cubicBezTo>
                  <a:cubicBezTo>
                    <a:pt x="71" y="165"/>
                    <a:pt x="72" y="165"/>
                    <a:pt x="73" y="165"/>
                  </a:cubicBezTo>
                  <a:cubicBezTo>
                    <a:pt x="73" y="164"/>
                    <a:pt x="73" y="163"/>
                    <a:pt x="73" y="163"/>
                  </a:cubicBezTo>
                  <a:cubicBezTo>
                    <a:pt x="73" y="163"/>
                    <a:pt x="73" y="164"/>
                    <a:pt x="73" y="164"/>
                  </a:cubicBezTo>
                  <a:cubicBezTo>
                    <a:pt x="82" y="159"/>
                    <a:pt x="82" y="132"/>
                    <a:pt x="82" y="131"/>
                  </a:cubicBezTo>
                  <a:cubicBezTo>
                    <a:pt x="83" y="125"/>
                    <a:pt x="82" y="108"/>
                    <a:pt x="82" y="108"/>
                  </a:cubicBezTo>
                  <a:cubicBezTo>
                    <a:pt x="82" y="106"/>
                    <a:pt x="83" y="106"/>
                    <a:pt x="85" y="106"/>
                  </a:cubicBezTo>
                  <a:cubicBezTo>
                    <a:pt x="88" y="106"/>
                    <a:pt x="94" y="110"/>
                    <a:pt x="94" y="110"/>
                  </a:cubicBezTo>
                  <a:cubicBezTo>
                    <a:pt x="99" y="112"/>
                    <a:pt x="103" y="112"/>
                    <a:pt x="107" y="112"/>
                  </a:cubicBezTo>
                  <a:cubicBezTo>
                    <a:pt x="116" y="112"/>
                    <a:pt x="122" y="109"/>
                    <a:pt x="122" y="109"/>
                  </a:cubicBezTo>
                  <a:cubicBezTo>
                    <a:pt x="132" y="106"/>
                    <a:pt x="140" y="89"/>
                    <a:pt x="140" y="89"/>
                  </a:cubicBezTo>
                  <a:cubicBezTo>
                    <a:pt x="145" y="86"/>
                    <a:pt x="143" y="70"/>
                    <a:pt x="143" y="70"/>
                  </a:cubicBezTo>
                  <a:cubicBezTo>
                    <a:pt x="147" y="65"/>
                    <a:pt x="140" y="56"/>
                    <a:pt x="140" y="56"/>
                  </a:cubicBezTo>
                  <a:cubicBezTo>
                    <a:pt x="142" y="48"/>
                    <a:pt x="138" y="42"/>
                    <a:pt x="138" y="42"/>
                  </a:cubicBezTo>
                  <a:cubicBezTo>
                    <a:pt x="140" y="35"/>
                    <a:pt x="135" y="27"/>
                    <a:pt x="135" y="27"/>
                  </a:cubicBezTo>
                  <a:cubicBezTo>
                    <a:pt x="135" y="17"/>
                    <a:pt x="126" y="12"/>
                    <a:pt x="126" y="12"/>
                  </a:cubicBezTo>
                  <a:cubicBezTo>
                    <a:pt x="126" y="6"/>
                    <a:pt x="118" y="2"/>
                    <a:pt x="118" y="2"/>
                  </a:cubicBezTo>
                  <a:cubicBezTo>
                    <a:pt x="116" y="0"/>
                    <a:pt x="114" y="0"/>
                    <a:pt x="113" y="0"/>
                  </a:cubicBezTo>
                </a:path>
              </a:pathLst>
            </a:custGeom>
            <a:solidFill>
              <a:srgbClr val="EB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6"/>
            <p:cNvSpPr>
              <a:spLocks/>
            </p:cNvSpPr>
            <p:nvPr/>
          </p:nvSpPr>
          <p:spPr bwMode="auto">
            <a:xfrm>
              <a:off x="5218" y="1261"/>
              <a:ext cx="93" cy="72"/>
            </a:xfrm>
            <a:custGeom>
              <a:avLst/>
              <a:gdLst>
                <a:gd name="T0" fmla="*/ 47 w 79"/>
                <a:gd name="T1" fmla="*/ 0 h 61"/>
                <a:gd name="T2" fmla="*/ 41 w 79"/>
                <a:gd name="T3" fmla="*/ 2 h 61"/>
                <a:gd name="T4" fmla="*/ 39 w 79"/>
                <a:gd name="T5" fmla="*/ 1 h 61"/>
                <a:gd name="T6" fmla="*/ 32 w 79"/>
                <a:gd name="T7" fmla="*/ 3 h 61"/>
                <a:gd name="T8" fmla="*/ 30 w 79"/>
                <a:gd name="T9" fmla="*/ 3 h 61"/>
                <a:gd name="T10" fmla="*/ 23 w 79"/>
                <a:gd name="T11" fmla="*/ 7 h 61"/>
                <a:gd name="T12" fmla="*/ 22 w 79"/>
                <a:gd name="T13" fmla="*/ 7 h 61"/>
                <a:gd name="T14" fmla="*/ 15 w 79"/>
                <a:gd name="T15" fmla="*/ 12 h 61"/>
                <a:gd name="T16" fmla="*/ 10 w 79"/>
                <a:gd name="T17" fmla="*/ 17 h 61"/>
                <a:gd name="T18" fmla="*/ 5 w 79"/>
                <a:gd name="T19" fmla="*/ 23 h 61"/>
                <a:gd name="T20" fmla="*/ 2 w 79"/>
                <a:gd name="T21" fmla="*/ 30 h 61"/>
                <a:gd name="T22" fmla="*/ 1 w 79"/>
                <a:gd name="T23" fmla="*/ 38 h 61"/>
                <a:gd name="T24" fmla="*/ 5 w 79"/>
                <a:gd name="T25" fmla="*/ 47 h 61"/>
                <a:gd name="T26" fmla="*/ 9 w 79"/>
                <a:gd name="T27" fmla="*/ 50 h 61"/>
                <a:gd name="T28" fmla="*/ 13 w 79"/>
                <a:gd name="T29" fmla="*/ 49 h 61"/>
                <a:gd name="T30" fmla="*/ 16 w 79"/>
                <a:gd name="T31" fmla="*/ 49 h 61"/>
                <a:gd name="T32" fmla="*/ 22 w 79"/>
                <a:gd name="T33" fmla="*/ 48 h 61"/>
                <a:gd name="T34" fmla="*/ 25 w 79"/>
                <a:gd name="T35" fmla="*/ 50 h 61"/>
                <a:gd name="T36" fmla="*/ 28 w 79"/>
                <a:gd name="T37" fmla="*/ 51 h 61"/>
                <a:gd name="T38" fmla="*/ 33 w 79"/>
                <a:gd name="T39" fmla="*/ 50 h 61"/>
                <a:gd name="T40" fmla="*/ 37 w 79"/>
                <a:gd name="T41" fmla="*/ 52 h 61"/>
                <a:gd name="T42" fmla="*/ 44 w 79"/>
                <a:gd name="T43" fmla="*/ 50 h 61"/>
                <a:gd name="T44" fmla="*/ 54 w 79"/>
                <a:gd name="T45" fmla="*/ 54 h 61"/>
                <a:gd name="T46" fmla="*/ 60 w 79"/>
                <a:gd name="T47" fmla="*/ 61 h 61"/>
                <a:gd name="T48" fmla="*/ 61 w 79"/>
                <a:gd name="T49" fmla="*/ 61 h 61"/>
                <a:gd name="T50" fmla="*/ 66 w 79"/>
                <a:gd name="T51" fmla="*/ 58 h 61"/>
                <a:gd name="T52" fmla="*/ 61 w 79"/>
                <a:gd name="T53" fmla="*/ 52 h 61"/>
                <a:gd name="T54" fmla="*/ 61 w 79"/>
                <a:gd name="T55" fmla="*/ 52 h 61"/>
                <a:gd name="T56" fmla="*/ 69 w 79"/>
                <a:gd name="T57" fmla="*/ 46 h 61"/>
                <a:gd name="T58" fmla="*/ 72 w 79"/>
                <a:gd name="T59" fmla="*/ 37 h 61"/>
                <a:gd name="T60" fmla="*/ 73 w 79"/>
                <a:gd name="T61" fmla="*/ 24 h 61"/>
                <a:gd name="T62" fmla="*/ 71 w 79"/>
                <a:gd name="T63" fmla="*/ 14 h 61"/>
                <a:gd name="T64" fmla="*/ 65 w 79"/>
                <a:gd name="T65" fmla="*/ 10 h 61"/>
                <a:gd name="T66" fmla="*/ 65 w 79"/>
                <a:gd name="T67" fmla="*/ 10 h 61"/>
                <a:gd name="T68" fmla="*/ 59 w 79"/>
                <a:gd name="T69" fmla="*/ 5 h 61"/>
                <a:gd name="T70" fmla="*/ 53 w 79"/>
                <a:gd name="T71" fmla="*/ 2 h 61"/>
                <a:gd name="T72" fmla="*/ 53 w 79"/>
                <a:gd name="T73" fmla="*/ 2 h 61"/>
                <a:gd name="T74" fmla="*/ 47 w 79"/>
                <a:gd name="T7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61">
                  <a:moveTo>
                    <a:pt x="47" y="0"/>
                  </a:moveTo>
                  <a:cubicBezTo>
                    <a:pt x="43" y="0"/>
                    <a:pt x="41" y="2"/>
                    <a:pt x="41" y="2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5" y="1"/>
                    <a:pt x="32" y="3"/>
                    <a:pt x="32" y="3"/>
                  </a:cubicBezTo>
                  <a:cubicBezTo>
                    <a:pt x="31" y="3"/>
                    <a:pt x="31" y="3"/>
                    <a:pt x="30" y="3"/>
                  </a:cubicBezTo>
                  <a:cubicBezTo>
                    <a:pt x="26" y="3"/>
                    <a:pt x="23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8" y="7"/>
                    <a:pt x="15" y="12"/>
                    <a:pt x="15" y="12"/>
                  </a:cubicBezTo>
                  <a:cubicBezTo>
                    <a:pt x="12" y="12"/>
                    <a:pt x="10" y="17"/>
                    <a:pt x="10" y="17"/>
                  </a:cubicBezTo>
                  <a:cubicBezTo>
                    <a:pt x="4" y="18"/>
                    <a:pt x="5" y="23"/>
                    <a:pt x="5" y="23"/>
                  </a:cubicBezTo>
                  <a:cubicBezTo>
                    <a:pt x="1" y="25"/>
                    <a:pt x="2" y="30"/>
                    <a:pt x="2" y="30"/>
                  </a:cubicBezTo>
                  <a:cubicBezTo>
                    <a:pt x="0" y="32"/>
                    <a:pt x="1" y="38"/>
                    <a:pt x="1" y="38"/>
                  </a:cubicBezTo>
                  <a:cubicBezTo>
                    <a:pt x="0" y="42"/>
                    <a:pt x="5" y="47"/>
                    <a:pt x="5" y="47"/>
                  </a:cubicBezTo>
                  <a:cubicBezTo>
                    <a:pt x="6" y="49"/>
                    <a:pt x="7" y="50"/>
                    <a:pt x="9" y="50"/>
                  </a:cubicBezTo>
                  <a:cubicBezTo>
                    <a:pt x="11" y="50"/>
                    <a:pt x="13" y="49"/>
                    <a:pt x="13" y="49"/>
                  </a:cubicBezTo>
                  <a:cubicBezTo>
                    <a:pt x="14" y="49"/>
                    <a:pt x="15" y="49"/>
                    <a:pt x="16" y="49"/>
                  </a:cubicBezTo>
                  <a:cubicBezTo>
                    <a:pt x="18" y="49"/>
                    <a:pt x="20" y="48"/>
                    <a:pt x="22" y="48"/>
                  </a:cubicBezTo>
                  <a:cubicBezTo>
                    <a:pt x="22" y="48"/>
                    <a:pt x="23" y="49"/>
                    <a:pt x="25" y="50"/>
                  </a:cubicBezTo>
                  <a:cubicBezTo>
                    <a:pt x="26" y="51"/>
                    <a:pt x="27" y="51"/>
                    <a:pt x="28" y="51"/>
                  </a:cubicBezTo>
                  <a:cubicBezTo>
                    <a:pt x="31" y="51"/>
                    <a:pt x="33" y="50"/>
                    <a:pt x="33" y="50"/>
                  </a:cubicBezTo>
                  <a:cubicBezTo>
                    <a:pt x="34" y="52"/>
                    <a:pt x="36" y="52"/>
                    <a:pt x="37" y="52"/>
                  </a:cubicBezTo>
                  <a:cubicBezTo>
                    <a:pt x="41" y="52"/>
                    <a:pt x="44" y="50"/>
                    <a:pt x="44" y="50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5" y="56"/>
                    <a:pt x="60" y="61"/>
                    <a:pt x="60" y="61"/>
                  </a:cubicBezTo>
                  <a:cubicBezTo>
                    <a:pt x="60" y="61"/>
                    <a:pt x="61" y="61"/>
                    <a:pt x="61" y="61"/>
                  </a:cubicBezTo>
                  <a:cubicBezTo>
                    <a:pt x="63" y="61"/>
                    <a:pt x="66" y="58"/>
                    <a:pt x="66" y="58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3" y="52"/>
                    <a:pt x="67" y="49"/>
                    <a:pt x="69" y="46"/>
                  </a:cubicBezTo>
                  <a:cubicBezTo>
                    <a:pt x="74" y="40"/>
                    <a:pt x="72" y="37"/>
                    <a:pt x="72" y="37"/>
                  </a:cubicBezTo>
                  <a:cubicBezTo>
                    <a:pt x="79" y="33"/>
                    <a:pt x="73" y="24"/>
                    <a:pt x="73" y="24"/>
                  </a:cubicBezTo>
                  <a:cubicBezTo>
                    <a:pt x="74" y="23"/>
                    <a:pt x="74" y="19"/>
                    <a:pt x="71" y="14"/>
                  </a:cubicBezTo>
                  <a:cubicBezTo>
                    <a:pt x="68" y="10"/>
                    <a:pt x="66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5"/>
                    <a:pt x="59" y="5"/>
                    <a:pt x="59" y="5"/>
                  </a:cubicBezTo>
                  <a:cubicBezTo>
                    <a:pt x="57" y="2"/>
                    <a:pt x="55" y="2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1" y="1"/>
                    <a:pt x="48" y="0"/>
                    <a:pt x="47" y="0"/>
                  </a:cubicBezTo>
                </a:path>
              </a:pathLst>
            </a:custGeom>
            <a:solidFill>
              <a:srgbClr val="EB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7"/>
            <p:cNvSpPr>
              <a:spLocks/>
            </p:cNvSpPr>
            <p:nvPr/>
          </p:nvSpPr>
          <p:spPr bwMode="auto">
            <a:xfrm>
              <a:off x="5231" y="1572"/>
              <a:ext cx="60" cy="81"/>
            </a:xfrm>
            <a:custGeom>
              <a:avLst/>
              <a:gdLst>
                <a:gd name="T0" fmla="*/ 13 w 51"/>
                <a:gd name="T1" fmla="*/ 4 h 69"/>
                <a:gd name="T2" fmla="*/ 16 w 51"/>
                <a:gd name="T3" fmla="*/ 9 h 69"/>
                <a:gd name="T4" fmla="*/ 11 w 51"/>
                <a:gd name="T5" fmla="*/ 17 h 69"/>
                <a:gd name="T6" fmla="*/ 11 w 51"/>
                <a:gd name="T7" fmla="*/ 25 h 69"/>
                <a:gd name="T8" fmla="*/ 6 w 51"/>
                <a:gd name="T9" fmla="*/ 32 h 69"/>
                <a:gd name="T10" fmla="*/ 15 w 51"/>
                <a:gd name="T11" fmla="*/ 59 h 69"/>
                <a:gd name="T12" fmla="*/ 31 w 51"/>
                <a:gd name="T13" fmla="*/ 66 h 69"/>
                <a:gd name="T14" fmla="*/ 48 w 51"/>
                <a:gd name="T15" fmla="*/ 62 h 69"/>
                <a:gd name="T16" fmla="*/ 48 w 51"/>
                <a:gd name="T17" fmla="*/ 46 h 69"/>
                <a:gd name="T18" fmla="*/ 42 w 51"/>
                <a:gd name="T19" fmla="*/ 34 h 69"/>
                <a:gd name="T20" fmla="*/ 33 w 51"/>
                <a:gd name="T21" fmla="*/ 25 h 69"/>
                <a:gd name="T22" fmla="*/ 34 w 51"/>
                <a:gd name="T23" fmla="*/ 22 h 69"/>
                <a:gd name="T24" fmla="*/ 38 w 51"/>
                <a:gd name="T25" fmla="*/ 22 h 69"/>
                <a:gd name="T26" fmla="*/ 39 w 51"/>
                <a:gd name="T27" fmla="*/ 19 h 69"/>
                <a:gd name="T28" fmla="*/ 35 w 51"/>
                <a:gd name="T29" fmla="*/ 19 h 69"/>
                <a:gd name="T30" fmla="*/ 36 w 51"/>
                <a:gd name="T31" fmla="*/ 14 h 69"/>
                <a:gd name="T32" fmla="*/ 33 w 51"/>
                <a:gd name="T33" fmla="*/ 12 h 69"/>
                <a:gd name="T34" fmla="*/ 31 w 51"/>
                <a:gd name="T35" fmla="*/ 18 h 69"/>
                <a:gd name="T36" fmla="*/ 27 w 51"/>
                <a:gd name="T37" fmla="*/ 8 h 69"/>
                <a:gd name="T38" fmla="*/ 29 w 51"/>
                <a:gd name="T39" fmla="*/ 2 h 69"/>
                <a:gd name="T40" fmla="*/ 26 w 51"/>
                <a:gd name="T41" fmla="*/ 1 h 69"/>
                <a:gd name="T42" fmla="*/ 24 w 51"/>
                <a:gd name="T43" fmla="*/ 7 h 69"/>
                <a:gd name="T44" fmla="*/ 23 w 51"/>
                <a:gd name="T45" fmla="*/ 7 h 69"/>
                <a:gd name="T46" fmla="*/ 23 w 51"/>
                <a:gd name="T47" fmla="*/ 0 h 69"/>
                <a:gd name="T48" fmla="*/ 20 w 51"/>
                <a:gd name="T49" fmla="*/ 1 h 69"/>
                <a:gd name="T50" fmla="*/ 20 w 51"/>
                <a:gd name="T51" fmla="*/ 7 h 69"/>
                <a:gd name="T52" fmla="*/ 19 w 51"/>
                <a:gd name="T53" fmla="*/ 7 h 69"/>
                <a:gd name="T54" fmla="*/ 16 w 51"/>
                <a:gd name="T55" fmla="*/ 2 h 69"/>
                <a:gd name="T56" fmla="*/ 13 w 51"/>
                <a:gd name="T57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69">
                  <a:moveTo>
                    <a:pt x="13" y="4"/>
                  </a:moveTo>
                  <a:cubicBezTo>
                    <a:pt x="13" y="4"/>
                    <a:pt x="16" y="8"/>
                    <a:pt x="16" y="9"/>
                  </a:cubicBezTo>
                  <a:cubicBezTo>
                    <a:pt x="16" y="10"/>
                    <a:pt x="13" y="11"/>
                    <a:pt x="11" y="17"/>
                  </a:cubicBezTo>
                  <a:cubicBezTo>
                    <a:pt x="10" y="20"/>
                    <a:pt x="12" y="24"/>
                    <a:pt x="11" y="25"/>
                  </a:cubicBezTo>
                  <a:cubicBezTo>
                    <a:pt x="10" y="26"/>
                    <a:pt x="7" y="30"/>
                    <a:pt x="6" y="32"/>
                  </a:cubicBezTo>
                  <a:cubicBezTo>
                    <a:pt x="0" y="43"/>
                    <a:pt x="9" y="55"/>
                    <a:pt x="15" y="59"/>
                  </a:cubicBezTo>
                  <a:cubicBezTo>
                    <a:pt x="21" y="64"/>
                    <a:pt x="27" y="64"/>
                    <a:pt x="31" y="66"/>
                  </a:cubicBezTo>
                  <a:cubicBezTo>
                    <a:pt x="37" y="68"/>
                    <a:pt x="44" y="69"/>
                    <a:pt x="48" y="62"/>
                  </a:cubicBezTo>
                  <a:cubicBezTo>
                    <a:pt x="48" y="62"/>
                    <a:pt x="51" y="56"/>
                    <a:pt x="48" y="46"/>
                  </a:cubicBezTo>
                  <a:cubicBezTo>
                    <a:pt x="46" y="40"/>
                    <a:pt x="43" y="36"/>
                    <a:pt x="42" y="34"/>
                  </a:cubicBezTo>
                  <a:cubicBezTo>
                    <a:pt x="38" y="29"/>
                    <a:pt x="35" y="26"/>
                    <a:pt x="33" y="25"/>
                  </a:cubicBezTo>
                  <a:cubicBezTo>
                    <a:pt x="32" y="25"/>
                    <a:pt x="32" y="23"/>
                    <a:pt x="34" y="22"/>
                  </a:cubicBezTo>
                  <a:cubicBezTo>
                    <a:pt x="36" y="21"/>
                    <a:pt x="38" y="22"/>
                    <a:pt x="38" y="22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6" y="18"/>
                    <a:pt x="35" y="19"/>
                  </a:cubicBezTo>
                  <a:cubicBezTo>
                    <a:pt x="34" y="19"/>
                    <a:pt x="36" y="16"/>
                    <a:pt x="36" y="14"/>
                  </a:cubicBezTo>
                  <a:cubicBezTo>
                    <a:pt x="36" y="14"/>
                    <a:pt x="35" y="12"/>
                    <a:pt x="33" y="12"/>
                  </a:cubicBezTo>
                  <a:cubicBezTo>
                    <a:pt x="33" y="12"/>
                    <a:pt x="33" y="15"/>
                    <a:pt x="31" y="18"/>
                  </a:cubicBezTo>
                  <a:cubicBezTo>
                    <a:pt x="31" y="18"/>
                    <a:pt x="32" y="11"/>
                    <a:pt x="27" y="8"/>
                  </a:cubicBezTo>
                  <a:cubicBezTo>
                    <a:pt x="27" y="8"/>
                    <a:pt x="28" y="2"/>
                    <a:pt x="29" y="2"/>
                  </a:cubicBezTo>
                  <a:cubicBezTo>
                    <a:pt x="29" y="2"/>
                    <a:pt x="26" y="1"/>
                    <a:pt x="26" y="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3" y="7"/>
                  </a:cubicBezTo>
                  <a:cubicBezTo>
                    <a:pt x="23" y="6"/>
                    <a:pt x="23" y="0"/>
                    <a:pt x="23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1" y="7"/>
                    <a:pt x="20" y="7"/>
                  </a:cubicBezTo>
                  <a:cubicBezTo>
                    <a:pt x="20" y="7"/>
                    <a:pt x="20" y="8"/>
                    <a:pt x="19" y="7"/>
                  </a:cubicBezTo>
                  <a:cubicBezTo>
                    <a:pt x="18" y="6"/>
                    <a:pt x="16" y="3"/>
                    <a:pt x="16" y="2"/>
                  </a:cubicBezTo>
                  <a:lnTo>
                    <a:pt x="13" y="4"/>
                  </a:lnTo>
                  <a:close/>
                </a:path>
              </a:pathLst>
            </a:custGeom>
            <a:solidFill>
              <a:srgbClr val="005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4588" y="1696"/>
              <a:ext cx="116" cy="123"/>
            </a:xfrm>
            <a:custGeom>
              <a:avLst/>
              <a:gdLst>
                <a:gd name="T0" fmla="*/ 40 w 99"/>
                <a:gd name="T1" fmla="*/ 0 h 105"/>
                <a:gd name="T2" fmla="*/ 44 w 99"/>
                <a:gd name="T3" fmla="*/ 26 h 105"/>
                <a:gd name="T4" fmla="*/ 45 w 99"/>
                <a:gd name="T5" fmla="*/ 30 h 105"/>
                <a:gd name="T6" fmla="*/ 50 w 99"/>
                <a:gd name="T7" fmla="*/ 39 h 105"/>
                <a:gd name="T8" fmla="*/ 53 w 99"/>
                <a:gd name="T9" fmla="*/ 43 h 105"/>
                <a:gd name="T10" fmla="*/ 56 w 99"/>
                <a:gd name="T11" fmla="*/ 67 h 105"/>
                <a:gd name="T12" fmla="*/ 48 w 99"/>
                <a:gd name="T13" fmla="*/ 78 h 105"/>
                <a:gd name="T14" fmla="*/ 42 w 99"/>
                <a:gd name="T15" fmla="*/ 79 h 105"/>
                <a:gd name="T16" fmla="*/ 39 w 99"/>
                <a:gd name="T17" fmla="*/ 78 h 105"/>
                <a:gd name="T18" fmla="*/ 37 w 99"/>
                <a:gd name="T19" fmla="*/ 77 h 105"/>
                <a:gd name="T20" fmla="*/ 35 w 99"/>
                <a:gd name="T21" fmla="*/ 75 h 105"/>
                <a:gd name="T22" fmla="*/ 18 w 99"/>
                <a:gd name="T23" fmla="*/ 70 h 105"/>
                <a:gd name="T24" fmla="*/ 17 w 99"/>
                <a:gd name="T25" fmla="*/ 70 h 105"/>
                <a:gd name="T26" fmla="*/ 1 w 99"/>
                <a:gd name="T27" fmla="*/ 86 h 105"/>
                <a:gd name="T28" fmla="*/ 7 w 99"/>
                <a:gd name="T29" fmla="*/ 83 h 105"/>
                <a:gd name="T30" fmla="*/ 18 w 99"/>
                <a:gd name="T31" fmla="*/ 79 h 105"/>
                <a:gd name="T32" fmla="*/ 20 w 99"/>
                <a:gd name="T33" fmla="*/ 79 h 105"/>
                <a:gd name="T34" fmla="*/ 29 w 99"/>
                <a:gd name="T35" fmla="*/ 82 h 105"/>
                <a:gd name="T36" fmla="*/ 51 w 99"/>
                <a:gd name="T37" fmla="*/ 105 h 105"/>
                <a:gd name="T38" fmla="*/ 53 w 99"/>
                <a:gd name="T39" fmla="*/ 105 h 105"/>
                <a:gd name="T40" fmla="*/ 56 w 99"/>
                <a:gd name="T41" fmla="*/ 105 h 105"/>
                <a:gd name="T42" fmla="*/ 94 w 99"/>
                <a:gd name="T43" fmla="*/ 78 h 105"/>
                <a:gd name="T44" fmla="*/ 98 w 99"/>
                <a:gd name="T45" fmla="*/ 54 h 105"/>
                <a:gd name="T46" fmla="*/ 89 w 99"/>
                <a:gd name="T47" fmla="*/ 27 h 105"/>
                <a:gd name="T48" fmla="*/ 71 w 99"/>
                <a:gd name="T49" fmla="*/ 20 h 105"/>
                <a:gd name="T50" fmla="*/ 51 w 99"/>
                <a:gd name="T51" fmla="*/ 17 h 105"/>
                <a:gd name="T52" fmla="*/ 49 w 99"/>
                <a:gd name="T53" fmla="*/ 2 h 105"/>
                <a:gd name="T54" fmla="*/ 40 w 99"/>
                <a:gd name="T5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9" h="105">
                  <a:moveTo>
                    <a:pt x="40" y="0"/>
                  </a:moveTo>
                  <a:cubicBezTo>
                    <a:pt x="40" y="0"/>
                    <a:pt x="41" y="13"/>
                    <a:pt x="44" y="2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33"/>
                    <a:pt x="48" y="36"/>
                    <a:pt x="50" y="39"/>
                  </a:cubicBezTo>
                  <a:cubicBezTo>
                    <a:pt x="51" y="40"/>
                    <a:pt x="52" y="42"/>
                    <a:pt x="53" y="43"/>
                  </a:cubicBezTo>
                  <a:cubicBezTo>
                    <a:pt x="59" y="56"/>
                    <a:pt x="57" y="62"/>
                    <a:pt x="56" y="67"/>
                  </a:cubicBezTo>
                  <a:cubicBezTo>
                    <a:pt x="56" y="70"/>
                    <a:pt x="54" y="76"/>
                    <a:pt x="48" y="78"/>
                  </a:cubicBezTo>
                  <a:cubicBezTo>
                    <a:pt x="46" y="79"/>
                    <a:pt x="44" y="79"/>
                    <a:pt x="42" y="79"/>
                  </a:cubicBezTo>
                  <a:cubicBezTo>
                    <a:pt x="41" y="79"/>
                    <a:pt x="39" y="79"/>
                    <a:pt x="39" y="78"/>
                  </a:cubicBezTo>
                  <a:cubicBezTo>
                    <a:pt x="38" y="78"/>
                    <a:pt x="37" y="77"/>
                    <a:pt x="37" y="77"/>
                  </a:cubicBezTo>
                  <a:cubicBezTo>
                    <a:pt x="36" y="76"/>
                    <a:pt x="36" y="76"/>
                    <a:pt x="35" y="75"/>
                  </a:cubicBezTo>
                  <a:cubicBezTo>
                    <a:pt x="31" y="72"/>
                    <a:pt x="26" y="70"/>
                    <a:pt x="18" y="70"/>
                  </a:cubicBezTo>
                  <a:cubicBezTo>
                    <a:pt x="18" y="70"/>
                    <a:pt x="18" y="70"/>
                    <a:pt x="17" y="70"/>
                  </a:cubicBezTo>
                  <a:cubicBezTo>
                    <a:pt x="9" y="70"/>
                    <a:pt x="0" y="75"/>
                    <a:pt x="1" y="86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0" y="80"/>
                    <a:pt x="9" y="80"/>
                    <a:pt x="18" y="79"/>
                  </a:cubicBezTo>
                  <a:cubicBezTo>
                    <a:pt x="19" y="79"/>
                    <a:pt x="20" y="79"/>
                    <a:pt x="20" y="79"/>
                  </a:cubicBezTo>
                  <a:cubicBezTo>
                    <a:pt x="24" y="79"/>
                    <a:pt x="26" y="80"/>
                    <a:pt x="29" y="82"/>
                  </a:cubicBezTo>
                  <a:cubicBezTo>
                    <a:pt x="30" y="87"/>
                    <a:pt x="37" y="103"/>
                    <a:pt x="51" y="105"/>
                  </a:cubicBezTo>
                  <a:cubicBezTo>
                    <a:pt x="52" y="105"/>
                    <a:pt x="52" y="105"/>
                    <a:pt x="53" y="105"/>
                  </a:cubicBezTo>
                  <a:cubicBezTo>
                    <a:pt x="54" y="105"/>
                    <a:pt x="55" y="105"/>
                    <a:pt x="56" y="105"/>
                  </a:cubicBezTo>
                  <a:cubicBezTo>
                    <a:pt x="81" y="103"/>
                    <a:pt x="91" y="85"/>
                    <a:pt x="94" y="78"/>
                  </a:cubicBezTo>
                  <a:cubicBezTo>
                    <a:pt x="98" y="69"/>
                    <a:pt x="98" y="57"/>
                    <a:pt x="98" y="54"/>
                  </a:cubicBezTo>
                  <a:cubicBezTo>
                    <a:pt x="99" y="52"/>
                    <a:pt x="97" y="33"/>
                    <a:pt x="89" y="27"/>
                  </a:cubicBezTo>
                  <a:cubicBezTo>
                    <a:pt x="82" y="21"/>
                    <a:pt x="79" y="21"/>
                    <a:pt x="71" y="20"/>
                  </a:cubicBezTo>
                  <a:cubicBezTo>
                    <a:pt x="64" y="20"/>
                    <a:pt x="56" y="20"/>
                    <a:pt x="51" y="17"/>
                  </a:cubicBezTo>
                  <a:cubicBezTo>
                    <a:pt x="48" y="6"/>
                    <a:pt x="49" y="2"/>
                    <a:pt x="49" y="2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EB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533" y="1748"/>
              <a:ext cx="108" cy="76"/>
            </a:xfrm>
            <a:custGeom>
              <a:avLst/>
              <a:gdLst>
                <a:gd name="T0" fmla="*/ 40 w 92"/>
                <a:gd name="T1" fmla="*/ 1 h 65"/>
                <a:gd name="T2" fmla="*/ 25 w 92"/>
                <a:gd name="T3" fmla="*/ 1 h 65"/>
                <a:gd name="T4" fmla="*/ 24 w 92"/>
                <a:gd name="T5" fmla="*/ 1 h 65"/>
                <a:gd name="T6" fmla="*/ 14 w 92"/>
                <a:gd name="T7" fmla="*/ 5 h 65"/>
                <a:gd name="T8" fmla="*/ 13 w 92"/>
                <a:gd name="T9" fmla="*/ 6 h 65"/>
                <a:gd name="T10" fmla="*/ 2 w 92"/>
                <a:gd name="T11" fmla="*/ 17 h 65"/>
                <a:gd name="T12" fmla="*/ 2 w 92"/>
                <a:gd name="T13" fmla="*/ 20 h 65"/>
                <a:gd name="T14" fmla="*/ 2 w 92"/>
                <a:gd name="T15" fmla="*/ 29 h 65"/>
                <a:gd name="T16" fmla="*/ 1 w 92"/>
                <a:gd name="T17" fmla="*/ 43 h 65"/>
                <a:gd name="T18" fmla="*/ 2 w 92"/>
                <a:gd name="T19" fmla="*/ 48 h 65"/>
                <a:gd name="T20" fmla="*/ 4 w 92"/>
                <a:gd name="T21" fmla="*/ 57 h 65"/>
                <a:gd name="T22" fmla="*/ 7 w 92"/>
                <a:gd name="T23" fmla="*/ 65 h 65"/>
                <a:gd name="T24" fmla="*/ 10 w 92"/>
                <a:gd name="T25" fmla="*/ 62 h 65"/>
                <a:gd name="T26" fmla="*/ 15 w 92"/>
                <a:gd name="T27" fmla="*/ 53 h 65"/>
                <a:gd name="T28" fmla="*/ 16 w 92"/>
                <a:gd name="T29" fmla="*/ 52 h 65"/>
                <a:gd name="T30" fmla="*/ 26 w 92"/>
                <a:gd name="T31" fmla="*/ 47 h 65"/>
                <a:gd name="T32" fmla="*/ 29 w 92"/>
                <a:gd name="T33" fmla="*/ 46 h 65"/>
                <a:gd name="T34" fmla="*/ 34 w 92"/>
                <a:gd name="T35" fmla="*/ 44 h 65"/>
                <a:gd name="T36" fmla="*/ 37 w 92"/>
                <a:gd name="T37" fmla="*/ 43 h 65"/>
                <a:gd name="T38" fmla="*/ 48 w 92"/>
                <a:gd name="T39" fmla="*/ 44 h 65"/>
                <a:gd name="T40" fmla="*/ 50 w 92"/>
                <a:gd name="T41" fmla="*/ 45 h 65"/>
                <a:gd name="T42" fmla="*/ 54 w 92"/>
                <a:gd name="T43" fmla="*/ 42 h 65"/>
                <a:gd name="T44" fmla="*/ 59 w 92"/>
                <a:gd name="T45" fmla="*/ 38 h 65"/>
                <a:gd name="T46" fmla="*/ 66 w 92"/>
                <a:gd name="T47" fmla="*/ 32 h 65"/>
                <a:gd name="T48" fmla="*/ 78 w 92"/>
                <a:gd name="T49" fmla="*/ 22 h 65"/>
                <a:gd name="T50" fmla="*/ 90 w 92"/>
                <a:gd name="T51" fmla="*/ 8 h 65"/>
                <a:gd name="T52" fmla="*/ 91 w 92"/>
                <a:gd name="T53" fmla="*/ 2 h 65"/>
                <a:gd name="T54" fmla="*/ 89 w 92"/>
                <a:gd name="T55" fmla="*/ 1 h 65"/>
                <a:gd name="T56" fmla="*/ 85 w 92"/>
                <a:gd name="T57" fmla="*/ 1 h 65"/>
                <a:gd name="T58" fmla="*/ 65 w 92"/>
                <a:gd name="T59" fmla="*/ 2 h 65"/>
                <a:gd name="T60" fmla="*/ 64 w 92"/>
                <a:gd name="T61" fmla="*/ 2 h 65"/>
                <a:gd name="T62" fmla="*/ 55 w 92"/>
                <a:gd name="T63" fmla="*/ 2 h 65"/>
                <a:gd name="T64" fmla="*/ 42 w 92"/>
                <a:gd name="T65" fmla="*/ 2 h 65"/>
                <a:gd name="T66" fmla="*/ 41 w 92"/>
                <a:gd name="T67" fmla="*/ 1 h 65"/>
                <a:gd name="T68" fmla="*/ 40 w 92"/>
                <a:gd name="T69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65">
                  <a:moveTo>
                    <a:pt x="40" y="1"/>
                  </a:moveTo>
                  <a:cubicBezTo>
                    <a:pt x="36" y="1"/>
                    <a:pt x="27" y="0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1" y="2"/>
                    <a:pt x="16" y="3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9" y="9"/>
                    <a:pt x="3" y="14"/>
                    <a:pt x="2" y="17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2"/>
                    <a:pt x="3" y="24"/>
                    <a:pt x="2" y="29"/>
                  </a:cubicBezTo>
                  <a:cubicBezTo>
                    <a:pt x="0" y="37"/>
                    <a:pt x="0" y="39"/>
                    <a:pt x="1" y="43"/>
                  </a:cubicBezTo>
                  <a:cubicBezTo>
                    <a:pt x="1" y="44"/>
                    <a:pt x="1" y="46"/>
                    <a:pt x="2" y="48"/>
                  </a:cubicBezTo>
                  <a:cubicBezTo>
                    <a:pt x="3" y="51"/>
                    <a:pt x="4" y="54"/>
                    <a:pt x="4" y="57"/>
                  </a:cubicBezTo>
                  <a:cubicBezTo>
                    <a:pt x="4" y="60"/>
                    <a:pt x="6" y="64"/>
                    <a:pt x="7" y="65"/>
                  </a:cubicBezTo>
                  <a:cubicBezTo>
                    <a:pt x="8" y="65"/>
                    <a:pt x="10" y="64"/>
                    <a:pt x="10" y="62"/>
                  </a:cubicBezTo>
                  <a:cubicBezTo>
                    <a:pt x="12" y="57"/>
                    <a:pt x="15" y="53"/>
                    <a:pt x="15" y="5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9" y="50"/>
                    <a:pt x="24" y="47"/>
                    <a:pt x="26" y="47"/>
                  </a:cubicBezTo>
                  <a:cubicBezTo>
                    <a:pt x="26" y="47"/>
                    <a:pt x="28" y="46"/>
                    <a:pt x="29" y="46"/>
                  </a:cubicBezTo>
                  <a:cubicBezTo>
                    <a:pt x="31" y="45"/>
                    <a:pt x="33" y="44"/>
                    <a:pt x="34" y="44"/>
                  </a:cubicBezTo>
                  <a:cubicBezTo>
                    <a:pt x="35" y="43"/>
                    <a:pt x="36" y="43"/>
                    <a:pt x="37" y="43"/>
                  </a:cubicBezTo>
                  <a:cubicBezTo>
                    <a:pt x="41" y="43"/>
                    <a:pt x="46" y="42"/>
                    <a:pt x="48" y="44"/>
                  </a:cubicBezTo>
                  <a:cubicBezTo>
                    <a:pt x="49" y="45"/>
                    <a:pt x="50" y="45"/>
                    <a:pt x="50" y="45"/>
                  </a:cubicBezTo>
                  <a:cubicBezTo>
                    <a:pt x="52" y="46"/>
                    <a:pt x="53" y="44"/>
                    <a:pt x="54" y="42"/>
                  </a:cubicBezTo>
                  <a:cubicBezTo>
                    <a:pt x="54" y="41"/>
                    <a:pt x="55" y="40"/>
                    <a:pt x="59" y="38"/>
                  </a:cubicBezTo>
                  <a:cubicBezTo>
                    <a:pt x="62" y="36"/>
                    <a:pt x="64" y="34"/>
                    <a:pt x="66" y="32"/>
                  </a:cubicBezTo>
                  <a:cubicBezTo>
                    <a:pt x="66" y="32"/>
                    <a:pt x="70" y="29"/>
                    <a:pt x="78" y="22"/>
                  </a:cubicBezTo>
                  <a:cubicBezTo>
                    <a:pt x="86" y="17"/>
                    <a:pt x="90" y="8"/>
                    <a:pt x="90" y="8"/>
                  </a:cubicBezTo>
                  <a:cubicBezTo>
                    <a:pt x="91" y="6"/>
                    <a:pt x="92" y="3"/>
                    <a:pt x="91" y="2"/>
                  </a:cubicBezTo>
                  <a:cubicBezTo>
                    <a:pt x="91" y="2"/>
                    <a:pt x="91" y="1"/>
                    <a:pt x="89" y="1"/>
                  </a:cubicBezTo>
                  <a:cubicBezTo>
                    <a:pt x="88" y="1"/>
                    <a:pt x="87" y="1"/>
                    <a:pt x="85" y="1"/>
                  </a:cubicBezTo>
                  <a:cubicBezTo>
                    <a:pt x="82" y="1"/>
                    <a:pt x="68" y="2"/>
                    <a:pt x="65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3" y="1"/>
                    <a:pt x="59" y="2"/>
                    <a:pt x="55" y="2"/>
                  </a:cubicBezTo>
                  <a:cubicBezTo>
                    <a:pt x="50" y="2"/>
                    <a:pt x="44" y="2"/>
                    <a:pt x="42" y="2"/>
                  </a:cubicBezTo>
                  <a:cubicBezTo>
                    <a:pt x="42" y="2"/>
                    <a:pt x="41" y="2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lose/>
                </a:path>
              </a:pathLst>
            </a:custGeom>
            <a:solidFill>
              <a:srgbClr val="005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619" y="2006"/>
              <a:ext cx="3" cy="12"/>
            </a:xfrm>
            <a:custGeom>
              <a:avLst/>
              <a:gdLst>
                <a:gd name="T0" fmla="*/ 2 w 3"/>
                <a:gd name="T1" fmla="*/ 0 h 10"/>
                <a:gd name="T2" fmla="*/ 0 w 3"/>
                <a:gd name="T3" fmla="*/ 9 h 10"/>
                <a:gd name="T4" fmla="*/ 2 w 3"/>
                <a:gd name="T5" fmla="*/ 10 h 10"/>
                <a:gd name="T6" fmla="*/ 3 w 3"/>
                <a:gd name="T7" fmla="*/ 10 h 10"/>
                <a:gd name="T8" fmla="*/ 2 w 3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0">
                  <a:moveTo>
                    <a:pt x="2" y="0"/>
                  </a:moveTo>
                  <a:cubicBezTo>
                    <a:pt x="2" y="0"/>
                    <a:pt x="1" y="3"/>
                    <a:pt x="0" y="9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2" y="4"/>
                    <a:pt x="2" y="0"/>
                    <a:pt x="2" y="0"/>
                  </a:cubicBezTo>
                </a:path>
              </a:pathLst>
            </a:custGeom>
            <a:solidFill>
              <a:srgbClr val="787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1"/>
            <p:cNvSpPr>
              <a:spLocks/>
            </p:cNvSpPr>
            <p:nvPr/>
          </p:nvSpPr>
          <p:spPr bwMode="auto">
            <a:xfrm>
              <a:off x="4540" y="1823"/>
              <a:ext cx="174" cy="195"/>
            </a:xfrm>
            <a:custGeom>
              <a:avLst/>
              <a:gdLst>
                <a:gd name="T0" fmla="*/ 102 w 148"/>
                <a:gd name="T1" fmla="*/ 11 h 166"/>
                <a:gd name="T2" fmla="*/ 90 w 148"/>
                <a:gd name="T3" fmla="*/ 20 h 166"/>
                <a:gd name="T4" fmla="*/ 76 w 148"/>
                <a:gd name="T5" fmla="*/ 26 h 166"/>
                <a:gd name="T6" fmla="*/ 62 w 148"/>
                <a:gd name="T7" fmla="*/ 26 h 166"/>
                <a:gd name="T8" fmla="*/ 48 w 148"/>
                <a:gd name="T9" fmla="*/ 21 h 166"/>
                <a:gd name="T10" fmla="*/ 36 w 148"/>
                <a:gd name="T11" fmla="*/ 13 h 166"/>
                <a:gd name="T12" fmla="*/ 19 w 148"/>
                <a:gd name="T13" fmla="*/ 10 h 166"/>
                <a:gd name="T14" fmla="*/ 9 w 148"/>
                <a:gd name="T15" fmla="*/ 18 h 166"/>
                <a:gd name="T16" fmla="*/ 6 w 148"/>
                <a:gd name="T17" fmla="*/ 46 h 166"/>
                <a:gd name="T18" fmla="*/ 5 w 148"/>
                <a:gd name="T19" fmla="*/ 58 h 166"/>
                <a:gd name="T20" fmla="*/ 4 w 148"/>
                <a:gd name="T21" fmla="*/ 87 h 166"/>
                <a:gd name="T22" fmla="*/ 6 w 148"/>
                <a:gd name="T23" fmla="*/ 134 h 166"/>
                <a:gd name="T24" fmla="*/ 28 w 148"/>
                <a:gd name="T25" fmla="*/ 135 h 166"/>
                <a:gd name="T26" fmla="*/ 34 w 148"/>
                <a:gd name="T27" fmla="*/ 69 h 166"/>
                <a:gd name="T28" fmla="*/ 30 w 148"/>
                <a:gd name="T29" fmla="*/ 48 h 166"/>
                <a:gd name="T30" fmla="*/ 36 w 148"/>
                <a:gd name="T31" fmla="*/ 48 h 166"/>
                <a:gd name="T32" fmla="*/ 46 w 148"/>
                <a:gd name="T33" fmla="*/ 53 h 166"/>
                <a:gd name="T34" fmla="*/ 61 w 148"/>
                <a:gd name="T35" fmla="*/ 56 h 166"/>
                <a:gd name="T36" fmla="*/ 78 w 148"/>
                <a:gd name="T37" fmla="*/ 55 h 166"/>
                <a:gd name="T38" fmla="*/ 95 w 148"/>
                <a:gd name="T39" fmla="*/ 50 h 166"/>
                <a:gd name="T40" fmla="*/ 109 w 148"/>
                <a:gd name="T41" fmla="*/ 58 h 166"/>
                <a:gd name="T42" fmla="*/ 103 w 148"/>
                <a:gd name="T43" fmla="*/ 85 h 166"/>
                <a:gd name="T44" fmla="*/ 82 w 148"/>
                <a:gd name="T45" fmla="*/ 78 h 166"/>
                <a:gd name="T46" fmla="*/ 60 w 148"/>
                <a:gd name="T47" fmla="*/ 93 h 166"/>
                <a:gd name="T48" fmla="*/ 67 w 148"/>
                <a:gd name="T49" fmla="*/ 165 h 166"/>
                <a:gd name="T50" fmla="*/ 70 w 148"/>
                <a:gd name="T51" fmla="*/ 166 h 166"/>
                <a:gd name="T52" fmla="*/ 83 w 148"/>
                <a:gd name="T53" fmla="*/ 131 h 166"/>
                <a:gd name="T54" fmla="*/ 85 w 148"/>
                <a:gd name="T55" fmla="*/ 106 h 166"/>
                <a:gd name="T56" fmla="*/ 108 w 148"/>
                <a:gd name="T57" fmla="*/ 113 h 166"/>
                <a:gd name="T58" fmla="*/ 141 w 148"/>
                <a:gd name="T59" fmla="*/ 90 h 166"/>
                <a:gd name="T60" fmla="*/ 141 w 148"/>
                <a:gd name="T61" fmla="*/ 57 h 166"/>
                <a:gd name="T62" fmla="*/ 136 w 148"/>
                <a:gd name="T63" fmla="*/ 28 h 166"/>
                <a:gd name="T64" fmla="*/ 119 w 148"/>
                <a:gd name="T65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66">
                  <a:moveTo>
                    <a:pt x="113" y="0"/>
                  </a:moveTo>
                  <a:cubicBezTo>
                    <a:pt x="106" y="0"/>
                    <a:pt x="102" y="11"/>
                    <a:pt x="102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94" y="11"/>
                    <a:pt x="90" y="20"/>
                    <a:pt x="90" y="20"/>
                  </a:cubicBezTo>
                  <a:cubicBezTo>
                    <a:pt x="89" y="20"/>
                    <a:pt x="88" y="20"/>
                    <a:pt x="87" y="20"/>
                  </a:cubicBezTo>
                  <a:cubicBezTo>
                    <a:pt x="81" y="20"/>
                    <a:pt x="76" y="26"/>
                    <a:pt x="76" y="26"/>
                  </a:cubicBezTo>
                  <a:cubicBezTo>
                    <a:pt x="73" y="25"/>
                    <a:pt x="71" y="25"/>
                    <a:pt x="69" y="25"/>
                  </a:cubicBezTo>
                  <a:cubicBezTo>
                    <a:pt x="65" y="25"/>
                    <a:pt x="62" y="26"/>
                    <a:pt x="62" y="26"/>
                  </a:cubicBezTo>
                  <a:cubicBezTo>
                    <a:pt x="60" y="22"/>
                    <a:pt x="54" y="21"/>
                    <a:pt x="51" y="21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6" y="13"/>
                    <a:pt x="36" y="13"/>
                    <a:pt x="36" y="13"/>
                  </a:cubicBezTo>
                  <a:cubicBezTo>
                    <a:pt x="34" y="9"/>
                    <a:pt x="31" y="8"/>
                    <a:pt x="28" y="8"/>
                  </a:cubicBezTo>
                  <a:cubicBezTo>
                    <a:pt x="23" y="8"/>
                    <a:pt x="19" y="10"/>
                    <a:pt x="19" y="10"/>
                  </a:cubicBezTo>
                  <a:cubicBezTo>
                    <a:pt x="18" y="10"/>
                    <a:pt x="18" y="10"/>
                    <a:pt x="17" y="10"/>
                  </a:cubicBezTo>
                  <a:cubicBezTo>
                    <a:pt x="9" y="10"/>
                    <a:pt x="9" y="18"/>
                    <a:pt x="9" y="18"/>
                  </a:cubicBezTo>
                  <a:cubicBezTo>
                    <a:pt x="5" y="21"/>
                    <a:pt x="7" y="31"/>
                    <a:pt x="7" y="31"/>
                  </a:cubicBezTo>
                  <a:cubicBezTo>
                    <a:pt x="3" y="36"/>
                    <a:pt x="6" y="46"/>
                    <a:pt x="6" y="46"/>
                  </a:cubicBezTo>
                  <a:cubicBezTo>
                    <a:pt x="2" y="50"/>
                    <a:pt x="6" y="57"/>
                    <a:pt x="6" y="57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3" y="62"/>
                    <a:pt x="5" y="72"/>
                    <a:pt x="5" y="72"/>
                  </a:cubicBezTo>
                  <a:cubicBezTo>
                    <a:pt x="2" y="75"/>
                    <a:pt x="4" y="87"/>
                    <a:pt x="4" y="87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0" y="117"/>
                    <a:pt x="6" y="134"/>
                    <a:pt x="6" y="134"/>
                  </a:cubicBezTo>
                  <a:cubicBezTo>
                    <a:pt x="9" y="139"/>
                    <a:pt x="13" y="141"/>
                    <a:pt x="17" y="141"/>
                  </a:cubicBezTo>
                  <a:cubicBezTo>
                    <a:pt x="23" y="141"/>
                    <a:pt x="28" y="135"/>
                    <a:pt x="28" y="135"/>
                  </a:cubicBezTo>
                  <a:cubicBezTo>
                    <a:pt x="40" y="122"/>
                    <a:pt x="31" y="87"/>
                    <a:pt x="31" y="87"/>
                  </a:cubicBezTo>
                  <a:cubicBezTo>
                    <a:pt x="36" y="81"/>
                    <a:pt x="34" y="69"/>
                    <a:pt x="34" y="69"/>
                  </a:cubicBezTo>
                  <a:cubicBezTo>
                    <a:pt x="35" y="62"/>
                    <a:pt x="32" y="59"/>
                    <a:pt x="32" y="59"/>
                  </a:cubicBezTo>
                  <a:cubicBezTo>
                    <a:pt x="35" y="56"/>
                    <a:pt x="30" y="48"/>
                    <a:pt x="30" y="48"/>
                  </a:cubicBezTo>
                  <a:cubicBezTo>
                    <a:pt x="31" y="45"/>
                    <a:pt x="32" y="44"/>
                    <a:pt x="33" y="44"/>
                  </a:cubicBezTo>
                  <a:cubicBezTo>
                    <a:pt x="34" y="44"/>
                    <a:pt x="36" y="46"/>
                    <a:pt x="36" y="48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8" y="52"/>
                    <a:pt x="46" y="53"/>
                    <a:pt x="46" y="53"/>
                  </a:cubicBezTo>
                  <a:cubicBezTo>
                    <a:pt x="48" y="56"/>
                    <a:pt x="58" y="57"/>
                    <a:pt x="60" y="57"/>
                  </a:cubicBezTo>
                  <a:cubicBezTo>
                    <a:pt x="61" y="57"/>
                    <a:pt x="61" y="56"/>
                    <a:pt x="61" y="56"/>
                  </a:cubicBezTo>
                  <a:cubicBezTo>
                    <a:pt x="64" y="58"/>
                    <a:pt x="66" y="59"/>
                    <a:pt x="68" y="59"/>
                  </a:cubicBezTo>
                  <a:cubicBezTo>
                    <a:pt x="73" y="59"/>
                    <a:pt x="78" y="55"/>
                    <a:pt x="78" y="55"/>
                  </a:cubicBezTo>
                  <a:cubicBezTo>
                    <a:pt x="79" y="55"/>
                    <a:pt x="80" y="56"/>
                    <a:pt x="81" y="56"/>
                  </a:cubicBezTo>
                  <a:cubicBezTo>
                    <a:pt x="88" y="56"/>
                    <a:pt x="95" y="50"/>
                    <a:pt x="95" y="50"/>
                  </a:cubicBezTo>
                  <a:cubicBezTo>
                    <a:pt x="104" y="49"/>
                    <a:pt x="107" y="46"/>
                    <a:pt x="107" y="46"/>
                  </a:cubicBezTo>
                  <a:cubicBezTo>
                    <a:pt x="105" y="50"/>
                    <a:pt x="109" y="58"/>
                    <a:pt x="109" y="58"/>
                  </a:cubicBezTo>
                  <a:cubicBezTo>
                    <a:pt x="106" y="66"/>
                    <a:pt x="109" y="72"/>
                    <a:pt x="109" y="72"/>
                  </a:cubicBezTo>
                  <a:cubicBezTo>
                    <a:pt x="110" y="82"/>
                    <a:pt x="106" y="85"/>
                    <a:pt x="103" y="85"/>
                  </a:cubicBezTo>
                  <a:cubicBezTo>
                    <a:pt x="100" y="85"/>
                    <a:pt x="98" y="83"/>
                    <a:pt x="98" y="83"/>
                  </a:cubicBezTo>
                  <a:cubicBezTo>
                    <a:pt x="91" y="78"/>
                    <a:pt x="82" y="78"/>
                    <a:pt x="82" y="78"/>
                  </a:cubicBezTo>
                  <a:cubicBezTo>
                    <a:pt x="81" y="78"/>
                    <a:pt x="80" y="78"/>
                    <a:pt x="80" y="78"/>
                  </a:cubicBezTo>
                  <a:cubicBezTo>
                    <a:pt x="66" y="78"/>
                    <a:pt x="60" y="93"/>
                    <a:pt x="60" y="93"/>
                  </a:cubicBezTo>
                  <a:cubicBezTo>
                    <a:pt x="58" y="101"/>
                    <a:pt x="59" y="126"/>
                    <a:pt x="59" y="126"/>
                  </a:cubicBezTo>
                  <a:cubicBezTo>
                    <a:pt x="59" y="154"/>
                    <a:pt x="65" y="162"/>
                    <a:pt x="67" y="165"/>
                  </a:cubicBezTo>
                  <a:cubicBezTo>
                    <a:pt x="68" y="159"/>
                    <a:pt x="69" y="156"/>
                    <a:pt x="69" y="156"/>
                  </a:cubicBezTo>
                  <a:cubicBezTo>
                    <a:pt x="69" y="156"/>
                    <a:pt x="69" y="160"/>
                    <a:pt x="70" y="166"/>
                  </a:cubicBezTo>
                  <a:cubicBezTo>
                    <a:pt x="70" y="166"/>
                    <a:pt x="71" y="166"/>
                    <a:pt x="71" y="166"/>
                  </a:cubicBezTo>
                  <a:cubicBezTo>
                    <a:pt x="83" y="166"/>
                    <a:pt x="83" y="133"/>
                    <a:pt x="83" y="131"/>
                  </a:cubicBezTo>
                  <a:cubicBezTo>
                    <a:pt x="84" y="126"/>
                    <a:pt x="83" y="109"/>
                    <a:pt x="83" y="109"/>
                  </a:cubicBezTo>
                  <a:cubicBezTo>
                    <a:pt x="83" y="107"/>
                    <a:pt x="84" y="106"/>
                    <a:pt x="85" y="106"/>
                  </a:cubicBezTo>
                  <a:cubicBezTo>
                    <a:pt x="89" y="106"/>
                    <a:pt x="95" y="111"/>
                    <a:pt x="95" y="111"/>
                  </a:cubicBezTo>
                  <a:cubicBezTo>
                    <a:pt x="99" y="113"/>
                    <a:pt x="104" y="113"/>
                    <a:pt x="108" y="113"/>
                  </a:cubicBezTo>
                  <a:cubicBezTo>
                    <a:pt x="117" y="113"/>
                    <a:pt x="123" y="110"/>
                    <a:pt x="123" y="110"/>
                  </a:cubicBezTo>
                  <a:cubicBezTo>
                    <a:pt x="133" y="107"/>
                    <a:pt x="141" y="90"/>
                    <a:pt x="141" y="90"/>
                  </a:cubicBezTo>
                  <a:cubicBezTo>
                    <a:pt x="146" y="87"/>
                    <a:pt x="144" y="71"/>
                    <a:pt x="144" y="71"/>
                  </a:cubicBezTo>
                  <a:cubicBezTo>
                    <a:pt x="148" y="66"/>
                    <a:pt x="141" y="57"/>
                    <a:pt x="141" y="57"/>
                  </a:cubicBezTo>
                  <a:cubicBezTo>
                    <a:pt x="142" y="49"/>
                    <a:pt x="138" y="43"/>
                    <a:pt x="138" y="43"/>
                  </a:cubicBezTo>
                  <a:cubicBezTo>
                    <a:pt x="141" y="36"/>
                    <a:pt x="136" y="28"/>
                    <a:pt x="136" y="28"/>
                  </a:cubicBezTo>
                  <a:cubicBezTo>
                    <a:pt x="136" y="18"/>
                    <a:pt x="127" y="13"/>
                    <a:pt x="127" y="13"/>
                  </a:cubicBezTo>
                  <a:cubicBezTo>
                    <a:pt x="127" y="7"/>
                    <a:pt x="119" y="2"/>
                    <a:pt x="119" y="2"/>
                  </a:cubicBezTo>
                  <a:cubicBezTo>
                    <a:pt x="117" y="1"/>
                    <a:pt x="115" y="0"/>
                    <a:pt x="113" y="0"/>
                  </a:cubicBezTo>
                </a:path>
              </a:pathLst>
            </a:custGeom>
            <a:solidFill>
              <a:srgbClr val="EB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2"/>
            <p:cNvSpPr>
              <a:spLocks/>
            </p:cNvSpPr>
            <p:nvPr/>
          </p:nvSpPr>
          <p:spPr bwMode="auto">
            <a:xfrm>
              <a:off x="4579" y="1194"/>
              <a:ext cx="94" cy="72"/>
            </a:xfrm>
            <a:custGeom>
              <a:avLst/>
              <a:gdLst>
                <a:gd name="T0" fmla="*/ 47 w 80"/>
                <a:gd name="T1" fmla="*/ 0 h 61"/>
                <a:gd name="T2" fmla="*/ 42 w 80"/>
                <a:gd name="T3" fmla="*/ 1 h 61"/>
                <a:gd name="T4" fmla="*/ 39 w 80"/>
                <a:gd name="T5" fmla="*/ 0 h 61"/>
                <a:gd name="T6" fmla="*/ 33 w 80"/>
                <a:gd name="T7" fmla="*/ 2 h 61"/>
                <a:gd name="T8" fmla="*/ 31 w 80"/>
                <a:gd name="T9" fmla="*/ 2 h 61"/>
                <a:gd name="T10" fmla="*/ 23 w 80"/>
                <a:gd name="T11" fmla="*/ 7 h 61"/>
                <a:gd name="T12" fmla="*/ 23 w 80"/>
                <a:gd name="T13" fmla="*/ 6 h 61"/>
                <a:gd name="T14" fmla="*/ 16 w 80"/>
                <a:gd name="T15" fmla="*/ 11 h 61"/>
                <a:gd name="T16" fmla="*/ 10 w 80"/>
                <a:gd name="T17" fmla="*/ 16 h 61"/>
                <a:gd name="T18" fmla="*/ 6 w 80"/>
                <a:gd name="T19" fmla="*/ 23 h 61"/>
                <a:gd name="T20" fmla="*/ 3 w 80"/>
                <a:gd name="T21" fmla="*/ 30 h 61"/>
                <a:gd name="T22" fmla="*/ 1 w 80"/>
                <a:gd name="T23" fmla="*/ 38 h 61"/>
                <a:gd name="T24" fmla="*/ 6 w 80"/>
                <a:gd name="T25" fmla="*/ 47 h 61"/>
                <a:gd name="T26" fmla="*/ 10 w 80"/>
                <a:gd name="T27" fmla="*/ 49 h 61"/>
                <a:gd name="T28" fmla="*/ 13 w 80"/>
                <a:gd name="T29" fmla="*/ 48 h 61"/>
                <a:gd name="T30" fmla="*/ 16 w 80"/>
                <a:gd name="T31" fmla="*/ 49 h 61"/>
                <a:gd name="T32" fmla="*/ 23 w 80"/>
                <a:gd name="T33" fmla="*/ 47 h 61"/>
                <a:gd name="T34" fmla="*/ 26 w 80"/>
                <a:gd name="T35" fmla="*/ 50 h 61"/>
                <a:gd name="T36" fmla="*/ 29 w 80"/>
                <a:gd name="T37" fmla="*/ 50 h 61"/>
                <a:gd name="T38" fmla="*/ 34 w 80"/>
                <a:gd name="T39" fmla="*/ 50 h 61"/>
                <a:gd name="T40" fmla="*/ 38 w 80"/>
                <a:gd name="T41" fmla="*/ 51 h 61"/>
                <a:gd name="T42" fmla="*/ 45 w 80"/>
                <a:gd name="T43" fmla="*/ 50 h 61"/>
                <a:gd name="T44" fmla="*/ 54 w 80"/>
                <a:gd name="T45" fmla="*/ 53 h 61"/>
                <a:gd name="T46" fmla="*/ 61 w 80"/>
                <a:gd name="T47" fmla="*/ 61 h 61"/>
                <a:gd name="T48" fmla="*/ 62 w 80"/>
                <a:gd name="T49" fmla="*/ 61 h 61"/>
                <a:gd name="T50" fmla="*/ 67 w 80"/>
                <a:gd name="T51" fmla="*/ 57 h 61"/>
                <a:gd name="T52" fmla="*/ 61 w 80"/>
                <a:gd name="T53" fmla="*/ 51 h 61"/>
                <a:gd name="T54" fmla="*/ 62 w 80"/>
                <a:gd name="T55" fmla="*/ 51 h 61"/>
                <a:gd name="T56" fmla="*/ 69 w 80"/>
                <a:gd name="T57" fmla="*/ 46 h 61"/>
                <a:gd name="T58" fmla="*/ 73 w 80"/>
                <a:gd name="T59" fmla="*/ 36 h 61"/>
                <a:gd name="T60" fmla="*/ 74 w 80"/>
                <a:gd name="T61" fmla="*/ 24 h 61"/>
                <a:gd name="T62" fmla="*/ 72 w 80"/>
                <a:gd name="T63" fmla="*/ 14 h 61"/>
                <a:gd name="T64" fmla="*/ 66 w 80"/>
                <a:gd name="T65" fmla="*/ 9 h 61"/>
                <a:gd name="T66" fmla="*/ 66 w 80"/>
                <a:gd name="T67" fmla="*/ 9 h 61"/>
                <a:gd name="T68" fmla="*/ 59 w 80"/>
                <a:gd name="T69" fmla="*/ 4 h 61"/>
                <a:gd name="T70" fmla="*/ 54 w 80"/>
                <a:gd name="T71" fmla="*/ 1 h 61"/>
                <a:gd name="T72" fmla="*/ 53 w 80"/>
                <a:gd name="T73" fmla="*/ 2 h 61"/>
                <a:gd name="T74" fmla="*/ 47 w 80"/>
                <a:gd name="T7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61">
                  <a:moveTo>
                    <a:pt x="47" y="0"/>
                  </a:moveTo>
                  <a:cubicBezTo>
                    <a:pt x="44" y="0"/>
                    <a:pt x="42" y="1"/>
                    <a:pt x="42" y="1"/>
                  </a:cubicBezTo>
                  <a:cubicBezTo>
                    <a:pt x="41" y="1"/>
                    <a:pt x="40" y="0"/>
                    <a:pt x="39" y="0"/>
                  </a:cubicBezTo>
                  <a:cubicBezTo>
                    <a:pt x="36" y="0"/>
                    <a:pt x="33" y="2"/>
                    <a:pt x="33" y="2"/>
                  </a:cubicBezTo>
                  <a:cubicBezTo>
                    <a:pt x="32" y="2"/>
                    <a:pt x="31" y="2"/>
                    <a:pt x="31" y="2"/>
                  </a:cubicBezTo>
                  <a:cubicBezTo>
                    <a:pt x="27" y="2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18" y="6"/>
                    <a:pt x="16" y="11"/>
                    <a:pt x="16" y="11"/>
                  </a:cubicBezTo>
                  <a:cubicBezTo>
                    <a:pt x="12" y="11"/>
                    <a:pt x="10" y="16"/>
                    <a:pt x="10" y="16"/>
                  </a:cubicBezTo>
                  <a:cubicBezTo>
                    <a:pt x="5" y="18"/>
                    <a:pt x="6" y="23"/>
                    <a:pt x="6" y="23"/>
                  </a:cubicBezTo>
                  <a:cubicBezTo>
                    <a:pt x="2" y="24"/>
                    <a:pt x="3" y="30"/>
                    <a:pt x="3" y="30"/>
                  </a:cubicBezTo>
                  <a:cubicBezTo>
                    <a:pt x="1" y="31"/>
                    <a:pt x="1" y="38"/>
                    <a:pt x="1" y="38"/>
                  </a:cubicBezTo>
                  <a:cubicBezTo>
                    <a:pt x="0" y="42"/>
                    <a:pt x="6" y="47"/>
                    <a:pt x="6" y="47"/>
                  </a:cubicBezTo>
                  <a:cubicBezTo>
                    <a:pt x="7" y="49"/>
                    <a:pt x="8" y="49"/>
                    <a:pt x="10" y="49"/>
                  </a:cubicBezTo>
                  <a:cubicBezTo>
                    <a:pt x="12" y="49"/>
                    <a:pt x="13" y="48"/>
                    <a:pt x="13" y="48"/>
                  </a:cubicBezTo>
                  <a:cubicBezTo>
                    <a:pt x="15" y="49"/>
                    <a:pt x="15" y="49"/>
                    <a:pt x="16" y="49"/>
                  </a:cubicBezTo>
                  <a:cubicBezTo>
                    <a:pt x="19" y="49"/>
                    <a:pt x="21" y="48"/>
                    <a:pt x="23" y="47"/>
                  </a:cubicBezTo>
                  <a:cubicBezTo>
                    <a:pt x="23" y="47"/>
                    <a:pt x="24" y="48"/>
                    <a:pt x="26" y="50"/>
                  </a:cubicBezTo>
                  <a:cubicBezTo>
                    <a:pt x="27" y="50"/>
                    <a:pt x="28" y="50"/>
                    <a:pt x="29" y="50"/>
                  </a:cubicBezTo>
                  <a:cubicBezTo>
                    <a:pt x="32" y="50"/>
                    <a:pt x="34" y="50"/>
                    <a:pt x="34" y="50"/>
                  </a:cubicBezTo>
                  <a:cubicBezTo>
                    <a:pt x="35" y="51"/>
                    <a:pt x="36" y="51"/>
                    <a:pt x="38" y="51"/>
                  </a:cubicBezTo>
                  <a:cubicBezTo>
                    <a:pt x="41" y="51"/>
                    <a:pt x="45" y="50"/>
                    <a:pt x="45" y="50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5" y="55"/>
                    <a:pt x="61" y="61"/>
                    <a:pt x="61" y="61"/>
                  </a:cubicBezTo>
                  <a:cubicBezTo>
                    <a:pt x="61" y="61"/>
                    <a:pt x="61" y="61"/>
                    <a:pt x="62" y="61"/>
                  </a:cubicBezTo>
                  <a:cubicBezTo>
                    <a:pt x="64" y="61"/>
                    <a:pt x="67" y="57"/>
                    <a:pt x="67" y="57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1" y="51"/>
                    <a:pt x="62" y="51"/>
                    <a:pt x="62" y="51"/>
                  </a:cubicBezTo>
                  <a:cubicBezTo>
                    <a:pt x="64" y="51"/>
                    <a:pt x="67" y="48"/>
                    <a:pt x="69" y="46"/>
                  </a:cubicBezTo>
                  <a:cubicBezTo>
                    <a:pt x="75" y="39"/>
                    <a:pt x="73" y="36"/>
                    <a:pt x="73" y="36"/>
                  </a:cubicBezTo>
                  <a:cubicBezTo>
                    <a:pt x="80" y="32"/>
                    <a:pt x="74" y="24"/>
                    <a:pt x="74" y="24"/>
                  </a:cubicBezTo>
                  <a:cubicBezTo>
                    <a:pt x="75" y="22"/>
                    <a:pt x="75" y="18"/>
                    <a:pt x="72" y="14"/>
                  </a:cubicBezTo>
                  <a:cubicBezTo>
                    <a:pt x="69" y="10"/>
                    <a:pt x="66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4" y="4"/>
                    <a:pt x="59" y="4"/>
                    <a:pt x="59" y="4"/>
                  </a:cubicBezTo>
                  <a:cubicBezTo>
                    <a:pt x="58" y="2"/>
                    <a:pt x="55" y="1"/>
                    <a:pt x="54" y="1"/>
                  </a:cubicBezTo>
                  <a:cubicBezTo>
                    <a:pt x="54" y="1"/>
                    <a:pt x="53" y="2"/>
                    <a:pt x="53" y="2"/>
                  </a:cubicBezTo>
                  <a:cubicBezTo>
                    <a:pt x="51" y="0"/>
                    <a:pt x="49" y="0"/>
                    <a:pt x="47" y="0"/>
                  </a:cubicBezTo>
                </a:path>
              </a:pathLst>
            </a:custGeom>
            <a:solidFill>
              <a:srgbClr val="EB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3"/>
            <p:cNvSpPr>
              <a:spLocks/>
            </p:cNvSpPr>
            <p:nvPr/>
          </p:nvSpPr>
          <p:spPr bwMode="auto">
            <a:xfrm>
              <a:off x="4509" y="1613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EB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4"/>
            <p:cNvSpPr>
              <a:spLocks/>
            </p:cNvSpPr>
            <p:nvPr/>
          </p:nvSpPr>
          <p:spPr bwMode="auto">
            <a:xfrm>
              <a:off x="4509" y="1466"/>
              <a:ext cx="232" cy="203"/>
            </a:xfrm>
            <a:custGeom>
              <a:avLst/>
              <a:gdLst>
                <a:gd name="T0" fmla="*/ 105 w 198"/>
                <a:gd name="T1" fmla="*/ 0 h 173"/>
                <a:gd name="T2" fmla="*/ 93 w 198"/>
                <a:gd name="T3" fmla="*/ 0 h 173"/>
                <a:gd name="T4" fmla="*/ 93 w 198"/>
                <a:gd name="T5" fmla="*/ 47 h 173"/>
                <a:gd name="T6" fmla="*/ 87 w 198"/>
                <a:gd name="T7" fmla="*/ 42 h 173"/>
                <a:gd name="T8" fmla="*/ 81 w 198"/>
                <a:gd name="T9" fmla="*/ 32 h 173"/>
                <a:gd name="T10" fmla="*/ 68 w 198"/>
                <a:gd name="T11" fmla="*/ 19 h 173"/>
                <a:gd name="T12" fmla="*/ 61 w 198"/>
                <a:gd name="T13" fmla="*/ 23 h 173"/>
                <a:gd name="T14" fmla="*/ 44 w 198"/>
                <a:gd name="T15" fmla="*/ 42 h 173"/>
                <a:gd name="T16" fmla="*/ 35 w 198"/>
                <a:gd name="T17" fmla="*/ 50 h 173"/>
                <a:gd name="T18" fmla="*/ 28 w 198"/>
                <a:gd name="T19" fmla="*/ 60 h 173"/>
                <a:gd name="T20" fmla="*/ 22 w 198"/>
                <a:gd name="T21" fmla="*/ 68 h 173"/>
                <a:gd name="T22" fmla="*/ 16 w 198"/>
                <a:gd name="T23" fmla="*/ 78 h 173"/>
                <a:gd name="T24" fmla="*/ 12 w 198"/>
                <a:gd name="T25" fmla="*/ 90 h 173"/>
                <a:gd name="T26" fmla="*/ 4 w 198"/>
                <a:gd name="T27" fmla="*/ 107 h 173"/>
                <a:gd name="T28" fmla="*/ 0 w 198"/>
                <a:gd name="T29" fmla="*/ 126 h 173"/>
                <a:gd name="T30" fmla="*/ 0 w 198"/>
                <a:gd name="T31" fmla="*/ 133 h 173"/>
                <a:gd name="T32" fmla="*/ 5 w 198"/>
                <a:gd name="T33" fmla="*/ 147 h 173"/>
                <a:gd name="T34" fmla="*/ 6 w 198"/>
                <a:gd name="T35" fmla="*/ 163 h 173"/>
                <a:gd name="T36" fmla="*/ 21 w 198"/>
                <a:gd name="T37" fmla="*/ 173 h 173"/>
                <a:gd name="T38" fmla="*/ 41 w 198"/>
                <a:gd name="T39" fmla="*/ 166 h 173"/>
                <a:gd name="T40" fmla="*/ 48 w 198"/>
                <a:gd name="T41" fmla="*/ 153 h 173"/>
                <a:gd name="T42" fmla="*/ 63 w 198"/>
                <a:gd name="T43" fmla="*/ 152 h 173"/>
                <a:gd name="T44" fmla="*/ 72 w 198"/>
                <a:gd name="T45" fmla="*/ 146 h 173"/>
                <a:gd name="T46" fmla="*/ 84 w 198"/>
                <a:gd name="T47" fmla="*/ 128 h 173"/>
                <a:gd name="T48" fmla="*/ 83 w 198"/>
                <a:gd name="T49" fmla="*/ 96 h 173"/>
                <a:gd name="T50" fmla="*/ 92 w 198"/>
                <a:gd name="T51" fmla="*/ 68 h 173"/>
                <a:gd name="T52" fmla="*/ 93 w 198"/>
                <a:gd name="T53" fmla="*/ 67 h 173"/>
                <a:gd name="T54" fmla="*/ 105 w 198"/>
                <a:gd name="T55" fmla="*/ 67 h 173"/>
                <a:gd name="T56" fmla="*/ 105 w 198"/>
                <a:gd name="T57" fmla="*/ 68 h 173"/>
                <a:gd name="T58" fmla="*/ 115 w 198"/>
                <a:gd name="T59" fmla="*/ 96 h 173"/>
                <a:gd name="T60" fmla="*/ 114 w 198"/>
                <a:gd name="T61" fmla="*/ 128 h 173"/>
                <a:gd name="T62" fmla="*/ 126 w 198"/>
                <a:gd name="T63" fmla="*/ 146 h 173"/>
                <a:gd name="T64" fmla="*/ 135 w 198"/>
                <a:gd name="T65" fmla="*/ 152 h 173"/>
                <a:gd name="T66" fmla="*/ 150 w 198"/>
                <a:gd name="T67" fmla="*/ 153 h 173"/>
                <a:gd name="T68" fmla="*/ 157 w 198"/>
                <a:gd name="T69" fmla="*/ 166 h 173"/>
                <a:gd name="T70" fmla="*/ 177 w 198"/>
                <a:gd name="T71" fmla="*/ 173 h 173"/>
                <a:gd name="T72" fmla="*/ 192 w 198"/>
                <a:gd name="T73" fmla="*/ 163 h 173"/>
                <a:gd name="T74" fmla="*/ 193 w 198"/>
                <a:gd name="T75" fmla="*/ 147 h 173"/>
                <a:gd name="T76" fmla="*/ 198 w 198"/>
                <a:gd name="T77" fmla="*/ 133 h 173"/>
                <a:gd name="T78" fmla="*/ 198 w 198"/>
                <a:gd name="T79" fmla="*/ 126 h 173"/>
                <a:gd name="T80" fmla="*/ 194 w 198"/>
                <a:gd name="T81" fmla="*/ 107 h 173"/>
                <a:gd name="T82" fmla="*/ 186 w 198"/>
                <a:gd name="T83" fmla="*/ 90 h 173"/>
                <a:gd name="T84" fmla="*/ 182 w 198"/>
                <a:gd name="T85" fmla="*/ 78 h 173"/>
                <a:gd name="T86" fmla="*/ 176 w 198"/>
                <a:gd name="T87" fmla="*/ 68 h 173"/>
                <a:gd name="T88" fmla="*/ 170 w 198"/>
                <a:gd name="T89" fmla="*/ 60 h 173"/>
                <a:gd name="T90" fmla="*/ 163 w 198"/>
                <a:gd name="T91" fmla="*/ 50 h 173"/>
                <a:gd name="T92" fmla="*/ 154 w 198"/>
                <a:gd name="T93" fmla="*/ 42 h 173"/>
                <a:gd name="T94" fmla="*/ 137 w 198"/>
                <a:gd name="T95" fmla="*/ 23 h 173"/>
                <a:gd name="T96" fmla="*/ 130 w 198"/>
                <a:gd name="T97" fmla="*/ 19 h 173"/>
                <a:gd name="T98" fmla="*/ 117 w 198"/>
                <a:gd name="T99" fmla="*/ 32 h 173"/>
                <a:gd name="T100" fmla="*/ 111 w 198"/>
                <a:gd name="T101" fmla="*/ 42 h 173"/>
                <a:gd name="T102" fmla="*/ 105 w 198"/>
                <a:gd name="T103" fmla="*/ 47 h 173"/>
                <a:gd name="T104" fmla="*/ 105 w 198"/>
                <a:gd name="T10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8" h="173">
                  <a:moveTo>
                    <a:pt x="105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3" y="47"/>
                    <a:pt x="89" y="43"/>
                    <a:pt x="87" y="42"/>
                  </a:cubicBezTo>
                  <a:cubicBezTo>
                    <a:pt x="87" y="42"/>
                    <a:pt x="81" y="39"/>
                    <a:pt x="81" y="32"/>
                  </a:cubicBezTo>
                  <a:cubicBezTo>
                    <a:pt x="81" y="24"/>
                    <a:pt x="74" y="19"/>
                    <a:pt x="68" y="19"/>
                  </a:cubicBezTo>
                  <a:cubicBezTo>
                    <a:pt x="66" y="19"/>
                    <a:pt x="63" y="20"/>
                    <a:pt x="61" y="23"/>
                  </a:cubicBezTo>
                  <a:cubicBezTo>
                    <a:pt x="55" y="33"/>
                    <a:pt x="44" y="42"/>
                    <a:pt x="44" y="42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17" y="72"/>
                    <a:pt x="16" y="78"/>
                  </a:cubicBezTo>
                  <a:cubicBezTo>
                    <a:pt x="15" y="84"/>
                    <a:pt x="15" y="84"/>
                    <a:pt x="12" y="90"/>
                  </a:cubicBezTo>
                  <a:cubicBezTo>
                    <a:pt x="8" y="97"/>
                    <a:pt x="4" y="99"/>
                    <a:pt x="4" y="107"/>
                  </a:cubicBezTo>
                  <a:cubicBezTo>
                    <a:pt x="4" y="115"/>
                    <a:pt x="1" y="126"/>
                    <a:pt x="0" y="126"/>
                  </a:cubicBezTo>
                  <a:cubicBezTo>
                    <a:pt x="0" y="127"/>
                    <a:pt x="0" y="129"/>
                    <a:pt x="0" y="133"/>
                  </a:cubicBezTo>
                  <a:cubicBezTo>
                    <a:pt x="0" y="139"/>
                    <a:pt x="2" y="142"/>
                    <a:pt x="5" y="147"/>
                  </a:cubicBezTo>
                  <a:cubicBezTo>
                    <a:pt x="6" y="150"/>
                    <a:pt x="4" y="156"/>
                    <a:pt x="6" y="163"/>
                  </a:cubicBezTo>
                  <a:cubicBezTo>
                    <a:pt x="8" y="171"/>
                    <a:pt x="21" y="173"/>
                    <a:pt x="21" y="173"/>
                  </a:cubicBezTo>
                  <a:cubicBezTo>
                    <a:pt x="21" y="173"/>
                    <a:pt x="34" y="173"/>
                    <a:pt x="41" y="166"/>
                  </a:cubicBezTo>
                  <a:cubicBezTo>
                    <a:pt x="48" y="159"/>
                    <a:pt x="48" y="153"/>
                    <a:pt x="48" y="153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85" y="140"/>
                    <a:pt x="84" y="128"/>
                  </a:cubicBezTo>
                  <a:cubicBezTo>
                    <a:pt x="82" y="114"/>
                    <a:pt x="81" y="112"/>
                    <a:pt x="83" y="96"/>
                  </a:cubicBezTo>
                  <a:cubicBezTo>
                    <a:pt x="85" y="80"/>
                    <a:pt x="92" y="68"/>
                    <a:pt x="92" y="68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5" y="68"/>
                    <a:pt x="113" y="81"/>
                    <a:pt x="115" y="96"/>
                  </a:cubicBezTo>
                  <a:cubicBezTo>
                    <a:pt x="117" y="111"/>
                    <a:pt x="116" y="114"/>
                    <a:pt x="114" y="128"/>
                  </a:cubicBezTo>
                  <a:cubicBezTo>
                    <a:pt x="113" y="140"/>
                    <a:pt x="126" y="146"/>
                    <a:pt x="126" y="146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50" y="153"/>
                    <a:pt x="150" y="153"/>
                    <a:pt x="150" y="153"/>
                  </a:cubicBezTo>
                  <a:cubicBezTo>
                    <a:pt x="150" y="153"/>
                    <a:pt x="150" y="159"/>
                    <a:pt x="157" y="166"/>
                  </a:cubicBezTo>
                  <a:cubicBezTo>
                    <a:pt x="164" y="173"/>
                    <a:pt x="177" y="173"/>
                    <a:pt x="177" y="173"/>
                  </a:cubicBezTo>
                  <a:cubicBezTo>
                    <a:pt x="177" y="173"/>
                    <a:pt x="190" y="171"/>
                    <a:pt x="192" y="163"/>
                  </a:cubicBezTo>
                  <a:cubicBezTo>
                    <a:pt x="194" y="156"/>
                    <a:pt x="192" y="150"/>
                    <a:pt x="193" y="147"/>
                  </a:cubicBezTo>
                  <a:cubicBezTo>
                    <a:pt x="196" y="142"/>
                    <a:pt x="198" y="139"/>
                    <a:pt x="198" y="133"/>
                  </a:cubicBezTo>
                  <a:cubicBezTo>
                    <a:pt x="198" y="129"/>
                    <a:pt x="198" y="127"/>
                    <a:pt x="198" y="126"/>
                  </a:cubicBezTo>
                  <a:cubicBezTo>
                    <a:pt x="197" y="126"/>
                    <a:pt x="194" y="115"/>
                    <a:pt x="194" y="107"/>
                  </a:cubicBezTo>
                  <a:cubicBezTo>
                    <a:pt x="194" y="99"/>
                    <a:pt x="190" y="97"/>
                    <a:pt x="186" y="90"/>
                  </a:cubicBezTo>
                  <a:cubicBezTo>
                    <a:pt x="183" y="84"/>
                    <a:pt x="183" y="84"/>
                    <a:pt x="182" y="78"/>
                  </a:cubicBezTo>
                  <a:cubicBezTo>
                    <a:pt x="181" y="72"/>
                    <a:pt x="176" y="68"/>
                    <a:pt x="176" y="68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42"/>
                    <a:pt x="143" y="33"/>
                    <a:pt x="137" y="23"/>
                  </a:cubicBezTo>
                  <a:cubicBezTo>
                    <a:pt x="135" y="20"/>
                    <a:pt x="132" y="19"/>
                    <a:pt x="130" y="19"/>
                  </a:cubicBezTo>
                  <a:cubicBezTo>
                    <a:pt x="124" y="19"/>
                    <a:pt x="117" y="24"/>
                    <a:pt x="117" y="32"/>
                  </a:cubicBezTo>
                  <a:cubicBezTo>
                    <a:pt x="117" y="39"/>
                    <a:pt x="111" y="42"/>
                    <a:pt x="111" y="42"/>
                  </a:cubicBezTo>
                  <a:cubicBezTo>
                    <a:pt x="109" y="43"/>
                    <a:pt x="105" y="47"/>
                    <a:pt x="105" y="47"/>
                  </a:cubicBez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EB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5"/>
            <p:cNvSpPr>
              <a:spLocks/>
            </p:cNvSpPr>
            <p:nvPr/>
          </p:nvSpPr>
          <p:spPr bwMode="auto">
            <a:xfrm>
              <a:off x="4741" y="1613"/>
              <a:ext cx="0" cy="1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EB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6"/>
            <p:cNvSpPr>
              <a:spLocks/>
            </p:cNvSpPr>
            <p:nvPr/>
          </p:nvSpPr>
          <p:spPr bwMode="auto">
            <a:xfrm>
              <a:off x="4590" y="1522"/>
              <a:ext cx="62" cy="85"/>
            </a:xfrm>
            <a:custGeom>
              <a:avLst/>
              <a:gdLst>
                <a:gd name="T0" fmla="*/ 14 w 53"/>
                <a:gd name="T1" fmla="*/ 4 h 73"/>
                <a:gd name="T2" fmla="*/ 16 w 53"/>
                <a:gd name="T3" fmla="*/ 10 h 73"/>
                <a:gd name="T4" fmla="*/ 11 w 53"/>
                <a:gd name="T5" fmla="*/ 17 h 73"/>
                <a:gd name="T6" fmla="*/ 11 w 53"/>
                <a:gd name="T7" fmla="*/ 26 h 73"/>
                <a:gd name="T8" fmla="*/ 6 w 53"/>
                <a:gd name="T9" fmla="*/ 33 h 73"/>
                <a:gd name="T10" fmla="*/ 15 w 53"/>
                <a:gd name="T11" fmla="*/ 62 h 73"/>
                <a:gd name="T12" fmla="*/ 33 w 53"/>
                <a:gd name="T13" fmla="*/ 69 h 73"/>
                <a:gd name="T14" fmla="*/ 50 w 53"/>
                <a:gd name="T15" fmla="*/ 65 h 73"/>
                <a:gd name="T16" fmla="*/ 50 w 53"/>
                <a:gd name="T17" fmla="*/ 48 h 73"/>
                <a:gd name="T18" fmla="*/ 44 w 53"/>
                <a:gd name="T19" fmla="*/ 36 h 73"/>
                <a:gd name="T20" fmla="*/ 34 w 53"/>
                <a:gd name="T21" fmla="*/ 27 h 73"/>
                <a:gd name="T22" fmla="*/ 36 w 53"/>
                <a:gd name="T23" fmla="*/ 23 h 73"/>
                <a:gd name="T24" fmla="*/ 40 w 53"/>
                <a:gd name="T25" fmla="*/ 23 h 73"/>
                <a:gd name="T26" fmla="*/ 41 w 53"/>
                <a:gd name="T27" fmla="*/ 20 h 73"/>
                <a:gd name="T28" fmla="*/ 36 w 53"/>
                <a:gd name="T29" fmla="*/ 20 h 73"/>
                <a:gd name="T30" fmla="*/ 38 w 53"/>
                <a:gd name="T31" fmla="*/ 14 h 73"/>
                <a:gd name="T32" fmla="*/ 35 w 53"/>
                <a:gd name="T33" fmla="*/ 13 h 73"/>
                <a:gd name="T34" fmla="*/ 32 w 53"/>
                <a:gd name="T35" fmla="*/ 19 h 73"/>
                <a:gd name="T36" fmla="*/ 28 w 53"/>
                <a:gd name="T37" fmla="*/ 8 h 73"/>
                <a:gd name="T38" fmla="*/ 30 w 53"/>
                <a:gd name="T39" fmla="*/ 2 h 73"/>
                <a:gd name="T40" fmla="*/ 27 w 53"/>
                <a:gd name="T41" fmla="*/ 1 h 73"/>
                <a:gd name="T42" fmla="*/ 25 w 53"/>
                <a:gd name="T43" fmla="*/ 7 h 73"/>
                <a:gd name="T44" fmla="*/ 24 w 53"/>
                <a:gd name="T45" fmla="*/ 7 h 73"/>
                <a:gd name="T46" fmla="*/ 23 w 53"/>
                <a:gd name="T47" fmla="*/ 0 h 73"/>
                <a:gd name="T48" fmla="*/ 20 w 53"/>
                <a:gd name="T49" fmla="*/ 1 h 73"/>
                <a:gd name="T50" fmla="*/ 21 w 53"/>
                <a:gd name="T51" fmla="*/ 8 h 73"/>
                <a:gd name="T52" fmla="*/ 20 w 53"/>
                <a:gd name="T53" fmla="*/ 8 h 73"/>
                <a:gd name="T54" fmla="*/ 17 w 53"/>
                <a:gd name="T55" fmla="*/ 3 h 73"/>
                <a:gd name="T56" fmla="*/ 14 w 53"/>
                <a:gd name="T57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73">
                  <a:moveTo>
                    <a:pt x="14" y="4"/>
                  </a:moveTo>
                  <a:cubicBezTo>
                    <a:pt x="14" y="4"/>
                    <a:pt x="17" y="9"/>
                    <a:pt x="16" y="10"/>
                  </a:cubicBezTo>
                  <a:cubicBezTo>
                    <a:pt x="16" y="11"/>
                    <a:pt x="14" y="12"/>
                    <a:pt x="11" y="17"/>
                  </a:cubicBezTo>
                  <a:cubicBezTo>
                    <a:pt x="10" y="22"/>
                    <a:pt x="12" y="25"/>
                    <a:pt x="11" y="26"/>
                  </a:cubicBezTo>
                  <a:cubicBezTo>
                    <a:pt x="10" y="27"/>
                    <a:pt x="7" y="32"/>
                    <a:pt x="6" y="33"/>
                  </a:cubicBezTo>
                  <a:cubicBezTo>
                    <a:pt x="0" y="45"/>
                    <a:pt x="9" y="58"/>
                    <a:pt x="15" y="62"/>
                  </a:cubicBezTo>
                  <a:cubicBezTo>
                    <a:pt x="22" y="67"/>
                    <a:pt x="28" y="67"/>
                    <a:pt x="33" y="69"/>
                  </a:cubicBezTo>
                  <a:cubicBezTo>
                    <a:pt x="38" y="72"/>
                    <a:pt x="46" y="73"/>
                    <a:pt x="50" y="65"/>
                  </a:cubicBezTo>
                  <a:cubicBezTo>
                    <a:pt x="50" y="65"/>
                    <a:pt x="53" y="59"/>
                    <a:pt x="50" y="48"/>
                  </a:cubicBezTo>
                  <a:cubicBezTo>
                    <a:pt x="48" y="42"/>
                    <a:pt x="45" y="37"/>
                    <a:pt x="44" y="36"/>
                  </a:cubicBezTo>
                  <a:cubicBezTo>
                    <a:pt x="40" y="30"/>
                    <a:pt x="36" y="28"/>
                    <a:pt x="34" y="27"/>
                  </a:cubicBezTo>
                  <a:cubicBezTo>
                    <a:pt x="33" y="26"/>
                    <a:pt x="34" y="24"/>
                    <a:pt x="36" y="23"/>
                  </a:cubicBezTo>
                  <a:cubicBezTo>
                    <a:pt x="38" y="22"/>
                    <a:pt x="40" y="23"/>
                    <a:pt x="40" y="23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38" y="19"/>
                    <a:pt x="36" y="20"/>
                  </a:cubicBezTo>
                  <a:cubicBezTo>
                    <a:pt x="35" y="20"/>
                    <a:pt x="38" y="17"/>
                    <a:pt x="38" y="14"/>
                  </a:cubicBezTo>
                  <a:cubicBezTo>
                    <a:pt x="38" y="14"/>
                    <a:pt x="36" y="13"/>
                    <a:pt x="35" y="13"/>
                  </a:cubicBezTo>
                  <a:cubicBezTo>
                    <a:pt x="35" y="13"/>
                    <a:pt x="34" y="16"/>
                    <a:pt x="32" y="19"/>
                  </a:cubicBezTo>
                  <a:cubicBezTo>
                    <a:pt x="32" y="19"/>
                    <a:pt x="33" y="12"/>
                    <a:pt x="28" y="8"/>
                  </a:cubicBezTo>
                  <a:cubicBezTo>
                    <a:pt x="28" y="8"/>
                    <a:pt x="29" y="3"/>
                    <a:pt x="30" y="2"/>
                  </a:cubicBezTo>
                  <a:cubicBezTo>
                    <a:pt x="30" y="2"/>
                    <a:pt x="28" y="1"/>
                    <a:pt x="27" y="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8"/>
                    <a:pt x="24" y="7"/>
                  </a:cubicBezTo>
                  <a:cubicBezTo>
                    <a:pt x="24" y="6"/>
                    <a:pt x="23" y="0"/>
                    <a:pt x="23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2" y="7"/>
                    <a:pt x="21" y="8"/>
                  </a:cubicBezTo>
                  <a:cubicBezTo>
                    <a:pt x="21" y="8"/>
                    <a:pt x="20" y="8"/>
                    <a:pt x="20" y="8"/>
                  </a:cubicBezTo>
                  <a:cubicBezTo>
                    <a:pt x="18" y="6"/>
                    <a:pt x="17" y="3"/>
                    <a:pt x="17" y="3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005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Rektangel 51"/>
          <p:cNvSpPr/>
          <p:nvPr/>
        </p:nvSpPr>
        <p:spPr>
          <a:xfrm>
            <a:off x="326017" y="94818"/>
            <a:ext cx="2714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Menneske</a:t>
            </a:r>
            <a:endParaRPr lang="en-US" dirty="0"/>
          </a:p>
        </p:txBody>
      </p:sp>
      <p:sp>
        <p:nvSpPr>
          <p:cNvPr id="67" name="Freeform 5"/>
          <p:cNvSpPr>
            <a:spLocks/>
          </p:cNvSpPr>
          <p:nvPr/>
        </p:nvSpPr>
        <p:spPr bwMode="auto">
          <a:xfrm>
            <a:off x="7123113" y="1060450"/>
            <a:ext cx="590550" cy="838200"/>
          </a:xfrm>
          <a:custGeom>
            <a:avLst/>
            <a:gdLst>
              <a:gd name="T0" fmla="*/ 645 w 658"/>
              <a:gd name="T1" fmla="*/ 314 h 931"/>
              <a:gd name="T2" fmla="*/ 515 w 658"/>
              <a:gd name="T3" fmla="*/ 34 h 931"/>
              <a:gd name="T4" fmla="*/ 463 w 658"/>
              <a:gd name="T5" fmla="*/ 0 h 931"/>
              <a:gd name="T6" fmla="*/ 196 w 658"/>
              <a:gd name="T7" fmla="*/ 0 h 931"/>
              <a:gd name="T8" fmla="*/ 143 w 658"/>
              <a:gd name="T9" fmla="*/ 34 h 931"/>
              <a:gd name="T10" fmla="*/ 13 w 658"/>
              <a:gd name="T11" fmla="*/ 314 h 931"/>
              <a:gd name="T12" fmla="*/ 41 w 658"/>
              <a:gd name="T13" fmla="*/ 391 h 931"/>
              <a:gd name="T14" fmla="*/ 118 w 658"/>
              <a:gd name="T15" fmla="*/ 363 h 931"/>
              <a:gd name="T16" fmla="*/ 196 w 658"/>
              <a:gd name="T17" fmla="*/ 195 h 931"/>
              <a:gd name="T18" fmla="*/ 196 w 658"/>
              <a:gd name="T19" fmla="*/ 875 h 931"/>
              <a:gd name="T20" fmla="*/ 251 w 658"/>
              <a:gd name="T21" fmla="*/ 931 h 931"/>
              <a:gd name="T22" fmla="*/ 307 w 658"/>
              <a:gd name="T23" fmla="*/ 875 h 931"/>
              <a:gd name="T24" fmla="*/ 307 w 658"/>
              <a:gd name="T25" fmla="*/ 511 h 931"/>
              <a:gd name="T26" fmla="*/ 351 w 658"/>
              <a:gd name="T27" fmla="*/ 511 h 931"/>
              <a:gd name="T28" fmla="*/ 351 w 658"/>
              <a:gd name="T29" fmla="*/ 875 h 931"/>
              <a:gd name="T30" fmla="*/ 407 w 658"/>
              <a:gd name="T31" fmla="*/ 931 h 931"/>
              <a:gd name="T32" fmla="*/ 463 w 658"/>
              <a:gd name="T33" fmla="*/ 875 h 931"/>
              <a:gd name="T34" fmla="*/ 463 w 658"/>
              <a:gd name="T35" fmla="*/ 195 h 931"/>
              <a:gd name="T36" fmla="*/ 540 w 658"/>
              <a:gd name="T37" fmla="*/ 363 h 931"/>
              <a:gd name="T38" fmla="*/ 593 w 658"/>
              <a:gd name="T39" fmla="*/ 396 h 931"/>
              <a:gd name="T40" fmla="*/ 617 w 658"/>
              <a:gd name="T41" fmla="*/ 391 h 931"/>
              <a:gd name="T42" fmla="*/ 645 w 658"/>
              <a:gd name="T43" fmla="*/ 314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8" h="931">
                <a:moveTo>
                  <a:pt x="645" y="314"/>
                </a:moveTo>
                <a:cubicBezTo>
                  <a:pt x="515" y="34"/>
                  <a:pt x="515" y="34"/>
                  <a:pt x="515" y="34"/>
                </a:cubicBezTo>
                <a:cubicBezTo>
                  <a:pt x="505" y="13"/>
                  <a:pt x="485" y="0"/>
                  <a:pt x="463" y="0"/>
                </a:cubicBezTo>
                <a:cubicBezTo>
                  <a:pt x="196" y="0"/>
                  <a:pt x="196" y="0"/>
                  <a:pt x="196" y="0"/>
                </a:cubicBezTo>
                <a:cubicBezTo>
                  <a:pt x="173" y="0"/>
                  <a:pt x="153" y="13"/>
                  <a:pt x="143" y="34"/>
                </a:cubicBezTo>
                <a:cubicBezTo>
                  <a:pt x="13" y="314"/>
                  <a:pt x="13" y="314"/>
                  <a:pt x="13" y="314"/>
                </a:cubicBezTo>
                <a:cubicBezTo>
                  <a:pt x="0" y="343"/>
                  <a:pt x="12" y="377"/>
                  <a:pt x="41" y="391"/>
                </a:cubicBezTo>
                <a:cubicBezTo>
                  <a:pt x="70" y="404"/>
                  <a:pt x="104" y="391"/>
                  <a:pt x="118" y="363"/>
                </a:cubicBezTo>
                <a:cubicBezTo>
                  <a:pt x="196" y="195"/>
                  <a:pt x="196" y="195"/>
                  <a:pt x="196" y="195"/>
                </a:cubicBezTo>
                <a:cubicBezTo>
                  <a:pt x="196" y="875"/>
                  <a:pt x="196" y="875"/>
                  <a:pt x="196" y="875"/>
                </a:cubicBezTo>
                <a:cubicBezTo>
                  <a:pt x="196" y="906"/>
                  <a:pt x="221" y="931"/>
                  <a:pt x="251" y="931"/>
                </a:cubicBezTo>
                <a:cubicBezTo>
                  <a:pt x="282" y="931"/>
                  <a:pt x="307" y="906"/>
                  <a:pt x="307" y="875"/>
                </a:cubicBezTo>
                <a:cubicBezTo>
                  <a:pt x="307" y="511"/>
                  <a:pt x="307" y="511"/>
                  <a:pt x="307" y="511"/>
                </a:cubicBezTo>
                <a:cubicBezTo>
                  <a:pt x="351" y="511"/>
                  <a:pt x="351" y="511"/>
                  <a:pt x="351" y="511"/>
                </a:cubicBezTo>
                <a:cubicBezTo>
                  <a:pt x="351" y="875"/>
                  <a:pt x="351" y="875"/>
                  <a:pt x="351" y="875"/>
                </a:cubicBezTo>
                <a:cubicBezTo>
                  <a:pt x="351" y="906"/>
                  <a:pt x="376" y="931"/>
                  <a:pt x="407" y="931"/>
                </a:cubicBezTo>
                <a:cubicBezTo>
                  <a:pt x="438" y="931"/>
                  <a:pt x="463" y="906"/>
                  <a:pt x="463" y="875"/>
                </a:cubicBezTo>
                <a:cubicBezTo>
                  <a:pt x="463" y="195"/>
                  <a:pt x="463" y="195"/>
                  <a:pt x="463" y="195"/>
                </a:cubicBezTo>
                <a:cubicBezTo>
                  <a:pt x="540" y="363"/>
                  <a:pt x="540" y="363"/>
                  <a:pt x="540" y="363"/>
                </a:cubicBezTo>
                <a:cubicBezTo>
                  <a:pt x="550" y="384"/>
                  <a:pt x="571" y="396"/>
                  <a:pt x="593" y="396"/>
                </a:cubicBezTo>
                <a:cubicBezTo>
                  <a:pt x="601" y="396"/>
                  <a:pt x="609" y="394"/>
                  <a:pt x="617" y="391"/>
                </a:cubicBezTo>
                <a:cubicBezTo>
                  <a:pt x="646" y="377"/>
                  <a:pt x="658" y="343"/>
                  <a:pt x="645" y="3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6"/>
          <p:cNvSpPr>
            <a:spLocks noChangeArrowheads="1"/>
          </p:cNvSpPr>
          <p:nvPr/>
        </p:nvSpPr>
        <p:spPr bwMode="auto">
          <a:xfrm>
            <a:off x="7304088" y="798512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7"/>
          <p:cNvSpPr>
            <a:spLocks/>
          </p:cNvSpPr>
          <p:nvPr/>
        </p:nvSpPr>
        <p:spPr bwMode="auto">
          <a:xfrm>
            <a:off x="7597776" y="1060450"/>
            <a:ext cx="592137" cy="838200"/>
          </a:xfrm>
          <a:custGeom>
            <a:avLst/>
            <a:gdLst>
              <a:gd name="T0" fmla="*/ 645 w 659"/>
              <a:gd name="T1" fmla="*/ 314 h 931"/>
              <a:gd name="T2" fmla="*/ 515 w 659"/>
              <a:gd name="T3" fmla="*/ 34 h 931"/>
              <a:gd name="T4" fmla="*/ 463 w 659"/>
              <a:gd name="T5" fmla="*/ 0 h 931"/>
              <a:gd name="T6" fmla="*/ 196 w 659"/>
              <a:gd name="T7" fmla="*/ 0 h 931"/>
              <a:gd name="T8" fmla="*/ 144 w 659"/>
              <a:gd name="T9" fmla="*/ 34 h 931"/>
              <a:gd name="T10" fmla="*/ 14 w 659"/>
              <a:gd name="T11" fmla="*/ 314 h 931"/>
              <a:gd name="T12" fmla="*/ 42 w 659"/>
              <a:gd name="T13" fmla="*/ 391 h 931"/>
              <a:gd name="T14" fmla="*/ 118 w 659"/>
              <a:gd name="T15" fmla="*/ 363 h 931"/>
              <a:gd name="T16" fmla="*/ 196 w 659"/>
              <a:gd name="T17" fmla="*/ 195 h 931"/>
              <a:gd name="T18" fmla="*/ 196 w 659"/>
              <a:gd name="T19" fmla="*/ 320 h 931"/>
              <a:gd name="T20" fmla="*/ 71 w 659"/>
              <a:gd name="T21" fmla="*/ 655 h 931"/>
              <a:gd name="T22" fmla="*/ 196 w 659"/>
              <a:gd name="T23" fmla="*/ 655 h 931"/>
              <a:gd name="T24" fmla="*/ 196 w 659"/>
              <a:gd name="T25" fmla="*/ 875 h 931"/>
              <a:gd name="T26" fmla="*/ 252 w 659"/>
              <a:gd name="T27" fmla="*/ 931 h 931"/>
              <a:gd name="T28" fmla="*/ 308 w 659"/>
              <a:gd name="T29" fmla="*/ 875 h 931"/>
              <a:gd name="T30" fmla="*/ 308 w 659"/>
              <a:gd name="T31" fmla="*/ 655 h 931"/>
              <a:gd name="T32" fmla="*/ 352 w 659"/>
              <a:gd name="T33" fmla="*/ 655 h 931"/>
              <a:gd name="T34" fmla="*/ 352 w 659"/>
              <a:gd name="T35" fmla="*/ 875 h 931"/>
              <a:gd name="T36" fmla="*/ 407 w 659"/>
              <a:gd name="T37" fmla="*/ 931 h 931"/>
              <a:gd name="T38" fmla="*/ 463 w 659"/>
              <a:gd name="T39" fmla="*/ 875 h 931"/>
              <a:gd name="T40" fmla="*/ 463 w 659"/>
              <a:gd name="T41" fmla="*/ 655 h 931"/>
              <a:gd name="T42" fmla="*/ 584 w 659"/>
              <a:gd name="T43" fmla="*/ 655 h 931"/>
              <a:gd name="T44" fmla="*/ 463 w 659"/>
              <a:gd name="T45" fmla="*/ 332 h 931"/>
              <a:gd name="T46" fmla="*/ 463 w 659"/>
              <a:gd name="T47" fmla="*/ 195 h 931"/>
              <a:gd name="T48" fmla="*/ 541 w 659"/>
              <a:gd name="T49" fmla="*/ 363 h 931"/>
              <a:gd name="T50" fmla="*/ 593 w 659"/>
              <a:gd name="T51" fmla="*/ 396 h 931"/>
              <a:gd name="T52" fmla="*/ 617 w 659"/>
              <a:gd name="T53" fmla="*/ 391 h 931"/>
              <a:gd name="T54" fmla="*/ 645 w 659"/>
              <a:gd name="T55" fmla="*/ 314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59" h="931">
                <a:moveTo>
                  <a:pt x="645" y="314"/>
                </a:moveTo>
                <a:cubicBezTo>
                  <a:pt x="515" y="34"/>
                  <a:pt x="515" y="34"/>
                  <a:pt x="515" y="34"/>
                </a:cubicBezTo>
                <a:cubicBezTo>
                  <a:pt x="506" y="13"/>
                  <a:pt x="486" y="0"/>
                  <a:pt x="463" y="0"/>
                </a:cubicBezTo>
                <a:cubicBezTo>
                  <a:pt x="196" y="0"/>
                  <a:pt x="196" y="0"/>
                  <a:pt x="196" y="0"/>
                </a:cubicBezTo>
                <a:cubicBezTo>
                  <a:pt x="174" y="0"/>
                  <a:pt x="153" y="13"/>
                  <a:pt x="144" y="34"/>
                </a:cubicBezTo>
                <a:cubicBezTo>
                  <a:pt x="14" y="314"/>
                  <a:pt x="14" y="314"/>
                  <a:pt x="14" y="314"/>
                </a:cubicBezTo>
                <a:cubicBezTo>
                  <a:pt x="0" y="343"/>
                  <a:pt x="13" y="377"/>
                  <a:pt x="42" y="391"/>
                </a:cubicBezTo>
                <a:cubicBezTo>
                  <a:pt x="71" y="404"/>
                  <a:pt x="105" y="391"/>
                  <a:pt x="118" y="363"/>
                </a:cubicBezTo>
                <a:cubicBezTo>
                  <a:pt x="196" y="195"/>
                  <a:pt x="196" y="195"/>
                  <a:pt x="196" y="195"/>
                </a:cubicBezTo>
                <a:cubicBezTo>
                  <a:pt x="196" y="320"/>
                  <a:pt x="196" y="320"/>
                  <a:pt x="196" y="320"/>
                </a:cubicBezTo>
                <a:cubicBezTo>
                  <a:pt x="71" y="655"/>
                  <a:pt x="71" y="655"/>
                  <a:pt x="71" y="655"/>
                </a:cubicBezTo>
                <a:cubicBezTo>
                  <a:pt x="196" y="655"/>
                  <a:pt x="196" y="655"/>
                  <a:pt x="196" y="655"/>
                </a:cubicBezTo>
                <a:cubicBezTo>
                  <a:pt x="196" y="875"/>
                  <a:pt x="196" y="875"/>
                  <a:pt x="196" y="875"/>
                </a:cubicBezTo>
                <a:cubicBezTo>
                  <a:pt x="196" y="906"/>
                  <a:pt x="221" y="931"/>
                  <a:pt x="252" y="931"/>
                </a:cubicBezTo>
                <a:cubicBezTo>
                  <a:pt x="283" y="931"/>
                  <a:pt x="308" y="906"/>
                  <a:pt x="308" y="875"/>
                </a:cubicBezTo>
                <a:cubicBezTo>
                  <a:pt x="308" y="655"/>
                  <a:pt x="308" y="655"/>
                  <a:pt x="308" y="655"/>
                </a:cubicBezTo>
                <a:cubicBezTo>
                  <a:pt x="352" y="655"/>
                  <a:pt x="352" y="655"/>
                  <a:pt x="352" y="655"/>
                </a:cubicBezTo>
                <a:cubicBezTo>
                  <a:pt x="352" y="875"/>
                  <a:pt x="352" y="875"/>
                  <a:pt x="352" y="875"/>
                </a:cubicBezTo>
                <a:cubicBezTo>
                  <a:pt x="352" y="906"/>
                  <a:pt x="377" y="931"/>
                  <a:pt x="407" y="931"/>
                </a:cubicBezTo>
                <a:cubicBezTo>
                  <a:pt x="438" y="931"/>
                  <a:pt x="463" y="906"/>
                  <a:pt x="463" y="875"/>
                </a:cubicBezTo>
                <a:cubicBezTo>
                  <a:pt x="463" y="655"/>
                  <a:pt x="463" y="655"/>
                  <a:pt x="463" y="655"/>
                </a:cubicBezTo>
                <a:cubicBezTo>
                  <a:pt x="584" y="655"/>
                  <a:pt x="584" y="655"/>
                  <a:pt x="584" y="655"/>
                </a:cubicBezTo>
                <a:cubicBezTo>
                  <a:pt x="463" y="332"/>
                  <a:pt x="463" y="332"/>
                  <a:pt x="463" y="332"/>
                </a:cubicBezTo>
                <a:cubicBezTo>
                  <a:pt x="463" y="195"/>
                  <a:pt x="463" y="195"/>
                  <a:pt x="463" y="195"/>
                </a:cubicBezTo>
                <a:cubicBezTo>
                  <a:pt x="541" y="363"/>
                  <a:pt x="541" y="363"/>
                  <a:pt x="541" y="363"/>
                </a:cubicBezTo>
                <a:cubicBezTo>
                  <a:pt x="551" y="384"/>
                  <a:pt x="571" y="396"/>
                  <a:pt x="593" y="396"/>
                </a:cubicBezTo>
                <a:cubicBezTo>
                  <a:pt x="601" y="396"/>
                  <a:pt x="610" y="394"/>
                  <a:pt x="617" y="391"/>
                </a:cubicBezTo>
                <a:cubicBezTo>
                  <a:pt x="646" y="377"/>
                  <a:pt x="659" y="343"/>
                  <a:pt x="645" y="3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8"/>
          <p:cNvSpPr>
            <a:spLocks noChangeArrowheads="1"/>
          </p:cNvSpPr>
          <p:nvPr/>
        </p:nvSpPr>
        <p:spPr bwMode="auto">
          <a:xfrm>
            <a:off x="7780338" y="798512"/>
            <a:ext cx="227012" cy="228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9"/>
          <p:cNvSpPr>
            <a:spLocks noChangeArrowheads="1"/>
          </p:cNvSpPr>
          <p:nvPr/>
        </p:nvSpPr>
        <p:spPr bwMode="auto">
          <a:xfrm>
            <a:off x="8231188" y="1098550"/>
            <a:ext cx="227012" cy="2254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0"/>
          <p:cNvSpPr>
            <a:spLocks/>
          </p:cNvSpPr>
          <p:nvPr/>
        </p:nvSpPr>
        <p:spPr bwMode="auto">
          <a:xfrm>
            <a:off x="8091488" y="1343025"/>
            <a:ext cx="479425" cy="555625"/>
          </a:xfrm>
          <a:custGeom>
            <a:avLst/>
            <a:gdLst>
              <a:gd name="T0" fmla="*/ 524 w 534"/>
              <a:gd name="T1" fmla="*/ 243 h 617"/>
              <a:gd name="T2" fmla="*/ 423 w 534"/>
              <a:gd name="T3" fmla="*/ 24 h 617"/>
              <a:gd name="T4" fmla="*/ 386 w 534"/>
              <a:gd name="T5" fmla="*/ 0 h 617"/>
              <a:gd name="T6" fmla="*/ 40 w 534"/>
              <a:gd name="T7" fmla="*/ 1 h 617"/>
              <a:gd name="T8" fmla="*/ 0 w 534"/>
              <a:gd name="T9" fmla="*/ 42 h 617"/>
              <a:gd name="T10" fmla="*/ 41 w 534"/>
              <a:gd name="T11" fmla="*/ 82 h 617"/>
              <a:gd name="T12" fmla="*/ 42 w 534"/>
              <a:gd name="T13" fmla="*/ 82 h 617"/>
              <a:gd name="T14" fmla="*/ 178 w 534"/>
              <a:gd name="T15" fmla="*/ 82 h 617"/>
              <a:gd name="T16" fmla="*/ 178 w 534"/>
              <a:gd name="T17" fmla="*/ 573 h 617"/>
              <a:gd name="T18" fmla="*/ 221 w 534"/>
              <a:gd name="T19" fmla="*/ 617 h 617"/>
              <a:gd name="T20" fmla="*/ 264 w 534"/>
              <a:gd name="T21" fmla="*/ 573 h 617"/>
              <a:gd name="T22" fmla="*/ 264 w 534"/>
              <a:gd name="T23" fmla="*/ 359 h 617"/>
              <a:gd name="T24" fmla="*/ 299 w 534"/>
              <a:gd name="T25" fmla="*/ 359 h 617"/>
              <a:gd name="T26" fmla="*/ 299 w 534"/>
              <a:gd name="T27" fmla="*/ 573 h 617"/>
              <a:gd name="T28" fmla="*/ 342 w 534"/>
              <a:gd name="T29" fmla="*/ 617 h 617"/>
              <a:gd name="T30" fmla="*/ 386 w 534"/>
              <a:gd name="T31" fmla="*/ 573 h 617"/>
              <a:gd name="T32" fmla="*/ 386 w 534"/>
              <a:gd name="T33" fmla="*/ 138 h 617"/>
              <a:gd name="T34" fmla="*/ 451 w 534"/>
              <a:gd name="T35" fmla="*/ 277 h 617"/>
              <a:gd name="T36" fmla="*/ 488 w 534"/>
              <a:gd name="T37" fmla="*/ 301 h 617"/>
              <a:gd name="T38" fmla="*/ 505 w 534"/>
              <a:gd name="T39" fmla="*/ 297 h 617"/>
              <a:gd name="T40" fmla="*/ 524 w 534"/>
              <a:gd name="T41" fmla="*/ 243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4" h="617">
                <a:moveTo>
                  <a:pt x="524" y="243"/>
                </a:moveTo>
                <a:cubicBezTo>
                  <a:pt x="423" y="24"/>
                  <a:pt x="423" y="24"/>
                  <a:pt x="423" y="24"/>
                </a:cubicBezTo>
                <a:cubicBezTo>
                  <a:pt x="416" y="10"/>
                  <a:pt x="402" y="0"/>
                  <a:pt x="386" y="0"/>
                </a:cubicBezTo>
                <a:cubicBezTo>
                  <a:pt x="40" y="1"/>
                  <a:pt x="40" y="1"/>
                  <a:pt x="40" y="1"/>
                </a:cubicBezTo>
                <a:cubicBezTo>
                  <a:pt x="18" y="1"/>
                  <a:pt x="0" y="20"/>
                  <a:pt x="0" y="42"/>
                </a:cubicBezTo>
                <a:cubicBezTo>
                  <a:pt x="1" y="64"/>
                  <a:pt x="19" y="82"/>
                  <a:pt x="41" y="82"/>
                </a:cubicBezTo>
                <a:cubicBezTo>
                  <a:pt x="41" y="82"/>
                  <a:pt x="42" y="82"/>
                  <a:pt x="42" y="82"/>
                </a:cubicBezTo>
                <a:cubicBezTo>
                  <a:pt x="178" y="82"/>
                  <a:pt x="178" y="82"/>
                  <a:pt x="178" y="82"/>
                </a:cubicBezTo>
                <a:cubicBezTo>
                  <a:pt x="178" y="573"/>
                  <a:pt x="178" y="573"/>
                  <a:pt x="178" y="573"/>
                </a:cubicBezTo>
                <a:cubicBezTo>
                  <a:pt x="178" y="597"/>
                  <a:pt x="197" y="617"/>
                  <a:pt x="221" y="617"/>
                </a:cubicBezTo>
                <a:cubicBezTo>
                  <a:pt x="245" y="617"/>
                  <a:pt x="264" y="597"/>
                  <a:pt x="264" y="573"/>
                </a:cubicBezTo>
                <a:cubicBezTo>
                  <a:pt x="264" y="359"/>
                  <a:pt x="264" y="359"/>
                  <a:pt x="264" y="359"/>
                </a:cubicBezTo>
                <a:cubicBezTo>
                  <a:pt x="299" y="359"/>
                  <a:pt x="299" y="359"/>
                  <a:pt x="299" y="359"/>
                </a:cubicBezTo>
                <a:cubicBezTo>
                  <a:pt x="299" y="573"/>
                  <a:pt x="299" y="573"/>
                  <a:pt x="299" y="573"/>
                </a:cubicBezTo>
                <a:cubicBezTo>
                  <a:pt x="299" y="597"/>
                  <a:pt x="318" y="617"/>
                  <a:pt x="342" y="617"/>
                </a:cubicBezTo>
                <a:cubicBezTo>
                  <a:pt x="366" y="617"/>
                  <a:pt x="386" y="597"/>
                  <a:pt x="386" y="573"/>
                </a:cubicBezTo>
                <a:cubicBezTo>
                  <a:pt x="386" y="138"/>
                  <a:pt x="386" y="138"/>
                  <a:pt x="386" y="138"/>
                </a:cubicBezTo>
                <a:cubicBezTo>
                  <a:pt x="451" y="277"/>
                  <a:pt x="451" y="277"/>
                  <a:pt x="451" y="277"/>
                </a:cubicBezTo>
                <a:cubicBezTo>
                  <a:pt x="457" y="292"/>
                  <a:pt x="472" y="301"/>
                  <a:pt x="488" y="301"/>
                </a:cubicBezTo>
                <a:cubicBezTo>
                  <a:pt x="493" y="301"/>
                  <a:pt x="499" y="300"/>
                  <a:pt x="505" y="297"/>
                </a:cubicBezTo>
                <a:cubicBezTo>
                  <a:pt x="525" y="288"/>
                  <a:pt x="534" y="263"/>
                  <a:pt x="524" y="24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11"/>
          <p:cNvSpPr>
            <a:spLocks noChangeArrowheads="1"/>
          </p:cNvSpPr>
          <p:nvPr/>
        </p:nvSpPr>
        <p:spPr bwMode="auto">
          <a:xfrm>
            <a:off x="6838951" y="1098550"/>
            <a:ext cx="228600" cy="2270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12"/>
          <p:cNvSpPr>
            <a:spLocks/>
          </p:cNvSpPr>
          <p:nvPr/>
        </p:nvSpPr>
        <p:spPr bwMode="auto">
          <a:xfrm>
            <a:off x="6731001" y="1344612"/>
            <a:ext cx="487362" cy="554038"/>
          </a:xfrm>
          <a:custGeom>
            <a:avLst/>
            <a:gdLst>
              <a:gd name="T0" fmla="*/ 500 w 543"/>
              <a:gd name="T1" fmla="*/ 1 h 615"/>
              <a:gd name="T2" fmla="*/ 147 w 543"/>
              <a:gd name="T3" fmla="*/ 0 h 615"/>
              <a:gd name="T4" fmla="*/ 110 w 543"/>
              <a:gd name="T5" fmla="*/ 24 h 615"/>
              <a:gd name="T6" fmla="*/ 9 w 543"/>
              <a:gd name="T7" fmla="*/ 242 h 615"/>
              <a:gd name="T8" fmla="*/ 29 w 543"/>
              <a:gd name="T9" fmla="*/ 296 h 615"/>
              <a:gd name="T10" fmla="*/ 46 w 543"/>
              <a:gd name="T11" fmla="*/ 299 h 615"/>
              <a:gd name="T12" fmla="*/ 82 w 543"/>
              <a:gd name="T13" fmla="*/ 276 h 615"/>
              <a:gd name="T14" fmla="*/ 147 w 543"/>
              <a:gd name="T15" fmla="*/ 136 h 615"/>
              <a:gd name="T16" fmla="*/ 147 w 543"/>
              <a:gd name="T17" fmla="*/ 212 h 615"/>
              <a:gd name="T18" fmla="*/ 59 w 543"/>
              <a:gd name="T19" fmla="*/ 399 h 615"/>
              <a:gd name="T20" fmla="*/ 147 w 543"/>
              <a:gd name="T21" fmla="*/ 399 h 615"/>
              <a:gd name="T22" fmla="*/ 147 w 543"/>
              <a:gd name="T23" fmla="*/ 572 h 615"/>
              <a:gd name="T24" fmla="*/ 190 w 543"/>
              <a:gd name="T25" fmla="*/ 615 h 615"/>
              <a:gd name="T26" fmla="*/ 234 w 543"/>
              <a:gd name="T27" fmla="*/ 572 h 615"/>
              <a:gd name="T28" fmla="*/ 234 w 543"/>
              <a:gd name="T29" fmla="*/ 399 h 615"/>
              <a:gd name="T30" fmla="*/ 268 w 543"/>
              <a:gd name="T31" fmla="*/ 399 h 615"/>
              <a:gd name="T32" fmla="*/ 268 w 543"/>
              <a:gd name="T33" fmla="*/ 572 h 615"/>
              <a:gd name="T34" fmla="*/ 312 w 543"/>
              <a:gd name="T35" fmla="*/ 615 h 615"/>
              <a:gd name="T36" fmla="*/ 312 w 543"/>
              <a:gd name="T37" fmla="*/ 615 h 615"/>
              <a:gd name="T38" fmla="*/ 355 w 543"/>
              <a:gd name="T39" fmla="*/ 572 h 615"/>
              <a:gd name="T40" fmla="*/ 355 w 543"/>
              <a:gd name="T41" fmla="*/ 399 h 615"/>
              <a:gd name="T42" fmla="*/ 443 w 543"/>
              <a:gd name="T43" fmla="*/ 399 h 615"/>
              <a:gd name="T44" fmla="*/ 355 w 543"/>
              <a:gd name="T45" fmla="*/ 212 h 615"/>
              <a:gd name="T46" fmla="*/ 355 w 543"/>
              <a:gd name="T47" fmla="*/ 81 h 615"/>
              <a:gd name="T48" fmla="*/ 355 w 543"/>
              <a:gd name="T49" fmla="*/ 81 h 615"/>
              <a:gd name="T50" fmla="*/ 357 w 543"/>
              <a:gd name="T51" fmla="*/ 81 h 615"/>
              <a:gd name="T52" fmla="*/ 503 w 543"/>
              <a:gd name="T53" fmla="*/ 81 h 615"/>
              <a:gd name="T54" fmla="*/ 542 w 543"/>
              <a:gd name="T55" fmla="*/ 39 h 615"/>
              <a:gd name="T56" fmla="*/ 500 w 543"/>
              <a:gd name="T57" fmla="*/ 1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43" h="615">
                <a:moveTo>
                  <a:pt x="500" y="1"/>
                </a:moveTo>
                <a:cubicBezTo>
                  <a:pt x="147" y="0"/>
                  <a:pt x="147" y="0"/>
                  <a:pt x="147" y="0"/>
                </a:cubicBezTo>
                <a:cubicBezTo>
                  <a:pt x="131" y="0"/>
                  <a:pt x="117" y="9"/>
                  <a:pt x="110" y="24"/>
                </a:cubicBezTo>
                <a:cubicBezTo>
                  <a:pt x="9" y="242"/>
                  <a:pt x="9" y="242"/>
                  <a:pt x="9" y="242"/>
                </a:cubicBezTo>
                <a:cubicBezTo>
                  <a:pt x="0" y="262"/>
                  <a:pt x="9" y="286"/>
                  <a:pt x="29" y="296"/>
                </a:cubicBezTo>
                <a:cubicBezTo>
                  <a:pt x="34" y="298"/>
                  <a:pt x="40" y="299"/>
                  <a:pt x="46" y="299"/>
                </a:cubicBezTo>
                <a:cubicBezTo>
                  <a:pt x="61" y="299"/>
                  <a:pt x="75" y="291"/>
                  <a:pt x="82" y="276"/>
                </a:cubicBezTo>
                <a:cubicBezTo>
                  <a:pt x="147" y="136"/>
                  <a:pt x="147" y="136"/>
                  <a:pt x="147" y="136"/>
                </a:cubicBezTo>
                <a:cubicBezTo>
                  <a:pt x="147" y="212"/>
                  <a:pt x="147" y="212"/>
                  <a:pt x="147" y="212"/>
                </a:cubicBezTo>
                <a:cubicBezTo>
                  <a:pt x="59" y="399"/>
                  <a:pt x="59" y="399"/>
                  <a:pt x="59" y="399"/>
                </a:cubicBezTo>
                <a:cubicBezTo>
                  <a:pt x="147" y="399"/>
                  <a:pt x="147" y="399"/>
                  <a:pt x="147" y="399"/>
                </a:cubicBezTo>
                <a:cubicBezTo>
                  <a:pt x="147" y="572"/>
                  <a:pt x="147" y="572"/>
                  <a:pt x="147" y="572"/>
                </a:cubicBezTo>
                <a:cubicBezTo>
                  <a:pt x="147" y="595"/>
                  <a:pt x="166" y="615"/>
                  <a:pt x="190" y="615"/>
                </a:cubicBezTo>
                <a:cubicBezTo>
                  <a:pt x="214" y="615"/>
                  <a:pt x="234" y="595"/>
                  <a:pt x="234" y="572"/>
                </a:cubicBezTo>
                <a:cubicBezTo>
                  <a:pt x="234" y="399"/>
                  <a:pt x="234" y="399"/>
                  <a:pt x="234" y="399"/>
                </a:cubicBezTo>
                <a:cubicBezTo>
                  <a:pt x="268" y="399"/>
                  <a:pt x="268" y="399"/>
                  <a:pt x="268" y="399"/>
                </a:cubicBezTo>
                <a:cubicBezTo>
                  <a:pt x="268" y="572"/>
                  <a:pt x="268" y="572"/>
                  <a:pt x="268" y="572"/>
                </a:cubicBezTo>
                <a:cubicBezTo>
                  <a:pt x="268" y="595"/>
                  <a:pt x="288" y="615"/>
                  <a:pt x="312" y="615"/>
                </a:cubicBezTo>
                <a:cubicBezTo>
                  <a:pt x="312" y="615"/>
                  <a:pt x="312" y="615"/>
                  <a:pt x="312" y="615"/>
                </a:cubicBezTo>
                <a:cubicBezTo>
                  <a:pt x="336" y="615"/>
                  <a:pt x="355" y="595"/>
                  <a:pt x="355" y="572"/>
                </a:cubicBezTo>
                <a:cubicBezTo>
                  <a:pt x="355" y="399"/>
                  <a:pt x="355" y="399"/>
                  <a:pt x="35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355" y="212"/>
                  <a:pt x="355" y="212"/>
                  <a:pt x="355" y="212"/>
                </a:cubicBezTo>
                <a:cubicBezTo>
                  <a:pt x="355" y="81"/>
                  <a:pt x="355" y="81"/>
                  <a:pt x="355" y="81"/>
                </a:cubicBezTo>
                <a:cubicBezTo>
                  <a:pt x="355" y="81"/>
                  <a:pt x="355" y="81"/>
                  <a:pt x="355" y="81"/>
                </a:cubicBezTo>
                <a:cubicBezTo>
                  <a:pt x="356" y="81"/>
                  <a:pt x="356" y="81"/>
                  <a:pt x="357" y="81"/>
                </a:cubicBezTo>
                <a:cubicBezTo>
                  <a:pt x="503" y="81"/>
                  <a:pt x="503" y="81"/>
                  <a:pt x="503" y="81"/>
                </a:cubicBezTo>
                <a:cubicBezTo>
                  <a:pt x="525" y="81"/>
                  <a:pt x="543" y="62"/>
                  <a:pt x="542" y="39"/>
                </a:cubicBezTo>
                <a:cubicBezTo>
                  <a:pt x="541" y="17"/>
                  <a:pt x="522" y="0"/>
                  <a:pt x="5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6" name="Group 15"/>
          <p:cNvGrpSpPr>
            <a:grpSpLocks noChangeAspect="1"/>
          </p:cNvGrpSpPr>
          <p:nvPr/>
        </p:nvGrpSpPr>
        <p:grpSpPr bwMode="auto">
          <a:xfrm>
            <a:off x="6651627" y="2390775"/>
            <a:ext cx="1969421" cy="1876425"/>
            <a:chOff x="4190" y="1437"/>
            <a:chExt cx="1313" cy="1251"/>
          </a:xfrm>
        </p:grpSpPr>
        <p:sp>
          <p:nvSpPr>
            <p:cNvPr id="78" name="Freeform 16"/>
            <p:cNvSpPr>
              <a:spLocks/>
            </p:cNvSpPr>
            <p:nvPr/>
          </p:nvSpPr>
          <p:spPr bwMode="auto">
            <a:xfrm>
              <a:off x="4190" y="1437"/>
              <a:ext cx="1313" cy="1251"/>
            </a:xfrm>
            <a:custGeom>
              <a:avLst/>
              <a:gdLst>
                <a:gd name="T0" fmla="*/ 1871 w 1879"/>
                <a:gd name="T1" fmla="*/ 915 h 1787"/>
                <a:gd name="T2" fmla="*/ 1814 w 1879"/>
                <a:gd name="T3" fmla="*/ 662 h 1787"/>
                <a:gd name="T4" fmla="*/ 1748 w 1879"/>
                <a:gd name="T5" fmla="*/ 527 h 1787"/>
                <a:gd name="T6" fmla="*/ 1668 w 1879"/>
                <a:gd name="T7" fmla="*/ 411 h 1787"/>
                <a:gd name="T8" fmla="*/ 1543 w 1879"/>
                <a:gd name="T9" fmla="*/ 273 h 1787"/>
                <a:gd name="T10" fmla="*/ 1306 w 1879"/>
                <a:gd name="T11" fmla="*/ 137 h 1787"/>
                <a:gd name="T12" fmla="*/ 1079 w 1879"/>
                <a:gd name="T13" fmla="*/ 44 h 1787"/>
                <a:gd name="T14" fmla="*/ 927 w 1879"/>
                <a:gd name="T15" fmla="*/ 19 h 1787"/>
                <a:gd name="T16" fmla="*/ 845 w 1879"/>
                <a:gd name="T17" fmla="*/ 14 h 1787"/>
                <a:gd name="T18" fmla="*/ 736 w 1879"/>
                <a:gd name="T19" fmla="*/ 6 h 1787"/>
                <a:gd name="T20" fmla="*/ 693 w 1879"/>
                <a:gd name="T21" fmla="*/ 10 h 1787"/>
                <a:gd name="T22" fmla="*/ 624 w 1879"/>
                <a:gd name="T23" fmla="*/ 22 h 1787"/>
                <a:gd name="T24" fmla="*/ 486 w 1879"/>
                <a:gd name="T25" fmla="*/ 58 h 1787"/>
                <a:gd name="T26" fmla="*/ 274 w 1879"/>
                <a:gd name="T27" fmla="*/ 136 h 1787"/>
                <a:gd name="T28" fmla="*/ 194 w 1879"/>
                <a:gd name="T29" fmla="*/ 218 h 1787"/>
                <a:gd name="T30" fmla="*/ 129 w 1879"/>
                <a:gd name="T31" fmla="*/ 319 h 1787"/>
                <a:gd name="T32" fmla="*/ 39 w 1879"/>
                <a:gd name="T33" fmla="*/ 538 h 1787"/>
                <a:gd name="T34" fmla="*/ 18 w 1879"/>
                <a:gd name="T35" fmla="*/ 738 h 1787"/>
                <a:gd name="T36" fmla="*/ 29 w 1879"/>
                <a:gd name="T37" fmla="*/ 789 h 1787"/>
                <a:gd name="T38" fmla="*/ 107 w 1879"/>
                <a:gd name="T39" fmla="*/ 883 h 1787"/>
                <a:gd name="T40" fmla="*/ 164 w 1879"/>
                <a:gd name="T41" fmla="*/ 924 h 1787"/>
                <a:gd name="T42" fmla="*/ 282 w 1879"/>
                <a:gd name="T43" fmla="*/ 1000 h 1787"/>
                <a:gd name="T44" fmla="*/ 420 w 1879"/>
                <a:gd name="T45" fmla="*/ 1025 h 1787"/>
                <a:gd name="T46" fmla="*/ 506 w 1879"/>
                <a:gd name="T47" fmla="*/ 1151 h 1787"/>
                <a:gd name="T48" fmla="*/ 646 w 1879"/>
                <a:gd name="T49" fmla="*/ 1265 h 1787"/>
                <a:gd name="T50" fmla="*/ 729 w 1879"/>
                <a:gd name="T51" fmla="*/ 1300 h 1787"/>
                <a:gd name="T52" fmla="*/ 833 w 1879"/>
                <a:gd name="T53" fmla="*/ 1282 h 1787"/>
                <a:gd name="T54" fmla="*/ 875 w 1879"/>
                <a:gd name="T55" fmla="*/ 1313 h 1787"/>
                <a:gd name="T56" fmla="*/ 896 w 1879"/>
                <a:gd name="T57" fmla="*/ 1333 h 1787"/>
                <a:gd name="T58" fmla="*/ 913 w 1879"/>
                <a:gd name="T59" fmla="*/ 1355 h 1787"/>
                <a:gd name="T60" fmla="*/ 1017 w 1879"/>
                <a:gd name="T61" fmla="*/ 1379 h 1787"/>
                <a:gd name="T62" fmla="*/ 1044 w 1879"/>
                <a:gd name="T63" fmla="*/ 1415 h 1787"/>
                <a:gd name="T64" fmla="*/ 1064 w 1879"/>
                <a:gd name="T65" fmla="*/ 1454 h 1787"/>
                <a:gd name="T66" fmla="*/ 1086 w 1879"/>
                <a:gd name="T67" fmla="*/ 1505 h 1787"/>
                <a:gd name="T68" fmla="*/ 1090 w 1879"/>
                <a:gd name="T69" fmla="*/ 1514 h 1787"/>
                <a:gd name="T70" fmla="*/ 1104 w 1879"/>
                <a:gd name="T71" fmla="*/ 1551 h 1787"/>
                <a:gd name="T72" fmla="*/ 1115 w 1879"/>
                <a:gd name="T73" fmla="*/ 1599 h 1787"/>
                <a:gd name="T74" fmla="*/ 1116 w 1879"/>
                <a:gd name="T75" fmla="*/ 1608 h 1787"/>
                <a:gd name="T76" fmla="*/ 1121 w 1879"/>
                <a:gd name="T77" fmla="*/ 1624 h 1787"/>
                <a:gd name="T78" fmla="*/ 1169 w 1879"/>
                <a:gd name="T79" fmla="*/ 1699 h 1787"/>
                <a:gd name="T80" fmla="*/ 1177 w 1879"/>
                <a:gd name="T81" fmla="*/ 1708 h 1787"/>
                <a:gd name="T82" fmla="*/ 1196 w 1879"/>
                <a:gd name="T83" fmla="*/ 1764 h 1787"/>
                <a:gd name="T84" fmla="*/ 1205 w 1879"/>
                <a:gd name="T85" fmla="*/ 1784 h 1787"/>
                <a:gd name="T86" fmla="*/ 1227 w 1879"/>
                <a:gd name="T87" fmla="*/ 1783 h 1787"/>
                <a:gd name="T88" fmla="*/ 1273 w 1879"/>
                <a:gd name="T89" fmla="*/ 1723 h 1787"/>
                <a:gd name="T90" fmla="*/ 1311 w 1879"/>
                <a:gd name="T91" fmla="*/ 1673 h 1787"/>
                <a:gd name="T92" fmla="*/ 1313 w 1879"/>
                <a:gd name="T93" fmla="*/ 1644 h 1787"/>
                <a:gd name="T94" fmla="*/ 1304 w 1879"/>
                <a:gd name="T95" fmla="*/ 1633 h 1787"/>
                <a:gd name="T96" fmla="*/ 1274 w 1879"/>
                <a:gd name="T97" fmla="*/ 1582 h 1787"/>
                <a:gd name="T98" fmla="*/ 1273 w 1879"/>
                <a:gd name="T99" fmla="*/ 1570 h 1787"/>
                <a:gd name="T100" fmla="*/ 1264 w 1879"/>
                <a:gd name="T101" fmla="*/ 1539 h 1787"/>
                <a:gd name="T102" fmla="*/ 1283 w 1879"/>
                <a:gd name="T103" fmla="*/ 1528 h 1787"/>
                <a:gd name="T104" fmla="*/ 1323 w 1879"/>
                <a:gd name="T105" fmla="*/ 1536 h 1787"/>
                <a:gd name="T106" fmla="*/ 1382 w 1879"/>
                <a:gd name="T107" fmla="*/ 1532 h 1787"/>
                <a:gd name="T108" fmla="*/ 1420 w 1879"/>
                <a:gd name="T109" fmla="*/ 1524 h 1787"/>
                <a:gd name="T110" fmla="*/ 1532 w 1879"/>
                <a:gd name="T111" fmla="*/ 1490 h 1787"/>
                <a:gd name="T112" fmla="*/ 1595 w 1879"/>
                <a:gd name="T113" fmla="*/ 1457 h 1787"/>
                <a:gd name="T114" fmla="*/ 1599 w 1879"/>
                <a:gd name="T115" fmla="*/ 1442 h 1787"/>
                <a:gd name="T116" fmla="*/ 1625 w 1879"/>
                <a:gd name="T117" fmla="*/ 1400 h 1787"/>
                <a:gd name="T118" fmla="*/ 1648 w 1879"/>
                <a:gd name="T119" fmla="*/ 1351 h 1787"/>
                <a:gd name="T120" fmla="*/ 1679 w 1879"/>
                <a:gd name="T121" fmla="*/ 1291 h 1787"/>
                <a:gd name="T122" fmla="*/ 1723 w 1879"/>
                <a:gd name="T123" fmla="*/ 1202 h 1787"/>
                <a:gd name="T124" fmla="*/ 1839 w 1879"/>
                <a:gd name="T125" fmla="*/ 10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9" h="1787">
                  <a:moveTo>
                    <a:pt x="1876" y="964"/>
                  </a:moveTo>
                  <a:cubicBezTo>
                    <a:pt x="1876" y="962"/>
                    <a:pt x="1875" y="959"/>
                    <a:pt x="1874" y="956"/>
                  </a:cubicBezTo>
                  <a:cubicBezTo>
                    <a:pt x="1872" y="947"/>
                    <a:pt x="1869" y="933"/>
                    <a:pt x="1871" y="915"/>
                  </a:cubicBezTo>
                  <a:cubicBezTo>
                    <a:pt x="1875" y="885"/>
                    <a:pt x="1869" y="867"/>
                    <a:pt x="1858" y="848"/>
                  </a:cubicBezTo>
                  <a:cubicBezTo>
                    <a:pt x="1853" y="840"/>
                    <a:pt x="1846" y="817"/>
                    <a:pt x="1848" y="781"/>
                  </a:cubicBezTo>
                  <a:cubicBezTo>
                    <a:pt x="1851" y="718"/>
                    <a:pt x="1825" y="677"/>
                    <a:pt x="1814" y="662"/>
                  </a:cubicBezTo>
                  <a:cubicBezTo>
                    <a:pt x="1812" y="660"/>
                    <a:pt x="1810" y="658"/>
                    <a:pt x="1808" y="656"/>
                  </a:cubicBezTo>
                  <a:cubicBezTo>
                    <a:pt x="1798" y="643"/>
                    <a:pt x="1783" y="626"/>
                    <a:pt x="1779" y="595"/>
                  </a:cubicBezTo>
                  <a:cubicBezTo>
                    <a:pt x="1775" y="565"/>
                    <a:pt x="1763" y="540"/>
                    <a:pt x="1748" y="527"/>
                  </a:cubicBezTo>
                  <a:cubicBezTo>
                    <a:pt x="1747" y="525"/>
                    <a:pt x="1746" y="524"/>
                    <a:pt x="1744" y="523"/>
                  </a:cubicBezTo>
                  <a:cubicBezTo>
                    <a:pt x="1736" y="516"/>
                    <a:pt x="1728" y="510"/>
                    <a:pt x="1723" y="484"/>
                  </a:cubicBezTo>
                  <a:cubicBezTo>
                    <a:pt x="1715" y="449"/>
                    <a:pt x="1696" y="432"/>
                    <a:pt x="1668" y="411"/>
                  </a:cubicBezTo>
                  <a:cubicBezTo>
                    <a:pt x="1659" y="405"/>
                    <a:pt x="1654" y="395"/>
                    <a:pt x="1649" y="386"/>
                  </a:cubicBezTo>
                  <a:cubicBezTo>
                    <a:pt x="1646" y="381"/>
                    <a:pt x="1643" y="376"/>
                    <a:pt x="1639" y="371"/>
                  </a:cubicBezTo>
                  <a:cubicBezTo>
                    <a:pt x="1612" y="336"/>
                    <a:pt x="1583" y="305"/>
                    <a:pt x="1543" y="273"/>
                  </a:cubicBezTo>
                  <a:cubicBezTo>
                    <a:pt x="1511" y="246"/>
                    <a:pt x="1461" y="228"/>
                    <a:pt x="1429" y="225"/>
                  </a:cubicBezTo>
                  <a:cubicBezTo>
                    <a:pt x="1409" y="180"/>
                    <a:pt x="1362" y="150"/>
                    <a:pt x="1323" y="140"/>
                  </a:cubicBezTo>
                  <a:cubicBezTo>
                    <a:pt x="1317" y="138"/>
                    <a:pt x="1311" y="138"/>
                    <a:pt x="1306" y="137"/>
                  </a:cubicBezTo>
                  <a:cubicBezTo>
                    <a:pt x="1293" y="136"/>
                    <a:pt x="1282" y="134"/>
                    <a:pt x="1264" y="121"/>
                  </a:cubicBezTo>
                  <a:cubicBezTo>
                    <a:pt x="1230" y="95"/>
                    <a:pt x="1193" y="77"/>
                    <a:pt x="1149" y="58"/>
                  </a:cubicBezTo>
                  <a:cubicBezTo>
                    <a:pt x="1128" y="49"/>
                    <a:pt x="1105" y="44"/>
                    <a:pt x="1079" y="44"/>
                  </a:cubicBezTo>
                  <a:cubicBezTo>
                    <a:pt x="1066" y="44"/>
                    <a:pt x="1052" y="45"/>
                    <a:pt x="1037" y="48"/>
                  </a:cubicBezTo>
                  <a:cubicBezTo>
                    <a:pt x="1022" y="27"/>
                    <a:pt x="995" y="16"/>
                    <a:pt x="959" y="16"/>
                  </a:cubicBezTo>
                  <a:cubicBezTo>
                    <a:pt x="949" y="16"/>
                    <a:pt x="938" y="17"/>
                    <a:pt x="927" y="19"/>
                  </a:cubicBezTo>
                  <a:cubicBezTo>
                    <a:pt x="926" y="19"/>
                    <a:pt x="925" y="19"/>
                    <a:pt x="923" y="20"/>
                  </a:cubicBezTo>
                  <a:cubicBezTo>
                    <a:pt x="917" y="21"/>
                    <a:pt x="907" y="23"/>
                    <a:pt x="893" y="23"/>
                  </a:cubicBezTo>
                  <a:cubicBezTo>
                    <a:pt x="877" y="23"/>
                    <a:pt x="861" y="20"/>
                    <a:pt x="845" y="14"/>
                  </a:cubicBezTo>
                  <a:cubicBezTo>
                    <a:pt x="820" y="4"/>
                    <a:pt x="798" y="0"/>
                    <a:pt x="778" y="0"/>
                  </a:cubicBezTo>
                  <a:cubicBezTo>
                    <a:pt x="767" y="0"/>
                    <a:pt x="755" y="1"/>
                    <a:pt x="742" y="4"/>
                  </a:cubicBezTo>
                  <a:cubicBezTo>
                    <a:pt x="741" y="5"/>
                    <a:pt x="739" y="6"/>
                    <a:pt x="736" y="6"/>
                  </a:cubicBezTo>
                  <a:cubicBezTo>
                    <a:pt x="730" y="8"/>
                    <a:pt x="722" y="11"/>
                    <a:pt x="710" y="11"/>
                  </a:cubicBezTo>
                  <a:cubicBezTo>
                    <a:pt x="707" y="11"/>
                    <a:pt x="704" y="11"/>
                    <a:pt x="701" y="11"/>
                  </a:cubicBezTo>
                  <a:cubicBezTo>
                    <a:pt x="698" y="10"/>
                    <a:pt x="696" y="10"/>
                    <a:pt x="693" y="10"/>
                  </a:cubicBezTo>
                  <a:cubicBezTo>
                    <a:pt x="674" y="10"/>
                    <a:pt x="659" y="20"/>
                    <a:pt x="654" y="24"/>
                  </a:cubicBezTo>
                  <a:cubicBezTo>
                    <a:pt x="652" y="26"/>
                    <a:pt x="651" y="26"/>
                    <a:pt x="648" y="26"/>
                  </a:cubicBezTo>
                  <a:cubicBezTo>
                    <a:pt x="644" y="26"/>
                    <a:pt x="636" y="25"/>
                    <a:pt x="624" y="22"/>
                  </a:cubicBezTo>
                  <a:cubicBezTo>
                    <a:pt x="614" y="19"/>
                    <a:pt x="603" y="17"/>
                    <a:pt x="592" y="17"/>
                  </a:cubicBezTo>
                  <a:cubicBezTo>
                    <a:pt x="543" y="17"/>
                    <a:pt x="504" y="46"/>
                    <a:pt x="487" y="58"/>
                  </a:cubicBezTo>
                  <a:cubicBezTo>
                    <a:pt x="486" y="58"/>
                    <a:pt x="486" y="58"/>
                    <a:pt x="486" y="58"/>
                  </a:cubicBezTo>
                  <a:cubicBezTo>
                    <a:pt x="461" y="76"/>
                    <a:pt x="432" y="78"/>
                    <a:pt x="411" y="79"/>
                  </a:cubicBezTo>
                  <a:cubicBezTo>
                    <a:pt x="348" y="82"/>
                    <a:pt x="292" y="122"/>
                    <a:pt x="276" y="134"/>
                  </a:cubicBezTo>
                  <a:cubicBezTo>
                    <a:pt x="275" y="135"/>
                    <a:pt x="275" y="135"/>
                    <a:pt x="274" y="136"/>
                  </a:cubicBezTo>
                  <a:cubicBezTo>
                    <a:pt x="263" y="144"/>
                    <a:pt x="244" y="158"/>
                    <a:pt x="239" y="182"/>
                  </a:cubicBezTo>
                  <a:cubicBezTo>
                    <a:pt x="237" y="192"/>
                    <a:pt x="229" y="197"/>
                    <a:pt x="215" y="204"/>
                  </a:cubicBezTo>
                  <a:cubicBezTo>
                    <a:pt x="208" y="208"/>
                    <a:pt x="201" y="212"/>
                    <a:pt x="194" y="218"/>
                  </a:cubicBezTo>
                  <a:cubicBezTo>
                    <a:pt x="179" y="228"/>
                    <a:pt x="144" y="270"/>
                    <a:pt x="142" y="287"/>
                  </a:cubicBezTo>
                  <a:cubicBezTo>
                    <a:pt x="142" y="289"/>
                    <a:pt x="142" y="289"/>
                    <a:pt x="142" y="289"/>
                  </a:cubicBezTo>
                  <a:cubicBezTo>
                    <a:pt x="140" y="301"/>
                    <a:pt x="139" y="310"/>
                    <a:pt x="129" y="319"/>
                  </a:cubicBezTo>
                  <a:cubicBezTo>
                    <a:pt x="98" y="343"/>
                    <a:pt x="88" y="370"/>
                    <a:pt x="83" y="385"/>
                  </a:cubicBezTo>
                  <a:cubicBezTo>
                    <a:pt x="77" y="400"/>
                    <a:pt x="56" y="481"/>
                    <a:pt x="53" y="495"/>
                  </a:cubicBezTo>
                  <a:cubicBezTo>
                    <a:pt x="50" y="514"/>
                    <a:pt x="45" y="530"/>
                    <a:pt x="39" y="538"/>
                  </a:cubicBezTo>
                  <a:cubicBezTo>
                    <a:pt x="28" y="556"/>
                    <a:pt x="25" y="572"/>
                    <a:pt x="29" y="595"/>
                  </a:cubicBezTo>
                  <a:cubicBezTo>
                    <a:pt x="31" y="610"/>
                    <a:pt x="31" y="615"/>
                    <a:pt x="17" y="646"/>
                  </a:cubicBezTo>
                  <a:cubicBezTo>
                    <a:pt x="0" y="681"/>
                    <a:pt x="12" y="720"/>
                    <a:pt x="18" y="738"/>
                  </a:cubicBezTo>
                  <a:cubicBezTo>
                    <a:pt x="19" y="739"/>
                    <a:pt x="19" y="740"/>
                    <a:pt x="19" y="741"/>
                  </a:cubicBezTo>
                  <a:cubicBezTo>
                    <a:pt x="22" y="749"/>
                    <a:pt x="23" y="756"/>
                    <a:pt x="24" y="765"/>
                  </a:cubicBezTo>
                  <a:cubicBezTo>
                    <a:pt x="25" y="772"/>
                    <a:pt x="27" y="780"/>
                    <a:pt x="29" y="789"/>
                  </a:cubicBezTo>
                  <a:cubicBezTo>
                    <a:pt x="36" y="819"/>
                    <a:pt x="50" y="837"/>
                    <a:pt x="59" y="849"/>
                  </a:cubicBezTo>
                  <a:cubicBezTo>
                    <a:pt x="62" y="853"/>
                    <a:pt x="64" y="856"/>
                    <a:pt x="66" y="858"/>
                  </a:cubicBezTo>
                  <a:cubicBezTo>
                    <a:pt x="74" y="871"/>
                    <a:pt x="90" y="883"/>
                    <a:pt x="107" y="883"/>
                  </a:cubicBezTo>
                  <a:cubicBezTo>
                    <a:pt x="110" y="883"/>
                    <a:pt x="112" y="883"/>
                    <a:pt x="115" y="882"/>
                  </a:cubicBezTo>
                  <a:cubicBezTo>
                    <a:pt x="126" y="896"/>
                    <a:pt x="145" y="911"/>
                    <a:pt x="163" y="923"/>
                  </a:cubicBezTo>
                  <a:cubicBezTo>
                    <a:pt x="164" y="924"/>
                    <a:pt x="164" y="924"/>
                    <a:pt x="164" y="924"/>
                  </a:cubicBezTo>
                  <a:cubicBezTo>
                    <a:pt x="168" y="927"/>
                    <a:pt x="176" y="936"/>
                    <a:pt x="185" y="945"/>
                  </a:cubicBezTo>
                  <a:cubicBezTo>
                    <a:pt x="201" y="962"/>
                    <a:pt x="222" y="984"/>
                    <a:pt x="240" y="992"/>
                  </a:cubicBezTo>
                  <a:cubicBezTo>
                    <a:pt x="253" y="999"/>
                    <a:pt x="270" y="1000"/>
                    <a:pt x="282" y="1000"/>
                  </a:cubicBezTo>
                  <a:cubicBezTo>
                    <a:pt x="299" y="1000"/>
                    <a:pt x="320" y="997"/>
                    <a:pt x="333" y="990"/>
                  </a:cubicBezTo>
                  <a:cubicBezTo>
                    <a:pt x="353" y="1012"/>
                    <a:pt x="376" y="1023"/>
                    <a:pt x="404" y="1024"/>
                  </a:cubicBezTo>
                  <a:cubicBezTo>
                    <a:pt x="410" y="1024"/>
                    <a:pt x="415" y="1025"/>
                    <a:pt x="420" y="1025"/>
                  </a:cubicBezTo>
                  <a:cubicBezTo>
                    <a:pt x="435" y="1025"/>
                    <a:pt x="446" y="1023"/>
                    <a:pt x="456" y="1022"/>
                  </a:cubicBezTo>
                  <a:cubicBezTo>
                    <a:pt x="460" y="1046"/>
                    <a:pt x="471" y="1101"/>
                    <a:pt x="491" y="1120"/>
                  </a:cubicBezTo>
                  <a:cubicBezTo>
                    <a:pt x="502" y="1130"/>
                    <a:pt x="504" y="1139"/>
                    <a:pt x="506" y="1151"/>
                  </a:cubicBezTo>
                  <a:cubicBezTo>
                    <a:pt x="506" y="1155"/>
                    <a:pt x="507" y="1160"/>
                    <a:pt x="509" y="1164"/>
                  </a:cubicBezTo>
                  <a:cubicBezTo>
                    <a:pt x="514" y="1185"/>
                    <a:pt x="537" y="1215"/>
                    <a:pt x="564" y="1236"/>
                  </a:cubicBezTo>
                  <a:cubicBezTo>
                    <a:pt x="590" y="1256"/>
                    <a:pt x="624" y="1264"/>
                    <a:pt x="646" y="1265"/>
                  </a:cubicBezTo>
                  <a:cubicBezTo>
                    <a:pt x="657" y="1265"/>
                    <a:pt x="659" y="1267"/>
                    <a:pt x="663" y="1271"/>
                  </a:cubicBezTo>
                  <a:cubicBezTo>
                    <a:pt x="665" y="1273"/>
                    <a:pt x="667" y="1274"/>
                    <a:pt x="670" y="1276"/>
                  </a:cubicBezTo>
                  <a:cubicBezTo>
                    <a:pt x="680" y="1283"/>
                    <a:pt x="697" y="1293"/>
                    <a:pt x="729" y="1300"/>
                  </a:cubicBezTo>
                  <a:cubicBezTo>
                    <a:pt x="738" y="1302"/>
                    <a:pt x="746" y="1302"/>
                    <a:pt x="755" y="1302"/>
                  </a:cubicBezTo>
                  <a:cubicBezTo>
                    <a:pt x="789" y="1302"/>
                    <a:pt x="819" y="1289"/>
                    <a:pt x="833" y="1282"/>
                  </a:cubicBezTo>
                  <a:cubicBezTo>
                    <a:pt x="833" y="1282"/>
                    <a:pt x="833" y="1282"/>
                    <a:pt x="833" y="1282"/>
                  </a:cubicBezTo>
                  <a:cubicBezTo>
                    <a:pt x="839" y="1282"/>
                    <a:pt x="845" y="1282"/>
                    <a:pt x="851" y="1282"/>
                  </a:cubicBezTo>
                  <a:cubicBezTo>
                    <a:pt x="852" y="1287"/>
                    <a:pt x="854" y="1291"/>
                    <a:pt x="856" y="1294"/>
                  </a:cubicBezTo>
                  <a:cubicBezTo>
                    <a:pt x="861" y="1302"/>
                    <a:pt x="868" y="1308"/>
                    <a:pt x="875" y="1313"/>
                  </a:cubicBezTo>
                  <a:cubicBezTo>
                    <a:pt x="882" y="1317"/>
                    <a:pt x="889" y="1320"/>
                    <a:pt x="896" y="1323"/>
                  </a:cubicBezTo>
                  <a:cubicBezTo>
                    <a:pt x="896" y="1323"/>
                    <a:pt x="896" y="1323"/>
                    <a:pt x="896" y="1324"/>
                  </a:cubicBezTo>
                  <a:cubicBezTo>
                    <a:pt x="895" y="1327"/>
                    <a:pt x="895" y="1330"/>
                    <a:pt x="896" y="1333"/>
                  </a:cubicBezTo>
                  <a:cubicBezTo>
                    <a:pt x="896" y="1335"/>
                    <a:pt x="897" y="1338"/>
                    <a:pt x="899" y="1340"/>
                  </a:cubicBezTo>
                  <a:cubicBezTo>
                    <a:pt x="900" y="1343"/>
                    <a:pt x="901" y="1345"/>
                    <a:pt x="903" y="1346"/>
                  </a:cubicBezTo>
                  <a:cubicBezTo>
                    <a:pt x="906" y="1350"/>
                    <a:pt x="909" y="1353"/>
                    <a:pt x="913" y="1355"/>
                  </a:cubicBezTo>
                  <a:cubicBezTo>
                    <a:pt x="917" y="1358"/>
                    <a:pt x="920" y="1360"/>
                    <a:pt x="924" y="1362"/>
                  </a:cubicBezTo>
                  <a:cubicBezTo>
                    <a:pt x="939" y="1370"/>
                    <a:pt x="956" y="1374"/>
                    <a:pt x="972" y="1376"/>
                  </a:cubicBezTo>
                  <a:cubicBezTo>
                    <a:pt x="987" y="1378"/>
                    <a:pt x="1002" y="1379"/>
                    <a:pt x="1017" y="1379"/>
                  </a:cubicBezTo>
                  <a:cubicBezTo>
                    <a:pt x="1019" y="1381"/>
                    <a:pt x="1021" y="1383"/>
                    <a:pt x="1023" y="1385"/>
                  </a:cubicBezTo>
                  <a:cubicBezTo>
                    <a:pt x="1026" y="1388"/>
                    <a:pt x="1028" y="1391"/>
                    <a:pt x="1031" y="1395"/>
                  </a:cubicBezTo>
                  <a:cubicBezTo>
                    <a:pt x="1036" y="1401"/>
                    <a:pt x="1040" y="1408"/>
                    <a:pt x="1044" y="1415"/>
                  </a:cubicBezTo>
                  <a:cubicBezTo>
                    <a:pt x="1048" y="1422"/>
                    <a:pt x="1052" y="1430"/>
                    <a:pt x="1056" y="1437"/>
                  </a:cubicBezTo>
                  <a:cubicBezTo>
                    <a:pt x="1058" y="1441"/>
                    <a:pt x="1060" y="1445"/>
                    <a:pt x="1062" y="1448"/>
                  </a:cubicBezTo>
                  <a:cubicBezTo>
                    <a:pt x="1063" y="1450"/>
                    <a:pt x="1064" y="1452"/>
                    <a:pt x="1064" y="1454"/>
                  </a:cubicBezTo>
                  <a:cubicBezTo>
                    <a:pt x="1065" y="1455"/>
                    <a:pt x="1066" y="1457"/>
                    <a:pt x="1067" y="1459"/>
                  </a:cubicBezTo>
                  <a:cubicBezTo>
                    <a:pt x="1070" y="1467"/>
                    <a:pt x="1073" y="1475"/>
                    <a:pt x="1076" y="1482"/>
                  </a:cubicBezTo>
                  <a:cubicBezTo>
                    <a:pt x="1079" y="1490"/>
                    <a:pt x="1083" y="1498"/>
                    <a:pt x="1086" y="1505"/>
                  </a:cubicBezTo>
                  <a:cubicBezTo>
                    <a:pt x="1087" y="1507"/>
                    <a:pt x="1088" y="1509"/>
                    <a:pt x="1089" y="1511"/>
                  </a:cubicBezTo>
                  <a:cubicBezTo>
                    <a:pt x="1090" y="1513"/>
                    <a:pt x="1090" y="1513"/>
                    <a:pt x="1090" y="1513"/>
                  </a:cubicBezTo>
                  <a:cubicBezTo>
                    <a:pt x="1090" y="1514"/>
                    <a:pt x="1090" y="1514"/>
                    <a:pt x="1090" y="1514"/>
                  </a:cubicBezTo>
                  <a:cubicBezTo>
                    <a:pt x="1091" y="1515"/>
                    <a:pt x="1091" y="1516"/>
                    <a:pt x="1092" y="1517"/>
                  </a:cubicBezTo>
                  <a:cubicBezTo>
                    <a:pt x="1093" y="1520"/>
                    <a:pt x="1095" y="1524"/>
                    <a:pt x="1096" y="1528"/>
                  </a:cubicBezTo>
                  <a:cubicBezTo>
                    <a:pt x="1099" y="1535"/>
                    <a:pt x="1101" y="1543"/>
                    <a:pt x="1104" y="1551"/>
                  </a:cubicBezTo>
                  <a:cubicBezTo>
                    <a:pt x="1105" y="1555"/>
                    <a:pt x="1106" y="1559"/>
                    <a:pt x="1107" y="1563"/>
                  </a:cubicBezTo>
                  <a:cubicBezTo>
                    <a:pt x="1108" y="1567"/>
                    <a:pt x="1109" y="1571"/>
                    <a:pt x="1110" y="1575"/>
                  </a:cubicBezTo>
                  <a:cubicBezTo>
                    <a:pt x="1112" y="1583"/>
                    <a:pt x="1113" y="1591"/>
                    <a:pt x="1115" y="1599"/>
                  </a:cubicBezTo>
                  <a:cubicBezTo>
                    <a:pt x="1115" y="1601"/>
                    <a:pt x="1115" y="1603"/>
                    <a:pt x="1116" y="1605"/>
                  </a:cubicBezTo>
                  <a:cubicBezTo>
                    <a:pt x="1116" y="1606"/>
                    <a:pt x="1116" y="1606"/>
                    <a:pt x="1116" y="1606"/>
                  </a:cubicBezTo>
                  <a:cubicBezTo>
                    <a:pt x="1116" y="1608"/>
                    <a:pt x="1116" y="1608"/>
                    <a:pt x="1116" y="1608"/>
                  </a:cubicBezTo>
                  <a:cubicBezTo>
                    <a:pt x="1117" y="1610"/>
                    <a:pt x="1117" y="1610"/>
                    <a:pt x="1117" y="1610"/>
                  </a:cubicBezTo>
                  <a:cubicBezTo>
                    <a:pt x="1117" y="1610"/>
                    <a:pt x="1117" y="1611"/>
                    <a:pt x="1117" y="1611"/>
                  </a:cubicBezTo>
                  <a:cubicBezTo>
                    <a:pt x="1118" y="1616"/>
                    <a:pt x="1120" y="1620"/>
                    <a:pt x="1121" y="1624"/>
                  </a:cubicBezTo>
                  <a:cubicBezTo>
                    <a:pt x="1124" y="1632"/>
                    <a:pt x="1128" y="1640"/>
                    <a:pt x="1132" y="1647"/>
                  </a:cubicBezTo>
                  <a:cubicBezTo>
                    <a:pt x="1141" y="1662"/>
                    <a:pt x="1150" y="1676"/>
                    <a:pt x="1161" y="1689"/>
                  </a:cubicBezTo>
                  <a:cubicBezTo>
                    <a:pt x="1164" y="1693"/>
                    <a:pt x="1166" y="1696"/>
                    <a:pt x="1169" y="1699"/>
                  </a:cubicBezTo>
                  <a:cubicBezTo>
                    <a:pt x="1172" y="1701"/>
                    <a:pt x="1172" y="1701"/>
                    <a:pt x="1172" y="1701"/>
                  </a:cubicBezTo>
                  <a:cubicBezTo>
                    <a:pt x="1172" y="1702"/>
                    <a:pt x="1173" y="1703"/>
                    <a:pt x="1174" y="1703"/>
                  </a:cubicBezTo>
                  <a:cubicBezTo>
                    <a:pt x="1175" y="1705"/>
                    <a:pt x="1176" y="1706"/>
                    <a:pt x="1177" y="1708"/>
                  </a:cubicBezTo>
                  <a:cubicBezTo>
                    <a:pt x="1182" y="1714"/>
                    <a:pt x="1186" y="1721"/>
                    <a:pt x="1189" y="1729"/>
                  </a:cubicBezTo>
                  <a:cubicBezTo>
                    <a:pt x="1192" y="1736"/>
                    <a:pt x="1194" y="1744"/>
                    <a:pt x="1195" y="1752"/>
                  </a:cubicBezTo>
                  <a:cubicBezTo>
                    <a:pt x="1196" y="1756"/>
                    <a:pt x="1196" y="1760"/>
                    <a:pt x="1196" y="1764"/>
                  </a:cubicBezTo>
                  <a:cubicBezTo>
                    <a:pt x="1196" y="1766"/>
                    <a:pt x="1197" y="1768"/>
                    <a:pt x="1197" y="1771"/>
                  </a:cubicBezTo>
                  <a:cubicBezTo>
                    <a:pt x="1198" y="1773"/>
                    <a:pt x="1198" y="1775"/>
                    <a:pt x="1200" y="1778"/>
                  </a:cubicBezTo>
                  <a:cubicBezTo>
                    <a:pt x="1201" y="1780"/>
                    <a:pt x="1202" y="1782"/>
                    <a:pt x="1205" y="1784"/>
                  </a:cubicBezTo>
                  <a:cubicBezTo>
                    <a:pt x="1207" y="1786"/>
                    <a:pt x="1210" y="1787"/>
                    <a:pt x="1213" y="1787"/>
                  </a:cubicBezTo>
                  <a:cubicBezTo>
                    <a:pt x="1215" y="1787"/>
                    <a:pt x="1218" y="1787"/>
                    <a:pt x="1220" y="1786"/>
                  </a:cubicBezTo>
                  <a:cubicBezTo>
                    <a:pt x="1223" y="1785"/>
                    <a:pt x="1225" y="1784"/>
                    <a:pt x="1227" y="1783"/>
                  </a:cubicBezTo>
                  <a:cubicBezTo>
                    <a:pt x="1235" y="1779"/>
                    <a:pt x="1242" y="1773"/>
                    <a:pt x="1248" y="1767"/>
                  </a:cubicBezTo>
                  <a:cubicBezTo>
                    <a:pt x="1254" y="1760"/>
                    <a:pt x="1258" y="1752"/>
                    <a:pt x="1262" y="1745"/>
                  </a:cubicBezTo>
                  <a:cubicBezTo>
                    <a:pt x="1266" y="1738"/>
                    <a:pt x="1270" y="1730"/>
                    <a:pt x="1273" y="1723"/>
                  </a:cubicBezTo>
                  <a:cubicBezTo>
                    <a:pt x="1277" y="1716"/>
                    <a:pt x="1281" y="1709"/>
                    <a:pt x="1286" y="1702"/>
                  </a:cubicBezTo>
                  <a:cubicBezTo>
                    <a:pt x="1291" y="1696"/>
                    <a:pt x="1297" y="1690"/>
                    <a:pt x="1303" y="1684"/>
                  </a:cubicBezTo>
                  <a:cubicBezTo>
                    <a:pt x="1306" y="1680"/>
                    <a:pt x="1309" y="1677"/>
                    <a:pt x="1311" y="1673"/>
                  </a:cubicBezTo>
                  <a:cubicBezTo>
                    <a:pt x="1312" y="1671"/>
                    <a:pt x="1313" y="1669"/>
                    <a:pt x="1314" y="1667"/>
                  </a:cubicBezTo>
                  <a:cubicBezTo>
                    <a:pt x="1315" y="1664"/>
                    <a:pt x="1316" y="1662"/>
                    <a:pt x="1316" y="1659"/>
                  </a:cubicBezTo>
                  <a:cubicBezTo>
                    <a:pt x="1316" y="1654"/>
                    <a:pt x="1315" y="1649"/>
                    <a:pt x="1313" y="1644"/>
                  </a:cubicBezTo>
                  <a:cubicBezTo>
                    <a:pt x="1312" y="1642"/>
                    <a:pt x="1310" y="1640"/>
                    <a:pt x="1309" y="1638"/>
                  </a:cubicBezTo>
                  <a:cubicBezTo>
                    <a:pt x="1308" y="1637"/>
                    <a:pt x="1307" y="1637"/>
                    <a:pt x="1306" y="1636"/>
                  </a:cubicBezTo>
                  <a:cubicBezTo>
                    <a:pt x="1304" y="1633"/>
                    <a:pt x="1304" y="1633"/>
                    <a:pt x="1304" y="1633"/>
                  </a:cubicBezTo>
                  <a:cubicBezTo>
                    <a:pt x="1299" y="1628"/>
                    <a:pt x="1294" y="1621"/>
                    <a:pt x="1289" y="1615"/>
                  </a:cubicBezTo>
                  <a:cubicBezTo>
                    <a:pt x="1285" y="1608"/>
                    <a:pt x="1281" y="1601"/>
                    <a:pt x="1278" y="1594"/>
                  </a:cubicBezTo>
                  <a:cubicBezTo>
                    <a:pt x="1276" y="1590"/>
                    <a:pt x="1275" y="1586"/>
                    <a:pt x="1274" y="1582"/>
                  </a:cubicBezTo>
                  <a:cubicBezTo>
                    <a:pt x="1274" y="1580"/>
                    <a:pt x="1274" y="1578"/>
                    <a:pt x="1273" y="1576"/>
                  </a:cubicBezTo>
                  <a:cubicBezTo>
                    <a:pt x="1273" y="1575"/>
                    <a:pt x="1273" y="1574"/>
                    <a:pt x="1273" y="1573"/>
                  </a:cubicBezTo>
                  <a:cubicBezTo>
                    <a:pt x="1273" y="1572"/>
                    <a:pt x="1273" y="1571"/>
                    <a:pt x="1273" y="1570"/>
                  </a:cubicBezTo>
                  <a:cubicBezTo>
                    <a:pt x="1272" y="1565"/>
                    <a:pt x="1272" y="1561"/>
                    <a:pt x="1270" y="1557"/>
                  </a:cubicBezTo>
                  <a:cubicBezTo>
                    <a:pt x="1269" y="1553"/>
                    <a:pt x="1268" y="1549"/>
                    <a:pt x="1267" y="1545"/>
                  </a:cubicBezTo>
                  <a:cubicBezTo>
                    <a:pt x="1266" y="1543"/>
                    <a:pt x="1265" y="1541"/>
                    <a:pt x="1264" y="1539"/>
                  </a:cubicBezTo>
                  <a:cubicBezTo>
                    <a:pt x="1264" y="1537"/>
                    <a:pt x="1263" y="1535"/>
                    <a:pt x="1262" y="1533"/>
                  </a:cubicBezTo>
                  <a:cubicBezTo>
                    <a:pt x="1260" y="1530"/>
                    <a:pt x="1259" y="1526"/>
                    <a:pt x="1257" y="1523"/>
                  </a:cubicBezTo>
                  <a:cubicBezTo>
                    <a:pt x="1265" y="1526"/>
                    <a:pt x="1274" y="1527"/>
                    <a:pt x="1283" y="1528"/>
                  </a:cubicBezTo>
                  <a:cubicBezTo>
                    <a:pt x="1289" y="1528"/>
                    <a:pt x="1296" y="1528"/>
                    <a:pt x="1302" y="1527"/>
                  </a:cubicBezTo>
                  <a:cubicBezTo>
                    <a:pt x="1305" y="1530"/>
                    <a:pt x="1308" y="1532"/>
                    <a:pt x="1312" y="1534"/>
                  </a:cubicBezTo>
                  <a:cubicBezTo>
                    <a:pt x="1315" y="1535"/>
                    <a:pt x="1319" y="1536"/>
                    <a:pt x="1323" y="1536"/>
                  </a:cubicBezTo>
                  <a:cubicBezTo>
                    <a:pt x="1330" y="1537"/>
                    <a:pt x="1336" y="1537"/>
                    <a:pt x="1343" y="1537"/>
                  </a:cubicBezTo>
                  <a:cubicBezTo>
                    <a:pt x="1350" y="1537"/>
                    <a:pt x="1356" y="1536"/>
                    <a:pt x="1363" y="1535"/>
                  </a:cubicBezTo>
                  <a:cubicBezTo>
                    <a:pt x="1369" y="1534"/>
                    <a:pt x="1376" y="1533"/>
                    <a:pt x="1382" y="1532"/>
                  </a:cubicBezTo>
                  <a:cubicBezTo>
                    <a:pt x="1385" y="1531"/>
                    <a:pt x="1388" y="1531"/>
                    <a:pt x="1392" y="1530"/>
                  </a:cubicBezTo>
                  <a:cubicBezTo>
                    <a:pt x="1395" y="1530"/>
                    <a:pt x="1398" y="1529"/>
                    <a:pt x="1401" y="1528"/>
                  </a:cubicBezTo>
                  <a:cubicBezTo>
                    <a:pt x="1408" y="1527"/>
                    <a:pt x="1414" y="1525"/>
                    <a:pt x="1420" y="1524"/>
                  </a:cubicBezTo>
                  <a:cubicBezTo>
                    <a:pt x="1433" y="1521"/>
                    <a:pt x="1445" y="1517"/>
                    <a:pt x="1458" y="1514"/>
                  </a:cubicBezTo>
                  <a:cubicBezTo>
                    <a:pt x="1470" y="1510"/>
                    <a:pt x="1483" y="1507"/>
                    <a:pt x="1495" y="1503"/>
                  </a:cubicBezTo>
                  <a:cubicBezTo>
                    <a:pt x="1507" y="1499"/>
                    <a:pt x="1520" y="1494"/>
                    <a:pt x="1532" y="1490"/>
                  </a:cubicBezTo>
                  <a:cubicBezTo>
                    <a:pt x="1544" y="1485"/>
                    <a:pt x="1556" y="1480"/>
                    <a:pt x="1568" y="1475"/>
                  </a:cubicBezTo>
                  <a:cubicBezTo>
                    <a:pt x="1574" y="1472"/>
                    <a:pt x="1580" y="1469"/>
                    <a:pt x="1586" y="1464"/>
                  </a:cubicBezTo>
                  <a:cubicBezTo>
                    <a:pt x="1589" y="1462"/>
                    <a:pt x="1592" y="1460"/>
                    <a:pt x="1595" y="1457"/>
                  </a:cubicBezTo>
                  <a:cubicBezTo>
                    <a:pt x="1596" y="1455"/>
                    <a:pt x="1598" y="1453"/>
                    <a:pt x="1599" y="1450"/>
                  </a:cubicBezTo>
                  <a:cubicBezTo>
                    <a:pt x="1599" y="1448"/>
                    <a:pt x="1600" y="1446"/>
                    <a:pt x="1600" y="1444"/>
                  </a:cubicBezTo>
                  <a:cubicBezTo>
                    <a:pt x="1600" y="1443"/>
                    <a:pt x="1599" y="1443"/>
                    <a:pt x="1599" y="1442"/>
                  </a:cubicBezTo>
                  <a:cubicBezTo>
                    <a:pt x="1599" y="1441"/>
                    <a:pt x="1599" y="1441"/>
                    <a:pt x="1599" y="1441"/>
                  </a:cubicBezTo>
                  <a:cubicBezTo>
                    <a:pt x="1605" y="1437"/>
                    <a:pt x="1610" y="1432"/>
                    <a:pt x="1614" y="1426"/>
                  </a:cubicBezTo>
                  <a:cubicBezTo>
                    <a:pt x="1620" y="1418"/>
                    <a:pt x="1623" y="1409"/>
                    <a:pt x="1625" y="1400"/>
                  </a:cubicBezTo>
                  <a:cubicBezTo>
                    <a:pt x="1630" y="1395"/>
                    <a:pt x="1634" y="1389"/>
                    <a:pt x="1638" y="1383"/>
                  </a:cubicBezTo>
                  <a:cubicBezTo>
                    <a:pt x="1643" y="1373"/>
                    <a:pt x="1647" y="1362"/>
                    <a:pt x="1648" y="1352"/>
                  </a:cubicBezTo>
                  <a:cubicBezTo>
                    <a:pt x="1648" y="1352"/>
                    <a:pt x="1648" y="1351"/>
                    <a:pt x="1648" y="1351"/>
                  </a:cubicBezTo>
                  <a:cubicBezTo>
                    <a:pt x="1661" y="1339"/>
                    <a:pt x="1668" y="1311"/>
                    <a:pt x="1668" y="1311"/>
                  </a:cubicBezTo>
                  <a:cubicBezTo>
                    <a:pt x="1671" y="1308"/>
                    <a:pt x="1674" y="1304"/>
                    <a:pt x="1676" y="1301"/>
                  </a:cubicBezTo>
                  <a:cubicBezTo>
                    <a:pt x="1677" y="1297"/>
                    <a:pt x="1678" y="1294"/>
                    <a:pt x="1679" y="1291"/>
                  </a:cubicBezTo>
                  <a:cubicBezTo>
                    <a:pt x="1691" y="1277"/>
                    <a:pt x="1698" y="1244"/>
                    <a:pt x="1698" y="1219"/>
                  </a:cubicBezTo>
                  <a:cubicBezTo>
                    <a:pt x="1700" y="1218"/>
                    <a:pt x="1701" y="1217"/>
                    <a:pt x="1703" y="1216"/>
                  </a:cubicBezTo>
                  <a:cubicBezTo>
                    <a:pt x="1712" y="1212"/>
                    <a:pt x="1717" y="1207"/>
                    <a:pt x="1723" y="1202"/>
                  </a:cubicBezTo>
                  <a:cubicBezTo>
                    <a:pt x="1732" y="1193"/>
                    <a:pt x="1741" y="1184"/>
                    <a:pt x="1771" y="1178"/>
                  </a:cubicBezTo>
                  <a:cubicBezTo>
                    <a:pt x="1811" y="1169"/>
                    <a:pt x="1823" y="1139"/>
                    <a:pt x="1835" y="1101"/>
                  </a:cubicBezTo>
                  <a:cubicBezTo>
                    <a:pt x="1837" y="1096"/>
                    <a:pt x="1838" y="1092"/>
                    <a:pt x="1839" y="1087"/>
                  </a:cubicBezTo>
                  <a:cubicBezTo>
                    <a:pt x="1842" y="1073"/>
                    <a:pt x="1846" y="1055"/>
                    <a:pt x="1860" y="1037"/>
                  </a:cubicBezTo>
                  <a:cubicBezTo>
                    <a:pt x="1879" y="1012"/>
                    <a:pt x="1879" y="987"/>
                    <a:pt x="1876" y="96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/>
            </p:cNvSpPr>
            <p:nvPr/>
          </p:nvSpPr>
          <p:spPr bwMode="auto">
            <a:xfrm>
              <a:off x="4798" y="2322"/>
              <a:ext cx="88" cy="42"/>
            </a:xfrm>
            <a:custGeom>
              <a:avLst/>
              <a:gdLst>
                <a:gd name="T0" fmla="*/ 31 w 125"/>
                <a:gd name="T1" fmla="*/ 49 h 60"/>
                <a:gd name="T2" fmla="*/ 15 w 125"/>
                <a:gd name="T3" fmla="*/ 40 h 60"/>
                <a:gd name="T4" fmla="*/ 21 w 125"/>
                <a:gd name="T5" fmla="*/ 8 h 60"/>
                <a:gd name="T6" fmla="*/ 22 w 125"/>
                <a:gd name="T7" fmla="*/ 8 h 60"/>
                <a:gd name="T8" fmla="*/ 22 w 125"/>
                <a:gd name="T9" fmla="*/ 8 h 60"/>
                <a:gd name="T10" fmla="*/ 22 w 125"/>
                <a:gd name="T11" fmla="*/ 8 h 60"/>
                <a:gd name="T12" fmla="*/ 59 w 125"/>
                <a:gd name="T13" fmla="*/ 3 h 60"/>
                <a:gd name="T14" fmla="*/ 59 w 125"/>
                <a:gd name="T15" fmla="*/ 3 h 60"/>
                <a:gd name="T16" fmla="*/ 59 w 125"/>
                <a:gd name="T17" fmla="*/ 3 h 60"/>
                <a:gd name="T18" fmla="*/ 64 w 125"/>
                <a:gd name="T19" fmla="*/ 2 h 60"/>
                <a:gd name="T20" fmla="*/ 103 w 125"/>
                <a:gd name="T21" fmla="*/ 17 h 60"/>
                <a:gd name="T22" fmla="*/ 105 w 125"/>
                <a:gd name="T23" fmla="*/ 57 h 60"/>
                <a:gd name="T24" fmla="*/ 98 w 125"/>
                <a:gd name="T25" fmla="*/ 58 h 60"/>
                <a:gd name="T26" fmla="*/ 53 w 125"/>
                <a:gd name="T27" fmla="*/ 55 h 60"/>
                <a:gd name="T28" fmla="*/ 31 w 125"/>
                <a:gd name="T29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60">
                  <a:moveTo>
                    <a:pt x="31" y="49"/>
                  </a:moveTo>
                  <a:cubicBezTo>
                    <a:pt x="26" y="46"/>
                    <a:pt x="20" y="44"/>
                    <a:pt x="15" y="40"/>
                  </a:cubicBezTo>
                  <a:cubicBezTo>
                    <a:pt x="0" y="28"/>
                    <a:pt x="5" y="10"/>
                    <a:pt x="21" y="8"/>
                  </a:cubicBezTo>
                  <a:cubicBezTo>
                    <a:pt x="21" y="8"/>
                    <a:pt x="21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36" y="7"/>
                    <a:pt x="48" y="5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61" y="3"/>
                    <a:pt x="62" y="2"/>
                    <a:pt x="64" y="2"/>
                  </a:cubicBezTo>
                  <a:cubicBezTo>
                    <a:pt x="76" y="0"/>
                    <a:pt x="90" y="2"/>
                    <a:pt x="103" y="17"/>
                  </a:cubicBezTo>
                  <a:cubicBezTo>
                    <a:pt x="118" y="34"/>
                    <a:pt x="125" y="52"/>
                    <a:pt x="105" y="57"/>
                  </a:cubicBezTo>
                  <a:cubicBezTo>
                    <a:pt x="103" y="57"/>
                    <a:pt x="100" y="58"/>
                    <a:pt x="98" y="58"/>
                  </a:cubicBezTo>
                  <a:cubicBezTo>
                    <a:pt x="83" y="60"/>
                    <a:pt x="67" y="59"/>
                    <a:pt x="53" y="55"/>
                  </a:cubicBezTo>
                  <a:cubicBezTo>
                    <a:pt x="45" y="54"/>
                    <a:pt x="38" y="52"/>
                    <a:pt x="31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/>
            </p:cNvSpPr>
            <p:nvPr/>
          </p:nvSpPr>
          <p:spPr bwMode="auto">
            <a:xfrm>
              <a:off x="4824" y="2367"/>
              <a:ext cx="90" cy="26"/>
            </a:xfrm>
            <a:custGeom>
              <a:avLst/>
              <a:gdLst>
                <a:gd name="T0" fmla="*/ 117 w 129"/>
                <a:gd name="T1" fmla="*/ 37 h 38"/>
                <a:gd name="T2" fmla="*/ 114 w 129"/>
                <a:gd name="T3" fmla="*/ 37 h 38"/>
                <a:gd name="T4" fmla="*/ 67 w 129"/>
                <a:gd name="T5" fmla="*/ 35 h 38"/>
                <a:gd name="T6" fmla="*/ 44 w 129"/>
                <a:gd name="T7" fmla="*/ 30 h 38"/>
                <a:gd name="T8" fmla="*/ 23 w 129"/>
                <a:gd name="T9" fmla="*/ 22 h 38"/>
                <a:gd name="T10" fmla="*/ 14 w 129"/>
                <a:gd name="T11" fmla="*/ 16 h 38"/>
                <a:gd name="T12" fmla="*/ 6 w 129"/>
                <a:gd name="T13" fmla="*/ 10 h 38"/>
                <a:gd name="T14" fmla="*/ 5 w 129"/>
                <a:gd name="T15" fmla="*/ 9 h 38"/>
                <a:gd name="T16" fmla="*/ 11 w 129"/>
                <a:gd name="T17" fmla="*/ 1 h 38"/>
                <a:gd name="T18" fmla="*/ 11 w 129"/>
                <a:gd name="T19" fmla="*/ 1 h 38"/>
                <a:gd name="T20" fmla="*/ 14 w 129"/>
                <a:gd name="T21" fmla="*/ 2 h 38"/>
                <a:gd name="T22" fmla="*/ 61 w 129"/>
                <a:gd name="T23" fmla="*/ 6 h 38"/>
                <a:gd name="T24" fmla="*/ 90 w 129"/>
                <a:gd name="T25" fmla="*/ 4 h 38"/>
                <a:gd name="T26" fmla="*/ 90 w 129"/>
                <a:gd name="T27" fmla="*/ 4 h 38"/>
                <a:gd name="T28" fmla="*/ 117 w 129"/>
                <a:gd name="T29" fmla="*/ 14 h 38"/>
                <a:gd name="T30" fmla="*/ 117 w 129"/>
                <a:gd name="T31" fmla="*/ 14 h 38"/>
                <a:gd name="T32" fmla="*/ 119 w 129"/>
                <a:gd name="T33" fmla="*/ 16 h 38"/>
                <a:gd name="T34" fmla="*/ 117 w 129"/>
                <a:gd name="T3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38">
                  <a:moveTo>
                    <a:pt x="117" y="37"/>
                  </a:moveTo>
                  <a:cubicBezTo>
                    <a:pt x="116" y="37"/>
                    <a:pt x="115" y="37"/>
                    <a:pt x="114" y="37"/>
                  </a:cubicBezTo>
                  <a:cubicBezTo>
                    <a:pt x="98" y="38"/>
                    <a:pt x="83" y="37"/>
                    <a:pt x="67" y="35"/>
                  </a:cubicBezTo>
                  <a:cubicBezTo>
                    <a:pt x="59" y="34"/>
                    <a:pt x="52" y="32"/>
                    <a:pt x="44" y="30"/>
                  </a:cubicBezTo>
                  <a:cubicBezTo>
                    <a:pt x="37" y="28"/>
                    <a:pt x="30" y="25"/>
                    <a:pt x="23" y="22"/>
                  </a:cubicBezTo>
                  <a:cubicBezTo>
                    <a:pt x="20" y="20"/>
                    <a:pt x="17" y="19"/>
                    <a:pt x="14" y="16"/>
                  </a:cubicBezTo>
                  <a:cubicBezTo>
                    <a:pt x="11" y="14"/>
                    <a:pt x="8" y="12"/>
                    <a:pt x="6" y="10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0" y="1"/>
                    <a:pt x="5" y="0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3" y="2"/>
                    <a:pt x="14" y="2"/>
                  </a:cubicBezTo>
                  <a:cubicBezTo>
                    <a:pt x="29" y="5"/>
                    <a:pt x="45" y="7"/>
                    <a:pt x="61" y="6"/>
                  </a:cubicBezTo>
                  <a:cubicBezTo>
                    <a:pt x="71" y="6"/>
                    <a:pt x="81" y="6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9" y="3"/>
                    <a:pt x="108" y="5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8" y="14"/>
                    <a:pt x="119" y="15"/>
                    <a:pt x="119" y="16"/>
                  </a:cubicBezTo>
                  <a:cubicBezTo>
                    <a:pt x="127" y="24"/>
                    <a:pt x="129" y="36"/>
                    <a:pt x="11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/>
            </p:cNvSpPr>
            <p:nvPr/>
          </p:nvSpPr>
          <p:spPr bwMode="auto">
            <a:xfrm>
              <a:off x="4914" y="2400"/>
              <a:ext cx="146" cy="273"/>
            </a:xfrm>
            <a:custGeom>
              <a:avLst/>
              <a:gdLst>
                <a:gd name="T0" fmla="*/ 204 w 209"/>
                <a:gd name="T1" fmla="*/ 384 h 390"/>
                <a:gd name="T2" fmla="*/ 198 w 209"/>
                <a:gd name="T3" fmla="*/ 390 h 390"/>
                <a:gd name="T4" fmla="*/ 106 w 209"/>
                <a:gd name="T5" fmla="*/ 214 h 390"/>
                <a:gd name="T6" fmla="*/ 75 w 209"/>
                <a:gd name="T7" fmla="*/ 114 h 390"/>
                <a:gd name="T8" fmla="*/ 18 w 209"/>
                <a:gd name="T9" fmla="*/ 37 h 390"/>
                <a:gd name="T10" fmla="*/ 17 w 209"/>
                <a:gd name="T11" fmla="*/ 35 h 390"/>
                <a:gd name="T12" fmla="*/ 6 w 209"/>
                <a:gd name="T13" fmla="*/ 12 h 390"/>
                <a:gd name="T14" fmla="*/ 0 w 209"/>
                <a:gd name="T15" fmla="*/ 2 h 390"/>
                <a:gd name="T16" fmla="*/ 10 w 209"/>
                <a:gd name="T17" fmla="*/ 1 h 390"/>
                <a:gd name="T18" fmla="*/ 11 w 209"/>
                <a:gd name="T19" fmla="*/ 0 h 390"/>
                <a:gd name="T20" fmla="*/ 16 w 209"/>
                <a:gd name="T21" fmla="*/ 7 h 390"/>
                <a:gd name="T22" fmla="*/ 22 w 209"/>
                <a:gd name="T23" fmla="*/ 19 h 390"/>
                <a:gd name="T24" fmla="*/ 28 w 209"/>
                <a:gd name="T25" fmla="*/ 31 h 390"/>
                <a:gd name="T26" fmla="*/ 30 w 209"/>
                <a:gd name="T27" fmla="*/ 38 h 390"/>
                <a:gd name="T28" fmla="*/ 31 w 209"/>
                <a:gd name="T29" fmla="*/ 41 h 390"/>
                <a:gd name="T30" fmla="*/ 32 w 209"/>
                <a:gd name="T31" fmla="*/ 42 h 390"/>
                <a:gd name="T32" fmla="*/ 32 w 209"/>
                <a:gd name="T33" fmla="*/ 43 h 390"/>
                <a:gd name="T34" fmla="*/ 33 w 209"/>
                <a:gd name="T35" fmla="*/ 44 h 390"/>
                <a:gd name="T36" fmla="*/ 40 w 209"/>
                <a:gd name="T37" fmla="*/ 56 h 390"/>
                <a:gd name="T38" fmla="*/ 48 w 209"/>
                <a:gd name="T39" fmla="*/ 67 h 390"/>
                <a:gd name="T40" fmla="*/ 65 w 209"/>
                <a:gd name="T41" fmla="*/ 89 h 390"/>
                <a:gd name="T42" fmla="*/ 73 w 209"/>
                <a:gd name="T43" fmla="*/ 100 h 390"/>
                <a:gd name="T44" fmla="*/ 81 w 209"/>
                <a:gd name="T45" fmla="*/ 111 h 390"/>
                <a:gd name="T46" fmla="*/ 96 w 209"/>
                <a:gd name="T47" fmla="*/ 134 h 390"/>
                <a:gd name="T48" fmla="*/ 108 w 209"/>
                <a:gd name="T49" fmla="*/ 158 h 390"/>
                <a:gd name="T50" fmla="*/ 117 w 209"/>
                <a:gd name="T51" fmla="*/ 184 h 390"/>
                <a:gd name="T52" fmla="*/ 121 w 209"/>
                <a:gd name="T53" fmla="*/ 197 h 390"/>
                <a:gd name="T54" fmla="*/ 125 w 209"/>
                <a:gd name="T55" fmla="*/ 210 h 390"/>
                <a:gd name="T56" fmla="*/ 133 w 209"/>
                <a:gd name="T57" fmla="*/ 236 h 390"/>
                <a:gd name="T58" fmla="*/ 154 w 209"/>
                <a:gd name="T59" fmla="*/ 286 h 390"/>
                <a:gd name="T60" fmla="*/ 179 w 209"/>
                <a:gd name="T61" fmla="*/ 335 h 390"/>
                <a:gd name="T62" fmla="*/ 209 w 209"/>
                <a:gd name="T63" fmla="*/ 377 h 390"/>
                <a:gd name="T64" fmla="*/ 204 w 209"/>
                <a:gd name="T65" fmla="*/ 38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9" h="390">
                  <a:moveTo>
                    <a:pt x="204" y="384"/>
                  </a:moveTo>
                  <a:cubicBezTo>
                    <a:pt x="202" y="386"/>
                    <a:pt x="200" y="388"/>
                    <a:pt x="198" y="390"/>
                  </a:cubicBezTo>
                  <a:cubicBezTo>
                    <a:pt x="173" y="316"/>
                    <a:pt x="118" y="263"/>
                    <a:pt x="106" y="214"/>
                  </a:cubicBezTo>
                  <a:cubicBezTo>
                    <a:pt x="98" y="179"/>
                    <a:pt x="92" y="145"/>
                    <a:pt x="75" y="114"/>
                  </a:cubicBezTo>
                  <a:cubicBezTo>
                    <a:pt x="60" y="86"/>
                    <a:pt x="38" y="62"/>
                    <a:pt x="18" y="37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3" y="27"/>
                    <a:pt x="10" y="20"/>
                    <a:pt x="6" y="12"/>
                  </a:cubicBezTo>
                  <a:cubicBezTo>
                    <a:pt x="4" y="9"/>
                    <a:pt x="2" y="5"/>
                    <a:pt x="0" y="2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3" y="2"/>
                    <a:pt x="14" y="5"/>
                    <a:pt x="16" y="7"/>
                  </a:cubicBezTo>
                  <a:cubicBezTo>
                    <a:pt x="18" y="11"/>
                    <a:pt x="20" y="15"/>
                    <a:pt x="22" y="19"/>
                  </a:cubicBezTo>
                  <a:cubicBezTo>
                    <a:pt x="24" y="23"/>
                    <a:pt x="26" y="27"/>
                    <a:pt x="28" y="31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3" y="44"/>
                    <a:pt x="33" y="44"/>
                  </a:cubicBezTo>
                  <a:cubicBezTo>
                    <a:pt x="35" y="49"/>
                    <a:pt x="38" y="52"/>
                    <a:pt x="40" y="56"/>
                  </a:cubicBezTo>
                  <a:cubicBezTo>
                    <a:pt x="43" y="60"/>
                    <a:pt x="46" y="64"/>
                    <a:pt x="48" y="67"/>
                  </a:cubicBezTo>
                  <a:cubicBezTo>
                    <a:pt x="54" y="75"/>
                    <a:pt x="59" y="82"/>
                    <a:pt x="65" y="89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6" y="104"/>
                    <a:pt x="79" y="107"/>
                    <a:pt x="81" y="111"/>
                  </a:cubicBezTo>
                  <a:cubicBezTo>
                    <a:pt x="87" y="118"/>
                    <a:pt x="91" y="126"/>
                    <a:pt x="96" y="134"/>
                  </a:cubicBezTo>
                  <a:cubicBezTo>
                    <a:pt x="100" y="142"/>
                    <a:pt x="104" y="150"/>
                    <a:pt x="108" y="158"/>
                  </a:cubicBezTo>
                  <a:cubicBezTo>
                    <a:pt x="111" y="166"/>
                    <a:pt x="115" y="175"/>
                    <a:pt x="117" y="184"/>
                  </a:cubicBezTo>
                  <a:cubicBezTo>
                    <a:pt x="119" y="188"/>
                    <a:pt x="120" y="192"/>
                    <a:pt x="121" y="197"/>
                  </a:cubicBezTo>
                  <a:cubicBezTo>
                    <a:pt x="122" y="201"/>
                    <a:pt x="124" y="205"/>
                    <a:pt x="125" y="210"/>
                  </a:cubicBezTo>
                  <a:cubicBezTo>
                    <a:pt x="128" y="218"/>
                    <a:pt x="130" y="227"/>
                    <a:pt x="133" y="236"/>
                  </a:cubicBezTo>
                  <a:cubicBezTo>
                    <a:pt x="139" y="253"/>
                    <a:pt x="146" y="270"/>
                    <a:pt x="154" y="286"/>
                  </a:cubicBezTo>
                  <a:cubicBezTo>
                    <a:pt x="162" y="303"/>
                    <a:pt x="170" y="319"/>
                    <a:pt x="179" y="335"/>
                  </a:cubicBezTo>
                  <a:cubicBezTo>
                    <a:pt x="188" y="349"/>
                    <a:pt x="198" y="364"/>
                    <a:pt x="209" y="377"/>
                  </a:cubicBezTo>
                  <a:cubicBezTo>
                    <a:pt x="207" y="379"/>
                    <a:pt x="205" y="382"/>
                    <a:pt x="204" y="3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4928" y="2399"/>
              <a:ext cx="155" cy="282"/>
            </a:xfrm>
            <a:custGeom>
              <a:avLst/>
              <a:gdLst>
                <a:gd name="T0" fmla="*/ 7 w 221"/>
                <a:gd name="T1" fmla="*/ 59 h 404"/>
                <a:gd name="T2" fmla="*/ 12 w 221"/>
                <a:gd name="T3" fmla="*/ 69 h 404"/>
                <a:gd name="T4" fmla="*/ 18 w 221"/>
                <a:gd name="T5" fmla="*/ 82 h 404"/>
                <a:gd name="T6" fmla="*/ 38 w 221"/>
                <a:gd name="T7" fmla="*/ 127 h 404"/>
                <a:gd name="T8" fmla="*/ 43 w 221"/>
                <a:gd name="T9" fmla="*/ 135 h 404"/>
                <a:gd name="T10" fmla="*/ 59 w 221"/>
                <a:gd name="T11" fmla="*/ 174 h 404"/>
                <a:gd name="T12" fmla="*/ 72 w 221"/>
                <a:gd name="T13" fmla="*/ 222 h 404"/>
                <a:gd name="T14" fmla="*/ 74 w 221"/>
                <a:gd name="T15" fmla="*/ 233 h 404"/>
                <a:gd name="T16" fmla="*/ 83 w 221"/>
                <a:gd name="T17" fmla="*/ 256 h 404"/>
                <a:gd name="T18" fmla="*/ 113 w 221"/>
                <a:gd name="T19" fmla="*/ 309 h 404"/>
                <a:gd name="T20" fmla="*/ 125 w 221"/>
                <a:gd name="T21" fmla="*/ 323 h 404"/>
                <a:gd name="T22" fmla="*/ 147 w 221"/>
                <a:gd name="T23" fmla="*/ 377 h 404"/>
                <a:gd name="T24" fmla="*/ 154 w 221"/>
                <a:gd name="T25" fmla="*/ 403 h 404"/>
                <a:gd name="T26" fmla="*/ 173 w 221"/>
                <a:gd name="T27" fmla="*/ 397 h 404"/>
                <a:gd name="T28" fmla="*/ 165 w 221"/>
                <a:gd name="T29" fmla="*/ 328 h 404"/>
                <a:gd name="T30" fmla="*/ 141 w 221"/>
                <a:gd name="T31" fmla="*/ 236 h 404"/>
                <a:gd name="T32" fmla="*/ 88 w 221"/>
                <a:gd name="T33" fmla="*/ 129 h 404"/>
                <a:gd name="T34" fmla="*/ 39 w 221"/>
                <a:gd name="T35" fmla="*/ 64 h 404"/>
                <a:gd name="T36" fmla="*/ 14 w 221"/>
                <a:gd name="T37" fmla="*/ 16 h 404"/>
                <a:gd name="T38" fmla="*/ 3 w 221"/>
                <a:gd name="T39" fmla="*/ 5 h 404"/>
                <a:gd name="T40" fmla="*/ 16 w 221"/>
                <a:gd name="T41" fmla="*/ 37 h 404"/>
                <a:gd name="T42" fmla="*/ 18 w 221"/>
                <a:gd name="T43" fmla="*/ 42 h 404"/>
                <a:gd name="T44" fmla="*/ 33 w 221"/>
                <a:gd name="T45" fmla="*/ 66 h 404"/>
                <a:gd name="T46" fmla="*/ 64 w 221"/>
                <a:gd name="T47" fmla="*/ 111 h 404"/>
                <a:gd name="T48" fmla="*/ 99 w 221"/>
                <a:gd name="T49" fmla="*/ 185 h 404"/>
                <a:gd name="T50" fmla="*/ 195 w 221"/>
                <a:gd name="T51" fmla="*/ 369 h 404"/>
                <a:gd name="T52" fmla="*/ 184 w 221"/>
                <a:gd name="T53" fmla="*/ 331 h 404"/>
                <a:gd name="T54" fmla="*/ 163 w 221"/>
                <a:gd name="T55" fmla="*/ 242 h 404"/>
                <a:gd name="T56" fmla="*/ 138 w 221"/>
                <a:gd name="T57" fmla="*/ 183 h 404"/>
                <a:gd name="T58" fmla="*/ 94 w 221"/>
                <a:gd name="T59" fmla="*/ 100 h 404"/>
                <a:gd name="T60" fmla="*/ 85 w 221"/>
                <a:gd name="T61" fmla="*/ 83 h 404"/>
                <a:gd name="T62" fmla="*/ 67 w 221"/>
                <a:gd name="T63" fmla="*/ 68 h 404"/>
                <a:gd name="T64" fmla="*/ 65 w 221"/>
                <a:gd name="T65" fmla="*/ 58 h 404"/>
                <a:gd name="T66" fmla="*/ 65 w 221"/>
                <a:gd name="T67" fmla="*/ 56 h 404"/>
                <a:gd name="T68" fmla="*/ 16 w 221"/>
                <a:gd name="T69" fmla="*/ 3 h 404"/>
                <a:gd name="T70" fmla="*/ 20 w 221"/>
                <a:gd name="T71" fmla="*/ 13 h 404"/>
                <a:gd name="T72" fmla="*/ 59 w 221"/>
                <a:gd name="T73" fmla="*/ 83 h 404"/>
                <a:gd name="T74" fmla="*/ 121 w 221"/>
                <a:gd name="T75" fmla="*/ 172 h 404"/>
                <a:gd name="T76" fmla="*/ 150 w 221"/>
                <a:gd name="T77" fmla="*/ 248 h 404"/>
                <a:gd name="T78" fmla="*/ 169 w 221"/>
                <a:gd name="T79" fmla="*/ 326 h 404"/>
                <a:gd name="T80" fmla="*/ 197 w 221"/>
                <a:gd name="T81" fmla="*/ 366 h 404"/>
                <a:gd name="T82" fmla="*/ 187 w 221"/>
                <a:gd name="T83" fmla="*/ 340 h 404"/>
                <a:gd name="T84" fmla="*/ 206 w 221"/>
                <a:gd name="T85" fmla="*/ 307 h 404"/>
                <a:gd name="T86" fmla="*/ 187 w 221"/>
                <a:gd name="T87" fmla="*/ 243 h 404"/>
                <a:gd name="T88" fmla="*/ 183 w 221"/>
                <a:gd name="T89" fmla="*/ 222 h 404"/>
                <a:gd name="T90" fmla="*/ 160 w 221"/>
                <a:gd name="T91" fmla="*/ 168 h 404"/>
                <a:gd name="T92" fmla="*/ 135 w 221"/>
                <a:gd name="T93" fmla="*/ 121 h 404"/>
                <a:gd name="T94" fmla="*/ 129 w 221"/>
                <a:gd name="T95" fmla="*/ 116 h 404"/>
                <a:gd name="T96" fmla="*/ 104 w 221"/>
                <a:gd name="T97" fmla="*/ 107 h 404"/>
                <a:gd name="T98" fmla="*/ 142 w 221"/>
                <a:gd name="T99" fmla="*/ 181 h 404"/>
                <a:gd name="T100" fmla="*/ 180 w 221"/>
                <a:gd name="T101" fmla="*/ 294 h 404"/>
                <a:gd name="T102" fmla="*/ 203 w 221"/>
                <a:gd name="T103" fmla="*/ 356 h 404"/>
                <a:gd name="T104" fmla="*/ 218 w 221"/>
                <a:gd name="T105" fmla="*/ 32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1" h="404">
                  <a:moveTo>
                    <a:pt x="53" y="120"/>
                  </a:moveTo>
                  <a:cubicBezTo>
                    <a:pt x="41" y="97"/>
                    <a:pt x="23" y="76"/>
                    <a:pt x="6" y="56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8" y="61"/>
                    <a:pt x="9" y="63"/>
                    <a:pt x="10" y="65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72"/>
                    <a:pt x="15" y="74"/>
                    <a:pt x="16" y="76"/>
                  </a:cubicBezTo>
                  <a:cubicBezTo>
                    <a:pt x="17" y="78"/>
                    <a:pt x="17" y="80"/>
                    <a:pt x="18" y="82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4" y="98"/>
                    <a:pt x="26" y="101"/>
                    <a:pt x="28" y="105"/>
                  </a:cubicBezTo>
                  <a:cubicBezTo>
                    <a:pt x="31" y="113"/>
                    <a:pt x="35" y="120"/>
                    <a:pt x="38" y="127"/>
                  </a:cubicBezTo>
                  <a:cubicBezTo>
                    <a:pt x="39" y="129"/>
                    <a:pt x="40" y="131"/>
                    <a:pt x="41" y="133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3" y="136"/>
                    <a:pt x="44" y="137"/>
                    <a:pt x="44" y="138"/>
                  </a:cubicBezTo>
                  <a:cubicBezTo>
                    <a:pt x="46" y="142"/>
                    <a:pt x="48" y="146"/>
                    <a:pt x="50" y="150"/>
                  </a:cubicBezTo>
                  <a:cubicBezTo>
                    <a:pt x="53" y="158"/>
                    <a:pt x="56" y="166"/>
                    <a:pt x="59" y="174"/>
                  </a:cubicBezTo>
                  <a:cubicBezTo>
                    <a:pt x="60" y="178"/>
                    <a:pt x="62" y="182"/>
                    <a:pt x="63" y="186"/>
                  </a:cubicBezTo>
                  <a:cubicBezTo>
                    <a:pt x="64" y="190"/>
                    <a:pt x="65" y="194"/>
                    <a:pt x="66" y="198"/>
                  </a:cubicBezTo>
                  <a:cubicBezTo>
                    <a:pt x="69" y="206"/>
                    <a:pt x="71" y="214"/>
                    <a:pt x="72" y="222"/>
                  </a:cubicBezTo>
                  <a:cubicBezTo>
                    <a:pt x="73" y="224"/>
                    <a:pt x="73" y="227"/>
                    <a:pt x="73" y="229"/>
                  </a:cubicBezTo>
                  <a:cubicBezTo>
                    <a:pt x="74" y="232"/>
                    <a:pt x="74" y="232"/>
                    <a:pt x="74" y="232"/>
                  </a:cubicBezTo>
                  <a:cubicBezTo>
                    <a:pt x="74" y="233"/>
                    <a:pt x="74" y="233"/>
                    <a:pt x="74" y="233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5" y="238"/>
                    <a:pt x="77" y="242"/>
                    <a:pt x="78" y="245"/>
                  </a:cubicBezTo>
                  <a:cubicBezTo>
                    <a:pt x="79" y="249"/>
                    <a:pt x="81" y="253"/>
                    <a:pt x="83" y="256"/>
                  </a:cubicBezTo>
                  <a:cubicBezTo>
                    <a:pt x="84" y="260"/>
                    <a:pt x="86" y="264"/>
                    <a:pt x="88" y="267"/>
                  </a:cubicBezTo>
                  <a:cubicBezTo>
                    <a:pt x="92" y="274"/>
                    <a:pt x="96" y="281"/>
                    <a:pt x="100" y="288"/>
                  </a:cubicBezTo>
                  <a:cubicBezTo>
                    <a:pt x="104" y="295"/>
                    <a:pt x="109" y="302"/>
                    <a:pt x="113" y="309"/>
                  </a:cubicBezTo>
                  <a:cubicBezTo>
                    <a:pt x="116" y="312"/>
                    <a:pt x="118" y="315"/>
                    <a:pt x="121" y="318"/>
                  </a:cubicBezTo>
                  <a:cubicBezTo>
                    <a:pt x="123" y="320"/>
                    <a:pt x="123" y="320"/>
                    <a:pt x="123" y="320"/>
                  </a:cubicBezTo>
                  <a:cubicBezTo>
                    <a:pt x="124" y="321"/>
                    <a:pt x="124" y="322"/>
                    <a:pt x="125" y="323"/>
                  </a:cubicBezTo>
                  <a:cubicBezTo>
                    <a:pt x="127" y="325"/>
                    <a:pt x="128" y="326"/>
                    <a:pt x="129" y="328"/>
                  </a:cubicBezTo>
                  <a:cubicBezTo>
                    <a:pt x="134" y="335"/>
                    <a:pt x="138" y="343"/>
                    <a:pt x="141" y="351"/>
                  </a:cubicBezTo>
                  <a:cubicBezTo>
                    <a:pt x="144" y="360"/>
                    <a:pt x="146" y="368"/>
                    <a:pt x="147" y="377"/>
                  </a:cubicBezTo>
                  <a:cubicBezTo>
                    <a:pt x="148" y="381"/>
                    <a:pt x="148" y="385"/>
                    <a:pt x="148" y="389"/>
                  </a:cubicBezTo>
                  <a:cubicBezTo>
                    <a:pt x="149" y="393"/>
                    <a:pt x="149" y="397"/>
                    <a:pt x="151" y="400"/>
                  </a:cubicBezTo>
                  <a:cubicBezTo>
                    <a:pt x="152" y="401"/>
                    <a:pt x="153" y="402"/>
                    <a:pt x="154" y="403"/>
                  </a:cubicBezTo>
                  <a:cubicBezTo>
                    <a:pt x="155" y="404"/>
                    <a:pt x="156" y="404"/>
                    <a:pt x="157" y="404"/>
                  </a:cubicBezTo>
                  <a:cubicBezTo>
                    <a:pt x="160" y="404"/>
                    <a:pt x="163" y="403"/>
                    <a:pt x="167" y="401"/>
                  </a:cubicBezTo>
                  <a:cubicBezTo>
                    <a:pt x="169" y="400"/>
                    <a:pt x="171" y="399"/>
                    <a:pt x="173" y="397"/>
                  </a:cubicBezTo>
                  <a:cubicBezTo>
                    <a:pt x="154" y="331"/>
                    <a:pt x="96" y="270"/>
                    <a:pt x="84" y="219"/>
                  </a:cubicBezTo>
                  <a:cubicBezTo>
                    <a:pt x="76" y="185"/>
                    <a:pt x="69" y="151"/>
                    <a:pt x="53" y="120"/>
                  </a:cubicBezTo>
                  <a:close/>
                  <a:moveTo>
                    <a:pt x="165" y="328"/>
                  </a:moveTo>
                  <a:cubicBezTo>
                    <a:pt x="158" y="311"/>
                    <a:pt x="153" y="294"/>
                    <a:pt x="149" y="276"/>
                  </a:cubicBezTo>
                  <a:cubicBezTo>
                    <a:pt x="147" y="267"/>
                    <a:pt x="145" y="258"/>
                    <a:pt x="143" y="249"/>
                  </a:cubicBezTo>
                  <a:cubicBezTo>
                    <a:pt x="141" y="236"/>
                    <a:pt x="141" y="236"/>
                    <a:pt x="141" y="236"/>
                  </a:cubicBezTo>
                  <a:cubicBezTo>
                    <a:pt x="140" y="232"/>
                    <a:pt x="139" y="228"/>
                    <a:pt x="137" y="223"/>
                  </a:cubicBezTo>
                  <a:cubicBezTo>
                    <a:pt x="132" y="206"/>
                    <a:pt x="125" y="190"/>
                    <a:pt x="116" y="174"/>
                  </a:cubicBezTo>
                  <a:cubicBezTo>
                    <a:pt x="108" y="159"/>
                    <a:pt x="98" y="143"/>
                    <a:pt x="88" y="129"/>
                  </a:cubicBezTo>
                  <a:cubicBezTo>
                    <a:pt x="83" y="121"/>
                    <a:pt x="77" y="114"/>
                    <a:pt x="72" y="107"/>
                  </a:cubicBezTo>
                  <a:cubicBezTo>
                    <a:pt x="67" y="100"/>
                    <a:pt x="61" y="93"/>
                    <a:pt x="55" y="86"/>
                  </a:cubicBezTo>
                  <a:cubicBezTo>
                    <a:pt x="49" y="79"/>
                    <a:pt x="44" y="72"/>
                    <a:pt x="39" y="64"/>
                  </a:cubicBezTo>
                  <a:cubicBezTo>
                    <a:pt x="33" y="57"/>
                    <a:pt x="29" y="49"/>
                    <a:pt x="25" y="40"/>
                  </a:cubicBezTo>
                  <a:cubicBezTo>
                    <a:pt x="24" y="36"/>
                    <a:pt x="22" y="32"/>
                    <a:pt x="20" y="28"/>
                  </a:cubicBezTo>
                  <a:cubicBezTo>
                    <a:pt x="18" y="24"/>
                    <a:pt x="16" y="20"/>
                    <a:pt x="14" y="16"/>
                  </a:cubicBezTo>
                  <a:cubicBezTo>
                    <a:pt x="11" y="10"/>
                    <a:pt x="7" y="5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4"/>
                    <a:pt x="3" y="5"/>
                  </a:cubicBezTo>
                  <a:cubicBezTo>
                    <a:pt x="5" y="10"/>
                    <a:pt x="7" y="14"/>
                    <a:pt x="9" y="18"/>
                  </a:cubicBezTo>
                  <a:cubicBezTo>
                    <a:pt x="11" y="22"/>
                    <a:pt x="12" y="27"/>
                    <a:pt x="14" y="31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3"/>
                    <a:pt x="18" y="43"/>
                    <a:pt x="19" y="43"/>
                  </a:cubicBezTo>
                  <a:cubicBezTo>
                    <a:pt x="21" y="47"/>
                    <a:pt x="23" y="51"/>
                    <a:pt x="25" y="55"/>
                  </a:cubicBezTo>
                  <a:cubicBezTo>
                    <a:pt x="28" y="59"/>
                    <a:pt x="30" y="63"/>
                    <a:pt x="33" y="66"/>
                  </a:cubicBezTo>
                  <a:cubicBezTo>
                    <a:pt x="38" y="74"/>
                    <a:pt x="43" y="81"/>
                    <a:pt x="48" y="89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9" y="103"/>
                    <a:pt x="62" y="107"/>
                    <a:pt x="64" y="111"/>
                  </a:cubicBezTo>
                  <a:cubicBezTo>
                    <a:pt x="69" y="118"/>
                    <a:pt x="74" y="126"/>
                    <a:pt x="78" y="135"/>
                  </a:cubicBezTo>
                  <a:cubicBezTo>
                    <a:pt x="82" y="143"/>
                    <a:pt x="86" y="151"/>
                    <a:pt x="90" y="159"/>
                  </a:cubicBezTo>
                  <a:cubicBezTo>
                    <a:pt x="93" y="168"/>
                    <a:pt x="96" y="176"/>
                    <a:pt x="99" y="185"/>
                  </a:cubicBezTo>
                  <a:cubicBezTo>
                    <a:pt x="109" y="220"/>
                    <a:pt x="122" y="254"/>
                    <a:pt x="137" y="287"/>
                  </a:cubicBezTo>
                  <a:cubicBezTo>
                    <a:pt x="152" y="319"/>
                    <a:pt x="169" y="349"/>
                    <a:pt x="190" y="377"/>
                  </a:cubicBezTo>
                  <a:cubicBezTo>
                    <a:pt x="192" y="374"/>
                    <a:pt x="194" y="372"/>
                    <a:pt x="195" y="369"/>
                  </a:cubicBezTo>
                  <a:cubicBezTo>
                    <a:pt x="182" y="358"/>
                    <a:pt x="172" y="343"/>
                    <a:pt x="165" y="328"/>
                  </a:cubicBezTo>
                  <a:close/>
                  <a:moveTo>
                    <a:pt x="187" y="340"/>
                  </a:moveTo>
                  <a:cubicBezTo>
                    <a:pt x="186" y="337"/>
                    <a:pt x="185" y="334"/>
                    <a:pt x="184" y="331"/>
                  </a:cubicBezTo>
                  <a:cubicBezTo>
                    <a:pt x="181" y="319"/>
                    <a:pt x="178" y="307"/>
                    <a:pt x="176" y="295"/>
                  </a:cubicBezTo>
                  <a:cubicBezTo>
                    <a:pt x="173" y="283"/>
                    <a:pt x="171" y="271"/>
                    <a:pt x="168" y="259"/>
                  </a:cubicBezTo>
                  <a:cubicBezTo>
                    <a:pt x="166" y="253"/>
                    <a:pt x="165" y="248"/>
                    <a:pt x="163" y="242"/>
                  </a:cubicBezTo>
                  <a:cubicBezTo>
                    <a:pt x="161" y="236"/>
                    <a:pt x="159" y="230"/>
                    <a:pt x="157" y="224"/>
                  </a:cubicBezTo>
                  <a:cubicBezTo>
                    <a:pt x="153" y="213"/>
                    <a:pt x="148" y="202"/>
                    <a:pt x="142" y="191"/>
                  </a:cubicBezTo>
                  <a:cubicBezTo>
                    <a:pt x="141" y="189"/>
                    <a:pt x="139" y="186"/>
                    <a:pt x="138" y="183"/>
                  </a:cubicBezTo>
                  <a:cubicBezTo>
                    <a:pt x="133" y="175"/>
                    <a:pt x="133" y="175"/>
                    <a:pt x="133" y="175"/>
                  </a:cubicBezTo>
                  <a:cubicBezTo>
                    <a:pt x="130" y="170"/>
                    <a:pt x="127" y="164"/>
                    <a:pt x="124" y="159"/>
                  </a:cubicBezTo>
                  <a:cubicBezTo>
                    <a:pt x="114" y="140"/>
                    <a:pt x="104" y="120"/>
                    <a:pt x="94" y="100"/>
                  </a:cubicBezTo>
                  <a:cubicBezTo>
                    <a:pt x="94" y="99"/>
                    <a:pt x="93" y="99"/>
                    <a:pt x="92" y="98"/>
                  </a:cubicBezTo>
                  <a:cubicBezTo>
                    <a:pt x="90" y="95"/>
                    <a:pt x="88" y="92"/>
                    <a:pt x="86" y="89"/>
                  </a:cubicBezTo>
                  <a:cubicBezTo>
                    <a:pt x="86" y="87"/>
                    <a:pt x="85" y="85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1" y="81"/>
                    <a:pt x="78" y="79"/>
                    <a:pt x="75" y="77"/>
                  </a:cubicBezTo>
                  <a:cubicBezTo>
                    <a:pt x="72" y="75"/>
                    <a:pt x="69" y="72"/>
                    <a:pt x="67" y="68"/>
                  </a:cubicBezTo>
                  <a:cubicBezTo>
                    <a:pt x="66" y="66"/>
                    <a:pt x="66" y="64"/>
                    <a:pt x="65" y="62"/>
                  </a:cubicBezTo>
                  <a:cubicBezTo>
                    <a:pt x="65" y="61"/>
                    <a:pt x="65" y="60"/>
                    <a:pt x="65" y="59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43" y="41"/>
                    <a:pt x="30" y="18"/>
                    <a:pt x="26" y="7"/>
                  </a:cubicBezTo>
                  <a:cubicBezTo>
                    <a:pt x="22" y="6"/>
                    <a:pt x="19" y="5"/>
                    <a:pt x="16" y="3"/>
                  </a:cubicBezTo>
                  <a:cubicBezTo>
                    <a:pt x="15" y="2"/>
                    <a:pt x="13" y="1"/>
                    <a:pt x="12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5" y="5"/>
                    <a:pt x="18" y="9"/>
                    <a:pt x="20" y="13"/>
                  </a:cubicBezTo>
                  <a:cubicBezTo>
                    <a:pt x="24" y="21"/>
                    <a:pt x="28" y="30"/>
                    <a:pt x="30" y="38"/>
                  </a:cubicBezTo>
                  <a:cubicBezTo>
                    <a:pt x="33" y="46"/>
                    <a:pt x="38" y="54"/>
                    <a:pt x="43" y="61"/>
                  </a:cubicBezTo>
                  <a:cubicBezTo>
                    <a:pt x="48" y="69"/>
                    <a:pt x="53" y="76"/>
                    <a:pt x="59" y="83"/>
                  </a:cubicBezTo>
                  <a:cubicBezTo>
                    <a:pt x="64" y="90"/>
                    <a:pt x="70" y="97"/>
                    <a:pt x="76" y="104"/>
                  </a:cubicBezTo>
                  <a:cubicBezTo>
                    <a:pt x="81" y="112"/>
                    <a:pt x="86" y="119"/>
                    <a:pt x="91" y="126"/>
                  </a:cubicBezTo>
                  <a:cubicBezTo>
                    <a:pt x="102" y="141"/>
                    <a:pt x="112" y="156"/>
                    <a:pt x="121" y="172"/>
                  </a:cubicBezTo>
                  <a:cubicBezTo>
                    <a:pt x="130" y="187"/>
                    <a:pt x="138" y="204"/>
                    <a:pt x="144" y="221"/>
                  </a:cubicBezTo>
                  <a:cubicBezTo>
                    <a:pt x="145" y="226"/>
                    <a:pt x="146" y="230"/>
                    <a:pt x="147" y="235"/>
                  </a:cubicBezTo>
                  <a:cubicBezTo>
                    <a:pt x="148" y="239"/>
                    <a:pt x="149" y="244"/>
                    <a:pt x="150" y="248"/>
                  </a:cubicBezTo>
                  <a:cubicBezTo>
                    <a:pt x="151" y="257"/>
                    <a:pt x="153" y="266"/>
                    <a:pt x="155" y="275"/>
                  </a:cubicBezTo>
                  <a:cubicBezTo>
                    <a:pt x="156" y="283"/>
                    <a:pt x="158" y="292"/>
                    <a:pt x="161" y="301"/>
                  </a:cubicBezTo>
                  <a:cubicBezTo>
                    <a:pt x="163" y="309"/>
                    <a:pt x="166" y="318"/>
                    <a:pt x="169" y="326"/>
                  </a:cubicBezTo>
                  <a:cubicBezTo>
                    <a:pt x="172" y="334"/>
                    <a:pt x="176" y="342"/>
                    <a:pt x="181" y="350"/>
                  </a:cubicBezTo>
                  <a:cubicBezTo>
                    <a:pt x="186" y="356"/>
                    <a:pt x="190" y="362"/>
                    <a:pt x="196" y="368"/>
                  </a:cubicBezTo>
                  <a:cubicBezTo>
                    <a:pt x="196" y="367"/>
                    <a:pt x="197" y="367"/>
                    <a:pt x="197" y="366"/>
                  </a:cubicBezTo>
                  <a:cubicBezTo>
                    <a:pt x="198" y="365"/>
                    <a:pt x="199" y="363"/>
                    <a:pt x="200" y="362"/>
                  </a:cubicBezTo>
                  <a:cubicBezTo>
                    <a:pt x="196" y="358"/>
                    <a:pt x="193" y="354"/>
                    <a:pt x="191" y="349"/>
                  </a:cubicBezTo>
                  <a:cubicBezTo>
                    <a:pt x="189" y="346"/>
                    <a:pt x="188" y="343"/>
                    <a:pt x="187" y="340"/>
                  </a:cubicBezTo>
                  <a:close/>
                  <a:moveTo>
                    <a:pt x="218" y="327"/>
                  </a:moveTo>
                  <a:cubicBezTo>
                    <a:pt x="216" y="325"/>
                    <a:pt x="215" y="323"/>
                    <a:pt x="213" y="320"/>
                  </a:cubicBezTo>
                  <a:cubicBezTo>
                    <a:pt x="211" y="316"/>
                    <a:pt x="208" y="312"/>
                    <a:pt x="206" y="307"/>
                  </a:cubicBezTo>
                  <a:cubicBezTo>
                    <a:pt x="202" y="298"/>
                    <a:pt x="198" y="289"/>
                    <a:pt x="195" y="279"/>
                  </a:cubicBezTo>
                  <a:cubicBezTo>
                    <a:pt x="192" y="270"/>
                    <a:pt x="190" y="260"/>
                    <a:pt x="188" y="251"/>
                  </a:cubicBezTo>
                  <a:cubicBezTo>
                    <a:pt x="187" y="248"/>
                    <a:pt x="187" y="246"/>
                    <a:pt x="187" y="243"/>
                  </a:cubicBezTo>
                  <a:cubicBezTo>
                    <a:pt x="187" y="242"/>
                    <a:pt x="186" y="241"/>
                    <a:pt x="186" y="240"/>
                  </a:cubicBezTo>
                  <a:cubicBezTo>
                    <a:pt x="186" y="236"/>
                    <a:pt x="186" y="236"/>
                    <a:pt x="186" y="236"/>
                  </a:cubicBezTo>
                  <a:cubicBezTo>
                    <a:pt x="185" y="231"/>
                    <a:pt x="185" y="226"/>
                    <a:pt x="183" y="222"/>
                  </a:cubicBezTo>
                  <a:cubicBezTo>
                    <a:pt x="181" y="212"/>
                    <a:pt x="178" y="203"/>
                    <a:pt x="174" y="194"/>
                  </a:cubicBezTo>
                  <a:cubicBezTo>
                    <a:pt x="172" y="190"/>
                    <a:pt x="170" y="185"/>
                    <a:pt x="168" y="181"/>
                  </a:cubicBezTo>
                  <a:cubicBezTo>
                    <a:pt x="165" y="177"/>
                    <a:pt x="163" y="173"/>
                    <a:pt x="160" y="168"/>
                  </a:cubicBezTo>
                  <a:cubicBezTo>
                    <a:pt x="155" y="160"/>
                    <a:pt x="150" y="152"/>
                    <a:pt x="145" y="143"/>
                  </a:cubicBezTo>
                  <a:cubicBezTo>
                    <a:pt x="143" y="139"/>
                    <a:pt x="141" y="134"/>
                    <a:pt x="138" y="130"/>
                  </a:cubicBezTo>
                  <a:cubicBezTo>
                    <a:pt x="137" y="127"/>
                    <a:pt x="136" y="124"/>
                    <a:pt x="135" y="121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33" y="120"/>
                    <a:pt x="132" y="119"/>
                    <a:pt x="130" y="118"/>
                  </a:cubicBezTo>
                  <a:cubicBezTo>
                    <a:pt x="130" y="117"/>
                    <a:pt x="129" y="117"/>
                    <a:pt x="129" y="116"/>
                  </a:cubicBezTo>
                  <a:cubicBezTo>
                    <a:pt x="129" y="116"/>
                    <a:pt x="128" y="116"/>
                    <a:pt x="128" y="115"/>
                  </a:cubicBezTo>
                  <a:cubicBezTo>
                    <a:pt x="122" y="114"/>
                    <a:pt x="116" y="113"/>
                    <a:pt x="110" y="110"/>
                  </a:cubicBezTo>
                  <a:cubicBezTo>
                    <a:pt x="108" y="109"/>
                    <a:pt x="106" y="108"/>
                    <a:pt x="104" y="107"/>
                  </a:cubicBezTo>
                  <a:cubicBezTo>
                    <a:pt x="112" y="124"/>
                    <a:pt x="120" y="140"/>
                    <a:pt x="129" y="157"/>
                  </a:cubicBezTo>
                  <a:cubicBezTo>
                    <a:pt x="132" y="162"/>
                    <a:pt x="135" y="167"/>
                    <a:pt x="138" y="173"/>
                  </a:cubicBezTo>
                  <a:cubicBezTo>
                    <a:pt x="142" y="181"/>
                    <a:pt x="142" y="181"/>
                    <a:pt x="142" y="181"/>
                  </a:cubicBezTo>
                  <a:cubicBezTo>
                    <a:pt x="143" y="183"/>
                    <a:pt x="145" y="186"/>
                    <a:pt x="146" y="189"/>
                  </a:cubicBezTo>
                  <a:cubicBezTo>
                    <a:pt x="152" y="200"/>
                    <a:pt x="157" y="211"/>
                    <a:pt x="161" y="223"/>
                  </a:cubicBezTo>
                  <a:cubicBezTo>
                    <a:pt x="169" y="246"/>
                    <a:pt x="175" y="270"/>
                    <a:pt x="180" y="294"/>
                  </a:cubicBezTo>
                  <a:cubicBezTo>
                    <a:pt x="183" y="306"/>
                    <a:pt x="186" y="318"/>
                    <a:pt x="189" y="330"/>
                  </a:cubicBezTo>
                  <a:cubicBezTo>
                    <a:pt x="191" y="335"/>
                    <a:pt x="194" y="341"/>
                    <a:pt x="196" y="346"/>
                  </a:cubicBezTo>
                  <a:cubicBezTo>
                    <a:pt x="198" y="350"/>
                    <a:pt x="201" y="353"/>
                    <a:pt x="203" y="356"/>
                  </a:cubicBezTo>
                  <a:cubicBezTo>
                    <a:pt x="206" y="352"/>
                    <a:pt x="208" y="348"/>
                    <a:pt x="210" y="345"/>
                  </a:cubicBezTo>
                  <a:cubicBezTo>
                    <a:pt x="214" y="340"/>
                    <a:pt x="217" y="335"/>
                    <a:pt x="221" y="330"/>
                  </a:cubicBezTo>
                  <a:cubicBezTo>
                    <a:pt x="220" y="329"/>
                    <a:pt x="219" y="328"/>
                    <a:pt x="218" y="3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1"/>
            <p:cNvSpPr>
              <a:spLocks/>
            </p:cNvSpPr>
            <p:nvPr/>
          </p:nvSpPr>
          <p:spPr bwMode="auto">
            <a:xfrm>
              <a:off x="5030" y="2487"/>
              <a:ext cx="72" cy="139"/>
            </a:xfrm>
            <a:custGeom>
              <a:avLst/>
              <a:gdLst>
                <a:gd name="T0" fmla="*/ 58 w 104"/>
                <a:gd name="T1" fmla="*/ 41 h 199"/>
                <a:gd name="T2" fmla="*/ 61 w 104"/>
                <a:gd name="T3" fmla="*/ 47 h 199"/>
                <a:gd name="T4" fmla="*/ 67 w 104"/>
                <a:gd name="T5" fmla="*/ 70 h 199"/>
                <a:gd name="T6" fmla="*/ 67 w 104"/>
                <a:gd name="T7" fmla="*/ 77 h 199"/>
                <a:gd name="T8" fmla="*/ 68 w 104"/>
                <a:gd name="T9" fmla="*/ 83 h 199"/>
                <a:gd name="T10" fmla="*/ 71 w 104"/>
                <a:gd name="T11" fmla="*/ 95 h 199"/>
                <a:gd name="T12" fmla="*/ 95 w 104"/>
                <a:gd name="T13" fmla="*/ 141 h 199"/>
                <a:gd name="T14" fmla="*/ 96 w 104"/>
                <a:gd name="T15" fmla="*/ 142 h 199"/>
                <a:gd name="T16" fmla="*/ 97 w 104"/>
                <a:gd name="T17" fmla="*/ 143 h 199"/>
                <a:gd name="T18" fmla="*/ 99 w 104"/>
                <a:gd name="T19" fmla="*/ 145 h 199"/>
                <a:gd name="T20" fmla="*/ 102 w 104"/>
                <a:gd name="T21" fmla="*/ 150 h 199"/>
                <a:gd name="T22" fmla="*/ 104 w 104"/>
                <a:gd name="T23" fmla="*/ 159 h 199"/>
                <a:gd name="T24" fmla="*/ 96 w 104"/>
                <a:gd name="T25" fmla="*/ 179 h 199"/>
                <a:gd name="T26" fmla="*/ 80 w 104"/>
                <a:gd name="T27" fmla="*/ 198 h 199"/>
                <a:gd name="T28" fmla="*/ 80 w 104"/>
                <a:gd name="T29" fmla="*/ 199 h 199"/>
                <a:gd name="T30" fmla="*/ 73 w 104"/>
                <a:gd name="T31" fmla="*/ 191 h 199"/>
                <a:gd name="T32" fmla="*/ 66 w 104"/>
                <a:gd name="T33" fmla="*/ 179 h 199"/>
                <a:gd name="T34" fmla="*/ 54 w 104"/>
                <a:gd name="T35" fmla="*/ 152 h 199"/>
                <a:gd name="T36" fmla="*/ 47 w 104"/>
                <a:gd name="T37" fmla="*/ 124 h 199"/>
                <a:gd name="T38" fmla="*/ 46 w 104"/>
                <a:gd name="T39" fmla="*/ 117 h 199"/>
                <a:gd name="T40" fmla="*/ 46 w 104"/>
                <a:gd name="T41" fmla="*/ 113 h 199"/>
                <a:gd name="T42" fmla="*/ 45 w 104"/>
                <a:gd name="T43" fmla="*/ 109 h 199"/>
                <a:gd name="T44" fmla="*/ 43 w 104"/>
                <a:gd name="T45" fmla="*/ 95 h 199"/>
                <a:gd name="T46" fmla="*/ 39 w 104"/>
                <a:gd name="T47" fmla="*/ 80 h 199"/>
                <a:gd name="T48" fmla="*/ 34 w 104"/>
                <a:gd name="T49" fmla="*/ 66 h 199"/>
                <a:gd name="T50" fmla="*/ 28 w 104"/>
                <a:gd name="T51" fmla="*/ 53 h 199"/>
                <a:gd name="T52" fmla="*/ 24 w 104"/>
                <a:gd name="T53" fmla="*/ 46 h 199"/>
                <a:gd name="T54" fmla="*/ 20 w 104"/>
                <a:gd name="T55" fmla="*/ 40 h 199"/>
                <a:gd name="T56" fmla="*/ 6 w 104"/>
                <a:gd name="T57" fmla="*/ 14 h 199"/>
                <a:gd name="T58" fmla="*/ 0 w 104"/>
                <a:gd name="T59" fmla="*/ 0 h 199"/>
                <a:gd name="T60" fmla="*/ 0 w 104"/>
                <a:gd name="T61" fmla="*/ 0 h 199"/>
                <a:gd name="T62" fmla="*/ 14 w 104"/>
                <a:gd name="T63" fmla="*/ 4 h 199"/>
                <a:gd name="T64" fmla="*/ 31 w 104"/>
                <a:gd name="T65" fmla="*/ 7 h 199"/>
                <a:gd name="T66" fmla="*/ 44 w 104"/>
                <a:gd name="T67" fmla="*/ 17 h 199"/>
                <a:gd name="T68" fmla="*/ 50 w 104"/>
                <a:gd name="T69" fmla="*/ 25 h 199"/>
                <a:gd name="T70" fmla="*/ 56 w 104"/>
                <a:gd name="T71" fmla="*/ 36 h 199"/>
                <a:gd name="T72" fmla="*/ 58 w 104"/>
                <a:gd name="T73" fmla="*/ 4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199">
                  <a:moveTo>
                    <a:pt x="58" y="41"/>
                  </a:moveTo>
                  <a:cubicBezTo>
                    <a:pt x="59" y="43"/>
                    <a:pt x="60" y="45"/>
                    <a:pt x="61" y="47"/>
                  </a:cubicBezTo>
                  <a:cubicBezTo>
                    <a:pt x="64" y="55"/>
                    <a:pt x="66" y="62"/>
                    <a:pt x="67" y="70"/>
                  </a:cubicBezTo>
                  <a:cubicBezTo>
                    <a:pt x="67" y="72"/>
                    <a:pt x="67" y="74"/>
                    <a:pt x="67" y="77"/>
                  </a:cubicBezTo>
                  <a:cubicBezTo>
                    <a:pt x="68" y="79"/>
                    <a:pt x="68" y="81"/>
                    <a:pt x="68" y="83"/>
                  </a:cubicBezTo>
                  <a:cubicBezTo>
                    <a:pt x="69" y="87"/>
                    <a:pt x="70" y="91"/>
                    <a:pt x="71" y="95"/>
                  </a:cubicBezTo>
                  <a:cubicBezTo>
                    <a:pt x="76" y="112"/>
                    <a:pt x="84" y="127"/>
                    <a:pt x="95" y="141"/>
                  </a:cubicBezTo>
                  <a:cubicBezTo>
                    <a:pt x="96" y="141"/>
                    <a:pt x="96" y="142"/>
                    <a:pt x="96" y="142"/>
                  </a:cubicBezTo>
                  <a:cubicBezTo>
                    <a:pt x="97" y="143"/>
                    <a:pt x="97" y="143"/>
                    <a:pt x="97" y="143"/>
                  </a:cubicBezTo>
                  <a:cubicBezTo>
                    <a:pt x="98" y="144"/>
                    <a:pt x="98" y="144"/>
                    <a:pt x="99" y="145"/>
                  </a:cubicBezTo>
                  <a:cubicBezTo>
                    <a:pt x="100" y="147"/>
                    <a:pt x="101" y="148"/>
                    <a:pt x="102" y="150"/>
                  </a:cubicBezTo>
                  <a:cubicBezTo>
                    <a:pt x="103" y="153"/>
                    <a:pt x="104" y="156"/>
                    <a:pt x="104" y="159"/>
                  </a:cubicBezTo>
                  <a:cubicBezTo>
                    <a:pt x="104" y="165"/>
                    <a:pt x="100" y="172"/>
                    <a:pt x="96" y="179"/>
                  </a:cubicBezTo>
                  <a:cubicBezTo>
                    <a:pt x="91" y="185"/>
                    <a:pt x="85" y="191"/>
                    <a:pt x="80" y="198"/>
                  </a:cubicBezTo>
                  <a:cubicBezTo>
                    <a:pt x="80" y="198"/>
                    <a:pt x="80" y="199"/>
                    <a:pt x="80" y="199"/>
                  </a:cubicBezTo>
                  <a:cubicBezTo>
                    <a:pt x="77" y="197"/>
                    <a:pt x="75" y="194"/>
                    <a:pt x="73" y="191"/>
                  </a:cubicBezTo>
                  <a:cubicBezTo>
                    <a:pt x="70" y="187"/>
                    <a:pt x="68" y="183"/>
                    <a:pt x="66" y="179"/>
                  </a:cubicBezTo>
                  <a:cubicBezTo>
                    <a:pt x="61" y="170"/>
                    <a:pt x="58" y="161"/>
                    <a:pt x="54" y="152"/>
                  </a:cubicBezTo>
                  <a:cubicBezTo>
                    <a:pt x="51" y="143"/>
                    <a:pt x="49" y="133"/>
                    <a:pt x="47" y="124"/>
                  </a:cubicBezTo>
                  <a:cubicBezTo>
                    <a:pt x="47" y="121"/>
                    <a:pt x="46" y="119"/>
                    <a:pt x="46" y="117"/>
                  </a:cubicBezTo>
                  <a:cubicBezTo>
                    <a:pt x="46" y="115"/>
                    <a:pt x="46" y="114"/>
                    <a:pt x="46" y="113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45" y="104"/>
                    <a:pt x="44" y="99"/>
                    <a:pt x="43" y="95"/>
                  </a:cubicBezTo>
                  <a:cubicBezTo>
                    <a:pt x="42" y="90"/>
                    <a:pt x="40" y="85"/>
                    <a:pt x="39" y="80"/>
                  </a:cubicBezTo>
                  <a:cubicBezTo>
                    <a:pt x="37" y="75"/>
                    <a:pt x="36" y="71"/>
                    <a:pt x="34" y="66"/>
                  </a:cubicBezTo>
                  <a:cubicBezTo>
                    <a:pt x="32" y="62"/>
                    <a:pt x="30" y="57"/>
                    <a:pt x="28" y="53"/>
                  </a:cubicBezTo>
                  <a:cubicBezTo>
                    <a:pt x="26" y="50"/>
                    <a:pt x="25" y="48"/>
                    <a:pt x="24" y="46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6" y="31"/>
                    <a:pt x="11" y="22"/>
                    <a:pt x="6" y="14"/>
                  </a:cubicBezTo>
                  <a:cubicBezTo>
                    <a:pt x="4" y="9"/>
                    <a:pt x="2" y="5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2"/>
                    <a:pt x="9" y="3"/>
                    <a:pt x="14" y="4"/>
                  </a:cubicBezTo>
                  <a:cubicBezTo>
                    <a:pt x="19" y="5"/>
                    <a:pt x="25" y="6"/>
                    <a:pt x="31" y="7"/>
                  </a:cubicBezTo>
                  <a:cubicBezTo>
                    <a:pt x="35" y="11"/>
                    <a:pt x="39" y="14"/>
                    <a:pt x="44" y="17"/>
                  </a:cubicBezTo>
                  <a:cubicBezTo>
                    <a:pt x="46" y="20"/>
                    <a:pt x="48" y="22"/>
                    <a:pt x="50" y="25"/>
                  </a:cubicBezTo>
                  <a:cubicBezTo>
                    <a:pt x="52" y="29"/>
                    <a:pt x="54" y="32"/>
                    <a:pt x="56" y="36"/>
                  </a:cubicBezTo>
                  <a:cubicBezTo>
                    <a:pt x="57" y="38"/>
                    <a:pt x="58" y="39"/>
                    <a:pt x="58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2"/>
            <p:cNvSpPr>
              <a:spLocks/>
            </p:cNvSpPr>
            <p:nvPr/>
          </p:nvSpPr>
          <p:spPr bwMode="auto">
            <a:xfrm>
              <a:off x="5053" y="2344"/>
              <a:ext cx="202" cy="26"/>
            </a:xfrm>
            <a:custGeom>
              <a:avLst/>
              <a:gdLst>
                <a:gd name="T0" fmla="*/ 242 w 290"/>
                <a:gd name="T1" fmla="*/ 15 h 37"/>
                <a:gd name="T2" fmla="*/ 290 w 290"/>
                <a:gd name="T3" fmla="*/ 20 h 37"/>
                <a:gd name="T4" fmla="*/ 281 w 290"/>
                <a:gd name="T5" fmla="*/ 18 h 37"/>
                <a:gd name="T6" fmla="*/ 261 w 290"/>
                <a:gd name="T7" fmla="*/ 14 h 37"/>
                <a:gd name="T8" fmla="*/ 242 w 290"/>
                <a:gd name="T9" fmla="*/ 10 h 37"/>
                <a:gd name="T10" fmla="*/ 203 w 290"/>
                <a:gd name="T11" fmla="*/ 4 h 37"/>
                <a:gd name="T12" fmla="*/ 124 w 290"/>
                <a:gd name="T13" fmla="*/ 2 h 37"/>
                <a:gd name="T14" fmla="*/ 47 w 290"/>
                <a:gd name="T15" fmla="*/ 19 h 37"/>
                <a:gd name="T16" fmla="*/ 0 w 290"/>
                <a:gd name="T17" fmla="*/ 37 h 37"/>
                <a:gd name="T18" fmla="*/ 51 w 290"/>
                <a:gd name="T19" fmla="*/ 25 h 37"/>
                <a:gd name="T20" fmla="*/ 146 w 290"/>
                <a:gd name="T21" fmla="*/ 14 h 37"/>
                <a:gd name="T22" fmla="*/ 242 w 290"/>
                <a:gd name="T23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0" h="37">
                  <a:moveTo>
                    <a:pt x="242" y="15"/>
                  </a:moveTo>
                  <a:cubicBezTo>
                    <a:pt x="258" y="17"/>
                    <a:pt x="274" y="18"/>
                    <a:pt x="290" y="20"/>
                  </a:cubicBezTo>
                  <a:cubicBezTo>
                    <a:pt x="287" y="19"/>
                    <a:pt x="284" y="18"/>
                    <a:pt x="281" y="18"/>
                  </a:cubicBezTo>
                  <a:cubicBezTo>
                    <a:pt x="274" y="16"/>
                    <a:pt x="268" y="15"/>
                    <a:pt x="261" y="14"/>
                  </a:cubicBezTo>
                  <a:cubicBezTo>
                    <a:pt x="255" y="12"/>
                    <a:pt x="248" y="11"/>
                    <a:pt x="242" y="10"/>
                  </a:cubicBezTo>
                  <a:cubicBezTo>
                    <a:pt x="229" y="7"/>
                    <a:pt x="216" y="5"/>
                    <a:pt x="203" y="4"/>
                  </a:cubicBezTo>
                  <a:cubicBezTo>
                    <a:pt x="176" y="1"/>
                    <a:pt x="150" y="0"/>
                    <a:pt x="124" y="2"/>
                  </a:cubicBezTo>
                  <a:cubicBezTo>
                    <a:pt x="98" y="4"/>
                    <a:pt x="72" y="10"/>
                    <a:pt x="47" y="19"/>
                  </a:cubicBezTo>
                  <a:cubicBezTo>
                    <a:pt x="31" y="24"/>
                    <a:pt x="16" y="31"/>
                    <a:pt x="0" y="37"/>
                  </a:cubicBezTo>
                  <a:cubicBezTo>
                    <a:pt x="17" y="33"/>
                    <a:pt x="34" y="29"/>
                    <a:pt x="51" y="25"/>
                  </a:cubicBezTo>
                  <a:cubicBezTo>
                    <a:pt x="82" y="19"/>
                    <a:pt x="114" y="16"/>
                    <a:pt x="146" y="14"/>
                  </a:cubicBezTo>
                  <a:cubicBezTo>
                    <a:pt x="178" y="13"/>
                    <a:pt x="210" y="13"/>
                    <a:pt x="242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3"/>
            <p:cNvSpPr>
              <a:spLocks/>
            </p:cNvSpPr>
            <p:nvPr/>
          </p:nvSpPr>
          <p:spPr bwMode="auto">
            <a:xfrm>
              <a:off x="5015" y="2385"/>
              <a:ext cx="306" cy="73"/>
            </a:xfrm>
            <a:custGeom>
              <a:avLst/>
              <a:gdLst>
                <a:gd name="T0" fmla="*/ 374 w 438"/>
                <a:gd name="T1" fmla="*/ 22 h 104"/>
                <a:gd name="T2" fmla="*/ 340 w 438"/>
                <a:gd name="T3" fmla="*/ 28 h 104"/>
                <a:gd name="T4" fmla="*/ 271 w 438"/>
                <a:gd name="T5" fmla="*/ 39 h 104"/>
                <a:gd name="T6" fmla="*/ 237 w 438"/>
                <a:gd name="T7" fmla="*/ 45 h 104"/>
                <a:gd name="T8" fmla="*/ 203 w 438"/>
                <a:gd name="T9" fmla="*/ 52 h 104"/>
                <a:gd name="T10" fmla="*/ 136 w 438"/>
                <a:gd name="T11" fmla="*/ 71 h 104"/>
                <a:gd name="T12" fmla="*/ 103 w 438"/>
                <a:gd name="T13" fmla="*/ 80 h 104"/>
                <a:gd name="T14" fmla="*/ 69 w 438"/>
                <a:gd name="T15" fmla="*/ 89 h 104"/>
                <a:gd name="T16" fmla="*/ 35 w 438"/>
                <a:gd name="T17" fmla="*/ 96 h 104"/>
                <a:gd name="T18" fmla="*/ 0 w 438"/>
                <a:gd name="T19" fmla="*/ 100 h 104"/>
                <a:gd name="T20" fmla="*/ 6 w 438"/>
                <a:gd name="T21" fmla="*/ 101 h 104"/>
                <a:gd name="T22" fmla="*/ 41 w 438"/>
                <a:gd name="T23" fmla="*/ 103 h 104"/>
                <a:gd name="T24" fmla="*/ 76 w 438"/>
                <a:gd name="T25" fmla="*/ 103 h 104"/>
                <a:gd name="T26" fmla="*/ 146 w 438"/>
                <a:gd name="T27" fmla="*/ 97 h 104"/>
                <a:gd name="T28" fmla="*/ 215 w 438"/>
                <a:gd name="T29" fmla="*/ 86 h 104"/>
                <a:gd name="T30" fmla="*/ 351 w 438"/>
                <a:gd name="T31" fmla="*/ 47 h 104"/>
                <a:gd name="T32" fmla="*/ 383 w 438"/>
                <a:gd name="T33" fmla="*/ 33 h 104"/>
                <a:gd name="T34" fmla="*/ 414 w 438"/>
                <a:gd name="T35" fmla="*/ 17 h 104"/>
                <a:gd name="T36" fmla="*/ 438 w 438"/>
                <a:gd name="T37" fmla="*/ 0 h 104"/>
                <a:gd name="T38" fmla="*/ 408 w 438"/>
                <a:gd name="T39" fmla="*/ 13 h 104"/>
                <a:gd name="T40" fmla="*/ 374 w 438"/>
                <a:gd name="T41" fmla="*/ 2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8" h="104">
                  <a:moveTo>
                    <a:pt x="374" y="22"/>
                  </a:moveTo>
                  <a:cubicBezTo>
                    <a:pt x="363" y="24"/>
                    <a:pt x="351" y="26"/>
                    <a:pt x="340" y="28"/>
                  </a:cubicBezTo>
                  <a:cubicBezTo>
                    <a:pt x="317" y="32"/>
                    <a:pt x="294" y="35"/>
                    <a:pt x="271" y="39"/>
                  </a:cubicBezTo>
                  <a:cubicBezTo>
                    <a:pt x="260" y="41"/>
                    <a:pt x="248" y="43"/>
                    <a:pt x="237" y="45"/>
                  </a:cubicBezTo>
                  <a:cubicBezTo>
                    <a:pt x="226" y="47"/>
                    <a:pt x="214" y="49"/>
                    <a:pt x="203" y="52"/>
                  </a:cubicBezTo>
                  <a:cubicBezTo>
                    <a:pt x="181" y="58"/>
                    <a:pt x="159" y="64"/>
                    <a:pt x="136" y="71"/>
                  </a:cubicBezTo>
                  <a:cubicBezTo>
                    <a:pt x="125" y="74"/>
                    <a:pt x="114" y="77"/>
                    <a:pt x="103" y="80"/>
                  </a:cubicBezTo>
                  <a:cubicBezTo>
                    <a:pt x="92" y="83"/>
                    <a:pt x="80" y="86"/>
                    <a:pt x="69" y="89"/>
                  </a:cubicBezTo>
                  <a:cubicBezTo>
                    <a:pt x="58" y="92"/>
                    <a:pt x="46" y="94"/>
                    <a:pt x="35" y="96"/>
                  </a:cubicBezTo>
                  <a:cubicBezTo>
                    <a:pt x="24" y="98"/>
                    <a:pt x="12" y="99"/>
                    <a:pt x="0" y="100"/>
                  </a:cubicBezTo>
                  <a:cubicBezTo>
                    <a:pt x="2" y="100"/>
                    <a:pt x="4" y="100"/>
                    <a:pt x="6" y="101"/>
                  </a:cubicBezTo>
                  <a:cubicBezTo>
                    <a:pt x="17" y="102"/>
                    <a:pt x="29" y="103"/>
                    <a:pt x="41" y="103"/>
                  </a:cubicBezTo>
                  <a:cubicBezTo>
                    <a:pt x="52" y="104"/>
                    <a:pt x="64" y="103"/>
                    <a:pt x="76" y="103"/>
                  </a:cubicBezTo>
                  <a:cubicBezTo>
                    <a:pt x="99" y="102"/>
                    <a:pt x="122" y="100"/>
                    <a:pt x="146" y="97"/>
                  </a:cubicBezTo>
                  <a:cubicBezTo>
                    <a:pt x="169" y="94"/>
                    <a:pt x="192" y="90"/>
                    <a:pt x="215" y="86"/>
                  </a:cubicBezTo>
                  <a:cubicBezTo>
                    <a:pt x="261" y="77"/>
                    <a:pt x="307" y="64"/>
                    <a:pt x="351" y="47"/>
                  </a:cubicBezTo>
                  <a:cubicBezTo>
                    <a:pt x="361" y="43"/>
                    <a:pt x="372" y="38"/>
                    <a:pt x="383" y="33"/>
                  </a:cubicBezTo>
                  <a:cubicBezTo>
                    <a:pt x="393" y="28"/>
                    <a:pt x="404" y="23"/>
                    <a:pt x="414" y="17"/>
                  </a:cubicBezTo>
                  <a:cubicBezTo>
                    <a:pt x="422" y="12"/>
                    <a:pt x="431" y="6"/>
                    <a:pt x="438" y="0"/>
                  </a:cubicBezTo>
                  <a:cubicBezTo>
                    <a:pt x="429" y="5"/>
                    <a:pt x="418" y="9"/>
                    <a:pt x="408" y="13"/>
                  </a:cubicBezTo>
                  <a:cubicBezTo>
                    <a:pt x="397" y="17"/>
                    <a:pt x="385" y="19"/>
                    <a:pt x="37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4"/>
            <p:cNvSpPr>
              <a:spLocks/>
            </p:cNvSpPr>
            <p:nvPr/>
          </p:nvSpPr>
          <p:spPr bwMode="auto">
            <a:xfrm>
              <a:off x="4889" y="2304"/>
              <a:ext cx="456" cy="51"/>
            </a:xfrm>
            <a:custGeom>
              <a:avLst/>
              <a:gdLst>
                <a:gd name="T0" fmla="*/ 59 w 653"/>
                <a:gd name="T1" fmla="*/ 73 h 73"/>
                <a:gd name="T2" fmla="*/ 104 w 653"/>
                <a:gd name="T3" fmla="*/ 68 h 73"/>
                <a:gd name="T4" fmla="*/ 149 w 653"/>
                <a:gd name="T5" fmla="*/ 58 h 73"/>
                <a:gd name="T6" fmla="*/ 239 w 653"/>
                <a:gd name="T7" fmla="*/ 36 h 73"/>
                <a:gd name="T8" fmla="*/ 330 w 653"/>
                <a:gd name="T9" fmla="*/ 19 h 73"/>
                <a:gd name="T10" fmla="*/ 353 w 653"/>
                <a:gd name="T11" fmla="*/ 16 h 73"/>
                <a:gd name="T12" fmla="*/ 376 w 653"/>
                <a:gd name="T13" fmla="*/ 16 h 73"/>
                <a:gd name="T14" fmla="*/ 423 w 653"/>
                <a:gd name="T15" fmla="*/ 18 h 73"/>
                <a:gd name="T16" fmla="*/ 469 w 653"/>
                <a:gd name="T17" fmla="*/ 23 h 73"/>
                <a:gd name="T18" fmla="*/ 514 w 653"/>
                <a:gd name="T19" fmla="*/ 29 h 73"/>
                <a:gd name="T20" fmla="*/ 560 w 653"/>
                <a:gd name="T21" fmla="*/ 36 h 73"/>
                <a:gd name="T22" fmla="*/ 606 w 653"/>
                <a:gd name="T23" fmla="*/ 40 h 73"/>
                <a:gd name="T24" fmla="*/ 629 w 653"/>
                <a:gd name="T25" fmla="*/ 40 h 73"/>
                <a:gd name="T26" fmla="*/ 650 w 653"/>
                <a:gd name="T27" fmla="*/ 36 h 73"/>
                <a:gd name="T28" fmla="*/ 653 w 653"/>
                <a:gd name="T29" fmla="*/ 35 h 73"/>
                <a:gd name="T30" fmla="*/ 634 w 653"/>
                <a:gd name="T31" fmla="*/ 35 h 73"/>
                <a:gd name="T32" fmla="*/ 610 w 653"/>
                <a:gd name="T33" fmla="*/ 32 h 73"/>
                <a:gd name="T34" fmla="*/ 564 w 653"/>
                <a:gd name="T35" fmla="*/ 23 h 73"/>
                <a:gd name="T36" fmla="*/ 519 w 653"/>
                <a:gd name="T37" fmla="*/ 13 h 73"/>
                <a:gd name="T38" fmla="*/ 473 w 653"/>
                <a:gd name="T39" fmla="*/ 5 h 73"/>
                <a:gd name="T40" fmla="*/ 454 w 653"/>
                <a:gd name="T41" fmla="*/ 2 h 73"/>
                <a:gd name="T42" fmla="*/ 454 w 653"/>
                <a:gd name="T43" fmla="*/ 2 h 73"/>
                <a:gd name="T44" fmla="*/ 363 w 653"/>
                <a:gd name="T45" fmla="*/ 4 h 73"/>
                <a:gd name="T46" fmla="*/ 273 w 653"/>
                <a:gd name="T47" fmla="*/ 15 h 73"/>
                <a:gd name="T48" fmla="*/ 183 w 653"/>
                <a:gd name="T49" fmla="*/ 32 h 73"/>
                <a:gd name="T50" fmla="*/ 138 w 653"/>
                <a:gd name="T51" fmla="*/ 40 h 73"/>
                <a:gd name="T52" fmla="*/ 116 w 653"/>
                <a:gd name="T53" fmla="*/ 44 h 73"/>
                <a:gd name="T54" fmla="*/ 107 w 653"/>
                <a:gd name="T55" fmla="*/ 46 h 73"/>
                <a:gd name="T56" fmla="*/ 105 w 653"/>
                <a:gd name="T57" fmla="*/ 46 h 73"/>
                <a:gd name="T58" fmla="*/ 59 w 653"/>
                <a:gd name="T59" fmla="*/ 55 h 73"/>
                <a:gd name="T60" fmla="*/ 11 w 653"/>
                <a:gd name="T61" fmla="*/ 55 h 73"/>
                <a:gd name="T62" fmla="*/ 0 w 653"/>
                <a:gd name="T63" fmla="*/ 53 h 73"/>
                <a:gd name="T64" fmla="*/ 1 w 653"/>
                <a:gd name="T65" fmla="*/ 55 h 73"/>
                <a:gd name="T66" fmla="*/ 16 w 653"/>
                <a:gd name="T67" fmla="*/ 67 h 73"/>
                <a:gd name="T68" fmla="*/ 37 w 653"/>
                <a:gd name="T69" fmla="*/ 72 h 73"/>
                <a:gd name="T70" fmla="*/ 59 w 653"/>
                <a:gd name="T7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3" h="73">
                  <a:moveTo>
                    <a:pt x="59" y="73"/>
                  </a:moveTo>
                  <a:cubicBezTo>
                    <a:pt x="74" y="72"/>
                    <a:pt x="89" y="70"/>
                    <a:pt x="104" y="68"/>
                  </a:cubicBezTo>
                  <a:cubicBezTo>
                    <a:pt x="119" y="65"/>
                    <a:pt x="134" y="62"/>
                    <a:pt x="149" y="58"/>
                  </a:cubicBezTo>
                  <a:cubicBezTo>
                    <a:pt x="179" y="51"/>
                    <a:pt x="209" y="43"/>
                    <a:pt x="239" y="36"/>
                  </a:cubicBezTo>
                  <a:cubicBezTo>
                    <a:pt x="269" y="29"/>
                    <a:pt x="299" y="22"/>
                    <a:pt x="330" y="19"/>
                  </a:cubicBezTo>
                  <a:cubicBezTo>
                    <a:pt x="338" y="18"/>
                    <a:pt x="345" y="17"/>
                    <a:pt x="353" y="16"/>
                  </a:cubicBezTo>
                  <a:cubicBezTo>
                    <a:pt x="361" y="16"/>
                    <a:pt x="369" y="16"/>
                    <a:pt x="376" y="16"/>
                  </a:cubicBezTo>
                  <a:cubicBezTo>
                    <a:pt x="392" y="16"/>
                    <a:pt x="407" y="17"/>
                    <a:pt x="423" y="18"/>
                  </a:cubicBezTo>
                  <a:cubicBezTo>
                    <a:pt x="438" y="19"/>
                    <a:pt x="453" y="21"/>
                    <a:pt x="469" y="23"/>
                  </a:cubicBezTo>
                  <a:cubicBezTo>
                    <a:pt x="484" y="25"/>
                    <a:pt x="499" y="27"/>
                    <a:pt x="514" y="29"/>
                  </a:cubicBezTo>
                  <a:cubicBezTo>
                    <a:pt x="530" y="32"/>
                    <a:pt x="545" y="34"/>
                    <a:pt x="560" y="36"/>
                  </a:cubicBezTo>
                  <a:cubicBezTo>
                    <a:pt x="575" y="38"/>
                    <a:pt x="591" y="39"/>
                    <a:pt x="606" y="40"/>
                  </a:cubicBezTo>
                  <a:cubicBezTo>
                    <a:pt x="614" y="40"/>
                    <a:pt x="621" y="40"/>
                    <a:pt x="629" y="40"/>
                  </a:cubicBezTo>
                  <a:cubicBezTo>
                    <a:pt x="636" y="39"/>
                    <a:pt x="643" y="38"/>
                    <a:pt x="650" y="36"/>
                  </a:cubicBezTo>
                  <a:cubicBezTo>
                    <a:pt x="651" y="36"/>
                    <a:pt x="652" y="36"/>
                    <a:pt x="653" y="35"/>
                  </a:cubicBezTo>
                  <a:cubicBezTo>
                    <a:pt x="647" y="36"/>
                    <a:pt x="640" y="35"/>
                    <a:pt x="634" y="35"/>
                  </a:cubicBezTo>
                  <a:cubicBezTo>
                    <a:pt x="626" y="34"/>
                    <a:pt x="618" y="33"/>
                    <a:pt x="610" y="32"/>
                  </a:cubicBezTo>
                  <a:cubicBezTo>
                    <a:pt x="595" y="29"/>
                    <a:pt x="580" y="26"/>
                    <a:pt x="564" y="23"/>
                  </a:cubicBezTo>
                  <a:cubicBezTo>
                    <a:pt x="549" y="19"/>
                    <a:pt x="534" y="16"/>
                    <a:pt x="519" y="13"/>
                  </a:cubicBezTo>
                  <a:cubicBezTo>
                    <a:pt x="503" y="10"/>
                    <a:pt x="488" y="7"/>
                    <a:pt x="473" y="5"/>
                  </a:cubicBezTo>
                  <a:cubicBezTo>
                    <a:pt x="466" y="4"/>
                    <a:pt x="460" y="3"/>
                    <a:pt x="454" y="2"/>
                  </a:cubicBezTo>
                  <a:cubicBezTo>
                    <a:pt x="454" y="2"/>
                    <a:pt x="454" y="2"/>
                    <a:pt x="454" y="2"/>
                  </a:cubicBezTo>
                  <a:cubicBezTo>
                    <a:pt x="424" y="0"/>
                    <a:pt x="393" y="1"/>
                    <a:pt x="363" y="4"/>
                  </a:cubicBezTo>
                  <a:cubicBezTo>
                    <a:pt x="333" y="7"/>
                    <a:pt x="303" y="11"/>
                    <a:pt x="273" y="15"/>
                  </a:cubicBezTo>
                  <a:cubicBezTo>
                    <a:pt x="243" y="20"/>
                    <a:pt x="213" y="26"/>
                    <a:pt x="183" y="32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1" y="42"/>
                    <a:pt x="123" y="43"/>
                    <a:pt x="116" y="44"/>
                  </a:cubicBezTo>
                  <a:cubicBezTo>
                    <a:pt x="113" y="45"/>
                    <a:pt x="110" y="45"/>
                    <a:pt x="107" y="46"/>
                  </a:cubicBezTo>
                  <a:cubicBezTo>
                    <a:pt x="106" y="46"/>
                    <a:pt x="106" y="46"/>
                    <a:pt x="105" y="46"/>
                  </a:cubicBezTo>
                  <a:cubicBezTo>
                    <a:pt x="90" y="50"/>
                    <a:pt x="75" y="53"/>
                    <a:pt x="59" y="55"/>
                  </a:cubicBezTo>
                  <a:cubicBezTo>
                    <a:pt x="43" y="57"/>
                    <a:pt x="27" y="58"/>
                    <a:pt x="11" y="55"/>
                  </a:cubicBezTo>
                  <a:cubicBezTo>
                    <a:pt x="7" y="54"/>
                    <a:pt x="3" y="54"/>
                    <a:pt x="0" y="53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5" y="60"/>
                    <a:pt x="10" y="64"/>
                    <a:pt x="16" y="67"/>
                  </a:cubicBezTo>
                  <a:cubicBezTo>
                    <a:pt x="22" y="70"/>
                    <a:pt x="29" y="71"/>
                    <a:pt x="37" y="72"/>
                  </a:cubicBezTo>
                  <a:cubicBezTo>
                    <a:pt x="44" y="73"/>
                    <a:pt x="51" y="73"/>
                    <a:pt x="59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5"/>
            <p:cNvSpPr>
              <a:spLocks/>
            </p:cNvSpPr>
            <p:nvPr/>
          </p:nvSpPr>
          <p:spPr bwMode="auto">
            <a:xfrm>
              <a:off x="4979" y="2372"/>
              <a:ext cx="338" cy="51"/>
            </a:xfrm>
            <a:custGeom>
              <a:avLst/>
              <a:gdLst>
                <a:gd name="T0" fmla="*/ 19 w 484"/>
                <a:gd name="T1" fmla="*/ 72 h 73"/>
                <a:gd name="T2" fmla="*/ 35 w 484"/>
                <a:gd name="T3" fmla="*/ 70 h 73"/>
                <a:gd name="T4" fmla="*/ 69 w 484"/>
                <a:gd name="T5" fmla="*/ 62 h 73"/>
                <a:gd name="T6" fmla="*/ 103 w 484"/>
                <a:gd name="T7" fmla="*/ 52 h 73"/>
                <a:gd name="T8" fmla="*/ 137 w 484"/>
                <a:gd name="T9" fmla="*/ 42 h 73"/>
                <a:gd name="T10" fmla="*/ 171 w 484"/>
                <a:gd name="T11" fmla="*/ 33 h 73"/>
                <a:gd name="T12" fmla="*/ 241 w 484"/>
                <a:gd name="T13" fmla="*/ 21 h 73"/>
                <a:gd name="T14" fmla="*/ 312 w 484"/>
                <a:gd name="T15" fmla="*/ 17 h 73"/>
                <a:gd name="T16" fmla="*/ 382 w 484"/>
                <a:gd name="T17" fmla="*/ 16 h 73"/>
                <a:gd name="T18" fmla="*/ 452 w 484"/>
                <a:gd name="T19" fmla="*/ 13 h 73"/>
                <a:gd name="T20" fmla="*/ 484 w 484"/>
                <a:gd name="T21" fmla="*/ 6 h 73"/>
                <a:gd name="T22" fmla="*/ 459 w 484"/>
                <a:gd name="T23" fmla="*/ 7 h 73"/>
                <a:gd name="T24" fmla="*/ 422 w 484"/>
                <a:gd name="T25" fmla="*/ 7 h 73"/>
                <a:gd name="T26" fmla="*/ 385 w 484"/>
                <a:gd name="T27" fmla="*/ 4 h 73"/>
                <a:gd name="T28" fmla="*/ 311 w 484"/>
                <a:gd name="T29" fmla="*/ 0 h 73"/>
                <a:gd name="T30" fmla="*/ 274 w 484"/>
                <a:gd name="T31" fmla="*/ 0 h 73"/>
                <a:gd name="T32" fmla="*/ 237 w 484"/>
                <a:gd name="T33" fmla="*/ 1 h 73"/>
                <a:gd name="T34" fmla="*/ 164 w 484"/>
                <a:gd name="T35" fmla="*/ 15 h 73"/>
                <a:gd name="T36" fmla="*/ 129 w 484"/>
                <a:gd name="T37" fmla="*/ 26 h 73"/>
                <a:gd name="T38" fmla="*/ 95 w 484"/>
                <a:gd name="T39" fmla="*/ 39 h 73"/>
                <a:gd name="T40" fmla="*/ 60 w 484"/>
                <a:gd name="T41" fmla="*/ 53 h 73"/>
                <a:gd name="T42" fmla="*/ 25 w 484"/>
                <a:gd name="T43" fmla="*/ 66 h 73"/>
                <a:gd name="T44" fmla="*/ 6 w 484"/>
                <a:gd name="T45" fmla="*/ 70 h 73"/>
                <a:gd name="T46" fmla="*/ 0 w 484"/>
                <a:gd name="T47" fmla="*/ 71 h 73"/>
                <a:gd name="T48" fmla="*/ 3 w 484"/>
                <a:gd name="T49" fmla="*/ 72 h 73"/>
                <a:gd name="T50" fmla="*/ 19 w 48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4" h="73">
                  <a:moveTo>
                    <a:pt x="19" y="72"/>
                  </a:moveTo>
                  <a:cubicBezTo>
                    <a:pt x="24" y="72"/>
                    <a:pt x="30" y="71"/>
                    <a:pt x="35" y="70"/>
                  </a:cubicBezTo>
                  <a:cubicBezTo>
                    <a:pt x="47" y="68"/>
                    <a:pt x="58" y="65"/>
                    <a:pt x="69" y="62"/>
                  </a:cubicBezTo>
                  <a:cubicBezTo>
                    <a:pt x="81" y="59"/>
                    <a:pt x="92" y="55"/>
                    <a:pt x="103" y="52"/>
                  </a:cubicBezTo>
                  <a:cubicBezTo>
                    <a:pt x="114" y="49"/>
                    <a:pt x="126" y="45"/>
                    <a:pt x="137" y="42"/>
                  </a:cubicBezTo>
                  <a:cubicBezTo>
                    <a:pt x="148" y="39"/>
                    <a:pt x="160" y="36"/>
                    <a:pt x="171" y="33"/>
                  </a:cubicBezTo>
                  <a:cubicBezTo>
                    <a:pt x="194" y="28"/>
                    <a:pt x="217" y="23"/>
                    <a:pt x="241" y="21"/>
                  </a:cubicBezTo>
                  <a:cubicBezTo>
                    <a:pt x="264" y="18"/>
                    <a:pt x="288" y="17"/>
                    <a:pt x="312" y="17"/>
                  </a:cubicBezTo>
                  <a:cubicBezTo>
                    <a:pt x="335" y="16"/>
                    <a:pt x="359" y="17"/>
                    <a:pt x="382" y="16"/>
                  </a:cubicBezTo>
                  <a:cubicBezTo>
                    <a:pt x="405" y="16"/>
                    <a:pt x="429" y="16"/>
                    <a:pt x="452" y="13"/>
                  </a:cubicBezTo>
                  <a:cubicBezTo>
                    <a:pt x="463" y="11"/>
                    <a:pt x="474" y="9"/>
                    <a:pt x="484" y="6"/>
                  </a:cubicBezTo>
                  <a:cubicBezTo>
                    <a:pt x="476" y="7"/>
                    <a:pt x="467" y="7"/>
                    <a:pt x="459" y="7"/>
                  </a:cubicBezTo>
                  <a:cubicBezTo>
                    <a:pt x="447" y="8"/>
                    <a:pt x="434" y="7"/>
                    <a:pt x="422" y="7"/>
                  </a:cubicBezTo>
                  <a:cubicBezTo>
                    <a:pt x="410" y="6"/>
                    <a:pt x="397" y="5"/>
                    <a:pt x="385" y="4"/>
                  </a:cubicBezTo>
                  <a:cubicBezTo>
                    <a:pt x="360" y="3"/>
                    <a:pt x="336" y="1"/>
                    <a:pt x="311" y="0"/>
                  </a:cubicBezTo>
                  <a:cubicBezTo>
                    <a:pt x="299" y="0"/>
                    <a:pt x="286" y="0"/>
                    <a:pt x="274" y="0"/>
                  </a:cubicBezTo>
                  <a:cubicBezTo>
                    <a:pt x="262" y="0"/>
                    <a:pt x="249" y="0"/>
                    <a:pt x="237" y="1"/>
                  </a:cubicBezTo>
                  <a:cubicBezTo>
                    <a:pt x="212" y="3"/>
                    <a:pt x="188" y="8"/>
                    <a:pt x="164" y="15"/>
                  </a:cubicBezTo>
                  <a:cubicBezTo>
                    <a:pt x="153" y="18"/>
                    <a:pt x="141" y="22"/>
                    <a:pt x="129" y="26"/>
                  </a:cubicBezTo>
                  <a:cubicBezTo>
                    <a:pt x="118" y="30"/>
                    <a:pt x="106" y="34"/>
                    <a:pt x="95" y="39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49" y="58"/>
                    <a:pt x="37" y="62"/>
                    <a:pt x="25" y="66"/>
                  </a:cubicBezTo>
                  <a:cubicBezTo>
                    <a:pt x="19" y="68"/>
                    <a:pt x="13" y="69"/>
                    <a:pt x="6" y="70"/>
                  </a:cubicBezTo>
                  <a:cubicBezTo>
                    <a:pt x="4" y="71"/>
                    <a:pt x="2" y="71"/>
                    <a:pt x="0" y="71"/>
                  </a:cubicBezTo>
                  <a:cubicBezTo>
                    <a:pt x="1" y="71"/>
                    <a:pt x="2" y="71"/>
                    <a:pt x="3" y="72"/>
                  </a:cubicBezTo>
                  <a:cubicBezTo>
                    <a:pt x="8" y="73"/>
                    <a:pt x="13" y="73"/>
                    <a:pt x="19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6"/>
            <p:cNvSpPr>
              <a:spLocks/>
            </p:cNvSpPr>
            <p:nvPr/>
          </p:nvSpPr>
          <p:spPr bwMode="auto">
            <a:xfrm>
              <a:off x="4875" y="2299"/>
              <a:ext cx="58" cy="17"/>
            </a:xfrm>
            <a:custGeom>
              <a:avLst/>
              <a:gdLst>
                <a:gd name="T0" fmla="*/ 50 w 83"/>
                <a:gd name="T1" fmla="*/ 24 h 24"/>
                <a:gd name="T2" fmla="*/ 73 w 83"/>
                <a:gd name="T3" fmla="*/ 23 h 24"/>
                <a:gd name="T4" fmla="*/ 83 w 83"/>
                <a:gd name="T5" fmla="*/ 22 h 24"/>
                <a:gd name="T6" fmla="*/ 77 w 83"/>
                <a:gd name="T7" fmla="*/ 19 h 24"/>
                <a:gd name="T8" fmla="*/ 13 w 83"/>
                <a:gd name="T9" fmla="*/ 12 h 24"/>
                <a:gd name="T10" fmla="*/ 0 w 83"/>
                <a:gd name="T11" fmla="*/ 17 h 24"/>
                <a:gd name="T12" fmla="*/ 6 w 83"/>
                <a:gd name="T13" fmla="*/ 20 h 24"/>
                <a:gd name="T14" fmla="*/ 27 w 83"/>
                <a:gd name="T15" fmla="*/ 23 h 24"/>
                <a:gd name="T16" fmla="*/ 50 w 83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24">
                  <a:moveTo>
                    <a:pt x="50" y="24"/>
                  </a:moveTo>
                  <a:cubicBezTo>
                    <a:pt x="57" y="24"/>
                    <a:pt x="65" y="23"/>
                    <a:pt x="73" y="23"/>
                  </a:cubicBezTo>
                  <a:cubicBezTo>
                    <a:pt x="76" y="23"/>
                    <a:pt x="80" y="22"/>
                    <a:pt x="83" y="22"/>
                  </a:cubicBezTo>
                  <a:cubicBezTo>
                    <a:pt x="81" y="21"/>
                    <a:pt x="79" y="20"/>
                    <a:pt x="77" y="19"/>
                  </a:cubicBezTo>
                  <a:cubicBezTo>
                    <a:pt x="52" y="6"/>
                    <a:pt x="39" y="0"/>
                    <a:pt x="13" y="12"/>
                  </a:cubicBezTo>
                  <a:cubicBezTo>
                    <a:pt x="9" y="13"/>
                    <a:pt x="4" y="15"/>
                    <a:pt x="0" y="17"/>
                  </a:cubicBezTo>
                  <a:cubicBezTo>
                    <a:pt x="1" y="18"/>
                    <a:pt x="4" y="19"/>
                    <a:pt x="6" y="20"/>
                  </a:cubicBezTo>
                  <a:cubicBezTo>
                    <a:pt x="13" y="22"/>
                    <a:pt x="20" y="23"/>
                    <a:pt x="27" y="23"/>
                  </a:cubicBezTo>
                  <a:cubicBezTo>
                    <a:pt x="35" y="24"/>
                    <a:pt x="42" y="24"/>
                    <a:pt x="5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7"/>
            <p:cNvSpPr>
              <a:spLocks/>
            </p:cNvSpPr>
            <p:nvPr/>
          </p:nvSpPr>
          <p:spPr bwMode="auto">
            <a:xfrm>
              <a:off x="4891" y="2299"/>
              <a:ext cx="212" cy="37"/>
            </a:xfrm>
            <a:custGeom>
              <a:avLst/>
              <a:gdLst>
                <a:gd name="T0" fmla="*/ 4 w 303"/>
                <a:gd name="T1" fmla="*/ 47 h 54"/>
                <a:gd name="T2" fmla="*/ 0 w 303"/>
                <a:gd name="T3" fmla="*/ 47 h 54"/>
                <a:gd name="T4" fmla="*/ 10 w 303"/>
                <a:gd name="T5" fmla="*/ 51 h 54"/>
                <a:gd name="T6" fmla="*/ 32 w 303"/>
                <a:gd name="T7" fmla="*/ 53 h 54"/>
                <a:gd name="T8" fmla="*/ 55 w 303"/>
                <a:gd name="T9" fmla="*/ 53 h 54"/>
                <a:gd name="T10" fmla="*/ 101 w 303"/>
                <a:gd name="T11" fmla="*/ 46 h 54"/>
                <a:gd name="T12" fmla="*/ 146 w 303"/>
                <a:gd name="T13" fmla="*/ 36 h 54"/>
                <a:gd name="T14" fmla="*/ 237 w 303"/>
                <a:gd name="T15" fmla="*/ 15 h 54"/>
                <a:gd name="T16" fmla="*/ 303 w 303"/>
                <a:gd name="T17" fmla="*/ 4 h 54"/>
                <a:gd name="T18" fmla="*/ 282 w 303"/>
                <a:gd name="T19" fmla="*/ 0 h 54"/>
                <a:gd name="T20" fmla="*/ 237 w 303"/>
                <a:gd name="T21" fmla="*/ 7 h 54"/>
                <a:gd name="T22" fmla="*/ 214 w 303"/>
                <a:gd name="T23" fmla="*/ 11 h 54"/>
                <a:gd name="T24" fmla="*/ 191 w 303"/>
                <a:gd name="T25" fmla="*/ 16 h 54"/>
                <a:gd name="T26" fmla="*/ 186 w 303"/>
                <a:gd name="T27" fmla="*/ 17 h 54"/>
                <a:gd name="T28" fmla="*/ 94 w 303"/>
                <a:gd name="T29" fmla="*/ 35 h 54"/>
                <a:gd name="T30" fmla="*/ 52 w 303"/>
                <a:gd name="T31" fmla="*/ 42 h 54"/>
                <a:gd name="T32" fmla="*/ 4 w 303"/>
                <a:gd name="T33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3" h="54">
                  <a:moveTo>
                    <a:pt x="4" y="47"/>
                  </a:moveTo>
                  <a:cubicBezTo>
                    <a:pt x="2" y="47"/>
                    <a:pt x="1" y="47"/>
                    <a:pt x="0" y="47"/>
                  </a:cubicBezTo>
                  <a:cubicBezTo>
                    <a:pt x="3" y="49"/>
                    <a:pt x="6" y="50"/>
                    <a:pt x="10" y="51"/>
                  </a:cubicBezTo>
                  <a:cubicBezTo>
                    <a:pt x="17" y="52"/>
                    <a:pt x="25" y="53"/>
                    <a:pt x="32" y="53"/>
                  </a:cubicBezTo>
                  <a:cubicBezTo>
                    <a:pt x="40" y="54"/>
                    <a:pt x="47" y="53"/>
                    <a:pt x="55" y="53"/>
                  </a:cubicBezTo>
                  <a:cubicBezTo>
                    <a:pt x="70" y="51"/>
                    <a:pt x="85" y="49"/>
                    <a:pt x="101" y="46"/>
                  </a:cubicBezTo>
                  <a:cubicBezTo>
                    <a:pt x="116" y="43"/>
                    <a:pt x="131" y="40"/>
                    <a:pt x="146" y="36"/>
                  </a:cubicBezTo>
                  <a:cubicBezTo>
                    <a:pt x="177" y="29"/>
                    <a:pt x="207" y="21"/>
                    <a:pt x="237" y="15"/>
                  </a:cubicBezTo>
                  <a:cubicBezTo>
                    <a:pt x="259" y="10"/>
                    <a:pt x="281" y="6"/>
                    <a:pt x="303" y="4"/>
                  </a:cubicBezTo>
                  <a:cubicBezTo>
                    <a:pt x="296" y="3"/>
                    <a:pt x="289" y="1"/>
                    <a:pt x="282" y="0"/>
                  </a:cubicBezTo>
                  <a:cubicBezTo>
                    <a:pt x="267" y="2"/>
                    <a:pt x="252" y="5"/>
                    <a:pt x="237" y="7"/>
                  </a:cubicBezTo>
                  <a:cubicBezTo>
                    <a:pt x="214" y="11"/>
                    <a:pt x="214" y="11"/>
                    <a:pt x="214" y="11"/>
                  </a:cubicBezTo>
                  <a:cubicBezTo>
                    <a:pt x="191" y="16"/>
                    <a:pt x="191" y="16"/>
                    <a:pt x="191" y="16"/>
                  </a:cubicBezTo>
                  <a:cubicBezTo>
                    <a:pt x="189" y="16"/>
                    <a:pt x="187" y="17"/>
                    <a:pt x="186" y="17"/>
                  </a:cubicBezTo>
                  <a:cubicBezTo>
                    <a:pt x="170" y="29"/>
                    <a:pt x="139" y="46"/>
                    <a:pt x="94" y="35"/>
                  </a:cubicBezTo>
                  <a:cubicBezTo>
                    <a:pt x="80" y="38"/>
                    <a:pt x="66" y="40"/>
                    <a:pt x="52" y="42"/>
                  </a:cubicBezTo>
                  <a:cubicBezTo>
                    <a:pt x="36" y="45"/>
                    <a:pt x="20" y="47"/>
                    <a:pt x="4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8"/>
            <p:cNvSpPr>
              <a:spLocks/>
            </p:cNvSpPr>
            <p:nvPr/>
          </p:nvSpPr>
          <p:spPr bwMode="auto">
            <a:xfrm>
              <a:off x="5181" y="2290"/>
              <a:ext cx="23" cy="4"/>
            </a:xfrm>
            <a:custGeom>
              <a:avLst/>
              <a:gdLst>
                <a:gd name="T0" fmla="*/ 0 w 32"/>
                <a:gd name="T1" fmla="*/ 2 h 5"/>
                <a:gd name="T2" fmla="*/ 32 w 32"/>
                <a:gd name="T3" fmla="*/ 5 h 5"/>
                <a:gd name="T4" fmla="*/ 0 w 32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5">
                  <a:moveTo>
                    <a:pt x="0" y="2"/>
                  </a:moveTo>
                  <a:cubicBezTo>
                    <a:pt x="11" y="3"/>
                    <a:pt x="21" y="4"/>
                    <a:pt x="32" y="5"/>
                  </a:cubicBezTo>
                  <a:cubicBezTo>
                    <a:pt x="19" y="0"/>
                    <a:pt x="9" y="0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9"/>
            <p:cNvSpPr>
              <a:spLocks/>
            </p:cNvSpPr>
            <p:nvPr/>
          </p:nvSpPr>
          <p:spPr bwMode="auto">
            <a:xfrm>
              <a:off x="5266" y="2290"/>
              <a:ext cx="93" cy="18"/>
            </a:xfrm>
            <a:custGeom>
              <a:avLst/>
              <a:gdLst>
                <a:gd name="T0" fmla="*/ 51 w 134"/>
                <a:gd name="T1" fmla="*/ 22 h 26"/>
                <a:gd name="T2" fmla="*/ 75 w 134"/>
                <a:gd name="T3" fmla="*/ 25 h 26"/>
                <a:gd name="T4" fmla="*/ 98 w 134"/>
                <a:gd name="T5" fmla="*/ 26 h 26"/>
                <a:gd name="T6" fmla="*/ 109 w 134"/>
                <a:gd name="T7" fmla="*/ 25 h 26"/>
                <a:gd name="T8" fmla="*/ 120 w 134"/>
                <a:gd name="T9" fmla="*/ 23 h 26"/>
                <a:gd name="T10" fmla="*/ 128 w 134"/>
                <a:gd name="T11" fmla="*/ 20 h 26"/>
                <a:gd name="T12" fmla="*/ 133 w 134"/>
                <a:gd name="T13" fmla="*/ 14 h 26"/>
                <a:gd name="T14" fmla="*/ 132 w 134"/>
                <a:gd name="T15" fmla="*/ 0 h 26"/>
                <a:gd name="T16" fmla="*/ 69 w 134"/>
                <a:gd name="T17" fmla="*/ 6 h 26"/>
                <a:gd name="T18" fmla="*/ 14 w 134"/>
                <a:gd name="T19" fmla="*/ 12 h 26"/>
                <a:gd name="T20" fmla="*/ 0 w 134"/>
                <a:gd name="T21" fmla="*/ 15 h 26"/>
                <a:gd name="T22" fmla="*/ 28 w 134"/>
                <a:gd name="T23" fmla="*/ 19 h 26"/>
                <a:gd name="T24" fmla="*/ 51 w 134"/>
                <a:gd name="T2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26">
                  <a:moveTo>
                    <a:pt x="51" y="22"/>
                  </a:moveTo>
                  <a:cubicBezTo>
                    <a:pt x="59" y="23"/>
                    <a:pt x="67" y="24"/>
                    <a:pt x="75" y="25"/>
                  </a:cubicBezTo>
                  <a:cubicBezTo>
                    <a:pt x="82" y="25"/>
                    <a:pt x="90" y="26"/>
                    <a:pt x="98" y="26"/>
                  </a:cubicBezTo>
                  <a:cubicBezTo>
                    <a:pt x="102" y="26"/>
                    <a:pt x="105" y="25"/>
                    <a:pt x="109" y="25"/>
                  </a:cubicBezTo>
                  <a:cubicBezTo>
                    <a:pt x="113" y="25"/>
                    <a:pt x="116" y="24"/>
                    <a:pt x="120" y="23"/>
                  </a:cubicBezTo>
                  <a:cubicBezTo>
                    <a:pt x="123" y="23"/>
                    <a:pt x="126" y="21"/>
                    <a:pt x="128" y="20"/>
                  </a:cubicBezTo>
                  <a:cubicBezTo>
                    <a:pt x="130" y="18"/>
                    <a:pt x="132" y="16"/>
                    <a:pt x="133" y="14"/>
                  </a:cubicBezTo>
                  <a:cubicBezTo>
                    <a:pt x="134" y="11"/>
                    <a:pt x="134" y="5"/>
                    <a:pt x="132" y="0"/>
                  </a:cubicBezTo>
                  <a:cubicBezTo>
                    <a:pt x="116" y="4"/>
                    <a:pt x="95" y="7"/>
                    <a:pt x="69" y="6"/>
                  </a:cubicBezTo>
                  <a:cubicBezTo>
                    <a:pt x="47" y="6"/>
                    <a:pt x="29" y="7"/>
                    <a:pt x="14" y="12"/>
                  </a:cubicBezTo>
                  <a:cubicBezTo>
                    <a:pt x="10" y="13"/>
                    <a:pt x="5" y="14"/>
                    <a:pt x="0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6" y="20"/>
                    <a:pt x="44" y="21"/>
                    <a:pt x="5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0"/>
            <p:cNvSpPr>
              <a:spLocks/>
            </p:cNvSpPr>
            <p:nvPr/>
          </p:nvSpPr>
          <p:spPr bwMode="auto">
            <a:xfrm>
              <a:off x="5031" y="2287"/>
              <a:ext cx="44" cy="14"/>
            </a:xfrm>
            <a:custGeom>
              <a:avLst/>
              <a:gdLst>
                <a:gd name="T0" fmla="*/ 36 w 63"/>
                <a:gd name="T1" fmla="*/ 16 h 21"/>
                <a:gd name="T2" fmla="*/ 63 w 63"/>
                <a:gd name="T3" fmla="*/ 13 h 21"/>
                <a:gd name="T4" fmla="*/ 42 w 63"/>
                <a:gd name="T5" fmla="*/ 6 h 21"/>
                <a:gd name="T6" fmla="*/ 0 w 63"/>
                <a:gd name="T7" fmla="*/ 21 h 21"/>
                <a:gd name="T8" fmla="*/ 13 w 63"/>
                <a:gd name="T9" fmla="*/ 20 h 21"/>
                <a:gd name="T10" fmla="*/ 36 w 63"/>
                <a:gd name="T11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21">
                  <a:moveTo>
                    <a:pt x="36" y="16"/>
                  </a:moveTo>
                  <a:cubicBezTo>
                    <a:pt x="45" y="15"/>
                    <a:pt x="54" y="14"/>
                    <a:pt x="63" y="13"/>
                  </a:cubicBezTo>
                  <a:cubicBezTo>
                    <a:pt x="56" y="11"/>
                    <a:pt x="49" y="8"/>
                    <a:pt x="42" y="6"/>
                  </a:cubicBezTo>
                  <a:cubicBezTo>
                    <a:pt x="22" y="0"/>
                    <a:pt x="9" y="14"/>
                    <a:pt x="0" y="21"/>
                  </a:cubicBezTo>
                  <a:cubicBezTo>
                    <a:pt x="13" y="20"/>
                    <a:pt x="13" y="20"/>
                    <a:pt x="13" y="20"/>
                  </a:cubicBezTo>
                  <a:lnTo>
                    <a:pt x="3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1"/>
            <p:cNvSpPr>
              <a:spLocks/>
            </p:cNvSpPr>
            <p:nvPr/>
          </p:nvSpPr>
          <p:spPr bwMode="auto">
            <a:xfrm>
              <a:off x="4995" y="2301"/>
              <a:ext cx="188" cy="27"/>
            </a:xfrm>
            <a:custGeom>
              <a:avLst/>
              <a:gdLst>
                <a:gd name="T0" fmla="*/ 90 w 270"/>
                <a:gd name="T1" fmla="*/ 15 h 38"/>
                <a:gd name="T2" fmla="*/ 0 w 270"/>
                <a:gd name="T3" fmla="*/ 38 h 38"/>
                <a:gd name="T4" fmla="*/ 0 w 270"/>
                <a:gd name="T5" fmla="*/ 38 h 38"/>
                <a:gd name="T6" fmla="*/ 31 w 270"/>
                <a:gd name="T7" fmla="*/ 33 h 38"/>
                <a:gd name="T8" fmla="*/ 121 w 270"/>
                <a:gd name="T9" fmla="*/ 17 h 38"/>
                <a:gd name="T10" fmla="*/ 166 w 270"/>
                <a:gd name="T11" fmla="*/ 11 h 38"/>
                <a:gd name="T12" fmla="*/ 212 w 270"/>
                <a:gd name="T13" fmla="*/ 6 h 38"/>
                <a:gd name="T14" fmla="*/ 257 w 270"/>
                <a:gd name="T15" fmla="*/ 3 h 38"/>
                <a:gd name="T16" fmla="*/ 270 w 270"/>
                <a:gd name="T17" fmla="*/ 2 h 38"/>
                <a:gd name="T18" fmla="*/ 229 w 270"/>
                <a:gd name="T19" fmla="*/ 0 h 38"/>
                <a:gd name="T20" fmla="*/ 222 w 270"/>
                <a:gd name="T21" fmla="*/ 0 h 38"/>
                <a:gd name="T22" fmla="*/ 168 w 270"/>
                <a:gd name="T23" fmla="*/ 1 h 38"/>
                <a:gd name="T24" fmla="*/ 136 w 270"/>
                <a:gd name="T25" fmla="*/ 6 h 38"/>
                <a:gd name="T26" fmla="*/ 90 w 270"/>
                <a:gd name="T27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38">
                  <a:moveTo>
                    <a:pt x="90" y="15"/>
                  </a:moveTo>
                  <a:cubicBezTo>
                    <a:pt x="60" y="22"/>
                    <a:pt x="30" y="30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0" y="36"/>
                    <a:pt x="21" y="34"/>
                    <a:pt x="31" y="33"/>
                  </a:cubicBezTo>
                  <a:cubicBezTo>
                    <a:pt x="61" y="27"/>
                    <a:pt x="91" y="22"/>
                    <a:pt x="121" y="17"/>
                  </a:cubicBezTo>
                  <a:cubicBezTo>
                    <a:pt x="136" y="15"/>
                    <a:pt x="151" y="13"/>
                    <a:pt x="166" y="11"/>
                  </a:cubicBezTo>
                  <a:cubicBezTo>
                    <a:pt x="182" y="9"/>
                    <a:pt x="197" y="7"/>
                    <a:pt x="212" y="6"/>
                  </a:cubicBezTo>
                  <a:cubicBezTo>
                    <a:pt x="227" y="4"/>
                    <a:pt x="242" y="3"/>
                    <a:pt x="257" y="3"/>
                  </a:cubicBezTo>
                  <a:cubicBezTo>
                    <a:pt x="261" y="3"/>
                    <a:pt x="266" y="2"/>
                    <a:pt x="270" y="2"/>
                  </a:cubicBezTo>
                  <a:cubicBezTo>
                    <a:pt x="256" y="1"/>
                    <a:pt x="242" y="0"/>
                    <a:pt x="229" y="0"/>
                  </a:cubicBezTo>
                  <a:cubicBezTo>
                    <a:pt x="227" y="0"/>
                    <a:pt x="224" y="0"/>
                    <a:pt x="222" y="0"/>
                  </a:cubicBezTo>
                  <a:cubicBezTo>
                    <a:pt x="206" y="3"/>
                    <a:pt x="187" y="3"/>
                    <a:pt x="168" y="1"/>
                  </a:cubicBezTo>
                  <a:cubicBezTo>
                    <a:pt x="158" y="3"/>
                    <a:pt x="147" y="4"/>
                    <a:pt x="136" y="6"/>
                  </a:cubicBezTo>
                  <a:cubicBezTo>
                    <a:pt x="121" y="8"/>
                    <a:pt x="105" y="11"/>
                    <a:pt x="9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2"/>
            <p:cNvSpPr>
              <a:spLocks/>
            </p:cNvSpPr>
            <p:nvPr/>
          </p:nvSpPr>
          <p:spPr bwMode="auto">
            <a:xfrm>
              <a:off x="4960" y="2356"/>
              <a:ext cx="366" cy="57"/>
            </a:xfrm>
            <a:custGeom>
              <a:avLst/>
              <a:gdLst>
                <a:gd name="T0" fmla="*/ 32 w 523"/>
                <a:gd name="T1" fmla="*/ 81 h 82"/>
                <a:gd name="T2" fmla="*/ 49 w 523"/>
                <a:gd name="T3" fmla="*/ 79 h 82"/>
                <a:gd name="T4" fmla="*/ 85 w 523"/>
                <a:gd name="T5" fmla="*/ 68 h 82"/>
                <a:gd name="T6" fmla="*/ 119 w 523"/>
                <a:gd name="T7" fmla="*/ 56 h 82"/>
                <a:gd name="T8" fmla="*/ 155 w 523"/>
                <a:gd name="T9" fmla="*/ 44 h 82"/>
                <a:gd name="T10" fmla="*/ 190 w 523"/>
                <a:gd name="T11" fmla="*/ 34 h 82"/>
                <a:gd name="T12" fmla="*/ 227 w 523"/>
                <a:gd name="T13" fmla="*/ 26 h 82"/>
                <a:gd name="T14" fmla="*/ 245 w 523"/>
                <a:gd name="T15" fmla="*/ 23 h 82"/>
                <a:gd name="T16" fmla="*/ 264 w 523"/>
                <a:gd name="T17" fmla="*/ 22 h 82"/>
                <a:gd name="T18" fmla="*/ 338 w 523"/>
                <a:gd name="T19" fmla="*/ 21 h 82"/>
                <a:gd name="T20" fmla="*/ 412 w 523"/>
                <a:gd name="T21" fmla="*/ 25 h 82"/>
                <a:gd name="T22" fmla="*/ 449 w 523"/>
                <a:gd name="T23" fmla="*/ 26 h 82"/>
                <a:gd name="T24" fmla="*/ 486 w 523"/>
                <a:gd name="T25" fmla="*/ 26 h 82"/>
                <a:gd name="T26" fmla="*/ 504 w 523"/>
                <a:gd name="T27" fmla="*/ 25 h 82"/>
                <a:gd name="T28" fmla="*/ 522 w 523"/>
                <a:gd name="T29" fmla="*/ 21 h 82"/>
                <a:gd name="T30" fmla="*/ 523 w 523"/>
                <a:gd name="T31" fmla="*/ 21 h 82"/>
                <a:gd name="T32" fmla="*/ 510 w 523"/>
                <a:gd name="T33" fmla="*/ 21 h 82"/>
                <a:gd name="T34" fmla="*/ 490 w 523"/>
                <a:gd name="T35" fmla="*/ 18 h 82"/>
                <a:gd name="T36" fmla="*/ 467 w 523"/>
                <a:gd name="T37" fmla="*/ 13 h 82"/>
                <a:gd name="T38" fmla="*/ 373 w 523"/>
                <a:gd name="T39" fmla="*/ 3 h 82"/>
                <a:gd name="T40" fmla="*/ 278 w 523"/>
                <a:gd name="T41" fmla="*/ 1 h 82"/>
                <a:gd name="T42" fmla="*/ 183 w 523"/>
                <a:gd name="T43" fmla="*/ 12 h 82"/>
                <a:gd name="T44" fmla="*/ 110 w 523"/>
                <a:gd name="T45" fmla="*/ 30 h 82"/>
                <a:gd name="T46" fmla="*/ 106 w 523"/>
                <a:gd name="T47" fmla="*/ 32 h 82"/>
                <a:gd name="T48" fmla="*/ 70 w 523"/>
                <a:gd name="T49" fmla="*/ 49 h 82"/>
                <a:gd name="T50" fmla="*/ 33 w 523"/>
                <a:gd name="T51" fmla="*/ 64 h 82"/>
                <a:gd name="T52" fmla="*/ 13 w 523"/>
                <a:gd name="T53" fmla="*/ 70 h 82"/>
                <a:gd name="T54" fmla="*/ 0 w 523"/>
                <a:gd name="T55" fmla="*/ 71 h 82"/>
                <a:gd name="T56" fmla="*/ 3 w 523"/>
                <a:gd name="T57" fmla="*/ 73 h 82"/>
                <a:gd name="T58" fmla="*/ 16 w 523"/>
                <a:gd name="T59" fmla="*/ 80 h 82"/>
                <a:gd name="T60" fmla="*/ 32 w 523"/>
                <a:gd name="T6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3" h="82">
                  <a:moveTo>
                    <a:pt x="32" y="81"/>
                  </a:moveTo>
                  <a:cubicBezTo>
                    <a:pt x="38" y="81"/>
                    <a:pt x="44" y="80"/>
                    <a:pt x="49" y="79"/>
                  </a:cubicBezTo>
                  <a:cubicBezTo>
                    <a:pt x="61" y="76"/>
                    <a:pt x="73" y="72"/>
                    <a:pt x="85" y="68"/>
                  </a:cubicBezTo>
                  <a:cubicBezTo>
                    <a:pt x="96" y="64"/>
                    <a:pt x="108" y="60"/>
                    <a:pt x="119" y="56"/>
                  </a:cubicBezTo>
                  <a:cubicBezTo>
                    <a:pt x="131" y="52"/>
                    <a:pt x="143" y="48"/>
                    <a:pt x="155" y="44"/>
                  </a:cubicBezTo>
                  <a:cubicBezTo>
                    <a:pt x="166" y="40"/>
                    <a:pt x="178" y="37"/>
                    <a:pt x="190" y="34"/>
                  </a:cubicBezTo>
                  <a:cubicBezTo>
                    <a:pt x="202" y="31"/>
                    <a:pt x="215" y="28"/>
                    <a:pt x="227" y="26"/>
                  </a:cubicBezTo>
                  <a:cubicBezTo>
                    <a:pt x="233" y="25"/>
                    <a:pt x="239" y="24"/>
                    <a:pt x="245" y="23"/>
                  </a:cubicBezTo>
                  <a:cubicBezTo>
                    <a:pt x="251" y="23"/>
                    <a:pt x="258" y="22"/>
                    <a:pt x="264" y="22"/>
                  </a:cubicBezTo>
                  <a:cubicBezTo>
                    <a:pt x="289" y="20"/>
                    <a:pt x="313" y="20"/>
                    <a:pt x="338" y="21"/>
                  </a:cubicBezTo>
                  <a:cubicBezTo>
                    <a:pt x="363" y="22"/>
                    <a:pt x="387" y="23"/>
                    <a:pt x="412" y="25"/>
                  </a:cubicBezTo>
                  <a:cubicBezTo>
                    <a:pt x="424" y="25"/>
                    <a:pt x="437" y="26"/>
                    <a:pt x="449" y="26"/>
                  </a:cubicBezTo>
                  <a:cubicBezTo>
                    <a:pt x="461" y="27"/>
                    <a:pt x="474" y="27"/>
                    <a:pt x="486" y="26"/>
                  </a:cubicBezTo>
                  <a:cubicBezTo>
                    <a:pt x="492" y="26"/>
                    <a:pt x="498" y="25"/>
                    <a:pt x="504" y="25"/>
                  </a:cubicBezTo>
                  <a:cubicBezTo>
                    <a:pt x="510" y="24"/>
                    <a:pt x="516" y="23"/>
                    <a:pt x="522" y="21"/>
                  </a:cubicBezTo>
                  <a:cubicBezTo>
                    <a:pt x="522" y="21"/>
                    <a:pt x="522" y="21"/>
                    <a:pt x="523" y="21"/>
                  </a:cubicBezTo>
                  <a:cubicBezTo>
                    <a:pt x="518" y="21"/>
                    <a:pt x="514" y="21"/>
                    <a:pt x="510" y="21"/>
                  </a:cubicBezTo>
                  <a:cubicBezTo>
                    <a:pt x="503" y="20"/>
                    <a:pt x="497" y="19"/>
                    <a:pt x="490" y="18"/>
                  </a:cubicBezTo>
                  <a:cubicBezTo>
                    <a:pt x="482" y="17"/>
                    <a:pt x="475" y="15"/>
                    <a:pt x="467" y="13"/>
                  </a:cubicBezTo>
                  <a:cubicBezTo>
                    <a:pt x="436" y="8"/>
                    <a:pt x="405" y="5"/>
                    <a:pt x="373" y="3"/>
                  </a:cubicBezTo>
                  <a:cubicBezTo>
                    <a:pt x="342" y="0"/>
                    <a:pt x="310" y="0"/>
                    <a:pt x="278" y="1"/>
                  </a:cubicBezTo>
                  <a:cubicBezTo>
                    <a:pt x="246" y="2"/>
                    <a:pt x="215" y="6"/>
                    <a:pt x="183" y="12"/>
                  </a:cubicBezTo>
                  <a:cubicBezTo>
                    <a:pt x="159" y="16"/>
                    <a:pt x="134" y="23"/>
                    <a:pt x="110" y="30"/>
                  </a:cubicBezTo>
                  <a:cubicBezTo>
                    <a:pt x="109" y="31"/>
                    <a:pt x="107" y="32"/>
                    <a:pt x="106" y="32"/>
                  </a:cubicBezTo>
                  <a:cubicBezTo>
                    <a:pt x="94" y="38"/>
                    <a:pt x="82" y="44"/>
                    <a:pt x="70" y="49"/>
                  </a:cubicBezTo>
                  <a:cubicBezTo>
                    <a:pt x="58" y="55"/>
                    <a:pt x="46" y="60"/>
                    <a:pt x="33" y="64"/>
                  </a:cubicBezTo>
                  <a:cubicBezTo>
                    <a:pt x="26" y="67"/>
                    <a:pt x="20" y="68"/>
                    <a:pt x="13" y="70"/>
                  </a:cubicBezTo>
                  <a:cubicBezTo>
                    <a:pt x="9" y="70"/>
                    <a:pt x="5" y="71"/>
                    <a:pt x="0" y="71"/>
                  </a:cubicBezTo>
                  <a:cubicBezTo>
                    <a:pt x="1" y="72"/>
                    <a:pt x="2" y="73"/>
                    <a:pt x="3" y="73"/>
                  </a:cubicBezTo>
                  <a:cubicBezTo>
                    <a:pt x="6" y="77"/>
                    <a:pt x="10" y="79"/>
                    <a:pt x="16" y="80"/>
                  </a:cubicBezTo>
                  <a:cubicBezTo>
                    <a:pt x="21" y="82"/>
                    <a:pt x="26" y="82"/>
                    <a:pt x="32" y="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3"/>
            <p:cNvSpPr>
              <a:spLocks/>
            </p:cNvSpPr>
            <p:nvPr/>
          </p:nvSpPr>
          <p:spPr bwMode="auto">
            <a:xfrm>
              <a:off x="4927" y="2327"/>
              <a:ext cx="424" cy="58"/>
            </a:xfrm>
            <a:custGeom>
              <a:avLst/>
              <a:gdLst>
                <a:gd name="T0" fmla="*/ 561 w 607"/>
                <a:gd name="T1" fmla="*/ 37 h 84"/>
                <a:gd name="T2" fmla="*/ 517 w 607"/>
                <a:gd name="T3" fmla="*/ 29 h 84"/>
                <a:gd name="T4" fmla="*/ 473 w 607"/>
                <a:gd name="T5" fmla="*/ 20 h 84"/>
                <a:gd name="T6" fmla="*/ 385 w 607"/>
                <a:gd name="T7" fmla="*/ 3 h 84"/>
                <a:gd name="T8" fmla="*/ 340 w 607"/>
                <a:gd name="T9" fmla="*/ 0 h 84"/>
                <a:gd name="T10" fmla="*/ 318 w 607"/>
                <a:gd name="T11" fmla="*/ 0 h 84"/>
                <a:gd name="T12" fmla="*/ 295 w 607"/>
                <a:gd name="T13" fmla="*/ 2 h 84"/>
                <a:gd name="T14" fmla="*/ 251 w 607"/>
                <a:gd name="T15" fmla="*/ 9 h 84"/>
                <a:gd name="T16" fmla="*/ 208 w 607"/>
                <a:gd name="T17" fmla="*/ 20 h 84"/>
                <a:gd name="T18" fmla="*/ 165 w 607"/>
                <a:gd name="T19" fmla="*/ 33 h 84"/>
                <a:gd name="T20" fmla="*/ 123 w 607"/>
                <a:gd name="T21" fmla="*/ 47 h 84"/>
                <a:gd name="T22" fmla="*/ 80 w 607"/>
                <a:gd name="T23" fmla="*/ 62 h 84"/>
                <a:gd name="T24" fmla="*/ 36 w 607"/>
                <a:gd name="T25" fmla="*/ 73 h 84"/>
                <a:gd name="T26" fmla="*/ 13 w 607"/>
                <a:gd name="T27" fmla="*/ 76 h 84"/>
                <a:gd name="T28" fmla="*/ 1 w 607"/>
                <a:gd name="T29" fmla="*/ 76 h 84"/>
                <a:gd name="T30" fmla="*/ 0 w 607"/>
                <a:gd name="T31" fmla="*/ 76 h 84"/>
                <a:gd name="T32" fmla="*/ 7 w 607"/>
                <a:gd name="T33" fmla="*/ 80 h 84"/>
                <a:gd name="T34" fmla="*/ 26 w 607"/>
                <a:gd name="T35" fmla="*/ 84 h 84"/>
                <a:gd name="T36" fmla="*/ 47 w 607"/>
                <a:gd name="T37" fmla="*/ 83 h 84"/>
                <a:gd name="T38" fmla="*/ 88 w 607"/>
                <a:gd name="T39" fmla="*/ 72 h 84"/>
                <a:gd name="T40" fmla="*/ 108 w 607"/>
                <a:gd name="T41" fmla="*/ 65 h 84"/>
                <a:gd name="T42" fmla="*/ 128 w 607"/>
                <a:gd name="T43" fmla="*/ 57 h 84"/>
                <a:gd name="T44" fmla="*/ 168 w 607"/>
                <a:gd name="T45" fmla="*/ 41 h 84"/>
                <a:gd name="T46" fmla="*/ 209 w 607"/>
                <a:gd name="T47" fmla="*/ 27 h 84"/>
                <a:gd name="T48" fmla="*/ 293 w 607"/>
                <a:gd name="T49" fmla="*/ 7 h 84"/>
                <a:gd name="T50" fmla="*/ 380 w 607"/>
                <a:gd name="T51" fmla="*/ 7 h 84"/>
                <a:gd name="T52" fmla="*/ 423 w 607"/>
                <a:gd name="T53" fmla="*/ 13 h 84"/>
                <a:gd name="T54" fmla="*/ 444 w 607"/>
                <a:gd name="T55" fmla="*/ 17 h 84"/>
                <a:gd name="T56" fmla="*/ 465 w 607"/>
                <a:gd name="T57" fmla="*/ 21 h 84"/>
                <a:gd name="T58" fmla="*/ 549 w 607"/>
                <a:gd name="T59" fmla="*/ 40 h 84"/>
                <a:gd name="T60" fmla="*/ 570 w 607"/>
                <a:gd name="T61" fmla="*/ 42 h 84"/>
                <a:gd name="T62" fmla="*/ 591 w 607"/>
                <a:gd name="T63" fmla="*/ 41 h 84"/>
                <a:gd name="T64" fmla="*/ 607 w 607"/>
                <a:gd name="T65" fmla="*/ 34 h 84"/>
                <a:gd name="T66" fmla="*/ 584 w 607"/>
                <a:gd name="T67" fmla="*/ 38 h 84"/>
                <a:gd name="T68" fmla="*/ 561 w 607"/>
                <a:gd name="T69" fmla="*/ 3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07" h="84">
                  <a:moveTo>
                    <a:pt x="561" y="37"/>
                  </a:moveTo>
                  <a:cubicBezTo>
                    <a:pt x="546" y="35"/>
                    <a:pt x="531" y="32"/>
                    <a:pt x="517" y="29"/>
                  </a:cubicBezTo>
                  <a:cubicBezTo>
                    <a:pt x="502" y="26"/>
                    <a:pt x="487" y="23"/>
                    <a:pt x="473" y="20"/>
                  </a:cubicBezTo>
                  <a:cubicBezTo>
                    <a:pt x="443" y="13"/>
                    <a:pt x="414" y="7"/>
                    <a:pt x="385" y="3"/>
                  </a:cubicBezTo>
                  <a:cubicBezTo>
                    <a:pt x="370" y="1"/>
                    <a:pt x="355" y="0"/>
                    <a:pt x="340" y="0"/>
                  </a:cubicBezTo>
                  <a:cubicBezTo>
                    <a:pt x="333" y="0"/>
                    <a:pt x="325" y="0"/>
                    <a:pt x="318" y="0"/>
                  </a:cubicBezTo>
                  <a:cubicBezTo>
                    <a:pt x="310" y="1"/>
                    <a:pt x="303" y="1"/>
                    <a:pt x="295" y="2"/>
                  </a:cubicBezTo>
                  <a:cubicBezTo>
                    <a:pt x="281" y="4"/>
                    <a:pt x="266" y="6"/>
                    <a:pt x="251" y="9"/>
                  </a:cubicBezTo>
                  <a:cubicBezTo>
                    <a:pt x="237" y="12"/>
                    <a:pt x="222" y="16"/>
                    <a:pt x="208" y="20"/>
                  </a:cubicBezTo>
                  <a:cubicBezTo>
                    <a:pt x="194" y="24"/>
                    <a:pt x="179" y="29"/>
                    <a:pt x="165" y="33"/>
                  </a:cubicBezTo>
                  <a:cubicBezTo>
                    <a:pt x="151" y="38"/>
                    <a:pt x="137" y="43"/>
                    <a:pt x="123" y="47"/>
                  </a:cubicBezTo>
                  <a:cubicBezTo>
                    <a:pt x="108" y="52"/>
                    <a:pt x="94" y="57"/>
                    <a:pt x="80" y="62"/>
                  </a:cubicBezTo>
                  <a:cubicBezTo>
                    <a:pt x="65" y="66"/>
                    <a:pt x="51" y="70"/>
                    <a:pt x="36" y="73"/>
                  </a:cubicBezTo>
                  <a:cubicBezTo>
                    <a:pt x="28" y="75"/>
                    <a:pt x="21" y="76"/>
                    <a:pt x="13" y="76"/>
                  </a:cubicBezTo>
                  <a:cubicBezTo>
                    <a:pt x="9" y="76"/>
                    <a:pt x="5" y="77"/>
                    <a:pt x="1" y="76"/>
                  </a:cubicBezTo>
                  <a:cubicBezTo>
                    <a:pt x="1" y="76"/>
                    <a:pt x="0" y="76"/>
                    <a:pt x="0" y="76"/>
                  </a:cubicBezTo>
                  <a:cubicBezTo>
                    <a:pt x="2" y="78"/>
                    <a:pt x="5" y="79"/>
                    <a:pt x="7" y="80"/>
                  </a:cubicBezTo>
                  <a:cubicBezTo>
                    <a:pt x="13" y="82"/>
                    <a:pt x="20" y="83"/>
                    <a:pt x="26" y="84"/>
                  </a:cubicBezTo>
                  <a:cubicBezTo>
                    <a:pt x="33" y="84"/>
                    <a:pt x="40" y="84"/>
                    <a:pt x="47" y="83"/>
                  </a:cubicBezTo>
                  <a:cubicBezTo>
                    <a:pt x="61" y="81"/>
                    <a:pt x="74" y="77"/>
                    <a:pt x="88" y="72"/>
                  </a:cubicBezTo>
                  <a:cubicBezTo>
                    <a:pt x="95" y="70"/>
                    <a:pt x="101" y="67"/>
                    <a:pt x="108" y="65"/>
                  </a:cubicBezTo>
                  <a:cubicBezTo>
                    <a:pt x="115" y="62"/>
                    <a:pt x="122" y="60"/>
                    <a:pt x="128" y="57"/>
                  </a:cubicBezTo>
                  <a:cubicBezTo>
                    <a:pt x="142" y="52"/>
                    <a:pt x="155" y="46"/>
                    <a:pt x="168" y="41"/>
                  </a:cubicBezTo>
                  <a:cubicBezTo>
                    <a:pt x="182" y="36"/>
                    <a:pt x="195" y="31"/>
                    <a:pt x="209" y="27"/>
                  </a:cubicBezTo>
                  <a:cubicBezTo>
                    <a:pt x="237" y="18"/>
                    <a:pt x="265" y="10"/>
                    <a:pt x="293" y="7"/>
                  </a:cubicBezTo>
                  <a:cubicBezTo>
                    <a:pt x="322" y="3"/>
                    <a:pt x="351" y="4"/>
                    <a:pt x="380" y="7"/>
                  </a:cubicBezTo>
                  <a:cubicBezTo>
                    <a:pt x="394" y="8"/>
                    <a:pt x="408" y="10"/>
                    <a:pt x="423" y="13"/>
                  </a:cubicBezTo>
                  <a:cubicBezTo>
                    <a:pt x="430" y="14"/>
                    <a:pt x="437" y="15"/>
                    <a:pt x="444" y="17"/>
                  </a:cubicBezTo>
                  <a:cubicBezTo>
                    <a:pt x="451" y="18"/>
                    <a:pt x="458" y="20"/>
                    <a:pt x="465" y="21"/>
                  </a:cubicBezTo>
                  <a:cubicBezTo>
                    <a:pt x="493" y="28"/>
                    <a:pt x="521" y="35"/>
                    <a:pt x="549" y="40"/>
                  </a:cubicBezTo>
                  <a:cubicBezTo>
                    <a:pt x="556" y="41"/>
                    <a:pt x="563" y="42"/>
                    <a:pt x="570" y="42"/>
                  </a:cubicBezTo>
                  <a:cubicBezTo>
                    <a:pt x="577" y="43"/>
                    <a:pt x="584" y="43"/>
                    <a:pt x="591" y="41"/>
                  </a:cubicBezTo>
                  <a:cubicBezTo>
                    <a:pt x="597" y="40"/>
                    <a:pt x="603" y="38"/>
                    <a:pt x="607" y="34"/>
                  </a:cubicBezTo>
                  <a:cubicBezTo>
                    <a:pt x="599" y="37"/>
                    <a:pt x="592" y="38"/>
                    <a:pt x="584" y="38"/>
                  </a:cubicBezTo>
                  <a:cubicBezTo>
                    <a:pt x="576" y="38"/>
                    <a:pt x="569" y="38"/>
                    <a:pt x="56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4"/>
            <p:cNvSpPr>
              <a:spLocks/>
            </p:cNvSpPr>
            <p:nvPr/>
          </p:nvSpPr>
          <p:spPr bwMode="auto">
            <a:xfrm>
              <a:off x="4944" y="2329"/>
              <a:ext cx="399" cy="69"/>
            </a:xfrm>
            <a:custGeom>
              <a:avLst/>
              <a:gdLst>
                <a:gd name="T0" fmla="*/ 545 w 571"/>
                <a:gd name="T1" fmla="*/ 45 h 98"/>
                <a:gd name="T2" fmla="*/ 523 w 571"/>
                <a:gd name="T3" fmla="*/ 41 h 98"/>
                <a:gd name="T4" fmla="*/ 481 w 571"/>
                <a:gd name="T5" fmla="*/ 31 h 98"/>
                <a:gd name="T6" fmla="*/ 439 w 571"/>
                <a:gd name="T7" fmla="*/ 20 h 98"/>
                <a:gd name="T8" fmla="*/ 418 w 571"/>
                <a:gd name="T9" fmla="*/ 15 h 98"/>
                <a:gd name="T10" fmla="*/ 397 w 571"/>
                <a:gd name="T11" fmla="*/ 11 h 98"/>
                <a:gd name="T12" fmla="*/ 355 w 571"/>
                <a:gd name="T13" fmla="*/ 4 h 98"/>
                <a:gd name="T14" fmla="*/ 269 w 571"/>
                <a:gd name="T15" fmla="*/ 4 h 98"/>
                <a:gd name="T16" fmla="*/ 185 w 571"/>
                <a:gd name="T17" fmla="*/ 25 h 98"/>
                <a:gd name="T18" fmla="*/ 105 w 571"/>
                <a:gd name="T19" fmla="*/ 58 h 98"/>
                <a:gd name="T20" fmla="*/ 65 w 571"/>
                <a:gd name="T21" fmla="*/ 75 h 98"/>
                <a:gd name="T22" fmla="*/ 24 w 571"/>
                <a:gd name="T23" fmla="*/ 88 h 98"/>
                <a:gd name="T24" fmla="*/ 1 w 571"/>
                <a:gd name="T25" fmla="*/ 91 h 98"/>
                <a:gd name="T26" fmla="*/ 0 w 571"/>
                <a:gd name="T27" fmla="*/ 91 h 98"/>
                <a:gd name="T28" fmla="*/ 0 w 571"/>
                <a:gd name="T29" fmla="*/ 91 h 98"/>
                <a:gd name="T30" fmla="*/ 16 w 571"/>
                <a:gd name="T31" fmla="*/ 97 h 98"/>
                <a:gd name="T32" fmla="*/ 34 w 571"/>
                <a:gd name="T33" fmla="*/ 97 h 98"/>
                <a:gd name="T34" fmla="*/ 53 w 571"/>
                <a:gd name="T35" fmla="*/ 93 h 98"/>
                <a:gd name="T36" fmla="*/ 90 w 571"/>
                <a:gd name="T37" fmla="*/ 80 h 98"/>
                <a:gd name="T38" fmla="*/ 126 w 571"/>
                <a:gd name="T39" fmla="*/ 64 h 98"/>
                <a:gd name="T40" fmla="*/ 200 w 571"/>
                <a:gd name="T41" fmla="*/ 36 h 98"/>
                <a:gd name="T42" fmla="*/ 278 w 571"/>
                <a:gd name="T43" fmla="*/ 20 h 98"/>
                <a:gd name="T44" fmla="*/ 358 w 571"/>
                <a:gd name="T45" fmla="*/ 22 h 98"/>
                <a:gd name="T46" fmla="*/ 397 w 571"/>
                <a:gd name="T47" fmla="*/ 28 h 98"/>
                <a:gd name="T48" fmla="*/ 417 w 571"/>
                <a:gd name="T49" fmla="*/ 31 h 98"/>
                <a:gd name="T50" fmla="*/ 436 w 571"/>
                <a:gd name="T51" fmla="*/ 35 h 98"/>
                <a:gd name="T52" fmla="*/ 514 w 571"/>
                <a:gd name="T53" fmla="*/ 51 h 98"/>
                <a:gd name="T54" fmla="*/ 533 w 571"/>
                <a:gd name="T55" fmla="*/ 53 h 98"/>
                <a:gd name="T56" fmla="*/ 553 w 571"/>
                <a:gd name="T57" fmla="*/ 52 h 98"/>
                <a:gd name="T58" fmla="*/ 570 w 571"/>
                <a:gd name="T59" fmla="*/ 45 h 98"/>
                <a:gd name="T60" fmla="*/ 571 w 571"/>
                <a:gd name="T61" fmla="*/ 45 h 98"/>
                <a:gd name="T62" fmla="*/ 567 w 571"/>
                <a:gd name="T63" fmla="*/ 45 h 98"/>
                <a:gd name="T64" fmla="*/ 545 w 571"/>
                <a:gd name="T65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1" h="98">
                  <a:moveTo>
                    <a:pt x="545" y="45"/>
                  </a:moveTo>
                  <a:cubicBezTo>
                    <a:pt x="537" y="44"/>
                    <a:pt x="530" y="43"/>
                    <a:pt x="523" y="41"/>
                  </a:cubicBezTo>
                  <a:cubicBezTo>
                    <a:pt x="509" y="38"/>
                    <a:pt x="495" y="35"/>
                    <a:pt x="481" y="31"/>
                  </a:cubicBezTo>
                  <a:cubicBezTo>
                    <a:pt x="467" y="27"/>
                    <a:pt x="453" y="24"/>
                    <a:pt x="439" y="20"/>
                  </a:cubicBezTo>
                  <a:cubicBezTo>
                    <a:pt x="432" y="18"/>
                    <a:pt x="425" y="17"/>
                    <a:pt x="418" y="15"/>
                  </a:cubicBezTo>
                  <a:cubicBezTo>
                    <a:pt x="411" y="13"/>
                    <a:pt x="404" y="12"/>
                    <a:pt x="397" y="11"/>
                  </a:cubicBezTo>
                  <a:cubicBezTo>
                    <a:pt x="383" y="8"/>
                    <a:pt x="369" y="6"/>
                    <a:pt x="355" y="4"/>
                  </a:cubicBezTo>
                  <a:cubicBezTo>
                    <a:pt x="326" y="1"/>
                    <a:pt x="297" y="0"/>
                    <a:pt x="269" y="4"/>
                  </a:cubicBezTo>
                  <a:cubicBezTo>
                    <a:pt x="240" y="8"/>
                    <a:pt x="212" y="15"/>
                    <a:pt x="185" y="25"/>
                  </a:cubicBezTo>
                  <a:cubicBezTo>
                    <a:pt x="158" y="34"/>
                    <a:pt x="132" y="46"/>
                    <a:pt x="105" y="58"/>
                  </a:cubicBezTo>
                  <a:cubicBezTo>
                    <a:pt x="92" y="64"/>
                    <a:pt x="79" y="69"/>
                    <a:pt x="65" y="75"/>
                  </a:cubicBezTo>
                  <a:cubicBezTo>
                    <a:pt x="52" y="80"/>
                    <a:pt x="38" y="85"/>
                    <a:pt x="24" y="88"/>
                  </a:cubicBezTo>
                  <a:cubicBezTo>
                    <a:pt x="16" y="90"/>
                    <a:pt x="9" y="91"/>
                    <a:pt x="1" y="91"/>
                  </a:cubicBezTo>
                  <a:cubicBezTo>
                    <a:pt x="1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4"/>
                    <a:pt x="10" y="96"/>
                    <a:pt x="16" y="97"/>
                  </a:cubicBezTo>
                  <a:cubicBezTo>
                    <a:pt x="22" y="98"/>
                    <a:pt x="28" y="98"/>
                    <a:pt x="34" y="97"/>
                  </a:cubicBezTo>
                  <a:cubicBezTo>
                    <a:pt x="40" y="96"/>
                    <a:pt x="47" y="95"/>
                    <a:pt x="53" y="93"/>
                  </a:cubicBezTo>
                  <a:cubicBezTo>
                    <a:pt x="65" y="90"/>
                    <a:pt x="78" y="85"/>
                    <a:pt x="90" y="80"/>
                  </a:cubicBezTo>
                  <a:cubicBezTo>
                    <a:pt x="102" y="75"/>
                    <a:pt x="114" y="70"/>
                    <a:pt x="126" y="64"/>
                  </a:cubicBezTo>
                  <a:cubicBezTo>
                    <a:pt x="151" y="54"/>
                    <a:pt x="175" y="44"/>
                    <a:pt x="200" y="36"/>
                  </a:cubicBezTo>
                  <a:cubicBezTo>
                    <a:pt x="226" y="27"/>
                    <a:pt x="252" y="21"/>
                    <a:pt x="278" y="20"/>
                  </a:cubicBezTo>
                  <a:cubicBezTo>
                    <a:pt x="305" y="18"/>
                    <a:pt x="332" y="19"/>
                    <a:pt x="358" y="22"/>
                  </a:cubicBezTo>
                  <a:cubicBezTo>
                    <a:pt x="371" y="23"/>
                    <a:pt x="384" y="25"/>
                    <a:pt x="397" y="28"/>
                  </a:cubicBezTo>
                  <a:cubicBezTo>
                    <a:pt x="404" y="29"/>
                    <a:pt x="410" y="30"/>
                    <a:pt x="417" y="31"/>
                  </a:cubicBezTo>
                  <a:cubicBezTo>
                    <a:pt x="423" y="33"/>
                    <a:pt x="430" y="34"/>
                    <a:pt x="436" y="35"/>
                  </a:cubicBezTo>
                  <a:cubicBezTo>
                    <a:pt x="462" y="41"/>
                    <a:pt x="488" y="47"/>
                    <a:pt x="514" y="51"/>
                  </a:cubicBezTo>
                  <a:cubicBezTo>
                    <a:pt x="520" y="52"/>
                    <a:pt x="527" y="53"/>
                    <a:pt x="533" y="53"/>
                  </a:cubicBezTo>
                  <a:cubicBezTo>
                    <a:pt x="540" y="53"/>
                    <a:pt x="546" y="53"/>
                    <a:pt x="553" y="52"/>
                  </a:cubicBezTo>
                  <a:cubicBezTo>
                    <a:pt x="559" y="51"/>
                    <a:pt x="565" y="49"/>
                    <a:pt x="570" y="45"/>
                  </a:cubicBezTo>
                  <a:cubicBezTo>
                    <a:pt x="570" y="45"/>
                    <a:pt x="570" y="45"/>
                    <a:pt x="571" y="45"/>
                  </a:cubicBezTo>
                  <a:cubicBezTo>
                    <a:pt x="570" y="45"/>
                    <a:pt x="568" y="45"/>
                    <a:pt x="567" y="45"/>
                  </a:cubicBezTo>
                  <a:cubicBezTo>
                    <a:pt x="560" y="46"/>
                    <a:pt x="552" y="46"/>
                    <a:pt x="545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5"/>
            <p:cNvSpPr>
              <a:spLocks/>
            </p:cNvSpPr>
            <p:nvPr/>
          </p:nvSpPr>
          <p:spPr bwMode="auto">
            <a:xfrm>
              <a:off x="5000" y="2375"/>
              <a:ext cx="338" cy="99"/>
            </a:xfrm>
            <a:custGeom>
              <a:avLst/>
              <a:gdLst>
                <a:gd name="T0" fmla="*/ 467 w 484"/>
                <a:gd name="T1" fmla="*/ 15 h 142"/>
                <a:gd name="T2" fmla="*/ 437 w 484"/>
                <a:gd name="T3" fmla="*/ 35 h 142"/>
                <a:gd name="T4" fmla="*/ 405 w 484"/>
                <a:gd name="T5" fmla="*/ 52 h 142"/>
                <a:gd name="T6" fmla="*/ 373 w 484"/>
                <a:gd name="T7" fmla="*/ 66 h 142"/>
                <a:gd name="T8" fmla="*/ 306 w 484"/>
                <a:gd name="T9" fmla="*/ 88 h 142"/>
                <a:gd name="T10" fmla="*/ 237 w 484"/>
                <a:gd name="T11" fmla="*/ 106 h 142"/>
                <a:gd name="T12" fmla="*/ 97 w 484"/>
                <a:gd name="T13" fmla="*/ 126 h 142"/>
                <a:gd name="T14" fmla="*/ 26 w 484"/>
                <a:gd name="T15" fmla="*/ 127 h 142"/>
                <a:gd name="T16" fmla="*/ 8 w 484"/>
                <a:gd name="T17" fmla="*/ 124 h 142"/>
                <a:gd name="T18" fmla="*/ 0 w 484"/>
                <a:gd name="T19" fmla="*/ 123 h 142"/>
                <a:gd name="T20" fmla="*/ 0 w 484"/>
                <a:gd name="T21" fmla="*/ 123 h 142"/>
                <a:gd name="T22" fmla="*/ 12 w 484"/>
                <a:gd name="T23" fmla="*/ 133 h 142"/>
                <a:gd name="T24" fmla="*/ 28 w 484"/>
                <a:gd name="T25" fmla="*/ 138 h 142"/>
                <a:gd name="T26" fmla="*/ 45 w 484"/>
                <a:gd name="T27" fmla="*/ 141 h 142"/>
                <a:gd name="T28" fmla="*/ 81 w 484"/>
                <a:gd name="T29" fmla="*/ 142 h 142"/>
                <a:gd name="T30" fmla="*/ 117 w 484"/>
                <a:gd name="T31" fmla="*/ 140 h 142"/>
                <a:gd name="T32" fmla="*/ 135 w 484"/>
                <a:gd name="T33" fmla="*/ 138 h 142"/>
                <a:gd name="T34" fmla="*/ 153 w 484"/>
                <a:gd name="T35" fmla="*/ 135 h 142"/>
                <a:gd name="T36" fmla="*/ 188 w 484"/>
                <a:gd name="T37" fmla="*/ 129 h 142"/>
                <a:gd name="T38" fmla="*/ 260 w 484"/>
                <a:gd name="T39" fmla="*/ 114 h 142"/>
                <a:gd name="T40" fmla="*/ 295 w 484"/>
                <a:gd name="T41" fmla="*/ 106 h 142"/>
                <a:gd name="T42" fmla="*/ 330 w 484"/>
                <a:gd name="T43" fmla="*/ 96 h 142"/>
                <a:gd name="T44" fmla="*/ 397 w 484"/>
                <a:gd name="T45" fmla="*/ 70 h 142"/>
                <a:gd name="T46" fmla="*/ 458 w 484"/>
                <a:gd name="T47" fmla="*/ 32 h 142"/>
                <a:gd name="T48" fmla="*/ 481 w 484"/>
                <a:gd name="T49" fmla="*/ 5 h 142"/>
                <a:gd name="T50" fmla="*/ 484 w 484"/>
                <a:gd name="T51" fmla="*/ 0 h 142"/>
                <a:gd name="T52" fmla="*/ 480 w 484"/>
                <a:gd name="T53" fmla="*/ 4 h 142"/>
                <a:gd name="T54" fmla="*/ 467 w 484"/>
                <a:gd name="T5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4" h="142">
                  <a:moveTo>
                    <a:pt x="467" y="15"/>
                  </a:moveTo>
                  <a:cubicBezTo>
                    <a:pt x="457" y="23"/>
                    <a:pt x="447" y="29"/>
                    <a:pt x="437" y="35"/>
                  </a:cubicBezTo>
                  <a:cubicBezTo>
                    <a:pt x="427" y="41"/>
                    <a:pt x="416" y="47"/>
                    <a:pt x="405" y="52"/>
                  </a:cubicBezTo>
                  <a:cubicBezTo>
                    <a:pt x="395" y="57"/>
                    <a:pt x="384" y="61"/>
                    <a:pt x="373" y="66"/>
                  </a:cubicBezTo>
                  <a:cubicBezTo>
                    <a:pt x="351" y="74"/>
                    <a:pt x="328" y="82"/>
                    <a:pt x="306" y="88"/>
                  </a:cubicBezTo>
                  <a:cubicBezTo>
                    <a:pt x="283" y="95"/>
                    <a:pt x="260" y="101"/>
                    <a:pt x="237" y="106"/>
                  </a:cubicBezTo>
                  <a:cubicBezTo>
                    <a:pt x="191" y="116"/>
                    <a:pt x="144" y="123"/>
                    <a:pt x="97" y="126"/>
                  </a:cubicBezTo>
                  <a:cubicBezTo>
                    <a:pt x="73" y="128"/>
                    <a:pt x="50" y="129"/>
                    <a:pt x="26" y="127"/>
                  </a:cubicBezTo>
                  <a:cubicBezTo>
                    <a:pt x="20" y="126"/>
                    <a:pt x="14" y="125"/>
                    <a:pt x="8" y="124"/>
                  </a:cubicBezTo>
                  <a:cubicBezTo>
                    <a:pt x="5" y="124"/>
                    <a:pt x="3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3" y="127"/>
                    <a:pt x="7" y="130"/>
                    <a:pt x="12" y="133"/>
                  </a:cubicBezTo>
                  <a:cubicBezTo>
                    <a:pt x="17" y="135"/>
                    <a:pt x="22" y="137"/>
                    <a:pt x="28" y="138"/>
                  </a:cubicBezTo>
                  <a:cubicBezTo>
                    <a:pt x="33" y="140"/>
                    <a:pt x="39" y="140"/>
                    <a:pt x="45" y="141"/>
                  </a:cubicBezTo>
                  <a:cubicBezTo>
                    <a:pt x="57" y="142"/>
                    <a:pt x="69" y="142"/>
                    <a:pt x="81" y="142"/>
                  </a:cubicBezTo>
                  <a:cubicBezTo>
                    <a:pt x="93" y="142"/>
                    <a:pt x="105" y="141"/>
                    <a:pt x="117" y="140"/>
                  </a:cubicBezTo>
                  <a:cubicBezTo>
                    <a:pt x="123" y="139"/>
                    <a:pt x="129" y="138"/>
                    <a:pt x="135" y="138"/>
                  </a:cubicBezTo>
                  <a:cubicBezTo>
                    <a:pt x="141" y="137"/>
                    <a:pt x="147" y="136"/>
                    <a:pt x="153" y="135"/>
                  </a:cubicBezTo>
                  <a:cubicBezTo>
                    <a:pt x="165" y="133"/>
                    <a:pt x="177" y="131"/>
                    <a:pt x="188" y="129"/>
                  </a:cubicBezTo>
                  <a:cubicBezTo>
                    <a:pt x="212" y="125"/>
                    <a:pt x="236" y="120"/>
                    <a:pt x="260" y="114"/>
                  </a:cubicBezTo>
                  <a:cubicBezTo>
                    <a:pt x="271" y="111"/>
                    <a:pt x="283" y="109"/>
                    <a:pt x="295" y="106"/>
                  </a:cubicBezTo>
                  <a:cubicBezTo>
                    <a:pt x="306" y="102"/>
                    <a:pt x="318" y="99"/>
                    <a:pt x="330" y="96"/>
                  </a:cubicBezTo>
                  <a:cubicBezTo>
                    <a:pt x="353" y="88"/>
                    <a:pt x="376" y="80"/>
                    <a:pt x="397" y="70"/>
                  </a:cubicBezTo>
                  <a:cubicBezTo>
                    <a:pt x="419" y="60"/>
                    <a:pt x="440" y="48"/>
                    <a:pt x="458" y="32"/>
                  </a:cubicBezTo>
                  <a:cubicBezTo>
                    <a:pt x="466" y="24"/>
                    <a:pt x="474" y="15"/>
                    <a:pt x="481" y="5"/>
                  </a:cubicBezTo>
                  <a:cubicBezTo>
                    <a:pt x="482" y="4"/>
                    <a:pt x="483" y="2"/>
                    <a:pt x="484" y="0"/>
                  </a:cubicBezTo>
                  <a:cubicBezTo>
                    <a:pt x="483" y="1"/>
                    <a:pt x="481" y="2"/>
                    <a:pt x="480" y="4"/>
                  </a:cubicBezTo>
                  <a:cubicBezTo>
                    <a:pt x="476" y="8"/>
                    <a:pt x="471" y="12"/>
                    <a:pt x="467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6"/>
            <p:cNvSpPr>
              <a:spLocks/>
            </p:cNvSpPr>
            <p:nvPr/>
          </p:nvSpPr>
          <p:spPr bwMode="auto">
            <a:xfrm>
              <a:off x="5157" y="2295"/>
              <a:ext cx="204" cy="28"/>
            </a:xfrm>
            <a:custGeom>
              <a:avLst/>
              <a:gdLst>
                <a:gd name="T0" fmla="*/ 291 w 291"/>
                <a:gd name="T1" fmla="*/ 26 h 40"/>
                <a:gd name="T2" fmla="*/ 277 w 291"/>
                <a:gd name="T3" fmla="*/ 30 h 40"/>
                <a:gd name="T4" fmla="*/ 252 w 291"/>
                <a:gd name="T5" fmla="*/ 31 h 40"/>
                <a:gd name="T6" fmla="*/ 229 w 291"/>
                <a:gd name="T7" fmla="*/ 28 h 40"/>
                <a:gd name="T8" fmla="*/ 205 w 291"/>
                <a:gd name="T9" fmla="*/ 25 h 40"/>
                <a:gd name="T10" fmla="*/ 182 w 291"/>
                <a:gd name="T11" fmla="*/ 21 h 40"/>
                <a:gd name="T12" fmla="*/ 136 w 291"/>
                <a:gd name="T13" fmla="*/ 13 h 40"/>
                <a:gd name="T14" fmla="*/ 123 w 291"/>
                <a:gd name="T15" fmla="*/ 11 h 40"/>
                <a:gd name="T16" fmla="*/ 88 w 291"/>
                <a:gd name="T17" fmla="*/ 6 h 40"/>
                <a:gd name="T18" fmla="*/ 43 w 291"/>
                <a:gd name="T19" fmla="*/ 1 h 40"/>
                <a:gd name="T20" fmla="*/ 19 w 291"/>
                <a:gd name="T21" fmla="*/ 0 h 40"/>
                <a:gd name="T22" fmla="*/ 4 w 291"/>
                <a:gd name="T23" fmla="*/ 5 h 40"/>
                <a:gd name="T24" fmla="*/ 0 w 291"/>
                <a:gd name="T25" fmla="*/ 6 h 40"/>
                <a:gd name="T26" fmla="*/ 43 w 291"/>
                <a:gd name="T27" fmla="*/ 9 h 40"/>
                <a:gd name="T28" fmla="*/ 69 w 291"/>
                <a:gd name="T29" fmla="*/ 12 h 40"/>
                <a:gd name="T30" fmla="*/ 70 w 291"/>
                <a:gd name="T31" fmla="*/ 12 h 40"/>
                <a:gd name="T32" fmla="*/ 70 w 291"/>
                <a:gd name="T33" fmla="*/ 12 h 40"/>
                <a:gd name="T34" fmla="*/ 89 w 291"/>
                <a:gd name="T35" fmla="*/ 14 h 40"/>
                <a:gd name="T36" fmla="*/ 135 w 291"/>
                <a:gd name="T37" fmla="*/ 22 h 40"/>
                <a:gd name="T38" fmla="*/ 228 w 291"/>
                <a:gd name="T39" fmla="*/ 38 h 40"/>
                <a:gd name="T40" fmla="*/ 250 w 291"/>
                <a:gd name="T41" fmla="*/ 40 h 40"/>
                <a:gd name="T42" fmla="*/ 273 w 291"/>
                <a:gd name="T43" fmla="*/ 38 h 40"/>
                <a:gd name="T44" fmla="*/ 282 w 291"/>
                <a:gd name="T45" fmla="*/ 35 h 40"/>
                <a:gd name="T46" fmla="*/ 289 w 291"/>
                <a:gd name="T47" fmla="*/ 29 h 40"/>
                <a:gd name="T48" fmla="*/ 290 w 291"/>
                <a:gd name="T49" fmla="*/ 27 h 40"/>
                <a:gd name="T50" fmla="*/ 291 w 291"/>
                <a:gd name="T51" fmla="*/ 26 h 40"/>
                <a:gd name="T52" fmla="*/ 291 w 291"/>
                <a:gd name="T53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1" h="40">
                  <a:moveTo>
                    <a:pt x="291" y="26"/>
                  </a:moveTo>
                  <a:cubicBezTo>
                    <a:pt x="286" y="28"/>
                    <a:pt x="282" y="29"/>
                    <a:pt x="277" y="30"/>
                  </a:cubicBezTo>
                  <a:cubicBezTo>
                    <a:pt x="269" y="31"/>
                    <a:pt x="260" y="31"/>
                    <a:pt x="252" y="31"/>
                  </a:cubicBezTo>
                  <a:cubicBezTo>
                    <a:pt x="244" y="30"/>
                    <a:pt x="236" y="29"/>
                    <a:pt x="229" y="28"/>
                  </a:cubicBezTo>
                  <a:cubicBezTo>
                    <a:pt x="221" y="27"/>
                    <a:pt x="213" y="26"/>
                    <a:pt x="205" y="25"/>
                  </a:cubicBezTo>
                  <a:cubicBezTo>
                    <a:pt x="197" y="23"/>
                    <a:pt x="190" y="22"/>
                    <a:pt x="182" y="21"/>
                  </a:cubicBezTo>
                  <a:cubicBezTo>
                    <a:pt x="166" y="18"/>
                    <a:pt x="151" y="15"/>
                    <a:pt x="136" y="13"/>
                  </a:cubicBezTo>
                  <a:cubicBezTo>
                    <a:pt x="131" y="12"/>
                    <a:pt x="127" y="11"/>
                    <a:pt x="123" y="11"/>
                  </a:cubicBezTo>
                  <a:cubicBezTo>
                    <a:pt x="111" y="10"/>
                    <a:pt x="99" y="9"/>
                    <a:pt x="88" y="6"/>
                  </a:cubicBezTo>
                  <a:cubicBezTo>
                    <a:pt x="73" y="4"/>
                    <a:pt x="58" y="2"/>
                    <a:pt x="43" y="1"/>
                  </a:cubicBezTo>
                  <a:cubicBezTo>
                    <a:pt x="35" y="0"/>
                    <a:pt x="27" y="0"/>
                    <a:pt x="19" y="0"/>
                  </a:cubicBezTo>
                  <a:cubicBezTo>
                    <a:pt x="14" y="1"/>
                    <a:pt x="9" y="3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14" y="7"/>
                    <a:pt x="28" y="8"/>
                    <a:pt x="43" y="9"/>
                  </a:cubicBezTo>
                  <a:cubicBezTo>
                    <a:pt x="51" y="10"/>
                    <a:pt x="60" y="11"/>
                    <a:pt x="69" y="12"/>
                  </a:cubicBezTo>
                  <a:cubicBezTo>
                    <a:pt x="69" y="12"/>
                    <a:pt x="70" y="12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6" y="13"/>
                    <a:pt x="83" y="13"/>
                    <a:pt x="89" y="14"/>
                  </a:cubicBezTo>
                  <a:cubicBezTo>
                    <a:pt x="105" y="17"/>
                    <a:pt x="120" y="19"/>
                    <a:pt x="135" y="22"/>
                  </a:cubicBezTo>
                  <a:cubicBezTo>
                    <a:pt x="166" y="27"/>
                    <a:pt x="197" y="33"/>
                    <a:pt x="228" y="38"/>
                  </a:cubicBezTo>
                  <a:cubicBezTo>
                    <a:pt x="235" y="39"/>
                    <a:pt x="243" y="39"/>
                    <a:pt x="250" y="40"/>
                  </a:cubicBezTo>
                  <a:cubicBezTo>
                    <a:pt x="258" y="40"/>
                    <a:pt x="266" y="40"/>
                    <a:pt x="273" y="38"/>
                  </a:cubicBezTo>
                  <a:cubicBezTo>
                    <a:pt x="276" y="38"/>
                    <a:pt x="280" y="37"/>
                    <a:pt x="282" y="35"/>
                  </a:cubicBezTo>
                  <a:cubicBezTo>
                    <a:pt x="285" y="34"/>
                    <a:pt x="288" y="32"/>
                    <a:pt x="289" y="29"/>
                  </a:cubicBezTo>
                  <a:cubicBezTo>
                    <a:pt x="290" y="29"/>
                    <a:pt x="290" y="28"/>
                    <a:pt x="290" y="27"/>
                  </a:cubicBezTo>
                  <a:cubicBezTo>
                    <a:pt x="291" y="27"/>
                    <a:pt x="291" y="26"/>
                    <a:pt x="291" y="26"/>
                  </a:cubicBezTo>
                  <a:cubicBezTo>
                    <a:pt x="291" y="26"/>
                    <a:pt x="291" y="26"/>
                    <a:pt x="291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7"/>
            <p:cNvSpPr>
              <a:spLocks/>
            </p:cNvSpPr>
            <p:nvPr/>
          </p:nvSpPr>
          <p:spPr bwMode="auto">
            <a:xfrm>
              <a:off x="4909" y="2318"/>
              <a:ext cx="450" cy="53"/>
            </a:xfrm>
            <a:custGeom>
              <a:avLst/>
              <a:gdLst>
                <a:gd name="T0" fmla="*/ 624 w 643"/>
                <a:gd name="T1" fmla="*/ 27 h 76"/>
                <a:gd name="T2" fmla="*/ 600 w 643"/>
                <a:gd name="T3" fmla="*/ 30 h 76"/>
                <a:gd name="T4" fmla="*/ 576 w 643"/>
                <a:gd name="T5" fmla="*/ 29 h 76"/>
                <a:gd name="T6" fmla="*/ 530 w 643"/>
                <a:gd name="T7" fmla="*/ 23 h 76"/>
                <a:gd name="T8" fmla="*/ 485 w 643"/>
                <a:gd name="T9" fmla="*/ 15 h 76"/>
                <a:gd name="T10" fmla="*/ 439 w 643"/>
                <a:gd name="T11" fmla="*/ 8 h 76"/>
                <a:gd name="T12" fmla="*/ 393 w 643"/>
                <a:gd name="T13" fmla="*/ 3 h 76"/>
                <a:gd name="T14" fmla="*/ 347 w 643"/>
                <a:gd name="T15" fmla="*/ 0 h 76"/>
                <a:gd name="T16" fmla="*/ 301 w 643"/>
                <a:gd name="T17" fmla="*/ 3 h 76"/>
                <a:gd name="T18" fmla="*/ 256 w 643"/>
                <a:gd name="T19" fmla="*/ 11 h 76"/>
                <a:gd name="T20" fmla="*/ 211 w 643"/>
                <a:gd name="T21" fmla="*/ 22 h 76"/>
                <a:gd name="T22" fmla="*/ 122 w 643"/>
                <a:gd name="T23" fmla="*/ 46 h 76"/>
                <a:gd name="T24" fmla="*/ 77 w 643"/>
                <a:gd name="T25" fmla="*/ 57 h 76"/>
                <a:gd name="T26" fmla="*/ 31 w 643"/>
                <a:gd name="T27" fmla="*/ 65 h 76"/>
                <a:gd name="T28" fmla="*/ 7 w 643"/>
                <a:gd name="T29" fmla="*/ 65 h 76"/>
                <a:gd name="T30" fmla="*/ 0 w 643"/>
                <a:gd name="T31" fmla="*/ 65 h 76"/>
                <a:gd name="T32" fmla="*/ 0 w 643"/>
                <a:gd name="T33" fmla="*/ 65 h 76"/>
                <a:gd name="T34" fmla="*/ 17 w 643"/>
                <a:gd name="T35" fmla="*/ 73 h 76"/>
                <a:gd name="T36" fmla="*/ 37 w 643"/>
                <a:gd name="T37" fmla="*/ 76 h 76"/>
                <a:gd name="T38" fmla="*/ 59 w 643"/>
                <a:gd name="T39" fmla="*/ 74 h 76"/>
                <a:gd name="T40" fmla="*/ 81 w 643"/>
                <a:gd name="T41" fmla="*/ 70 h 76"/>
                <a:gd name="T42" fmla="*/ 102 w 643"/>
                <a:gd name="T43" fmla="*/ 65 h 76"/>
                <a:gd name="T44" fmla="*/ 145 w 643"/>
                <a:gd name="T45" fmla="*/ 53 h 76"/>
                <a:gd name="T46" fmla="*/ 188 w 643"/>
                <a:gd name="T47" fmla="*/ 40 h 76"/>
                <a:gd name="T48" fmla="*/ 232 w 643"/>
                <a:gd name="T49" fmla="*/ 28 h 76"/>
                <a:gd name="T50" fmla="*/ 276 w 643"/>
                <a:gd name="T51" fmla="*/ 18 h 76"/>
                <a:gd name="T52" fmla="*/ 320 w 643"/>
                <a:gd name="T53" fmla="*/ 12 h 76"/>
                <a:gd name="T54" fmla="*/ 365 w 643"/>
                <a:gd name="T55" fmla="*/ 10 h 76"/>
                <a:gd name="T56" fmla="*/ 410 w 643"/>
                <a:gd name="T57" fmla="*/ 13 h 76"/>
                <a:gd name="T58" fmla="*/ 499 w 643"/>
                <a:gd name="T59" fmla="*/ 28 h 76"/>
                <a:gd name="T60" fmla="*/ 543 w 643"/>
                <a:gd name="T61" fmla="*/ 37 h 76"/>
                <a:gd name="T62" fmla="*/ 587 w 643"/>
                <a:gd name="T63" fmla="*/ 42 h 76"/>
                <a:gd name="T64" fmla="*/ 609 w 643"/>
                <a:gd name="T65" fmla="*/ 42 h 76"/>
                <a:gd name="T66" fmla="*/ 629 w 643"/>
                <a:gd name="T67" fmla="*/ 37 h 76"/>
                <a:gd name="T68" fmla="*/ 642 w 643"/>
                <a:gd name="T69" fmla="*/ 25 h 76"/>
                <a:gd name="T70" fmla="*/ 643 w 643"/>
                <a:gd name="T71" fmla="*/ 20 h 76"/>
                <a:gd name="T72" fmla="*/ 636 w 643"/>
                <a:gd name="T73" fmla="*/ 23 h 76"/>
                <a:gd name="T74" fmla="*/ 624 w 643"/>
                <a:gd name="T75" fmla="*/ 2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3" h="76">
                  <a:moveTo>
                    <a:pt x="624" y="27"/>
                  </a:moveTo>
                  <a:cubicBezTo>
                    <a:pt x="616" y="29"/>
                    <a:pt x="608" y="30"/>
                    <a:pt x="600" y="30"/>
                  </a:cubicBezTo>
                  <a:cubicBezTo>
                    <a:pt x="592" y="30"/>
                    <a:pt x="584" y="29"/>
                    <a:pt x="576" y="29"/>
                  </a:cubicBezTo>
                  <a:cubicBezTo>
                    <a:pt x="561" y="28"/>
                    <a:pt x="546" y="25"/>
                    <a:pt x="530" y="23"/>
                  </a:cubicBezTo>
                  <a:cubicBezTo>
                    <a:pt x="515" y="21"/>
                    <a:pt x="500" y="18"/>
                    <a:pt x="485" y="15"/>
                  </a:cubicBezTo>
                  <a:cubicBezTo>
                    <a:pt x="469" y="13"/>
                    <a:pt x="454" y="10"/>
                    <a:pt x="439" y="8"/>
                  </a:cubicBezTo>
                  <a:cubicBezTo>
                    <a:pt x="424" y="6"/>
                    <a:pt x="409" y="4"/>
                    <a:pt x="393" y="3"/>
                  </a:cubicBezTo>
                  <a:cubicBezTo>
                    <a:pt x="378" y="1"/>
                    <a:pt x="363" y="0"/>
                    <a:pt x="347" y="0"/>
                  </a:cubicBezTo>
                  <a:cubicBezTo>
                    <a:pt x="332" y="0"/>
                    <a:pt x="317" y="1"/>
                    <a:pt x="301" y="3"/>
                  </a:cubicBezTo>
                  <a:cubicBezTo>
                    <a:pt x="286" y="5"/>
                    <a:pt x="271" y="8"/>
                    <a:pt x="256" y="11"/>
                  </a:cubicBezTo>
                  <a:cubicBezTo>
                    <a:pt x="241" y="14"/>
                    <a:pt x="226" y="18"/>
                    <a:pt x="211" y="22"/>
                  </a:cubicBezTo>
                  <a:cubicBezTo>
                    <a:pt x="181" y="30"/>
                    <a:pt x="152" y="38"/>
                    <a:pt x="122" y="46"/>
                  </a:cubicBezTo>
                  <a:cubicBezTo>
                    <a:pt x="107" y="50"/>
                    <a:pt x="92" y="54"/>
                    <a:pt x="77" y="57"/>
                  </a:cubicBezTo>
                  <a:cubicBezTo>
                    <a:pt x="62" y="61"/>
                    <a:pt x="46" y="63"/>
                    <a:pt x="31" y="65"/>
                  </a:cubicBezTo>
                  <a:cubicBezTo>
                    <a:pt x="23" y="65"/>
                    <a:pt x="15" y="66"/>
                    <a:pt x="7" y="65"/>
                  </a:cubicBezTo>
                  <a:cubicBezTo>
                    <a:pt x="5" y="65"/>
                    <a:pt x="3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5" y="69"/>
                    <a:pt x="11" y="72"/>
                    <a:pt x="17" y="73"/>
                  </a:cubicBezTo>
                  <a:cubicBezTo>
                    <a:pt x="23" y="75"/>
                    <a:pt x="30" y="76"/>
                    <a:pt x="37" y="76"/>
                  </a:cubicBezTo>
                  <a:cubicBezTo>
                    <a:pt x="44" y="76"/>
                    <a:pt x="52" y="75"/>
                    <a:pt x="59" y="74"/>
                  </a:cubicBezTo>
                  <a:cubicBezTo>
                    <a:pt x="66" y="73"/>
                    <a:pt x="73" y="72"/>
                    <a:pt x="81" y="70"/>
                  </a:cubicBezTo>
                  <a:cubicBezTo>
                    <a:pt x="88" y="69"/>
                    <a:pt x="95" y="67"/>
                    <a:pt x="102" y="65"/>
                  </a:cubicBezTo>
                  <a:cubicBezTo>
                    <a:pt x="117" y="62"/>
                    <a:pt x="131" y="57"/>
                    <a:pt x="145" y="53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203" y="36"/>
                    <a:pt x="217" y="32"/>
                    <a:pt x="232" y="28"/>
                  </a:cubicBezTo>
                  <a:cubicBezTo>
                    <a:pt x="246" y="25"/>
                    <a:pt x="261" y="21"/>
                    <a:pt x="276" y="18"/>
                  </a:cubicBezTo>
                  <a:cubicBezTo>
                    <a:pt x="290" y="16"/>
                    <a:pt x="305" y="13"/>
                    <a:pt x="320" y="12"/>
                  </a:cubicBezTo>
                  <a:cubicBezTo>
                    <a:pt x="335" y="10"/>
                    <a:pt x="350" y="9"/>
                    <a:pt x="365" y="10"/>
                  </a:cubicBezTo>
                  <a:cubicBezTo>
                    <a:pt x="380" y="10"/>
                    <a:pt x="395" y="11"/>
                    <a:pt x="410" y="13"/>
                  </a:cubicBezTo>
                  <a:cubicBezTo>
                    <a:pt x="440" y="17"/>
                    <a:pt x="469" y="23"/>
                    <a:pt x="499" y="28"/>
                  </a:cubicBezTo>
                  <a:cubicBezTo>
                    <a:pt x="513" y="31"/>
                    <a:pt x="528" y="34"/>
                    <a:pt x="543" y="37"/>
                  </a:cubicBezTo>
                  <a:cubicBezTo>
                    <a:pt x="557" y="39"/>
                    <a:pt x="572" y="41"/>
                    <a:pt x="587" y="42"/>
                  </a:cubicBezTo>
                  <a:cubicBezTo>
                    <a:pt x="594" y="43"/>
                    <a:pt x="601" y="43"/>
                    <a:pt x="609" y="42"/>
                  </a:cubicBezTo>
                  <a:cubicBezTo>
                    <a:pt x="616" y="41"/>
                    <a:pt x="623" y="40"/>
                    <a:pt x="629" y="37"/>
                  </a:cubicBezTo>
                  <a:cubicBezTo>
                    <a:pt x="635" y="35"/>
                    <a:pt x="639" y="30"/>
                    <a:pt x="642" y="25"/>
                  </a:cubicBezTo>
                  <a:cubicBezTo>
                    <a:pt x="642" y="23"/>
                    <a:pt x="643" y="21"/>
                    <a:pt x="643" y="20"/>
                  </a:cubicBezTo>
                  <a:cubicBezTo>
                    <a:pt x="641" y="21"/>
                    <a:pt x="638" y="22"/>
                    <a:pt x="636" y="23"/>
                  </a:cubicBezTo>
                  <a:cubicBezTo>
                    <a:pt x="632" y="25"/>
                    <a:pt x="628" y="26"/>
                    <a:pt x="624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8"/>
            <p:cNvSpPr>
              <a:spLocks/>
            </p:cNvSpPr>
            <p:nvPr/>
          </p:nvSpPr>
          <p:spPr bwMode="auto">
            <a:xfrm>
              <a:off x="5066" y="2424"/>
              <a:ext cx="251" cy="75"/>
            </a:xfrm>
            <a:custGeom>
              <a:avLst/>
              <a:gdLst>
                <a:gd name="T0" fmla="*/ 306 w 360"/>
                <a:gd name="T1" fmla="*/ 28 h 107"/>
                <a:gd name="T2" fmla="*/ 245 w 360"/>
                <a:gd name="T3" fmla="*/ 47 h 107"/>
                <a:gd name="T4" fmla="*/ 183 w 360"/>
                <a:gd name="T5" fmla="*/ 63 h 107"/>
                <a:gd name="T6" fmla="*/ 121 w 360"/>
                <a:gd name="T7" fmla="*/ 78 h 107"/>
                <a:gd name="T8" fmla="*/ 59 w 360"/>
                <a:gd name="T9" fmla="*/ 91 h 107"/>
                <a:gd name="T10" fmla="*/ 27 w 360"/>
                <a:gd name="T11" fmla="*/ 96 h 107"/>
                <a:gd name="T12" fmla="*/ 0 w 360"/>
                <a:gd name="T13" fmla="*/ 97 h 107"/>
                <a:gd name="T14" fmla="*/ 6 w 360"/>
                <a:gd name="T15" fmla="*/ 101 h 107"/>
                <a:gd name="T16" fmla="*/ 30 w 360"/>
                <a:gd name="T17" fmla="*/ 107 h 107"/>
                <a:gd name="T18" fmla="*/ 56 w 360"/>
                <a:gd name="T19" fmla="*/ 106 h 107"/>
                <a:gd name="T20" fmla="*/ 82 w 360"/>
                <a:gd name="T21" fmla="*/ 102 h 107"/>
                <a:gd name="T22" fmla="*/ 133 w 360"/>
                <a:gd name="T23" fmla="*/ 88 h 107"/>
                <a:gd name="T24" fmla="*/ 184 w 360"/>
                <a:gd name="T25" fmla="*/ 72 h 107"/>
                <a:gd name="T26" fmla="*/ 237 w 360"/>
                <a:gd name="T27" fmla="*/ 60 h 107"/>
                <a:gd name="T28" fmla="*/ 263 w 360"/>
                <a:gd name="T29" fmla="*/ 54 h 107"/>
                <a:gd name="T30" fmla="*/ 289 w 360"/>
                <a:gd name="T31" fmla="*/ 48 h 107"/>
                <a:gd name="T32" fmla="*/ 314 w 360"/>
                <a:gd name="T33" fmla="*/ 40 h 107"/>
                <a:gd name="T34" fmla="*/ 337 w 360"/>
                <a:gd name="T35" fmla="*/ 29 h 107"/>
                <a:gd name="T36" fmla="*/ 355 w 360"/>
                <a:gd name="T37" fmla="*/ 11 h 107"/>
                <a:gd name="T38" fmla="*/ 360 w 360"/>
                <a:gd name="T39" fmla="*/ 0 h 107"/>
                <a:gd name="T40" fmla="*/ 336 w 360"/>
                <a:gd name="T41" fmla="*/ 15 h 107"/>
                <a:gd name="T42" fmla="*/ 306 w 360"/>
                <a:gd name="T43" fmla="*/ 2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0" h="107">
                  <a:moveTo>
                    <a:pt x="306" y="28"/>
                  </a:moveTo>
                  <a:cubicBezTo>
                    <a:pt x="286" y="35"/>
                    <a:pt x="266" y="41"/>
                    <a:pt x="245" y="47"/>
                  </a:cubicBezTo>
                  <a:cubicBezTo>
                    <a:pt x="224" y="52"/>
                    <a:pt x="204" y="57"/>
                    <a:pt x="183" y="63"/>
                  </a:cubicBezTo>
                  <a:cubicBezTo>
                    <a:pt x="163" y="68"/>
                    <a:pt x="142" y="74"/>
                    <a:pt x="121" y="78"/>
                  </a:cubicBezTo>
                  <a:cubicBezTo>
                    <a:pt x="101" y="83"/>
                    <a:pt x="80" y="88"/>
                    <a:pt x="59" y="91"/>
                  </a:cubicBezTo>
                  <a:cubicBezTo>
                    <a:pt x="48" y="93"/>
                    <a:pt x="37" y="95"/>
                    <a:pt x="27" y="96"/>
                  </a:cubicBezTo>
                  <a:cubicBezTo>
                    <a:pt x="18" y="96"/>
                    <a:pt x="9" y="97"/>
                    <a:pt x="0" y="97"/>
                  </a:cubicBezTo>
                  <a:cubicBezTo>
                    <a:pt x="2" y="98"/>
                    <a:pt x="4" y="100"/>
                    <a:pt x="6" y="101"/>
                  </a:cubicBezTo>
                  <a:cubicBezTo>
                    <a:pt x="14" y="104"/>
                    <a:pt x="22" y="106"/>
                    <a:pt x="30" y="107"/>
                  </a:cubicBezTo>
                  <a:cubicBezTo>
                    <a:pt x="39" y="107"/>
                    <a:pt x="47" y="107"/>
                    <a:pt x="56" y="106"/>
                  </a:cubicBezTo>
                  <a:cubicBezTo>
                    <a:pt x="65" y="105"/>
                    <a:pt x="73" y="103"/>
                    <a:pt x="82" y="102"/>
                  </a:cubicBezTo>
                  <a:cubicBezTo>
                    <a:pt x="99" y="98"/>
                    <a:pt x="116" y="93"/>
                    <a:pt x="133" y="88"/>
                  </a:cubicBezTo>
                  <a:cubicBezTo>
                    <a:pt x="150" y="82"/>
                    <a:pt x="167" y="77"/>
                    <a:pt x="184" y="72"/>
                  </a:cubicBezTo>
                  <a:cubicBezTo>
                    <a:pt x="201" y="67"/>
                    <a:pt x="219" y="63"/>
                    <a:pt x="237" y="60"/>
                  </a:cubicBezTo>
                  <a:cubicBezTo>
                    <a:pt x="245" y="58"/>
                    <a:pt x="254" y="56"/>
                    <a:pt x="263" y="54"/>
                  </a:cubicBezTo>
                  <a:cubicBezTo>
                    <a:pt x="271" y="53"/>
                    <a:pt x="280" y="51"/>
                    <a:pt x="289" y="48"/>
                  </a:cubicBezTo>
                  <a:cubicBezTo>
                    <a:pt x="297" y="46"/>
                    <a:pt x="306" y="43"/>
                    <a:pt x="314" y="40"/>
                  </a:cubicBezTo>
                  <a:cubicBezTo>
                    <a:pt x="322" y="37"/>
                    <a:pt x="330" y="33"/>
                    <a:pt x="337" y="29"/>
                  </a:cubicBezTo>
                  <a:cubicBezTo>
                    <a:pt x="344" y="24"/>
                    <a:pt x="350" y="18"/>
                    <a:pt x="355" y="11"/>
                  </a:cubicBezTo>
                  <a:cubicBezTo>
                    <a:pt x="357" y="8"/>
                    <a:pt x="359" y="4"/>
                    <a:pt x="360" y="0"/>
                  </a:cubicBezTo>
                  <a:cubicBezTo>
                    <a:pt x="353" y="6"/>
                    <a:pt x="344" y="11"/>
                    <a:pt x="336" y="15"/>
                  </a:cubicBezTo>
                  <a:cubicBezTo>
                    <a:pt x="326" y="20"/>
                    <a:pt x="316" y="24"/>
                    <a:pt x="306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9"/>
            <p:cNvSpPr>
              <a:spLocks/>
            </p:cNvSpPr>
            <p:nvPr/>
          </p:nvSpPr>
          <p:spPr bwMode="auto">
            <a:xfrm>
              <a:off x="5113" y="2455"/>
              <a:ext cx="177" cy="51"/>
            </a:xfrm>
            <a:custGeom>
              <a:avLst/>
              <a:gdLst>
                <a:gd name="T0" fmla="*/ 222 w 252"/>
                <a:gd name="T1" fmla="*/ 10 h 72"/>
                <a:gd name="T2" fmla="*/ 170 w 252"/>
                <a:gd name="T3" fmla="*/ 21 h 72"/>
                <a:gd name="T4" fmla="*/ 118 w 252"/>
                <a:gd name="T5" fmla="*/ 34 h 72"/>
                <a:gd name="T6" fmla="*/ 16 w 252"/>
                <a:gd name="T7" fmla="*/ 66 h 72"/>
                <a:gd name="T8" fmla="*/ 0 w 252"/>
                <a:gd name="T9" fmla="*/ 69 h 72"/>
                <a:gd name="T10" fmla="*/ 4 w 252"/>
                <a:gd name="T11" fmla="*/ 70 h 72"/>
                <a:gd name="T12" fmla="*/ 22 w 252"/>
                <a:gd name="T13" fmla="*/ 72 h 72"/>
                <a:gd name="T14" fmla="*/ 41 w 252"/>
                <a:gd name="T15" fmla="*/ 71 h 72"/>
                <a:gd name="T16" fmla="*/ 60 w 252"/>
                <a:gd name="T17" fmla="*/ 69 h 72"/>
                <a:gd name="T18" fmla="*/ 69 w 252"/>
                <a:gd name="T19" fmla="*/ 67 h 72"/>
                <a:gd name="T20" fmla="*/ 79 w 252"/>
                <a:gd name="T21" fmla="*/ 66 h 72"/>
                <a:gd name="T22" fmla="*/ 97 w 252"/>
                <a:gd name="T23" fmla="*/ 61 h 72"/>
                <a:gd name="T24" fmla="*/ 135 w 252"/>
                <a:gd name="T25" fmla="*/ 51 h 72"/>
                <a:gd name="T26" fmla="*/ 207 w 252"/>
                <a:gd name="T27" fmla="*/ 25 h 72"/>
                <a:gd name="T28" fmla="*/ 241 w 252"/>
                <a:gd name="T29" fmla="*/ 8 h 72"/>
                <a:gd name="T30" fmla="*/ 252 w 252"/>
                <a:gd name="T31" fmla="*/ 0 h 72"/>
                <a:gd name="T32" fmla="*/ 248 w 252"/>
                <a:gd name="T33" fmla="*/ 2 h 72"/>
                <a:gd name="T34" fmla="*/ 222 w 252"/>
                <a:gd name="T35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2" h="72">
                  <a:moveTo>
                    <a:pt x="222" y="10"/>
                  </a:moveTo>
                  <a:cubicBezTo>
                    <a:pt x="205" y="14"/>
                    <a:pt x="187" y="18"/>
                    <a:pt x="170" y="21"/>
                  </a:cubicBezTo>
                  <a:cubicBezTo>
                    <a:pt x="152" y="25"/>
                    <a:pt x="135" y="29"/>
                    <a:pt x="118" y="34"/>
                  </a:cubicBezTo>
                  <a:cubicBezTo>
                    <a:pt x="84" y="44"/>
                    <a:pt x="51" y="57"/>
                    <a:pt x="16" y="66"/>
                  </a:cubicBezTo>
                  <a:cubicBezTo>
                    <a:pt x="11" y="67"/>
                    <a:pt x="5" y="68"/>
                    <a:pt x="0" y="69"/>
                  </a:cubicBezTo>
                  <a:cubicBezTo>
                    <a:pt x="1" y="70"/>
                    <a:pt x="2" y="70"/>
                    <a:pt x="4" y="70"/>
                  </a:cubicBezTo>
                  <a:cubicBezTo>
                    <a:pt x="9" y="72"/>
                    <a:pt x="16" y="72"/>
                    <a:pt x="22" y="72"/>
                  </a:cubicBezTo>
                  <a:cubicBezTo>
                    <a:pt x="28" y="72"/>
                    <a:pt x="34" y="72"/>
                    <a:pt x="41" y="71"/>
                  </a:cubicBezTo>
                  <a:cubicBezTo>
                    <a:pt x="47" y="71"/>
                    <a:pt x="53" y="70"/>
                    <a:pt x="60" y="69"/>
                  </a:cubicBezTo>
                  <a:cubicBezTo>
                    <a:pt x="63" y="68"/>
                    <a:pt x="66" y="68"/>
                    <a:pt x="69" y="67"/>
                  </a:cubicBezTo>
                  <a:cubicBezTo>
                    <a:pt x="72" y="67"/>
                    <a:pt x="75" y="66"/>
                    <a:pt x="79" y="66"/>
                  </a:cubicBezTo>
                  <a:cubicBezTo>
                    <a:pt x="85" y="64"/>
                    <a:pt x="91" y="63"/>
                    <a:pt x="97" y="61"/>
                  </a:cubicBezTo>
                  <a:cubicBezTo>
                    <a:pt x="110" y="58"/>
                    <a:pt x="122" y="55"/>
                    <a:pt x="135" y="51"/>
                  </a:cubicBezTo>
                  <a:cubicBezTo>
                    <a:pt x="159" y="44"/>
                    <a:pt x="183" y="35"/>
                    <a:pt x="207" y="25"/>
                  </a:cubicBezTo>
                  <a:cubicBezTo>
                    <a:pt x="219" y="20"/>
                    <a:pt x="230" y="14"/>
                    <a:pt x="241" y="8"/>
                  </a:cubicBezTo>
                  <a:cubicBezTo>
                    <a:pt x="245" y="5"/>
                    <a:pt x="248" y="3"/>
                    <a:pt x="252" y="0"/>
                  </a:cubicBezTo>
                  <a:cubicBezTo>
                    <a:pt x="251" y="1"/>
                    <a:pt x="249" y="1"/>
                    <a:pt x="248" y="2"/>
                  </a:cubicBezTo>
                  <a:cubicBezTo>
                    <a:pt x="240" y="5"/>
                    <a:pt x="231" y="8"/>
                    <a:pt x="222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40"/>
            <p:cNvSpPr>
              <a:spLocks/>
            </p:cNvSpPr>
            <p:nvPr/>
          </p:nvSpPr>
          <p:spPr bwMode="auto">
            <a:xfrm>
              <a:off x="4990" y="2390"/>
              <a:ext cx="313" cy="59"/>
            </a:xfrm>
            <a:custGeom>
              <a:avLst/>
              <a:gdLst>
                <a:gd name="T0" fmla="*/ 36 w 449"/>
                <a:gd name="T1" fmla="*/ 84 h 85"/>
                <a:gd name="T2" fmla="*/ 70 w 449"/>
                <a:gd name="T3" fmla="*/ 82 h 85"/>
                <a:gd name="T4" fmla="*/ 104 w 449"/>
                <a:gd name="T5" fmla="*/ 76 h 85"/>
                <a:gd name="T6" fmla="*/ 137 w 449"/>
                <a:gd name="T7" fmla="*/ 68 h 85"/>
                <a:gd name="T8" fmla="*/ 171 w 449"/>
                <a:gd name="T9" fmla="*/ 59 h 85"/>
                <a:gd name="T10" fmla="*/ 238 w 449"/>
                <a:gd name="T11" fmla="*/ 42 h 85"/>
                <a:gd name="T12" fmla="*/ 255 w 449"/>
                <a:gd name="T13" fmla="*/ 38 h 85"/>
                <a:gd name="T14" fmla="*/ 272 w 449"/>
                <a:gd name="T15" fmla="*/ 35 h 85"/>
                <a:gd name="T16" fmla="*/ 307 w 449"/>
                <a:gd name="T17" fmla="*/ 30 h 85"/>
                <a:gd name="T18" fmla="*/ 341 w 449"/>
                <a:gd name="T19" fmla="*/ 24 h 85"/>
                <a:gd name="T20" fmla="*/ 375 w 449"/>
                <a:gd name="T21" fmla="*/ 19 h 85"/>
                <a:gd name="T22" fmla="*/ 442 w 449"/>
                <a:gd name="T23" fmla="*/ 3 h 85"/>
                <a:gd name="T24" fmla="*/ 449 w 449"/>
                <a:gd name="T25" fmla="*/ 0 h 85"/>
                <a:gd name="T26" fmla="*/ 418 w 449"/>
                <a:gd name="T27" fmla="*/ 5 h 85"/>
                <a:gd name="T28" fmla="*/ 382 w 449"/>
                <a:gd name="T29" fmla="*/ 8 h 85"/>
                <a:gd name="T30" fmla="*/ 346 w 449"/>
                <a:gd name="T31" fmla="*/ 8 h 85"/>
                <a:gd name="T32" fmla="*/ 310 w 449"/>
                <a:gd name="T33" fmla="*/ 10 h 85"/>
                <a:gd name="T34" fmla="*/ 238 w 449"/>
                <a:gd name="T35" fmla="*/ 16 h 85"/>
                <a:gd name="T36" fmla="*/ 220 w 449"/>
                <a:gd name="T37" fmla="*/ 19 h 85"/>
                <a:gd name="T38" fmla="*/ 203 w 449"/>
                <a:gd name="T39" fmla="*/ 23 h 85"/>
                <a:gd name="T40" fmla="*/ 169 w 449"/>
                <a:gd name="T41" fmla="*/ 33 h 85"/>
                <a:gd name="T42" fmla="*/ 135 w 449"/>
                <a:gd name="T43" fmla="*/ 45 h 85"/>
                <a:gd name="T44" fmla="*/ 101 w 449"/>
                <a:gd name="T45" fmla="*/ 58 h 85"/>
                <a:gd name="T46" fmla="*/ 67 w 449"/>
                <a:gd name="T47" fmla="*/ 70 h 85"/>
                <a:gd name="T48" fmla="*/ 31 w 449"/>
                <a:gd name="T49" fmla="*/ 78 h 85"/>
                <a:gd name="T50" fmla="*/ 12 w 449"/>
                <a:gd name="T51" fmla="*/ 79 h 85"/>
                <a:gd name="T52" fmla="*/ 0 w 449"/>
                <a:gd name="T53" fmla="*/ 77 h 85"/>
                <a:gd name="T54" fmla="*/ 4 w 449"/>
                <a:gd name="T55" fmla="*/ 79 h 85"/>
                <a:gd name="T56" fmla="*/ 19 w 449"/>
                <a:gd name="T57" fmla="*/ 83 h 85"/>
                <a:gd name="T58" fmla="*/ 36 w 449"/>
                <a:gd name="T5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9" h="85">
                  <a:moveTo>
                    <a:pt x="36" y="84"/>
                  </a:moveTo>
                  <a:cubicBezTo>
                    <a:pt x="47" y="85"/>
                    <a:pt x="58" y="84"/>
                    <a:pt x="70" y="82"/>
                  </a:cubicBezTo>
                  <a:cubicBezTo>
                    <a:pt x="81" y="81"/>
                    <a:pt x="92" y="78"/>
                    <a:pt x="104" y="76"/>
                  </a:cubicBezTo>
                  <a:cubicBezTo>
                    <a:pt x="115" y="74"/>
                    <a:pt x="126" y="71"/>
                    <a:pt x="137" y="68"/>
                  </a:cubicBezTo>
                  <a:cubicBezTo>
                    <a:pt x="149" y="65"/>
                    <a:pt x="160" y="62"/>
                    <a:pt x="171" y="59"/>
                  </a:cubicBezTo>
                  <a:cubicBezTo>
                    <a:pt x="193" y="53"/>
                    <a:pt x="216" y="47"/>
                    <a:pt x="238" y="42"/>
                  </a:cubicBezTo>
                  <a:cubicBezTo>
                    <a:pt x="244" y="41"/>
                    <a:pt x="249" y="39"/>
                    <a:pt x="255" y="38"/>
                  </a:cubicBezTo>
                  <a:cubicBezTo>
                    <a:pt x="261" y="37"/>
                    <a:pt x="267" y="36"/>
                    <a:pt x="272" y="35"/>
                  </a:cubicBezTo>
                  <a:cubicBezTo>
                    <a:pt x="284" y="33"/>
                    <a:pt x="295" y="31"/>
                    <a:pt x="307" y="30"/>
                  </a:cubicBezTo>
                  <a:cubicBezTo>
                    <a:pt x="341" y="24"/>
                    <a:pt x="341" y="24"/>
                    <a:pt x="341" y="24"/>
                  </a:cubicBezTo>
                  <a:cubicBezTo>
                    <a:pt x="352" y="23"/>
                    <a:pt x="364" y="21"/>
                    <a:pt x="375" y="19"/>
                  </a:cubicBezTo>
                  <a:cubicBezTo>
                    <a:pt x="398" y="15"/>
                    <a:pt x="421" y="10"/>
                    <a:pt x="442" y="3"/>
                  </a:cubicBezTo>
                  <a:cubicBezTo>
                    <a:pt x="445" y="2"/>
                    <a:pt x="447" y="1"/>
                    <a:pt x="449" y="0"/>
                  </a:cubicBezTo>
                  <a:cubicBezTo>
                    <a:pt x="439" y="3"/>
                    <a:pt x="428" y="4"/>
                    <a:pt x="418" y="5"/>
                  </a:cubicBezTo>
                  <a:cubicBezTo>
                    <a:pt x="406" y="7"/>
                    <a:pt x="394" y="7"/>
                    <a:pt x="382" y="8"/>
                  </a:cubicBezTo>
                  <a:cubicBezTo>
                    <a:pt x="370" y="8"/>
                    <a:pt x="358" y="8"/>
                    <a:pt x="346" y="8"/>
                  </a:cubicBezTo>
                  <a:cubicBezTo>
                    <a:pt x="334" y="9"/>
                    <a:pt x="322" y="9"/>
                    <a:pt x="310" y="10"/>
                  </a:cubicBezTo>
                  <a:cubicBezTo>
                    <a:pt x="286" y="11"/>
                    <a:pt x="262" y="13"/>
                    <a:pt x="238" y="16"/>
                  </a:cubicBezTo>
                  <a:cubicBezTo>
                    <a:pt x="232" y="17"/>
                    <a:pt x="226" y="18"/>
                    <a:pt x="220" y="19"/>
                  </a:cubicBezTo>
                  <a:cubicBezTo>
                    <a:pt x="215" y="20"/>
                    <a:pt x="209" y="22"/>
                    <a:pt x="203" y="23"/>
                  </a:cubicBezTo>
                  <a:cubicBezTo>
                    <a:pt x="191" y="26"/>
                    <a:pt x="180" y="29"/>
                    <a:pt x="169" y="33"/>
                  </a:cubicBezTo>
                  <a:cubicBezTo>
                    <a:pt x="157" y="37"/>
                    <a:pt x="146" y="41"/>
                    <a:pt x="135" y="45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90" y="62"/>
                    <a:pt x="78" y="66"/>
                    <a:pt x="67" y="70"/>
                  </a:cubicBezTo>
                  <a:cubicBezTo>
                    <a:pt x="55" y="74"/>
                    <a:pt x="43" y="77"/>
                    <a:pt x="31" y="78"/>
                  </a:cubicBezTo>
                  <a:cubicBezTo>
                    <a:pt x="25" y="79"/>
                    <a:pt x="18" y="79"/>
                    <a:pt x="12" y="79"/>
                  </a:cubicBezTo>
                  <a:cubicBezTo>
                    <a:pt x="8" y="78"/>
                    <a:pt x="4" y="78"/>
                    <a:pt x="0" y="77"/>
                  </a:cubicBezTo>
                  <a:cubicBezTo>
                    <a:pt x="1" y="77"/>
                    <a:pt x="3" y="78"/>
                    <a:pt x="4" y="79"/>
                  </a:cubicBezTo>
                  <a:cubicBezTo>
                    <a:pt x="9" y="81"/>
                    <a:pt x="14" y="82"/>
                    <a:pt x="19" y="83"/>
                  </a:cubicBezTo>
                  <a:cubicBezTo>
                    <a:pt x="25" y="84"/>
                    <a:pt x="30" y="84"/>
                    <a:pt x="36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41"/>
            <p:cNvSpPr>
              <a:spLocks/>
            </p:cNvSpPr>
            <p:nvPr/>
          </p:nvSpPr>
          <p:spPr bwMode="auto">
            <a:xfrm>
              <a:off x="5041" y="2394"/>
              <a:ext cx="291" cy="90"/>
            </a:xfrm>
            <a:custGeom>
              <a:avLst/>
              <a:gdLst>
                <a:gd name="T0" fmla="*/ 374 w 416"/>
                <a:gd name="T1" fmla="*/ 32 h 129"/>
                <a:gd name="T2" fmla="*/ 341 w 416"/>
                <a:gd name="T3" fmla="*/ 49 h 129"/>
                <a:gd name="T4" fmla="*/ 272 w 416"/>
                <a:gd name="T5" fmla="*/ 73 h 129"/>
                <a:gd name="T6" fmla="*/ 202 w 416"/>
                <a:gd name="T7" fmla="*/ 92 h 129"/>
                <a:gd name="T8" fmla="*/ 131 w 416"/>
                <a:gd name="T9" fmla="*/ 108 h 129"/>
                <a:gd name="T10" fmla="*/ 95 w 416"/>
                <a:gd name="T11" fmla="*/ 114 h 129"/>
                <a:gd name="T12" fmla="*/ 77 w 416"/>
                <a:gd name="T13" fmla="*/ 117 h 129"/>
                <a:gd name="T14" fmla="*/ 59 w 416"/>
                <a:gd name="T15" fmla="*/ 120 h 129"/>
                <a:gd name="T16" fmla="*/ 22 w 416"/>
                <a:gd name="T17" fmla="*/ 124 h 129"/>
                <a:gd name="T18" fmla="*/ 0 w 416"/>
                <a:gd name="T19" fmla="*/ 125 h 129"/>
                <a:gd name="T20" fmla="*/ 30 w 416"/>
                <a:gd name="T21" fmla="*/ 128 h 129"/>
                <a:gd name="T22" fmla="*/ 61 w 416"/>
                <a:gd name="T23" fmla="*/ 128 h 129"/>
                <a:gd name="T24" fmla="*/ 92 w 416"/>
                <a:gd name="T25" fmla="*/ 125 h 129"/>
                <a:gd name="T26" fmla="*/ 155 w 416"/>
                <a:gd name="T27" fmla="*/ 116 h 129"/>
                <a:gd name="T28" fmla="*/ 217 w 416"/>
                <a:gd name="T29" fmla="*/ 101 h 129"/>
                <a:gd name="T30" fmla="*/ 279 w 416"/>
                <a:gd name="T31" fmla="*/ 85 h 129"/>
                <a:gd name="T32" fmla="*/ 339 w 416"/>
                <a:gd name="T33" fmla="*/ 66 h 129"/>
                <a:gd name="T34" fmla="*/ 368 w 416"/>
                <a:gd name="T35" fmla="*/ 53 h 129"/>
                <a:gd name="T36" fmla="*/ 393 w 416"/>
                <a:gd name="T37" fmla="*/ 35 h 129"/>
                <a:gd name="T38" fmla="*/ 412 w 416"/>
                <a:gd name="T39" fmla="*/ 11 h 129"/>
                <a:gd name="T40" fmla="*/ 416 w 416"/>
                <a:gd name="T41" fmla="*/ 0 h 129"/>
                <a:gd name="T42" fmla="*/ 404 w 416"/>
                <a:gd name="T43" fmla="*/ 11 h 129"/>
                <a:gd name="T44" fmla="*/ 374 w 416"/>
                <a:gd name="T45" fmla="*/ 3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" h="129">
                  <a:moveTo>
                    <a:pt x="374" y="32"/>
                  </a:moveTo>
                  <a:cubicBezTo>
                    <a:pt x="363" y="38"/>
                    <a:pt x="352" y="44"/>
                    <a:pt x="341" y="49"/>
                  </a:cubicBezTo>
                  <a:cubicBezTo>
                    <a:pt x="318" y="59"/>
                    <a:pt x="295" y="67"/>
                    <a:pt x="272" y="73"/>
                  </a:cubicBezTo>
                  <a:cubicBezTo>
                    <a:pt x="249" y="80"/>
                    <a:pt x="225" y="86"/>
                    <a:pt x="202" y="92"/>
                  </a:cubicBezTo>
                  <a:cubicBezTo>
                    <a:pt x="178" y="98"/>
                    <a:pt x="154" y="103"/>
                    <a:pt x="131" y="108"/>
                  </a:cubicBezTo>
                  <a:cubicBezTo>
                    <a:pt x="119" y="110"/>
                    <a:pt x="107" y="112"/>
                    <a:pt x="95" y="114"/>
                  </a:cubicBezTo>
                  <a:cubicBezTo>
                    <a:pt x="89" y="116"/>
                    <a:pt x="83" y="117"/>
                    <a:pt x="77" y="117"/>
                  </a:cubicBezTo>
                  <a:cubicBezTo>
                    <a:pt x="71" y="118"/>
                    <a:pt x="65" y="119"/>
                    <a:pt x="59" y="120"/>
                  </a:cubicBezTo>
                  <a:cubicBezTo>
                    <a:pt x="47" y="122"/>
                    <a:pt x="34" y="123"/>
                    <a:pt x="22" y="124"/>
                  </a:cubicBezTo>
                  <a:cubicBezTo>
                    <a:pt x="15" y="125"/>
                    <a:pt x="8" y="125"/>
                    <a:pt x="0" y="125"/>
                  </a:cubicBezTo>
                  <a:cubicBezTo>
                    <a:pt x="10" y="127"/>
                    <a:pt x="20" y="128"/>
                    <a:pt x="30" y="128"/>
                  </a:cubicBezTo>
                  <a:cubicBezTo>
                    <a:pt x="40" y="129"/>
                    <a:pt x="50" y="128"/>
                    <a:pt x="61" y="128"/>
                  </a:cubicBezTo>
                  <a:cubicBezTo>
                    <a:pt x="71" y="127"/>
                    <a:pt x="82" y="126"/>
                    <a:pt x="92" y="125"/>
                  </a:cubicBezTo>
                  <a:cubicBezTo>
                    <a:pt x="113" y="123"/>
                    <a:pt x="134" y="120"/>
                    <a:pt x="155" y="116"/>
                  </a:cubicBezTo>
                  <a:cubicBezTo>
                    <a:pt x="176" y="111"/>
                    <a:pt x="197" y="107"/>
                    <a:pt x="217" y="101"/>
                  </a:cubicBezTo>
                  <a:cubicBezTo>
                    <a:pt x="238" y="96"/>
                    <a:pt x="258" y="91"/>
                    <a:pt x="279" y="85"/>
                  </a:cubicBezTo>
                  <a:cubicBezTo>
                    <a:pt x="299" y="79"/>
                    <a:pt x="320" y="73"/>
                    <a:pt x="339" y="66"/>
                  </a:cubicBezTo>
                  <a:cubicBezTo>
                    <a:pt x="349" y="62"/>
                    <a:pt x="359" y="58"/>
                    <a:pt x="368" y="53"/>
                  </a:cubicBezTo>
                  <a:cubicBezTo>
                    <a:pt x="377" y="48"/>
                    <a:pt x="386" y="42"/>
                    <a:pt x="393" y="35"/>
                  </a:cubicBezTo>
                  <a:cubicBezTo>
                    <a:pt x="401" y="28"/>
                    <a:pt x="408" y="20"/>
                    <a:pt x="412" y="11"/>
                  </a:cubicBezTo>
                  <a:cubicBezTo>
                    <a:pt x="414" y="8"/>
                    <a:pt x="415" y="4"/>
                    <a:pt x="416" y="0"/>
                  </a:cubicBezTo>
                  <a:cubicBezTo>
                    <a:pt x="413" y="4"/>
                    <a:pt x="408" y="8"/>
                    <a:pt x="404" y="11"/>
                  </a:cubicBezTo>
                  <a:cubicBezTo>
                    <a:pt x="395" y="19"/>
                    <a:pt x="384" y="26"/>
                    <a:pt x="37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42"/>
            <p:cNvSpPr>
              <a:spLocks/>
            </p:cNvSpPr>
            <p:nvPr/>
          </p:nvSpPr>
          <p:spPr bwMode="auto">
            <a:xfrm>
              <a:off x="4983" y="2382"/>
              <a:ext cx="332" cy="56"/>
            </a:xfrm>
            <a:custGeom>
              <a:avLst/>
              <a:gdLst>
                <a:gd name="T0" fmla="*/ 40 w 476"/>
                <a:gd name="T1" fmla="*/ 80 h 80"/>
                <a:gd name="T2" fmla="*/ 75 w 476"/>
                <a:gd name="T3" fmla="*/ 74 h 80"/>
                <a:gd name="T4" fmla="*/ 109 w 476"/>
                <a:gd name="T5" fmla="*/ 63 h 80"/>
                <a:gd name="T6" fmla="*/ 143 w 476"/>
                <a:gd name="T7" fmla="*/ 52 h 80"/>
                <a:gd name="T8" fmla="*/ 177 w 476"/>
                <a:gd name="T9" fmla="*/ 40 h 80"/>
                <a:gd name="T10" fmla="*/ 212 w 476"/>
                <a:gd name="T11" fmla="*/ 31 h 80"/>
                <a:gd name="T12" fmla="*/ 248 w 476"/>
                <a:gd name="T13" fmla="*/ 24 h 80"/>
                <a:gd name="T14" fmla="*/ 284 w 476"/>
                <a:gd name="T15" fmla="*/ 20 h 80"/>
                <a:gd name="T16" fmla="*/ 302 w 476"/>
                <a:gd name="T17" fmla="*/ 19 h 80"/>
                <a:gd name="T18" fmla="*/ 320 w 476"/>
                <a:gd name="T19" fmla="*/ 18 h 80"/>
                <a:gd name="T20" fmla="*/ 392 w 476"/>
                <a:gd name="T21" fmla="*/ 15 h 80"/>
                <a:gd name="T22" fmla="*/ 427 w 476"/>
                <a:gd name="T23" fmla="*/ 12 h 80"/>
                <a:gd name="T24" fmla="*/ 462 w 476"/>
                <a:gd name="T25" fmla="*/ 5 h 80"/>
                <a:gd name="T26" fmla="*/ 476 w 476"/>
                <a:gd name="T27" fmla="*/ 0 h 80"/>
                <a:gd name="T28" fmla="*/ 448 w 476"/>
                <a:gd name="T29" fmla="*/ 5 h 80"/>
                <a:gd name="T30" fmla="*/ 412 w 476"/>
                <a:gd name="T31" fmla="*/ 7 h 80"/>
                <a:gd name="T32" fmla="*/ 377 w 476"/>
                <a:gd name="T33" fmla="*/ 8 h 80"/>
                <a:gd name="T34" fmla="*/ 307 w 476"/>
                <a:gd name="T35" fmla="*/ 8 h 80"/>
                <a:gd name="T36" fmla="*/ 237 w 476"/>
                <a:gd name="T37" fmla="*/ 12 h 80"/>
                <a:gd name="T38" fmla="*/ 168 w 476"/>
                <a:gd name="T39" fmla="*/ 25 h 80"/>
                <a:gd name="T40" fmla="*/ 100 w 476"/>
                <a:gd name="T41" fmla="*/ 46 h 80"/>
                <a:gd name="T42" fmla="*/ 67 w 476"/>
                <a:gd name="T43" fmla="*/ 57 h 80"/>
                <a:gd name="T44" fmla="*/ 33 w 476"/>
                <a:gd name="T45" fmla="*/ 67 h 80"/>
                <a:gd name="T46" fmla="*/ 15 w 476"/>
                <a:gd name="T47" fmla="*/ 70 h 80"/>
                <a:gd name="T48" fmla="*/ 0 w 476"/>
                <a:gd name="T49" fmla="*/ 70 h 80"/>
                <a:gd name="T50" fmla="*/ 7 w 476"/>
                <a:gd name="T51" fmla="*/ 75 h 80"/>
                <a:gd name="T52" fmla="*/ 40 w 476"/>
                <a:gd name="T5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6" h="80">
                  <a:moveTo>
                    <a:pt x="40" y="80"/>
                  </a:moveTo>
                  <a:cubicBezTo>
                    <a:pt x="52" y="79"/>
                    <a:pt x="63" y="77"/>
                    <a:pt x="75" y="74"/>
                  </a:cubicBezTo>
                  <a:cubicBezTo>
                    <a:pt x="86" y="71"/>
                    <a:pt x="98" y="67"/>
                    <a:pt x="109" y="63"/>
                  </a:cubicBezTo>
                  <a:cubicBezTo>
                    <a:pt x="120" y="60"/>
                    <a:pt x="132" y="55"/>
                    <a:pt x="143" y="52"/>
                  </a:cubicBezTo>
                  <a:cubicBezTo>
                    <a:pt x="154" y="48"/>
                    <a:pt x="166" y="44"/>
                    <a:pt x="177" y="40"/>
                  </a:cubicBezTo>
                  <a:cubicBezTo>
                    <a:pt x="189" y="37"/>
                    <a:pt x="200" y="33"/>
                    <a:pt x="212" y="31"/>
                  </a:cubicBezTo>
                  <a:cubicBezTo>
                    <a:pt x="224" y="28"/>
                    <a:pt x="236" y="26"/>
                    <a:pt x="248" y="24"/>
                  </a:cubicBezTo>
                  <a:cubicBezTo>
                    <a:pt x="260" y="23"/>
                    <a:pt x="272" y="21"/>
                    <a:pt x="284" y="20"/>
                  </a:cubicBezTo>
                  <a:cubicBezTo>
                    <a:pt x="290" y="20"/>
                    <a:pt x="296" y="19"/>
                    <a:pt x="302" y="19"/>
                  </a:cubicBezTo>
                  <a:cubicBezTo>
                    <a:pt x="308" y="18"/>
                    <a:pt x="314" y="18"/>
                    <a:pt x="320" y="18"/>
                  </a:cubicBezTo>
                  <a:cubicBezTo>
                    <a:pt x="344" y="17"/>
                    <a:pt x="368" y="16"/>
                    <a:pt x="392" y="15"/>
                  </a:cubicBezTo>
                  <a:cubicBezTo>
                    <a:pt x="404" y="15"/>
                    <a:pt x="416" y="14"/>
                    <a:pt x="427" y="12"/>
                  </a:cubicBezTo>
                  <a:cubicBezTo>
                    <a:pt x="439" y="11"/>
                    <a:pt x="451" y="9"/>
                    <a:pt x="462" y="5"/>
                  </a:cubicBezTo>
                  <a:cubicBezTo>
                    <a:pt x="467" y="3"/>
                    <a:pt x="472" y="2"/>
                    <a:pt x="476" y="0"/>
                  </a:cubicBezTo>
                  <a:cubicBezTo>
                    <a:pt x="467" y="2"/>
                    <a:pt x="457" y="4"/>
                    <a:pt x="448" y="5"/>
                  </a:cubicBezTo>
                  <a:cubicBezTo>
                    <a:pt x="436" y="6"/>
                    <a:pt x="424" y="7"/>
                    <a:pt x="412" y="7"/>
                  </a:cubicBezTo>
                  <a:cubicBezTo>
                    <a:pt x="401" y="8"/>
                    <a:pt x="389" y="8"/>
                    <a:pt x="377" y="8"/>
                  </a:cubicBezTo>
                  <a:cubicBezTo>
                    <a:pt x="354" y="8"/>
                    <a:pt x="330" y="7"/>
                    <a:pt x="307" y="8"/>
                  </a:cubicBezTo>
                  <a:cubicBezTo>
                    <a:pt x="283" y="8"/>
                    <a:pt x="260" y="9"/>
                    <a:pt x="237" y="12"/>
                  </a:cubicBezTo>
                  <a:cubicBezTo>
                    <a:pt x="213" y="15"/>
                    <a:pt x="190" y="20"/>
                    <a:pt x="168" y="25"/>
                  </a:cubicBezTo>
                  <a:cubicBezTo>
                    <a:pt x="145" y="31"/>
                    <a:pt x="123" y="38"/>
                    <a:pt x="100" y="46"/>
                  </a:cubicBezTo>
                  <a:cubicBezTo>
                    <a:pt x="89" y="50"/>
                    <a:pt x="78" y="53"/>
                    <a:pt x="67" y="57"/>
                  </a:cubicBezTo>
                  <a:cubicBezTo>
                    <a:pt x="56" y="61"/>
                    <a:pt x="44" y="64"/>
                    <a:pt x="33" y="67"/>
                  </a:cubicBezTo>
                  <a:cubicBezTo>
                    <a:pt x="27" y="68"/>
                    <a:pt x="21" y="69"/>
                    <a:pt x="15" y="70"/>
                  </a:cubicBezTo>
                  <a:cubicBezTo>
                    <a:pt x="10" y="70"/>
                    <a:pt x="5" y="71"/>
                    <a:pt x="0" y="70"/>
                  </a:cubicBezTo>
                  <a:cubicBezTo>
                    <a:pt x="2" y="72"/>
                    <a:pt x="5" y="74"/>
                    <a:pt x="7" y="75"/>
                  </a:cubicBezTo>
                  <a:cubicBezTo>
                    <a:pt x="17" y="79"/>
                    <a:pt x="29" y="80"/>
                    <a:pt x="40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3"/>
            <p:cNvSpPr>
              <a:spLocks/>
            </p:cNvSpPr>
            <p:nvPr/>
          </p:nvSpPr>
          <p:spPr bwMode="auto">
            <a:xfrm>
              <a:off x="4843" y="1912"/>
              <a:ext cx="303" cy="289"/>
            </a:xfrm>
            <a:custGeom>
              <a:avLst/>
              <a:gdLst>
                <a:gd name="T0" fmla="*/ 379 w 434"/>
                <a:gd name="T1" fmla="*/ 295 h 412"/>
                <a:gd name="T2" fmla="*/ 310 w 434"/>
                <a:gd name="T3" fmla="*/ 323 h 412"/>
                <a:gd name="T4" fmla="*/ 303 w 434"/>
                <a:gd name="T5" fmla="*/ 328 h 412"/>
                <a:gd name="T6" fmla="*/ 303 w 434"/>
                <a:gd name="T7" fmla="*/ 412 h 412"/>
                <a:gd name="T8" fmla="*/ 374 w 434"/>
                <a:gd name="T9" fmla="*/ 390 h 412"/>
                <a:gd name="T10" fmla="*/ 428 w 434"/>
                <a:gd name="T11" fmla="*/ 271 h 412"/>
                <a:gd name="T12" fmla="*/ 291 w 434"/>
                <a:gd name="T13" fmla="*/ 210 h 412"/>
                <a:gd name="T14" fmla="*/ 261 w 434"/>
                <a:gd name="T15" fmla="*/ 212 h 412"/>
                <a:gd name="T16" fmla="*/ 199 w 434"/>
                <a:gd name="T17" fmla="*/ 298 h 412"/>
                <a:gd name="T18" fmla="*/ 207 w 434"/>
                <a:gd name="T19" fmla="*/ 249 h 412"/>
                <a:gd name="T20" fmla="*/ 247 w 434"/>
                <a:gd name="T21" fmla="*/ 196 h 412"/>
                <a:gd name="T22" fmla="*/ 231 w 434"/>
                <a:gd name="T23" fmla="*/ 44 h 412"/>
                <a:gd name="T24" fmla="*/ 79 w 434"/>
                <a:gd name="T25" fmla="*/ 4 h 412"/>
                <a:gd name="T26" fmla="*/ 52 w 434"/>
                <a:gd name="T27" fmla="*/ 0 h 412"/>
                <a:gd name="T28" fmla="*/ 5 w 434"/>
                <a:gd name="T29" fmla="*/ 88 h 412"/>
                <a:gd name="T30" fmla="*/ 20 w 434"/>
                <a:gd name="T31" fmla="*/ 90 h 412"/>
                <a:gd name="T32" fmla="*/ 61 w 434"/>
                <a:gd name="T33" fmla="*/ 57 h 412"/>
                <a:gd name="T34" fmla="*/ 57 w 434"/>
                <a:gd name="T35" fmla="*/ 69 h 412"/>
                <a:gd name="T36" fmla="*/ 37 w 434"/>
                <a:gd name="T37" fmla="*/ 209 h 412"/>
                <a:gd name="T38" fmla="*/ 100 w 434"/>
                <a:gd name="T39" fmla="*/ 192 h 412"/>
                <a:gd name="T40" fmla="*/ 146 w 434"/>
                <a:gd name="T41" fmla="*/ 140 h 412"/>
                <a:gd name="T42" fmla="*/ 178 w 434"/>
                <a:gd name="T43" fmla="*/ 80 h 412"/>
                <a:gd name="T44" fmla="*/ 79 w 434"/>
                <a:gd name="T45" fmla="*/ 136 h 412"/>
                <a:gd name="T46" fmla="*/ 76 w 434"/>
                <a:gd name="T47" fmla="*/ 169 h 412"/>
                <a:gd name="T48" fmla="*/ 74 w 434"/>
                <a:gd name="T49" fmla="*/ 172 h 412"/>
                <a:gd name="T50" fmla="*/ 44 w 434"/>
                <a:gd name="T51" fmla="*/ 143 h 412"/>
                <a:gd name="T52" fmla="*/ 38 w 434"/>
                <a:gd name="T53" fmla="*/ 143 h 412"/>
                <a:gd name="T54" fmla="*/ 38 w 434"/>
                <a:gd name="T55" fmla="*/ 139 h 412"/>
                <a:gd name="T56" fmla="*/ 67 w 434"/>
                <a:gd name="T57" fmla="*/ 120 h 412"/>
                <a:gd name="T58" fmla="*/ 69 w 434"/>
                <a:gd name="T59" fmla="*/ 118 h 412"/>
                <a:gd name="T60" fmla="*/ 162 w 434"/>
                <a:gd name="T61" fmla="*/ 61 h 412"/>
                <a:gd name="T62" fmla="*/ 177 w 434"/>
                <a:gd name="T63" fmla="*/ 126 h 412"/>
                <a:gd name="T64" fmla="*/ 114 w 434"/>
                <a:gd name="T65" fmla="*/ 207 h 412"/>
                <a:gd name="T66" fmla="*/ 111 w 434"/>
                <a:gd name="T67" fmla="*/ 265 h 412"/>
                <a:gd name="T68" fmla="*/ 206 w 434"/>
                <a:gd name="T69" fmla="*/ 353 h 412"/>
                <a:gd name="T70" fmla="*/ 342 w 434"/>
                <a:gd name="T71" fmla="*/ 259 h 412"/>
                <a:gd name="T72" fmla="*/ 345 w 434"/>
                <a:gd name="T73" fmla="*/ 257 h 412"/>
                <a:gd name="T74" fmla="*/ 380 w 434"/>
                <a:gd name="T75" fmla="*/ 290 h 412"/>
                <a:gd name="T76" fmla="*/ 379 w 434"/>
                <a:gd name="T77" fmla="*/ 295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4" h="412">
                  <a:moveTo>
                    <a:pt x="379" y="295"/>
                  </a:moveTo>
                  <a:cubicBezTo>
                    <a:pt x="379" y="295"/>
                    <a:pt x="379" y="295"/>
                    <a:pt x="379" y="295"/>
                  </a:cubicBezTo>
                  <a:cubicBezTo>
                    <a:pt x="378" y="295"/>
                    <a:pt x="377" y="295"/>
                    <a:pt x="376" y="295"/>
                  </a:cubicBezTo>
                  <a:cubicBezTo>
                    <a:pt x="346" y="295"/>
                    <a:pt x="323" y="313"/>
                    <a:pt x="310" y="323"/>
                  </a:cubicBezTo>
                  <a:cubicBezTo>
                    <a:pt x="309" y="324"/>
                    <a:pt x="309" y="324"/>
                    <a:pt x="309" y="324"/>
                  </a:cubicBezTo>
                  <a:cubicBezTo>
                    <a:pt x="307" y="325"/>
                    <a:pt x="305" y="327"/>
                    <a:pt x="303" y="328"/>
                  </a:cubicBezTo>
                  <a:cubicBezTo>
                    <a:pt x="289" y="339"/>
                    <a:pt x="266" y="357"/>
                    <a:pt x="268" y="373"/>
                  </a:cubicBezTo>
                  <a:cubicBezTo>
                    <a:pt x="270" y="392"/>
                    <a:pt x="281" y="412"/>
                    <a:pt x="303" y="412"/>
                  </a:cubicBezTo>
                  <a:cubicBezTo>
                    <a:pt x="305" y="412"/>
                    <a:pt x="307" y="412"/>
                    <a:pt x="309" y="412"/>
                  </a:cubicBezTo>
                  <a:cubicBezTo>
                    <a:pt x="324" y="410"/>
                    <a:pt x="350" y="403"/>
                    <a:pt x="374" y="390"/>
                  </a:cubicBezTo>
                  <a:cubicBezTo>
                    <a:pt x="394" y="379"/>
                    <a:pt x="420" y="360"/>
                    <a:pt x="427" y="331"/>
                  </a:cubicBezTo>
                  <a:cubicBezTo>
                    <a:pt x="434" y="305"/>
                    <a:pt x="434" y="285"/>
                    <a:pt x="428" y="271"/>
                  </a:cubicBezTo>
                  <a:cubicBezTo>
                    <a:pt x="422" y="259"/>
                    <a:pt x="412" y="250"/>
                    <a:pt x="395" y="243"/>
                  </a:cubicBezTo>
                  <a:cubicBezTo>
                    <a:pt x="363" y="230"/>
                    <a:pt x="304" y="212"/>
                    <a:pt x="291" y="210"/>
                  </a:cubicBezTo>
                  <a:cubicBezTo>
                    <a:pt x="286" y="209"/>
                    <a:pt x="282" y="208"/>
                    <a:pt x="278" y="208"/>
                  </a:cubicBezTo>
                  <a:cubicBezTo>
                    <a:pt x="272" y="208"/>
                    <a:pt x="267" y="209"/>
                    <a:pt x="261" y="212"/>
                  </a:cubicBezTo>
                  <a:cubicBezTo>
                    <a:pt x="258" y="214"/>
                    <a:pt x="222" y="234"/>
                    <a:pt x="205" y="290"/>
                  </a:cubicBezTo>
                  <a:cubicBezTo>
                    <a:pt x="204" y="295"/>
                    <a:pt x="202" y="298"/>
                    <a:pt x="199" y="298"/>
                  </a:cubicBezTo>
                  <a:cubicBezTo>
                    <a:pt x="198" y="298"/>
                    <a:pt x="195" y="297"/>
                    <a:pt x="195" y="290"/>
                  </a:cubicBezTo>
                  <a:cubicBezTo>
                    <a:pt x="194" y="288"/>
                    <a:pt x="193" y="271"/>
                    <a:pt x="207" y="249"/>
                  </a:cubicBezTo>
                  <a:cubicBezTo>
                    <a:pt x="214" y="237"/>
                    <a:pt x="225" y="223"/>
                    <a:pt x="235" y="211"/>
                  </a:cubicBezTo>
                  <a:cubicBezTo>
                    <a:pt x="240" y="205"/>
                    <a:pt x="245" y="199"/>
                    <a:pt x="247" y="196"/>
                  </a:cubicBezTo>
                  <a:cubicBezTo>
                    <a:pt x="255" y="184"/>
                    <a:pt x="261" y="168"/>
                    <a:pt x="263" y="149"/>
                  </a:cubicBezTo>
                  <a:cubicBezTo>
                    <a:pt x="270" y="105"/>
                    <a:pt x="262" y="81"/>
                    <a:pt x="231" y="44"/>
                  </a:cubicBezTo>
                  <a:cubicBezTo>
                    <a:pt x="209" y="19"/>
                    <a:pt x="193" y="14"/>
                    <a:pt x="153" y="12"/>
                  </a:cubicBezTo>
                  <a:cubicBezTo>
                    <a:pt x="126" y="11"/>
                    <a:pt x="98" y="8"/>
                    <a:pt x="79" y="4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0" y="2"/>
                    <a:pt x="61" y="0"/>
                    <a:pt x="52" y="0"/>
                  </a:cubicBezTo>
                  <a:cubicBezTo>
                    <a:pt x="38" y="0"/>
                    <a:pt x="27" y="4"/>
                    <a:pt x="19" y="14"/>
                  </a:cubicBezTo>
                  <a:cubicBezTo>
                    <a:pt x="5" y="30"/>
                    <a:pt x="0" y="58"/>
                    <a:pt x="5" y="88"/>
                  </a:cubicBezTo>
                  <a:cubicBezTo>
                    <a:pt x="6" y="91"/>
                    <a:pt x="9" y="95"/>
                    <a:pt x="13" y="95"/>
                  </a:cubicBezTo>
                  <a:cubicBezTo>
                    <a:pt x="15" y="95"/>
                    <a:pt x="18" y="93"/>
                    <a:pt x="20" y="90"/>
                  </a:cubicBezTo>
                  <a:cubicBezTo>
                    <a:pt x="29" y="78"/>
                    <a:pt x="44" y="65"/>
                    <a:pt x="54" y="59"/>
                  </a:cubicBezTo>
                  <a:cubicBezTo>
                    <a:pt x="58" y="57"/>
                    <a:pt x="60" y="57"/>
                    <a:pt x="61" y="57"/>
                  </a:cubicBezTo>
                  <a:cubicBezTo>
                    <a:pt x="62" y="57"/>
                    <a:pt x="63" y="57"/>
                    <a:pt x="63" y="58"/>
                  </a:cubicBezTo>
                  <a:cubicBezTo>
                    <a:pt x="65" y="62"/>
                    <a:pt x="59" y="67"/>
                    <a:pt x="57" y="69"/>
                  </a:cubicBezTo>
                  <a:cubicBezTo>
                    <a:pt x="56" y="69"/>
                    <a:pt x="17" y="106"/>
                    <a:pt x="15" y="150"/>
                  </a:cubicBezTo>
                  <a:cubicBezTo>
                    <a:pt x="15" y="168"/>
                    <a:pt x="17" y="199"/>
                    <a:pt x="37" y="209"/>
                  </a:cubicBezTo>
                  <a:cubicBezTo>
                    <a:pt x="43" y="212"/>
                    <a:pt x="50" y="214"/>
                    <a:pt x="56" y="214"/>
                  </a:cubicBezTo>
                  <a:cubicBezTo>
                    <a:pt x="70" y="214"/>
                    <a:pt x="85" y="206"/>
                    <a:pt x="100" y="192"/>
                  </a:cubicBezTo>
                  <a:cubicBezTo>
                    <a:pt x="104" y="188"/>
                    <a:pt x="111" y="180"/>
                    <a:pt x="119" y="171"/>
                  </a:cubicBezTo>
                  <a:cubicBezTo>
                    <a:pt x="128" y="160"/>
                    <a:pt x="138" y="148"/>
                    <a:pt x="146" y="140"/>
                  </a:cubicBezTo>
                  <a:cubicBezTo>
                    <a:pt x="147" y="139"/>
                    <a:pt x="148" y="138"/>
                    <a:pt x="149" y="137"/>
                  </a:cubicBezTo>
                  <a:cubicBezTo>
                    <a:pt x="165" y="122"/>
                    <a:pt x="191" y="97"/>
                    <a:pt x="178" y="80"/>
                  </a:cubicBezTo>
                  <a:cubicBezTo>
                    <a:pt x="175" y="76"/>
                    <a:pt x="170" y="74"/>
                    <a:pt x="163" y="74"/>
                  </a:cubicBezTo>
                  <a:cubicBezTo>
                    <a:pt x="140" y="74"/>
                    <a:pt x="100" y="100"/>
                    <a:pt x="79" y="136"/>
                  </a:cubicBezTo>
                  <a:cubicBezTo>
                    <a:pt x="79" y="136"/>
                    <a:pt x="79" y="137"/>
                    <a:pt x="79" y="137"/>
                  </a:cubicBezTo>
                  <a:cubicBezTo>
                    <a:pt x="76" y="142"/>
                    <a:pt x="73" y="147"/>
                    <a:pt x="76" y="169"/>
                  </a:cubicBezTo>
                  <a:cubicBezTo>
                    <a:pt x="76" y="170"/>
                    <a:pt x="75" y="171"/>
                    <a:pt x="74" y="172"/>
                  </a:cubicBezTo>
                  <a:cubicBezTo>
                    <a:pt x="74" y="172"/>
                    <a:pt x="74" y="172"/>
                    <a:pt x="74" y="172"/>
                  </a:cubicBezTo>
                  <a:cubicBezTo>
                    <a:pt x="73" y="172"/>
                    <a:pt x="72" y="171"/>
                    <a:pt x="71" y="170"/>
                  </a:cubicBezTo>
                  <a:cubicBezTo>
                    <a:pt x="67" y="153"/>
                    <a:pt x="61" y="143"/>
                    <a:pt x="44" y="143"/>
                  </a:cubicBezTo>
                  <a:cubicBezTo>
                    <a:pt x="42" y="143"/>
                    <a:pt x="40" y="143"/>
                    <a:pt x="39" y="143"/>
                  </a:cubicBezTo>
                  <a:cubicBezTo>
                    <a:pt x="39" y="143"/>
                    <a:pt x="39" y="143"/>
                    <a:pt x="38" y="143"/>
                  </a:cubicBezTo>
                  <a:cubicBezTo>
                    <a:pt x="37" y="143"/>
                    <a:pt x="36" y="142"/>
                    <a:pt x="36" y="141"/>
                  </a:cubicBezTo>
                  <a:cubicBezTo>
                    <a:pt x="36" y="140"/>
                    <a:pt x="37" y="139"/>
                    <a:pt x="38" y="139"/>
                  </a:cubicBezTo>
                  <a:cubicBezTo>
                    <a:pt x="52" y="136"/>
                    <a:pt x="59" y="129"/>
                    <a:pt x="66" y="122"/>
                  </a:cubicBezTo>
                  <a:cubicBezTo>
                    <a:pt x="66" y="122"/>
                    <a:pt x="67" y="121"/>
                    <a:pt x="67" y="120"/>
                  </a:cubicBezTo>
                  <a:cubicBezTo>
                    <a:pt x="68" y="120"/>
                    <a:pt x="68" y="119"/>
                    <a:pt x="69" y="119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79" y="109"/>
                    <a:pt x="108" y="79"/>
                    <a:pt x="138" y="67"/>
                  </a:cubicBezTo>
                  <a:cubicBezTo>
                    <a:pt x="147" y="63"/>
                    <a:pt x="155" y="61"/>
                    <a:pt x="162" y="61"/>
                  </a:cubicBezTo>
                  <a:cubicBezTo>
                    <a:pt x="174" y="61"/>
                    <a:pt x="183" y="66"/>
                    <a:pt x="189" y="75"/>
                  </a:cubicBezTo>
                  <a:cubicBezTo>
                    <a:pt x="200" y="90"/>
                    <a:pt x="196" y="107"/>
                    <a:pt x="177" y="126"/>
                  </a:cubicBezTo>
                  <a:cubicBezTo>
                    <a:pt x="174" y="130"/>
                    <a:pt x="171" y="133"/>
                    <a:pt x="167" y="137"/>
                  </a:cubicBezTo>
                  <a:cubicBezTo>
                    <a:pt x="148" y="156"/>
                    <a:pt x="125" y="181"/>
                    <a:pt x="114" y="207"/>
                  </a:cubicBezTo>
                  <a:cubicBezTo>
                    <a:pt x="104" y="233"/>
                    <a:pt x="108" y="251"/>
                    <a:pt x="110" y="263"/>
                  </a:cubicBezTo>
                  <a:cubicBezTo>
                    <a:pt x="111" y="265"/>
                    <a:pt x="111" y="265"/>
                    <a:pt x="111" y="265"/>
                  </a:cubicBezTo>
                  <a:cubicBezTo>
                    <a:pt x="117" y="291"/>
                    <a:pt x="125" y="321"/>
                    <a:pt x="153" y="340"/>
                  </a:cubicBezTo>
                  <a:cubicBezTo>
                    <a:pt x="166" y="348"/>
                    <a:pt x="186" y="353"/>
                    <a:pt x="206" y="353"/>
                  </a:cubicBezTo>
                  <a:cubicBezTo>
                    <a:pt x="225" y="353"/>
                    <a:pt x="253" y="349"/>
                    <a:pt x="282" y="330"/>
                  </a:cubicBezTo>
                  <a:cubicBezTo>
                    <a:pt x="319" y="307"/>
                    <a:pt x="339" y="277"/>
                    <a:pt x="342" y="259"/>
                  </a:cubicBezTo>
                  <a:cubicBezTo>
                    <a:pt x="342" y="258"/>
                    <a:pt x="343" y="257"/>
                    <a:pt x="344" y="257"/>
                  </a:cubicBezTo>
                  <a:cubicBezTo>
                    <a:pt x="344" y="257"/>
                    <a:pt x="344" y="257"/>
                    <a:pt x="345" y="257"/>
                  </a:cubicBezTo>
                  <a:cubicBezTo>
                    <a:pt x="345" y="257"/>
                    <a:pt x="346" y="257"/>
                    <a:pt x="347" y="258"/>
                  </a:cubicBezTo>
                  <a:cubicBezTo>
                    <a:pt x="354" y="279"/>
                    <a:pt x="364" y="284"/>
                    <a:pt x="380" y="290"/>
                  </a:cubicBezTo>
                  <a:cubicBezTo>
                    <a:pt x="381" y="291"/>
                    <a:pt x="382" y="292"/>
                    <a:pt x="381" y="293"/>
                  </a:cubicBezTo>
                  <a:cubicBezTo>
                    <a:pt x="381" y="294"/>
                    <a:pt x="380" y="295"/>
                    <a:pt x="379" y="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4"/>
            <p:cNvSpPr>
              <a:spLocks/>
            </p:cNvSpPr>
            <p:nvPr/>
          </p:nvSpPr>
          <p:spPr bwMode="auto">
            <a:xfrm>
              <a:off x="4631" y="1925"/>
              <a:ext cx="209" cy="103"/>
            </a:xfrm>
            <a:custGeom>
              <a:avLst/>
              <a:gdLst>
                <a:gd name="T0" fmla="*/ 210 w 299"/>
                <a:gd name="T1" fmla="*/ 98 h 147"/>
                <a:gd name="T2" fmla="*/ 210 w 299"/>
                <a:gd name="T3" fmla="*/ 98 h 147"/>
                <a:gd name="T4" fmla="*/ 220 w 299"/>
                <a:gd name="T5" fmla="*/ 98 h 147"/>
                <a:gd name="T6" fmla="*/ 282 w 299"/>
                <a:gd name="T7" fmla="*/ 90 h 147"/>
                <a:gd name="T8" fmla="*/ 293 w 299"/>
                <a:gd name="T9" fmla="*/ 15 h 147"/>
                <a:gd name="T10" fmla="*/ 254 w 299"/>
                <a:gd name="T11" fmla="*/ 0 h 147"/>
                <a:gd name="T12" fmla="*/ 218 w 299"/>
                <a:gd name="T13" fmla="*/ 4 h 147"/>
                <a:gd name="T14" fmla="*/ 149 w 299"/>
                <a:gd name="T15" fmla="*/ 44 h 147"/>
                <a:gd name="T16" fmla="*/ 93 w 299"/>
                <a:gd name="T17" fmla="*/ 63 h 147"/>
                <a:gd name="T18" fmla="*/ 25 w 299"/>
                <a:gd name="T19" fmla="*/ 80 h 147"/>
                <a:gd name="T20" fmla="*/ 1 w 299"/>
                <a:gd name="T21" fmla="*/ 103 h 147"/>
                <a:gd name="T22" fmla="*/ 7 w 299"/>
                <a:gd name="T23" fmla="*/ 121 h 147"/>
                <a:gd name="T24" fmla="*/ 77 w 299"/>
                <a:gd name="T25" fmla="*/ 147 h 147"/>
                <a:gd name="T26" fmla="*/ 107 w 299"/>
                <a:gd name="T27" fmla="*/ 140 h 147"/>
                <a:gd name="T28" fmla="*/ 112 w 299"/>
                <a:gd name="T29" fmla="*/ 131 h 147"/>
                <a:gd name="T30" fmla="*/ 101 w 299"/>
                <a:gd name="T31" fmla="*/ 126 h 147"/>
                <a:gd name="T32" fmla="*/ 100 w 299"/>
                <a:gd name="T33" fmla="*/ 126 h 147"/>
                <a:gd name="T34" fmla="*/ 92 w 299"/>
                <a:gd name="T35" fmla="*/ 126 h 147"/>
                <a:gd name="T36" fmla="*/ 71 w 299"/>
                <a:gd name="T37" fmla="*/ 123 h 147"/>
                <a:gd name="T38" fmla="*/ 63 w 299"/>
                <a:gd name="T39" fmla="*/ 115 h 147"/>
                <a:gd name="T40" fmla="*/ 71 w 299"/>
                <a:gd name="T41" fmla="*/ 111 h 147"/>
                <a:gd name="T42" fmla="*/ 74 w 299"/>
                <a:gd name="T43" fmla="*/ 111 h 147"/>
                <a:gd name="T44" fmla="*/ 98 w 299"/>
                <a:gd name="T45" fmla="*/ 112 h 147"/>
                <a:gd name="T46" fmla="*/ 145 w 299"/>
                <a:gd name="T47" fmla="*/ 105 h 147"/>
                <a:gd name="T48" fmla="*/ 168 w 299"/>
                <a:gd name="T49" fmla="*/ 100 h 147"/>
                <a:gd name="T50" fmla="*/ 201 w 299"/>
                <a:gd name="T51" fmla="*/ 98 h 147"/>
                <a:gd name="T52" fmla="*/ 210 w 299"/>
                <a:gd name="T53" fmla="*/ 9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9" h="147">
                  <a:moveTo>
                    <a:pt x="210" y="98"/>
                  </a:moveTo>
                  <a:cubicBezTo>
                    <a:pt x="210" y="98"/>
                    <a:pt x="210" y="98"/>
                    <a:pt x="210" y="98"/>
                  </a:cubicBezTo>
                  <a:cubicBezTo>
                    <a:pt x="213" y="98"/>
                    <a:pt x="216" y="98"/>
                    <a:pt x="220" y="98"/>
                  </a:cubicBezTo>
                  <a:cubicBezTo>
                    <a:pt x="250" y="98"/>
                    <a:pt x="272" y="95"/>
                    <a:pt x="282" y="90"/>
                  </a:cubicBezTo>
                  <a:cubicBezTo>
                    <a:pt x="294" y="83"/>
                    <a:pt x="299" y="37"/>
                    <a:pt x="293" y="15"/>
                  </a:cubicBezTo>
                  <a:cubicBezTo>
                    <a:pt x="290" y="5"/>
                    <a:pt x="276" y="0"/>
                    <a:pt x="254" y="0"/>
                  </a:cubicBezTo>
                  <a:cubicBezTo>
                    <a:pt x="242" y="0"/>
                    <a:pt x="229" y="1"/>
                    <a:pt x="218" y="4"/>
                  </a:cubicBezTo>
                  <a:cubicBezTo>
                    <a:pt x="196" y="11"/>
                    <a:pt x="174" y="24"/>
                    <a:pt x="149" y="44"/>
                  </a:cubicBezTo>
                  <a:cubicBezTo>
                    <a:pt x="133" y="57"/>
                    <a:pt x="115" y="62"/>
                    <a:pt x="93" y="63"/>
                  </a:cubicBezTo>
                  <a:cubicBezTo>
                    <a:pt x="53" y="66"/>
                    <a:pt x="32" y="75"/>
                    <a:pt x="25" y="80"/>
                  </a:cubicBezTo>
                  <a:cubicBezTo>
                    <a:pt x="20" y="83"/>
                    <a:pt x="3" y="91"/>
                    <a:pt x="1" y="103"/>
                  </a:cubicBezTo>
                  <a:cubicBezTo>
                    <a:pt x="0" y="109"/>
                    <a:pt x="2" y="115"/>
                    <a:pt x="7" y="121"/>
                  </a:cubicBezTo>
                  <a:cubicBezTo>
                    <a:pt x="22" y="139"/>
                    <a:pt x="54" y="147"/>
                    <a:pt x="77" y="147"/>
                  </a:cubicBezTo>
                  <a:cubicBezTo>
                    <a:pt x="90" y="147"/>
                    <a:pt x="101" y="145"/>
                    <a:pt x="107" y="140"/>
                  </a:cubicBezTo>
                  <a:cubicBezTo>
                    <a:pt x="111" y="137"/>
                    <a:pt x="113" y="133"/>
                    <a:pt x="112" y="131"/>
                  </a:cubicBezTo>
                  <a:cubicBezTo>
                    <a:pt x="111" y="128"/>
                    <a:pt x="106" y="126"/>
                    <a:pt x="101" y="126"/>
                  </a:cubicBezTo>
                  <a:cubicBezTo>
                    <a:pt x="101" y="126"/>
                    <a:pt x="100" y="126"/>
                    <a:pt x="100" y="126"/>
                  </a:cubicBezTo>
                  <a:cubicBezTo>
                    <a:pt x="97" y="126"/>
                    <a:pt x="94" y="126"/>
                    <a:pt x="92" y="126"/>
                  </a:cubicBezTo>
                  <a:cubicBezTo>
                    <a:pt x="83" y="126"/>
                    <a:pt x="77" y="125"/>
                    <a:pt x="71" y="123"/>
                  </a:cubicBezTo>
                  <a:cubicBezTo>
                    <a:pt x="65" y="120"/>
                    <a:pt x="63" y="117"/>
                    <a:pt x="63" y="115"/>
                  </a:cubicBezTo>
                  <a:cubicBezTo>
                    <a:pt x="64" y="112"/>
                    <a:pt x="66" y="111"/>
                    <a:pt x="71" y="111"/>
                  </a:cubicBezTo>
                  <a:cubicBezTo>
                    <a:pt x="72" y="111"/>
                    <a:pt x="73" y="111"/>
                    <a:pt x="74" y="111"/>
                  </a:cubicBezTo>
                  <a:cubicBezTo>
                    <a:pt x="83" y="112"/>
                    <a:pt x="91" y="112"/>
                    <a:pt x="98" y="112"/>
                  </a:cubicBezTo>
                  <a:cubicBezTo>
                    <a:pt x="122" y="112"/>
                    <a:pt x="133" y="108"/>
                    <a:pt x="145" y="105"/>
                  </a:cubicBezTo>
                  <a:cubicBezTo>
                    <a:pt x="152" y="103"/>
                    <a:pt x="159" y="101"/>
                    <a:pt x="168" y="100"/>
                  </a:cubicBezTo>
                  <a:cubicBezTo>
                    <a:pt x="179" y="98"/>
                    <a:pt x="190" y="98"/>
                    <a:pt x="201" y="98"/>
                  </a:cubicBezTo>
                  <a:cubicBezTo>
                    <a:pt x="204" y="98"/>
                    <a:pt x="207" y="98"/>
                    <a:pt x="210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5"/>
            <p:cNvSpPr>
              <a:spLocks/>
            </p:cNvSpPr>
            <p:nvPr/>
          </p:nvSpPr>
          <p:spPr bwMode="auto">
            <a:xfrm>
              <a:off x="4722" y="2005"/>
              <a:ext cx="49" cy="21"/>
            </a:xfrm>
            <a:custGeom>
              <a:avLst/>
              <a:gdLst>
                <a:gd name="T0" fmla="*/ 61 w 70"/>
                <a:gd name="T1" fmla="*/ 0 h 30"/>
                <a:gd name="T2" fmla="*/ 60 w 70"/>
                <a:gd name="T3" fmla="*/ 0 h 30"/>
                <a:gd name="T4" fmla="*/ 59 w 70"/>
                <a:gd name="T5" fmla="*/ 0 h 30"/>
                <a:gd name="T6" fmla="*/ 56 w 70"/>
                <a:gd name="T7" fmla="*/ 0 h 30"/>
                <a:gd name="T8" fmla="*/ 50 w 70"/>
                <a:gd name="T9" fmla="*/ 0 h 30"/>
                <a:gd name="T10" fmla="*/ 1 w 70"/>
                <a:gd name="T11" fmla="*/ 13 h 30"/>
                <a:gd name="T12" fmla="*/ 3 w 70"/>
                <a:gd name="T13" fmla="*/ 28 h 30"/>
                <a:gd name="T14" fmla="*/ 7 w 70"/>
                <a:gd name="T15" fmla="*/ 30 h 30"/>
                <a:gd name="T16" fmla="*/ 10 w 70"/>
                <a:gd name="T17" fmla="*/ 30 h 30"/>
                <a:gd name="T18" fmla="*/ 55 w 70"/>
                <a:gd name="T19" fmla="*/ 16 h 30"/>
                <a:gd name="T20" fmla="*/ 69 w 70"/>
                <a:gd name="T21" fmla="*/ 4 h 30"/>
                <a:gd name="T22" fmla="*/ 61 w 70"/>
                <a:gd name="T2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30">
                  <a:moveTo>
                    <a:pt x="61" y="0"/>
                  </a:moveTo>
                  <a:cubicBezTo>
                    <a:pt x="61" y="0"/>
                    <a:pt x="60" y="0"/>
                    <a:pt x="60" y="0"/>
                  </a:cubicBezTo>
                  <a:cubicBezTo>
                    <a:pt x="60" y="0"/>
                    <a:pt x="59" y="0"/>
                    <a:pt x="59" y="0"/>
                  </a:cubicBezTo>
                  <a:cubicBezTo>
                    <a:pt x="58" y="0"/>
                    <a:pt x="58" y="0"/>
                    <a:pt x="56" y="0"/>
                  </a:cubicBezTo>
                  <a:cubicBezTo>
                    <a:pt x="55" y="0"/>
                    <a:pt x="53" y="0"/>
                    <a:pt x="50" y="0"/>
                  </a:cubicBezTo>
                  <a:cubicBezTo>
                    <a:pt x="12" y="0"/>
                    <a:pt x="2" y="7"/>
                    <a:pt x="1" y="13"/>
                  </a:cubicBezTo>
                  <a:cubicBezTo>
                    <a:pt x="0" y="18"/>
                    <a:pt x="0" y="25"/>
                    <a:pt x="3" y="28"/>
                  </a:cubicBezTo>
                  <a:cubicBezTo>
                    <a:pt x="4" y="29"/>
                    <a:pt x="5" y="30"/>
                    <a:pt x="7" y="30"/>
                  </a:cubicBezTo>
                  <a:cubicBezTo>
                    <a:pt x="8" y="30"/>
                    <a:pt x="9" y="30"/>
                    <a:pt x="10" y="30"/>
                  </a:cubicBezTo>
                  <a:cubicBezTo>
                    <a:pt x="22" y="27"/>
                    <a:pt x="44" y="21"/>
                    <a:pt x="55" y="16"/>
                  </a:cubicBezTo>
                  <a:cubicBezTo>
                    <a:pt x="66" y="11"/>
                    <a:pt x="70" y="7"/>
                    <a:pt x="69" y="4"/>
                  </a:cubicBezTo>
                  <a:cubicBezTo>
                    <a:pt x="69" y="3"/>
                    <a:pt x="68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6"/>
            <p:cNvSpPr>
              <a:spLocks/>
            </p:cNvSpPr>
            <p:nvPr/>
          </p:nvSpPr>
          <p:spPr bwMode="auto">
            <a:xfrm>
              <a:off x="4522" y="2001"/>
              <a:ext cx="531" cy="335"/>
            </a:xfrm>
            <a:custGeom>
              <a:avLst/>
              <a:gdLst>
                <a:gd name="T0" fmla="*/ 656 w 760"/>
                <a:gd name="T1" fmla="*/ 275 h 478"/>
                <a:gd name="T2" fmla="*/ 672 w 760"/>
                <a:gd name="T3" fmla="*/ 366 h 478"/>
                <a:gd name="T4" fmla="*/ 638 w 760"/>
                <a:gd name="T5" fmla="*/ 396 h 478"/>
                <a:gd name="T6" fmla="*/ 636 w 760"/>
                <a:gd name="T7" fmla="*/ 393 h 478"/>
                <a:gd name="T8" fmla="*/ 633 w 760"/>
                <a:gd name="T9" fmla="*/ 387 h 478"/>
                <a:gd name="T10" fmla="*/ 597 w 760"/>
                <a:gd name="T11" fmla="*/ 218 h 478"/>
                <a:gd name="T12" fmla="*/ 552 w 760"/>
                <a:gd name="T13" fmla="*/ 128 h 478"/>
                <a:gd name="T14" fmla="*/ 435 w 760"/>
                <a:gd name="T15" fmla="*/ 0 h 478"/>
                <a:gd name="T16" fmla="*/ 288 w 760"/>
                <a:gd name="T17" fmla="*/ 50 h 478"/>
                <a:gd name="T18" fmla="*/ 236 w 760"/>
                <a:gd name="T19" fmla="*/ 64 h 478"/>
                <a:gd name="T20" fmla="*/ 254 w 760"/>
                <a:gd name="T21" fmla="*/ 259 h 478"/>
                <a:gd name="T22" fmla="*/ 326 w 760"/>
                <a:gd name="T23" fmla="*/ 295 h 478"/>
                <a:gd name="T24" fmla="*/ 243 w 760"/>
                <a:gd name="T25" fmla="*/ 273 h 478"/>
                <a:gd name="T26" fmla="*/ 202 w 760"/>
                <a:gd name="T27" fmla="*/ 310 h 478"/>
                <a:gd name="T28" fmla="*/ 128 w 760"/>
                <a:gd name="T29" fmla="*/ 396 h 478"/>
                <a:gd name="T30" fmla="*/ 123 w 760"/>
                <a:gd name="T31" fmla="*/ 395 h 478"/>
                <a:gd name="T32" fmla="*/ 110 w 760"/>
                <a:gd name="T33" fmla="*/ 370 h 478"/>
                <a:gd name="T34" fmla="*/ 149 w 760"/>
                <a:gd name="T35" fmla="*/ 219 h 478"/>
                <a:gd name="T36" fmla="*/ 35 w 760"/>
                <a:gd name="T37" fmla="*/ 238 h 478"/>
                <a:gd name="T38" fmla="*/ 117 w 760"/>
                <a:gd name="T39" fmla="*/ 193 h 478"/>
                <a:gd name="T40" fmla="*/ 176 w 760"/>
                <a:gd name="T41" fmla="*/ 176 h 478"/>
                <a:gd name="T42" fmla="*/ 135 w 760"/>
                <a:gd name="T43" fmla="*/ 21 h 478"/>
                <a:gd name="T44" fmla="*/ 79 w 760"/>
                <a:gd name="T45" fmla="*/ 67 h 478"/>
                <a:gd name="T46" fmla="*/ 128 w 760"/>
                <a:gd name="T47" fmla="*/ 112 h 478"/>
                <a:gd name="T48" fmla="*/ 36 w 760"/>
                <a:gd name="T49" fmla="*/ 107 h 478"/>
                <a:gd name="T50" fmla="*/ 46 w 760"/>
                <a:gd name="T51" fmla="*/ 307 h 478"/>
                <a:gd name="T52" fmla="*/ 107 w 760"/>
                <a:gd name="T53" fmla="*/ 285 h 478"/>
                <a:gd name="T54" fmla="*/ 119 w 760"/>
                <a:gd name="T55" fmla="*/ 293 h 478"/>
                <a:gd name="T56" fmla="*/ 62 w 760"/>
                <a:gd name="T57" fmla="*/ 326 h 478"/>
                <a:gd name="T58" fmla="*/ 165 w 760"/>
                <a:gd name="T59" fmla="*/ 437 h 478"/>
                <a:gd name="T60" fmla="*/ 295 w 760"/>
                <a:gd name="T61" fmla="*/ 357 h 478"/>
                <a:gd name="T62" fmla="*/ 383 w 760"/>
                <a:gd name="T63" fmla="*/ 328 h 478"/>
                <a:gd name="T64" fmla="*/ 357 w 760"/>
                <a:gd name="T65" fmla="*/ 196 h 478"/>
                <a:gd name="T66" fmla="*/ 257 w 760"/>
                <a:gd name="T67" fmla="*/ 185 h 478"/>
                <a:gd name="T68" fmla="*/ 254 w 760"/>
                <a:gd name="T69" fmla="*/ 182 h 478"/>
                <a:gd name="T70" fmla="*/ 245 w 760"/>
                <a:gd name="T71" fmla="*/ 163 h 478"/>
                <a:gd name="T72" fmla="*/ 268 w 760"/>
                <a:gd name="T73" fmla="*/ 161 h 478"/>
                <a:gd name="T74" fmla="*/ 340 w 760"/>
                <a:gd name="T75" fmla="*/ 146 h 478"/>
                <a:gd name="T76" fmla="*/ 432 w 760"/>
                <a:gd name="T77" fmla="*/ 89 h 478"/>
                <a:gd name="T78" fmla="*/ 443 w 760"/>
                <a:gd name="T79" fmla="*/ 108 h 478"/>
                <a:gd name="T80" fmla="*/ 389 w 760"/>
                <a:gd name="T81" fmla="*/ 223 h 478"/>
                <a:gd name="T82" fmla="*/ 411 w 760"/>
                <a:gd name="T83" fmla="*/ 288 h 478"/>
                <a:gd name="T84" fmla="*/ 476 w 760"/>
                <a:gd name="T85" fmla="*/ 291 h 478"/>
                <a:gd name="T86" fmla="*/ 481 w 760"/>
                <a:gd name="T87" fmla="*/ 292 h 478"/>
                <a:gd name="T88" fmla="*/ 482 w 760"/>
                <a:gd name="T89" fmla="*/ 368 h 478"/>
                <a:gd name="T90" fmla="*/ 427 w 760"/>
                <a:gd name="T91" fmla="*/ 336 h 478"/>
                <a:gd name="T92" fmla="*/ 308 w 760"/>
                <a:gd name="T93" fmla="*/ 376 h 478"/>
                <a:gd name="T94" fmla="*/ 254 w 760"/>
                <a:gd name="T95" fmla="*/ 389 h 478"/>
                <a:gd name="T96" fmla="*/ 282 w 760"/>
                <a:gd name="T97" fmla="*/ 478 h 478"/>
                <a:gd name="T98" fmla="*/ 358 w 760"/>
                <a:gd name="T99" fmla="*/ 453 h 478"/>
                <a:gd name="T100" fmla="*/ 546 w 760"/>
                <a:gd name="T101" fmla="*/ 275 h 478"/>
                <a:gd name="T102" fmla="*/ 443 w 760"/>
                <a:gd name="T103" fmla="*/ 186 h 478"/>
                <a:gd name="T104" fmla="*/ 468 w 760"/>
                <a:gd name="T105" fmla="*/ 167 h 478"/>
                <a:gd name="T106" fmla="*/ 472 w 760"/>
                <a:gd name="T107" fmla="*/ 167 h 478"/>
                <a:gd name="T108" fmla="*/ 571 w 760"/>
                <a:gd name="T109" fmla="*/ 365 h 478"/>
                <a:gd name="T110" fmla="*/ 647 w 760"/>
                <a:gd name="T111" fmla="*/ 454 h 478"/>
                <a:gd name="T112" fmla="*/ 688 w 760"/>
                <a:gd name="T113" fmla="*/ 24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0" h="478">
                  <a:moveTo>
                    <a:pt x="688" y="240"/>
                  </a:moveTo>
                  <a:cubicBezTo>
                    <a:pt x="678" y="240"/>
                    <a:pt x="668" y="244"/>
                    <a:pt x="662" y="251"/>
                  </a:cubicBezTo>
                  <a:cubicBezTo>
                    <a:pt x="657" y="257"/>
                    <a:pt x="655" y="265"/>
                    <a:pt x="656" y="275"/>
                  </a:cubicBezTo>
                  <a:cubicBezTo>
                    <a:pt x="660" y="301"/>
                    <a:pt x="662" y="326"/>
                    <a:pt x="662" y="347"/>
                  </a:cubicBezTo>
                  <a:cubicBezTo>
                    <a:pt x="662" y="358"/>
                    <a:pt x="663" y="362"/>
                    <a:pt x="671" y="364"/>
                  </a:cubicBezTo>
                  <a:cubicBezTo>
                    <a:pt x="672" y="364"/>
                    <a:pt x="672" y="365"/>
                    <a:pt x="672" y="366"/>
                  </a:cubicBezTo>
                  <a:cubicBezTo>
                    <a:pt x="672" y="367"/>
                    <a:pt x="672" y="368"/>
                    <a:pt x="671" y="368"/>
                  </a:cubicBezTo>
                  <a:cubicBezTo>
                    <a:pt x="659" y="373"/>
                    <a:pt x="647" y="379"/>
                    <a:pt x="640" y="394"/>
                  </a:cubicBezTo>
                  <a:cubicBezTo>
                    <a:pt x="640" y="395"/>
                    <a:pt x="639" y="396"/>
                    <a:pt x="638" y="396"/>
                  </a:cubicBezTo>
                  <a:cubicBezTo>
                    <a:pt x="638" y="396"/>
                    <a:pt x="638" y="396"/>
                    <a:pt x="638" y="396"/>
                  </a:cubicBezTo>
                  <a:cubicBezTo>
                    <a:pt x="637" y="396"/>
                    <a:pt x="636" y="395"/>
                    <a:pt x="636" y="394"/>
                  </a:cubicBezTo>
                  <a:cubicBezTo>
                    <a:pt x="636" y="393"/>
                    <a:pt x="636" y="393"/>
                    <a:pt x="636" y="393"/>
                  </a:cubicBezTo>
                  <a:cubicBezTo>
                    <a:pt x="636" y="390"/>
                    <a:pt x="636" y="390"/>
                    <a:pt x="635" y="390"/>
                  </a:cubicBezTo>
                  <a:cubicBezTo>
                    <a:pt x="634" y="390"/>
                    <a:pt x="633" y="390"/>
                    <a:pt x="633" y="389"/>
                  </a:cubicBezTo>
                  <a:cubicBezTo>
                    <a:pt x="633" y="388"/>
                    <a:pt x="633" y="387"/>
                    <a:pt x="633" y="387"/>
                  </a:cubicBezTo>
                  <a:cubicBezTo>
                    <a:pt x="647" y="359"/>
                    <a:pt x="651" y="328"/>
                    <a:pt x="644" y="288"/>
                  </a:cubicBezTo>
                  <a:cubicBezTo>
                    <a:pt x="639" y="256"/>
                    <a:pt x="618" y="238"/>
                    <a:pt x="597" y="218"/>
                  </a:cubicBezTo>
                  <a:cubicBezTo>
                    <a:pt x="597" y="218"/>
                    <a:pt x="597" y="218"/>
                    <a:pt x="597" y="218"/>
                  </a:cubicBezTo>
                  <a:cubicBezTo>
                    <a:pt x="595" y="216"/>
                    <a:pt x="593" y="214"/>
                    <a:pt x="591" y="212"/>
                  </a:cubicBezTo>
                  <a:cubicBezTo>
                    <a:pt x="570" y="192"/>
                    <a:pt x="560" y="159"/>
                    <a:pt x="554" y="135"/>
                  </a:cubicBezTo>
                  <a:cubicBezTo>
                    <a:pt x="553" y="133"/>
                    <a:pt x="552" y="130"/>
                    <a:pt x="552" y="128"/>
                  </a:cubicBezTo>
                  <a:cubicBezTo>
                    <a:pt x="545" y="105"/>
                    <a:pt x="539" y="105"/>
                    <a:pt x="504" y="101"/>
                  </a:cubicBezTo>
                  <a:cubicBezTo>
                    <a:pt x="462" y="96"/>
                    <a:pt x="458" y="49"/>
                    <a:pt x="455" y="17"/>
                  </a:cubicBezTo>
                  <a:cubicBezTo>
                    <a:pt x="455" y="6"/>
                    <a:pt x="448" y="0"/>
                    <a:pt x="435" y="0"/>
                  </a:cubicBezTo>
                  <a:cubicBezTo>
                    <a:pt x="432" y="0"/>
                    <a:pt x="430" y="1"/>
                    <a:pt x="427" y="1"/>
                  </a:cubicBezTo>
                  <a:cubicBezTo>
                    <a:pt x="414" y="2"/>
                    <a:pt x="394" y="6"/>
                    <a:pt x="368" y="22"/>
                  </a:cubicBezTo>
                  <a:cubicBezTo>
                    <a:pt x="342" y="37"/>
                    <a:pt x="305" y="48"/>
                    <a:pt x="288" y="50"/>
                  </a:cubicBezTo>
                  <a:cubicBezTo>
                    <a:pt x="286" y="50"/>
                    <a:pt x="284" y="51"/>
                    <a:pt x="281" y="51"/>
                  </a:cubicBezTo>
                  <a:cubicBezTo>
                    <a:pt x="281" y="51"/>
                    <a:pt x="281" y="51"/>
                    <a:pt x="281" y="51"/>
                  </a:cubicBezTo>
                  <a:cubicBezTo>
                    <a:pt x="268" y="52"/>
                    <a:pt x="253" y="53"/>
                    <a:pt x="236" y="64"/>
                  </a:cubicBezTo>
                  <a:cubicBezTo>
                    <a:pt x="192" y="92"/>
                    <a:pt x="188" y="171"/>
                    <a:pt x="193" y="203"/>
                  </a:cubicBezTo>
                  <a:cubicBezTo>
                    <a:pt x="193" y="204"/>
                    <a:pt x="193" y="204"/>
                    <a:pt x="193" y="204"/>
                  </a:cubicBezTo>
                  <a:cubicBezTo>
                    <a:pt x="198" y="235"/>
                    <a:pt x="201" y="253"/>
                    <a:pt x="254" y="259"/>
                  </a:cubicBezTo>
                  <a:cubicBezTo>
                    <a:pt x="299" y="264"/>
                    <a:pt x="322" y="283"/>
                    <a:pt x="328" y="289"/>
                  </a:cubicBezTo>
                  <a:cubicBezTo>
                    <a:pt x="329" y="290"/>
                    <a:pt x="329" y="291"/>
                    <a:pt x="328" y="292"/>
                  </a:cubicBezTo>
                  <a:cubicBezTo>
                    <a:pt x="326" y="295"/>
                    <a:pt x="326" y="295"/>
                    <a:pt x="326" y="295"/>
                  </a:cubicBezTo>
                  <a:cubicBezTo>
                    <a:pt x="326" y="296"/>
                    <a:pt x="325" y="296"/>
                    <a:pt x="324" y="296"/>
                  </a:cubicBezTo>
                  <a:cubicBezTo>
                    <a:pt x="324" y="296"/>
                    <a:pt x="323" y="296"/>
                    <a:pt x="323" y="296"/>
                  </a:cubicBezTo>
                  <a:cubicBezTo>
                    <a:pt x="296" y="281"/>
                    <a:pt x="267" y="273"/>
                    <a:pt x="243" y="273"/>
                  </a:cubicBezTo>
                  <a:cubicBezTo>
                    <a:pt x="240" y="273"/>
                    <a:pt x="238" y="273"/>
                    <a:pt x="236" y="273"/>
                  </a:cubicBezTo>
                  <a:cubicBezTo>
                    <a:pt x="216" y="274"/>
                    <a:pt x="211" y="287"/>
                    <a:pt x="205" y="302"/>
                  </a:cubicBezTo>
                  <a:cubicBezTo>
                    <a:pt x="204" y="304"/>
                    <a:pt x="203" y="307"/>
                    <a:pt x="202" y="310"/>
                  </a:cubicBezTo>
                  <a:cubicBezTo>
                    <a:pt x="191" y="336"/>
                    <a:pt x="172" y="350"/>
                    <a:pt x="155" y="362"/>
                  </a:cubicBezTo>
                  <a:cubicBezTo>
                    <a:pt x="153" y="363"/>
                    <a:pt x="153" y="363"/>
                    <a:pt x="153" y="363"/>
                  </a:cubicBezTo>
                  <a:cubicBezTo>
                    <a:pt x="137" y="374"/>
                    <a:pt x="131" y="382"/>
                    <a:pt x="128" y="396"/>
                  </a:cubicBezTo>
                  <a:cubicBezTo>
                    <a:pt x="127" y="397"/>
                    <a:pt x="126" y="397"/>
                    <a:pt x="125" y="397"/>
                  </a:cubicBezTo>
                  <a:cubicBezTo>
                    <a:pt x="125" y="397"/>
                    <a:pt x="125" y="397"/>
                    <a:pt x="125" y="397"/>
                  </a:cubicBezTo>
                  <a:cubicBezTo>
                    <a:pt x="124" y="397"/>
                    <a:pt x="123" y="396"/>
                    <a:pt x="123" y="395"/>
                  </a:cubicBezTo>
                  <a:cubicBezTo>
                    <a:pt x="121" y="384"/>
                    <a:pt x="118" y="379"/>
                    <a:pt x="110" y="374"/>
                  </a:cubicBezTo>
                  <a:cubicBezTo>
                    <a:pt x="109" y="373"/>
                    <a:pt x="108" y="373"/>
                    <a:pt x="108" y="372"/>
                  </a:cubicBezTo>
                  <a:cubicBezTo>
                    <a:pt x="108" y="371"/>
                    <a:pt x="109" y="370"/>
                    <a:pt x="110" y="370"/>
                  </a:cubicBezTo>
                  <a:cubicBezTo>
                    <a:pt x="150" y="353"/>
                    <a:pt x="177" y="329"/>
                    <a:pt x="185" y="304"/>
                  </a:cubicBezTo>
                  <a:cubicBezTo>
                    <a:pt x="191" y="287"/>
                    <a:pt x="191" y="273"/>
                    <a:pt x="187" y="260"/>
                  </a:cubicBezTo>
                  <a:cubicBezTo>
                    <a:pt x="182" y="244"/>
                    <a:pt x="169" y="230"/>
                    <a:pt x="149" y="219"/>
                  </a:cubicBezTo>
                  <a:cubicBezTo>
                    <a:pt x="138" y="212"/>
                    <a:pt x="125" y="209"/>
                    <a:pt x="112" y="209"/>
                  </a:cubicBezTo>
                  <a:cubicBezTo>
                    <a:pt x="80" y="209"/>
                    <a:pt x="52" y="226"/>
                    <a:pt x="46" y="232"/>
                  </a:cubicBezTo>
                  <a:cubicBezTo>
                    <a:pt x="43" y="235"/>
                    <a:pt x="38" y="238"/>
                    <a:pt x="35" y="238"/>
                  </a:cubicBezTo>
                  <a:cubicBezTo>
                    <a:pt x="33" y="238"/>
                    <a:pt x="32" y="237"/>
                    <a:pt x="32" y="237"/>
                  </a:cubicBezTo>
                  <a:cubicBezTo>
                    <a:pt x="31" y="235"/>
                    <a:pt x="32" y="232"/>
                    <a:pt x="38" y="226"/>
                  </a:cubicBezTo>
                  <a:cubicBezTo>
                    <a:pt x="57" y="204"/>
                    <a:pt x="84" y="193"/>
                    <a:pt x="117" y="193"/>
                  </a:cubicBezTo>
                  <a:cubicBezTo>
                    <a:pt x="130" y="193"/>
                    <a:pt x="141" y="195"/>
                    <a:pt x="149" y="196"/>
                  </a:cubicBezTo>
                  <a:cubicBezTo>
                    <a:pt x="151" y="197"/>
                    <a:pt x="153" y="197"/>
                    <a:pt x="155" y="197"/>
                  </a:cubicBezTo>
                  <a:cubicBezTo>
                    <a:pt x="168" y="197"/>
                    <a:pt x="176" y="186"/>
                    <a:pt x="176" y="176"/>
                  </a:cubicBezTo>
                  <a:cubicBezTo>
                    <a:pt x="177" y="173"/>
                    <a:pt x="179" y="137"/>
                    <a:pt x="188" y="111"/>
                  </a:cubicBezTo>
                  <a:cubicBezTo>
                    <a:pt x="194" y="92"/>
                    <a:pt x="208" y="66"/>
                    <a:pt x="226" y="53"/>
                  </a:cubicBezTo>
                  <a:cubicBezTo>
                    <a:pt x="201" y="49"/>
                    <a:pt x="157" y="31"/>
                    <a:pt x="135" y="21"/>
                  </a:cubicBezTo>
                  <a:cubicBezTo>
                    <a:pt x="129" y="18"/>
                    <a:pt x="124" y="17"/>
                    <a:pt x="118" y="17"/>
                  </a:cubicBezTo>
                  <a:cubicBezTo>
                    <a:pt x="102" y="17"/>
                    <a:pt x="89" y="28"/>
                    <a:pt x="86" y="33"/>
                  </a:cubicBezTo>
                  <a:cubicBezTo>
                    <a:pt x="79" y="47"/>
                    <a:pt x="76" y="58"/>
                    <a:pt x="79" y="67"/>
                  </a:cubicBezTo>
                  <a:cubicBezTo>
                    <a:pt x="83" y="80"/>
                    <a:pt x="98" y="92"/>
                    <a:pt x="129" y="108"/>
                  </a:cubicBezTo>
                  <a:cubicBezTo>
                    <a:pt x="130" y="108"/>
                    <a:pt x="130" y="110"/>
                    <a:pt x="130" y="111"/>
                  </a:cubicBezTo>
                  <a:cubicBezTo>
                    <a:pt x="129" y="112"/>
                    <a:pt x="129" y="112"/>
                    <a:pt x="128" y="112"/>
                  </a:cubicBezTo>
                  <a:cubicBezTo>
                    <a:pt x="127" y="112"/>
                    <a:pt x="127" y="112"/>
                    <a:pt x="127" y="112"/>
                  </a:cubicBezTo>
                  <a:cubicBezTo>
                    <a:pt x="103" y="103"/>
                    <a:pt x="82" y="97"/>
                    <a:pt x="64" y="97"/>
                  </a:cubicBezTo>
                  <a:cubicBezTo>
                    <a:pt x="52" y="97"/>
                    <a:pt x="42" y="101"/>
                    <a:pt x="36" y="107"/>
                  </a:cubicBezTo>
                  <a:cubicBezTo>
                    <a:pt x="21" y="121"/>
                    <a:pt x="9" y="139"/>
                    <a:pt x="5" y="183"/>
                  </a:cubicBezTo>
                  <a:cubicBezTo>
                    <a:pt x="0" y="248"/>
                    <a:pt x="24" y="287"/>
                    <a:pt x="31" y="298"/>
                  </a:cubicBezTo>
                  <a:cubicBezTo>
                    <a:pt x="35" y="304"/>
                    <a:pt x="40" y="307"/>
                    <a:pt x="46" y="307"/>
                  </a:cubicBezTo>
                  <a:cubicBezTo>
                    <a:pt x="49" y="307"/>
                    <a:pt x="52" y="306"/>
                    <a:pt x="56" y="304"/>
                  </a:cubicBezTo>
                  <a:cubicBezTo>
                    <a:pt x="64" y="300"/>
                    <a:pt x="89" y="289"/>
                    <a:pt x="107" y="285"/>
                  </a:cubicBezTo>
                  <a:cubicBezTo>
                    <a:pt x="107" y="285"/>
                    <a:pt x="107" y="285"/>
                    <a:pt x="107" y="285"/>
                  </a:cubicBezTo>
                  <a:cubicBezTo>
                    <a:pt x="108" y="285"/>
                    <a:pt x="108" y="285"/>
                    <a:pt x="108" y="285"/>
                  </a:cubicBezTo>
                  <a:cubicBezTo>
                    <a:pt x="118" y="290"/>
                    <a:pt x="118" y="290"/>
                    <a:pt x="118" y="290"/>
                  </a:cubicBezTo>
                  <a:cubicBezTo>
                    <a:pt x="119" y="291"/>
                    <a:pt x="119" y="292"/>
                    <a:pt x="119" y="293"/>
                  </a:cubicBezTo>
                  <a:cubicBezTo>
                    <a:pt x="119" y="294"/>
                    <a:pt x="118" y="294"/>
                    <a:pt x="117" y="295"/>
                  </a:cubicBezTo>
                  <a:cubicBezTo>
                    <a:pt x="116" y="295"/>
                    <a:pt x="115" y="295"/>
                    <a:pt x="114" y="295"/>
                  </a:cubicBezTo>
                  <a:cubicBezTo>
                    <a:pt x="103" y="298"/>
                    <a:pt x="80" y="304"/>
                    <a:pt x="62" y="326"/>
                  </a:cubicBezTo>
                  <a:cubicBezTo>
                    <a:pt x="48" y="344"/>
                    <a:pt x="53" y="366"/>
                    <a:pt x="77" y="393"/>
                  </a:cubicBezTo>
                  <a:cubicBezTo>
                    <a:pt x="87" y="404"/>
                    <a:pt x="117" y="437"/>
                    <a:pt x="162" y="437"/>
                  </a:cubicBezTo>
                  <a:cubicBezTo>
                    <a:pt x="163" y="437"/>
                    <a:pt x="164" y="437"/>
                    <a:pt x="165" y="437"/>
                  </a:cubicBezTo>
                  <a:cubicBezTo>
                    <a:pt x="204" y="436"/>
                    <a:pt x="243" y="388"/>
                    <a:pt x="258" y="362"/>
                  </a:cubicBezTo>
                  <a:cubicBezTo>
                    <a:pt x="262" y="356"/>
                    <a:pt x="267" y="353"/>
                    <a:pt x="274" y="353"/>
                  </a:cubicBezTo>
                  <a:cubicBezTo>
                    <a:pt x="280" y="353"/>
                    <a:pt x="287" y="355"/>
                    <a:pt x="295" y="357"/>
                  </a:cubicBezTo>
                  <a:cubicBezTo>
                    <a:pt x="301" y="359"/>
                    <a:pt x="307" y="361"/>
                    <a:pt x="314" y="362"/>
                  </a:cubicBezTo>
                  <a:cubicBezTo>
                    <a:pt x="318" y="363"/>
                    <a:pt x="322" y="363"/>
                    <a:pt x="326" y="363"/>
                  </a:cubicBezTo>
                  <a:cubicBezTo>
                    <a:pt x="356" y="363"/>
                    <a:pt x="376" y="338"/>
                    <a:pt x="383" y="328"/>
                  </a:cubicBezTo>
                  <a:cubicBezTo>
                    <a:pt x="399" y="304"/>
                    <a:pt x="390" y="266"/>
                    <a:pt x="386" y="248"/>
                  </a:cubicBezTo>
                  <a:cubicBezTo>
                    <a:pt x="382" y="232"/>
                    <a:pt x="371" y="217"/>
                    <a:pt x="362" y="203"/>
                  </a:cubicBezTo>
                  <a:cubicBezTo>
                    <a:pt x="360" y="201"/>
                    <a:pt x="359" y="198"/>
                    <a:pt x="357" y="196"/>
                  </a:cubicBezTo>
                  <a:cubicBezTo>
                    <a:pt x="347" y="181"/>
                    <a:pt x="336" y="175"/>
                    <a:pt x="326" y="171"/>
                  </a:cubicBezTo>
                  <a:cubicBezTo>
                    <a:pt x="321" y="170"/>
                    <a:pt x="315" y="168"/>
                    <a:pt x="307" y="168"/>
                  </a:cubicBezTo>
                  <a:cubicBezTo>
                    <a:pt x="290" y="168"/>
                    <a:pt x="267" y="174"/>
                    <a:pt x="257" y="185"/>
                  </a:cubicBezTo>
                  <a:cubicBezTo>
                    <a:pt x="257" y="185"/>
                    <a:pt x="256" y="186"/>
                    <a:pt x="256" y="186"/>
                  </a:cubicBezTo>
                  <a:cubicBezTo>
                    <a:pt x="255" y="186"/>
                    <a:pt x="255" y="185"/>
                    <a:pt x="254" y="185"/>
                  </a:cubicBezTo>
                  <a:cubicBezTo>
                    <a:pt x="253" y="184"/>
                    <a:pt x="253" y="183"/>
                    <a:pt x="254" y="182"/>
                  </a:cubicBezTo>
                  <a:cubicBezTo>
                    <a:pt x="257" y="178"/>
                    <a:pt x="259" y="174"/>
                    <a:pt x="258" y="172"/>
                  </a:cubicBezTo>
                  <a:cubicBezTo>
                    <a:pt x="257" y="169"/>
                    <a:pt x="253" y="166"/>
                    <a:pt x="247" y="165"/>
                  </a:cubicBezTo>
                  <a:cubicBezTo>
                    <a:pt x="246" y="165"/>
                    <a:pt x="245" y="164"/>
                    <a:pt x="245" y="163"/>
                  </a:cubicBezTo>
                  <a:cubicBezTo>
                    <a:pt x="246" y="162"/>
                    <a:pt x="247" y="161"/>
                    <a:pt x="248" y="161"/>
                  </a:cubicBezTo>
                  <a:cubicBezTo>
                    <a:pt x="248" y="161"/>
                    <a:pt x="248" y="161"/>
                    <a:pt x="248" y="161"/>
                  </a:cubicBezTo>
                  <a:cubicBezTo>
                    <a:pt x="255" y="161"/>
                    <a:pt x="262" y="161"/>
                    <a:pt x="268" y="161"/>
                  </a:cubicBezTo>
                  <a:cubicBezTo>
                    <a:pt x="303" y="161"/>
                    <a:pt x="320" y="154"/>
                    <a:pt x="335" y="149"/>
                  </a:cubicBezTo>
                  <a:cubicBezTo>
                    <a:pt x="335" y="148"/>
                    <a:pt x="335" y="148"/>
                    <a:pt x="335" y="148"/>
                  </a:cubicBezTo>
                  <a:cubicBezTo>
                    <a:pt x="337" y="148"/>
                    <a:pt x="338" y="147"/>
                    <a:pt x="340" y="146"/>
                  </a:cubicBezTo>
                  <a:cubicBezTo>
                    <a:pt x="358" y="140"/>
                    <a:pt x="415" y="106"/>
                    <a:pt x="429" y="90"/>
                  </a:cubicBezTo>
                  <a:cubicBezTo>
                    <a:pt x="430" y="89"/>
                    <a:pt x="430" y="89"/>
                    <a:pt x="431" y="89"/>
                  </a:cubicBezTo>
                  <a:cubicBezTo>
                    <a:pt x="431" y="89"/>
                    <a:pt x="432" y="89"/>
                    <a:pt x="432" y="89"/>
                  </a:cubicBezTo>
                  <a:cubicBezTo>
                    <a:pt x="433" y="90"/>
                    <a:pt x="433" y="91"/>
                    <a:pt x="433" y="92"/>
                  </a:cubicBezTo>
                  <a:cubicBezTo>
                    <a:pt x="432" y="99"/>
                    <a:pt x="433" y="104"/>
                    <a:pt x="441" y="105"/>
                  </a:cubicBezTo>
                  <a:cubicBezTo>
                    <a:pt x="442" y="106"/>
                    <a:pt x="443" y="107"/>
                    <a:pt x="443" y="108"/>
                  </a:cubicBezTo>
                  <a:cubicBezTo>
                    <a:pt x="443" y="109"/>
                    <a:pt x="442" y="110"/>
                    <a:pt x="441" y="110"/>
                  </a:cubicBezTo>
                  <a:cubicBezTo>
                    <a:pt x="399" y="122"/>
                    <a:pt x="373" y="141"/>
                    <a:pt x="368" y="163"/>
                  </a:cubicBezTo>
                  <a:cubicBezTo>
                    <a:pt x="363" y="180"/>
                    <a:pt x="378" y="204"/>
                    <a:pt x="389" y="223"/>
                  </a:cubicBezTo>
                  <a:cubicBezTo>
                    <a:pt x="390" y="223"/>
                    <a:pt x="390" y="223"/>
                    <a:pt x="390" y="223"/>
                  </a:cubicBezTo>
                  <a:cubicBezTo>
                    <a:pt x="402" y="244"/>
                    <a:pt x="406" y="262"/>
                    <a:pt x="409" y="278"/>
                  </a:cubicBezTo>
                  <a:cubicBezTo>
                    <a:pt x="409" y="282"/>
                    <a:pt x="410" y="285"/>
                    <a:pt x="411" y="288"/>
                  </a:cubicBezTo>
                  <a:cubicBezTo>
                    <a:pt x="416" y="311"/>
                    <a:pt x="428" y="324"/>
                    <a:pt x="445" y="324"/>
                  </a:cubicBezTo>
                  <a:cubicBezTo>
                    <a:pt x="445" y="324"/>
                    <a:pt x="445" y="324"/>
                    <a:pt x="446" y="324"/>
                  </a:cubicBezTo>
                  <a:cubicBezTo>
                    <a:pt x="465" y="324"/>
                    <a:pt x="473" y="306"/>
                    <a:pt x="476" y="291"/>
                  </a:cubicBezTo>
                  <a:cubicBezTo>
                    <a:pt x="477" y="290"/>
                    <a:pt x="477" y="289"/>
                    <a:pt x="479" y="289"/>
                  </a:cubicBezTo>
                  <a:cubicBezTo>
                    <a:pt x="479" y="289"/>
                    <a:pt x="479" y="289"/>
                    <a:pt x="479" y="289"/>
                  </a:cubicBezTo>
                  <a:cubicBezTo>
                    <a:pt x="480" y="289"/>
                    <a:pt x="481" y="290"/>
                    <a:pt x="481" y="292"/>
                  </a:cubicBezTo>
                  <a:cubicBezTo>
                    <a:pt x="478" y="314"/>
                    <a:pt x="476" y="337"/>
                    <a:pt x="484" y="366"/>
                  </a:cubicBezTo>
                  <a:cubicBezTo>
                    <a:pt x="485" y="367"/>
                    <a:pt x="484" y="368"/>
                    <a:pt x="483" y="368"/>
                  </a:cubicBezTo>
                  <a:cubicBezTo>
                    <a:pt x="483" y="368"/>
                    <a:pt x="483" y="368"/>
                    <a:pt x="482" y="368"/>
                  </a:cubicBezTo>
                  <a:cubicBezTo>
                    <a:pt x="482" y="368"/>
                    <a:pt x="481" y="368"/>
                    <a:pt x="480" y="367"/>
                  </a:cubicBezTo>
                  <a:cubicBezTo>
                    <a:pt x="466" y="341"/>
                    <a:pt x="447" y="337"/>
                    <a:pt x="430" y="336"/>
                  </a:cubicBezTo>
                  <a:cubicBezTo>
                    <a:pt x="429" y="336"/>
                    <a:pt x="428" y="336"/>
                    <a:pt x="427" y="336"/>
                  </a:cubicBezTo>
                  <a:cubicBezTo>
                    <a:pt x="417" y="336"/>
                    <a:pt x="397" y="339"/>
                    <a:pt x="375" y="358"/>
                  </a:cubicBezTo>
                  <a:cubicBezTo>
                    <a:pt x="360" y="371"/>
                    <a:pt x="343" y="378"/>
                    <a:pt x="324" y="378"/>
                  </a:cubicBezTo>
                  <a:cubicBezTo>
                    <a:pt x="319" y="378"/>
                    <a:pt x="313" y="377"/>
                    <a:pt x="308" y="376"/>
                  </a:cubicBezTo>
                  <a:cubicBezTo>
                    <a:pt x="301" y="375"/>
                    <a:pt x="294" y="374"/>
                    <a:pt x="289" y="374"/>
                  </a:cubicBezTo>
                  <a:cubicBezTo>
                    <a:pt x="271" y="374"/>
                    <a:pt x="264" y="380"/>
                    <a:pt x="256" y="388"/>
                  </a:cubicBezTo>
                  <a:cubicBezTo>
                    <a:pt x="256" y="388"/>
                    <a:pt x="255" y="389"/>
                    <a:pt x="254" y="389"/>
                  </a:cubicBezTo>
                  <a:cubicBezTo>
                    <a:pt x="243" y="399"/>
                    <a:pt x="222" y="429"/>
                    <a:pt x="219" y="437"/>
                  </a:cubicBezTo>
                  <a:cubicBezTo>
                    <a:pt x="216" y="443"/>
                    <a:pt x="211" y="457"/>
                    <a:pt x="223" y="463"/>
                  </a:cubicBezTo>
                  <a:cubicBezTo>
                    <a:pt x="236" y="470"/>
                    <a:pt x="257" y="478"/>
                    <a:pt x="282" y="478"/>
                  </a:cubicBezTo>
                  <a:cubicBezTo>
                    <a:pt x="308" y="478"/>
                    <a:pt x="333" y="470"/>
                    <a:pt x="357" y="454"/>
                  </a:cubicBezTo>
                  <a:cubicBezTo>
                    <a:pt x="357" y="453"/>
                    <a:pt x="358" y="453"/>
                    <a:pt x="358" y="453"/>
                  </a:cubicBezTo>
                  <a:cubicBezTo>
                    <a:pt x="358" y="453"/>
                    <a:pt x="358" y="453"/>
                    <a:pt x="358" y="453"/>
                  </a:cubicBezTo>
                  <a:cubicBezTo>
                    <a:pt x="372" y="455"/>
                    <a:pt x="385" y="456"/>
                    <a:pt x="398" y="456"/>
                  </a:cubicBezTo>
                  <a:cubicBezTo>
                    <a:pt x="446" y="456"/>
                    <a:pt x="488" y="444"/>
                    <a:pt x="521" y="421"/>
                  </a:cubicBezTo>
                  <a:cubicBezTo>
                    <a:pt x="584" y="378"/>
                    <a:pt x="553" y="291"/>
                    <a:pt x="546" y="275"/>
                  </a:cubicBezTo>
                  <a:cubicBezTo>
                    <a:pt x="531" y="237"/>
                    <a:pt x="497" y="212"/>
                    <a:pt x="483" y="203"/>
                  </a:cubicBezTo>
                  <a:cubicBezTo>
                    <a:pt x="480" y="201"/>
                    <a:pt x="480" y="201"/>
                    <a:pt x="480" y="201"/>
                  </a:cubicBezTo>
                  <a:cubicBezTo>
                    <a:pt x="465" y="192"/>
                    <a:pt x="461" y="189"/>
                    <a:pt x="443" y="186"/>
                  </a:cubicBezTo>
                  <a:cubicBezTo>
                    <a:pt x="442" y="185"/>
                    <a:pt x="441" y="184"/>
                    <a:pt x="441" y="183"/>
                  </a:cubicBezTo>
                  <a:cubicBezTo>
                    <a:pt x="441" y="182"/>
                    <a:pt x="442" y="181"/>
                    <a:pt x="443" y="181"/>
                  </a:cubicBezTo>
                  <a:cubicBezTo>
                    <a:pt x="457" y="180"/>
                    <a:pt x="463" y="177"/>
                    <a:pt x="468" y="167"/>
                  </a:cubicBezTo>
                  <a:cubicBezTo>
                    <a:pt x="468" y="167"/>
                    <a:pt x="469" y="166"/>
                    <a:pt x="470" y="166"/>
                  </a:cubicBezTo>
                  <a:cubicBezTo>
                    <a:pt x="470" y="166"/>
                    <a:pt x="470" y="166"/>
                    <a:pt x="470" y="166"/>
                  </a:cubicBezTo>
                  <a:cubicBezTo>
                    <a:pt x="471" y="166"/>
                    <a:pt x="471" y="166"/>
                    <a:pt x="472" y="167"/>
                  </a:cubicBezTo>
                  <a:cubicBezTo>
                    <a:pt x="483" y="183"/>
                    <a:pt x="503" y="201"/>
                    <a:pt x="515" y="212"/>
                  </a:cubicBezTo>
                  <a:cubicBezTo>
                    <a:pt x="520" y="216"/>
                    <a:pt x="523" y="219"/>
                    <a:pt x="525" y="221"/>
                  </a:cubicBezTo>
                  <a:cubicBezTo>
                    <a:pt x="575" y="275"/>
                    <a:pt x="575" y="334"/>
                    <a:pt x="571" y="365"/>
                  </a:cubicBezTo>
                  <a:cubicBezTo>
                    <a:pt x="568" y="385"/>
                    <a:pt x="563" y="420"/>
                    <a:pt x="580" y="432"/>
                  </a:cubicBezTo>
                  <a:cubicBezTo>
                    <a:pt x="596" y="444"/>
                    <a:pt x="621" y="452"/>
                    <a:pt x="642" y="453"/>
                  </a:cubicBezTo>
                  <a:cubicBezTo>
                    <a:pt x="644" y="454"/>
                    <a:pt x="646" y="454"/>
                    <a:pt x="647" y="454"/>
                  </a:cubicBezTo>
                  <a:cubicBezTo>
                    <a:pt x="659" y="454"/>
                    <a:pt x="715" y="451"/>
                    <a:pt x="738" y="391"/>
                  </a:cubicBezTo>
                  <a:cubicBezTo>
                    <a:pt x="760" y="335"/>
                    <a:pt x="721" y="265"/>
                    <a:pt x="710" y="249"/>
                  </a:cubicBezTo>
                  <a:cubicBezTo>
                    <a:pt x="705" y="244"/>
                    <a:pt x="697" y="240"/>
                    <a:pt x="688" y="2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7"/>
            <p:cNvSpPr>
              <a:spLocks/>
            </p:cNvSpPr>
            <p:nvPr/>
          </p:nvSpPr>
          <p:spPr bwMode="auto">
            <a:xfrm>
              <a:off x="5048" y="2196"/>
              <a:ext cx="121" cy="99"/>
            </a:xfrm>
            <a:custGeom>
              <a:avLst/>
              <a:gdLst>
                <a:gd name="T0" fmla="*/ 162 w 173"/>
                <a:gd name="T1" fmla="*/ 105 h 141"/>
                <a:gd name="T2" fmla="*/ 158 w 173"/>
                <a:gd name="T3" fmla="*/ 101 h 141"/>
                <a:gd name="T4" fmla="*/ 158 w 173"/>
                <a:gd name="T5" fmla="*/ 101 h 141"/>
                <a:gd name="T6" fmla="*/ 108 w 173"/>
                <a:gd name="T7" fmla="*/ 77 h 141"/>
                <a:gd name="T8" fmla="*/ 106 w 173"/>
                <a:gd name="T9" fmla="*/ 77 h 141"/>
                <a:gd name="T10" fmla="*/ 81 w 173"/>
                <a:gd name="T11" fmla="*/ 81 h 141"/>
                <a:gd name="T12" fmla="*/ 56 w 173"/>
                <a:gd name="T13" fmla="*/ 85 h 141"/>
                <a:gd name="T14" fmla="*/ 47 w 173"/>
                <a:gd name="T15" fmla="*/ 84 h 141"/>
                <a:gd name="T16" fmla="*/ 32 w 173"/>
                <a:gd name="T17" fmla="*/ 76 h 141"/>
                <a:gd name="T18" fmla="*/ 41 w 173"/>
                <a:gd name="T19" fmla="*/ 70 h 141"/>
                <a:gd name="T20" fmla="*/ 69 w 173"/>
                <a:gd name="T21" fmla="*/ 67 h 141"/>
                <a:gd name="T22" fmla="*/ 91 w 173"/>
                <a:gd name="T23" fmla="*/ 65 h 141"/>
                <a:gd name="T24" fmla="*/ 93 w 173"/>
                <a:gd name="T25" fmla="*/ 65 h 141"/>
                <a:gd name="T26" fmla="*/ 112 w 173"/>
                <a:gd name="T27" fmla="*/ 46 h 141"/>
                <a:gd name="T28" fmla="*/ 112 w 173"/>
                <a:gd name="T29" fmla="*/ 43 h 141"/>
                <a:gd name="T30" fmla="*/ 97 w 173"/>
                <a:gd name="T31" fmla="*/ 0 h 141"/>
                <a:gd name="T32" fmla="*/ 93 w 173"/>
                <a:gd name="T33" fmla="*/ 0 h 141"/>
                <a:gd name="T34" fmla="*/ 70 w 173"/>
                <a:gd name="T35" fmla="*/ 5 h 141"/>
                <a:gd name="T36" fmla="*/ 35 w 173"/>
                <a:gd name="T37" fmla="*/ 16 h 141"/>
                <a:gd name="T38" fmla="*/ 2 w 173"/>
                <a:gd name="T39" fmla="*/ 41 h 141"/>
                <a:gd name="T40" fmla="*/ 4 w 173"/>
                <a:gd name="T41" fmla="*/ 92 h 141"/>
                <a:gd name="T42" fmla="*/ 4 w 173"/>
                <a:gd name="T43" fmla="*/ 95 h 141"/>
                <a:gd name="T44" fmla="*/ 13 w 173"/>
                <a:gd name="T45" fmla="*/ 120 h 141"/>
                <a:gd name="T46" fmla="*/ 113 w 173"/>
                <a:gd name="T47" fmla="*/ 141 h 141"/>
                <a:gd name="T48" fmla="*/ 113 w 173"/>
                <a:gd name="T49" fmla="*/ 141 h 141"/>
                <a:gd name="T50" fmla="*/ 158 w 173"/>
                <a:gd name="T51" fmla="*/ 135 h 141"/>
                <a:gd name="T52" fmla="*/ 172 w 173"/>
                <a:gd name="T53" fmla="*/ 123 h 141"/>
                <a:gd name="T54" fmla="*/ 162 w 173"/>
                <a:gd name="T55" fmla="*/ 10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3" h="141">
                  <a:moveTo>
                    <a:pt x="162" y="105"/>
                  </a:moveTo>
                  <a:cubicBezTo>
                    <a:pt x="161" y="103"/>
                    <a:pt x="159" y="102"/>
                    <a:pt x="158" y="101"/>
                  </a:cubicBezTo>
                  <a:cubicBezTo>
                    <a:pt x="158" y="101"/>
                    <a:pt x="158" y="101"/>
                    <a:pt x="158" y="101"/>
                  </a:cubicBezTo>
                  <a:cubicBezTo>
                    <a:pt x="144" y="91"/>
                    <a:pt x="126" y="77"/>
                    <a:pt x="108" y="77"/>
                  </a:cubicBezTo>
                  <a:cubicBezTo>
                    <a:pt x="108" y="77"/>
                    <a:pt x="107" y="77"/>
                    <a:pt x="106" y="77"/>
                  </a:cubicBezTo>
                  <a:cubicBezTo>
                    <a:pt x="98" y="78"/>
                    <a:pt x="89" y="80"/>
                    <a:pt x="81" y="81"/>
                  </a:cubicBezTo>
                  <a:cubicBezTo>
                    <a:pt x="72" y="83"/>
                    <a:pt x="63" y="85"/>
                    <a:pt x="56" y="85"/>
                  </a:cubicBezTo>
                  <a:cubicBezTo>
                    <a:pt x="52" y="85"/>
                    <a:pt x="50" y="85"/>
                    <a:pt x="47" y="84"/>
                  </a:cubicBezTo>
                  <a:cubicBezTo>
                    <a:pt x="37" y="82"/>
                    <a:pt x="33" y="80"/>
                    <a:pt x="32" y="76"/>
                  </a:cubicBezTo>
                  <a:cubicBezTo>
                    <a:pt x="32" y="74"/>
                    <a:pt x="35" y="72"/>
                    <a:pt x="41" y="70"/>
                  </a:cubicBezTo>
                  <a:cubicBezTo>
                    <a:pt x="48" y="67"/>
                    <a:pt x="58" y="67"/>
                    <a:pt x="69" y="67"/>
                  </a:cubicBezTo>
                  <a:cubicBezTo>
                    <a:pt x="77" y="67"/>
                    <a:pt x="85" y="66"/>
                    <a:pt x="91" y="65"/>
                  </a:cubicBezTo>
                  <a:cubicBezTo>
                    <a:pt x="92" y="65"/>
                    <a:pt x="92" y="65"/>
                    <a:pt x="93" y="65"/>
                  </a:cubicBezTo>
                  <a:cubicBezTo>
                    <a:pt x="102" y="64"/>
                    <a:pt x="112" y="62"/>
                    <a:pt x="112" y="46"/>
                  </a:cubicBezTo>
                  <a:cubicBezTo>
                    <a:pt x="112" y="45"/>
                    <a:pt x="112" y="43"/>
                    <a:pt x="112" y="43"/>
                  </a:cubicBezTo>
                  <a:cubicBezTo>
                    <a:pt x="113" y="27"/>
                    <a:pt x="113" y="3"/>
                    <a:pt x="97" y="0"/>
                  </a:cubicBezTo>
                  <a:cubicBezTo>
                    <a:pt x="96" y="0"/>
                    <a:pt x="94" y="0"/>
                    <a:pt x="93" y="0"/>
                  </a:cubicBezTo>
                  <a:cubicBezTo>
                    <a:pt x="86" y="0"/>
                    <a:pt x="79" y="2"/>
                    <a:pt x="70" y="5"/>
                  </a:cubicBezTo>
                  <a:cubicBezTo>
                    <a:pt x="62" y="9"/>
                    <a:pt x="51" y="13"/>
                    <a:pt x="35" y="16"/>
                  </a:cubicBezTo>
                  <a:cubicBezTo>
                    <a:pt x="19" y="20"/>
                    <a:pt x="0" y="26"/>
                    <a:pt x="2" y="41"/>
                  </a:cubicBezTo>
                  <a:cubicBezTo>
                    <a:pt x="5" y="64"/>
                    <a:pt x="5" y="83"/>
                    <a:pt x="4" y="92"/>
                  </a:cubicBezTo>
                  <a:cubicBezTo>
                    <a:pt x="4" y="93"/>
                    <a:pt x="4" y="94"/>
                    <a:pt x="4" y="95"/>
                  </a:cubicBezTo>
                  <a:cubicBezTo>
                    <a:pt x="3" y="108"/>
                    <a:pt x="2" y="116"/>
                    <a:pt x="13" y="120"/>
                  </a:cubicBezTo>
                  <a:cubicBezTo>
                    <a:pt x="15" y="121"/>
                    <a:pt x="62" y="141"/>
                    <a:pt x="113" y="141"/>
                  </a:cubicBezTo>
                  <a:cubicBezTo>
                    <a:pt x="113" y="141"/>
                    <a:pt x="113" y="141"/>
                    <a:pt x="113" y="141"/>
                  </a:cubicBezTo>
                  <a:cubicBezTo>
                    <a:pt x="129" y="141"/>
                    <a:pt x="145" y="139"/>
                    <a:pt x="158" y="135"/>
                  </a:cubicBezTo>
                  <a:cubicBezTo>
                    <a:pt x="167" y="132"/>
                    <a:pt x="171" y="128"/>
                    <a:pt x="172" y="123"/>
                  </a:cubicBezTo>
                  <a:cubicBezTo>
                    <a:pt x="173" y="117"/>
                    <a:pt x="168" y="109"/>
                    <a:pt x="162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8"/>
            <p:cNvSpPr>
              <a:spLocks noEditPoints="1"/>
            </p:cNvSpPr>
            <p:nvPr/>
          </p:nvSpPr>
          <p:spPr bwMode="auto">
            <a:xfrm>
              <a:off x="4917" y="1544"/>
              <a:ext cx="574" cy="750"/>
            </a:xfrm>
            <a:custGeom>
              <a:avLst/>
              <a:gdLst>
                <a:gd name="T0" fmla="*/ 485 w 822"/>
                <a:gd name="T1" fmla="*/ 464 h 1072"/>
                <a:gd name="T2" fmla="*/ 608 w 822"/>
                <a:gd name="T3" fmla="*/ 672 h 1072"/>
                <a:gd name="T4" fmla="*/ 654 w 822"/>
                <a:gd name="T5" fmla="*/ 493 h 1072"/>
                <a:gd name="T6" fmla="*/ 673 w 822"/>
                <a:gd name="T7" fmla="*/ 465 h 1072"/>
                <a:gd name="T8" fmla="*/ 683 w 822"/>
                <a:gd name="T9" fmla="*/ 482 h 1072"/>
                <a:gd name="T10" fmla="*/ 719 w 822"/>
                <a:gd name="T11" fmla="*/ 466 h 1072"/>
                <a:gd name="T12" fmla="*/ 595 w 822"/>
                <a:gd name="T13" fmla="*/ 449 h 1072"/>
                <a:gd name="T14" fmla="*/ 635 w 822"/>
                <a:gd name="T15" fmla="*/ 580 h 1072"/>
                <a:gd name="T16" fmla="*/ 596 w 822"/>
                <a:gd name="T17" fmla="*/ 600 h 1072"/>
                <a:gd name="T18" fmla="*/ 587 w 822"/>
                <a:gd name="T19" fmla="*/ 391 h 1072"/>
                <a:gd name="T20" fmla="*/ 573 w 822"/>
                <a:gd name="T21" fmla="*/ 322 h 1072"/>
                <a:gd name="T22" fmla="*/ 660 w 822"/>
                <a:gd name="T23" fmla="*/ 346 h 1072"/>
                <a:gd name="T24" fmla="*/ 231 w 822"/>
                <a:gd name="T25" fmla="*/ 75 h 1072"/>
                <a:gd name="T26" fmla="*/ 322 w 822"/>
                <a:gd name="T27" fmla="*/ 58 h 1072"/>
                <a:gd name="T28" fmla="*/ 296 w 822"/>
                <a:gd name="T29" fmla="*/ 101 h 1072"/>
                <a:gd name="T30" fmla="*/ 209 w 822"/>
                <a:gd name="T31" fmla="*/ 32 h 1072"/>
                <a:gd name="T32" fmla="*/ 319 w 822"/>
                <a:gd name="T33" fmla="*/ 216 h 1072"/>
                <a:gd name="T34" fmla="*/ 471 w 822"/>
                <a:gd name="T35" fmla="*/ 258 h 1072"/>
                <a:gd name="T36" fmla="*/ 367 w 822"/>
                <a:gd name="T37" fmla="*/ 152 h 1072"/>
                <a:gd name="T38" fmla="*/ 477 w 822"/>
                <a:gd name="T39" fmla="*/ 235 h 1072"/>
                <a:gd name="T40" fmla="*/ 566 w 822"/>
                <a:gd name="T41" fmla="*/ 258 h 1072"/>
                <a:gd name="T42" fmla="*/ 304 w 822"/>
                <a:gd name="T43" fmla="*/ 136 h 1072"/>
                <a:gd name="T44" fmla="*/ 444 w 822"/>
                <a:gd name="T45" fmla="*/ 526 h 1072"/>
                <a:gd name="T46" fmla="*/ 208 w 822"/>
                <a:gd name="T47" fmla="*/ 537 h 1072"/>
                <a:gd name="T48" fmla="*/ 200 w 822"/>
                <a:gd name="T49" fmla="*/ 516 h 1072"/>
                <a:gd name="T50" fmla="*/ 423 w 822"/>
                <a:gd name="T51" fmla="*/ 352 h 1072"/>
                <a:gd name="T52" fmla="*/ 133 w 822"/>
                <a:gd name="T53" fmla="*/ 200 h 1072"/>
                <a:gd name="T54" fmla="*/ 167 w 822"/>
                <a:gd name="T55" fmla="*/ 316 h 1072"/>
                <a:gd name="T56" fmla="*/ 138 w 822"/>
                <a:gd name="T57" fmla="*/ 360 h 1072"/>
                <a:gd name="T58" fmla="*/ 112 w 822"/>
                <a:gd name="T59" fmla="*/ 283 h 1072"/>
                <a:gd name="T60" fmla="*/ 39 w 822"/>
                <a:gd name="T61" fmla="*/ 342 h 1072"/>
                <a:gd name="T62" fmla="*/ 227 w 822"/>
                <a:gd name="T63" fmla="*/ 264 h 1072"/>
                <a:gd name="T64" fmla="*/ 364 w 822"/>
                <a:gd name="T65" fmla="*/ 431 h 1072"/>
                <a:gd name="T66" fmla="*/ 149 w 822"/>
                <a:gd name="T67" fmla="*/ 477 h 1072"/>
                <a:gd name="T68" fmla="*/ 372 w 822"/>
                <a:gd name="T69" fmla="*/ 616 h 1072"/>
                <a:gd name="T70" fmla="*/ 410 w 822"/>
                <a:gd name="T71" fmla="*/ 653 h 1072"/>
                <a:gd name="T72" fmla="*/ 330 w 822"/>
                <a:gd name="T73" fmla="*/ 639 h 1072"/>
                <a:gd name="T74" fmla="*/ 209 w 822"/>
                <a:gd name="T75" fmla="*/ 726 h 1072"/>
                <a:gd name="T76" fmla="*/ 729 w 822"/>
                <a:gd name="T77" fmla="*/ 809 h 1072"/>
                <a:gd name="T78" fmla="*/ 800 w 822"/>
                <a:gd name="T79" fmla="*/ 771 h 1072"/>
                <a:gd name="T80" fmla="*/ 753 w 822"/>
                <a:gd name="T81" fmla="*/ 515 h 1072"/>
                <a:gd name="T82" fmla="*/ 714 w 822"/>
                <a:gd name="T83" fmla="*/ 594 h 1072"/>
                <a:gd name="T84" fmla="*/ 772 w 822"/>
                <a:gd name="T85" fmla="*/ 671 h 1072"/>
                <a:gd name="T86" fmla="*/ 538 w 822"/>
                <a:gd name="T87" fmla="*/ 693 h 1072"/>
                <a:gd name="T88" fmla="*/ 576 w 822"/>
                <a:gd name="T89" fmla="*/ 742 h 1072"/>
                <a:gd name="T90" fmla="*/ 657 w 822"/>
                <a:gd name="T91" fmla="*/ 968 h 1072"/>
                <a:gd name="T92" fmla="*/ 748 w 822"/>
                <a:gd name="T93" fmla="*/ 888 h 1072"/>
                <a:gd name="T94" fmla="*/ 796 w 822"/>
                <a:gd name="T95" fmla="*/ 876 h 1072"/>
                <a:gd name="T96" fmla="*/ 539 w 822"/>
                <a:gd name="T97" fmla="*/ 963 h 1072"/>
                <a:gd name="T98" fmla="*/ 370 w 822"/>
                <a:gd name="T99" fmla="*/ 956 h 1072"/>
                <a:gd name="T100" fmla="*/ 535 w 822"/>
                <a:gd name="T101" fmla="*/ 951 h 1072"/>
                <a:gd name="T102" fmla="*/ 563 w 822"/>
                <a:gd name="T103" fmla="*/ 755 h 1072"/>
                <a:gd name="T104" fmla="*/ 459 w 822"/>
                <a:gd name="T105" fmla="*/ 758 h 1072"/>
                <a:gd name="T106" fmla="*/ 367 w 822"/>
                <a:gd name="T107" fmla="*/ 776 h 1072"/>
                <a:gd name="T108" fmla="*/ 409 w 822"/>
                <a:gd name="T109" fmla="*/ 824 h 1072"/>
                <a:gd name="T110" fmla="*/ 432 w 822"/>
                <a:gd name="T111" fmla="*/ 845 h 1072"/>
                <a:gd name="T112" fmla="*/ 486 w 822"/>
                <a:gd name="T113" fmla="*/ 834 h 1072"/>
                <a:gd name="T114" fmla="*/ 540 w 822"/>
                <a:gd name="T115" fmla="*/ 858 h 1072"/>
                <a:gd name="T116" fmla="*/ 601 w 822"/>
                <a:gd name="T117" fmla="*/ 859 h 1072"/>
                <a:gd name="T118" fmla="*/ 515 w 822"/>
                <a:gd name="T119" fmla="*/ 876 h 1072"/>
                <a:gd name="T120" fmla="*/ 327 w 822"/>
                <a:gd name="T121" fmla="*/ 987 h 1072"/>
                <a:gd name="T122" fmla="*/ 512 w 822"/>
                <a:gd name="T123" fmla="*/ 1003 h 1072"/>
                <a:gd name="T124" fmla="*/ 635 w 822"/>
                <a:gd name="T125" fmla="*/ 1054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2" h="1072">
                  <a:moveTo>
                    <a:pt x="568" y="271"/>
                  </a:moveTo>
                  <a:cubicBezTo>
                    <a:pt x="516" y="278"/>
                    <a:pt x="470" y="306"/>
                    <a:pt x="458" y="315"/>
                  </a:cubicBezTo>
                  <a:cubicBezTo>
                    <a:pt x="444" y="325"/>
                    <a:pt x="447" y="335"/>
                    <a:pt x="450" y="342"/>
                  </a:cubicBezTo>
                  <a:cubicBezTo>
                    <a:pt x="451" y="345"/>
                    <a:pt x="457" y="352"/>
                    <a:pt x="463" y="361"/>
                  </a:cubicBezTo>
                  <a:cubicBezTo>
                    <a:pt x="472" y="372"/>
                    <a:pt x="483" y="386"/>
                    <a:pt x="492" y="401"/>
                  </a:cubicBezTo>
                  <a:cubicBezTo>
                    <a:pt x="504" y="421"/>
                    <a:pt x="493" y="446"/>
                    <a:pt x="485" y="464"/>
                  </a:cubicBezTo>
                  <a:cubicBezTo>
                    <a:pt x="483" y="470"/>
                    <a:pt x="480" y="475"/>
                    <a:pt x="479" y="479"/>
                  </a:cubicBezTo>
                  <a:cubicBezTo>
                    <a:pt x="479" y="479"/>
                    <a:pt x="479" y="479"/>
                    <a:pt x="479" y="479"/>
                  </a:cubicBezTo>
                  <a:cubicBezTo>
                    <a:pt x="475" y="496"/>
                    <a:pt x="473" y="508"/>
                    <a:pt x="496" y="532"/>
                  </a:cubicBezTo>
                  <a:cubicBezTo>
                    <a:pt x="538" y="573"/>
                    <a:pt x="544" y="608"/>
                    <a:pt x="547" y="628"/>
                  </a:cubicBezTo>
                  <a:cubicBezTo>
                    <a:pt x="547" y="629"/>
                    <a:pt x="547" y="631"/>
                    <a:pt x="548" y="632"/>
                  </a:cubicBezTo>
                  <a:cubicBezTo>
                    <a:pt x="552" y="658"/>
                    <a:pt x="573" y="672"/>
                    <a:pt x="608" y="672"/>
                  </a:cubicBezTo>
                  <a:cubicBezTo>
                    <a:pt x="619" y="672"/>
                    <a:pt x="631" y="671"/>
                    <a:pt x="645" y="668"/>
                  </a:cubicBezTo>
                  <a:cubicBezTo>
                    <a:pt x="667" y="664"/>
                    <a:pt x="683" y="655"/>
                    <a:pt x="692" y="641"/>
                  </a:cubicBezTo>
                  <a:cubicBezTo>
                    <a:pt x="708" y="616"/>
                    <a:pt x="700" y="581"/>
                    <a:pt x="696" y="562"/>
                  </a:cubicBezTo>
                  <a:cubicBezTo>
                    <a:pt x="696" y="560"/>
                    <a:pt x="695" y="557"/>
                    <a:pt x="695" y="556"/>
                  </a:cubicBezTo>
                  <a:cubicBezTo>
                    <a:pt x="691" y="535"/>
                    <a:pt x="669" y="511"/>
                    <a:pt x="659" y="499"/>
                  </a:cubicBezTo>
                  <a:cubicBezTo>
                    <a:pt x="657" y="497"/>
                    <a:pt x="655" y="495"/>
                    <a:pt x="654" y="493"/>
                  </a:cubicBezTo>
                  <a:cubicBezTo>
                    <a:pt x="652" y="491"/>
                    <a:pt x="650" y="489"/>
                    <a:pt x="648" y="486"/>
                  </a:cubicBezTo>
                  <a:cubicBezTo>
                    <a:pt x="641" y="478"/>
                    <a:pt x="632" y="469"/>
                    <a:pt x="626" y="456"/>
                  </a:cubicBezTo>
                  <a:cubicBezTo>
                    <a:pt x="625" y="455"/>
                    <a:pt x="626" y="454"/>
                    <a:pt x="627" y="453"/>
                  </a:cubicBezTo>
                  <a:cubicBezTo>
                    <a:pt x="627" y="453"/>
                    <a:pt x="627" y="453"/>
                    <a:pt x="628" y="453"/>
                  </a:cubicBezTo>
                  <a:cubicBezTo>
                    <a:pt x="628" y="453"/>
                    <a:pt x="629" y="453"/>
                    <a:pt x="629" y="453"/>
                  </a:cubicBezTo>
                  <a:cubicBezTo>
                    <a:pt x="633" y="456"/>
                    <a:pt x="647" y="465"/>
                    <a:pt x="673" y="465"/>
                  </a:cubicBezTo>
                  <a:cubicBezTo>
                    <a:pt x="682" y="465"/>
                    <a:pt x="692" y="464"/>
                    <a:pt x="702" y="462"/>
                  </a:cubicBezTo>
                  <a:cubicBezTo>
                    <a:pt x="702" y="461"/>
                    <a:pt x="702" y="461"/>
                    <a:pt x="702" y="461"/>
                  </a:cubicBezTo>
                  <a:cubicBezTo>
                    <a:pt x="703" y="461"/>
                    <a:pt x="704" y="462"/>
                    <a:pt x="704" y="463"/>
                  </a:cubicBezTo>
                  <a:cubicBezTo>
                    <a:pt x="705" y="463"/>
                    <a:pt x="705" y="465"/>
                    <a:pt x="704" y="465"/>
                  </a:cubicBezTo>
                  <a:cubicBezTo>
                    <a:pt x="701" y="468"/>
                    <a:pt x="698" y="471"/>
                    <a:pt x="694" y="473"/>
                  </a:cubicBezTo>
                  <a:cubicBezTo>
                    <a:pt x="691" y="476"/>
                    <a:pt x="687" y="478"/>
                    <a:pt x="683" y="482"/>
                  </a:cubicBezTo>
                  <a:cubicBezTo>
                    <a:pt x="680" y="485"/>
                    <a:pt x="679" y="488"/>
                    <a:pt x="679" y="491"/>
                  </a:cubicBezTo>
                  <a:cubicBezTo>
                    <a:pt x="679" y="494"/>
                    <a:pt x="682" y="498"/>
                    <a:pt x="686" y="500"/>
                  </a:cubicBezTo>
                  <a:cubicBezTo>
                    <a:pt x="687" y="501"/>
                    <a:pt x="688" y="501"/>
                    <a:pt x="689" y="501"/>
                  </a:cubicBezTo>
                  <a:cubicBezTo>
                    <a:pt x="694" y="501"/>
                    <a:pt x="700" y="496"/>
                    <a:pt x="706" y="490"/>
                  </a:cubicBezTo>
                  <a:cubicBezTo>
                    <a:pt x="715" y="481"/>
                    <a:pt x="720" y="472"/>
                    <a:pt x="719" y="466"/>
                  </a:cubicBezTo>
                  <a:cubicBezTo>
                    <a:pt x="719" y="466"/>
                    <a:pt x="719" y="466"/>
                    <a:pt x="719" y="466"/>
                  </a:cubicBezTo>
                  <a:cubicBezTo>
                    <a:pt x="719" y="465"/>
                    <a:pt x="719" y="465"/>
                    <a:pt x="719" y="465"/>
                  </a:cubicBezTo>
                  <a:cubicBezTo>
                    <a:pt x="719" y="461"/>
                    <a:pt x="718" y="457"/>
                    <a:pt x="717" y="453"/>
                  </a:cubicBezTo>
                  <a:cubicBezTo>
                    <a:pt x="716" y="448"/>
                    <a:pt x="715" y="443"/>
                    <a:pt x="714" y="437"/>
                  </a:cubicBezTo>
                  <a:cubicBezTo>
                    <a:pt x="712" y="419"/>
                    <a:pt x="701" y="376"/>
                    <a:pt x="655" y="376"/>
                  </a:cubicBezTo>
                  <a:cubicBezTo>
                    <a:pt x="654" y="376"/>
                    <a:pt x="654" y="376"/>
                    <a:pt x="654" y="376"/>
                  </a:cubicBezTo>
                  <a:cubicBezTo>
                    <a:pt x="610" y="377"/>
                    <a:pt x="602" y="415"/>
                    <a:pt x="595" y="449"/>
                  </a:cubicBezTo>
                  <a:cubicBezTo>
                    <a:pt x="594" y="451"/>
                    <a:pt x="594" y="453"/>
                    <a:pt x="594" y="455"/>
                  </a:cubicBezTo>
                  <a:cubicBezTo>
                    <a:pt x="587" y="484"/>
                    <a:pt x="596" y="504"/>
                    <a:pt x="603" y="518"/>
                  </a:cubicBezTo>
                  <a:cubicBezTo>
                    <a:pt x="604" y="520"/>
                    <a:pt x="605" y="522"/>
                    <a:pt x="606" y="524"/>
                  </a:cubicBezTo>
                  <a:cubicBezTo>
                    <a:pt x="618" y="552"/>
                    <a:pt x="626" y="567"/>
                    <a:pt x="636" y="576"/>
                  </a:cubicBezTo>
                  <a:cubicBezTo>
                    <a:pt x="637" y="576"/>
                    <a:pt x="637" y="577"/>
                    <a:pt x="637" y="578"/>
                  </a:cubicBezTo>
                  <a:cubicBezTo>
                    <a:pt x="636" y="579"/>
                    <a:pt x="635" y="580"/>
                    <a:pt x="635" y="580"/>
                  </a:cubicBezTo>
                  <a:cubicBezTo>
                    <a:pt x="634" y="580"/>
                    <a:pt x="634" y="580"/>
                    <a:pt x="634" y="580"/>
                  </a:cubicBezTo>
                  <a:cubicBezTo>
                    <a:pt x="633" y="579"/>
                    <a:pt x="632" y="579"/>
                    <a:pt x="631" y="579"/>
                  </a:cubicBezTo>
                  <a:cubicBezTo>
                    <a:pt x="620" y="579"/>
                    <a:pt x="610" y="587"/>
                    <a:pt x="600" y="602"/>
                  </a:cubicBezTo>
                  <a:cubicBezTo>
                    <a:pt x="600" y="603"/>
                    <a:pt x="599" y="603"/>
                    <a:pt x="598" y="603"/>
                  </a:cubicBezTo>
                  <a:cubicBezTo>
                    <a:pt x="598" y="603"/>
                    <a:pt x="598" y="603"/>
                    <a:pt x="597" y="603"/>
                  </a:cubicBezTo>
                  <a:cubicBezTo>
                    <a:pt x="596" y="603"/>
                    <a:pt x="596" y="602"/>
                    <a:pt x="596" y="600"/>
                  </a:cubicBezTo>
                  <a:cubicBezTo>
                    <a:pt x="605" y="573"/>
                    <a:pt x="598" y="551"/>
                    <a:pt x="592" y="534"/>
                  </a:cubicBezTo>
                  <a:cubicBezTo>
                    <a:pt x="591" y="530"/>
                    <a:pt x="589" y="525"/>
                    <a:pt x="588" y="521"/>
                  </a:cubicBezTo>
                  <a:cubicBezTo>
                    <a:pt x="585" y="508"/>
                    <a:pt x="574" y="479"/>
                    <a:pt x="559" y="466"/>
                  </a:cubicBezTo>
                  <a:cubicBezTo>
                    <a:pt x="559" y="465"/>
                    <a:pt x="558" y="465"/>
                    <a:pt x="558" y="464"/>
                  </a:cubicBezTo>
                  <a:cubicBezTo>
                    <a:pt x="558" y="463"/>
                    <a:pt x="559" y="463"/>
                    <a:pt x="559" y="462"/>
                  </a:cubicBezTo>
                  <a:cubicBezTo>
                    <a:pt x="585" y="441"/>
                    <a:pt x="586" y="414"/>
                    <a:pt x="587" y="391"/>
                  </a:cubicBezTo>
                  <a:cubicBezTo>
                    <a:pt x="587" y="391"/>
                    <a:pt x="587" y="391"/>
                    <a:pt x="587" y="391"/>
                  </a:cubicBezTo>
                  <a:cubicBezTo>
                    <a:pt x="587" y="389"/>
                    <a:pt x="587" y="387"/>
                    <a:pt x="587" y="385"/>
                  </a:cubicBezTo>
                  <a:cubicBezTo>
                    <a:pt x="588" y="363"/>
                    <a:pt x="576" y="341"/>
                    <a:pt x="572" y="333"/>
                  </a:cubicBezTo>
                  <a:cubicBezTo>
                    <a:pt x="571" y="331"/>
                    <a:pt x="571" y="331"/>
                    <a:pt x="571" y="331"/>
                  </a:cubicBezTo>
                  <a:cubicBezTo>
                    <a:pt x="569" y="327"/>
                    <a:pt x="569" y="325"/>
                    <a:pt x="570" y="323"/>
                  </a:cubicBezTo>
                  <a:cubicBezTo>
                    <a:pt x="570" y="322"/>
                    <a:pt x="571" y="322"/>
                    <a:pt x="573" y="322"/>
                  </a:cubicBezTo>
                  <a:cubicBezTo>
                    <a:pt x="574" y="322"/>
                    <a:pt x="577" y="323"/>
                    <a:pt x="579" y="326"/>
                  </a:cubicBezTo>
                  <a:cubicBezTo>
                    <a:pt x="582" y="330"/>
                    <a:pt x="585" y="333"/>
                    <a:pt x="588" y="339"/>
                  </a:cubicBezTo>
                  <a:cubicBezTo>
                    <a:pt x="590" y="342"/>
                    <a:pt x="592" y="346"/>
                    <a:pt x="596" y="351"/>
                  </a:cubicBezTo>
                  <a:cubicBezTo>
                    <a:pt x="603" y="363"/>
                    <a:pt x="615" y="365"/>
                    <a:pt x="623" y="365"/>
                  </a:cubicBezTo>
                  <a:cubicBezTo>
                    <a:pt x="624" y="365"/>
                    <a:pt x="626" y="365"/>
                    <a:pt x="627" y="365"/>
                  </a:cubicBezTo>
                  <a:cubicBezTo>
                    <a:pt x="637" y="364"/>
                    <a:pt x="652" y="361"/>
                    <a:pt x="660" y="346"/>
                  </a:cubicBezTo>
                  <a:cubicBezTo>
                    <a:pt x="668" y="330"/>
                    <a:pt x="649" y="300"/>
                    <a:pt x="634" y="288"/>
                  </a:cubicBezTo>
                  <a:cubicBezTo>
                    <a:pt x="629" y="284"/>
                    <a:pt x="610" y="270"/>
                    <a:pt x="581" y="270"/>
                  </a:cubicBezTo>
                  <a:cubicBezTo>
                    <a:pt x="576" y="270"/>
                    <a:pt x="572" y="270"/>
                    <a:pt x="568" y="271"/>
                  </a:cubicBezTo>
                  <a:close/>
                  <a:moveTo>
                    <a:pt x="222" y="80"/>
                  </a:moveTo>
                  <a:cubicBezTo>
                    <a:pt x="224" y="81"/>
                    <a:pt x="225" y="81"/>
                    <a:pt x="226" y="81"/>
                  </a:cubicBezTo>
                  <a:cubicBezTo>
                    <a:pt x="228" y="81"/>
                    <a:pt x="230" y="78"/>
                    <a:pt x="231" y="75"/>
                  </a:cubicBezTo>
                  <a:cubicBezTo>
                    <a:pt x="232" y="74"/>
                    <a:pt x="232" y="74"/>
                    <a:pt x="232" y="74"/>
                  </a:cubicBezTo>
                  <a:cubicBezTo>
                    <a:pt x="239" y="58"/>
                    <a:pt x="250" y="51"/>
                    <a:pt x="259" y="47"/>
                  </a:cubicBezTo>
                  <a:cubicBezTo>
                    <a:pt x="267" y="43"/>
                    <a:pt x="276" y="41"/>
                    <a:pt x="285" y="41"/>
                  </a:cubicBezTo>
                  <a:cubicBezTo>
                    <a:pt x="301" y="41"/>
                    <a:pt x="315" y="46"/>
                    <a:pt x="319" y="47"/>
                  </a:cubicBezTo>
                  <a:cubicBezTo>
                    <a:pt x="321" y="49"/>
                    <a:pt x="327" y="51"/>
                    <a:pt x="327" y="55"/>
                  </a:cubicBezTo>
                  <a:cubicBezTo>
                    <a:pt x="326" y="56"/>
                    <a:pt x="325" y="58"/>
                    <a:pt x="322" y="58"/>
                  </a:cubicBezTo>
                  <a:cubicBezTo>
                    <a:pt x="321" y="58"/>
                    <a:pt x="319" y="57"/>
                    <a:pt x="317" y="57"/>
                  </a:cubicBezTo>
                  <a:cubicBezTo>
                    <a:pt x="309" y="56"/>
                    <a:pt x="301" y="55"/>
                    <a:pt x="295" y="55"/>
                  </a:cubicBezTo>
                  <a:cubicBezTo>
                    <a:pt x="268" y="55"/>
                    <a:pt x="252" y="65"/>
                    <a:pt x="243" y="85"/>
                  </a:cubicBezTo>
                  <a:cubicBezTo>
                    <a:pt x="240" y="90"/>
                    <a:pt x="241" y="95"/>
                    <a:pt x="243" y="99"/>
                  </a:cubicBezTo>
                  <a:cubicBezTo>
                    <a:pt x="247" y="105"/>
                    <a:pt x="255" y="109"/>
                    <a:pt x="266" y="109"/>
                  </a:cubicBezTo>
                  <a:cubicBezTo>
                    <a:pt x="275" y="109"/>
                    <a:pt x="285" y="106"/>
                    <a:pt x="296" y="101"/>
                  </a:cubicBezTo>
                  <a:cubicBezTo>
                    <a:pt x="309" y="94"/>
                    <a:pt x="334" y="82"/>
                    <a:pt x="371" y="78"/>
                  </a:cubicBezTo>
                  <a:cubicBezTo>
                    <a:pt x="354" y="47"/>
                    <a:pt x="328" y="29"/>
                    <a:pt x="310" y="19"/>
                  </a:cubicBezTo>
                  <a:cubicBezTo>
                    <a:pt x="285" y="5"/>
                    <a:pt x="260" y="0"/>
                    <a:pt x="246" y="0"/>
                  </a:cubicBezTo>
                  <a:cubicBezTo>
                    <a:pt x="244" y="0"/>
                    <a:pt x="242" y="0"/>
                    <a:pt x="240" y="1"/>
                  </a:cubicBezTo>
                  <a:cubicBezTo>
                    <a:pt x="212" y="4"/>
                    <a:pt x="211" y="19"/>
                    <a:pt x="209" y="31"/>
                  </a:cubicBezTo>
                  <a:cubicBezTo>
                    <a:pt x="209" y="32"/>
                    <a:pt x="209" y="32"/>
                    <a:pt x="209" y="32"/>
                  </a:cubicBezTo>
                  <a:cubicBezTo>
                    <a:pt x="206" y="63"/>
                    <a:pt x="216" y="77"/>
                    <a:pt x="222" y="80"/>
                  </a:cubicBezTo>
                  <a:close/>
                  <a:moveTo>
                    <a:pt x="304" y="136"/>
                  </a:moveTo>
                  <a:cubicBezTo>
                    <a:pt x="307" y="149"/>
                    <a:pt x="310" y="165"/>
                    <a:pt x="312" y="179"/>
                  </a:cubicBezTo>
                  <a:cubicBezTo>
                    <a:pt x="312" y="179"/>
                    <a:pt x="312" y="179"/>
                    <a:pt x="312" y="179"/>
                  </a:cubicBezTo>
                  <a:cubicBezTo>
                    <a:pt x="314" y="192"/>
                    <a:pt x="316" y="204"/>
                    <a:pt x="318" y="212"/>
                  </a:cubicBezTo>
                  <a:cubicBezTo>
                    <a:pt x="318" y="213"/>
                    <a:pt x="318" y="214"/>
                    <a:pt x="319" y="216"/>
                  </a:cubicBezTo>
                  <a:cubicBezTo>
                    <a:pt x="319" y="216"/>
                    <a:pt x="319" y="216"/>
                    <a:pt x="319" y="216"/>
                  </a:cubicBezTo>
                  <a:cubicBezTo>
                    <a:pt x="323" y="237"/>
                    <a:pt x="332" y="285"/>
                    <a:pt x="369" y="306"/>
                  </a:cubicBezTo>
                  <a:cubicBezTo>
                    <a:pt x="386" y="316"/>
                    <a:pt x="399" y="321"/>
                    <a:pt x="409" y="321"/>
                  </a:cubicBezTo>
                  <a:cubicBezTo>
                    <a:pt x="419" y="321"/>
                    <a:pt x="426" y="316"/>
                    <a:pt x="434" y="311"/>
                  </a:cubicBezTo>
                  <a:cubicBezTo>
                    <a:pt x="438" y="309"/>
                    <a:pt x="438" y="309"/>
                    <a:pt x="438" y="309"/>
                  </a:cubicBezTo>
                  <a:cubicBezTo>
                    <a:pt x="454" y="299"/>
                    <a:pt x="484" y="280"/>
                    <a:pt x="471" y="258"/>
                  </a:cubicBezTo>
                  <a:cubicBezTo>
                    <a:pt x="456" y="232"/>
                    <a:pt x="431" y="217"/>
                    <a:pt x="414" y="208"/>
                  </a:cubicBezTo>
                  <a:cubicBezTo>
                    <a:pt x="395" y="197"/>
                    <a:pt x="380" y="185"/>
                    <a:pt x="359" y="155"/>
                  </a:cubicBezTo>
                  <a:cubicBezTo>
                    <a:pt x="359" y="154"/>
                    <a:pt x="359" y="153"/>
                    <a:pt x="359" y="152"/>
                  </a:cubicBezTo>
                  <a:cubicBezTo>
                    <a:pt x="360" y="152"/>
                    <a:pt x="360" y="151"/>
                    <a:pt x="361" y="151"/>
                  </a:cubicBezTo>
                  <a:cubicBezTo>
                    <a:pt x="361" y="151"/>
                    <a:pt x="361" y="151"/>
                    <a:pt x="362" y="152"/>
                  </a:cubicBezTo>
                  <a:cubicBezTo>
                    <a:pt x="364" y="152"/>
                    <a:pt x="365" y="152"/>
                    <a:pt x="367" y="152"/>
                  </a:cubicBezTo>
                  <a:cubicBezTo>
                    <a:pt x="373" y="152"/>
                    <a:pt x="375" y="148"/>
                    <a:pt x="376" y="138"/>
                  </a:cubicBezTo>
                  <a:cubicBezTo>
                    <a:pt x="376" y="137"/>
                    <a:pt x="377" y="136"/>
                    <a:pt x="378" y="136"/>
                  </a:cubicBezTo>
                  <a:cubicBezTo>
                    <a:pt x="379" y="136"/>
                    <a:pt x="380" y="137"/>
                    <a:pt x="381" y="138"/>
                  </a:cubicBezTo>
                  <a:cubicBezTo>
                    <a:pt x="385" y="162"/>
                    <a:pt x="398" y="182"/>
                    <a:pt x="416" y="192"/>
                  </a:cubicBezTo>
                  <a:cubicBezTo>
                    <a:pt x="422" y="195"/>
                    <a:pt x="422" y="195"/>
                    <a:pt x="422" y="195"/>
                  </a:cubicBezTo>
                  <a:cubicBezTo>
                    <a:pt x="446" y="209"/>
                    <a:pt x="463" y="219"/>
                    <a:pt x="477" y="235"/>
                  </a:cubicBezTo>
                  <a:cubicBezTo>
                    <a:pt x="479" y="238"/>
                    <a:pt x="481" y="240"/>
                    <a:pt x="483" y="242"/>
                  </a:cubicBezTo>
                  <a:cubicBezTo>
                    <a:pt x="483" y="242"/>
                    <a:pt x="483" y="242"/>
                    <a:pt x="483" y="242"/>
                  </a:cubicBezTo>
                  <a:cubicBezTo>
                    <a:pt x="495" y="256"/>
                    <a:pt x="505" y="268"/>
                    <a:pt x="519" y="268"/>
                  </a:cubicBezTo>
                  <a:cubicBezTo>
                    <a:pt x="519" y="268"/>
                    <a:pt x="519" y="268"/>
                    <a:pt x="519" y="268"/>
                  </a:cubicBezTo>
                  <a:cubicBezTo>
                    <a:pt x="532" y="268"/>
                    <a:pt x="543" y="265"/>
                    <a:pt x="554" y="262"/>
                  </a:cubicBezTo>
                  <a:cubicBezTo>
                    <a:pt x="558" y="261"/>
                    <a:pt x="562" y="259"/>
                    <a:pt x="566" y="258"/>
                  </a:cubicBezTo>
                  <a:cubicBezTo>
                    <a:pt x="574" y="257"/>
                    <a:pt x="579" y="255"/>
                    <a:pt x="582" y="251"/>
                  </a:cubicBezTo>
                  <a:cubicBezTo>
                    <a:pt x="583" y="248"/>
                    <a:pt x="583" y="242"/>
                    <a:pt x="579" y="234"/>
                  </a:cubicBezTo>
                  <a:cubicBezTo>
                    <a:pt x="572" y="216"/>
                    <a:pt x="544" y="181"/>
                    <a:pt x="507" y="149"/>
                  </a:cubicBezTo>
                  <a:cubicBezTo>
                    <a:pt x="475" y="123"/>
                    <a:pt x="426" y="91"/>
                    <a:pt x="374" y="91"/>
                  </a:cubicBezTo>
                  <a:cubicBezTo>
                    <a:pt x="359" y="91"/>
                    <a:pt x="345" y="93"/>
                    <a:pt x="331" y="99"/>
                  </a:cubicBezTo>
                  <a:cubicBezTo>
                    <a:pt x="316" y="105"/>
                    <a:pt x="300" y="115"/>
                    <a:pt x="304" y="136"/>
                  </a:cubicBezTo>
                  <a:close/>
                  <a:moveTo>
                    <a:pt x="348" y="757"/>
                  </a:moveTo>
                  <a:cubicBezTo>
                    <a:pt x="355" y="757"/>
                    <a:pt x="362" y="757"/>
                    <a:pt x="369" y="756"/>
                  </a:cubicBezTo>
                  <a:cubicBezTo>
                    <a:pt x="423" y="750"/>
                    <a:pt x="465" y="740"/>
                    <a:pt x="480" y="730"/>
                  </a:cubicBezTo>
                  <a:cubicBezTo>
                    <a:pt x="516" y="708"/>
                    <a:pt x="533" y="673"/>
                    <a:pt x="530" y="627"/>
                  </a:cubicBezTo>
                  <a:cubicBezTo>
                    <a:pt x="528" y="576"/>
                    <a:pt x="486" y="544"/>
                    <a:pt x="474" y="535"/>
                  </a:cubicBezTo>
                  <a:cubicBezTo>
                    <a:pt x="465" y="529"/>
                    <a:pt x="455" y="526"/>
                    <a:pt x="444" y="526"/>
                  </a:cubicBezTo>
                  <a:cubicBezTo>
                    <a:pt x="439" y="526"/>
                    <a:pt x="434" y="527"/>
                    <a:pt x="428" y="528"/>
                  </a:cubicBezTo>
                  <a:cubicBezTo>
                    <a:pt x="417" y="531"/>
                    <a:pt x="381" y="540"/>
                    <a:pt x="348" y="540"/>
                  </a:cubicBezTo>
                  <a:cubicBezTo>
                    <a:pt x="340" y="540"/>
                    <a:pt x="333" y="540"/>
                    <a:pt x="326" y="539"/>
                  </a:cubicBezTo>
                  <a:cubicBezTo>
                    <a:pt x="320" y="538"/>
                    <a:pt x="313" y="537"/>
                    <a:pt x="306" y="536"/>
                  </a:cubicBezTo>
                  <a:cubicBezTo>
                    <a:pt x="286" y="532"/>
                    <a:pt x="263" y="529"/>
                    <a:pt x="244" y="529"/>
                  </a:cubicBezTo>
                  <a:cubicBezTo>
                    <a:pt x="227" y="529"/>
                    <a:pt x="215" y="531"/>
                    <a:pt x="208" y="537"/>
                  </a:cubicBezTo>
                  <a:cubicBezTo>
                    <a:pt x="207" y="537"/>
                    <a:pt x="207" y="537"/>
                    <a:pt x="207" y="537"/>
                  </a:cubicBezTo>
                  <a:cubicBezTo>
                    <a:pt x="206" y="537"/>
                    <a:pt x="206" y="537"/>
                    <a:pt x="205" y="537"/>
                  </a:cubicBezTo>
                  <a:cubicBezTo>
                    <a:pt x="205" y="536"/>
                    <a:pt x="204" y="536"/>
                    <a:pt x="204" y="535"/>
                  </a:cubicBezTo>
                  <a:cubicBezTo>
                    <a:pt x="206" y="528"/>
                    <a:pt x="206" y="525"/>
                    <a:pt x="200" y="520"/>
                  </a:cubicBezTo>
                  <a:cubicBezTo>
                    <a:pt x="199" y="519"/>
                    <a:pt x="199" y="519"/>
                    <a:pt x="199" y="518"/>
                  </a:cubicBezTo>
                  <a:cubicBezTo>
                    <a:pt x="199" y="517"/>
                    <a:pt x="199" y="517"/>
                    <a:pt x="200" y="516"/>
                  </a:cubicBezTo>
                  <a:cubicBezTo>
                    <a:pt x="206" y="512"/>
                    <a:pt x="217" y="510"/>
                    <a:pt x="232" y="510"/>
                  </a:cubicBezTo>
                  <a:cubicBezTo>
                    <a:pt x="247" y="510"/>
                    <a:pt x="266" y="512"/>
                    <a:pt x="284" y="516"/>
                  </a:cubicBezTo>
                  <a:cubicBezTo>
                    <a:pt x="311" y="522"/>
                    <a:pt x="334" y="525"/>
                    <a:pt x="355" y="525"/>
                  </a:cubicBezTo>
                  <a:cubicBezTo>
                    <a:pt x="383" y="525"/>
                    <a:pt x="407" y="519"/>
                    <a:pt x="427" y="509"/>
                  </a:cubicBezTo>
                  <a:cubicBezTo>
                    <a:pt x="466" y="488"/>
                    <a:pt x="480" y="448"/>
                    <a:pt x="479" y="427"/>
                  </a:cubicBezTo>
                  <a:cubicBezTo>
                    <a:pt x="479" y="415"/>
                    <a:pt x="473" y="374"/>
                    <a:pt x="423" y="352"/>
                  </a:cubicBezTo>
                  <a:cubicBezTo>
                    <a:pt x="375" y="330"/>
                    <a:pt x="331" y="307"/>
                    <a:pt x="316" y="253"/>
                  </a:cubicBezTo>
                  <a:cubicBezTo>
                    <a:pt x="312" y="239"/>
                    <a:pt x="309" y="224"/>
                    <a:pt x="306" y="211"/>
                  </a:cubicBezTo>
                  <a:cubicBezTo>
                    <a:pt x="299" y="174"/>
                    <a:pt x="292" y="142"/>
                    <a:pt x="268" y="129"/>
                  </a:cubicBezTo>
                  <a:cubicBezTo>
                    <a:pt x="257" y="124"/>
                    <a:pt x="245" y="121"/>
                    <a:pt x="230" y="121"/>
                  </a:cubicBezTo>
                  <a:cubicBezTo>
                    <a:pt x="204" y="121"/>
                    <a:pt x="174" y="130"/>
                    <a:pt x="154" y="144"/>
                  </a:cubicBezTo>
                  <a:cubicBezTo>
                    <a:pt x="130" y="162"/>
                    <a:pt x="131" y="183"/>
                    <a:pt x="133" y="200"/>
                  </a:cubicBezTo>
                  <a:cubicBezTo>
                    <a:pt x="133" y="202"/>
                    <a:pt x="133" y="202"/>
                    <a:pt x="133" y="202"/>
                  </a:cubicBezTo>
                  <a:cubicBezTo>
                    <a:pt x="134" y="224"/>
                    <a:pt x="131" y="261"/>
                    <a:pt x="129" y="281"/>
                  </a:cubicBezTo>
                  <a:cubicBezTo>
                    <a:pt x="129" y="283"/>
                    <a:pt x="129" y="285"/>
                    <a:pt x="129" y="287"/>
                  </a:cubicBezTo>
                  <a:cubicBezTo>
                    <a:pt x="128" y="302"/>
                    <a:pt x="130" y="312"/>
                    <a:pt x="134" y="318"/>
                  </a:cubicBezTo>
                  <a:cubicBezTo>
                    <a:pt x="137" y="321"/>
                    <a:pt x="141" y="322"/>
                    <a:pt x="146" y="322"/>
                  </a:cubicBezTo>
                  <a:cubicBezTo>
                    <a:pt x="152" y="322"/>
                    <a:pt x="159" y="320"/>
                    <a:pt x="167" y="316"/>
                  </a:cubicBezTo>
                  <a:cubicBezTo>
                    <a:pt x="168" y="315"/>
                    <a:pt x="168" y="315"/>
                    <a:pt x="168" y="315"/>
                  </a:cubicBezTo>
                  <a:cubicBezTo>
                    <a:pt x="169" y="315"/>
                    <a:pt x="170" y="316"/>
                    <a:pt x="170" y="316"/>
                  </a:cubicBezTo>
                  <a:cubicBezTo>
                    <a:pt x="172" y="319"/>
                    <a:pt x="172" y="319"/>
                    <a:pt x="172" y="319"/>
                  </a:cubicBezTo>
                  <a:cubicBezTo>
                    <a:pt x="173" y="320"/>
                    <a:pt x="173" y="320"/>
                    <a:pt x="173" y="321"/>
                  </a:cubicBezTo>
                  <a:cubicBezTo>
                    <a:pt x="173" y="321"/>
                    <a:pt x="172" y="322"/>
                    <a:pt x="172" y="322"/>
                  </a:cubicBezTo>
                  <a:cubicBezTo>
                    <a:pt x="171" y="322"/>
                    <a:pt x="149" y="336"/>
                    <a:pt x="138" y="360"/>
                  </a:cubicBezTo>
                  <a:cubicBezTo>
                    <a:pt x="138" y="361"/>
                    <a:pt x="137" y="362"/>
                    <a:pt x="136" y="362"/>
                  </a:cubicBezTo>
                  <a:cubicBezTo>
                    <a:pt x="136" y="362"/>
                    <a:pt x="136" y="362"/>
                    <a:pt x="136" y="362"/>
                  </a:cubicBezTo>
                  <a:cubicBezTo>
                    <a:pt x="132" y="360"/>
                    <a:pt x="132" y="360"/>
                    <a:pt x="132" y="360"/>
                  </a:cubicBezTo>
                  <a:cubicBezTo>
                    <a:pt x="131" y="360"/>
                    <a:pt x="130" y="359"/>
                    <a:pt x="130" y="358"/>
                  </a:cubicBezTo>
                  <a:cubicBezTo>
                    <a:pt x="132" y="348"/>
                    <a:pt x="131" y="343"/>
                    <a:pt x="122" y="335"/>
                  </a:cubicBezTo>
                  <a:cubicBezTo>
                    <a:pt x="113" y="325"/>
                    <a:pt x="105" y="316"/>
                    <a:pt x="112" y="283"/>
                  </a:cubicBezTo>
                  <a:cubicBezTo>
                    <a:pt x="119" y="252"/>
                    <a:pt x="121" y="215"/>
                    <a:pt x="118" y="187"/>
                  </a:cubicBezTo>
                  <a:cubicBezTo>
                    <a:pt x="116" y="167"/>
                    <a:pt x="113" y="145"/>
                    <a:pt x="105" y="127"/>
                  </a:cubicBezTo>
                  <a:cubicBezTo>
                    <a:pt x="96" y="106"/>
                    <a:pt x="83" y="95"/>
                    <a:pt x="64" y="94"/>
                  </a:cubicBezTo>
                  <a:cubicBezTo>
                    <a:pt x="64" y="94"/>
                    <a:pt x="64" y="94"/>
                    <a:pt x="63" y="94"/>
                  </a:cubicBezTo>
                  <a:cubicBezTo>
                    <a:pt x="34" y="94"/>
                    <a:pt x="16" y="146"/>
                    <a:pt x="14" y="161"/>
                  </a:cubicBezTo>
                  <a:cubicBezTo>
                    <a:pt x="0" y="241"/>
                    <a:pt x="20" y="303"/>
                    <a:pt x="39" y="342"/>
                  </a:cubicBezTo>
                  <a:cubicBezTo>
                    <a:pt x="64" y="391"/>
                    <a:pt x="94" y="419"/>
                    <a:pt x="109" y="428"/>
                  </a:cubicBezTo>
                  <a:cubicBezTo>
                    <a:pt x="126" y="439"/>
                    <a:pt x="136" y="443"/>
                    <a:pt x="143" y="443"/>
                  </a:cubicBezTo>
                  <a:cubicBezTo>
                    <a:pt x="149" y="443"/>
                    <a:pt x="152" y="441"/>
                    <a:pt x="159" y="437"/>
                  </a:cubicBezTo>
                  <a:cubicBezTo>
                    <a:pt x="173" y="428"/>
                    <a:pt x="195" y="410"/>
                    <a:pt x="205" y="401"/>
                  </a:cubicBezTo>
                  <a:cubicBezTo>
                    <a:pt x="214" y="393"/>
                    <a:pt x="227" y="372"/>
                    <a:pt x="225" y="354"/>
                  </a:cubicBezTo>
                  <a:cubicBezTo>
                    <a:pt x="221" y="313"/>
                    <a:pt x="222" y="282"/>
                    <a:pt x="227" y="264"/>
                  </a:cubicBezTo>
                  <a:cubicBezTo>
                    <a:pt x="228" y="263"/>
                    <a:pt x="229" y="262"/>
                    <a:pt x="230" y="262"/>
                  </a:cubicBezTo>
                  <a:cubicBezTo>
                    <a:pt x="230" y="262"/>
                    <a:pt x="230" y="262"/>
                    <a:pt x="230" y="262"/>
                  </a:cubicBezTo>
                  <a:cubicBezTo>
                    <a:pt x="231" y="262"/>
                    <a:pt x="232" y="263"/>
                    <a:pt x="232" y="264"/>
                  </a:cubicBezTo>
                  <a:cubicBezTo>
                    <a:pt x="236" y="325"/>
                    <a:pt x="243" y="353"/>
                    <a:pt x="256" y="373"/>
                  </a:cubicBezTo>
                  <a:cubicBezTo>
                    <a:pt x="274" y="397"/>
                    <a:pt x="308" y="415"/>
                    <a:pt x="363" y="428"/>
                  </a:cubicBezTo>
                  <a:cubicBezTo>
                    <a:pt x="364" y="429"/>
                    <a:pt x="364" y="430"/>
                    <a:pt x="364" y="431"/>
                  </a:cubicBezTo>
                  <a:cubicBezTo>
                    <a:pt x="364" y="432"/>
                    <a:pt x="364" y="433"/>
                    <a:pt x="362" y="433"/>
                  </a:cubicBezTo>
                  <a:cubicBezTo>
                    <a:pt x="359" y="433"/>
                    <a:pt x="354" y="434"/>
                    <a:pt x="350" y="434"/>
                  </a:cubicBezTo>
                  <a:cubicBezTo>
                    <a:pt x="324" y="434"/>
                    <a:pt x="291" y="424"/>
                    <a:pt x="280" y="418"/>
                  </a:cubicBezTo>
                  <a:cubicBezTo>
                    <a:pt x="268" y="412"/>
                    <a:pt x="255" y="409"/>
                    <a:pt x="244" y="409"/>
                  </a:cubicBezTo>
                  <a:cubicBezTo>
                    <a:pt x="238" y="409"/>
                    <a:pt x="233" y="410"/>
                    <a:pt x="228" y="412"/>
                  </a:cubicBezTo>
                  <a:cubicBezTo>
                    <a:pt x="211" y="418"/>
                    <a:pt x="165" y="453"/>
                    <a:pt x="149" y="477"/>
                  </a:cubicBezTo>
                  <a:cubicBezTo>
                    <a:pt x="132" y="501"/>
                    <a:pt x="119" y="524"/>
                    <a:pt x="135" y="550"/>
                  </a:cubicBezTo>
                  <a:cubicBezTo>
                    <a:pt x="152" y="581"/>
                    <a:pt x="175" y="606"/>
                    <a:pt x="195" y="618"/>
                  </a:cubicBezTo>
                  <a:cubicBezTo>
                    <a:pt x="205" y="623"/>
                    <a:pt x="235" y="640"/>
                    <a:pt x="269" y="640"/>
                  </a:cubicBezTo>
                  <a:cubicBezTo>
                    <a:pt x="279" y="640"/>
                    <a:pt x="290" y="639"/>
                    <a:pt x="299" y="636"/>
                  </a:cubicBezTo>
                  <a:cubicBezTo>
                    <a:pt x="302" y="635"/>
                    <a:pt x="305" y="633"/>
                    <a:pt x="310" y="632"/>
                  </a:cubicBezTo>
                  <a:cubicBezTo>
                    <a:pt x="324" y="625"/>
                    <a:pt x="346" y="616"/>
                    <a:pt x="372" y="616"/>
                  </a:cubicBezTo>
                  <a:cubicBezTo>
                    <a:pt x="390" y="616"/>
                    <a:pt x="408" y="621"/>
                    <a:pt x="423" y="632"/>
                  </a:cubicBezTo>
                  <a:cubicBezTo>
                    <a:pt x="424" y="632"/>
                    <a:pt x="425" y="633"/>
                    <a:pt x="424" y="634"/>
                  </a:cubicBezTo>
                  <a:cubicBezTo>
                    <a:pt x="424" y="635"/>
                    <a:pt x="424" y="636"/>
                    <a:pt x="423" y="636"/>
                  </a:cubicBezTo>
                  <a:cubicBezTo>
                    <a:pt x="419" y="636"/>
                    <a:pt x="416" y="638"/>
                    <a:pt x="414" y="641"/>
                  </a:cubicBezTo>
                  <a:cubicBezTo>
                    <a:pt x="412" y="643"/>
                    <a:pt x="411" y="647"/>
                    <a:pt x="412" y="651"/>
                  </a:cubicBezTo>
                  <a:cubicBezTo>
                    <a:pt x="412" y="652"/>
                    <a:pt x="411" y="652"/>
                    <a:pt x="410" y="653"/>
                  </a:cubicBezTo>
                  <a:cubicBezTo>
                    <a:pt x="410" y="653"/>
                    <a:pt x="410" y="653"/>
                    <a:pt x="409" y="653"/>
                  </a:cubicBezTo>
                  <a:cubicBezTo>
                    <a:pt x="409" y="653"/>
                    <a:pt x="408" y="653"/>
                    <a:pt x="408" y="653"/>
                  </a:cubicBezTo>
                  <a:cubicBezTo>
                    <a:pt x="398" y="643"/>
                    <a:pt x="377" y="633"/>
                    <a:pt x="357" y="633"/>
                  </a:cubicBezTo>
                  <a:cubicBezTo>
                    <a:pt x="350" y="633"/>
                    <a:pt x="343" y="634"/>
                    <a:pt x="338" y="636"/>
                  </a:cubicBezTo>
                  <a:cubicBezTo>
                    <a:pt x="335" y="637"/>
                    <a:pt x="333" y="638"/>
                    <a:pt x="330" y="639"/>
                  </a:cubicBezTo>
                  <a:cubicBezTo>
                    <a:pt x="330" y="639"/>
                    <a:pt x="330" y="639"/>
                    <a:pt x="330" y="639"/>
                  </a:cubicBezTo>
                  <a:cubicBezTo>
                    <a:pt x="313" y="646"/>
                    <a:pt x="293" y="654"/>
                    <a:pt x="269" y="654"/>
                  </a:cubicBezTo>
                  <a:cubicBezTo>
                    <a:pt x="261" y="654"/>
                    <a:pt x="253" y="653"/>
                    <a:pt x="244" y="651"/>
                  </a:cubicBezTo>
                  <a:cubicBezTo>
                    <a:pt x="240" y="650"/>
                    <a:pt x="236" y="649"/>
                    <a:pt x="232" y="648"/>
                  </a:cubicBezTo>
                  <a:cubicBezTo>
                    <a:pt x="216" y="644"/>
                    <a:pt x="204" y="641"/>
                    <a:pt x="195" y="641"/>
                  </a:cubicBezTo>
                  <a:cubicBezTo>
                    <a:pt x="184" y="641"/>
                    <a:pt x="179" y="645"/>
                    <a:pt x="176" y="655"/>
                  </a:cubicBezTo>
                  <a:cubicBezTo>
                    <a:pt x="168" y="679"/>
                    <a:pt x="173" y="710"/>
                    <a:pt x="209" y="726"/>
                  </a:cubicBezTo>
                  <a:cubicBezTo>
                    <a:pt x="223" y="733"/>
                    <a:pt x="289" y="757"/>
                    <a:pt x="348" y="757"/>
                  </a:cubicBezTo>
                  <a:close/>
                  <a:moveTo>
                    <a:pt x="811" y="804"/>
                  </a:moveTo>
                  <a:cubicBezTo>
                    <a:pt x="809" y="799"/>
                    <a:pt x="804" y="797"/>
                    <a:pt x="797" y="797"/>
                  </a:cubicBezTo>
                  <a:cubicBezTo>
                    <a:pt x="788" y="797"/>
                    <a:pt x="777" y="800"/>
                    <a:pt x="768" y="802"/>
                  </a:cubicBezTo>
                  <a:cubicBezTo>
                    <a:pt x="766" y="803"/>
                    <a:pt x="765" y="803"/>
                    <a:pt x="764" y="803"/>
                  </a:cubicBezTo>
                  <a:cubicBezTo>
                    <a:pt x="749" y="807"/>
                    <a:pt x="739" y="809"/>
                    <a:pt x="729" y="809"/>
                  </a:cubicBezTo>
                  <a:cubicBezTo>
                    <a:pt x="726" y="809"/>
                    <a:pt x="724" y="809"/>
                    <a:pt x="722" y="809"/>
                  </a:cubicBezTo>
                  <a:cubicBezTo>
                    <a:pt x="719" y="809"/>
                    <a:pt x="715" y="808"/>
                    <a:pt x="715" y="806"/>
                  </a:cubicBezTo>
                  <a:cubicBezTo>
                    <a:pt x="715" y="802"/>
                    <a:pt x="719" y="801"/>
                    <a:pt x="735" y="796"/>
                  </a:cubicBezTo>
                  <a:cubicBezTo>
                    <a:pt x="737" y="795"/>
                    <a:pt x="740" y="794"/>
                    <a:pt x="742" y="794"/>
                  </a:cubicBezTo>
                  <a:cubicBezTo>
                    <a:pt x="744" y="793"/>
                    <a:pt x="747" y="792"/>
                    <a:pt x="750" y="791"/>
                  </a:cubicBezTo>
                  <a:cubicBezTo>
                    <a:pt x="764" y="788"/>
                    <a:pt x="788" y="781"/>
                    <a:pt x="800" y="771"/>
                  </a:cubicBezTo>
                  <a:cubicBezTo>
                    <a:pt x="817" y="755"/>
                    <a:pt x="810" y="730"/>
                    <a:pt x="810" y="727"/>
                  </a:cubicBezTo>
                  <a:cubicBezTo>
                    <a:pt x="809" y="723"/>
                    <a:pt x="805" y="716"/>
                    <a:pt x="802" y="708"/>
                  </a:cubicBezTo>
                  <a:cubicBezTo>
                    <a:pt x="797" y="697"/>
                    <a:pt x="792" y="685"/>
                    <a:pt x="789" y="675"/>
                  </a:cubicBezTo>
                  <a:cubicBezTo>
                    <a:pt x="785" y="657"/>
                    <a:pt x="786" y="636"/>
                    <a:pt x="788" y="618"/>
                  </a:cubicBezTo>
                  <a:cubicBezTo>
                    <a:pt x="789" y="601"/>
                    <a:pt x="787" y="585"/>
                    <a:pt x="779" y="560"/>
                  </a:cubicBezTo>
                  <a:cubicBezTo>
                    <a:pt x="771" y="538"/>
                    <a:pt x="765" y="530"/>
                    <a:pt x="753" y="515"/>
                  </a:cubicBezTo>
                  <a:cubicBezTo>
                    <a:pt x="753" y="515"/>
                    <a:pt x="753" y="515"/>
                    <a:pt x="753" y="515"/>
                  </a:cubicBezTo>
                  <a:cubicBezTo>
                    <a:pt x="746" y="506"/>
                    <a:pt x="737" y="501"/>
                    <a:pt x="727" y="501"/>
                  </a:cubicBezTo>
                  <a:cubicBezTo>
                    <a:pt x="725" y="501"/>
                    <a:pt x="722" y="501"/>
                    <a:pt x="719" y="502"/>
                  </a:cubicBezTo>
                  <a:cubicBezTo>
                    <a:pt x="709" y="504"/>
                    <a:pt x="702" y="516"/>
                    <a:pt x="702" y="529"/>
                  </a:cubicBezTo>
                  <a:cubicBezTo>
                    <a:pt x="702" y="536"/>
                    <a:pt x="705" y="548"/>
                    <a:pt x="708" y="561"/>
                  </a:cubicBezTo>
                  <a:cubicBezTo>
                    <a:pt x="710" y="573"/>
                    <a:pt x="713" y="585"/>
                    <a:pt x="714" y="594"/>
                  </a:cubicBezTo>
                  <a:cubicBezTo>
                    <a:pt x="716" y="612"/>
                    <a:pt x="721" y="620"/>
                    <a:pt x="725" y="623"/>
                  </a:cubicBezTo>
                  <a:cubicBezTo>
                    <a:pt x="726" y="624"/>
                    <a:pt x="728" y="625"/>
                    <a:pt x="731" y="627"/>
                  </a:cubicBezTo>
                  <a:cubicBezTo>
                    <a:pt x="742" y="633"/>
                    <a:pt x="767" y="647"/>
                    <a:pt x="775" y="669"/>
                  </a:cubicBezTo>
                  <a:cubicBezTo>
                    <a:pt x="776" y="670"/>
                    <a:pt x="775" y="671"/>
                    <a:pt x="775" y="671"/>
                  </a:cubicBezTo>
                  <a:cubicBezTo>
                    <a:pt x="774" y="672"/>
                    <a:pt x="774" y="672"/>
                    <a:pt x="773" y="672"/>
                  </a:cubicBezTo>
                  <a:cubicBezTo>
                    <a:pt x="773" y="672"/>
                    <a:pt x="772" y="672"/>
                    <a:pt x="772" y="671"/>
                  </a:cubicBezTo>
                  <a:cubicBezTo>
                    <a:pt x="750" y="655"/>
                    <a:pt x="739" y="651"/>
                    <a:pt x="730" y="649"/>
                  </a:cubicBezTo>
                  <a:cubicBezTo>
                    <a:pt x="727" y="648"/>
                    <a:pt x="723" y="647"/>
                    <a:pt x="718" y="647"/>
                  </a:cubicBezTo>
                  <a:cubicBezTo>
                    <a:pt x="710" y="647"/>
                    <a:pt x="704" y="649"/>
                    <a:pt x="699" y="655"/>
                  </a:cubicBezTo>
                  <a:cubicBezTo>
                    <a:pt x="683" y="673"/>
                    <a:pt x="657" y="683"/>
                    <a:pt x="620" y="685"/>
                  </a:cubicBezTo>
                  <a:cubicBezTo>
                    <a:pt x="607" y="685"/>
                    <a:pt x="596" y="686"/>
                    <a:pt x="587" y="686"/>
                  </a:cubicBezTo>
                  <a:cubicBezTo>
                    <a:pt x="563" y="687"/>
                    <a:pt x="550" y="687"/>
                    <a:pt x="538" y="693"/>
                  </a:cubicBezTo>
                  <a:cubicBezTo>
                    <a:pt x="528" y="698"/>
                    <a:pt x="521" y="707"/>
                    <a:pt x="520" y="716"/>
                  </a:cubicBezTo>
                  <a:cubicBezTo>
                    <a:pt x="519" y="722"/>
                    <a:pt x="521" y="728"/>
                    <a:pt x="526" y="732"/>
                  </a:cubicBezTo>
                  <a:cubicBezTo>
                    <a:pt x="536" y="741"/>
                    <a:pt x="549" y="743"/>
                    <a:pt x="560" y="743"/>
                  </a:cubicBezTo>
                  <a:cubicBezTo>
                    <a:pt x="563" y="743"/>
                    <a:pt x="566" y="743"/>
                    <a:pt x="568" y="742"/>
                  </a:cubicBezTo>
                  <a:cubicBezTo>
                    <a:pt x="568" y="742"/>
                    <a:pt x="568" y="742"/>
                    <a:pt x="568" y="742"/>
                  </a:cubicBezTo>
                  <a:cubicBezTo>
                    <a:pt x="571" y="742"/>
                    <a:pt x="574" y="742"/>
                    <a:pt x="576" y="742"/>
                  </a:cubicBezTo>
                  <a:cubicBezTo>
                    <a:pt x="578" y="742"/>
                    <a:pt x="580" y="742"/>
                    <a:pt x="582" y="743"/>
                  </a:cubicBezTo>
                  <a:cubicBezTo>
                    <a:pt x="583" y="743"/>
                    <a:pt x="585" y="743"/>
                    <a:pt x="586" y="743"/>
                  </a:cubicBezTo>
                  <a:cubicBezTo>
                    <a:pt x="610" y="744"/>
                    <a:pt x="682" y="747"/>
                    <a:pt x="692" y="821"/>
                  </a:cubicBezTo>
                  <a:cubicBezTo>
                    <a:pt x="700" y="875"/>
                    <a:pt x="675" y="910"/>
                    <a:pt x="662" y="927"/>
                  </a:cubicBezTo>
                  <a:cubicBezTo>
                    <a:pt x="661" y="928"/>
                    <a:pt x="660" y="930"/>
                    <a:pt x="660" y="931"/>
                  </a:cubicBezTo>
                  <a:cubicBezTo>
                    <a:pt x="650" y="944"/>
                    <a:pt x="649" y="957"/>
                    <a:pt x="657" y="968"/>
                  </a:cubicBezTo>
                  <a:cubicBezTo>
                    <a:pt x="665" y="981"/>
                    <a:pt x="670" y="990"/>
                    <a:pt x="673" y="997"/>
                  </a:cubicBezTo>
                  <a:cubicBezTo>
                    <a:pt x="677" y="1004"/>
                    <a:pt x="685" y="1008"/>
                    <a:pt x="697" y="1008"/>
                  </a:cubicBezTo>
                  <a:cubicBezTo>
                    <a:pt x="698" y="1008"/>
                    <a:pt x="699" y="1008"/>
                    <a:pt x="700" y="1008"/>
                  </a:cubicBezTo>
                  <a:cubicBezTo>
                    <a:pt x="713" y="1008"/>
                    <a:pt x="730" y="1006"/>
                    <a:pt x="751" y="992"/>
                  </a:cubicBezTo>
                  <a:cubicBezTo>
                    <a:pt x="763" y="983"/>
                    <a:pt x="777" y="954"/>
                    <a:pt x="777" y="922"/>
                  </a:cubicBezTo>
                  <a:cubicBezTo>
                    <a:pt x="778" y="906"/>
                    <a:pt x="767" y="895"/>
                    <a:pt x="748" y="888"/>
                  </a:cubicBezTo>
                  <a:cubicBezTo>
                    <a:pt x="747" y="888"/>
                    <a:pt x="747" y="888"/>
                    <a:pt x="747" y="888"/>
                  </a:cubicBezTo>
                  <a:cubicBezTo>
                    <a:pt x="743" y="886"/>
                    <a:pt x="741" y="884"/>
                    <a:pt x="741" y="882"/>
                  </a:cubicBezTo>
                  <a:cubicBezTo>
                    <a:pt x="741" y="881"/>
                    <a:pt x="742" y="878"/>
                    <a:pt x="747" y="878"/>
                  </a:cubicBezTo>
                  <a:cubicBezTo>
                    <a:pt x="748" y="878"/>
                    <a:pt x="750" y="878"/>
                    <a:pt x="752" y="879"/>
                  </a:cubicBezTo>
                  <a:cubicBezTo>
                    <a:pt x="759" y="880"/>
                    <a:pt x="765" y="881"/>
                    <a:pt x="772" y="881"/>
                  </a:cubicBezTo>
                  <a:cubicBezTo>
                    <a:pt x="781" y="881"/>
                    <a:pt x="790" y="879"/>
                    <a:pt x="796" y="876"/>
                  </a:cubicBezTo>
                  <a:cubicBezTo>
                    <a:pt x="822" y="860"/>
                    <a:pt x="818" y="817"/>
                    <a:pt x="811" y="804"/>
                  </a:cubicBezTo>
                  <a:close/>
                  <a:moveTo>
                    <a:pt x="628" y="966"/>
                  </a:moveTo>
                  <a:cubicBezTo>
                    <a:pt x="621" y="963"/>
                    <a:pt x="613" y="962"/>
                    <a:pt x="598" y="962"/>
                  </a:cubicBezTo>
                  <a:cubicBezTo>
                    <a:pt x="591" y="962"/>
                    <a:pt x="583" y="962"/>
                    <a:pt x="573" y="962"/>
                  </a:cubicBezTo>
                  <a:cubicBezTo>
                    <a:pt x="566" y="963"/>
                    <a:pt x="557" y="963"/>
                    <a:pt x="548" y="963"/>
                  </a:cubicBezTo>
                  <a:cubicBezTo>
                    <a:pt x="545" y="963"/>
                    <a:pt x="542" y="963"/>
                    <a:pt x="539" y="963"/>
                  </a:cubicBezTo>
                  <a:cubicBezTo>
                    <a:pt x="493" y="963"/>
                    <a:pt x="445" y="955"/>
                    <a:pt x="416" y="950"/>
                  </a:cubicBezTo>
                  <a:cubicBezTo>
                    <a:pt x="406" y="948"/>
                    <a:pt x="399" y="947"/>
                    <a:pt x="394" y="946"/>
                  </a:cubicBezTo>
                  <a:cubicBezTo>
                    <a:pt x="393" y="946"/>
                    <a:pt x="392" y="946"/>
                    <a:pt x="391" y="946"/>
                  </a:cubicBezTo>
                  <a:cubicBezTo>
                    <a:pt x="385" y="946"/>
                    <a:pt x="378" y="948"/>
                    <a:pt x="373" y="956"/>
                  </a:cubicBezTo>
                  <a:cubicBezTo>
                    <a:pt x="372" y="956"/>
                    <a:pt x="372" y="957"/>
                    <a:pt x="371" y="957"/>
                  </a:cubicBezTo>
                  <a:cubicBezTo>
                    <a:pt x="370" y="957"/>
                    <a:pt x="370" y="957"/>
                    <a:pt x="370" y="956"/>
                  </a:cubicBezTo>
                  <a:cubicBezTo>
                    <a:pt x="369" y="956"/>
                    <a:pt x="368" y="955"/>
                    <a:pt x="369" y="954"/>
                  </a:cubicBezTo>
                  <a:cubicBezTo>
                    <a:pt x="374" y="940"/>
                    <a:pt x="373" y="926"/>
                    <a:pt x="364" y="917"/>
                  </a:cubicBezTo>
                  <a:cubicBezTo>
                    <a:pt x="363" y="916"/>
                    <a:pt x="363" y="915"/>
                    <a:pt x="364" y="914"/>
                  </a:cubicBezTo>
                  <a:cubicBezTo>
                    <a:pt x="364" y="913"/>
                    <a:pt x="365" y="913"/>
                    <a:pt x="366" y="913"/>
                  </a:cubicBezTo>
                  <a:cubicBezTo>
                    <a:pt x="366" y="913"/>
                    <a:pt x="367" y="913"/>
                    <a:pt x="367" y="913"/>
                  </a:cubicBezTo>
                  <a:cubicBezTo>
                    <a:pt x="419" y="938"/>
                    <a:pt x="476" y="951"/>
                    <a:pt x="535" y="951"/>
                  </a:cubicBezTo>
                  <a:cubicBezTo>
                    <a:pt x="562" y="951"/>
                    <a:pt x="582" y="948"/>
                    <a:pt x="593" y="946"/>
                  </a:cubicBezTo>
                  <a:cubicBezTo>
                    <a:pt x="595" y="946"/>
                    <a:pt x="596" y="946"/>
                    <a:pt x="598" y="946"/>
                  </a:cubicBezTo>
                  <a:cubicBezTo>
                    <a:pt x="611" y="944"/>
                    <a:pt x="633" y="935"/>
                    <a:pt x="651" y="917"/>
                  </a:cubicBezTo>
                  <a:cubicBezTo>
                    <a:pt x="666" y="902"/>
                    <a:pt x="683" y="877"/>
                    <a:pt x="681" y="838"/>
                  </a:cubicBezTo>
                  <a:cubicBezTo>
                    <a:pt x="678" y="768"/>
                    <a:pt x="620" y="760"/>
                    <a:pt x="601" y="757"/>
                  </a:cubicBezTo>
                  <a:cubicBezTo>
                    <a:pt x="593" y="756"/>
                    <a:pt x="578" y="755"/>
                    <a:pt x="563" y="755"/>
                  </a:cubicBezTo>
                  <a:cubicBezTo>
                    <a:pt x="546" y="755"/>
                    <a:pt x="530" y="756"/>
                    <a:pt x="520" y="758"/>
                  </a:cubicBezTo>
                  <a:cubicBezTo>
                    <a:pt x="507" y="761"/>
                    <a:pt x="500" y="762"/>
                    <a:pt x="494" y="762"/>
                  </a:cubicBezTo>
                  <a:cubicBezTo>
                    <a:pt x="491" y="762"/>
                    <a:pt x="489" y="762"/>
                    <a:pt x="486" y="761"/>
                  </a:cubicBezTo>
                  <a:cubicBezTo>
                    <a:pt x="485" y="761"/>
                    <a:pt x="483" y="761"/>
                    <a:pt x="482" y="761"/>
                  </a:cubicBezTo>
                  <a:cubicBezTo>
                    <a:pt x="482" y="761"/>
                    <a:pt x="482" y="761"/>
                    <a:pt x="482" y="761"/>
                  </a:cubicBezTo>
                  <a:cubicBezTo>
                    <a:pt x="476" y="760"/>
                    <a:pt x="469" y="758"/>
                    <a:pt x="459" y="758"/>
                  </a:cubicBezTo>
                  <a:cubicBezTo>
                    <a:pt x="454" y="758"/>
                    <a:pt x="448" y="759"/>
                    <a:pt x="442" y="759"/>
                  </a:cubicBezTo>
                  <a:cubicBezTo>
                    <a:pt x="424" y="761"/>
                    <a:pt x="410" y="770"/>
                    <a:pt x="402" y="774"/>
                  </a:cubicBezTo>
                  <a:cubicBezTo>
                    <a:pt x="401" y="775"/>
                    <a:pt x="399" y="776"/>
                    <a:pt x="398" y="776"/>
                  </a:cubicBezTo>
                  <a:cubicBezTo>
                    <a:pt x="395" y="778"/>
                    <a:pt x="392" y="779"/>
                    <a:pt x="389" y="779"/>
                  </a:cubicBezTo>
                  <a:cubicBezTo>
                    <a:pt x="386" y="779"/>
                    <a:pt x="384" y="779"/>
                    <a:pt x="381" y="778"/>
                  </a:cubicBezTo>
                  <a:cubicBezTo>
                    <a:pt x="378" y="776"/>
                    <a:pt x="373" y="776"/>
                    <a:pt x="367" y="776"/>
                  </a:cubicBezTo>
                  <a:cubicBezTo>
                    <a:pt x="365" y="776"/>
                    <a:pt x="363" y="776"/>
                    <a:pt x="360" y="776"/>
                  </a:cubicBezTo>
                  <a:cubicBezTo>
                    <a:pt x="360" y="776"/>
                    <a:pt x="338" y="780"/>
                    <a:pt x="339" y="803"/>
                  </a:cubicBezTo>
                  <a:cubicBezTo>
                    <a:pt x="340" y="836"/>
                    <a:pt x="369" y="851"/>
                    <a:pt x="394" y="853"/>
                  </a:cubicBezTo>
                  <a:cubicBezTo>
                    <a:pt x="395" y="854"/>
                    <a:pt x="396" y="854"/>
                    <a:pt x="397" y="854"/>
                  </a:cubicBezTo>
                  <a:cubicBezTo>
                    <a:pt x="402" y="854"/>
                    <a:pt x="405" y="852"/>
                    <a:pt x="408" y="850"/>
                  </a:cubicBezTo>
                  <a:cubicBezTo>
                    <a:pt x="413" y="843"/>
                    <a:pt x="410" y="831"/>
                    <a:pt x="409" y="824"/>
                  </a:cubicBezTo>
                  <a:cubicBezTo>
                    <a:pt x="409" y="823"/>
                    <a:pt x="409" y="823"/>
                    <a:pt x="409" y="823"/>
                  </a:cubicBezTo>
                  <a:cubicBezTo>
                    <a:pt x="407" y="814"/>
                    <a:pt x="405" y="805"/>
                    <a:pt x="395" y="788"/>
                  </a:cubicBezTo>
                  <a:cubicBezTo>
                    <a:pt x="394" y="787"/>
                    <a:pt x="395" y="786"/>
                    <a:pt x="395" y="786"/>
                  </a:cubicBezTo>
                  <a:cubicBezTo>
                    <a:pt x="396" y="785"/>
                    <a:pt x="396" y="785"/>
                    <a:pt x="397" y="785"/>
                  </a:cubicBezTo>
                  <a:cubicBezTo>
                    <a:pt x="397" y="785"/>
                    <a:pt x="398" y="785"/>
                    <a:pt x="398" y="785"/>
                  </a:cubicBezTo>
                  <a:cubicBezTo>
                    <a:pt x="424" y="798"/>
                    <a:pt x="428" y="824"/>
                    <a:pt x="432" y="845"/>
                  </a:cubicBezTo>
                  <a:cubicBezTo>
                    <a:pt x="432" y="848"/>
                    <a:pt x="433" y="851"/>
                    <a:pt x="433" y="854"/>
                  </a:cubicBezTo>
                  <a:cubicBezTo>
                    <a:pt x="435" y="865"/>
                    <a:pt x="448" y="866"/>
                    <a:pt x="456" y="866"/>
                  </a:cubicBezTo>
                  <a:cubicBezTo>
                    <a:pt x="466" y="866"/>
                    <a:pt x="475" y="864"/>
                    <a:pt x="479" y="861"/>
                  </a:cubicBezTo>
                  <a:cubicBezTo>
                    <a:pt x="488" y="856"/>
                    <a:pt x="487" y="849"/>
                    <a:pt x="486" y="839"/>
                  </a:cubicBezTo>
                  <a:cubicBezTo>
                    <a:pt x="486" y="838"/>
                    <a:pt x="486" y="838"/>
                    <a:pt x="486" y="838"/>
                  </a:cubicBezTo>
                  <a:cubicBezTo>
                    <a:pt x="486" y="837"/>
                    <a:pt x="486" y="835"/>
                    <a:pt x="486" y="834"/>
                  </a:cubicBezTo>
                  <a:cubicBezTo>
                    <a:pt x="484" y="816"/>
                    <a:pt x="489" y="789"/>
                    <a:pt x="501" y="777"/>
                  </a:cubicBezTo>
                  <a:cubicBezTo>
                    <a:pt x="501" y="776"/>
                    <a:pt x="502" y="776"/>
                    <a:pt x="503" y="776"/>
                  </a:cubicBezTo>
                  <a:cubicBezTo>
                    <a:pt x="503" y="776"/>
                    <a:pt x="503" y="776"/>
                    <a:pt x="504" y="776"/>
                  </a:cubicBezTo>
                  <a:cubicBezTo>
                    <a:pt x="504" y="777"/>
                    <a:pt x="505" y="778"/>
                    <a:pt x="505" y="779"/>
                  </a:cubicBezTo>
                  <a:cubicBezTo>
                    <a:pt x="503" y="787"/>
                    <a:pt x="501" y="817"/>
                    <a:pt x="506" y="840"/>
                  </a:cubicBezTo>
                  <a:cubicBezTo>
                    <a:pt x="510" y="855"/>
                    <a:pt x="527" y="858"/>
                    <a:pt x="540" y="858"/>
                  </a:cubicBezTo>
                  <a:cubicBezTo>
                    <a:pt x="550" y="858"/>
                    <a:pt x="559" y="856"/>
                    <a:pt x="564" y="855"/>
                  </a:cubicBezTo>
                  <a:cubicBezTo>
                    <a:pt x="566" y="855"/>
                    <a:pt x="566" y="855"/>
                    <a:pt x="566" y="855"/>
                  </a:cubicBezTo>
                  <a:cubicBezTo>
                    <a:pt x="575" y="853"/>
                    <a:pt x="582" y="851"/>
                    <a:pt x="588" y="851"/>
                  </a:cubicBezTo>
                  <a:cubicBezTo>
                    <a:pt x="593" y="851"/>
                    <a:pt x="597" y="853"/>
                    <a:pt x="601" y="855"/>
                  </a:cubicBezTo>
                  <a:cubicBezTo>
                    <a:pt x="602" y="856"/>
                    <a:pt x="603" y="857"/>
                    <a:pt x="602" y="857"/>
                  </a:cubicBezTo>
                  <a:cubicBezTo>
                    <a:pt x="602" y="858"/>
                    <a:pt x="602" y="859"/>
                    <a:pt x="601" y="859"/>
                  </a:cubicBezTo>
                  <a:cubicBezTo>
                    <a:pt x="592" y="863"/>
                    <a:pt x="593" y="873"/>
                    <a:pt x="594" y="876"/>
                  </a:cubicBezTo>
                  <a:cubicBezTo>
                    <a:pt x="594" y="876"/>
                    <a:pt x="594" y="877"/>
                    <a:pt x="593" y="878"/>
                  </a:cubicBezTo>
                  <a:cubicBezTo>
                    <a:pt x="593" y="878"/>
                    <a:pt x="592" y="878"/>
                    <a:pt x="592" y="878"/>
                  </a:cubicBezTo>
                  <a:cubicBezTo>
                    <a:pt x="591" y="878"/>
                    <a:pt x="591" y="878"/>
                    <a:pt x="591" y="878"/>
                  </a:cubicBezTo>
                  <a:cubicBezTo>
                    <a:pt x="583" y="873"/>
                    <a:pt x="572" y="871"/>
                    <a:pt x="560" y="871"/>
                  </a:cubicBezTo>
                  <a:cubicBezTo>
                    <a:pt x="546" y="871"/>
                    <a:pt x="531" y="873"/>
                    <a:pt x="515" y="876"/>
                  </a:cubicBezTo>
                  <a:cubicBezTo>
                    <a:pt x="498" y="879"/>
                    <a:pt x="480" y="882"/>
                    <a:pt x="462" y="882"/>
                  </a:cubicBezTo>
                  <a:cubicBezTo>
                    <a:pt x="421" y="882"/>
                    <a:pt x="398" y="874"/>
                    <a:pt x="382" y="869"/>
                  </a:cubicBezTo>
                  <a:cubicBezTo>
                    <a:pt x="372" y="865"/>
                    <a:pt x="365" y="863"/>
                    <a:pt x="357" y="863"/>
                  </a:cubicBezTo>
                  <a:cubicBezTo>
                    <a:pt x="354" y="863"/>
                    <a:pt x="351" y="863"/>
                    <a:pt x="349" y="864"/>
                  </a:cubicBezTo>
                  <a:cubicBezTo>
                    <a:pt x="333" y="867"/>
                    <a:pt x="324" y="881"/>
                    <a:pt x="320" y="892"/>
                  </a:cubicBezTo>
                  <a:cubicBezTo>
                    <a:pt x="308" y="920"/>
                    <a:pt x="311" y="961"/>
                    <a:pt x="327" y="987"/>
                  </a:cubicBezTo>
                  <a:cubicBezTo>
                    <a:pt x="364" y="1046"/>
                    <a:pt x="427" y="1071"/>
                    <a:pt x="458" y="1072"/>
                  </a:cubicBezTo>
                  <a:cubicBezTo>
                    <a:pt x="462" y="1072"/>
                    <a:pt x="467" y="1072"/>
                    <a:pt x="472" y="1072"/>
                  </a:cubicBezTo>
                  <a:cubicBezTo>
                    <a:pt x="498" y="1072"/>
                    <a:pt x="514" y="1067"/>
                    <a:pt x="521" y="1056"/>
                  </a:cubicBezTo>
                  <a:cubicBezTo>
                    <a:pt x="527" y="1045"/>
                    <a:pt x="525" y="1028"/>
                    <a:pt x="514" y="1006"/>
                  </a:cubicBezTo>
                  <a:cubicBezTo>
                    <a:pt x="513" y="1005"/>
                    <a:pt x="513" y="1004"/>
                    <a:pt x="512" y="1003"/>
                  </a:cubicBezTo>
                  <a:cubicBezTo>
                    <a:pt x="512" y="1003"/>
                    <a:pt x="512" y="1003"/>
                    <a:pt x="512" y="1003"/>
                  </a:cubicBezTo>
                  <a:cubicBezTo>
                    <a:pt x="505" y="989"/>
                    <a:pt x="503" y="985"/>
                    <a:pt x="505" y="983"/>
                  </a:cubicBezTo>
                  <a:cubicBezTo>
                    <a:pt x="505" y="982"/>
                    <a:pt x="506" y="982"/>
                    <a:pt x="507" y="982"/>
                  </a:cubicBezTo>
                  <a:cubicBezTo>
                    <a:pt x="508" y="982"/>
                    <a:pt x="509" y="982"/>
                    <a:pt x="511" y="983"/>
                  </a:cubicBezTo>
                  <a:cubicBezTo>
                    <a:pt x="523" y="993"/>
                    <a:pt x="530" y="1011"/>
                    <a:pt x="543" y="1041"/>
                  </a:cubicBezTo>
                  <a:cubicBezTo>
                    <a:pt x="550" y="1058"/>
                    <a:pt x="571" y="1062"/>
                    <a:pt x="588" y="1062"/>
                  </a:cubicBezTo>
                  <a:cubicBezTo>
                    <a:pt x="602" y="1062"/>
                    <a:pt x="619" y="1059"/>
                    <a:pt x="635" y="1054"/>
                  </a:cubicBezTo>
                  <a:cubicBezTo>
                    <a:pt x="658" y="1046"/>
                    <a:pt x="669" y="1028"/>
                    <a:pt x="662" y="1004"/>
                  </a:cubicBezTo>
                  <a:cubicBezTo>
                    <a:pt x="655" y="982"/>
                    <a:pt x="636" y="970"/>
                    <a:pt x="628" y="9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9"/>
            <p:cNvSpPr>
              <a:spLocks/>
            </p:cNvSpPr>
            <p:nvPr/>
          </p:nvSpPr>
          <p:spPr bwMode="auto">
            <a:xfrm>
              <a:off x="4326" y="1602"/>
              <a:ext cx="263" cy="333"/>
            </a:xfrm>
            <a:custGeom>
              <a:avLst/>
              <a:gdLst>
                <a:gd name="T0" fmla="*/ 120 w 377"/>
                <a:gd name="T1" fmla="*/ 420 h 476"/>
                <a:gd name="T2" fmla="*/ 81 w 377"/>
                <a:gd name="T3" fmla="*/ 377 h 476"/>
                <a:gd name="T4" fmla="*/ 22 w 377"/>
                <a:gd name="T5" fmla="*/ 394 h 476"/>
                <a:gd name="T6" fmla="*/ 40 w 377"/>
                <a:gd name="T7" fmla="*/ 476 h 476"/>
                <a:gd name="T8" fmla="*/ 119 w 377"/>
                <a:gd name="T9" fmla="*/ 429 h 476"/>
                <a:gd name="T10" fmla="*/ 268 w 377"/>
                <a:gd name="T11" fmla="*/ 385 h 476"/>
                <a:gd name="T12" fmla="*/ 338 w 377"/>
                <a:gd name="T13" fmla="*/ 393 h 476"/>
                <a:gd name="T14" fmla="*/ 359 w 377"/>
                <a:gd name="T15" fmla="*/ 357 h 476"/>
                <a:gd name="T16" fmla="*/ 346 w 377"/>
                <a:gd name="T17" fmla="*/ 358 h 476"/>
                <a:gd name="T18" fmla="*/ 309 w 377"/>
                <a:gd name="T19" fmla="*/ 369 h 476"/>
                <a:gd name="T20" fmla="*/ 363 w 377"/>
                <a:gd name="T21" fmla="*/ 293 h 476"/>
                <a:gd name="T22" fmla="*/ 324 w 377"/>
                <a:gd name="T23" fmla="*/ 205 h 476"/>
                <a:gd name="T24" fmla="*/ 228 w 377"/>
                <a:gd name="T25" fmla="*/ 320 h 476"/>
                <a:gd name="T26" fmla="*/ 228 w 377"/>
                <a:gd name="T27" fmla="*/ 350 h 476"/>
                <a:gd name="T28" fmla="*/ 225 w 377"/>
                <a:gd name="T29" fmla="*/ 353 h 476"/>
                <a:gd name="T30" fmla="*/ 188 w 377"/>
                <a:gd name="T31" fmla="*/ 338 h 476"/>
                <a:gd name="T32" fmla="*/ 187 w 377"/>
                <a:gd name="T33" fmla="*/ 334 h 476"/>
                <a:gd name="T34" fmla="*/ 243 w 377"/>
                <a:gd name="T35" fmla="*/ 241 h 476"/>
                <a:gd name="T36" fmla="*/ 243 w 377"/>
                <a:gd name="T37" fmla="*/ 215 h 476"/>
                <a:gd name="T38" fmla="*/ 110 w 377"/>
                <a:gd name="T39" fmla="*/ 284 h 476"/>
                <a:gd name="T40" fmla="*/ 107 w 377"/>
                <a:gd name="T41" fmla="*/ 286 h 476"/>
                <a:gd name="T42" fmla="*/ 74 w 377"/>
                <a:gd name="T43" fmla="*/ 262 h 476"/>
                <a:gd name="T44" fmla="*/ 75 w 377"/>
                <a:gd name="T45" fmla="*/ 257 h 476"/>
                <a:gd name="T46" fmla="*/ 107 w 377"/>
                <a:gd name="T47" fmla="*/ 241 h 476"/>
                <a:gd name="T48" fmla="*/ 148 w 377"/>
                <a:gd name="T49" fmla="*/ 212 h 476"/>
                <a:gd name="T50" fmla="*/ 240 w 377"/>
                <a:gd name="T51" fmla="*/ 196 h 476"/>
                <a:gd name="T52" fmla="*/ 268 w 377"/>
                <a:gd name="T53" fmla="*/ 200 h 476"/>
                <a:gd name="T54" fmla="*/ 327 w 377"/>
                <a:gd name="T55" fmla="*/ 36 h 476"/>
                <a:gd name="T56" fmla="*/ 281 w 377"/>
                <a:gd name="T57" fmla="*/ 5 h 476"/>
                <a:gd name="T58" fmla="*/ 219 w 377"/>
                <a:gd name="T59" fmla="*/ 109 h 476"/>
                <a:gd name="T60" fmla="*/ 266 w 377"/>
                <a:gd name="T61" fmla="*/ 92 h 476"/>
                <a:gd name="T62" fmla="*/ 267 w 377"/>
                <a:gd name="T63" fmla="*/ 96 h 476"/>
                <a:gd name="T64" fmla="*/ 251 w 377"/>
                <a:gd name="T65" fmla="*/ 143 h 476"/>
                <a:gd name="T66" fmla="*/ 248 w 377"/>
                <a:gd name="T67" fmla="*/ 142 h 476"/>
                <a:gd name="T68" fmla="*/ 210 w 377"/>
                <a:gd name="T69" fmla="*/ 133 h 476"/>
                <a:gd name="T70" fmla="*/ 11 w 377"/>
                <a:gd name="T71" fmla="*/ 337 h 476"/>
                <a:gd name="T72" fmla="*/ 56 w 377"/>
                <a:gd name="T73" fmla="*/ 362 h 476"/>
                <a:gd name="T74" fmla="*/ 144 w 377"/>
                <a:gd name="T75" fmla="*/ 289 h 476"/>
                <a:gd name="T76" fmla="*/ 153 w 377"/>
                <a:gd name="T77" fmla="*/ 286 h 476"/>
                <a:gd name="T78" fmla="*/ 149 w 377"/>
                <a:gd name="T79" fmla="*/ 305 h 476"/>
                <a:gd name="T80" fmla="*/ 120 w 377"/>
                <a:gd name="T81" fmla="*/ 42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7" h="476">
                  <a:moveTo>
                    <a:pt x="120" y="420"/>
                  </a:moveTo>
                  <a:cubicBezTo>
                    <a:pt x="120" y="420"/>
                    <a:pt x="120" y="420"/>
                    <a:pt x="120" y="420"/>
                  </a:cubicBezTo>
                  <a:cubicBezTo>
                    <a:pt x="119" y="420"/>
                    <a:pt x="118" y="420"/>
                    <a:pt x="117" y="419"/>
                  </a:cubicBezTo>
                  <a:cubicBezTo>
                    <a:pt x="111" y="396"/>
                    <a:pt x="103" y="381"/>
                    <a:pt x="81" y="377"/>
                  </a:cubicBezTo>
                  <a:cubicBezTo>
                    <a:pt x="74" y="375"/>
                    <a:pt x="67" y="374"/>
                    <a:pt x="61" y="374"/>
                  </a:cubicBezTo>
                  <a:cubicBezTo>
                    <a:pt x="42" y="374"/>
                    <a:pt x="29" y="381"/>
                    <a:pt x="22" y="394"/>
                  </a:cubicBezTo>
                  <a:cubicBezTo>
                    <a:pt x="13" y="409"/>
                    <a:pt x="8" y="442"/>
                    <a:pt x="20" y="461"/>
                  </a:cubicBezTo>
                  <a:cubicBezTo>
                    <a:pt x="27" y="471"/>
                    <a:pt x="31" y="476"/>
                    <a:pt x="40" y="476"/>
                  </a:cubicBezTo>
                  <a:cubicBezTo>
                    <a:pt x="44" y="476"/>
                    <a:pt x="49" y="475"/>
                    <a:pt x="55" y="473"/>
                  </a:cubicBezTo>
                  <a:cubicBezTo>
                    <a:pt x="79" y="464"/>
                    <a:pt x="94" y="452"/>
                    <a:pt x="119" y="429"/>
                  </a:cubicBezTo>
                  <a:cubicBezTo>
                    <a:pt x="153" y="398"/>
                    <a:pt x="192" y="383"/>
                    <a:pt x="240" y="383"/>
                  </a:cubicBezTo>
                  <a:cubicBezTo>
                    <a:pt x="249" y="383"/>
                    <a:pt x="258" y="384"/>
                    <a:pt x="268" y="385"/>
                  </a:cubicBezTo>
                  <a:cubicBezTo>
                    <a:pt x="285" y="387"/>
                    <a:pt x="299" y="389"/>
                    <a:pt x="310" y="390"/>
                  </a:cubicBezTo>
                  <a:cubicBezTo>
                    <a:pt x="323" y="392"/>
                    <a:pt x="332" y="393"/>
                    <a:pt x="338" y="393"/>
                  </a:cubicBezTo>
                  <a:cubicBezTo>
                    <a:pt x="346" y="393"/>
                    <a:pt x="349" y="391"/>
                    <a:pt x="353" y="385"/>
                  </a:cubicBezTo>
                  <a:cubicBezTo>
                    <a:pt x="360" y="377"/>
                    <a:pt x="363" y="363"/>
                    <a:pt x="359" y="357"/>
                  </a:cubicBezTo>
                  <a:cubicBezTo>
                    <a:pt x="359" y="355"/>
                    <a:pt x="357" y="354"/>
                    <a:pt x="355" y="354"/>
                  </a:cubicBezTo>
                  <a:cubicBezTo>
                    <a:pt x="352" y="354"/>
                    <a:pt x="349" y="355"/>
                    <a:pt x="346" y="358"/>
                  </a:cubicBezTo>
                  <a:cubicBezTo>
                    <a:pt x="332" y="366"/>
                    <a:pt x="320" y="371"/>
                    <a:pt x="314" y="371"/>
                  </a:cubicBezTo>
                  <a:cubicBezTo>
                    <a:pt x="311" y="371"/>
                    <a:pt x="310" y="370"/>
                    <a:pt x="309" y="369"/>
                  </a:cubicBezTo>
                  <a:cubicBezTo>
                    <a:pt x="308" y="366"/>
                    <a:pt x="310" y="363"/>
                    <a:pt x="314" y="359"/>
                  </a:cubicBezTo>
                  <a:cubicBezTo>
                    <a:pt x="326" y="347"/>
                    <a:pt x="356" y="315"/>
                    <a:pt x="363" y="293"/>
                  </a:cubicBezTo>
                  <a:cubicBezTo>
                    <a:pt x="377" y="249"/>
                    <a:pt x="373" y="221"/>
                    <a:pt x="349" y="211"/>
                  </a:cubicBezTo>
                  <a:cubicBezTo>
                    <a:pt x="341" y="207"/>
                    <a:pt x="333" y="205"/>
                    <a:pt x="324" y="205"/>
                  </a:cubicBezTo>
                  <a:cubicBezTo>
                    <a:pt x="295" y="205"/>
                    <a:pt x="267" y="224"/>
                    <a:pt x="252" y="255"/>
                  </a:cubicBezTo>
                  <a:cubicBezTo>
                    <a:pt x="240" y="279"/>
                    <a:pt x="231" y="298"/>
                    <a:pt x="228" y="320"/>
                  </a:cubicBezTo>
                  <a:cubicBezTo>
                    <a:pt x="225" y="334"/>
                    <a:pt x="226" y="339"/>
                    <a:pt x="227" y="346"/>
                  </a:cubicBezTo>
                  <a:cubicBezTo>
                    <a:pt x="227" y="347"/>
                    <a:pt x="227" y="349"/>
                    <a:pt x="228" y="350"/>
                  </a:cubicBezTo>
                  <a:cubicBezTo>
                    <a:pt x="228" y="351"/>
                    <a:pt x="227" y="352"/>
                    <a:pt x="226" y="353"/>
                  </a:cubicBezTo>
                  <a:cubicBezTo>
                    <a:pt x="226" y="353"/>
                    <a:pt x="226" y="353"/>
                    <a:pt x="225" y="353"/>
                  </a:cubicBezTo>
                  <a:cubicBezTo>
                    <a:pt x="225" y="353"/>
                    <a:pt x="224" y="353"/>
                    <a:pt x="224" y="352"/>
                  </a:cubicBezTo>
                  <a:cubicBezTo>
                    <a:pt x="216" y="344"/>
                    <a:pt x="204" y="339"/>
                    <a:pt x="188" y="338"/>
                  </a:cubicBezTo>
                  <a:cubicBezTo>
                    <a:pt x="187" y="338"/>
                    <a:pt x="186" y="337"/>
                    <a:pt x="186" y="336"/>
                  </a:cubicBezTo>
                  <a:cubicBezTo>
                    <a:pt x="185" y="335"/>
                    <a:pt x="186" y="334"/>
                    <a:pt x="187" y="334"/>
                  </a:cubicBezTo>
                  <a:cubicBezTo>
                    <a:pt x="195" y="330"/>
                    <a:pt x="207" y="320"/>
                    <a:pt x="212" y="307"/>
                  </a:cubicBezTo>
                  <a:cubicBezTo>
                    <a:pt x="216" y="295"/>
                    <a:pt x="230" y="259"/>
                    <a:pt x="243" y="241"/>
                  </a:cubicBezTo>
                  <a:cubicBezTo>
                    <a:pt x="250" y="230"/>
                    <a:pt x="253" y="225"/>
                    <a:pt x="252" y="221"/>
                  </a:cubicBezTo>
                  <a:cubicBezTo>
                    <a:pt x="251" y="219"/>
                    <a:pt x="248" y="217"/>
                    <a:pt x="243" y="215"/>
                  </a:cubicBezTo>
                  <a:cubicBezTo>
                    <a:pt x="237" y="213"/>
                    <a:pt x="228" y="211"/>
                    <a:pt x="217" y="211"/>
                  </a:cubicBezTo>
                  <a:cubicBezTo>
                    <a:pt x="202" y="211"/>
                    <a:pt x="125" y="215"/>
                    <a:pt x="110" y="284"/>
                  </a:cubicBezTo>
                  <a:cubicBezTo>
                    <a:pt x="109" y="285"/>
                    <a:pt x="109" y="286"/>
                    <a:pt x="108" y="286"/>
                  </a:cubicBezTo>
                  <a:cubicBezTo>
                    <a:pt x="108" y="286"/>
                    <a:pt x="107" y="286"/>
                    <a:pt x="107" y="286"/>
                  </a:cubicBezTo>
                  <a:cubicBezTo>
                    <a:pt x="107" y="286"/>
                    <a:pt x="106" y="286"/>
                    <a:pt x="105" y="285"/>
                  </a:cubicBezTo>
                  <a:cubicBezTo>
                    <a:pt x="99" y="274"/>
                    <a:pt x="89" y="266"/>
                    <a:pt x="74" y="262"/>
                  </a:cubicBezTo>
                  <a:cubicBezTo>
                    <a:pt x="74" y="261"/>
                    <a:pt x="73" y="260"/>
                    <a:pt x="73" y="259"/>
                  </a:cubicBezTo>
                  <a:cubicBezTo>
                    <a:pt x="73" y="258"/>
                    <a:pt x="74" y="258"/>
                    <a:pt x="75" y="257"/>
                  </a:cubicBezTo>
                  <a:cubicBezTo>
                    <a:pt x="88" y="254"/>
                    <a:pt x="91" y="253"/>
                    <a:pt x="101" y="246"/>
                  </a:cubicBezTo>
                  <a:cubicBezTo>
                    <a:pt x="103" y="244"/>
                    <a:pt x="105" y="242"/>
                    <a:pt x="107" y="241"/>
                  </a:cubicBezTo>
                  <a:cubicBezTo>
                    <a:pt x="107" y="240"/>
                    <a:pt x="107" y="240"/>
                    <a:pt x="107" y="240"/>
                  </a:cubicBezTo>
                  <a:cubicBezTo>
                    <a:pt x="118" y="232"/>
                    <a:pt x="131" y="221"/>
                    <a:pt x="148" y="212"/>
                  </a:cubicBezTo>
                  <a:cubicBezTo>
                    <a:pt x="167" y="201"/>
                    <a:pt x="193" y="195"/>
                    <a:pt x="219" y="195"/>
                  </a:cubicBezTo>
                  <a:cubicBezTo>
                    <a:pt x="226" y="195"/>
                    <a:pt x="233" y="195"/>
                    <a:pt x="240" y="196"/>
                  </a:cubicBezTo>
                  <a:cubicBezTo>
                    <a:pt x="242" y="197"/>
                    <a:pt x="243" y="197"/>
                    <a:pt x="245" y="197"/>
                  </a:cubicBezTo>
                  <a:cubicBezTo>
                    <a:pt x="254" y="199"/>
                    <a:pt x="262" y="200"/>
                    <a:pt x="268" y="200"/>
                  </a:cubicBezTo>
                  <a:cubicBezTo>
                    <a:pt x="278" y="200"/>
                    <a:pt x="284" y="197"/>
                    <a:pt x="289" y="189"/>
                  </a:cubicBezTo>
                  <a:cubicBezTo>
                    <a:pt x="315" y="149"/>
                    <a:pt x="327" y="62"/>
                    <a:pt x="327" y="36"/>
                  </a:cubicBezTo>
                  <a:cubicBezTo>
                    <a:pt x="327" y="14"/>
                    <a:pt x="323" y="0"/>
                    <a:pt x="304" y="0"/>
                  </a:cubicBezTo>
                  <a:cubicBezTo>
                    <a:pt x="298" y="0"/>
                    <a:pt x="290" y="1"/>
                    <a:pt x="281" y="5"/>
                  </a:cubicBezTo>
                  <a:cubicBezTo>
                    <a:pt x="242" y="18"/>
                    <a:pt x="163" y="62"/>
                    <a:pt x="141" y="136"/>
                  </a:cubicBezTo>
                  <a:cubicBezTo>
                    <a:pt x="166" y="125"/>
                    <a:pt x="210" y="111"/>
                    <a:pt x="219" y="109"/>
                  </a:cubicBezTo>
                  <a:cubicBezTo>
                    <a:pt x="236" y="105"/>
                    <a:pt x="250" y="101"/>
                    <a:pt x="265" y="92"/>
                  </a:cubicBezTo>
                  <a:cubicBezTo>
                    <a:pt x="265" y="92"/>
                    <a:pt x="265" y="92"/>
                    <a:pt x="266" y="92"/>
                  </a:cubicBezTo>
                  <a:cubicBezTo>
                    <a:pt x="266" y="92"/>
                    <a:pt x="267" y="92"/>
                    <a:pt x="268" y="93"/>
                  </a:cubicBezTo>
                  <a:cubicBezTo>
                    <a:pt x="268" y="94"/>
                    <a:pt x="268" y="95"/>
                    <a:pt x="267" y="96"/>
                  </a:cubicBezTo>
                  <a:cubicBezTo>
                    <a:pt x="256" y="107"/>
                    <a:pt x="251" y="122"/>
                    <a:pt x="252" y="141"/>
                  </a:cubicBezTo>
                  <a:cubicBezTo>
                    <a:pt x="252" y="142"/>
                    <a:pt x="252" y="143"/>
                    <a:pt x="251" y="143"/>
                  </a:cubicBezTo>
                  <a:cubicBezTo>
                    <a:pt x="250" y="143"/>
                    <a:pt x="250" y="143"/>
                    <a:pt x="250" y="143"/>
                  </a:cubicBezTo>
                  <a:cubicBezTo>
                    <a:pt x="249" y="143"/>
                    <a:pt x="248" y="143"/>
                    <a:pt x="248" y="142"/>
                  </a:cubicBezTo>
                  <a:cubicBezTo>
                    <a:pt x="244" y="134"/>
                    <a:pt x="239" y="130"/>
                    <a:pt x="229" y="130"/>
                  </a:cubicBezTo>
                  <a:cubicBezTo>
                    <a:pt x="224" y="130"/>
                    <a:pt x="218" y="131"/>
                    <a:pt x="210" y="133"/>
                  </a:cubicBezTo>
                  <a:cubicBezTo>
                    <a:pt x="164" y="143"/>
                    <a:pt x="99" y="166"/>
                    <a:pt x="56" y="218"/>
                  </a:cubicBezTo>
                  <a:cubicBezTo>
                    <a:pt x="18" y="264"/>
                    <a:pt x="0" y="311"/>
                    <a:pt x="11" y="337"/>
                  </a:cubicBezTo>
                  <a:cubicBezTo>
                    <a:pt x="16" y="350"/>
                    <a:pt x="27" y="358"/>
                    <a:pt x="46" y="361"/>
                  </a:cubicBezTo>
                  <a:cubicBezTo>
                    <a:pt x="49" y="361"/>
                    <a:pt x="53" y="362"/>
                    <a:pt x="56" y="362"/>
                  </a:cubicBezTo>
                  <a:cubicBezTo>
                    <a:pt x="100" y="362"/>
                    <a:pt x="126" y="320"/>
                    <a:pt x="139" y="298"/>
                  </a:cubicBezTo>
                  <a:cubicBezTo>
                    <a:pt x="141" y="294"/>
                    <a:pt x="143" y="292"/>
                    <a:pt x="144" y="289"/>
                  </a:cubicBezTo>
                  <a:cubicBezTo>
                    <a:pt x="147" y="286"/>
                    <a:pt x="149" y="284"/>
                    <a:pt x="151" y="284"/>
                  </a:cubicBezTo>
                  <a:cubicBezTo>
                    <a:pt x="152" y="284"/>
                    <a:pt x="153" y="285"/>
                    <a:pt x="153" y="286"/>
                  </a:cubicBezTo>
                  <a:cubicBezTo>
                    <a:pt x="155" y="289"/>
                    <a:pt x="154" y="294"/>
                    <a:pt x="151" y="300"/>
                  </a:cubicBezTo>
                  <a:cubicBezTo>
                    <a:pt x="149" y="305"/>
                    <a:pt x="149" y="305"/>
                    <a:pt x="149" y="305"/>
                  </a:cubicBezTo>
                  <a:cubicBezTo>
                    <a:pt x="131" y="342"/>
                    <a:pt x="119" y="368"/>
                    <a:pt x="122" y="418"/>
                  </a:cubicBezTo>
                  <a:cubicBezTo>
                    <a:pt x="122" y="419"/>
                    <a:pt x="121" y="420"/>
                    <a:pt x="120" y="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50"/>
            <p:cNvSpPr>
              <a:spLocks/>
            </p:cNvSpPr>
            <p:nvPr/>
          </p:nvSpPr>
          <p:spPr bwMode="auto">
            <a:xfrm>
              <a:off x="4394" y="1483"/>
              <a:ext cx="679" cy="520"/>
            </a:xfrm>
            <a:custGeom>
              <a:avLst/>
              <a:gdLst>
                <a:gd name="T0" fmla="*/ 675 w 971"/>
                <a:gd name="T1" fmla="*/ 41 h 743"/>
                <a:gd name="T2" fmla="*/ 575 w 971"/>
                <a:gd name="T3" fmla="*/ 151 h 743"/>
                <a:gd name="T4" fmla="*/ 637 w 971"/>
                <a:gd name="T5" fmla="*/ 186 h 743"/>
                <a:gd name="T6" fmla="*/ 634 w 971"/>
                <a:gd name="T7" fmla="*/ 189 h 743"/>
                <a:gd name="T8" fmla="*/ 510 w 971"/>
                <a:gd name="T9" fmla="*/ 188 h 743"/>
                <a:gd name="T10" fmla="*/ 404 w 971"/>
                <a:gd name="T11" fmla="*/ 300 h 743"/>
                <a:gd name="T12" fmla="*/ 400 w 971"/>
                <a:gd name="T13" fmla="*/ 301 h 743"/>
                <a:gd name="T14" fmla="*/ 367 w 971"/>
                <a:gd name="T15" fmla="*/ 292 h 743"/>
                <a:gd name="T16" fmla="*/ 422 w 971"/>
                <a:gd name="T17" fmla="*/ 178 h 743"/>
                <a:gd name="T18" fmla="*/ 300 w 971"/>
                <a:gd name="T19" fmla="*/ 121 h 743"/>
                <a:gd name="T20" fmla="*/ 290 w 971"/>
                <a:gd name="T21" fmla="*/ 383 h 743"/>
                <a:gd name="T22" fmla="*/ 308 w 971"/>
                <a:gd name="T23" fmla="*/ 277 h 743"/>
                <a:gd name="T24" fmla="*/ 324 w 971"/>
                <a:gd name="T25" fmla="*/ 151 h 743"/>
                <a:gd name="T26" fmla="*/ 329 w 971"/>
                <a:gd name="T27" fmla="*/ 150 h 743"/>
                <a:gd name="T28" fmla="*/ 346 w 971"/>
                <a:gd name="T29" fmla="*/ 144 h 743"/>
                <a:gd name="T30" fmla="*/ 348 w 971"/>
                <a:gd name="T31" fmla="*/ 149 h 743"/>
                <a:gd name="T32" fmla="*/ 332 w 971"/>
                <a:gd name="T33" fmla="*/ 343 h 743"/>
                <a:gd name="T34" fmla="*/ 409 w 971"/>
                <a:gd name="T35" fmla="*/ 322 h 743"/>
                <a:gd name="T36" fmla="*/ 452 w 971"/>
                <a:gd name="T37" fmla="*/ 263 h 743"/>
                <a:gd name="T38" fmla="*/ 466 w 971"/>
                <a:gd name="T39" fmla="*/ 277 h 743"/>
                <a:gd name="T40" fmla="*/ 468 w 971"/>
                <a:gd name="T41" fmla="*/ 280 h 743"/>
                <a:gd name="T42" fmla="*/ 308 w 971"/>
                <a:gd name="T43" fmla="*/ 404 h 743"/>
                <a:gd name="T44" fmla="*/ 327 w 971"/>
                <a:gd name="T45" fmla="*/ 650 h 743"/>
                <a:gd name="T46" fmla="*/ 296 w 971"/>
                <a:gd name="T47" fmla="*/ 672 h 743"/>
                <a:gd name="T48" fmla="*/ 258 w 971"/>
                <a:gd name="T49" fmla="*/ 599 h 743"/>
                <a:gd name="T50" fmla="*/ 6 w 971"/>
                <a:gd name="T51" fmla="*/ 668 h 743"/>
                <a:gd name="T52" fmla="*/ 197 w 971"/>
                <a:gd name="T53" fmla="*/ 648 h 743"/>
                <a:gd name="T54" fmla="*/ 205 w 971"/>
                <a:gd name="T55" fmla="*/ 713 h 743"/>
                <a:gd name="T56" fmla="*/ 266 w 971"/>
                <a:gd name="T57" fmla="*/ 743 h 743"/>
                <a:gd name="T58" fmla="*/ 373 w 971"/>
                <a:gd name="T59" fmla="*/ 682 h 743"/>
                <a:gd name="T60" fmla="*/ 401 w 971"/>
                <a:gd name="T61" fmla="*/ 542 h 743"/>
                <a:gd name="T62" fmla="*/ 367 w 971"/>
                <a:gd name="T63" fmla="*/ 410 h 743"/>
                <a:gd name="T64" fmla="*/ 396 w 971"/>
                <a:gd name="T65" fmla="*/ 429 h 743"/>
                <a:gd name="T66" fmla="*/ 451 w 971"/>
                <a:gd name="T67" fmla="*/ 377 h 743"/>
                <a:gd name="T68" fmla="*/ 588 w 971"/>
                <a:gd name="T69" fmla="*/ 244 h 743"/>
                <a:gd name="T70" fmla="*/ 662 w 971"/>
                <a:gd name="T71" fmla="*/ 238 h 743"/>
                <a:gd name="T72" fmla="*/ 726 w 971"/>
                <a:gd name="T73" fmla="*/ 220 h 743"/>
                <a:gd name="T74" fmla="*/ 760 w 971"/>
                <a:gd name="T75" fmla="*/ 206 h 743"/>
                <a:gd name="T76" fmla="*/ 861 w 971"/>
                <a:gd name="T77" fmla="*/ 197 h 743"/>
                <a:gd name="T78" fmla="*/ 886 w 971"/>
                <a:gd name="T79" fmla="*/ 218 h 743"/>
                <a:gd name="T80" fmla="*/ 864 w 971"/>
                <a:gd name="T81" fmla="*/ 126 h 743"/>
                <a:gd name="T82" fmla="*/ 653 w 971"/>
                <a:gd name="T83" fmla="*/ 171 h 743"/>
                <a:gd name="T84" fmla="*/ 668 w 971"/>
                <a:gd name="T85" fmla="*/ 100 h 743"/>
                <a:gd name="T86" fmla="*/ 671 w 971"/>
                <a:gd name="T87" fmla="*/ 98 h 743"/>
                <a:gd name="T88" fmla="*/ 684 w 971"/>
                <a:gd name="T89" fmla="*/ 99 h 743"/>
                <a:gd name="T90" fmla="*/ 686 w 971"/>
                <a:gd name="T91" fmla="*/ 103 h 743"/>
                <a:gd name="T92" fmla="*/ 716 w 971"/>
                <a:gd name="T93" fmla="*/ 118 h 743"/>
                <a:gd name="T94" fmla="*/ 925 w 971"/>
                <a:gd name="T95" fmla="*/ 139 h 743"/>
                <a:gd name="T96" fmla="*/ 943 w 971"/>
                <a:gd name="T97" fmla="*/ 132 h 743"/>
                <a:gd name="T98" fmla="*/ 760 w 971"/>
                <a:gd name="T99" fmla="*/ 53 h 743"/>
                <a:gd name="T100" fmla="*/ 758 w 971"/>
                <a:gd name="T101" fmla="*/ 41 h 743"/>
                <a:gd name="T102" fmla="*/ 926 w 971"/>
                <a:gd name="T103" fmla="*/ 75 h 743"/>
                <a:gd name="T104" fmla="*/ 968 w 971"/>
                <a:gd name="T105" fmla="*/ 80 h 743"/>
                <a:gd name="T106" fmla="*/ 781 w 971"/>
                <a:gd name="T107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1" h="743">
                  <a:moveTo>
                    <a:pt x="685" y="32"/>
                  </a:moveTo>
                  <a:cubicBezTo>
                    <a:pt x="682" y="35"/>
                    <a:pt x="679" y="38"/>
                    <a:pt x="675" y="40"/>
                  </a:cubicBezTo>
                  <a:cubicBezTo>
                    <a:pt x="675" y="41"/>
                    <a:pt x="675" y="41"/>
                    <a:pt x="675" y="41"/>
                  </a:cubicBezTo>
                  <a:cubicBezTo>
                    <a:pt x="660" y="52"/>
                    <a:pt x="656" y="56"/>
                    <a:pt x="629" y="59"/>
                  </a:cubicBezTo>
                  <a:cubicBezTo>
                    <a:pt x="605" y="63"/>
                    <a:pt x="599" y="71"/>
                    <a:pt x="591" y="86"/>
                  </a:cubicBezTo>
                  <a:cubicBezTo>
                    <a:pt x="586" y="97"/>
                    <a:pt x="569" y="135"/>
                    <a:pt x="575" y="151"/>
                  </a:cubicBezTo>
                  <a:cubicBezTo>
                    <a:pt x="576" y="153"/>
                    <a:pt x="577" y="155"/>
                    <a:pt x="580" y="156"/>
                  </a:cubicBezTo>
                  <a:cubicBezTo>
                    <a:pt x="584" y="158"/>
                    <a:pt x="590" y="160"/>
                    <a:pt x="596" y="162"/>
                  </a:cubicBezTo>
                  <a:cubicBezTo>
                    <a:pt x="610" y="167"/>
                    <a:pt x="627" y="172"/>
                    <a:pt x="637" y="186"/>
                  </a:cubicBezTo>
                  <a:cubicBezTo>
                    <a:pt x="638" y="187"/>
                    <a:pt x="637" y="188"/>
                    <a:pt x="637" y="189"/>
                  </a:cubicBezTo>
                  <a:cubicBezTo>
                    <a:pt x="636" y="189"/>
                    <a:pt x="636" y="189"/>
                    <a:pt x="635" y="189"/>
                  </a:cubicBezTo>
                  <a:cubicBezTo>
                    <a:pt x="635" y="189"/>
                    <a:pt x="634" y="189"/>
                    <a:pt x="634" y="189"/>
                  </a:cubicBezTo>
                  <a:cubicBezTo>
                    <a:pt x="618" y="180"/>
                    <a:pt x="598" y="176"/>
                    <a:pt x="575" y="176"/>
                  </a:cubicBezTo>
                  <a:cubicBezTo>
                    <a:pt x="550" y="176"/>
                    <a:pt x="526" y="181"/>
                    <a:pt x="513" y="186"/>
                  </a:cubicBezTo>
                  <a:cubicBezTo>
                    <a:pt x="512" y="187"/>
                    <a:pt x="511" y="187"/>
                    <a:pt x="510" y="188"/>
                  </a:cubicBezTo>
                  <a:cubicBezTo>
                    <a:pt x="510" y="188"/>
                    <a:pt x="510" y="188"/>
                    <a:pt x="510" y="188"/>
                  </a:cubicBezTo>
                  <a:cubicBezTo>
                    <a:pt x="491" y="196"/>
                    <a:pt x="453" y="211"/>
                    <a:pt x="419" y="270"/>
                  </a:cubicBezTo>
                  <a:cubicBezTo>
                    <a:pt x="410" y="286"/>
                    <a:pt x="406" y="294"/>
                    <a:pt x="404" y="300"/>
                  </a:cubicBezTo>
                  <a:cubicBezTo>
                    <a:pt x="403" y="300"/>
                    <a:pt x="403" y="301"/>
                    <a:pt x="402" y="301"/>
                  </a:cubicBezTo>
                  <a:cubicBezTo>
                    <a:pt x="402" y="301"/>
                    <a:pt x="402" y="301"/>
                    <a:pt x="402" y="301"/>
                  </a:cubicBezTo>
                  <a:cubicBezTo>
                    <a:pt x="401" y="301"/>
                    <a:pt x="401" y="301"/>
                    <a:pt x="400" y="301"/>
                  </a:cubicBezTo>
                  <a:cubicBezTo>
                    <a:pt x="394" y="296"/>
                    <a:pt x="381" y="294"/>
                    <a:pt x="371" y="294"/>
                  </a:cubicBezTo>
                  <a:cubicBezTo>
                    <a:pt x="371" y="294"/>
                    <a:pt x="370" y="294"/>
                    <a:pt x="369" y="294"/>
                  </a:cubicBezTo>
                  <a:cubicBezTo>
                    <a:pt x="368" y="294"/>
                    <a:pt x="367" y="293"/>
                    <a:pt x="367" y="292"/>
                  </a:cubicBezTo>
                  <a:cubicBezTo>
                    <a:pt x="367" y="291"/>
                    <a:pt x="367" y="290"/>
                    <a:pt x="368" y="289"/>
                  </a:cubicBezTo>
                  <a:cubicBezTo>
                    <a:pt x="389" y="279"/>
                    <a:pt x="399" y="269"/>
                    <a:pt x="411" y="253"/>
                  </a:cubicBezTo>
                  <a:cubicBezTo>
                    <a:pt x="427" y="230"/>
                    <a:pt x="431" y="205"/>
                    <a:pt x="422" y="178"/>
                  </a:cubicBezTo>
                  <a:cubicBezTo>
                    <a:pt x="408" y="136"/>
                    <a:pt x="390" y="98"/>
                    <a:pt x="350" y="97"/>
                  </a:cubicBezTo>
                  <a:cubicBezTo>
                    <a:pt x="349" y="97"/>
                    <a:pt x="349" y="97"/>
                    <a:pt x="348" y="97"/>
                  </a:cubicBezTo>
                  <a:cubicBezTo>
                    <a:pt x="335" y="97"/>
                    <a:pt x="324" y="100"/>
                    <a:pt x="300" y="121"/>
                  </a:cubicBezTo>
                  <a:cubicBezTo>
                    <a:pt x="281" y="138"/>
                    <a:pt x="256" y="169"/>
                    <a:pt x="244" y="223"/>
                  </a:cubicBezTo>
                  <a:cubicBezTo>
                    <a:pt x="234" y="272"/>
                    <a:pt x="225" y="323"/>
                    <a:pt x="237" y="351"/>
                  </a:cubicBezTo>
                  <a:cubicBezTo>
                    <a:pt x="242" y="363"/>
                    <a:pt x="269" y="383"/>
                    <a:pt x="290" y="383"/>
                  </a:cubicBezTo>
                  <a:cubicBezTo>
                    <a:pt x="297" y="383"/>
                    <a:pt x="302" y="381"/>
                    <a:pt x="307" y="377"/>
                  </a:cubicBezTo>
                  <a:cubicBezTo>
                    <a:pt x="315" y="370"/>
                    <a:pt x="316" y="362"/>
                    <a:pt x="312" y="348"/>
                  </a:cubicBezTo>
                  <a:cubicBezTo>
                    <a:pt x="304" y="323"/>
                    <a:pt x="302" y="299"/>
                    <a:pt x="308" y="277"/>
                  </a:cubicBezTo>
                  <a:cubicBezTo>
                    <a:pt x="309" y="271"/>
                    <a:pt x="311" y="265"/>
                    <a:pt x="313" y="258"/>
                  </a:cubicBezTo>
                  <a:cubicBezTo>
                    <a:pt x="321" y="229"/>
                    <a:pt x="332" y="193"/>
                    <a:pt x="323" y="153"/>
                  </a:cubicBezTo>
                  <a:cubicBezTo>
                    <a:pt x="323" y="152"/>
                    <a:pt x="323" y="151"/>
                    <a:pt x="324" y="151"/>
                  </a:cubicBezTo>
                  <a:cubicBezTo>
                    <a:pt x="324" y="150"/>
                    <a:pt x="325" y="150"/>
                    <a:pt x="325" y="150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27" y="150"/>
                    <a:pt x="328" y="150"/>
                    <a:pt x="329" y="150"/>
                  </a:cubicBezTo>
                  <a:cubicBezTo>
                    <a:pt x="334" y="150"/>
                    <a:pt x="337" y="149"/>
                    <a:pt x="339" y="147"/>
                  </a:cubicBezTo>
                  <a:cubicBezTo>
                    <a:pt x="341" y="146"/>
                    <a:pt x="343" y="145"/>
                    <a:pt x="345" y="144"/>
                  </a:cubicBezTo>
                  <a:cubicBezTo>
                    <a:pt x="346" y="144"/>
                    <a:pt x="346" y="144"/>
                    <a:pt x="346" y="144"/>
                  </a:cubicBezTo>
                  <a:cubicBezTo>
                    <a:pt x="347" y="144"/>
                    <a:pt x="347" y="144"/>
                    <a:pt x="348" y="144"/>
                  </a:cubicBezTo>
                  <a:cubicBezTo>
                    <a:pt x="348" y="145"/>
                    <a:pt x="349" y="146"/>
                    <a:pt x="348" y="146"/>
                  </a:cubicBezTo>
                  <a:cubicBezTo>
                    <a:pt x="348" y="149"/>
                    <a:pt x="348" y="149"/>
                    <a:pt x="348" y="149"/>
                  </a:cubicBezTo>
                  <a:cubicBezTo>
                    <a:pt x="344" y="161"/>
                    <a:pt x="343" y="166"/>
                    <a:pt x="343" y="180"/>
                  </a:cubicBezTo>
                  <a:cubicBezTo>
                    <a:pt x="343" y="193"/>
                    <a:pt x="336" y="234"/>
                    <a:pt x="328" y="258"/>
                  </a:cubicBezTo>
                  <a:cubicBezTo>
                    <a:pt x="319" y="286"/>
                    <a:pt x="311" y="321"/>
                    <a:pt x="332" y="343"/>
                  </a:cubicBezTo>
                  <a:cubicBezTo>
                    <a:pt x="337" y="348"/>
                    <a:pt x="342" y="351"/>
                    <a:pt x="348" y="351"/>
                  </a:cubicBezTo>
                  <a:cubicBezTo>
                    <a:pt x="353" y="351"/>
                    <a:pt x="356" y="350"/>
                    <a:pt x="358" y="349"/>
                  </a:cubicBezTo>
                  <a:cubicBezTo>
                    <a:pt x="375" y="343"/>
                    <a:pt x="391" y="334"/>
                    <a:pt x="409" y="322"/>
                  </a:cubicBezTo>
                  <a:cubicBezTo>
                    <a:pt x="429" y="307"/>
                    <a:pt x="441" y="291"/>
                    <a:pt x="449" y="265"/>
                  </a:cubicBezTo>
                  <a:cubicBezTo>
                    <a:pt x="450" y="264"/>
                    <a:pt x="451" y="263"/>
                    <a:pt x="451" y="263"/>
                  </a:cubicBezTo>
                  <a:cubicBezTo>
                    <a:pt x="452" y="263"/>
                    <a:pt x="452" y="263"/>
                    <a:pt x="452" y="263"/>
                  </a:cubicBezTo>
                  <a:cubicBezTo>
                    <a:pt x="453" y="263"/>
                    <a:pt x="454" y="264"/>
                    <a:pt x="454" y="265"/>
                  </a:cubicBezTo>
                  <a:cubicBezTo>
                    <a:pt x="455" y="273"/>
                    <a:pt x="458" y="277"/>
                    <a:pt x="464" y="277"/>
                  </a:cubicBezTo>
                  <a:cubicBezTo>
                    <a:pt x="465" y="277"/>
                    <a:pt x="465" y="277"/>
                    <a:pt x="466" y="277"/>
                  </a:cubicBezTo>
                  <a:cubicBezTo>
                    <a:pt x="466" y="277"/>
                    <a:pt x="466" y="277"/>
                    <a:pt x="466" y="277"/>
                  </a:cubicBezTo>
                  <a:cubicBezTo>
                    <a:pt x="467" y="277"/>
                    <a:pt x="468" y="277"/>
                    <a:pt x="468" y="278"/>
                  </a:cubicBezTo>
                  <a:cubicBezTo>
                    <a:pt x="469" y="278"/>
                    <a:pt x="469" y="279"/>
                    <a:pt x="468" y="280"/>
                  </a:cubicBezTo>
                  <a:cubicBezTo>
                    <a:pt x="461" y="297"/>
                    <a:pt x="452" y="311"/>
                    <a:pt x="430" y="327"/>
                  </a:cubicBezTo>
                  <a:cubicBezTo>
                    <a:pt x="414" y="338"/>
                    <a:pt x="398" y="346"/>
                    <a:pt x="382" y="353"/>
                  </a:cubicBezTo>
                  <a:cubicBezTo>
                    <a:pt x="355" y="364"/>
                    <a:pt x="329" y="376"/>
                    <a:pt x="308" y="404"/>
                  </a:cubicBezTo>
                  <a:cubicBezTo>
                    <a:pt x="279" y="445"/>
                    <a:pt x="276" y="485"/>
                    <a:pt x="278" y="523"/>
                  </a:cubicBezTo>
                  <a:cubicBezTo>
                    <a:pt x="279" y="563"/>
                    <a:pt x="292" y="619"/>
                    <a:pt x="327" y="648"/>
                  </a:cubicBezTo>
                  <a:cubicBezTo>
                    <a:pt x="327" y="648"/>
                    <a:pt x="328" y="649"/>
                    <a:pt x="327" y="650"/>
                  </a:cubicBezTo>
                  <a:cubicBezTo>
                    <a:pt x="327" y="651"/>
                    <a:pt x="326" y="651"/>
                    <a:pt x="325" y="651"/>
                  </a:cubicBezTo>
                  <a:cubicBezTo>
                    <a:pt x="315" y="651"/>
                    <a:pt x="303" y="656"/>
                    <a:pt x="298" y="670"/>
                  </a:cubicBezTo>
                  <a:cubicBezTo>
                    <a:pt x="298" y="671"/>
                    <a:pt x="297" y="672"/>
                    <a:pt x="296" y="672"/>
                  </a:cubicBezTo>
                  <a:cubicBezTo>
                    <a:pt x="296" y="672"/>
                    <a:pt x="296" y="671"/>
                    <a:pt x="296" y="671"/>
                  </a:cubicBezTo>
                  <a:cubicBezTo>
                    <a:pt x="295" y="671"/>
                    <a:pt x="294" y="670"/>
                    <a:pt x="294" y="669"/>
                  </a:cubicBezTo>
                  <a:cubicBezTo>
                    <a:pt x="296" y="638"/>
                    <a:pt x="283" y="613"/>
                    <a:pt x="258" y="599"/>
                  </a:cubicBezTo>
                  <a:cubicBezTo>
                    <a:pt x="223" y="579"/>
                    <a:pt x="180" y="568"/>
                    <a:pt x="142" y="568"/>
                  </a:cubicBezTo>
                  <a:cubicBezTo>
                    <a:pt x="128" y="568"/>
                    <a:pt x="115" y="569"/>
                    <a:pt x="102" y="572"/>
                  </a:cubicBezTo>
                  <a:cubicBezTo>
                    <a:pt x="46" y="584"/>
                    <a:pt x="0" y="631"/>
                    <a:pt x="6" y="668"/>
                  </a:cubicBezTo>
                  <a:cubicBezTo>
                    <a:pt x="10" y="691"/>
                    <a:pt x="48" y="710"/>
                    <a:pt x="91" y="710"/>
                  </a:cubicBezTo>
                  <a:cubicBezTo>
                    <a:pt x="141" y="710"/>
                    <a:pt x="179" y="687"/>
                    <a:pt x="195" y="649"/>
                  </a:cubicBezTo>
                  <a:cubicBezTo>
                    <a:pt x="195" y="648"/>
                    <a:pt x="196" y="648"/>
                    <a:pt x="197" y="648"/>
                  </a:cubicBezTo>
                  <a:cubicBezTo>
                    <a:pt x="197" y="648"/>
                    <a:pt x="198" y="648"/>
                    <a:pt x="198" y="648"/>
                  </a:cubicBezTo>
                  <a:cubicBezTo>
                    <a:pt x="199" y="648"/>
                    <a:pt x="200" y="650"/>
                    <a:pt x="199" y="651"/>
                  </a:cubicBezTo>
                  <a:cubicBezTo>
                    <a:pt x="189" y="681"/>
                    <a:pt x="185" y="703"/>
                    <a:pt x="205" y="713"/>
                  </a:cubicBezTo>
                  <a:cubicBezTo>
                    <a:pt x="214" y="718"/>
                    <a:pt x="221" y="723"/>
                    <a:pt x="228" y="727"/>
                  </a:cubicBezTo>
                  <a:cubicBezTo>
                    <a:pt x="233" y="730"/>
                    <a:pt x="238" y="733"/>
                    <a:pt x="243" y="736"/>
                  </a:cubicBezTo>
                  <a:cubicBezTo>
                    <a:pt x="251" y="741"/>
                    <a:pt x="259" y="743"/>
                    <a:pt x="266" y="743"/>
                  </a:cubicBezTo>
                  <a:cubicBezTo>
                    <a:pt x="277" y="743"/>
                    <a:pt x="289" y="738"/>
                    <a:pt x="305" y="726"/>
                  </a:cubicBezTo>
                  <a:cubicBezTo>
                    <a:pt x="334" y="706"/>
                    <a:pt x="347" y="698"/>
                    <a:pt x="361" y="689"/>
                  </a:cubicBezTo>
                  <a:cubicBezTo>
                    <a:pt x="365" y="687"/>
                    <a:pt x="369" y="685"/>
                    <a:pt x="373" y="682"/>
                  </a:cubicBezTo>
                  <a:cubicBezTo>
                    <a:pt x="392" y="670"/>
                    <a:pt x="400" y="664"/>
                    <a:pt x="400" y="642"/>
                  </a:cubicBezTo>
                  <a:cubicBezTo>
                    <a:pt x="400" y="625"/>
                    <a:pt x="401" y="612"/>
                    <a:pt x="401" y="600"/>
                  </a:cubicBezTo>
                  <a:cubicBezTo>
                    <a:pt x="402" y="581"/>
                    <a:pt x="402" y="567"/>
                    <a:pt x="401" y="542"/>
                  </a:cubicBezTo>
                  <a:cubicBezTo>
                    <a:pt x="399" y="518"/>
                    <a:pt x="390" y="479"/>
                    <a:pt x="383" y="454"/>
                  </a:cubicBezTo>
                  <a:cubicBezTo>
                    <a:pt x="377" y="435"/>
                    <a:pt x="370" y="419"/>
                    <a:pt x="366" y="413"/>
                  </a:cubicBezTo>
                  <a:cubicBezTo>
                    <a:pt x="366" y="411"/>
                    <a:pt x="366" y="410"/>
                    <a:pt x="367" y="410"/>
                  </a:cubicBezTo>
                  <a:cubicBezTo>
                    <a:pt x="367" y="409"/>
                    <a:pt x="368" y="409"/>
                    <a:pt x="368" y="409"/>
                  </a:cubicBezTo>
                  <a:cubicBezTo>
                    <a:pt x="369" y="409"/>
                    <a:pt x="370" y="410"/>
                    <a:pt x="370" y="410"/>
                  </a:cubicBezTo>
                  <a:cubicBezTo>
                    <a:pt x="380" y="423"/>
                    <a:pt x="389" y="429"/>
                    <a:pt x="396" y="429"/>
                  </a:cubicBezTo>
                  <a:cubicBezTo>
                    <a:pt x="402" y="429"/>
                    <a:pt x="408" y="425"/>
                    <a:pt x="413" y="417"/>
                  </a:cubicBezTo>
                  <a:cubicBezTo>
                    <a:pt x="414" y="416"/>
                    <a:pt x="415" y="415"/>
                    <a:pt x="415" y="414"/>
                  </a:cubicBezTo>
                  <a:cubicBezTo>
                    <a:pt x="423" y="403"/>
                    <a:pt x="435" y="385"/>
                    <a:pt x="451" y="377"/>
                  </a:cubicBezTo>
                  <a:cubicBezTo>
                    <a:pt x="455" y="375"/>
                    <a:pt x="458" y="374"/>
                    <a:pt x="463" y="372"/>
                  </a:cubicBezTo>
                  <a:cubicBezTo>
                    <a:pt x="478" y="366"/>
                    <a:pt x="494" y="360"/>
                    <a:pt x="501" y="338"/>
                  </a:cubicBezTo>
                  <a:cubicBezTo>
                    <a:pt x="511" y="303"/>
                    <a:pt x="530" y="265"/>
                    <a:pt x="588" y="244"/>
                  </a:cubicBezTo>
                  <a:cubicBezTo>
                    <a:pt x="604" y="238"/>
                    <a:pt x="629" y="236"/>
                    <a:pt x="641" y="236"/>
                  </a:cubicBezTo>
                  <a:cubicBezTo>
                    <a:pt x="643" y="236"/>
                    <a:pt x="645" y="236"/>
                    <a:pt x="646" y="236"/>
                  </a:cubicBezTo>
                  <a:cubicBezTo>
                    <a:pt x="651" y="237"/>
                    <a:pt x="656" y="238"/>
                    <a:pt x="662" y="238"/>
                  </a:cubicBezTo>
                  <a:cubicBezTo>
                    <a:pt x="672" y="238"/>
                    <a:pt x="681" y="236"/>
                    <a:pt x="688" y="231"/>
                  </a:cubicBezTo>
                  <a:cubicBezTo>
                    <a:pt x="701" y="224"/>
                    <a:pt x="711" y="219"/>
                    <a:pt x="719" y="219"/>
                  </a:cubicBezTo>
                  <a:cubicBezTo>
                    <a:pt x="722" y="219"/>
                    <a:pt x="724" y="220"/>
                    <a:pt x="726" y="220"/>
                  </a:cubicBezTo>
                  <a:cubicBezTo>
                    <a:pt x="729" y="221"/>
                    <a:pt x="733" y="222"/>
                    <a:pt x="736" y="222"/>
                  </a:cubicBezTo>
                  <a:cubicBezTo>
                    <a:pt x="744" y="222"/>
                    <a:pt x="751" y="219"/>
                    <a:pt x="755" y="213"/>
                  </a:cubicBezTo>
                  <a:cubicBezTo>
                    <a:pt x="757" y="211"/>
                    <a:pt x="758" y="209"/>
                    <a:pt x="760" y="206"/>
                  </a:cubicBezTo>
                  <a:cubicBezTo>
                    <a:pt x="769" y="191"/>
                    <a:pt x="786" y="167"/>
                    <a:pt x="813" y="167"/>
                  </a:cubicBezTo>
                  <a:cubicBezTo>
                    <a:pt x="813" y="167"/>
                    <a:pt x="814" y="167"/>
                    <a:pt x="814" y="167"/>
                  </a:cubicBezTo>
                  <a:cubicBezTo>
                    <a:pt x="840" y="167"/>
                    <a:pt x="853" y="185"/>
                    <a:pt x="861" y="197"/>
                  </a:cubicBezTo>
                  <a:cubicBezTo>
                    <a:pt x="863" y="201"/>
                    <a:pt x="865" y="203"/>
                    <a:pt x="867" y="205"/>
                  </a:cubicBezTo>
                  <a:cubicBezTo>
                    <a:pt x="868" y="206"/>
                    <a:pt x="869" y="207"/>
                    <a:pt x="870" y="209"/>
                  </a:cubicBezTo>
                  <a:cubicBezTo>
                    <a:pt x="875" y="214"/>
                    <a:pt x="879" y="218"/>
                    <a:pt x="886" y="218"/>
                  </a:cubicBezTo>
                  <a:cubicBezTo>
                    <a:pt x="889" y="218"/>
                    <a:pt x="893" y="218"/>
                    <a:pt x="897" y="216"/>
                  </a:cubicBezTo>
                  <a:cubicBezTo>
                    <a:pt x="924" y="205"/>
                    <a:pt x="947" y="198"/>
                    <a:pt x="968" y="196"/>
                  </a:cubicBezTo>
                  <a:cubicBezTo>
                    <a:pt x="943" y="162"/>
                    <a:pt x="891" y="133"/>
                    <a:pt x="864" y="126"/>
                  </a:cubicBezTo>
                  <a:cubicBezTo>
                    <a:pt x="852" y="123"/>
                    <a:pt x="831" y="120"/>
                    <a:pt x="805" y="120"/>
                  </a:cubicBezTo>
                  <a:cubicBezTo>
                    <a:pt x="763" y="120"/>
                    <a:pt x="703" y="129"/>
                    <a:pt x="654" y="170"/>
                  </a:cubicBezTo>
                  <a:cubicBezTo>
                    <a:pt x="654" y="171"/>
                    <a:pt x="653" y="171"/>
                    <a:pt x="653" y="171"/>
                  </a:cubicBezTo>
                  <a:cubicBezTo>
                    <a:pt x="652" y="171"/>
                    <a:pt x="652" y="171"/>
                    <a:pt x="651" y="170"/>
                  </a:cubicBezTo>
                  <a:cubicBezTo>
                    <a:pt x="650" y="169"/>
                    <a:pt x="650" y="168"/>
                    <a:pt x="651" y="167"/>
                  </a:cubicBezTo>
                  <a:cubicBezTo>
                    <a:pt x="682" y="134"/>
                    <a:pt x="678" y="123"/>
                    <a:pt x="668" y="100"/>
                  </a:cubicBezTo>
                  <a:cubicBezTo>
                    <a:pt x="667" y="100"/>
                    <a:pt x="668" y="98"/>
                    <a:pt x="669" y="98"/>
                  </a:cubicBezTo>
                  <a:cubicBezTo>
                    <a:pt x="669" y="97"/>
                    <a:pt x="669" y="97"/>
                    <a:pt x="670" y="97"/>
                  </a:cubicBezTo>
                  <a:cubicBezTo>
                    <a:pt x="670" y="97"/>
                    <a:pt x="671" y="97"/>
                    <a:pt x="671" y="98"/>
                  </a:cubicBezTo>
                  <a:cubicBezTo>
                    <a:pt x="674" y="99"/>
                    <a:pt x="676" y="100"/>
                    <a:pt x="678" y="100"/>
                  </a:cubicBezTo>
                  <a:cubicBezTo>
                    <a:pt x="681" y="100"/>
                    <a:pt x="682" y="99"/>
                    <a:pt x="682" y="99"/>
                  </a:cubicBezTo>
                  <a:cubicBezTo>
                    <a:pt x="683" y="99"/>
                    <a:pt x="683" y="99"/>
                    <a:pt x="684" y="99"/>
                  </a:cubicBezTo>
                  <a:cubicBezTo>
                    <a:pt x="684" y="99"/>
                    <a:pt x="684" y="99"/>
                    <a:pt x="685" y="99"/>
                  </a:cubicBezTo>
                  <a:cubicBezTo>
                    <a:pt x="685" y="100"/>
                    <a:pt x="686" y="100"/>
                    <a:pt x="686" y="101"/>
                  </a:cubicBezTo>
                  <a:cubicBezTo>
                    <a:pt x="686" y="102"/>
                    <a:pt x="686" y="102"/>
                    <a:pt x="686" y="103"/>
                  </a:cubicBezTo>
                  <a:cubicBezTo>
                    <a:pt x="687" y="113"/>
                    <a:pt x="689" y="121"/>
                    <a:pt x="699" y="121"/>
                  </a:cubicBezTo>
                  <a:cubicBezTo>
                    <a:pt x="700" y="121"/>
                    <a:pt x="701" y="121"/>
                    <a:pt x="703" y="121"/>
                  </a:cubicBezTo>
                  <a:cubicBezTo>
                    <a:pt x="706" y="120"/>
                    <a:pt x="710" y="119"/>
                    <a:pt x="716" y="118"/>
                  </a:cubicBezTo>
                  <a:cubicBezTo>
                    <a:pt x="736" y="114"/>
                    <a:pt x="771" y="106"/>
                    <a:pt x="808" y="106"/>
                  </a:cubicBezTo>
                  <a:cubicBezTo>
                    <a:pt x="813" y="106"/>
                    <a:pt x="817" y="106"/>
                    <a:pt x="821" y="107"/>
                  </a:cubicBezTo>
                  <a:cubicBezTo>
                    <a:pt x="874" y="109"/>
                    <a:pt x="906" y="128"/>
                    <a:pt x="925" y="139"/>
                  </a:cubicBezTo>
                  <a:cubicBezTo>
                    <a:pt x="932" y="143"/>
                    <a:pt x="937" y="146"/>
                    <a:pt x="940" y="146"/>
                  </a:cubicBezTo>
                  <a:cubicBezTo>
                    <a:pt x="940" y="146"/>
                    <a:pt x="941" y="146"/>
                    <a:pt x="941" y="146"/>
                  </a:cubicBezTo>
                  <a:cubicBezTo>
                    <a:pt x="943" y="144"/>
                    <a:pt x="943" y="135"/>
                    <a:pt x="943" y="132"/>
                  </a:cubicBezTo>
                  <a:cubicBezTo>
                    <a:pt x="943" y="120"/>
                    <a:pt x="932" y="99"/>
                    <a:pt x="908" y="80"/>
                  </a:cubicBezTo>
                  <a:cubicBezTo>
                    <a:pt x="881" y="58"/>
                    <a:pt x="846" y="46"/>
                    <a:pt x="810" y="46"/>
                  </a:cubicBezTo>
                  <a:cubicBezTo>
                    <a:pt x="793" y="46"/>
                    <a:pt x="777" y="49"/>
                    <a:pt x="760" y="53"/>
                  </a:cubicBezTo>
                  <a:cubicBezTo>
                    <a:pt x="754" y="55"/>
                    <a:pt x="749" y="56"/>
                    <a:pt x="746" y="56"/>
                  </a:cubicBezTo>
                  <a:cubicBezTo>
                    <a:pt x="742" y="56"/>
                    <a:pt x="741" y="54"/>
                    <a:pt x="741" y="53"/>
                  </a:cubicBezTo>
                  <a:cubicBezTo>
                    <a:pt x="741" y="48"/>
                    <a:pt x="752" y="43"/>
                    <a:pt x="758" y="41"/>
                  </a:cubicBezTo>
                  <a:cubicBezTo>
                    <a:pt x="766" y="39"/>
                    <a:pt x="785" y="34"/>
                    <a:pt x="810" y="34"/>
                  </a:cubicBezTo>
                  <a:cubicBezTo>
                    <a:pt x="834" y="34"/>
                    <a:pt x="856" y="39"/>
                    <a:pt x="877" y="48"/>
                  </a:cubicBezTo>
                  <a:cubicBezTo>
                    <a:pt x="901" y="58"/>
                    <a:pt x="915" y="68"/>
                    <a:pt x="926" y="75"/>
                  </a:cubicBezTo>
                  <a:cubicBezTo>
                    <a:pt x="935" y="81"/>
                    <a:pt x="941" y="86"/>
                    <a:pt x="948" y="86"/>
                  </a:cubicBezTo>
                  <a:cubicBezTo>
                    <a:pt x="950" y="86"/>
                    <a:pt x="952" y="85"/>
                    <a:pt x="955" y="85"/>
                  </a:cubicBezTo>
                  <a:cubicBezTo>
                    <a:pt x="959" y="84"/>
                    <a:pt x="964" y="82"/>
                    <a:pt x="968" y="80"/>
                  </a:cubicBezTo>
                  <a:cubicBezTo>
                    <a:pt x="969" y="79"/>
                    <a:pt x="970" y="79"/>
                    <a:pt x="971" y="78"/>
                  </a:cubicBezTo>
                  <a:cubicBezTo>
                    <a:pt x="929" y="47"/>
                    <a:pt x="845" y="5"/>
                    <a:pt x="809" y="2"/>
                  </a:cubicBezTo>
                  <a:cubicBezTo>
                    <a:pt x="799" y="1"/>
                    <a:pt x="790" y="0"/>
                    <a:pt x="781" y="0"/>
                  </a:cubicBezTo>
                  <a:cubicBezTo>
                    <a:pt x="758" y="0"/>
                    <a:pt x="737" y="4"/>
                    <a:pt x="720" y="10"/>
                  </a:cubicBezTo>
                  <a:cubicBezTo>
                    <a:pt x="702" y="17"/>
                    <a:pt x="694" y="24"/>
                    <a:pt x="68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51"/>
            <p:cNvSpPr>
              <a:spLocks/>
            </p:cNvSpPr>
            <p:nvPr/>
          </p:nvSpPr>
          <p:spPr bwMode="auto">
            <a:xfrm>
              <a:off x="4680" y="1647"/>
              <a:ext cx="326" cy="284"/>
            </a:xfrm>
            <a:custGeom>
              <a:avLst/>
              <a:gdLst>
                <a:gd name="T0" fmla="*/ 286 w 466"/>
                <a:gd name="T1" fmla="*/ 361 h 405"/>
                <a:gd name="T2" fmla="*/ 388 w 466"/>
                <a:gd name="T3" fmla="*/ 374 h 405"/>
                <a:gd name="T4" fmla="*/ 455 w 466"/>
                <a:gd name="T5" fmla="*/ 339 h 405"/>
                <a:gd name="T6" fmla="*/ 420 w 466"/>
                <a:gd name="T7" fmla="*/ 277 h 405"/>
                <a:gd name="T8" fmla="*/ 331 w 466"/>
                <a:gd name="T9" fmla="*/ 32 h 405"/>
                <a:gd name="T10" fmla="*/ 314 w 466"/>
                <a:gd name="T11" fmla="*/ 0 h 405"/>
                <a:gd name="T12" fmla="*/ 262 w 466"/>
                <a:gd name="T13" fmla="*/ 113 h 405"/>
                <a:gd name="T14" fmla="*/ 284 w 466"/>
                <a:gd name="T15" fmla="*/ 231 h 405"/>
                <a:gd name="T16" fmla="*/ 287 w 466"/>
                <a:gd name="T17" fmla="*/ 319 h 405"/>
                <a:gd name="T18" fmla="*/ 284 w 466"/>
                <a:gd name="T19" fmla="*/ 321 h 405"/>
                <a:gd name="T20" fmla="*/ 271 w 466"/>
                <a:gd name="T21" fmla="*/ 313 h 405"/>
                <a:gd name="T22" fmla="*/ 257 w 466"/>
                <a:gd name="T23" fmla="*/ 319 h 405"/>
                <a:gd name="T24" fmla="*/ 255 w 466"/>
                <a:gd name="T25" fmla="*/ 315 h 405"/>
                <a:gd name="T26" fmla="*/ 247 w 466"/>
                <a:gd name="T27" fmla="*/ 132 h 405"/>
                <a:gd name="T28" fmla="*/ 244 w 466"/>
                <a:gd name="T29" fmla="*/ 21 h 405"/>
                <a:gd name="T30" fmla="*/ 201 w 466"/>
                <a:gd name="T31" fmla="*/ 17 h 405"/>
                <a:gd name="T32" fmla="*/ 108 w 466"/>
                <a:gd name="T33" fmla="*/ 107 h 405"/>
                <a:gd name="T34" fmla="*/ 97 w 466"/>
                <a:gd name="T35" fmla="*/ 172 h 405"/>
                <a:gd name="T36" fmla="*/ 112 w 466"/>
                <a:gd name="T37" fmla="*/ 293 h 405"/>
                <a:gd name="T38" fmla="*/ 109 w 466"/>
                <a:gd name="T39" fmla="*/ 308 h 405"/>
                <a:gd name="T40" fmla="*/ 106 w 466"/>
                <a:gd name="T41" fmla="*/ 311 h 405"/>
                <a:gd name="T42" fmla="*/ 93 w 466"/>
                <a:gd name="T43" fmla="*/ 307 h 405"/>
                <a:gd name="T44" fmla="*/ 83 w 466"/>
                <a:gd name="T45" fmla="*/ 178 h 405"/>
                <a:gd name="T46" fmla="*/ 68 w 466"/>
                <a:gd name="T47" fmla="*/ 149 h 405"/>
                <a:gd name="T48" fmla="*/ 0 w 466"/>
                <a:gd name="T49" fmla="*/ 258 h 405"/>
                <a:gd name="T50" fmla="*/ 67 w 466"/>
                <a:gd name="T51" fmla="*/ 396 h 405"/>
                <a:gd name="T52" fmla="*/ 155 w 466"/>
                <a:gd name="T53" fmla="*/ 369 h 405"/>
                <a:gd name="T54" fmla="*/ 176 w 466"/>
                <a:gd name="T55" fmla="*/ 165 h 405"/>
                <a:gd name="T56" fmla="*/ 178 w 466"/>
                <a:gd name="T57" fmla="*/ 102 h 405"/>
                <a:gd name="T58" fmla="*/ 181 w 466"/>
                <a:gd name="T59" fmla="*/ 103 h 405"/>
                <a:gd name="T60" fmla="*/ 195 w 466"/>
                <a:gd name="T61" fmla="*/ 110 h 405"/>
                <a:gd name="T62" fmla="*/ 197 w 466"/>
                <a:gd name="T63" fmla="*/ 111 h 405"/>
                <a:gd name="T64" fmla="*/ 198 w 466"/>
                <a:gd name="T65" fmla="*/ 191 h 405"/>
                <a:gd name="T66" fmla="*/ 196 w 466"/>
                <a:gd name="T67" fmla="*/ 291 h 405"/>
                <a:gd name="T68" fmla="*/ 215 w 466"/>
                <a:gd name="T69" fmla="*/ 381 h 405"/>
                <a:gd name="T70" fmla="*/ 241 w 466"/>
                <a:gd name="T71" fmla="*/ 37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6" h="405">
                  <a:moveTo>
                    <a:pt x="279" y="362"/>
                  </a:moveTo>
                  <a:cubicBezTo>
                    <a:pt x="281" y="361"/>
                    <a:pt x="283" y="361"/>
                    <a:pt x="286" y="361"/>
                  </a:cubicBezTo>
                  <a:cubicBezTo>
                    <a:pt x="300" y="361"/>
                    <a:pt x="316" y="364"/>
                    <a:pt x="332" y="367"/>
                  </a:cubicBezTo>
                  <a:cubicBezTo>
                    <a:pt x="351" y="371"/>
                    <a:pt x="370" y="374"/>
                    <a:pt x="388" y="374"/>
                  </a:cubicBezTo>
                  <a:cubicBezTo>
                    <a:pt x="390" y="374"/>
                    <a:pt x="392" y="374"/>
                    <a:pt x="394" y="374"/>
                  </a:cubicBezTo>
                  <a:cubicBezTo>
                    <a:pt x="422" y="373"/>
                    <a:pt x="443" y="361"/>
                    <a:pt x="455" y="339"/>
                  </a:cubicBezTo>
                  <a:cubicBezTo>
                    <a:pt x="466" y="320"/>
                    <a:pt x="460" y="315"/>
                    <a:pt x="444" y="301"/>
                  </a:cubicBezTo>
                  <a:cubicBezTo>
                    <a:pt x="437" y="295"/>
                    <a:pt x="429" y="287"/>
                    <a:pt x="420" y="277"/>
                  </a:cubicBezTo>
                  <a:cubicBezTo>
                    <a:pt x="359" y="209"/>
                    <a:pt x="329" y="130"/>
                    <a:pt x="331" y="42"/>
                  </a:cubicBezTo>
                  <a:cubicBezTo>
                    <a:pt x="331" y="39"/>
                    <a:pt x="331" y="36"/>
                    <a:pt x="331" y="32"/>
                  </a:cubicBezTo>
                  <a:cubicBezTo>
                    <a:pt x="333" y="18"/>
                    <a:pt x="334" y="2"/>
                    <a:pt x="317" y="0"/>
                  </a:cubicBezTo>
                  <a:cubicBezTo>
                    <a:pt x="316" y="0"/>
                    <a:pt x="315" y="0"/>
                    <a:pt x="314" y="0"/>
                  </a:cubicBezTo>
                  <a:cubicBezTo>
                    <a:pt x="295" y="0"/>
                    <a:pt x="283" y="20"/>
                    <a:pt x="277" y="37"/>
                  </a:cubicBezTo>
                  <a:cubicBezTo>
                    <a:pt x="268" y="58"/>
                    <a:pt x="263" y="85"/>
                    <a:pt x="262" y="113"/>
                  </a:cubicBezTo>
                  <a:cubicBezTo>
                    <a:pt x="260" y="146"/>
                    <a:pt x="270" y="181"/>
                    <a:pt x="280" y="215"/>
                  </a:cubicBezTo>
                  <a:cubicBezTo>
                    <a:pt x="281" y="220"/>
                    <a:pt x="282" y="226"/>
                    <a:pt x="284" y="231"/>
                  </a:cubicBezTo>
                  <a:cubicBezTo>
                    <a:pt x="292" y="262"/>
                    <a:pt x="290" y="287"/>
                    <a:pt x="288" y="307"/>
                  </a:cubicBezTo>
                  <a:cubicBezTo>
                    <a:pt x="287" y="311"/>
                    <a:pt x="287" y="315"/>
                    <a:pt x="287" y="319"/>
                  </a:cubicBezTo>
                  <a:cubicBezTo>
                    <a:pt x="287" y="320"/>
                    <a:pt x="286" y="321"/>
                    <a:pt x="285" y="321"/>
                  </a:cubicBezTo>
                  <a:cubicBezTo>
                    <a:pt x="285" y="321"/>
                    <a:pt x="285" y="321"/>
                    <a:pt x="284" y="321"/>
                  </a:cubicBezTo>
                  <a:cubicBezTo>
                    <a:pt x="284" y="321"/>
                    <a:pt x="283" y="321"/>
                    <a:pt x="282" y="320"/>
                  </a:cubicBezTo>
                  <a:cubicBezTo>
                    <a:pt x="279" y="315"/>
                    <a:pt x="275" y="313"/>
                    <a:pt x="271" y="313"/>
                  </a:cubicBezTo>
                  <a:cubicBezTo>
                    <a:pt x="267" y="313"/>
                    <a:pt x="263" y="315"/>
                    <a:pt x="258" y="318"/>
                  </a:cubicBezTo>
                  <a:cubicBezTo>
                    <a:pt x="258" y="319"/>
                    <a:pt x="257" y="319"/>
                    <a:pt x="257" y="319"/>
                  </a:cubicBezTo>
                  <a:cubicBezTo>
                    <a:pt x="256" y="319"/>
                    <a:pt x="256" y="319"/>
                    <a:pt x="255" y="318"/>
                  </a:cubicBezTo>
                  <a:cubicBezTo>
                    <a:pt x="254" y="317"/>
                    <a:pt x="254" y="316"/>
                    <a:pt x="255" y="315"/>
                  </a:cubicBezTo>
                  <a:cubicBezTo>
                    <a:pt x="274" y="287"/>
                    <a:pt x="274" y="244"/>
                    <a:pt x="265" y="217"/>
                  </a:cubicBezTo>
                  <a:cubicBezTo>
                    <a:pt x="257" y="192"/>
                    <a:pt x="248" y="163"/>
                    <a:pt x="247" y="132"/>
                  </a:cubicBezTo>
                  <a:cubicBezTo>
                    <a:pt x="246" y="89"/>
                    <a:pt x="247" y="63"/>
                    <a:pt x="249" y="38"/>
                  </a:cubicBezTo>
                  <a:cubicBezTo>
                    <a:pt x="249" y="30"/>
                    <a:pt x="248" y="24"/>
                    <a:pt x="244" y="21"/>
                  </a:cubicBezTo>
                  <a:cubicBezTo>
                    <a:pt x="240" y="16"/>
                    <a:pt x="234" y="14"/>
                    <a:pt x="224" y="14"/>
                  </a:cubicBezTo>
                  <a:cubicBezTo>
                    <a:pt x="218" y="14"/>
                    <a:pt x="211" y="15"/>
                    <a:pt x="201" y="17"/>
                  </a:cubicBezTo>
                  <a:cubicBezTo>
                    <a:pt x="177" y="22"/>
                    <a:pt x="155" y="34"/>
                    <a:pt x="135" y="52"/>
                  </a:cubicBezTo>
                  <a:cubicBezTo>
                    <a:pt x="122" y="64"/>
                    <a:pt x="110" y="90"/>
                    <a:pt x="108" y="107"/>
                  </a:cubicBezTo>
                  <a:cubicBezTo>
                    <a:pt x="106" y="113"/>
                    <a:pt x="106" y="119"/>
                    <a:pt x="105" y="126"/>
                  </a:cubicBezTo>
                  <a:cubicBezTo>
                    <a:pt x="103" y="137"/>
                    <a:pt x="101" y="151"/>
                    <a:pt x="97" y="172"/>
                  </a:cubicBezTo>
                  <a:cubicBezTo>
                    <a:pt x="90" y="208"/>
                    <a:pt x="91" y="232"/>
                    <a:pt x="93" y="252"/>
                  </a:cubicBezTo>
                  <a:cubicBezTo>
                    <a:pt x="95" y="272"/>
                    <a:pt x="104" y="285"/>
                    <a:pt x="112" y="293"/>
                  </a:cubicBezTo>
                  <a:cubicBezTo>
                    <a:pt x="115" y="296"/>
                    <a:pt x="116" y="301"/>
                    <a:pt x="115" y="304"/>
                  </a:cubicBezTo>
                  <a:cubicBezTo>
                    <a:pt x="114" y="307"/>
                    <a:pt x="111" y="308"/>
                    <a:pt x="109" y="308"/>
                  </a:cubicBezTo>
                  <a:cubicBezTo>
                    <a:pt x="108" y="308"/>
                    <a:pt x="108" y="308"/>
                    <a:pt x="107" y="308"/>
                  </a:cubicBezTo>
                  <a:cubicBezTo>
                    <a:pt x="107" y="309"/>
                    <a:pt x="106" y="310"/>
                    <a:pt x="106" y="311"/>
                  </a:cubicBezTo>
                  <a:cubicBezTo>
                    <a:pt x="104" y="313"/>
                    <a:pt x="102" y="314"/>
                    <a:pt x="100" y="314"/>
                  </a:cubicBezTo>
                  <a:cubicBezTo>
                    <a:pt x="98" y="314"/>
                    <a:pt x="95" y="313"/>
                    <a:pt x="93" y="307"/>
                  </a:cubicBezTo>
                  <a:cubicBezTo>
                    <a:pt x="76" y="264"/>
                    <a:pt x="80" y="216"/>
                    <a:pt x="83" y="184"/>
                  </a:cubicBezTo>
                  <a:cubicBezTo>
                    <a:pt x="83" y="182"/>
                    <a:pt x="83" y="180"/>
                    <a:pt x="83" y="178"/>
                  </a:cubicBezTo>
                  <a:cubicBezTo>
                    <a:pt x="85" y="161"/>
                    <a:pt x="83" y="153"/>
                    <a:pt x="76" y="151"/>
                  </a:cubicBezTo>
                  <a:cubicBezTo>
                    <a:pt x="74" y="150"/>
                    <a:pt x="71" y="149"/>
                    <a:pt x="68" y="149"/>
                  </a:cubicBezTo>
                  <a:cubicBezTo>
                    <a:pt x="45" y="149"/>
                    <a:pt x="19" y="179"/>
                    <a:pt x="9" y="207"/>
                  </a:cubicBezTo>
                  <a:cubicBezTo>
                    <a:pt x="2" y="225"/>
                    <a:pt x="0" y="245"/>
                    <a:pt x="0" y="258"/>
                  </a:cubicBezTo>
                  <a:cubicBezTo>
                    <a:pt x="0" y="285"/>
                    <a:pt x="12" y="316"/>
                    <a:pt x="19" y="331"/>
                  </a:cubicBezTo>
                  <a:cubicBezTo>
                    <a:pt x="28" y="346"/>
                    <a:pt x="47" y="373"/>
                    <a:pt x="67" y="396"/>
                  </a:cubicBezTo>
                  <a:cubicBezTo>
                    <a:pt x="71" y="402"/>
                    <a:pt x="78" y="405"/>
                    <a:pt x="87" y="405"/>
                  </a:cubicBezTo>
                  <a:cubicBezTo>
                    <a:pt x="112" y="405"/>
                    <a:pt x="146" y="383"/>
                    <a:pt x="155" y="369"/>
                  </a:cubicBezTo>
                  <a:cubicBezTo>
                    <a:pt x="166" y="351"/>
                    <a:pt x="173" y="325"/>
                    <a:pt x="183" y="275"/>
                  </a:cubicBezTo>
                  <a:cubicBezTo>
                    <a:pt x="192" y="231"/>
                    <a:pt x="184" y="193"/>
                    <a:pt x="176" y="165"/>
                  </a:cubicBezTo>
                  <a:cubicBezTo>
                    <a:pt x="169" y="138"/>
                    <a:pt x="169" y="114"/>
                    <a:pt x="176" y="103"/>
                  </a:cubicBezTo>
                  <a:cubicBezTo>
                    <a:pt x="177" y="102"/>
                    <a:pt x="178" y="102"/>
                    <a:pt x="178" y="102"/>
                  </a:cubicBezTo>
                  <a:cubicBezTo>
                    <a:pt x="178" y="102"/>
                    <a:pt x="179" y="102"/>
                    <a:pt x="179" y="102"/>
                  </a:cubicBezTo>
                  <a:cubicBezTo>
                    <a:pt x="180" y="102"/>
                    <a:pt x="180" y="103"/>
                    <a:pt x="181" y="103"/>
                  </a:cubicBezTo>
                  <a:cubicBezTo>
                    <a:pt x="182" y="109"/>
                    <a:pt x="184" y="111"/>
                    <a:pt x="188" y="111"/>
                  </a:cubicBezTo>
                  <a:cubicBezTo>
                    <a:pt x="190" y="111"/>
                    <a:pt x="192" y="111"/>
                    <a:pt x="195" y="110"/>
                  </a:cubicBezTo>
                  <a:cubicBezTo>
                    <a:pt x="195" y="110"/>
                    <a:pt x="195" y="110"/>
                    <a:pt x="195" y="110"/>
                  </a:cubicBezTo>
                  <a:cubicBezTo>
                    <a:pt x="196" y="110"/>
                    <a:pt x="197" y="110"/>
                    <a:pt x="197" y="111"/>
                  </a:cubicBezTo>
                  <a:cubicBezTo>
                    <a:pt x="198" y="112"/>
                    <a:pt x="198" y="113"/>
                    <a:pt x="197" y="113"/>
                  </a:cubicBezTo>
                  <a:cubicBezTo>
                    <a:pt x="188" y="130"/>
                    <a:pt x="195" y="168"/>
                    <a:pt x="198" y="191"/>
                  </a:cubicBezTo>
                  <a:cubicBezTo>
                    <a:pt x="203" y="219"/>
                    <a:pt x="203" y="242"/>
                    <a:pt x="200" y="266"/>
                  </a:cubicBezTo>
                  <a:cubicBezTo>
                    <a:pt x="199" y="274"/>
                    <a:pt x="197" y="283"/>
                    <a:pt x="196" y="291"/>
                  </a:cubicBezTo>
                  <a:cubicBezTo>
                    <a:pt x="193" y="308"/>
                    <a:pt x="191" y="325"/>
                    <a:pt x="191" y="338"/>
                  </a:cubicBezTo>
                  <a:cubicBezTo>
                    <a:pt x="190" y="356"/>
                    <a:pt x="192" y="378"/>
                    <a:pt x="215" y="381"/>
                  </a:cubicBezTo>
                  <a:cubicBezTo>
                    <a:pt x="216" y="381"/>
                    <a:pt x="218" y="381"/>
                    <a:pt x="219" y="381"/>
                  </a:cubicBezTo>
                  <a:cubicBezTo>
                    <a:pt x="228" y="381"/>
                    <a:pt x="234" y="378"/>
                    <a:pt x="241" y="374"/>
                  </a:cubicBezTo>
                  <a:cubicBezTo>
                    <a:pt x="250" y="369"/>
                    <a:pt x="260" y="363"/>
                    <a:pt x="279" y="3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52"/>
            <p:cNvSpPr>
              <a:spLocks/>
            </p:cNvSpPr>
            <p:nvPr/>
          </p:nvSpPr>
          <p:spPr bwMode="auto">
            <a:xfrm>
              <a:off x="4683" y="1901"/>
              <a:ext cx="34" cy="47"/>
            </a:xfrm>
            <a:custGeom>
              <a:avLst/>
              <a:gdLst>
                <a:gd name="T0" fmla="*/ 21 w 48"/>
                <a:gd name="T1" fmla="*/ 68 h 68"/>
                <a:gd name="T2" fmla="*/ 34 w 48"/>
                <a:gd name="T3" fmla="*/ 64 h 68"/>
                <a:gd name="T4" fmla="*/ 42 w 48"/>
                <a:gd name="T5" fmla="*/ 37 h 68"/>
                <a:gd name="T6" fmla="*/ 11 w 48"/>
                <a:gd name="T7" fmla="*/ 0 h 68"/>
                <a:gd name="T8" fmla="*/ 10 w 48"/>
                <a:gd name="T9" fmla="*/ 0 h 68"/>
                <a:gd name="T10" fmla="*/ 6 w 48"/>
                <a:gd name="T11" fmla="*/ 5 h 68"/>
                <a:gd name="T12" fmla="*/ 12 w 48"/>
                <a:gd name="T13" fmla="*/ 62 h 68"/>
                <a:gd name="T14" fmla="*/ 21 w 48"/>
                <a:gd name="T1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68">
                  <a:moveTo>
                    <a:pt x="21" y="68"/>
                  </a:moveTo>
                  <a:cubicBezTo>
                    <a:pt x="25" y="68"/>
                    <a:pt x="29" y="67"/>
                    <a:pt x="34" y="64"/>
                  </a:cubicBezTo>
                  <a:cubicBezTo>
                    <a:pt x="44" y="58"/>
                    <a:pt x="48" y="51"/>
                    <a:pt x="42" y="37"/>
                  </a:cubicBezTo>
                  <a:cubicBezTo>
                    <a:pt x="36" y="25"/>
                    <a:pt x="17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1"/>
                    <a:pt x="7" y="3"/>
                    <a:pt x="6" y="5"/>
                  </a:cubicBezTo>
                  <a:cubicBezTo>
                    <a:pt x="1" y="15"/>
                    <a:pt x="0" y="42"/>
                    <a:pt x="12" y="62"/>
                  </a:cubicBezTo>
                  <a:cubicBezTo>
                    <a:pt x="14" y="66"/>
                    <a:pt x="17" y="68"/>
                    <a:pt x="21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3"/>
            <p:cNvSpPr>
              <a:spLocks/>
            </p:cNvSpPr>
            <p:nvPr/>
          </p:nvSpPr>
          <p:spPr bwMode="auto">
            <a:xfrm>
              <a:off x="4332" y="1668"/>
              <a:ext cx="77" cy="69"/>
            </a:xfrm>
            <a:custGeom>
              <a:avLst/>
              <a:gdLst>
                <a:gd name="T0" fmla="*/ 13 w 111"/>
                <a:gd name="T1" fmla="*/ 42 h 98"/>
                <a:gd name="T2" fmla="*/ 10 w 111"/>
                <a:gd name="T3" fmla="*/ 50 h 98"/>
                <a:gd name="T4" fmla="*/ 3 w 111"/>
                <a:gd name="T5" fmla="*/ 83 h 98"/>
                <a:gd name="T6" fmla="*/ 10 w 111"/>
                <a:gd name="T7" fmla="*/ 88 h 98"/>
                <a:gd name="T8" fmla="*/ 28 w 111"/>
                <a:gd name="T9" fmla="*/ 94 h 98"/>
                <a:gd name="T10" fmla="*/ 34 w 111"/>
                <a:gd name="T11" fmla="*/ 95 h 98"/>
                <a:gd name="T12" fmla="*/ 35 w 111"/>
                <a:gd name="T13" fmla="*/ 96 h 98"/>
                <a:gd name="T14" fmla="*/ 45 w 111"/>
                <a:gd name="T15" fmla="*/ 98 h 98"/>
                <a:gd name="T16" fmla="*/ 60 w 111"/>
                <a:gd name="T17" fmla="*/ 91 h 98"/>
                <a:gd name="T18" fmla="*/ 94 w 111"/>
                <a:gd name="T19" fmla="*/ 64 h 98"/>
                <a:gd name="T20" fmla="*/ 111 w 111"/>
                <a:gd name="T21" fmla="*/ 36 h 98"/>
                <a:gd name="T22" fmla="*/ 102 w 111"/>
                <a:gd name="T23" fmla="*/ 20 h 98"/>
                <a:gd name="T24" fmla="*/ 55 w 111"/>
                <a:gd name="T25" fmla="*/ 0 h 98"/>
                <a:gd name="T26" fmla="*/ 13 w 111"/>
                <a:gd name="T27" fmla="*/ 4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1" h="98">
                  <a:moveTo>
                    <a:pt x="13" y="42"/>
                  </a:moveTo>
                  <a:cubicBezTo>
                    <a:pt x="12" y="45"/>
                    <a:pt x="11" y="47"/>
                    <a:pt x="10" y="50"/>
                  </a:cubicBezTo>
                  <a:cubicBezTo>
                    <a:pt x="5" y="62"/>
                    <a:pt x="0" y="76"/>
                    <a:pt x="3" y="83"/>
                  </a:cubicBezTo>
                  <a:cubicBezTo>
                    <a:pt x="5" y="85"/>
                    <a:pt x="7" y="87"/>
                    <a:pt x="10" y="88"/>
                  </a:cubicBezTo>
                  <a:cubicBezTo>
                    <a:pt x="22" y="91"/>
                    <a:pt x="25" y="92"/>
                    <a:pt x="28" y="94"/>
                  </a:cubicBezTo>
                  <a:cubicBezTo>
                    <a:pt x="30" y="94"/>
                    <a:pt x="31" y="95"/>
                    <a:pt x="34" y="95"/>
                  </a:cubicBezTo>
                  <a:cubicBezTo>
                    <a:pt x="34" y="96"/>
                    <a:pt x="35" y="96"/>
                    <a:pt x="35" y="96"/>
                  </a:cubicBezTo>
                  <a:cubicBezTo>
                    <a:pt x="38" y="97"/>
                    <a:pt x="41" y="98"/>
                    <a:pt x="45" y="98"/>
                  </a:cubicBezTo>
                  <a:cubicBezTo>
                    <a:pt x="50" y="98"/>
                    <a:pt x="55" y="96"/>
                    <a:pt x="60" y="91"/>
                  </a:cubicBezTo>
                  <a:cubicBezTo>
                    <a:pt x="70" y="83"/>
                    <a:pt x="82" y="73"/>
                    <a:pt x="94" y="64"/>
                  </a:cubicBezTo>
                  <a:cubicBezTo>
                    <a:pt x="103" y="58"/>
                    <a:pt x="111" y="47"/>
                    <a:pt x="111" y="36"/>
                  </a:cubicBezTo>
                  <a:cubicBezTo>
                    <a:pt x="111" y="29"/>
                    <a:pt x="108" y="24"/>
                    <a:pt x="102" y="20"/>
                  </a:cubicBezTo>
                  <a:cubicBezTo>
                    <a:pt x="81" y="6"/>
                    <a:pt x="67" y="0"/>
                    <a:pt x="55" y="0"/>
                  </a:cubicBezTo>
                  <a:cubicBezTo>
                    <a:pt x="37" y="0"/>
                    <a:pt x="24" y="14"/>
                    <a:pt x="13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4"/>
            <p:cNvSpPr>
              <a:spLocks/>
            </p:cNvSpPr>
            <p:nvPr/>
          </p:nvSpPr>
          <p:spPr bwMode="auto">
            <a:xfrm>
              <a:off x="4327" y="1979"/>
              <a:ext cx="233" cy="159"/>
            </a:xfrm>
            <a:custGeom>
              <a:avLst/>
              <a:gdLst>
                <a:gd name="T0" fmla="*/ 314 w 333"/>
                <a:gd name="T1" fmla="*/ 111 h 228"/>
                <a:gd name="T2" fmla="*/ 330 w 333"/>
                <a:gd name="T3" fmla="*/ 72 h 228"/>
                <a:gd name="T4" fmla="*/ 290 w 333"/>
                <a:gd name="T5" fmla="*/ 17 h 228"/>
                <a:gd name="T6" fmla="*/ 254 w 333"/>
                <a:gd name="T7" fmla="*/ 8 h 228"/>
                <a:gd name="T8" fmla="*/ 232 w 333"/>
                <a:gd name="T9" fmla="*/ 10 h 228"/>
                <a:gd name="T10" fmla="*/ 225 w 333"/>
                <a:gd name="T11" fmla="*/ 11 h 228"/>
                <a:gd name="T12" fmla="*/ 223 w 333"/>
                <a:gd name="T13" fmla="*/ 11 h 228"/>
                <a:gd name="T14" fmla="*/ 187 w 333"/>
                <a:gd name="T15" fmla="*/ 14 h 228"/>
                <a:gd name="T16" fmla="*/ 136 w 333"/>
                <a:gd name="T17" fmla="*/ 6 h 228"/>
                <a:gd name="T18" fmla="*/ 103 w 333"/>
                <a:gd name="T19" fmla="*/ 0 h 228"/>
                <a:gd name="T20" fmla="*/ 59 w 333"/>
                <a:gd name="T21" fmla="*/ 41 h 228"/>
                <a:gd name="T22" fmla="*/ 69 w 333"/>
                <a:gd name="T23" fmla="*/ 84 h 228"/>
                <a:gd name="T24" fmla="*/ 119 w 333"/>
                <a:gd name="T25" fmla="*/ 100 h 228"/>
                <a:gd name="T26" fmla="*/ 120 w 333"/>
                <a:gd name="T27" fmla="*/ 100 h 228"/>
                <a:gd name="T28" fmla="*/ 141 w 333"/>
                <a:gd name="T29" fmla="*/ 100 h 228"/>
                <a:gd name="T30" fmla="*/ 160 w 333"/>
                <a:gd name="T31" fmla="*/ 100 h 228"/>
                <a:gd name="T32" fmla="*/ 162 w 333"/>
                <a:gd name="T33" fmla="*/ 100 h 228"/>
                <a:gd name="T34" fmla="*/ 179 w 333"/>
                <a:gd name="T35" fmla="*/ 100 h 228"/>
                <a:gd name="T36" fmla="*/ 217 w 333"/>
                <a:gd name="T37" fmla="*/ 100 h 228"/>
                <a:gd name="T38" fmla="*/ 281 w 333"/>
                <a:gd name="T39" fmla="*/ 83 h 228"/>
                <a:gd name="T40" fmla="*/ 282 w 333"/>
                <a:gd name="T41" fmla="*/ 83 h 228"/>
                <a:gd name="T42" fmla="*/ 284 w 333"/>
                <a:gd name="T43" fmla="*/ 84 h 228"/>
                <a:gd name="T44" fmla="*/ 283 w 333"/>
                <a:gd name="T45" fmla="*/ 87 h 228"/>
                <a:gd name="T46" fmla="*/ 236 w 333"/>
                <a:gd name="T47" fmla="*/ 158 h 228"/>
                <a:gd name="T48" fmla="*/ 234 w 333"/>
                <a:gd name="T49" fmla="*/ 160 h 228"/>
                <a:gd name="T50" fmla="*/ 234 w 333"/>
                <a:gd name="T51" fmla="*/ 160 h 228"/>
                <a:gd name="T52" fmla="*/ 232 w 333"/>
                <a:gd name="T53" fmla="*/ 158 h 228"/>
                <a:gd name="T54" fmla="*/ 197 w 333"/>
                <a:gd name="T55" fmla="*/ 117 h 228"/>
                <a:gd name="T56" fmla="*/ 113 w 333"/>
                <a:gd name="T57" fmla="*/ 113 h 228"/>
                <a:gd name="T58" fmla="*/ 84 w 333"/>
                <a:gd name="T59" fmla="*/ 110 h 228"/>
                <a:gd name="T60" fmla="*/ 64 w 333"/>
                <a:gd name="T61" fmla="*/ 108 h 228"/>
                <a:gd name="T62" fmla="*/ 60 w 333"/>
                <a:gd name="T63" fmla="*/ 108 h 228"/>
                <a:gd name="T64" fmla="*/ 43 w 333"/>
                <a:gd name="T65" fmla="*/ 117 h 228"/>
                <a:gd name="T66" fmla="*/ 49 w 333"/>
                <a:gd name="T67" fmla="*/ 140 h 228"/>
                <a:gd name="T68" fmla="*/ 49 w 333"/>
                <a:gd name="T69" fmla="*/ 143 h 228"/>
                <a:gd name="T70" fmla="*/ 47 w 333"/>
                <a:gd name="T71" fmla="*/ 144 h 228"/>
                <a:gd name="T72" fmla="*/ 46 w 333"/>
                <a:gd name="T73" fmla="*/ 144 h 228"/>
                <a:gd name="T74" fmla="*/ 14 w 333"/>
                <a:gd name="T75" fmla="*/ 133 h 228"/>
                <a:gd name="T76" fmla="*/ 2 w 333"/>
                <a:gd name="T77" fmla="*/ 139 h 228"/>
                <a:gd name="T78" fmla="*/ 1 w 333"/>
                <a:gd name="T79" fmla="*/ 150 h 228"/>
                <a:gd name="T80" fmla="*/ 25 w 333"/>
                <a:gd name="T81" fmla="*/ 180 h 228"/>
                <a:gd name="T82" fmla="*/ 82 w 333"/>
                <a:gd name="T83" fmla="*/ 206 h 228"/>
                <a:gd name="T84" fmla="*/ 107 w 333"/>
                <a:gd name="T85" fmla="*/ 201 h 228"/>
                <a:gd name="T86" fmla="*/ 119 w 333"/>
                <a:gd name="T87" fmla="*/ 192 h 228"/>
                <a:gd name="T88" fmla="*/ 109 w 333"/>
                <a:gd name="T89" fmla="*/ 181 h 228"/>
                <a:gd name="T90" fmla="*/ 108 w 333"/>
                <a:gd name="T91" fmla="*/ 181 h 228"/>
                <a:gd name="T92" fmla="*/ 82 w 333"/>
                <a:gd name="T93" fmla="*/ 173 h 228"/>
                <a:gd name="T94" fmla="*/ 75 w 333"/>
                <a:gd name="T95" fmla="*/ 174 h 228"/>
                <a:gd name="T96" fmla="*/ 73 w 333"/>
                <a:gd name="T97" fmla="*/ 174 h 228"/>
                <a:gd name="T98" fmla="*/ 59 w 333"/>
                <a:gd name="T99" fmla="*/ 175 h 228"/>
                <a:gd name="T100" fmla="*/ 54 w 333"/>
                <a:gd name="T101" fmla="*/ 173 h 228"/>
                <a:gd name="T102" fmla="*/ 61 w 333"/>
                <a:gd name="T103" fmla="*/ 166 h 228"/>
                <a:gd name="T104" fmla="*/ 86 w 333"/>
                <a:gd name="T105" fmla="*/ 160 h 228"/>
                <a:gd name="T106" fmla="*/ 102 w 333"/>
                <a:gd name="T107" fmla="*/ 162 h 228"/>
                <a:gd name="T108" fmla="*/ 102 w 333"/>
                <a:gd name="T109" fmla="*/ 162 h 228"/>
                <a:gd name="T110" fmla="*/ 138 w 333"/>
                <a:gd name="T111" fmla="*/ 186 h 228"/>
                <a:gd name="T112" fmla="*/ 144 w 333"/>
                <a:gd name="T113" fmla="*/ 192 h 228"/>
                <a:gd name="T114" fmla="*/ 209 w 333"/>
                <a:gd name="T115" fmla="*/ 228 h 228"/>
                <a:gd name="T116" fmla="*/ 209 w 333"/>
                <a:gd name="T117" fmla="*/ 228 h 228"/>
                <a:gd name="T118" fmla="*/ 231 w 333"/>
                <a:gd name="T119" fmla="*/ 225 h 228"/>
                <a:gd name="T120" fmla="*/ 271 w 333"/>
                <a:gd name="T121" fmla="*/ 175 h 228"/>
                <a:gd name="T122" fmla="*/ 272 w 333"/>
                <a:gd name="T123" fmla="*/ 172 h 228"/>
                <a:gd name="T124" fmla="*/ 314 w 333"/>
                <a:gd name="T125" fmla="*/ 11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" h="228">
                  <a:moveTo>
                    <a:pt x="314" y="111"/>
                  </a:moveTo>
                  <a:cubicBezTo>
                    <a:pt x="328" y="97"/>
                    <a:pt x="333" y="85"/>
                    <a:pt x="330" y="72"/>
                  </a:cubicBezTo>
                  <a:cubicBezTo>
                    <a:pt x="323" y="45"/>
                    <a:pt x="310" y="27"/>
                    <a:pt x="290" y="17"/>
                  </a:cubicBezTo>
                  <a:cubicBezTo>
                    <a:pt x="278" y="11"/>
                    <a:pt x="266" y="8"/>
                    <a:pt x="254" y="8"/>
                  </a:cubicBezTo>
                  <a:cubicBezTo>
                    <a:pt x="246" y="8"/>
                    <a:pt x="239" y="9"/>
                    <a:pt x="232" y="10"/>
                  </a:cubicBezTo>
                  <a:cubicBezTo>
                    <a:pt x="230" y="10"/>
                    <a:pt x="228" y="11"/>
                    <a:pt x="225" y="11"/>
                  </a:cubicBezTo>
                  <a:cubicBezTo>
                    <a:pt x="223" y="11"/>
                    <a:pt x="223" y="11"/>
                    <a:pt x="223" y="11"/>
                  </a:cubicBezTo>
                  <a:cubicBezTo>
                    <a:pt x="214" y="12"/>
                    <a:pt x="201" y="14"/>
                    <a:pt x="187" y="14"/>
                  </a:cubicBezTo>
                  <a:cubicBezTo>
                    <a:pt x="168" y="14"/>
                    <a:pt x="151" y="11"/>
                    <a:pt x="136" y="6"/>
                  </a:cubicBezTo>
                  <a:cubicBezTo>
                    <a:pt x="124" y="2"/>
                    <a:pt x="113" y="0"/>
                    <a:pt x="103" y="0"/>
                  </a:cubicBezTo>
                  <a:cubicBezTo>
                    <a:pt x="84" y="0"/>
                    <a:pt x="62" y="7"/>
                    <a:pt x="59" y="41"/>
                  </a:cubicBezTo>
                  <a:cubicBezTo>
                    <a:pt x="57" y="61"/>
                    <a:pt x="60" y="75"/>
                    <a:pt x="69" y="84"/>
                  </a:cubicBezTo>
                  <a:cubicBezTo>
                    <a:pt x="79" y="95"/>
                    <a:pt x="95" y="100"/>
                    <a:pt x="119" y="100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27" y="100"/>
                    <a:pt x="134" y="100"/>
                    <a:pt x="141" y="100"/>
                  </a:cubicBezTo>
                  <a:cubicBezTo>
                    <a:pt x="148" y="100"/>
                    <a:pt x="154" y="100"/>
                    <a:pt x="160" y="100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68" y="100"/>
                    <a:pt x="174" y="100"/>
                    <a:pt x="179" y="100"/>
                  </a:cubicBezTo>
                  <a:cubicBezTo>
                    <a:pt x="192" y="100"/>
                    <a:pt x="206" y="100"/>
                    <a:pt x="217" y="100"/>
                  </a:cubicBezTo>
                  <a:cubicBezTo>
                    <a:pt x="241" y="99"/>
                    <a:pt x="262" y="94"/>
                    <a:pt x="281" y="83"/>
                  </a:cubicBezTo>
                  <a:cubicBezTo>
                    <a:pt x="281" y="83"/>
                    <a:pt x="282" y="83"/>
                    <a:pt x="282" y="83"/>
                  </a:cubicBezTo>
                  <a:cubicBezTo>
                    <a:pt x="283" y="83"/>
                    <a:pt x="283" y="83"/>
                    <a:pt x="284" y="84"/>
                  </a:cubicBezTo>
                  <a:cubicBezTo>
                    <a:pt x="284" y="85"/>
                    <a:pt x="284" y="86"/>
                    <a:pt x="283" y="87"/>
                  </a:cubicBezTo>
                  <a:cubicBezTo>
                    <a:pt x="265" y="103"/>
                    <a:pt x="243" y="121"/>
                    <a:pt x="236" y="158"/>
                  </a:cubicBezTo>
                  <a:cubicBezTo>
                    <a:pt x="236" y="159"/>
                    <a:pt x="235" y="160"/>
                    <a:pt x="234" y="160"/>
                  </a:cubicBezTo>
                  <a:cubicBezTo>
                    <a:pt x="234" y="160"/>
                    <a:pt x="234" y="160"/>
                    <a:pt x="234" y="160"/>
                  </a:cubicBezTo>
                  <a:cubicBezTo>
                    <a:pt x="233" y="160"/>
                    <a:pt x="232" y="159"/>
                    <a:pt x="232" y="158"/>
                  </a:cubicBezTo>
                  <a:cubicBezTo>
                    <a:pt x="230" y="133"/>
                    <a:pt x="219" y="121"/>
                    <a:pt x="197" y="117"/>
                  </a:cubicBezTo>
                  <a:cubicBezTo>
                    <a:pt x="181" y="114"/>
                    <a:pt x="152" y="113"/>
                    <a:pt x="113" y="113"/>
                  </a:cubicBezTo>
                  <a:cubicBezTo>
                    <a:pt x="102" y="113"/>
                    <a:pt x="92" y="111"/>
                    <a:pt x="84" y="110"/>
                  </a:cubicBezTo>
                  <a:cubicBezTo>
                    <a:pt x="77" y="109"/>
                    <a:pt x="70" y="108"/>
                    <a:pt x="64" y="108"/>
                  </a:cubicBezTo>
                  <a:cubicBezTo>
                    <a:pt x="63" y="108"/>
                    <a:pt x="61" y="108"/>
                    <a:pt x="60" y="108"/>
                  </a:cubicBezTo>
                  <a:cubicBezTo>
                    <a:pt x="51" y="109"/>
                    <a:pt x="45" y="112"/>
                    <a:pt x="43" y="117"/>
                  </a:cubicBezTo>
                  <a:cubicBezTo>
                    <a:pt x="40" y="123"/>
                    <a:pt x="42" y="131"/>
                    <a:pt x="49" y="140"/>
                  </a:cubicBezTo>
                  <a:cubicBezTo>
                    <a:pt x="49" y="141"/>
                    <a:pt x="49" y="142"/>
                    <a:pt x="49" y="143"/>
                  </a:cubicBezTo>
                  <a:cubicBezTo>
                    <a:pt x="48" y="144"/>
                    <a:pt x="48" y="144"/>
                    <a:pt x="47" y="144"/>
                  </a:cubicBezTo>
                  <a:cubicBezTo>
                    <a:pt x="47" y="144"/>
                    <a:pt x="46" y="144"/>
                    <a:pt x="46" y="144"/>
                  </a:cubicBezTo>
                  <a:cubicBezTo>
                    <a:pt x="33" y="137"/>
                    <a:pt x="23" y="133"/>
                    <a:pt x="14" y="133"/>
                  </a:cubicBezTo>
                  <a:cubicBezTo>
                    <a:pt x="8" y="133"/>
                    <a:pt x="4" y="135"/>
                    <a:pt x="2" y="139"/>
                  </a:cubicBezTo>
                  <a:cubicBezTo>
                    <a:pt x="0" y="142"/>
                    <a:pt x="0" y="146"/>
                    <a:pt x="1" y="150"/>
                  </a:cubicBezTo>
                  <a:cubicBezTo>
                    <a:pt x="3" y="152"/>
                    <a:pt x="11" y="167"/>
                    <a:pt x="25" y="180"/>
                  </a:cubicBezTo>
                  <a:cubicBezTo>
                    <a:pt x="38" y="192"/>
                    <a:pt x="57" y="206"/>
                    <a:pt x="82" y="206"/>
                  </a:cubicBezTo>
                  <a:cubicBezTo>
                    <a:pt x="90" y="206"/>
                    <a:pt x="98" y="204"/>
                    <a:pt x="107" y="201"/>
                  </a:cubicBezTo>
                  <a:cubicBezTo>
                    <a:pt x="114" y="198"/>
                    <a:pt x="119" y="195"/>
                    <a:pt x="119" y="192"/>
                  </a:cubicBezTo>
                  <a:cubicBezTo>
                    <a:pt x="119" y="189"/>
                    <a:pt x="116" y="185"/>
                    <a:pt x="109" y="181"/>
                  </a:cubicBezTo>
                  <a:cubicBezTo>
                    <a:pt x="108" y="181"/>
                    <a:pt x="108" y="181"/>
                    <a:pt x="108" y="181"/>
                  </a:cubicBezTo>
                  <a:cubicBezTo>
                    <a:pt x="105" y="179"/>
                    <a:pt x="96" y="173"/>
                    <a:pt x="82" y="173"/>
                  </a:cubicBezTo>
                  <a:cubicBezTo>
                    <a:pt x="80" y="173"/>
                    <a:pt x="77" y="173"/>
                    <a:pt x="75" y="174"/>
                  </a:cubicBezTo>
                  <a:cubicBezTo>
                    <a:pt x="73" y="174"/>
                    <a:pt x="73" y="174"/>
                    <a:pt x="73" y="174"/>
                  </a:cubicBezTo>
                  <a:cubicBezTo>
                    <a:pt x="66" y="175"/>
                    <a:pt x="62" y="175"/>
                    <a:pt x="59" y="175"/>
                  </a:cubicBezTo>
                  <a:cubicBezTo>
                    <a:pt x="57" y="175"/>
                    <a:pt x="55" y="175"/>
                    <a:pt x="54" y="173"/>
                  </a:cubicBezTo>
                  <a:cubicBezTo>
                    <a:pt x="53" y="171"/>
                    <a:pt x="56" y="169"/>
                    <a:pt x="61" y="166"/>
                  </a:cubicBezTo>
                  <a:cubicBezTo>
                    <a:pt x="68" y="162"/>
                    <a:pt x="77" y="160"/>
                    <a:pt x="86" y="160"/>
                  </a:cubicBezTo>
                  <a:cubicBezTo>
                    <a:pt x="92" y="160"/>
                    <a:pt x="98" y="161"/>
                    <a:pt x="102" y="162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9" y="165"/>
                    <a:pt x="122" y="169"/>
                    <a:pt x="138" y="186"/>
                  </a:cubicBezTo>
                  <a:cubicBezTo>
                    <a:pt x="140" y="188"/>
                    <a:pt x="142" y="190"/>
                    <a:pt x="144" y="192"/>
                  </a:cubicBezTo>
                  <a:cubicBezTo>
                    <a:pt x="157" y="206"/>
                    <a:pt x="177" y="228"/>
                    <a:pt x="209" y="228"/>
                  </a:cubicBezTo>
                  <a:cubicBezTo>
                    <a:pt x="209" y="228"/>
                    <a:pt x="209" y="228"/>
                    <a:pt x="209" y="228"/>
                  </a:cubicBezTo>
                  <a:cubicBezTo>
                    <a:pt x="216" y="228"/>
                    <a:pt x="224" y="227"/>
                    <a:pt x="231" y="225"/>
                  </a:cubicBezTo>
                  <a:cubicBezTo>
                    <a:pt x="258" y="217"/>
                    <a:pt x="267" y="188"/>
                    <a:pt x="271" y="175"/>
                  </a:cubicBezTo>
                  <a:cubicBezTo>
                    <a:pt x="272" y="173"/>
                    <a:pt x="272" y="173"/>
                    <a:pt x="272" y="172"/>
                  </a:cubicBezTo>
                  <a:cubicBezTo>
                    <a:pt x="279" y="150"/>
                    <a:pt x="292" y="130"/>
                    <a:pt x="314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55"/>
            <p:cNvSpPr>
              <a:spLocks/>
            </p:cNvSpPr>
            <p:nvPr/>
          </p:nvSpPr>
          <p:spPr bwMode="auto">
            <a:xfrm>
              <a:off x="4257" y="1742"/>
              <a:ext cx="135" cy="324"/>
            </a:xfrm>
            <a:custGeom>
              <a:avLst/>
              <a:gdLst>
                <a:gd name="T0" fmla="*/ 146 w 192"/>
                <a:gd name="T1" fmla="*/ 403 h 463"/>
                <a:gd name="T2" fmla="*/ 163 w 192"/>
                <a:gd name="T3" fmla="*/ 338 h 463"/>
                <a:gd name="T4" fmla="*/ 172 w 192"/>
                <a:gd name="T5" fmla="*/ 329 h 463"/>
                <a:gd name="T6" fmla="*/ 183 w 192"/>
                <a:gd name="T7" fmla="*/ 296 h 463"/>
                <a:gd name="T8" fmla="*/ 170 w 192"/>
                <a:gd name="T9" fmla="*/ 290 h 463"/>
                <a:gd name="T10" fmla="*/ 130 w 192"/>
                <a:gd name="T11" fmla="*/ 309 h 463"/>
                <a:gd name="T12" fmla="*/ 97 w 192"/>
                <a:gd name="T13" fmla="*/ 326 h 463"/>
                <a:gd name="T14" fmla="*/ 72 w 192"/>
                <a:gd name="T15" fmla="*/ 351 h 463"/>
                <a:gd name="T16" fmla="*/ 88 w 192"/>
                <a:gd name="T17" fmla="*/ 403 h 463"/>
                <a:gd name="T18" fmla="*/ 87 w 192"/>
                <a:gd name="T19" fmla="*/ 406 h 463"/>
                <a:gd name="T20" fmla="*/ 86 w 192"/>
                <a:gd name="T21" fmla="*/ 407 h 463"/>
                <a:gd name="T22" fmla="*/ 84 w 192"/>
                <a:gd name="T23" fmla="*/ 407 h 463"/>
                <a:gd name="T24" fmla="*/ 52 w 192"/>
                <a:gd name="T25" fmla="*/ 331 h 463"/>
                <a:gd name="T26" fmla="*/ 52 w 192"/>
                <a:gd name="T27" fmla="*/ 325 h 463"/>
                <a:gd name="T28" fmla="*/ 42 w 192"/>
                <a:gd name="T29" fmla="*/ 261 h 463"/>
                <a:gd name="T30" fmla="*/ 41 w 192"/>
                <a:gd name="T31" fmla="*/ 258 h 463"/>
                <a:gd name="T32" fmla="*/ 43 w 192"/>
                <a:gd name="T33" fmla="*/ 257 h 463"/>
                <a:gd name="T34" fmla="*/ 44 w 192"/>
                <a:gd name="T35" fmla="*/ 257 h 463"/>
                <a:gd name="T36" fmla="*/ 58 w 192"/>
                <a:gd name="T37" fmla="*/ 260 h 463"/>
                <a:gd name="T38" fmla="*/ 72 w 192"/>
                <a:gd name="T39" fmla="*/ 256 h 463"/>
                <a:gd name="T40" fmla="*/ 73 w 192"/>
                <a:gd name="T41" fmla="*/ 255 h 463"/>
                <a:gd name="T42" fmla="*/ 75 w 192"/>
                <a:gd name="T43" fmla="*/ 256 h 463"/>
                <a:gd name="T44" fmla="*/ 75 w 192"/>
                <a:gd name="T45" fmla="*/ 259 h 463"/>
                <a:gd name="T46" fmla="*/ 69 w 192"/>
                <a:gd name="T47" fmla="*/ 292 h 463"/>
                <a:gd name="T48" fmla="*/ 85 w 192"/>
                <a:gd name="T49" fmla="*/ 314 h 463"/>
                <a:gd name="T50" fmla="*/ 91 w 192"/>
                <a:gd name="T51" fmla="*/ 313 h 463"/>
                <a:gd name="T52" fmla="*/ 94 w 192"/>
                <a:gd name="T53" fmla="*/ 312 h 463"/>
                <a:gd name="T54" fmla="*/ 94 w 192"/>
                <a:gd name="T55" fmla="*/ 311 h 463"/>
                <a:gd name="T56" fmla="*/ 112 w 192"/>
                <a:gd name="T57" fmla="*/ 299 h 463"/>
                <a:gd name="T58" fmla="*/ 110 w 192"/>
                <a:gd name="T59" fmla="*/ 286 h 463"/>
                <a:gd name="T60" fmla="*/ 105 w 192"/>
                <a:gd name="T61" fmla="*/ 275 h 463"/>
                <a:gd name="T62" fmla="*/ 96 w 192"/>
                <a:gd name="T63" fmla="*/ 241 h 463"/>
                <a:gd name="T64" fmla="*/ 96 w 192"/>
                <a:gd name="T65" fmla="*/ 212 h 463"/>
                <a:gd name="T66" fmla="*/ 97 w 192"/>
                <a:gd name="T67" fmla="*/ 170 h 463"/>
                <a:gd name="T68" fmla="*/ 95 w 192"/>
                <a:gd name="T69" fmla="*/ 148 h 463"/>
                <a:gd name="T70" fmla="*/ 92 w 192"/>
                <a:gd name="T71" fmla="*/ 99 h 463"/>
                <a:gd name="T72" fmla="*/ 109 w 192"/>
                <a:gd name="T73" fmla="*/ 61 h 463"/>
                <a:gd name="T74" fmla="*/ 118 w 192"/>
                <a:gd name="T75" fmla="*/ 2 h 463"/>
                <a:gd name="T76" fmla="*/ 108 w 192"/>
                <a:gd name="T77" fmla="*/ 0 h 463"/>
                <a:gd name="T78" fmla="*/ 71 w 192"/>
                <a:gd name="T79" fmla="*/ 39 h 463"/>
                <a:gd name="T80" fmla="*/ 57 w 192"/>
                <a:gd name="T81" fmla="*/ 79 h 463"/>
                <a:gd name="T82" fmla="*/ 37 w 192"/>
                <a:gd name="T83" fmla="*/ 193 h 463"/>
                <a:gd name="T84" fmla="*/ 61 w 192"/>
                <a:gd name="T85" fmla="*/ 209 h 463"/>
                <a:gd name="T86" fmla="*/ 69 w 192"/>
                <a:gd name="T87" fmla="*/ 217 h 463"/>
                <a:gd name="T88" fmla="*/ 60 w 192"/>
                <a:gd name="T89" fmla="*/ 223 h 463"/>
                <a:gd name="T90" fmla="*/ 58 w 192"/>
                <a:gd name="T91" fmla="*/ 223 h 463"/>
                <a:gd name="T92" fmla="*/ 54 w 192"/>
                <a:gd name="T93" fmla="*/ 223 h 463"/>
                <a:gd name="T94" fmla="*/ 7 w 192"/>
                <a:gd name="T95" fmla="*/ 253 h 463"/>
                <a:gd name="T96" fmla="*/ 22 w 192"/>
                <a:gd name="T97" fmla="*/ 404 h 463"/>
                <a:gd name="T98" fmla="*/ 27 w 192"/>
                <a:gd name="T99" fmla="*/ 414 h 463"/>
                <a:gd name="T100" fmla="*/ 82 w 192"/>
                <a:gd name="T101" fmla="*/ 463 h 463"/>
                <a:gd name="T102" fmla="*/ 82 w 192"/>
                <a:gd name="T103" fmla="*/ 463 h 463"/>
                <a:gd name="T104" fmla="*/ 106 w 192"/>
                <a:gd name="T105" fmla="*/ 459 h 463"/>
                <a:gd name="T106" fmla="*/ 146 w 192"/>
                <a:gd name="T107" fmla="*/ 4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2" h="463">
                  <a:moveTo>
                    <a:pt x="146" y="403"/>
                  </a:moveTo>
                  <a:cubicBezTo>
                    <a:pt x="146" y="365"/>
                    <a:pt x="151" y="353"/>
                    <a:pt x="163" y="338"/>
                  </a:cubicBezTo>
                  <a:cubicBezTo>
                    <a:pt x="165" y="335"/>
                    <a:pt x="169" y="332"/>
                    <a:pt x="172" y="329"/>
                  </a:cubicBezTo>
                  <a:cubicBezTo>
                    <a:pt x="182" y="318"/>
                    <a:pt x="192" y="308"/>
                    <a:pt x="183" y="296"/>
                  </a:cubicBezTo>
                  <a:cubicBezTo>
                    <a:pt x="180" y="292"/>
                    <a:pt x="175" y="290"/>
                    <a:pt x="170" y="290"/>
                  </a:cubicBezTo>
                  <a:cubicBezTo>
                    <a:pt x="156" y="290"/>
                    <a:pt x="138" y="301"/>
                    <a:pt x="130" y="309"/>
                  </a:cubicBezTo>
                  <a:cubicBezTo>
                    <a:pt x="119" y="319"/>
                    <a:pt x="107" y="323"/>
                    <a:pt x="97" y="326"/>
                  </a:cubicBezTo>
                  <a:cubicBezTo>
                    <a:pt x="83" y="331"/>
                    <a:pt x="73" y="334"/>
                    <a:pt x="72" y="351"/>
                  </a:cubicBezTo>
                  <a:cubicBezTo>
                    <a:pt x="71" y="361"/>
                    <a:pt x="78" y="391"/>
                    <a:pt x="88" y="403"/>
                  </a:cubicBezTo>
                  <a:cubicBezTo>
                    <a:pt x="88" y="404"/>
                    <a:pt x="88" y="406"/>
                    <a:pt x="87" y="406"/>
                  </a:cubicBezTo>
                  <a:cubicBezTo>
                    <a:pt x="87" y="407"/>
                    <a:pt x="86" y="407"/>
                    <a:pt x="86" y="407"/>
                  </a:cubicBezTo>
                  <a:cubicBezTo>
                    <a:pt x="85" y="407"/>
                    <a:pt x="85" y="407"/>
                    <a:pt x="84" y="407"/>
                  </a:cubicBezTo>
                  <a:cubicBezTo>
                    <a:pt x="62" y="387"/>
                    <a:pt x="51" y="351"/>
                    <a:pt x="52" y="331"/>
                  </a:cubicBezTo>
                  <a:cubicBezTo>
                    <a:pt x="52" y="329"/>
                    <a:pt x="52" y="327"/>
                    <a:pt x="52" y="325"/>
                  </a:cubicBezTo>
                  <a:cubicBezTo>
                    <a:pt x="53" y="300"/>
                    <a:pt x="54" y="275"/>
                    <a:pt x="42" y="261"/>
                  </a:cubicBezTo>
                  <a:cubicBezTo>
                    <a:pt x="41" y="260"/>
                    <a:pt x="41" y="259"/>
                    <a:pt x="41" y="258"/>
                  </a:cubicBezTo>
                  <a:cubicBezTo>
                    <a:pt x="42" y="258"/>
                    <a:pt x="42" y="257"/>
                    <a:pt x="43" y="257"/>
                  </a:cubicBezTo>
                  <a:cubicBezTo>
                    <a:pt x="43" y="257"/>
                    <a:pt x="44" y="257"/>
                    <a:pt x="44" y="257"/>
                  </a:cubicBezTo>
                  <a:cubicBezTo>
                    <a:pt x="48" y="259"/>
                    <a:pt x="53" y="260"/>
                    <a:pt x="58" y="260"/>
                  </a:cubicBezTo>
                  <a:cubicBezTo>
                    <a:pt x="63" y="260"/>
                    <a:pt x="68" y="259"/>
                    <a:pt x="72" y="256"/>
                  </a:cubicBezTo>
                  <a:cubicBezTo>
                    <a:pt x="72" y="256"/>
                    <a:pt x="73" y="255"/>
                    <a:pt x="73" y="255"/>
                  </a:cubicBezTo>
                  <a:cubicBezTo>
                    <a:pt x="74" y="255"/>
                    <a:pt x="74" y="256"/>
                    <a:pt x="75" y="256"/>
                  </a:cubicBezTo>
                  <a:cubicBezTo>
                    <a:pt x="76" y="257"/>
                    <a:pt x="76" y="258"/>
                    <a:pt x="75" y="259"/>
                  </a:cubicBezTo>
                  <a:cubicBezTo>
                    <a:pt x="69" y="267"/>
                    <a:pt x="64" y="277"/>
                    <a:pt x="69" y="292"/>
                  </a:cubicBezTo>
                  <a:cubicBezTo>
                    <a:pt x="73" y="305"/>
                    <a:pt x="77" y="314"/>
                    <a:pt x="85" y="314"/>
                  </a:cubicBezTo>
                  <a:cubicBezTo>
                    <a:pt x="87" y="314"/>
                    <a:pt x="89" y="314"/>
                    <a:pt x="91" y="313"/>
                  </a:cubicBezTo>
                  <a:cubicBezTo>
                    <a:pt x="92" y="312"/>
                    <a:pt x="93" y="312"/>
                    <a:pt x="94" y="312"/>
                  </a:cubicBezTo>
                  <a:cubicBezTo>
                    <a:pt x="94" y="311"/>
                    <a:pt x="94" y="311"/>
                    <a:pt x="94" y="311"/>
                  </a:cubicBezTo>
                  <a:cubicBezTo>
                    <a:pt x="102" y="308"/>
                    <a:pt x="110" y="305"/>
                    <a:pt x="112" y="299"/>
                  </a:cubicBezTo>
                  <a:cubicBezTo>
                    <a:pt x="114" y="296"/>
                    <a:pt x="113" y="291"/>
                    <a:pt x="110" y="286"/>
                  </a:cubicBezTo>
                  <a:cubicBezTo>
                    <a:pt x="108" y="281"/>
                    <a:pt x="106" y="278"/>
                    <a:pt x="105" y="275"/>
                  </a:cubicBezTo>
                  <a:cubicBezTo>
                    <a:pt x="99" y="263"/>
                    <a:pt x="95" y="256"/>
                    <a:pt x="96" y="241"/>
                  </a:cubicBezTo>
                  <a:cubicBezTo>
                    <a:pt x="96" y="233"/>
                    <a:pt x="96" y="223"/>
                    <a:pt x="96" y="212"/>
                  </a:cubicBezTo>
                  <a:cubicBezTo>
                    <a:pt x="97" y="196"/>
                    <a:pt x="97" y="180"/>
                    <a:pt x="97" y="170"/>
                  </a:cubicBezTo>
                  <a:cubicBezTo>
                    <a:pt x="97" y="165"/>
                    <a:pt x="96" y="157"/>
                    <a:pt x="95" y="148"/>
                  </a:cubicBezTo>
                  <a:cubicBezTo>
                    <a:pt x="92" y="132"/>
                    <a:pt x="89" y="113"/>
                    <a:pt x="92" y="99"/>
                  </a:cubicBezTo>
                  <a:cubicBezTo>
                    <a:pt x="95" y="87"/>
                    <a:pt x="102" y="74"/>
                    <a:pt x="109" y="61"/>
                  </a:cubicBezTo>
                  <a:cubicBezTo>
                    <a:pt x="123" y="37"/>
                    <a:pt x="135" y="15"/>
                    <a:pt x="118" y="2"/>
                  </a:cubicBezTo>
                  <a:cubicBezTo>
                    <a:pt x="115" y="1"/>
                    <a:pt x="112" y="0"/>
                    <a:pt x="108" y="0"/>
                  </a:cubicBezTo>
                  <a:cubicBezTo>
                    <a:pt x="100" y="0"/>
                    <a:pt x="82" y="4"/>
                    <a:pt x="71" y="39"/>
                  </a:cubicBezTo>
                  <a:cubicBezTo>
                    <a:pt x="67" y="51"/>
                    <a:pt x="62" y="65"/>
                    <a:pt x="57" y="79"/>
                  </a:cubicBezTo>
                  <a:cubicBezTo>
                    <a:pt x="41" y="122"/>
                    <a:pt x="24" y="168"/>
                    <a:pt x="37" y="193"/>
                  </a:cubicBezTo>
                  <a:cubicBezTo>
                    <a:pt x="42" y="201"/>
                    <a:pt x="49" y="206"/>
                    <a:pt x="61" y="209"/>
                  </a:cubicBezTo>
                  <a:cubicBezTo>
                    <a:pt x="66" y="210"/>
                    <a:pt x="70" y="214"/>
                    <a:pt x="69" y="217"/>
                  </a:cubicBezTo>
                  <a:cubicBezTo>
                    <a:pt x="69" y="219"/>
                    <a:pt x="68" y="223"/>
                    <a:pt x="60" y="223"/>
                  </a:cubicBezTo>
                  <a:cubicBezTo>
                    <a:pt x="59" y="223"/>
                    <a:pt x="59" y="223"/>
                    <a:pt x="58" y="223"/>
                  </a:cubicBezTo>
                  <a:cubicBezTo>
                    <a:pt x="57" y="223"/>
                    <a:pt x="55" y="223"/>
                    <a:pt x="54" y="223"/>
                  </a:cubicBezTo>
                  <a:cubicBezTo>
                    <a:pt x="35" y="223"/>
                    <a:pt x="12" y="228"/>
                    <a:pt x="7" y="253"/>
                  </a:cubicBezTo>
                  <a:cubicBezTo>
                    <a:pt x="0" y="293"/>
                    <a:pt x="7" y="374"/>
                    <a:pt x="22" y="404"/>
                  </a:cubicBezTo>
                  <a:cubicBezTo>
                    <a:pt x="24" y="408"/>
                    <a:pt x="25" y="411"/>
                    <a:pt x="27" y="414"/>
                  </a:cubicBezTo>
                  <a:cubicBezTo>
                    <a:pt x="37" y="438"/>
                    <a:pt x="49" y="463"/>
                    <a:pt x="82" y="463"/>
                  </a:cubicBezTo>
                  <a:cubicBezTo>
                    <a:pt x="82" y="463"/>
                    <a:pt x="82" y="463"/>
                    <a:pt x="82" y="463"/>
                  </a:cubicBezTo>
                  <a:cubicBezTo>
                    <a:pt x="89" y="463"/>
                    <a:pt x="97" y="462"/>
                    <a:pt x="106" y="459"/>
                  </a:cubicBezTo>
                  <a:cubicBezTo>
                    <a:pt x="118" y="456"/>
                    <a:pt x="147" y="445"/>
                    <a:pt x="146" y="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56"/>
            <p:cNvSpPr>
              <a:spLocks/>
            </p:cNvSpPr>
            <p:nvPr/>
          </p:nvSpPr>
          <p:spPr bwMode="auto">
            <a:xfrm>
              <a:off x="4366" y="1603"/>
              <a:ext cx="83" cy="71"/>
            </a:xfrm>
            <a:custGeom>
              <a:avLst/>
              <a:gdLst>
                <a:gd name="T0" fmla="*/ 12 w 119"/>
                <a:gd name="T1" fmla="*/ 78 h 102"/>
                <a:gd name="T2" fmla="*/ 54 w 119"/>
                <a:gd name="T3" fmla="*/ 95 h 102"/>
                <a:gd name="T4" fmla="*/ 55 w 119"/>
                <a:gd name="T5" fmla="*/ 96 h 102"/>
                <a:gd name="T6" fmla="*/ 72 w 119"/>
                <a:gd name="T7" fmla="*/ 102 h 102"/>
                <a:gd name="T8" fmla="*/ 83 w 119"/>
                <a:gd name="T9" fmla="*/ 96 h 102"/>
                <a:gd name="T10" fmla="*/ 101 w 119"/>
                <a:gd name="T11" fmla="*/ 72 h 102"/>
                <a:gd name="T12" fmla="*/ 110 w 119"/>
                <a:gd name="T13" fmla="*/ 59 h 102"/>
                <a:gd name="T14" fmla="*/ 117 w 119"/>
                <a:gd name="T15" fmla="*/ 35 h 102"/>
                <a:gd name="T16" fmla="*/ 110 w 119"/>
                <a:gd name="T17" fmla="*/ 24 h 102"/>
                <a:gd name="T18" fmla="*/ 101 w 119"/>
                <a:gd name="T19" fmla="*/ 16 h 102"/>
                <a:gd name="T20" fmla="*/ 67 w 119"/>
                <a:gd name="T21" fmla="*/ 0 h 102"/>
                <a:gd name="T22" fmla="*/ 49 w 119"/>
                <a:gd name="T23" fmla="*/ 5 h 102"/>
                <a:gd name="T24" fmla="*/ 13 w 119"/>
                <a:gd name="T25" fmla="*/ 44 h 102"/>
                <a:gd name="T26" fmla="*/ 12 w 119"/>
                <a:gd name="T27" fmla="*/ 46 h 102"/>
                <a:gd name="T28" fmla="*/ 2 w 119"/>
                <a:gd name="T29" fmla="*/ 71 h 102"/>
                <a:gd name="T30" fmla="*/ 12 w 119"/>
                <a:gd name="T31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9" h="102">
                  <a:moveTo>
                    <a:pt x="12" y="78"/>
                  </a:moveTo>
                  <a:cubicBezTo>
                    <a:pt x="37" y="85"/>
                    <a:pt x="47" y="91"/>
                    <a:pt x="54" y="9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9" y="98"/>
                    <a:pt x="65" y="102"/>
                    <a:pt x="72" y="102"/>
                  </a:cubicBezTo>
                  <a:cubicBezTo>
                    <a:pt x="76" y="102"/>
                    <a:pt x="80" y="100"/>
                    <a:pt x="83" y="96"/>
                  </a:cubicBezTo>
                  <a:cubicBezTo>
                    <a:pt x="90" y="87"/>
                    <a:pt x="96" y="79"/>
                    <a:pt x="101" y="72"/>
                  </a:cubicBezTo>
                  <a:cubicBezTo>
                    <a:pt x="104" y="67"/>
                    <a:pt x="107" y="63"/>
                    <a:pt x="110" y="59"/>
                  </a:cubicBezTo>
                  <a:cubicBezTo>
                    <a:pt x="114" y="54"/>
                    <a:pt x="119" y="43"/>
                    <a:pt x="117" y="35"/>
                  </a:cubicBezTo>
                  <a:cubicBezTo>
                    <a:pt x="116" y="30"/>
                    <a:pt x="114" y="26"/>
                    <a:pt x="110" y="24"/>
                  </a:cubicBezTo>
                  <a:cubicBezTo>
                    <a:pt x="107" y="22"/>
                    <a:pt x="104" y="19"/>
                    <a:pt x="101" y="16"/>
                  </a:cubicBezTo>
                  <a:cubicBezTo>
                    <a:pt x="91" y="8"/>
                    <a:pt x="80" y="0"/>
                    <a:pt x="67" y="0"/>
                  </a:cubicBezTo>
                  <a:cubicBezTo>
                    <a:pt x="61" y="0"/>
                    <a:pt x="55" y="1"/>
                    <a:pt x="49" y="5"/>
                  </a:cubicBezTo>
                  <a:cubicBezTo>
                    <a:pt x="35" y="13"/>
                    <a:pt x="16" y="39"/>
                    <a:pt x="13" y="44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8" y="51"/>
                    <a:pt x="0" y="63"/>
                    <a:pt x="2" y="71"/>
                  </a:cubicBezTo>
                  <a:cubicBezTo>
                    <a:pt x="4" y="74"/>
                    <a:pt x="7" y="77"/>
                    <a:pt x="12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57"/>
            <p:cNvSpPr>
              <a:spLocks/>
            </p:cNvSpPr>
            <p:nvPr/>
          </p:nvSpPr>
          <p:spPr bwMode="auto">
            <a:xfrm>
              <a:off x="4420" y="1451"/>
              <a:ext cx="481" cy="167"/>
            </a:xfrm>
            <a:custGeom>
              <a:avLst/>
              <a:gdLst>
                <a:gd name="T0" fmla="*/ 20 w 688"/>
                <a:gd name="T1" fmla="*/ 211 h 239"/>
                <a:gd name="T2" fmla="*/ 31 w 688"/>
                <a:gd name="T3" fmla="*/ 219 h 239"/>
                <a:gd name="T4" fmla="*/ 83 w 688"/>
                <a:gd name="T5" fmla="*/ 234 h 239"/>
                <a:gd name="T6" fmla="*/ 160 w 688"/>
                <a:gd name="T7" fmla="*/ 202 h 239"/>
                <a:gd name="T8" fmla="*/ 218 w 688"/>
                <a:gd name="T9" fmla="*/ 183 h 239"/>
                <a:gd name="T10" fmla="*/ 275 w 688"/>
                <a:gd name="T11" fmla="*/ 125 h 239"/>
                <a:gd name="T12" fmla="*/ 240 w 688"/>
                <a:gd name="T13" fmla="*/ 112 h 239"/>
                <a:gd name="T14" fmla="*/ 136 w 688"/>
                <a:gd name="T15" fmla="*/ 171 h 239"/>
                <a:gd name="T16" fmla="*/ 102 w 688"/>
                <a:gd name="T17" fmla="*/ 150 h 239"/>
                <a:gd name="T18" fmla="*/ 102 w 688"/>
                <a:gd name="T19" fmla="*/ 146 h 239"/>
                <a:gd name="T20" fmla="*/ 148 w 688"/>
                <a:gd name="T21" fmla="*/ 129 h 239"/>
                <a:gd name="T22" fmla="*/ 265 w 688"/>
                <a:gd name="T23" fmla="*/ 100 h 239"/>
                <a:gd name="T24" fmla="*/ 371 w 688"/>
                <a:gd name="T25" fmla="*/ 150 h 239"/>
                <a:gd name="T26" fmla="*/ 486 w 688"/>
                <a:gd name="T27" fmla="*/ 108 h 239"/>
                <a:gd name="T28" fmla="*/ 488 w 688"/>
                <a:gd name="T29" fmla="*/ 106 h 239"/>
                <a:gd name="T30" fmla="*/ 447 w 688"/>
                <a:gd name="T31" fmla="*/ 170 h 239"/>
                <a:gd name="T32" fmla="*/ 395 w 688"/>
                <a:gd name="T33" fmla="*/ 199 h 239"/>
                <a:gd name="T34" fmla="*/ 429 w 688"/>
                <a:gd name="T35" fmla="*/ 238 h 239"/>
                <a:gd name="T36" fmla="*/ 487 w 688"/>
                <a:gd name="T37" fmla="*/ 208 h 239"/>
                <a:gd name="T38" fmla="*/ 529 w 688"/>
                <a:gd name="T39" fmla="*/ 158 h 239"/>
                <a:gd name="T40" fmla="*/ 474 w 688"/>
                <a:gd name="T41" fmla="*/ 66 h 239"/>
                <a:gd name="T42" fmla="*/ 450 w 688"/>
                <a:gd name="T43" fmla="*/ 71 h 239"/>
                <a:gd name="T44" fmla="*/ 449 w 688"/>
                <a:gd name="T45" fmla="*/ 68 h 239"/>
                <a:gd name="T46" fmla="*/ 462 w 688"/>
                <a:gd name="T47" fmla="*/ 23 h 239"/>
                <a:gd name="T48" fmla="*/ 464 w 688"/>
                <a:gd name="T49" fmla="*/ 25 h 239"/>
                <a:gd name="T50" fmla="*/ 499 w 688"/>
                <a:gd name="T51" fmla="*/ 57 h 239"/>
                <a:gd name="T52" fmla="*/ 621 w 688"/>
                <a:gd name="T53" fmla="*/ 82 h 239"/>
                <a:gd name="T54" fmla="*/ 649 w 688"/>
                <a:gd name="T55" fmla="*/ 60 h 239"/>
                <a:gd name="T56" fmla="*/ 632 w 688"/>
                <a:gd name="T57" fmla="*/ 17 h 239"/>
                <a:gd name="T58" fmla="*/ 611 w 688"/>
                <a:gd name="T59" fmla="*/ 19 h 239"/>
                <a:gd name="T60" fmla="*/ 525 w 688"/>
                <a:gd name="T61" fmla="*/ 17 h 239"/>
                <a:gd name="T62" fmla="*/ 444 w 688"/>
                <a:gd name="T63" fmla="*/ 0 h 239"/>
                <a:gd name="T64" fmla="*/ 396 w 688"/>
                <a:gd name="T65" fmla="*/ 49 h 239"/>
                <a:gd name="T66" fmla="*/ 396 w 688"/>
                <a:gd name="T67" fmla="*/ 80 h 239"/>
                <a:gd name="T68" fmla="*/ 397 w 688"/>
                <a:gd name="T69" fmla="*/ 93 h 239"/>
                <a:gd name="T70" fmla="*/ 409 w 688"/>
                <a:gd name="T71" fmla="*/ 120 h 239"/>
                <a:gd name="T72" fmla="*/ 406 w 688"/>
                <a:gd name="T73" fmla="*/ 121 h 239"/>
                <a:gd name="T74" fmla="*/ 349 w 688"/>
                <a:gd name="T75" fmla="*/ 121 h 239"/>
                <a:gd name="T76" fmla="*/ 346 w 688"/>
                <a:gd name="T77" fmla="*/ 120 h 239"/>
                <a:gd name="T78" fmla="*/ 375 w 688"/>
                <a:gd name="T79" fmla="*/ 95 h 239"/>
                <a:gd name="T80" fmla="*/ 263 w 688"/>
                <a:gd name="T81" fmla="*/ 18 h 239"/>
                <a:gd name="T82" fmla="*/ 192 w 688"/>
                <a:gd name="T83" fmla="*/ 43 h 239"/>
                <a:gd name="T84" fmla="*/ 130 w 688"/>
                <a:gd name="T85" fmla="*/ 86 h 239"/>
                <a:gd name="T86" fmla="*/ 102 w 688"/>
                <a:gd name="T87" fmla="*/ 105 h 239"/>
                <a:gd name="T88" fmla="*/ 15 w 688"/>
                <a:gd name="T89" fmla="*/ 17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8" h="239">
                  <a:moveTo>
                    <a:pt x="15" y="176"/>
                  </a:moveTo>
                  <a:cubicBezTo>
                    <a:pt x="0" y="197"/>
                    <a:pt x="9" y="203"/>
                    <a:pt x="20" y="211"/>
                  </a:cubicBezTo>
                  <a:cubicBezTo>
                    <a:pt x="22" y="213"/>
                    <a:pt x="24" y="214"/>
                    <a:pt x="26" y="215"/>
                  </a:cubicBezTo>
                  <a:cubicBezTo>
                    <a:pt x="27" y="217"/>
                    <a:pt x="29" y="218"/>
                    <a:pt x="31" y="219"/>
                  </a:cubicBezTo>
                  <a:cubicBezTo>
                    <a:pt x="40" y="227"/>
                    <a:pt x="53" y="238"/>
                    <a:pt x="68" y="238"/>
                  </a:cubicBezTo>
                  <a:cubicBezTo>
                    <a:pt x="73" y="238"/>
                    <a:pt x="78" y="236"/>
                    <a:pt x="83" y="234"/>
                  </a:cubicBezTo>
                  <a:cubicBezTo>
                    <a:pt x="86" y="232"/>
                    <a:pt x="86" y="232"/>
                    <a:pt x="86" y="232"/>
                  </a:cubicBezTo>
                  <a:cubicBezTo>
                    <a:pt x="110" y="219"/>
                    <a:pt x="136" y="205"/>
                    <a:pt x="160" y="202"/>
                  </a:cubicBezTo>
                  <a:cubicBezTo>
                    <a:pt x="164" y="201"/>
                    <a:pt x="167" y="201"/>
                    <a:pt x="170" y="201"/>
                  </a:cubicBezTo>
                  <a:cubicBezTo>
                    <a:pt x="188" y="199"/>
                    <a:pt x="197" y="198"/>
                    <a:pt x="218" y="183"/>
                  </a:cubicBezTo>
                  <a:cubicBezTo>
                    <a:pt x="219" y="183"/>
                    <a:pt x="219" y="183"/>
                    <a:pt x="219" y="183"/>
                  </a:cubicBezTo>
                  <a:cubicBezTo>
                    <a:pt x="236" y="170"/>
                    <a:pt x="278" y="141"/>
                    <a:pt x="275" y="125"/>
                  </a:cubicBezTo>
                  <a:cubicBezTo>
                    <a:pt x="274" y="121"/>
                    <a:pt x="270" y="117"/>
                    <a:pt x="262" y="115"/>
                  </a:cubicBezTo>
                  <a:cubicBezTo>
                    <a:pt x="255" y="113"/>
                    <a:pt x="248" y="112"/>
                    <a:pt x="240" y="112"/>
                  </a:cubicBezTo>
                  <a:cubicBezTo>
                    <a:pt x="199" y="112"/>
                    <a:pt x="152" y="139"/>
                    <a:pt x="138" y="169"/>
                  </a:cubicBezTo>
                  <a:cubicBezTo>
                    <a:pt x="138" y="170"/>
                    <a:pt x="137" y="171"/>
                    <a:pt x="136" y="171"/>
                  </a:cubicBezTo>
                  <a:cubicBezTo>
                    <a:pt x="135" y="171"/>
                    <a:pt x="135" y="170"/>
                    <a:pt x="134" y="169"/>
                  </a:cubicBezTo>
                  <a:cubicBezTo>
                    <a:pt x="128" y="156"/>
                    <a:pt x="118" y="152"/>
                    <a:pt x="102" y="150"/>
                  </a:cubicBezTo>
                  <a:cubicBezTo>
                    <a:pt x="101" y="150"/>
                    <a:pt x="100" y="149"/>
                    <a:pt x="100" y="148"/>
                  </a:cubicBezTo>
                  <a:cubicBezTo>
                    <a:pt x="100" y="147"/>
                    <a:pt x="101" y="146"/>
                    <a:pt x="102" y="146"/>
                  </a:cubicBezTo>
                  <a:cubicBezTo>
                    <a:pt x="105" y="145"/>
                    <a:pt x="105" y="145"/>
                    <a:pt x="105" y="145"/>
                  </a:cubicBezTo>
                  <a:cubicBezTo>
                    <a:pt x="121" y="142"/>
                    <a:pt x="130" y="141"/>
                    <a:pt x="148" y="129"/>
                  </a:cubicBezTo>
                  <a:cubicBezTo>
                    <a:pt x="180" y="109"/>
                    <a:pt x="211" y="98"/>
                    <a:pt x="242" y="98"/>
                  </a:cubicBezTo>
                  <a:cubicBezTo>
                    <a:pt x="250" y="98"/>
                    <a:pt x="257" y="99"/>
                    <a:pt x="265" y="100"/>
                  </a:cubicBezTo>
                  <a:cubicBezTo>
                    <a:pt x="312" y="109"/>
                    <a:pt x="341" y="129"/>
                    <a:pt x="362" y="144"/>
                  </a:cubicBezTo>
                  <a:cubicBezTo>
                    <a:pt x="365" y="146"/>
                    <a:pt x="368" y="148"/>
                    <a:pt x="371" y="150"/>
                  </a:cubicBezTo>
                  <a:cubicBezTo>
                    <a:pt x="380" y="156"/>
                    <a:pt x="394" y="160"/>
                    <a:pt x="409" y="160"/>
                  </a:cubicBezTo>
                  <a:cubicBezTo>
                    <a:pt x="440" y="160"/>
                    <a:pt x="479" y="146"/>
                    <a:pt x="486" y="108"/>
                  </a:cubicBezTo>
                  <a:cubicBezTo>
                    <a:pt x="486" y="107"/>
                    <a:pt x="487" y="106"/>
                    <a:pt x="488" y="106"/>
                  </a:cubicBezTo>
                  <a:cubicBezTo>
                    <a:pt x="488" y="106"/>
                    <a:pt x="488" y="106"/>
                    <a:pt x="488" y="106"/>
                  </a:cubicBezTo>
                  <a:cubicBezTo>
                    <a:pt x="490" y="106"/>
                    <a:pt x="491" y="107"/>
                    <a:pt x="491" y="108"/>
                  </a:cubicBezTo>
                  <a:cubicBezTo>
                    <a:pt x="491" y="148"/>
                    <a:pt x="460" y="165"/>
                    <a:pt x="447" y="170"/>
                  </a:cubicBezTo>
                  <a:cubicBezTo>
                    <a:pt x="437" y="175"/>
                    <a:pt x="427" y="177"/>
                    <a:pt x="419" y="179"/>
                  </a:cubicBezTo>
                  <a:cubicBezTo>
                    <a:pt x="400" y="184"/>
                    <a:pt x="392" y="187"/>
                    <a:pt x="395" y="199"/>
                  </a:cubicBezTo>
                  <a:cubicBezTo>
                    <a:pt x="398" y="211"/>
                    <a:pt x="406" y="239"/>
                    <a:pt x="422" y="239"/>
                  </a:cubicBezTo>
                  <a:cubicBezTo>
                    <a:pt x="424" y="239"/>
                    <a:pt x="427" y="239"/>
                    <a:pt x="429" y="238"/>
                  </a:cubicBezTo>
                  <a:cubicBezTo>
                    <a:pt x="434" y="236"/>
                    <a:pt x="450" y="227"/>
                    <a:pt x="464" y="220"/>
                  </a:cubicBezTo>
                  <a:cubicBezTo>
                    <a:pt x="473" y="215"/>
                    <a:pt x="482" y="211"/>
                    <a:pt x="487" y="208"/>
                  </a:cubicBezTo>
                  <a:cubicBezTo>
                    <a:pt x="497" y="203"/>
                    <a:pt x="522" y="189"/>
                    <a:pt x="528" y="164"/>
                  </a:cubicBezTo>
                  <a:cubicBezTo>
                    <a:pt x="528" y="162"/>
                    <a:pt x="529" y="160"/>
                    <a:pt x="529" y="158"/>
                  </a:cubicBezTo>
                  <a:cubicBezTo>
                    <a:pt x="536" y="133"/>
                    <a:pt x="545" y="96"/>
                    <a:pt x="512" y="78"/>
                  </a:cubicBezTo>
                  <a:cubicBezTo>
                    <a:pt x="498" y="70"/>
                    <a:pt x="485" y="66"/>
                    <a:pt x="474" y="66"/>
                  </a:cubicBezTo>
                  <a:cubicBezTo>
                    <a:pt x="466" y="66"/>
                    <a:pt x="459" y="68"/>
                    <a:pt x="451" y="71"/>
                  </a:cubicBezTo>
                  <a:cubicBezTo>
                    <a:pt x="451" y="71"/>
                    <a:pt x="451" y="71"/>
                    <a:pt x="450" y="71"/>
                  </a:cubicBezTo>
                  <a:cubicBezTo>
                    <a:pt x="450" y="71"/>
                    <a:pt x="449" y="71"/>
                    <a:pt x="449" y="70"/>
                  </a:cubicBezTo>
                  <a:cubicBezTo>
                    <a:pt x="448" y="70"/>
                    <a:pt x="448" y="68"/>
                    <a:pt x="449" y="68"/>
                  </a:cubicBezTo>
                  <a:cubicBezTo>
                    <a:pt x="456" y="59"/>
                    <a:pt x="461" y="37"/>
                    <a:pt x="460" y="26"/>
                  </a:cubicBezTo>
                  <a:cubicBezTo>
                    <a:pt x="460" y="25"/>
                    <a:pt x="460" y="24"/>
                    <a:pt x="462" y="23"/>
                  </a:cubicBezTo>
                  <a:cubicBezTo>
                    <a:pt x="462" y="23"/>
                    <a:pt x="462" y="23"/>
                    <a:pt x="462" y="23"/>
                  </a:cubicBezTo>
                  <a:cubicBezTo>
                    <a:pt x="463" y="23"/>
                    <a:pt x="464" y="24"/>
                    <a:pt x="464" y="25"/>
                  </a:cubicBezTo>
                  <a:cubicBezTo>
                    <a:pt x="473" y="42"/>
                    <a:pt x="476" y="46"/>
                    <a:pt x="493" y="53"/>
                  </a:cubicBezTo>
                  <a:cubicBezTo>
                    <a:pt x="494" y="54"/>
                    <a:pt x="496" y="55"/>
                    <a:pt x="499" y="57"/>
                  </a:cubicBezTo>
                  <a:cubicBezTo>
                    <a:pt x="515" y="65"/>
                    <a:pt x="558" y="89"/>
                    <a:pt x="594" y="89"/>
                  </a:cubicBezTo>
                  <a:cubicBezTo>
                    <a:pt x="604" y="89"/>
                    <a:pt x="614" y="86"/>
                    <a:pt x="621" y="82"/>
                  </a:cubicBezTo>
                  <a:cubicBezTo>
                    <a:pt x="630" y="78"/>
                    <a:pt x="636" y="72"/>
                    <a:pt x="642" y="67"/>
                  </a:cubicBezTo>
                  <a:cubicBezTo>
                    <a:pt x="644" y="64"/>
                    <a:pt x="647" y="62"/>
                    <a:pt x="649" y="60"/>
                  </a:cubicBezTo>
                  <a:cubicBezTo>
                    <a:pt x="666" y="48"/>
                    <a:pt x="678" y="43"/>
                    <a:pt x="688" y="40"/>
                  </a:cubicBezTo>
                  <a:cubicBezTo>
                    <a:pt x="681" y="26"/>
                    <a:pt x="658" y="17"/>
                    <a:pt x="632" y="17"/>
                  </a:cubicBezTo>
                  <a:cubicBezTo>
                    <a:pt x="627" y="17"/>
                    <a:pt x="621" y="17"/>
                    <a:pt x="616" y="18"/>
                  </a:cubicBezTo>
                  <a:cubicBezTo>
                    <a:pt x="611" y="19"/>
                    <a:pt x="611" y="19"/>
                    <a:pt x="611" y="19"/>
                  </a:cubicBezTo>
                  <a:cubicBezTo>
                    <a:pt x="598" y="21"/>
                    <a:pt x="583" y="23"/>
                    <a:pt x="567" y="23"/>
                  </a:cubicBezTo>
                  <a:cubicBezTo>
                    <a:pt x="552" y="23"/>
                    <a:pt x="538" y="21"/>
                    <a:pt x="525" y="17"/>
                  </a:cubicBezTo>
                  <a:cubicBezTo>
                    <a:pt x="522" y="16"/>
                    <a:pt x="522" y="16"/>
                    <a:pt x="522" y="16"/>
                  </a:cubicBezTo>
                  <a:cubicBezTo>
                    <a:pt x="497" y="9"/>
                    <a:pt x="469" y="0"/>
                    <a:pt x="444" y="0"/>
                  </a:cubicBezTo>
                  <a:cubicBezTo>
                    <a:pt x="429" y="0"/>
                    <a:pt x="417" y="3"/>
                    <a:pt x="406" y="9"/>
                  </a:cubicBezTo>
                  <a:cubicBezTo>
                    <a:pt x="394" y="16"/>
                    <a:pt x="395" y="35"/>
                    <a:pt x="396" y="49"/>
                  </a:cubicBezTo>
                  <a:cubicBezTo>
                    <a:pt x="396" y="52"/>
                    <a:pt x="396" y="55"/>
                    <a:pt x="396" y="58"/>
                  </a:cubicBezTo>
                  <a:cubicBezTo>
                    <a:pt x="396" y="66"/>
                    <a:pt x="396" y="73"/>
                    <a:pt x="396" y="80"/>
                  </a:cubicBezTo>
                  <a:cubicBezTo>
                    <a:pt x="396" y="80"/>
                    <a:pt x="396" y="80"/>
                    <a:pt x="396" y="80"/>
                  </a:cubicBezTo>
                  <a:cubicBezTo>
                    <a:pt x="397" y="85"/>
                    <a:pt x="397" y="89"/>
                    <a:pt x="397" y="93"/>
                  </a:cubicBezTo>
                  <a:cubicBezTo>
                    <a:pt x="397" y="101"/>
                    <a:pt x="400" y="111"/>
                    <a:pt x="408" y="117"/>
                  </a:cubicBezTo>
                  <a:cubicBezTo>
                    <a:pt x="409" y="118"/>
                    <a:pt x="409" y="119"/>
                    <a:pt x="409" y="120"/>
                  </a:cubicBezTo>
                  <a:cubicBezTo>
                    <a:pt x="409" y="121"/>
                    <a:pt x="408" y="121"/>
                    <a:pt x="407" y="121"/>
                  </a:cubicBezTo>
                  <a:cubicBezTo>
                    <a:pt x="407" y="121"/>
                    <a:pt x="407" y="121"/>
                    <a:pt x="406" y="121"/>
                  </a:cubicBezTo>
                  <a:cubicBezTo>
                    <a:pt x="396" y="119"/>
                    <a:pt x="386" y="118"/>
                    <a:pt x="376" y="118"/>
                  </a:cubicBezTo>
                  <a:cubicBezTo>
                    <a:pt x="365" y="118"/>
                    <a:pt x="356" y="119"/>
                    <a:pt x="349" y="121"/>
                  </a:cubicBezTo>
                  <a:cubicBezTo>
                    <a:pt x="349" y="121"/>
                    <a:pt x="348" y="121"/>
                    <a:pt x="348" y="121"/>
                  </a:cubicBezTo>
                  <a:cubicBezTo>
                    <a:pt x="347" y="121"/>
                    <a:pt x="347" y="121"/>
                    <a:pt x="346" y="120"/>
                  </a:cubicBezTo>
                  <a:cubicBezTo>
                    <a:pt x="346" y="119"/>
                    <a:pt x="346" y="117"/>
                    <a:pt x="347" y="117"/>
                  </a:cubicBezTo>
                  <a:cubicBezTo>
                    <a:pt x="364" y="109"/>
                    <a:pt x="369" y="106"/>
                    <a:pt x="375" y="95"/>
                  </a:cubicBezTo>
                  <a:cubicBezTo>
                    <a:pt x="385" y="74"/>
                    <a:pt x="383" y="59"/>
                    <a:pt x="367" y="50"/>
                  </a:cubicBezTo>
                  <a:cubicBezTo>
                    <a:pt x="345" y="37"/>
                    <a:pt x="294" y="20"/>
                    <a:pt x="263" y="18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36" y="18"/>
                    <a:pt x="220" y="24"/>
                    <a:pt x="192" y="43"/>
                  </a:cubicBezTo>
                  <a:cubicBezTo>
                    <a:pt x="167" y="59"/>
                    <a:pt x="147" y="74"/>
                    <a:pt x="130" y="86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23" y="91"/>
                    <a:pt x="117" y="95"/>
                    <a:pt x="112" y="99"/>
                  </a:cubicBezTo>
                  <a:cubicBezTo>
                    <a:pt x="109" y="100"/>
                    <a:pt x="106" y="103"/>
                    <a:pt x="102" y="105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77" y="122"/>
                    <a:pt x="30" y="153"/>
                    <a:pt x="15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58"/>
            <p:cNvSpPr>
              <a:spLocks/>
            </p:cNvSpPr>
            <p:nvPr/>
          </p:nvSpPr>
          <p:spPr bwMode="auto">
            <a:xfrm>
              <a:off x="4659" y="1459"/>
              <a:ext cx="25" cy="15"/>
            </a:xfrm>
            <a:custGeom>
              <a:avLst/>
              <a:gdLst>
                <a:gd name="T0" fmla="*/ 30 w 36"/>
                <a:gd name="T1" fmla="*/ 22 h 22"/>
                <a:gd name="T2" fmla="*/ 35 w 36"/>
                <a:gd name="T3" fmla="*/ 14 h 22"/>
                <a:gd name="T4" fmla="*/ 33 w 36"/>
                <a:gd name="T5" fmla="*/ 5 h 22"/>
                <a:gd name="T6" fmla="*/ 17 w 36"/>
                <a:gd name="T7" fmla="*/ 0 h 22"/>
                <a:gd name="T8" fmla="*/ 0 w 36"/>
                <a:gd name="T9" fmla="*/ 10 h 22"/>
                <a:gd name="T10" fmla="*/ 29 w 36"/>
                <a:gd name="T11" fmla="*/ 21 h 22"/>
                <a:gd name="T12" fmla="*/ 30 w 36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2">
                  <a:moveTo>
                    <a:pt x="30" y="22"/>
                  </a:moveTo>
                  <a:cubicBezTo>
                    <a:pt x="32" y="22"/>
                    <a:pt x="33" y="19"/>
                    <a:pt x="35" y="14"/>
                  </a:cubicBezTo>
                  <a:cubicBezTo>
                    <a:pt x="36" y="10"/>
                    <a:pt x="36" y="7"/>
                    <a:pt x="33" y="5"/>
                  </a:cubicBezTo>
                  <a:cubicBezTo>
                    <a:pt x="29" y="2"/>
                    <a:pt x="23" y="0"/>
                    <a:pt x="17" y="0"/>
                  </a:cubicBezTo>
                  <a:cubicBezTo>
                    <a:pt x="12" y="0"/>
                    <a:pt x="3" y="1"/>
                    <a:pt x="0" y="10"/>
                  </a:cubicBezTo>
                  <a:cubicBezTo>
                    <a:pt x="7" y="12"/>
                    <a:pt x="21" y="18"/>
                    <a:pt x="29" y="21"/>
                  </a:cubicBezTo>
                  <a:cubicBezTo>
                    <a:pt x="29" y="22"/>
                    <a:pt x="29" y="22"/>
                    <a:pt x="30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59"/>
            <p:cNvSpPr>
              <a:spLocks/>
            </p:cNvSpPr>
            <p:nvPr/>
          </p:nvSpPr>
          <p:spPr bwMode="auto">
            <a:xfrm>
              <a:off x="4302" y="1506"/>
              <a:ext cx="187" cy="141"/>
            </a:xfrm>
            <a:custGeom>
              <a:avLst/>
              <a:gdLst>
                <a:gd name="T0" fmla="*/ 9 w 268"/>
                <a:gd name="T1" fmla="*/ 201 h 201"/>
                <a:gd name="T2" fmla="*/ 10 w 268"/>
                <a:gd name="T3" fmla="*/ 201 h 201"/>
                <a:gd name="T4" fmla="*/ 13 w 268"/>
                <a:gd name="T5" fmla="*/ 200 h 201"/>
                <a:gd name="T6" fmla="*/ 40 w 268"/>
                <a:gd name="T7" fmla="*/ 199 h 201"/>
                <a:gd name="T8" fmla="*/ 56 w 268"/>
                <a:gd name="T9" fmla="*/ 200 h 201"/>
                <a:gd name="T10" fmla="*/ 62 w 268"/>
                <a:gd name="T11" fmla="*/ 200 h 201"/>
                <a:gd name="T12" fmla="*/ 80 w 268"/>
                <a:gd name="T13" fmla="*/ 190 h 201"/>
                <a:gd name="T14" fmla="*/ 83 w 268"/>
                <a:gd name="T15" fmla="*/ 185 h 201"/>
                <a:gd name="T16" fmla="*/ 249 w 268"/>
                <a:gd name="T17" fmla="*/ 21 h 201"/>
                <a:gd name="T18" fmla="*/ 267 w 268"/>
                <a:gd name="T19" fmla="*/ 4 h 201"/>
                <a:gd name="T20" fmla="*/ 254 w 268"/>
                <a:gd name="T21" fmla="*/ 0 h 201"/>
                <a:gd name="T22" fmla="*/ 252 w 268"/>
                <a:gd name="T23" fmla="*/ 0 h 201"/>
                <a:gd name="T24" fmla="*/ 177 w 268"/>
                <a:gd name="T25" fmla="*/ 22 h 201"/>
                <a:gd name="T26" fmla="*/ 107 w 268"/>
                <a:gd name="T27" fmla="*/ 77 h 201"/>
                <a:gd name="T28" fmla="*/ 114 w 268"/>
                <a:gd name="T29" fmla="*/ 130 h 201"/>
                <a:gd name="T30" fmla="*/ 113 w 268"/>
                <a:gd name="T31" fmla="*/ 133 h 201"/>
                <a:gd name="T32" fmla="*/ 112 w 268"/>
                <a:gd name="T33" fmla="*/ 134 h 201"/>
                <a:gd name="T34" fmla="*/ 110 w 268"/>
                <a:gd name="T35" fmla="*/ 133 h 201"/>
                <a:gd name="T36" fmla="*/ 80 w 268"/>
                <a:gd name="T37" fmla="*/ 120 h 201"/>
                <a:gd name="T38" fmla="*/ 37 w 268"/>
                <a:gd name="T39" fmla="*/ 141 h 201"/>
                <a:gd name="T40" fmla="*/ 4 w 268"/>
                <a:gd name="T41" fmla="*/ 198 h 201"/>
                <a:gd name="T42" fmla="*/ 9 w 268"/>
                <a:gd name="T43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8" h="201">
                  <a:moveTo>
                    <a:pt x="9" y="201"/>
                  </a:moveTo>
                  <a:cubicBezTo>
                    <a:pt x="9" y="201"/>
                    <a:pt x="9" y="201"/>
                    <a:pt x="10" y="201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25" y="200"/>
                    <a:pt x="33" y="199"/>
                    <a:pt x="40" y="199"/>
                  </a:cubicBezTo>
                  <a:cubicBezTo>
                    <a:pt x="45" y="199"/>
                    <a:pt x="49" y="199"/>
                    <a:pt x="56" y="200"/>
                  </a:cubicBezTo>
                  <a:cubicBezTo>
                    <a:pt x="58" y="200"/>
                    <a:pt x="60" y="200"/>
                    <a:pt x="62" y="200"/>
                  </a:cubicBezTo>
                  <a:cubicBezTo>
                    <a:pt x="74" y="200"/>
                    <a:pt x="76" y="196"/>
                    <a:pt x="80" y="190"/>
                  </a:cubicBezTo>
                  <a:cubicBezTo>
                    <a:pt x="81" y="188"/>
                    <a:pt x="82" y="187"/>
                    <a:pt x="83" y="185"/>
                  </a:cubicBezTo>
                  <a:cubicBezTo>
                    <a:pt x="127" y="124"/>
                    <a:pt x="180" y="72"/>
                    <a:pt x="249" y="21"/>
                  </a:cubicBezTo>
                  <a:cubicBezTo>
                    <a:pt x="255" y="16"/>
                    <a:pt x="268" y="7"/>
                    <a:pt x="267" y="4"/>
                  </a:cubicBezTo>
                  <a:cubicBezTo>
                    <a:pt x="267" y="4"/>
                    <a:pt x="266" y="1"/>
                    <a:pt x="254" y="0"/>
                  </a:cubicBezTo>
                  <a:cubicBezTo>
                    <a:pt x="253" y="0"/>
                    <a:pt x="253" y="0"/>
                    <a:pt x="252" y="0"/>
                  </a:cubicBezTo>
                  <a:cubicBezTo>
                    <a:pt x="238" y="0"/>
                    <a:pt x="208" y="8"/>
                    <a:pt x="177" y="22"/>
                  </a:cubicBezTo>
                  <a:cubicBezTo>
                    <a:pt x="142" y="38"/>
                    <a:pt x="117" y="57"/>
                    <a:pt x="107" y="77"/>
                  </a:cubicBezTo>
                  <a:cubicBezTo>
                    <a:pt x="99" y="95"/>
                    <a:pt x="101" y="113"/>
                    <a:pt x="114" y="130"/>
                  </a:cubicBezTo>
                  <a:cubicBezTo>
                    <a:pt x="114" y="131"/>
                    <a:pt x="114" y="133"/>
                    <a:pt x="113" y="133"/>
                  </a:cubicBezTo>
                  <a:cubicBezTo>
                    <a:pt x="113" y="134"/>
                    <a:pt x="112" y="134"/>
                    <a:pt x="112" y="134"/>
                  </a:cubicBezTo>
                  <a:cubicBezTo>
                    <a:pt x="111" y="134"/>
                    <a:pt x="111" y="134"/>
                    <a:pt x="110" y="133"/>
                  </a:cubicBezTo>
                  <a:cubicBezTo>
                    <a:pt x="101" y="124"/>
                    <a:pt x="91" y="120"/>
                    <a:pt x="80" y="120"/>
                  </a:cubicBezTo>
                  <a:cubicBezTo>
                    <a:pt x="63" y="120"/>
                    <a:pt x="48" y="131"/>
                    <a:pt x="37" y="141"/>
                  </a:cubicBezTo>
                  <a:cubicBezTo>
                    <a:pt x="26" y="152"/>
                    <a:pt x="0" y="188"/>
                    <a:pt x="4" y="198"/>
                  </a:cubicBezTo>
                  <a:cubicBezTo>
                    <a:pt x="4" y="199"/>
                    <a:pt x="4" y="201"/>
                    <a:pt x="9" y="2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0"/>
            <p:cNvSpPr>
              <a:spLocks/>
            </p:cNvSpPr>
            <p:nvPr/>
          </p:nvSpPr>
          <p:spPr bwMode="auto">
            <a:xfrm>
              <a:off x="4209" y="1896"/>
              <a:ext cx="60" cy="149"/>
            </a:xfrm>
            <a:custGeom>
              <a:avLst/>
              <a:gdLst>
                <a:gd name="T0" fmla="*/ 59 w 85"/>
                <a:gd name="T1" fmla="*/ 196 h 213"/>
                <a:gd name="T2" fmla="*/ 25 w 85"/>
                <a:gd name="T3" fmla="*/ 143 h 213"/>
                <a:gd name="T4" fmla="*/ 25 w 85"/>
                <a:gd name="T5" fmla="*/ 123 h 213"/>
                <a:gd name="T6" fmla="*/ 31 w 85"/>
                <a:gd name="T7" fmla="*/ 121 h 213"/>
                <a:gd name="T8" fmla="*/ 42 w 85"/>
                <a:gd name="T9" fmla="*/ 123 h 213"/>
                <a:gd name="T10" fmla="*/ 42 w 85"/>
                <a:gd name="T11" fmla="*/ 123 h 213"/>
                <a:gd name="T12" fmla="*/ 43 w 85"/>
                <a:gd name="T13" fmla="*/ 123 h 213"/>
                <a:gd name="T14" fmla="*/ 43 w 85"/>
                <a:gd name="T15" fmla="*/ 121 h 213"/>
                <a:gd name="T16" fmla="*/ 2 w 85"/>
                <a:gd name="T17" fmla="*/ 20 h 213"/>
                <a:gd name="T18" fmla="*/ 18 w 85"/>
                <a:gd name="T19" fmla="*/ 0 h 213"/>
                <a:gd name="T20" fmla="*/ 22 w 85"/>
                <a:gd name="T21" fmla="*/ 8 h 213"/>
                <a:gd name="T22" fmla="*/ 38 w 85"/>
                <a:gd name="T23" fmla="*/ 48 h 213"/>
                <a:gd name="T24" fmla="*/ 61 w 85"/>
                <a:gd name="T25" fmla="*/ 88 h 213"/>
                <a:gd name="T26" fmla="*/ 80 w 85"/>
                <a:gd name="T27" fmla="*/ 189 h 213"/>
                <a:gd name="T28" fmla="*/ 59 w 85"/>
                <a:gd name="T29" fmla="*/ 19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" h="213">
                  <a:moveTo>
                    <a:pt x="59" y="196"/>
                  </a:moveTo>
                  <a:cubicBezTo>
                    <a:pt x="48" y="182"/>
                    <a:pt x="29" y="156"/>
                    <a:pt x="25" y="143"/>
                  </a:cubicBezTo>
                  <a:cubicBezTo>
                    <a:pt x="23" y="133"/>
                    <a:pt x="23" y="127"/>
                    <a:pt x="25" y="123"/>
                  </a:cubicBezTo>
                  <a:cubicBezTo>
                    <a:pt x="27" y="122"/>
                    <a:pt x="29" y="121"/>
                    <a:pt x="31" y="121"/>
                  </a:cubicBezTo>
                  <a:cubicBezTo>
                    <a:pt x="34" y="121"/>
                    <a:pt x="37" y="122"/>
                    <a:pt x="42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2" y="123"/>
                    <a:pt x="43" y="123"/>
                    <a:pt x="43" y="123"/>
                  </a:cubicBezTo>
                  <a:cubicBezTo>
                    <a:pt x="43" y="122"/>
                    <a:pt x="43" y="121"/>
                    <a:pt x="43" y="121"/>
                  </a:cubicBezTo>
                  <a:cubicBezTo>
                    <a:pt x="0" y="90"/>
                    <a:pt x="0" y="42"/>
                    <a:pt x="2" y="20"/>
                  </a:cubicBezTo>
                  <a:cubicBezTo>
                    <a:pt x="4" y="3"/>
                    <a:pt x="13" y="0"/>
                    <a:pt x="18" y="0"/>
                  </a:cubicBezTo>
                  <a:cubicBezTo>
                    <a:pt x="19" y="0"/>
                    <a:pt x="21" y="1"/>
                    <a:pt x="22" y="8"/>
                  </a:cubicBezTo>
                  <a:cubicBezTo>
                    <a:pt x="25" y="32"/>
                    <a:pt x="32" y="42"/>
                    <a:pt x="38" y="48"/>
                  </a:cubicBezTo>
                  <a:cubicBezTo>
                    <a:pt x="45" y="55"/>
                    <a:pt x="59" y="70"/>
                    <a:pt x="61" y="88"/>
                  </a:cubicBezTo>
                  <a:cubicBezTo>
                    <a:pt x="64" y="130"/>
                    <a:pt x="71" y="162"/>
                    <a:pt x="80" y="189"/>
                  </a:cubicBezTo>
                  <a:cubicBezTo>
                    <a:pt x="85" y="203"/>
                    <a:pt x="72" y="213"/>
                    <a:pt x="59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1"/>
            <p:cNvSpPr>
              <a:spLocks/>
            </p:cNvSpPr>
            <p:nvPr/>
          </p:nvSpPr>
          <p:spPr bwMode="auto">
            <a:xfrm>
              <a:off x="4222" y="1658"/>
              <a:ext cx="119" cy="264"/>
            </a:xfrm>
            <a:custGeom>
              <a:avLst/>
              <a:gdLst>
                <a:gd name="T0" fmla="*/ 6 w 170"/>
                <a:gd name="T1" fmla="*/ 285 h 378"/>
                <a:gd name="T2" fmla="*/ 6 w 170"/>
                <a:gd name="T3" fmla="*/ 285 h 378"/>
                <a:gd name="T4" fmla="*/ 12 w 170"/>
                <a:gd name="T5" fmla="*/ 327 h 378"/>
                <a:gd name="T6" fmla="*/ 30 w 170"/>
                <a:gd name="T7" fmla="*/ 378 h 378"/>
                <a:gd name="T8" fmla="*/ 34 w 170"/>
                <a:gd name="T9" fmla="*/ 375 h 378"/>
                <a:gd name="T10" fmla="*/ 39 w 170"/>
                <a:gd name="T11" fmla="*/ 369 h 378"/>
                <a:gd name="T12" fmla="*/ 39 w 170"/>
                <a:gd name="T13" fmla="*/ 369 h 378"/>
                <a:gd name="T14" fmla="*/ 64 w 170"/>
                <a:gd name="T15" fmla="*/ 320 h 378"/>
                <a:gd name="T16" fmla="*/ 49 w 170"/>
                <a:gd name="T17" fmla="*/ 288 h 378"/>
                <a:gd name="T18" fmla="*/ 46 w 170"/>
                <a:gd name="T19" fmla="*/ 287 h 378"/>
                <a:gd name="T20" fmla="*/ 24 w 170"/>
                <a:gd name="T21" fmla="*/ 267 h 378"/>
                <a:gd name="T22" fmla="*/ 21 w 170"/>
                <a:gd name="T23" fmla="*/ 259 h 378"/>
                <a:gd name="T24" fmla="*/ 24 w 170"/>
                <a:gd name="T25" fmla="*/ 257 h 378"/>
                <a:gd name="T26" fmla="*/ 31 w 170"/>
                <a:gd name="T27" fmla="*/ 261 h 378"/>
                <a:gd name="T28" fmla="*/ 32 w 170"/>
                <a:gd name="T29" fmla="*/ 262 h 378"/>
                <a:gd name="T30" fmla="*/ 54 w 170"/>
                <a:gd name="T31" fmla="*/ 272 h 378"/>
                <a:gd name="T32" fmla="*/ 73 w 170"/>
                <a:gd name="T33" fmla="*/ 253 h 378"/>
                <a:gd name="T34" fmla="*/ 74 w 170"/>
                <a:gd name="T35" fmla="*/ 249 h 378"/>
                <a:gd name="T36" fmla="*/ 106 w 170"/>
                <a:gd name="T37" fmla="*/ 156 h 378"/>
                <a:gd name="T38" fmla="*/ 109 w 170"/>
                <a:gd name="T39" fmla="*/ 113 h 378"/>
                <a:gd name="T40" fmla="*/ 92 w 170"/>
                <a:gd name="T41" fmla="*/ 105 h 378"/>
                <a:gd name="T42" fmla="*/ 91 w 170"/>
                <a:gd name="T43" fmla="*/ 105 h 378"/>
                <a:gd name="T44" fmla="*/ 63 w 170"/>
                <a:gd name="T45" fmla="*/ 122 h 378"/>
                <a:gd name="T46" fmla="*/ 61 w 170"/>
                <a:gd name="T47" fmla="*/ 123 h 378"/>
                <a:gd name="T48" fmla="*/ 60 w 170"/>
                <a:gd name="T49" fmla="*/ 123 h 378"/>
                <a:gd name="T50" fmla="*/ 59 w 170"/>
                <a:gd name="T51" fmla="*/ 121 h 378"/>
                <a:gd name="T52" fmla="*/ 87 w 170"/>
                <a:gd name="T53" fmla="*/ 93 h 378"/>
                <a:gd name="T54" fmla="*/ 91 w 170"/>
                <a:gd name="T55" fmla="*/ 92 h 378"/>
                <a:gd name="T56" fmla="*/ 126 w 170"/>
                <a:gd name="T57" fmla="*/ 80 h 378"/>
                <a:gd name="T58" fmla="*/ 168 w 170"/>
                <a:gd name="T59" fmla="*/ 30 h 378"/>
                <a:gd name="T60" fmla="*/ 168 w 170"/>
                <a:gd name="T61" fmla="*/ 10 h 378"/>
                <a:gd name="T62" fmla="*/ 159 w 170"/>
                <a:gd name="T63" fmla="*/ 3 h 378"/>
                <a:gd name="T64" fmla="*/ 139 w 170"/>
                <a:gd name="T65" fmla="*/ 0 h 378"/>
                <a:gd name="T66" fmla="*/ 114 w 170"/>
                <a:gd name="T67" fmla="*/ 6 h 378"/>
                <a:gd name="T68" fmla="*/ 60 w 170"/>
                <a:gd name="T69" fmla="*/ 68 h 378"/>
                <a:gd name="T70" fmla="*/ 57 w 170"/>
                <a:gd name="T71" fmla="*/ 77 h 378"/>
                <a:gd name="T72" fmla="*/ 57 w 170"/>
                <a:gd name="T73" fmla="*/ 77 h 378"/>
                <a:gd name="T74" fmla="*/ 45 w 170"/>
                <a:gd name="T75" fmla="*/ 115 h 378"/>
                <a:gd name="T76" fmla="*/ 37 w 170"/>
                <a:gd name="T77" fmla="*/ 143 h 378"/>
                <a:gd name="T78" fmla="*/ 30 w 170"/>
                <a:gd name="T79" fmla="*/ 173 h 378"/>
                <a:gd name="T80" fmla="*/ 29 w 170"/>
                <a:gd name="T81" fmla="*/ 176 h 378"/>
                <a:gd name="T82" fmla="*/ 30 w 170"/>
                <a:gd name="T83" fmla="*/ 203 h 378"/>
                <a:gd name="T84" fmla="*/ 56 w 170"/>
                <a:gd name="T85" fmla="*/ 215 h 378"/>
                <a:gd name="T86" fmla="*/ 58 w 170"/>
                <a:gd name="T87" fmla="*/ 217 h 378"/>
                <a:gd name="T88" fmla="*/ 56 w 170"/>
                <a:gd name="T89" fmla="*/ 219 h 378"/>
                <a:gd name="T90" fmla="*/ 20 w 170"/>
                <a:gd name="T91" fmla="*/ 226 h 378"/>
                <a:gd name="T92" fmla="*/ 5 w 170"/>
                <a:gd name="T93" fmla="*/ 280 h 378"/>
                <a:gd name="T94" fmla="*/ 6 w 170"/>
                <a:gd name="T95" fmla="*/ 28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" h="378">
                  <a:moveTo>
                    <a:pt x="6" y="285"/>
                  </a:moveTo>
                  <a:cubicBezTo>
                    <a:pt x="6" y="285"/>
                    <a:pt x="6" y="285"/>
                    <a:pt x="6" y="285"/>
                  </a:cubicBezTo>
                  <a:cubicBezTo>
                    <a:pt x="8" y="295"/>
                    <a:pt x="11" y="313"/>
                    <a:pt x="12" y="327"/>
                  </a:cubicBezTo>
                  <a:cubicBezTo>
                    <a:pt x="14" y="348"/>
                    <a:pt x="22" y="378"/>
                    <a:pt x="30" y="378"/>
                  </a:cubicBezTo>
                  <a:cubicBezTo>
                    <a:pt x="31" y="378"/>
                    <a:pt x="32" y="377"/>
                    <a:pt x="34" y="375"/>
                  </a:cubicBezTo>
                  <a:cubicBezTo>
                    <a:pt x="36" y="373"/>
                    <a:pt x="37" y="371"/>
                    <a:pt x="39" y="369"/>
                  </a:cubicBezTo>
                  <a:cubicBezTo>
                    <a:pt x="39" y="369"/>
                    <a:pt x="39" y="369"/>
                    <a:pt x="39" y="369"/>
                  </a:cubicBezTo>
                  <a:cubicBezTo>
                    <a:pt x="51" y="355"/>
                    <a:pt x="61" y="343"/>
                    <a:pt x="64" y="320"/>
                  </a:cubicBezTo>
                  <a:cubicBezTo>
                    <a:pt x="66" y="298"/>
                    <a:pt x="59" y="294"/>
                    <a:pt x="49" y="288"/>
                  </a:cubicBezTo>
                  <a:cubicBezTo>
                    <a:pt x="48" y="288"/>
                    <a:pt x="47" y="287"/>
                    <a:pt x="46" y="287"/>
                  </a:cubicBezTo>
                  <a:cubicBezTo>
                    <a:pt x="38" y="282"/>
                    <a:pt x="28" y="273"/>
                    <a:pt x="24" y="267"/>
                  </a:cubicBezTo>
                  <a:cubicBezTo>
                    <a:pt x="23" y="266"/>
                    <a:pt x="20" y="262"/>
                    <a:pt x="21" y="259"/>
                  </a:cubicBezTo>
                  <a:cubicBezTo>
                    <a:pt x="22" y="258"/>
                    <a:pt x="23" y="257"/>
                    <a:pt x="24" y="257"/>
                  </a:cubicBezTo>
                  <a:cubicBezTo>
                    <a:pt x="25" y="257"/>
                    <a:pt x="27" y="258"/>
                    <a:pt x="31" y="261"/>
                  </a:cubicBezTo>
                  <a:cubicBezTo>
                    <a:pt x="31" y="261"/>
                    <a:pt x="32" y="261"/>
                    <a:pt x="32" y="262"/>
                  </a:cubicBezTo>
                  <a:cubicBezTo>
                    <a:pt x="36" y="265"/>
                    <a:pt x="45" y="272"/>
                    <a:pt x="54" y="272"/>
                  </a:cubicBezTo>
                  <a:cubicBezTo>
                    <a:pt x="62" y="272"/>
                    <a:pt x="68" y="266"/>
                    <a:pt x="73" y="253"/>
                  </a:cubicBezTo>
                  <a:cubicBezTo>
                    <a:pt x="74" y="249"/>
                    <a:pt x="74" y="249"/>
                    <a:pt x="74" y="249"/>
                  </a:cubicBezTo>
                  <a:cubicBezTo>
                    <a:pt x="80" y="230"/>
                    <a:pt x="98" y="174"/>
                    <a:pt x="106" y="156"/>
                  </a:cubicBezTo>
                  <a:cubicBezTo>
                    <a:pt x="111" y="143"/>
                    <a:pt x="115" y="124"/>
                    <a:pt x="109" y="113"/>
                  </a:cubicBezTo>
                  <a:cubicBezTo>
                    <a:pt x="105" y="108"/>
                    <a:pt x="100" y="106"/>
                    <a:pt x="92" y="105"/>
                  </a:cubicBezTo>
                  <a:cubicBezTo>
                    <a:pt x="92" y="105"/>
                    <a:pt x="92" y="105"/>
                    <a:pt x="91" y="105"/>
                  </a:cubicBezTo>
                  <a:cubicBezTo>
                    <a:pt x="75" y="105"/>
                    <a:pt x="64" y="121"/>
                    <a:pt x="63" y="122"/>
                  </a:cubicBezTo>
                  <a:cubicBezTo>
                    <a:pt x="62" y="123"/>
                    <a:pt x="62" y="123"/>
                    <a:pt x="61" y="123"/>
                  </a:cubicBezTo>
                  <a:cubicBezTo>
                    <a:pt x="61" y="123"/>
                    <a:pt x="60" y="123"/>
                    <a:pt x="60" y="123"/>
                  </a:cubicBezTo>
                  <a:cubicBezTo>
                    <a:pt x="59" y="123"/>
                    <a:pt x="59" y="122"/>
                    <a:pt x="59" y="121"/>
                  </a:cubicBezTo>
                  <a:cubicBezTo>
                    <a:pt x="58" y="104"/>
                    <a:pt x="73" y="95"/>
                    <a:pt x="87" y="93"/>
                  </a:cubicBezTo>
                  <a:cubicBezTo>
                    <a:pt x="88" y="92"/>
                    <a:pt x="89" y="92"/>
                    <a:pt x="91" y="92"/>
                  </a:cubicBezTo>
                  <a:cubicBezTo>
                    <a:pt x="100" y="91"/>
                    <a:pt x="114" y="88"/>
                    <a:pt x="126" y="80"/>
                  </a:cubicBezTo>
                  <a:cubicBezTo>
                    <a:pt x="148" y="66"/>
                    <a:pt x="162" y="49"/>
                    <a:pt x="168" y="30"/>
                  </a:cubicBezTo>
                  <a:cubicBezTo>
                    <a:pt x="170" y="21"/>
                    <a:pt x="170" y="14"/>
                    <a:pt x="168" y="10"/>
                  </a:cubicBezTo>
                  <a:cubicBezTo>
                    <a:pt x="166" y="7"/>
                    <a:pt x="164" y="4"/>
                    <a:pt x="159" y="3"/>
                  </a:cubicBezTo>
                  <a:cubicBezTo>
                    <a:pt x="153" y="1"/>
                    <a:pt x="145" y="0"/>
                    <a:pt x="139" y="0"/>
                  </a:cubicBezTo>
                  <a:cubicBezTo>
                    <a:pt x="129" y="0"/>
                    <a:pt x="120" y="2"/>
                    <a:pt x="114" y="6"/>
                  </a:cubicBezTo>
                  <a:cubicBezTo>
                    <a:pt x="86" y="24"/>
                    <a:pt x="68" y="45"/>
                    <a:pt x="60" y="68"/>
                  </a:cubicBezTo>
                  <a:cubicBezTo>
                    <a:pt x="59" y="71"/>
                    <a:pt x="58" y="74"/>
                    <a:pt x="57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3" y="88"/>
                    <a:pt x="48" y="102"/>
                    <a:pt x="45" y="115"/>
                  </a:cubicBezTo>
                  <a:cubicBezTo>
                    <a:pt x="42" y="125"/>
                    <a:pt x="40" y="134"/>
                    <a:pt x="37" y="143"/>
                  </a:cubicBezTo>
                  <a:cubicBezTo>
                    <a:pt x="34" y="155"/>
                    <a:pt x="31" y="165"/>
                    <a:pt x="30" y="173"/>
                  </a:cubicBezTo>
                  <a:cubicBezTo>
                    <a:pt x="29" y="174"/>
                    <a:pt x="29" y="175"/>
                    <a:pt x="29" y="176"/>
                  </a:cubicBezTo>
                  <a:cubicBezTo>
                    <a:pt x="27" y="186"/>
                    <a:pt x="25" y="195"/>
                    <a:pt x="30" y="203"/>
                  </a:cubicBezTo>
                  <a:cubicBezTo>
                    <a:pt x="34" y="209"/>
                    <a:pt x="42" y="213"/>
                    <a:pt x="56" y="215"/>
                  </a:cubicBezTo>
                  <a:cubicBezTo>
                    <a:pt x="57" y="215"/>
                    <a:pt x="58" y="216"/>
                    <a:pt x="58" y="217"/>
                  </a:cubicBezTo>
                  <a:cubicBezTo>
                    <a:pt x="58" y="218"/>
                    <a:pt x="57" y="219"/>
                    <a:pt x="56" y="219"/>
                  </a:cubicBezTo>
                  <a:cubicBezTo>
                    <a:pt x="41" y="219"/>
                    <a:pt x="30" y="220"/>
                    <a:pt x="20" y="226"/>
                  </a:cubicBezTo>
                  <a:cubicBezTo>
                    <a:pt x="9" y="231"/>
                    <a:pt x="0" y="251"/>
                    <a:pt x="5" y="280"/>
                  </a:cubicBezTo>
                  <a:cubicBezTo>
                    <a:pt x="5" y="281"/>
                    <a:pt x="5" y="283"/>
                    <a:pt x="6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2"/>
            <p:cNvSpPr>
              <a:spLocks/>
            </p:cNvSpPr>
            <p:nvPr/>
          </p:nvSpPr>
          <p:spPr bwMode="auto">
            <a:xfrm>
              <a:off x="4806" y="2325"/>
              <a:ext cx="68" cy="31"/>
            </a:xfrm>
            <a:custGeom>
              <a:avLst/>
              <a:gdLst>
                <a:gd name="T0" fmla="*/ 71 w 97"/>
                <a:gd name="T1" fmla="*/ 45 h 45"/>
                <a:gd name="T2" fmla="*/ 42 w 97"/>
                <a:gd name="T3" fmla="*/ 42 h 45"/>
                <a:gd name="T4" fmla="*/ 22 w 97"/>
                <a:gd name="T5" fmla="*/ 35 h 45"/>
                <a:gd name="T6" fmla="*/ 7 w 97"/>
                <a:gd name="T7" fmla="*/ 27 h 45"/>
                <a:gd name="T8" fmla="*/ 1 w 97"/>
                <a:gd name="T9" fmla="*/ 13 h 45"/>
                <a:gd name="T10" fmla="*/ 9 w 97"/>
                <a:gd name="T11" fmla="*/ 7 h 45"/>
                <a:gd name="T12" fmla="*/ 10 w 97"/>
                <a:gd name="T13" fmla="*/ 7 h 45"/>
                <a:gd name="T14" fmla="*/ 47 w 97"/>
                <a:gd name="T15" fmla="*/ 2 h 45"/>
                <a:gd name="T16" fmla="*/ 48 w 97"/>
                <a:gd name="T17" fmla="*/ 2 h 45"/>
                <a:gd name="T18" fmla="*/ 48 w 97"/>
                <a:gd name="T19" fmla="*/ 2 h 45"/>
                <a:gd name="T20" fmla="*/ 48 w 97"/>
                <a:gd name="T21" fmla="*/ 2 h 45"/>
                <a:gd name="T22" fmla="*/ 53 w 97"/>
                <a:gd name="T23" fmla="*/ 1 h 45"/>
                <a:gd name="T24" fmla="*/ 59 w 97"/>
                <a:gd name="T25" fmla="*/ 0 h 45"/>
                <a:gd name="T26" fmla="*/ 86 w 97"/>
                <a:gd name="T27" fmla="*/ 13 h 45"/>
                <a:gd name="T28" fmla="*/ 71 w 97"/>
                <a:gd name="T2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45">
                  <a:moveTo>
                    <a:pt x="71" y="45"/>
                  </a:moveTo>
                  <a:cubicBezTo>
                    <a:pt x="61" y="45"/>
                    <a:pt x="52" y="44"/>
                    <a:pt x="42" y="42"/>
                  </a:cubicBezTo>
                  <a:cubicBezTo>
                    <a:pt x="35" y="40"/>
                    <a:pt x="28" y="38"/>
                    <a:pt x="22" y="35"/>
                  </a:cubicBezTo>
                  <a:cubicBezTo>
                    <a:pt x="16" y="33"/>
                    <a:pt x="11" y="30"/>
                    <a:pt x="7" y="27"/>
                  </a:cubicBezTo>
                  <a:cubicBezTo>
                    <a:pt x="1" y="22"/>
                    <a:pt x="0" y="17"/>
                    <a:pt x="1" y="13"/>
                  </a:cubicBezTo>
                  <a:cubicBezTo>
                    <a:pt x="2" y="10"/>
                    <a:pt x="5" y="8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23" y="6"/>
                    <a:pt x="36" y="5"/>
                    <a:pt x="47" y="2"/>
                  </a:cubicBezTo>
                  <a:cubicBezTo>
                    <a:pt x="47" y="2"/>
                    <a:pt x="47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50" y="2"/>
                    <a:pt x="52" y="1"/>
                    <a:pt x="53" y="1"/>
                  </a:cubicBezTo>
                  <a:cubicBezTo>
                    <a:pt x="55" y="1"/>
                    <a:pt x="57" y="0"/>
                    <a:pt x="59" y="0"/>
                  </a:cubicBezTo>
                  <a:cubicBezTo>
                    <a:pt x="70" y="0"/>
                    <a:pt x="79" y="5"/>
                    <a:pt x="86" y="13"/>
                  </a:cubicBezTo>
                  <a:cubicBezTo>
                    <a:pt x="97" y="27"/>
                    <a:pt x="94" y="45"/>
                    <a:pt x="71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3"/>
            <p:cNvSpPr>
              <a:spLocks/>
            </p:cNvSpPr>
            <p:nvPr/>
          </p:nvSpPr>
          <p:spPr bwMode="auto">
            <a:xfrm>
              <a:off x="4833" y="2371"/>
              <a:ext cx="68" cy="15"/>
            </a:xfrm>
            <a:custGeom>
              <a:avLst/>
              <a:gdLst>
                <a:gd name="T0" fmla="*/ 82 w 97"/>
                <a:gd name="T1" fmla="*/ 21 h 21"/>
                <a:gd name="T2" fmla="*/ 47 w 97"/>
                <a:gd name="T3" fmla="*/ 19 h 21"/>
                <a:gd name="T4" fmla="*/ 25 w 97"/>
                <a:gd name="T5" fmla="*/ 14 h 21"/>
                <a:gd name="T6" fmla="*/ 5 w 97"/>
                <a:gd name="T7" fmla="*/ 6 h 21"/>
                <a:gd name="T8" fmla="*/ 3 w 97"/>
                <a:gd name="T9" fmla="*/ 5 h 21"/>
                <a:gd name="T10" fmla="*/ 4 w 97"/>
                <a:gd name="T11" fmla="*/ 1 h 21"/>
                <a:gd name="T12" fmla="*/ 37 w 97"/>
                <a:gd name="T13" fmla="*/ 3 h 21"/>
                <a:gd name="T14" fmla="*/ 40 w 97"/>
                <a:gd name="T15" fmla="*/ 3 h 21"/>
                <a:gd name="T16" fmla="*/ 64 w 97"/>
                <a:gd name="T17" fmla="*/ 2 h 21"/>
                <a:gd name="T18" fmla="*/ 65 w 97"/>
                <a:gd name="T19" fmla="*/ 2 h 21"/>
                <a:gd name="T20" fmla="*/ 65 w 97"/>
                <a:gd name="T21" fmla="*/ 2 h 21"/>
                <a:gd name="T22" fmla="*/ 70 w 97"/>
                <a:gd name="T23" fmla="*/ 1 h 21"/>
                <a:gd name="T24" fmla="*/ 74 w 97"/>
                <a:gd name="T25" fmla="*/ 1 h 21"/>
                <a:gd name="T26" fmla="*/ 91 w 97"/>
                <a:gd name="T27" fmla="*/ 9 h 21"/>
                <a:gd name="T28" fmla="*/ 93 w 97"/>
                <a:gd name="T29" fmla="*/ 11 h 21"/>
                <a:gd name="T30" fmla="*/ 82 w 97"/>
                <a:gd name="T3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21">
                  <a:moveTo>
                    <a:pt x="82" y="21"/>
                  </a:moveTo>
                  <a:cubicBezTo>
                    <a:pt x="70" y="21"/>
                    <a:pt x="58" y="20"/>
                    <a:pt x="47" y="19"/>
                  </a:cubicBezTo>
                  <a:cubicBezTo>
                    <a:pt x="39" y="18"/>
                    <a:pt x="32" y="16"/>
                    <a:pt x="25" y="14"/>
                  </a:cubicBezTo>
                  <a:cubicBezTo>
                    <a:pt x="18" y="12"/>
                    <a:pt x="11" y="9"/>
                    <a:pt x="5" y="6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0" y="4"/>
                    <a:pt x="1" y="0"/>
                    <a:pt x="4" y="1"/>
                  </a:cubicBezTo>
                  <a:cubicBezTo>
                    <a:pt x="15" y="2"/>
                    <a:pt x="26" y="3"/>
                    <a:pt x="37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8" y="3"/>
                    <a:pt x="56" y="3"/>
                    <a:pt x="64" y="2"/>
                  </a:cubicBezTo>
                  <a:cubicBezTo>
                    <a:pt x="64" y="2"/>
                    <a:pt x="64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1" y="1"/>
                    <a:pt x="73" y="1"/>
                    <a:pt x="74" y="1"/>
                  </a:cubicBezTo>
                  <a:cubicBezTo>
                    <a:pt x="80" y="1"/>
                    <a:pt x="86" y="3"/>
                    <a:pt x="91" y="9"/>
                  </a:cubicBezTo>
                  <a:cubicBezTo>
                    <a:pt x="92" y="9"/>
                    <a:pt x="93" y="10"/>
                    <a:pt x="93" y="11"/>
                  </a:cubicBezTo>
                  <a:cubicBezTo>
                    <a:pt x="97" y="15"/>
                    <a:pt x="96" y="21"/>
                    <a:pt x="82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64"/>
            <p:cNvSpPr>
              <a:spLocks/>
            </p:cNvSpPr>
            <p:nvPr/>
          </p:nvSpPr>
          <p:spPr bwMode="auto">
            <a:xfrm>
              <a:off x="4994" y="2504"/>
              <a:ext cx="34" cy="91"/>
            </a:xfrm>
            <a:custGeom>
              <a:avLst/>
              <a:gdLst>
                <a:gd name="T0" fmla="*/ 12 w 49"/>
                <a:gd name="T1" fmla="*/ 32 h 129"/>
                <a:gd name="T2" fmla="*/ 2 w 49"/>
                <a:gd name="T3" fmla="*/ 6 h 129"/>
                <a:gd name="T4" fmla="*/ 0 w 49"/>
                <a:gd name="T5" fmla="*/ 2 h 129"/>
                <a:gd name="T6" fmla="*/ 2 w 49"/>
                <a:gd name="T7" fmla="*/ 1 h 129"/>
                <a:gd name="T8" fmla="*/ 17 w 49"/>
                <a:gd name="T9" fmla="*/ 26 h 129"/>
                <a:gd name="T10" fmla="*/ 37 w 49"/>
                <a:gd name="T11" fmla="*/ 74 h 129"/>
                <a:gd name="T12" fmla="*/ 40 w 49"/>
                <a:gd name="T13" fmla="*/ 87 h 129"/>
                <a:gd name="T14" fmla="*/ 44 w 49"/>
                <a:gd name="T15" fmla="*/ 104 h 129"/>
                <a:gd name="T16" fmla="*/ 48 w 49"/>
                <a:gd name="T17" fmla="*/ 126 h 129"/>
                <a:gd name="T18" fmla="*/ 46 w 49"/>
                <a:gd name="T19" fmla="*/ 127 h 129"/>
                <a:gd name="T20" fmla="*/ 12 w 49"/>
                <a:gd name="T21" fmla="*/ 3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129">
                  <a:moveTo>
                    <a:pt x="12" y="32"/>
                  </a:moveTo>
                  <a:cubicBezTo>
                    <a:pt x="9" y="24"/>
                    <a:pt x="6" y="16"/>
                    <a:pt x="2" y="6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7" y="10"/>
                    <a:pt x="12" y="18"/>
                    <a:pt x="17" y="26"/>
                  </a:cubicBezTo>
                  <a:cubicBezTo>
                    <a:pt x="26" y="44"/>
                    <a:pt x="32" y="59"/>
                    <a:pt x="37" y="74"/>
                  </a:cubicBezTo>
                  <a:cubicBezTo>
                    <a:pt x="38" y="78"/>
                    <a:pt x="39" y="83"/>
                    <a:pt x="40" y="87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45" y="111"/>
                    <a:pt x="47" y="119"/>
                    <a:pt x="48" y="126"/>
                  </a:cubicBezTo>
                  <a:cubicBezTo>
                    <a:pt x="49" y="128"/>
                    <a:pt x="47" y="129"/>
                    <a:pt x="46" y="127"/>
                  </a:cubicBezTo>
                  <a:cubicBezTo>
                    <a:pt x="31" y="93"/>
                    <a:pt x="20" y="62"/>
                    <a:pt x="1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65"/>
            <p:cNvSpPr>
              <a:spLocks/>
            </p:cNvSpPr>
            <p:nvPr/>
          </p:nvSpPr>
          <p:spPr bwMode="auto">
            <a:xfrm>
              <a:off x="5011" y="2483"/>
              <a:ext cx="64" cy="154"/>
            </a:xfrm>
            <a:custGeom>
              <a:avLst/>
              <a:gdLst>
                <a:gd name="T0" fmla="*/ 78 w 92"/>
                <a:gd name="T1" fmla="*/ 208 h 220"/>
                <a:gd name="T2" fmla="*/ 69 w 92"/>
                <a:gd name="T3" fmla="*/ 173 h 220"/>
                <a:gd name="T4" fmla="*/ 49 w 92"/>
                <a:gd name="T5" fmla="*/ 101 h 220"/>
                <a:gd name="T6" fmla="*/ 34 w 92"/>
                <a:gd name="T7" fmla="*/ 66 h 220"/>
                <a:gd name="T8" fmla="*/ 30 w 92"/>
                <a:gd name="T9" fmla="*/ 58 h 220"/>
                <a:gd name="T10" fmla="*/ 25 w 92"/>
                <a:gd name="T11" fmla="*/ 50 h 220"/>
                <a:gd name="T12" fmla="*/ 17 w 92"/>
                <a:gd name="T13" fmla="*/ 34 h 220"/>
                <a:gd name="T14" fmla="*/ 1 w 92"/>
                <a:gd name="T15" fmla="*/ 3 h 220"/>
                <a:gd name="T16" fmla="*/ 3 w 92"/>
                <a:gd name="T17" fmla="*/ 1 h 220"/>
                <a:gd name="T18" fmla="*/ 4 w 92"/>
                <a:gd name="T19" fmla="*/ 1 h 220"/>
                <a:gd name="T20" fmla="*/ 9 w 92"/>
                <a:gd name="T21" fmla="*/ 4 h 220"/>
                <a:gd name="T22" fmla="*/ 12 w 92"/>
                <a:gd name="T23" fmla="*/ 8 h 220"/>
                <a:gd name="T24" fmla="*/ 14 w 92"/>
                <a:gd name="T25" fmla="*/ 12 h 220"/>
                <a:gd name="T26" fmla="*/ 22 w 92"/>
                <a:gd name="T27" fmla="*/ 26 h 220"/>
                <a:gd name="T28" fmla="*/ 37 w 92"/>
                <a:gd name="T29" fmla="*/ 52 h 220"/>
                <a:gd name="T30" fmla="*/ 39 w 92"/>
                <a:gd name="T31" fmla="*/ 56 h 220"/>
                <a:gd name="T32" fmla="*/ 44 w 92"/>
                <a:gd name="T33" fmla="*/ 64 h 220"/>
                <a:gd name="T34" fmla="*/ 50 w 92"/>
                <a:gd name="T35" fmla="*/ 77 h 220"/>
                <a:gd name="T36" fmla="*/ 59 w 92"/>
                <a:gd name="T37" fmla="*/ 103 h 220"/>
                <a:gd name="T38" fmla="*/ 61 w 92"/>
                <a:gd name="T39" fmla="*/ 117 h 220"/>
                <a:gd name="T40" fmla="*/ 62 w 92"/>
                <a:gd name="T41" fmla="*/ 120 h 220"/>
                <a:gd name="T42" fmla="*/ 62 w 92"/>
                <a:gd name="T43" fmla="*/ 124 h 220"/>
                <a:gd name="T44" fmla="*/ 63 w 92"/>
                <a:gd name="T45" fmla="*/ 132 h 220"/>
                <a:gd name="T46" fmla="*/ 71 w 92"/>
                <a:gd name="T47" fmla="*/ 161 h 220"/>
                <a:gd name="T48" fmla="*/ 82 w 92"/>
                <a:gd name="T49" fmla="*/ 190 h 220"/>
                <a:gd name="T50" fmla="*/ 89 w 92"/>
                <a:gd name="T51" fmla="*/ 203 h 220"/>
                <a:gd name="T52" fmla="*/ 90 w 92"/>
                <a:gd name="T53" fmla="*/ 217 h 220"/>
                <a:gd name="T54" fmla="*/ 81 w 92"/>
                <a:gd name="T55" fmla="*/ 217 h 220"/>
                <a:gd name="T56" fmla="*/ 78 w 92"/>
                <a:gd name="T57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2" h="220">
                  <a:moveTo>
                    <a:pt x="78" y="208"/>
                  </a:moveTo>
                  <a:cubicBezTo>
                    <a:pt x="74" y="196"/>
                    <a:pt x="71" y="185"/>
                    <a:pt x="69" y="173"/>
                  </a:cubicBezTo>
                  <a:cubicBezTo>
                    <a:pt x="63" y="150"/>
                    <a:pt x="57" y="125"/>
                    <a:pt x="49" y="101"/>
                  </a:cubicBezTo>
                  <a:cubicBezTo>
                    <a:pt x="44" y="88"/>
                    <a:pt x="40" y="77"/>
                    <a:pt x="34" y="66"/>
                  </a:cubicBezTo>
                  <a:cubicBezTo>
                    <a:pt x="33" y="63"/>
                    <a:pt x="31" y="60"/>
                    <a:pt x="30" y="5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2" y="44"/>
                    <a:pt x="20" y="39"/>
                    <a:pt x="17" y="34"/>
                  </a:cubicBezTo>
                  <a:cubicBezTo>
                    <a:pt x="11" y="23"/>
                    <a:pt x="6" y="13"/>
                    <a:pt x="1" y="3"/>
                  </a:cubicBezTo>
                  <a:cubicBezTo>
                    <a:pt x="0" y="2"/>
                    <a:pt x="2" y="0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6" y="1"/>
                    <a:pt x="7" y="2"/>
                    <a:pt x="9" y="4"/>
                  </a:cubicBezTo>
                  <a:cubicBezTo>
                    <a:pt x="10" y="5"/>
                    <a:pt x="12" y="6"/>
                    <a:pt x="12" y="8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6" y="17"/>
                    <a:pt x="19" y="21"/>
                    <a:pt x="22" y="26"/>
                  </a:cubicBezTo>
                  <a:cubicBezTo>
                    <a:pt x="26" y="35"/>
                    <a:pt x="31" y="43"/>
                    <a:pt x="37" y="52"/>
                  </a:cubicBezTo>
                  <a:cubicBezTo>
                    <a:pt x="37" y="53"/>
                    <a:pt x="38" y="55"/>
                    <a:pt x="39" y="56"/>
                  </a:cubicBezTo>
                  <a:cubicBezTo>
                    <a:pt x="41" y="59"/>
                    <a:pt x="42" y="62"/>
                    <a:pt x="44" y="64"/>
                  </a:cubicBezTo>
                  <a:cubicBezTo>
                    <a:pt x="46" y="68"/>
                    <a:pt x="48" y="72"/>
                    <a:pt x="50" y="77"/>
                  </a:cubicBezTo>
                  <a:cubicBezTo>
                    <a:pt x="54" y="86"/>
                    <a:pt x="57" y="95"/>
                    <a:pt x="59" y="103"/>
                  </a:cubicBezTo>
                  <a:cubicBezTo>
                    <a:pt x="60" y="108"/>
                    <a:pt x="61" y="112"/>
                    <a:pt x="61" y="117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2" y="121"/>
                    <a:pt x="62" y="123"/>
                    <a:pt x="62" y="124"/>
                  </a:cubicBezTo>
                  <a:cubicBezTo>
                    <a:pt x="62" y="127"/>
                    <a:pt x="63" y="129"/>
                    <a:pt x="63" y="132"/>
                  </a:cubicBezTo>
                  <a:cubicBezTo>
                    <a:pt x="65" y="142"/>
                    <a:pt x="68" y="152"/>
                    <a:pt x="71" y="161"/>
                  </a:cubicBezTo>
                  <a:cubicBezTo>
                    <a:pt x="74" y="172"/>
                    <a:pt x="78" y="182"/>
                    <a:pt x="82" y="190"/>
                  </a:cubicBezTo>
                  <a:cubicBezTo>
                    <a:pt x="84" y="194"/>
                    <a:pt x="86" y="199"/>
                    <a:pt x="89" y="203"/>
                  </a:cubicBezTo>
                  <a:cubicBezTo>
                    <a:pt x="92" y="207"/>
                    <a:pt x="92" y="213"/>
                    <a:pt x="90" y="217"/>
                  </a:cubicBezTo>
                  <a:cubicBezTo>
                    <a:pt x="88" y="220"/>
                    <a:pt x="83" y="220"/>
                    <a:pt x="81" y="217"/>
                  </a:cubicBezTo>
                  <a:cubicBezTo>
                    <a:pt x="80" y="214"/>
                    <a:pt x="79" y="211"/>
                    <a:pt x="78" y="2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66"/>
            <p:cNvSpPr>
              <a:spLocks noEditPoints="1"/>
            </p:cNvSpPr>
            <p:nvPr/>
          </p:nvSpPr>
          <p:spPr bwMode="auto">
            <a:xfrm>
              <a:off x="4914" y="2310"/>
              <a:ext cx="431" cy="189"/>
            </a:xfrm>
            <a:custGeom>
              <a:avLst/>
              <a:gdLst>
                <a:gd name="T0" fmla="*/ 346 w 618"/>
                <a:gd name="T1" fmla="*/ 149 h 271"/>
                <a:gd name="T2" fmla="*/ 380 w 618"/>
                <a:gd name="T3" fmla="*/ 143 h 271"/>
                <a:gd name="T4" fmla="*/ 457 w 618"/>
                <a:gd name="T5" fmla="*/ 131 h 271"/>
                <a:gd name="T6" fmla="*/ 419 w 618"/>
                <a:gd name="T7" fmla="*/ 130 h 271"/>
                <a:gd name="T8" fmla="*/ 314 w 618"/>
                <a:gd name="T9" fmla="*/ 144 h 271"/>
                <a:gd name="T10" fmla="*/ 212 w 618"/>
                <a:gd name="T11" fmla="*/ 178 h 271"/>
                <a:gd name="T12" fmla="*/ 211 w 618"/>
                <a:gd name="T13" fmla="*/ 184 h 271"/>
                <a:gd name="T14" fmla="*/ 229 w 618"/>
                <a:gd name="T15" fmla="*/ 125 h 271"/>
                <a:gd name="T16" fmla="*/ 405 w 618"/>
                <a:gd name="T17" fmla="*/ 99 h 271"/>
                <a:gd name="T18" fmla="*/ 451 w 618"/>
                <a:gd name="T19" fmla="*/ 98 h 271"/>
                <a:gd name="T20" fmla="*/ 368 w 618"/>
                <a:gd name="T21" fmla="*/ 95 h 271"/>
                <a:gd name="T22" fmla="*/ 226 w 618"/>
                <a:gd name="T23" fmla="*/ 121 h 271"/>
                <a:gd name="T24" fmla="*/ 188 w 618"/>
                <a:gd name="T25" fmla="*/ 137 h 271"/>
                <a:gd name="T26" fmla="*/ 113 w 618"/>
                <a:gd name="T27" fmla="*/ 44 h 271"/>
                <a:gd name="T28" fmla="*/ 222 w 618"/>
                <a:gd name="T29" fmla="*/ 17 h 271"/>
                <a:gd name="T30" fmla="*/ 105 w 618"/>
                <a:gd name="T31" fmla="*/ 39 h 271"/>
                <a:gd name="T32" fmla="*/ 72 w 618"/>
                <a:gd name="T33" fmla="*/ 44 h 271"/>
                <a:gd name="T34" fmla="*/ 2 w 618"/>
                <a:gd name="T35" fmla="*/ 57 h 271"/>
                <a:gd name="T36" fmla="*/ 24 w 618"/>
                <a:gd name="T37" fmla="*/ 58 h 271"/>
                <a:gd name="T38" fmla="*/ 357 w 618"/>
                <a:gd name="T39" fmla="*/ 2 h 271"/>
                <a:gd name="T40" fmla="*/ 465 w 618"/>
                <a:gd name="T41" fmla="*/ 13 h 271"/>
                <a:gd name="T42" fmla="*/ 521 w 618"/>
                <a:gd name="T43" fmla="*/ 20 h 271"/>
                <a:gd name="T44" fmla="*/ 437 w 618"/>
                <a:gd name="T45" fmla="*/ 3 h 271"/>
                <a:gd name="T46" fmla="*/ 387 w 618"/>
                <a:gd name="T47" fmla="*/ 0 h 271"/>
                <a:gd name="T48" fmla="*/ 522 w 618"/>
                <a:gd name="T49" fmla="*/ 84 h 271"/>
                <a:gd name="T50" fmla="*/ 345 w 618"/>
                <a:gd name="T51" fmla="*/ 74 h 271"/>
                <a:gd name="T52" fmla="*/ 170 w 618"/>
                <a:gd name="T53" fmla="*/ 107 h 271"/>
                <a:gd name="T54" fmla="*/ 99 w 618"/>
                <a:gd name="T55" fmla="*/ 138 h 271"/>
                <a:gd name="T56" fmla="*/ 149 w 618"/>
                <a:gd name="T57" fmla="*/ 128 h 271"/>
                <a:gd name="T58" fmla="*/ 220 w 618"/>
                <a:gd name="T59" fmla="*/ 103 h 271"/>
                <a:gd name="T60" fmla="*/ 312 w 618"/>
                <a:gd name="T61" fmla="*/ 83 h 271"/>
                <a:gd name="T62" fmla="*/ 405 w 618"/>
                <a:gd name="T63" fmla="*/ 80 h 271"/>
                <a:gd name="T64" fmla="*/ 482 w 618"/>
                <a:gd name="T65" fmla="*/ 84 h 271"/>
                <a:gd name="T66" fmla="*/ 522 w 618"/>
                <a:gd name="T67" fmla="*/ 84 h 271"/>
                <a:gd name="T68" fmla="*/ 242 w 618"/>
                <a:gd name="T69" fmla="*/ 57 h 271"/>
                <a:gd name="T70" fmla="*/ 403 w 618"/>
                <a:gd name="T71" fmla="*/ 43 h 271"/>
                <a:gd name="T72" fmla="*/ 482 w 618"/>
                <a:gd name="T73" fmla="*/ 57 h 271"/>
                <a:gd name="T74" fmla="*/ 522 w 618"/>
                <a:gd name="T75" fmla="*/ 65 h 271"/>
                <a:gd name="T76" fmla="*/ 440 w 618"/>
                <a:gd name="T77" fmla="*/ 45 h 271"/>
                <a:gd name="T78" fmla="*/ 313 w 618"/>
                <a:gd name="T79" fmla="*/ 39 h 271"/>
                <a:gd name="T80" fmla="*/ 116 w 618"/>
                <a:gd name="T81" fmla="*/ 107 h 271"/>
                <a:gd name="T82" fmla="*/ 157 w 618"/>
                <a:gd name="T83" fmla="*/ 91 h 271"/>
                <a:gd name="T84" fmla="*/ 457 w 618"/>
                <a:gd name="T85" fmla="*/ 236 h 271"/>
                <a:gd name="T86" fmla="*/ 343 w 618"/>
                <a:gd name="T87" fmla="*/ 269 h 271"/>
                <a:gd name="T88" fmla="*/ 354 w 618"/>
                <a:gd name="T89" fmla="*/ 269 h 271"/>
                <a:gd name="T90" fmla="*/ 419 w 618"/>
                <a:gd name="T91" fmla="*/ 253 h 271"/>
                <a:gd name="T92" fmla="*/ 615 w 618"/>
                <a:gd name="T93" fmla="*/ 61 h 271"/>
                <a:gd name="T94" fmla="*/ 536 w 618"/>
                <a:gd name="T95" fmla="*/ 53 h 271"/>
                <a:gd name="T96" fmla="*/ 359 w 618"/>
                <a:gd name="T97" fmla="*/ 24 h 271"/>
                <a:gd name="T98" fmla="*/ 270 w 618"/>
                <a:gd name="T99" fmla="*/ 33 h 271"/>
                <a:gd name="T100" fmla="*/ 142 w 618"/>
                <a:gd name="T101" fmla="*/ 71 h 271"/>
                <a:gd name="T102" fmla="*/ 32 w 618"/>
                <a:gd name="T103" fmla="*/ 100 h 271"/>
                <a:gd name="T104" fmla="*/ 45 w 618"/>
                <a:gd name="T105" fmla="*/ 108 h 271"/>
                <a:gd name="T106" fmla="*/ 127 w 618"/>
                <a:gd name="T107" fmla="*/ 89 h 271"/>
                <a:gd name="T108" fmla="*/ 228 w 618"/>
                <a:gd name="T109" fmla="*/ 51 h 271"/>
                <a:gd name="T110" fmla="*/ 442 w 618"/>
                <a:gd name="T111" fmla="*/ 37 h 271"/>
                <a:gd name="T112" fmla="*/ 568 w 618"/>
                <a:gd name="T113" fmla="*/ 64 h 271"/>
                <a:gd name="T114" fmla="*/ 617 w 618"/>
                <a:gd name="T115" fmla="*/ 63 h 271"/>
                <a:gd name="T116" fmla="*/ 486 w 618"/>
                <a:gd name="T117" fmla="*/ 143 h 271"/>
                <a:gd name="T118" fmla="*/ 383 w 618"/>
                <a:gd name="T119" fmla="*/ 159 h 271"/>
                <a:gd name="T120" fmla="*/ 283 w 618"/>
                <a:gd name="T121" fmla="*/ 185 h 271"/>
                <a:gd name="T122" fmla="*/ 221 w 618"/>
                <a:gd name="T123" fmla="*/ 204 h 271"/>
                <a:gd name="T124" fmla="*/ 493 w 618"/>
                <a:gd name="T125" fmla="*/ 14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8" h="271">
                  <a:moveTo>
                    <a:pt x="278" y="167"/>
                  </a:moveTo>
                  <a:cubicBezTo>
                    <a:pt x="283" y="166"/>
                    <a:pt x="289" y="164"/>
                    <a:pt x="294" y="163"/>
                  </a:cubicBezTo>
                  <a:cubicBezTo>
                    <a:pt x="311" y="158"/>
                    <a:pt x="328" y="153"/>
                    <a:pt x="346" y="149"/>
                  </a:cubicBezTo>
                  <a:cubicBezTo>
                    <a:pt x="352" y="148"/>
                    <a:pt x="358" y="147"/>
                    <a:pt x="363" y="146"/>
                  </a:cubicBezTo>
                  <a:cubicBezTo>
                    <a:pt x="368" y="145"/>
                    <a:pt x="374" y="144"/>
                    <a:pt x="379" y="143"/>
                  </a:cubicBezTo>
                  <a:cubicBezTo>
                    <a:pt x="380" y="143"/>
                    <a:pt x="380" y="143"/>
                    <a:pt x="380" y="143"/>
                  </a:cubicBezTo>
                  <a:cubicBezTo>
                    <a:pt x="390" y="141"/>
                    <a:pt x="401" y="139"/>
                    <a:pt x="415" y="137"/>
                  </a:cubicBezTo>
                  <a:cubicBezTo>
                    <a:pt x="449" y="132"/>
                    <a:pt x="449" y="132"/>
                    <a:pt x="449" y="132"/>
                  </a:cubicBezTo>
                  <a:cubicBezTo>
                    <a:pt x="452" y="131"/>
                    <a:pt x="455" y="131"/>
                    <a:pt x="457" y="131"/>
                  </a:cubicBezTo>
                  <a:cubicBezTo>
                    <a:pt x="458" y="130"/>
                    <a:pt x="458" y="129"/>
                    <a:pt x="457" y="129"/>
                  </a:cubicBezTo>
                  <a:cubicBezTo>
                    <a:pt x="457" y="129"/>
                    <a:pt x="456" y="129"/>
                    <a:pt x="455" y="129"/>
                  </a:cubicBezTo>
                  <a:cubicBezTo>
                    <a:pt x="444" y="129"/>
                    <a:pt x="432" y="130"/>
                    <a:pt x="419" y="130"/>
                  </a:cubicBezTo>
                  <a:cubicBezTo>
                    <a:pt x="395" y="131"/>
                    <a:pt x="371" y="134"/>
                    <a:pt x="348" y="137"/>
                  </a:cubicBezTo>
                  <a:cubicBezTo>
                    <a:pt x="341" y="138"/>
                    <a:pt x="336" y="139"/>
                    <a:pt x="331" y="140"/>
                  </a:cubicBezTo>
                  <a:cubicBezTo>
                    <a:pt x="325" y="141"/>
                    <a:pt x="319" y="142"/>
                    <a:pt x="314" y="144"/>
                  </a:cubicBezTo>
                  <a:cubicBezTo>
                    <a:pt x="303" y="146"/>
                    <a:pt x="292" y="149"/>
                    <a:pt x="280" y="153"/>
                  </a:cubicBezTo>
                  <a:cubicBezTo>
                    <a:pt x="268" y="157"/>
                    <a:pt x="257" y="161"/>
                    <a:pt x="246" y="166"/>
                  </a:cubicBezTo>
                  <a:cubicBezTo>
                    <a:pt x="212" y="178"/>
                    <a:pt x="212" y="178"/>
                    <a:pt x="212" y="178"/>
                  </a:cubicBezTo>
                  <a:cubicBezTo>
                    <a:pt x="207" y="180"/>
                    <a:pt x="200" y="183"/>
                    <a:pt x="193" y="185"/>
                  </a:cubicBezTo>
                  <a:cubicBezTo>
                    <a:pt x="193" y="186"/>
                    <a:pt x="193" y="187"/>
                    <a:pt x="194" y="187"/>
                  </a:cubicBezTo>
                  <a:cubicBezTo>
                    <a:pt x="199" y="186"/>
                    <a:pt x="205" y="185"/>
                    <a:pt x="211" y="184"/>
                  </a:cubicBezTo>
                  <a:cubicBezTo>
                    <a:pt x="221" y="181"/>
                    <a:pt x="232" y="179"/>
                    <a:pt x="245" y="176"/>
                  </a:cubicBezTo>
                  <a:cubicBezTo>
                    <a:pt x="256" y="173"/>
                    <a:pt x="267" y="170"/>
                    <a:pt x="278" y="167"/>
                  </a:cubicBezTo>
                  <a:close/>
                  <a:moveTo>
                    <a:pt x="229" y="125"/>
                  </a:moveTo>
                  <a:cubicBezTo>
                    <a:pt x="241" y="121"/>
                    <a:pt x="253" y="118"/>
                    <a:pt x="264" y="116"/>
                  </a:cubicBezTo>
                  <a:cubicBezTo>
                    <a:pt x="288" y="110"/>
                    <a:pt x="312" y="106"/>
                    <a:pt x="334" y="103"/>
                  </a:cubicBezTo>
                  <a:cubicBezTo>
                    <a:pt x="359" y="100"/>
                    <a:pt x="384" y="99"/>
                    <a:pt x="405" y="99"/>
                  </a:cubicBezTo>
                  <a:cubicBezTo>
                    <a:pt x="416" y="99"/>
                    <a:pt x="427" y="99"/>
                    <a:pt x="438" y="99"/>
                  </a:cubicBezTo>
                  <a:cubicBezTo>
                    <a:pt x="438" y="99"/>
                    <a:pt x="445" y="99"/>
                    <a:pt x="451" y="99"/>
                  </a:cubicBezTo>
                  <a:cubicBezTo>
                    <a:pt x="452" y="99"/>
                    <a:pt x="451" y="98"/>
                    <a:pt x="451" y="98"/>
                  </a:cubicBezTo>
                  <a:cubicBezTo>
                    <a:pt x="436" y="97"/>
                    <a:pt x="420" y="96"/>
                    <a:pt x="405" y="96"/>
                  </a:cubicBezTo>
                  <a:cubicBezTo>
                    <a:pt x="396" y="96"/>
                    <a:pt x="388" y="95"/>
                    <a:pt x="379" y="95"/>
                  </a:cubicBezTo>
                  <a:cubicBezTo>
                    <a:pt x="375" y="95"/>
                    <a:pt x="372" y="95"/>
                    <a:pt x="368" y="95"/>
                  </a:cubicBezTo>
                  <a:cubicBezTo>
                    <a:pt x="355" y="96"/>
                    <a:pt x="343" y="96"/>
                    <a:pt x="332" y="97"/>
                  </a:cubicBezTo>
                  <a:cubicBezTo>
                    <a:pt x="309" y="99"/>
                    <a:pt x="285" y="103"/>
                    <a:pt x="260" y="110"/>
                  </a:cubicBezTo>
                  <a:cubicBezTo>
                    <a:pt x="249" y="113"/>
                    <a:pt x="238" y="117"/>
                    <a:pt x="226" y="121"/>
                  </a:cubicBezTo>
                  <a:cubicBezTo>
                    <a:pt x="215" y="125"/>
                    <a:pt x="203" y="129"/>
                    <a:pt x="191" y="134"/>
                  </a:cubicBezTo>
                  <a:cubicBezTo>
                    <a:pt x="188" y="136"/>
                    <a:pt x="188" y="136"/>
                    <a:pt x="188" y="136"/>
                  </a:cubicBezTo>
                  <a:cubicBezTo>
                    <a:pt x="187" y="136"/>
                    <a:pt x="188" y="137"/>
                    <a:pt x="188" y="137"/>
                  </a:cubicBezTo>
                  <a:cubicBezTo>
                    <a:pt x="193" y="135"/>
                    <a:pt x="197" y="134"/>
                    <a:pt x="197" y="134"/>
                  </a:cubicBezTo>
                  <a:cubicBezTo>
                    <a:pt x="207" y="131"/>
                    <a:pt x="218" y="128"/>
                    <a:pt x="229" y="125"/>
                  </a:cubicBezTo>
                  <a:close/>
                  <a:moveTo>
                    <a:pt x="113" y="44"/>
                  </a:moveTo>
                  <a:cubicBezTo>
                    <a:pt x="130" y="40"/>
                    <a:pt x="147" y="36"/>
                    <a:pt x="164" y="31"/>
                  </a:cubicBezTo>
                  <a:cubicBezTo>
                    <a:pt x="177" y="28"/>
                    <a:pt x="190" y="25"/>
                    <a:pt x="203" y="22"/>
                  </a:cubicBezTo>
                  <a:cubicBezTo>
                    <a:pt x="209" y="20"/>
                    <a:pt x="216" y="19"/>
                    <a:pt x="222" y="17"/>
                  </a:cubicBezTo>
                  <a:cubicBezTo>
                    <a:pt x="223" y="17"/>
                    <a:pt x="223" y="17"/>
                    <a:pt x="222" y="17"/>
                  </a:cubicBezTo>
                  <a:cubicBezTo>
                    <a:pt x="200" y="20"/>
                    <a:pt x="177" y="25"/>
                    <a:pt x="149" y="30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97" y="40"/>
                    <a:pt x="90" y="41"/>
                    <a:pt x="82" y="43"/>
                  </a:cubicBezTo>
                  <a:cubicBezTo>
                    <a:pt x="79" y="43"/>
                    <a:pt x="76" y="44"/>
                    <a:pt x="73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54" y="49"/>
                    <a:pt x="39" y="51"/>
                    <a:pt x="25" y="53"/>
                  </a:cubicBezTo>
                  <a:cubicBezTo>
                    <a:pt x="16" y="54"/>
                    <a:pt x="8" y="55"/>
                    <a:pt x="1" y="55"/>
                  </a:cubicBezTo>
                  <a:cubicBezTo>
                    <a:pt x="0" y="55"/>
                    <a:pt x="0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7" y="58"/>
                    <a:pt x="12" y="58"/>
                    <a:pt x="18" y="58"/>
                  </a:cubicBezTo>
                  <a:cubicBezTo>
                    <a:pt x="20" y="58"/>
                    <a:pt x="22" y="58"/>
                    <a:pt x="24" y="58"/>
                  </a:cubicBezTo>
                  <a:cubicBezTo>
                    <a:pt x="40" y="58"/>
                    <a:pt x="56" y="55"/>
                    <a:pt x="68" y="53"/>
                  </a:cubicBezTo>
                  <a:cubicBezTo>
                    <a:pt x="82" y="51"/>
                    <a:pt x="96" y="48"/>
                    <a:pt x="113" y="44"/>
                  </a:cubicBezTo>
                  <a:close/>
                  <a:moveTo>
                    <a:pt x="357" y="2"/>
                  </a:moveTo>
                  <a:cubicBezTo>
                    <a:pt x="367" y="2"/>
                    <a:pt x="377" y="3"/>
                    <a:pt x="388" y="3"/>
                  </a:cubicBezTo>
                  <a:cubicBezTo>
                    <a:pt x="403" y="5"/>
                    <a:pt x="418" y="6"/>
                    <a:pt x="434" y="9"/>
                  </a:cubicBezTo>
                  <a:cubicBezTo>
                    <a:pt x="445" y="10"/>
                    <a:pt x="455" y="11"/>
                    <a:pt x="465" y="13"/>
                  </a:cubicBezTo>
                  <a:cubicBezTo>
                    <a:pt x="470" y="13"/>
                    <a:pt x="475" y="14"/>
                    <a:pt x="480" y="15"/>
                  </a:cubicBezTo>
                  <a:cubicBezTo>
                    <a:pt x="488" y="16"/>
                    <a:pt x="488" y="16"/>
                    <a:pt x="488" y="16"/>
                  </a:cubicBezTo>
                  <a:cubicBezTo>
                    <a:pt x="499" y="18"/>
                    <a:pt x="510" y="19"/>
                    <a:pt x="521" y="20"/>
                  </a:cubicBezTo>
                  <a:cubicBezTo>
                    <a:pt x="521" y="21"/>
                    <a:pt x="522" y="20"/>
                    <a:pt x="521" y="20"/>
                  </a:cubicBezTo>
                  <a:cubicBezTo>
                    <a:pt x="507" y="17"/>
                    <a:pt x="495" y="14"/>
                    <a:pt x="482" y="12"/>
                  </a:cubicBezTo>
                  <a:cubicBezTo>
                    <a:pt x="467" y="8"/>
                    <a:pt x="452" y="6"/>
                    <a:pt x="437" y="3"/>
                  </a:cubicBezTo>
                  <a:cubicBezTo>
                    <a:pt x="431" y="3"/>
                    <a:pt x="425" y="2"/>
                    <a:pt x="419" y="1"/>
                  </a:cubicBezTo>
                  <a:cubicBezTo>
                    <a:pt x="418" y="1"/>
                    <a:pt x="418" y="1"/>
                    <a:pt x="418" y="1"/>
                  </a:cubicBezTo>
                  <a:cubicBezTo>
                    <a:pt x="408" y="0"/>
                    <a:pt x="398" y="0"/>
                    <a:pt x="387" y="0"/>
                  </a:cubicBezTo>
                  <a:cubicBezTo>
                    <a:pt x="377" y="0"/>
                    <a:pt x="367" y="0"/>
                    <a:pt x="356" y="1"/>
                  </a:cubicBezTo>
                  <a:cubicBezTo>
                    <a:pt x="356" y="1"/>
                    <a:pt x="356" y="1"/>
                    <a:pt x="357" y="2"/>
                  </a:cubicBezTo>
                  <a:close/>
                  <a:moveTo>
                    <a:pt x="522" y="84"/>
                  </a:moveTo>
                  <a:cubicBezTo>
                    <a:pt x="494" y="80"/>
                    <a:pt x="466" y="77"/>
                    <a:pt x="440" y="75"/>
                  </a:cubicBezTo>
                  <a:cubicBezTo>
                    <a:pt x="419" y="74"/>
                    <a:pt x="398" y="73"/>
                    <a:pt x="379" y="73"/>
                  </a:cubicBezTo>
                  <a:cubicBezTo>
                    <a:pt x="367" y="73"/>
                    <a:pt x="356" y="73"/>
                    <a:pt x="345" y="74"/>
                  </a:cubicBezTo>
                  <a:cubicBezTo>
                    <a:pt x="313" y="75"/>
                    <a:pt x="281" y="79"/>
                    <a:pt x="252" y="84"/>
                  </a:cubicBezTo>
                  <a:cubicBezTo>
                    <a:pt x="227" y="89"/>
                    <a:pt x="203" y="95"/>
                    <a:pt x="180" y="103"/>
                  </a:cubicBezTo>
                  <a:cubicBezTo>
                    <a:pt x="170" y="107"/>
                    <a:pt x="170" y="107"/>
                    <a:pt x="170" y="107"/>
                  </a:cubicBezTo>
                  <a:cubicBezTo>
                    <a:pt x="160" y="112"/>
                    <a:pt x="150" y="117"/>
                    <a:pt x="140" y="121"/>
                  </a:cubicBezTo>
                  <a:cubicBezTo>
                    <a:pt x="129" y="126"/>
                    <a:pt x="116" y="132"/>
                    <a:pt x="102" y="137"/>
                  </a:cubicBezTo>
                  <a:cubicBezTo>
                    <a:pt x="101" y="137"/>
                    <a:pt x="100" y="137"/>
                    <a:pt x="99" y="138"/>
                  </a:cubicBezTo>
                  <a:cubicBezTo>
                    <a:pt x="97" y="138"/>
                    <a:pt x="98" y="141"/>
                    <a:pt x="99" y="141"/>
                  </a:cubicBezTo>
                  <a:cubicBezTo>
                    <a:pt x="104" y="140"/>
                    <a:pt x="109" y="140"/>
                    <a:pt x="115" y="138"/>
                  </a:cubicBezTo>
                  <a:cubicBezTo>
                    <a:pt x="127" y="135"/>
                    <a:pt x="139" y="131"/>
                    <a:pt x="149" y="128"/>
                  </a:cubicBezTo>
                  <a:cubicBezTo>
                    <a:pt x="156" y="126"/>
                    <a:pt x="163" y="123"/>
                    <a:pt x="170" y="121"/>
                  </a:cubicBezTo>
                  <a:cubicBezTo>
                    <a:pt x="175" y="119"/>
                    <a:pt x="179" y="117"/>
                    <a:pt x="184" y="115"/>
                  </a:cubicBezTo>
                  <a:cubicBezTo>
                    <a:pt x="196" y="111"/>
                    <a:pt x="208" y="107"/>
                    <a:pt x="220" y="103"/>
                  </a:cubicBezTo>
                  <a:cubicBezTo>
                    <a:pt x="232" y="99"/>
                    <a:pt x="244" y="96"/>
                    <a:pt x="256" y="93"/>
                  </a:cubicBezTo>
                  <a:cubicBezTo>
                    <a:pt x="268" y="90"/>
                    <a:pt x="281" y="87"/>
                    <a:pt x="293" y="85"/>
                  </a:cubicBezTo>
                  <a:cubicBezTo>
                    <a:pt x="299" y="84"/>
                    <a:pt x="305" y="83"/>
                    <a:pt x="312" y="83"/>
                  </a:cubicBezTo>
                  <a:cubicBezTo>
                    <a:pt x="318" y="82"/>
                    <a:pt x="325" y="82"/>
                    <a:pt x="330" y="81"/>
                  </a:cubicBezTo>
                  <a:cubicBezTo>
                    <a:pt x="343" y="80"/>
                    <a:pt x="357" y="80"/>
                    <a:pt x="372" y="80"/>
                  </a:cubicBezTo>
                  <a:cubicBezTo>
                    <a:pt x="382" y="80"/>
                    <a:pt x="393" y="80"/>
                    <a:pt x="405" y="80"/>
                  </a:cubicBezTo>
                  <a:cubicBezTo>
                    <a:pt x="423" y="81"/>
                    <a:pt x="440" y="82"/>
                    <a:pt x="457" y="83"/>
                  </a:cubicBezTo>
                  <a:cubicBezTo>
                    <a:pt x="465" y="83"/>
                    <a:pt x="472" y="84"/>
                    <a:pt x="479" y="84"/>
                  </a:cubicBezTo>
                  <a:cubicBezTo>
                    <a:pt x="482" y="84"/>
                    <a:pt x="482" y="84"/>
                    <a:pt x="482" y="84"/>
                  </a:cubicBezTo>
                  <a:cubicBezTo>
                    <a:pt x="493" y="85"/>
                    <a:pt x="505" y="85"/>
                    <a:pt x="516" y="86"/>
                  </a:cubicBezTo>
                  <a:cubicBezTo>
                    <a:pt x="518" y="86"/>
                    <a:pt x="520" y="86"/>
                    <a:pt x="522" y="86"/>
                  </a:cubicBezTo>
                  <a:cubicBezTo>
                    <a:pt x="523" y="86"/>
                    <a:pt x="523" y="84"/>
                    <a:pt x="522" y="84"/>
                  </a:cubicBezTo>
                  <a:close/>
                  <a:moveTo>
                    <a:pt x="157" y="91"/>
                  </a:moveTo>
                  <a:cubicBezTo>
                    <a:pt x="160" y="89"/>
                    <a:pt x="164" y="88"/>
                    <a:pt x="168" y="86"/>
                  </a:cubicBezTo>
                  <a:cubicBezTo>
                    <a:pt x="193" y="76"/>
                    <a:pt x="217" y="65"/>
                    <a:pt x="242" y="57"/>
                  </a:cubicBezTo>
                  <a:cubicBezTo>
                    <a:pt x="271" y="48"/>
                    <a:pt x="297" y="43"/>
                    <a:pt x="322" y="41"/>
                  </a:cubicBezTo>
                  <a:cubicBezTo>
                    <a:pt x="331" y="40"/>
                    <a:pt x="340" y="40"/>
                    <a:pt x="349" y="40"/>
                  </a:cubicBezTo>
                  <a:cubicBezTo>
                    <a:pt x="366" y="40"/>
                    <a:pt x="384" y="41"/>
                    <a:pt x="403" y="43"/>
                  </a:cubicBezTo>
                  <a:cubicBezTo>
                    <a:pt x="415" y="45"/>
                    <a:pt x="428" y="47"/>
                    <a:pt x="443" y="49"/>
                  </a:cubicBezTo>
                  <a:cubicBezTo>
                    <a:pt x="449" y="50"/>
                    <a:pt x="456" y="52"/>
                    <a:pt x="462" y="53"/>
                  </a:cubicBezTo>
                  <a:cubicBezTo>
                    <a:pt x="469" y="54"/>
                    <a:pt x="475" y="55"/>
                    <a:pt x="482" y="57"/>
                  </a:cubicBezTo>
                  <a:cubicBezTo>
                    <a:pt x="489" y="58"/>
                    <a:pt x="496" y="60"/>
                    <a:pt x="503" y="61"/>
                  </a:cubicBezTo>
                  <a:cubicBezTo>
                    <a:pt x="509" y="63"/>
                    <a:pt x="516" y="64"/>
                    <a:pt x="522" y="66"/>
                  </a:cubicBezTo>
                  <a:cubicBezTo>
                    <a:pt x="522" y="66"/>
                    <a:pt x="523" y="65"/>
                    <a:pt x="522" y="65"/>
                  </a:cubicBezTo>
                  <a:cubicBezTo>
                    <a:pt x="510" y="62"/>
                    <a:pt x="496" y="58"/>
                    <a:pt x="482" y="54"/>
                  </a:cubicBezTo>
                  <a:cubicBezTo>
                    <a:pt x="475" y="53"/>
                    <a:pt x="468" y="51"/>
                    <a:pt x="461" y="49"/>
                  </a:cubicBezTo>
                  <a:cubicBezTo>
                    <a:pt x="454" y="48"/>
                    <a:pt x="447" y="46"/>
                    <a:pt x="440" y="45"/>
                  </a:cubicBezTo>
                  <a:cubicBezTo>
                    <a:pt x="425" y="42"/>
                    <a:pt x="411" y="40"/>
                    <a:pt x="398" y="39"/>
                  </a:cubicBezTo>
                  <a:cubicBezTo>
                    <a:pt x="383" y="37"/>
                    <a:pt x="368" y="36"/>
                    <a:pt x="354" y="36"/>
                  </a:cubicBezTo>
                  <a:cubicBezTo>
                    <a:pt x="340" y="36"/>
                    <a:pt x="326" y="37"/>
                    <a:pt x="313" y="39"/>
                  </a:cubicBezTo>
                  <a:cubicBezTo>
                    <a:pt x="287" y="42"/>
                    <a:pt x="261" y="49"/>
                    <a:pt x="231" y="59"/>
                  </a:cubicBezTo>
                  <a:cubicBezTo>
                    <a:pt x="205" y="68"/>
                    <a:pt x="180" y="79"/>
                    <a:pt x="152" y="92"/>
                  </a:cubicBezTo>
                  <a:cubicBezTo>
                    <a:pt x="139" y="98"/>
                    <a:pt x="127" y="103"/>
                    <a:pt x="116" y="107"/>
                  </a:cubicBezTo>
                  <a:cubicBezTo>
                    <a:pt x="116" y="107"/>
                    <a:pt x="116" y="108"/>
                    <a:pt x="117" y="108"/>
                  </a:cubicBezTo>
                  <a:cubicBezTo>
                    <a:pt x="122" y="106"/>
                    <a:pt x="127" y="104"/>
                    <a:pt x="131" y="102"/>
                  </a:cubicBezTo>
                  <a:cubicBezTo>
                    <a:pt x="140" y="98"/>
                    <a:pt x="148" y="95"/>
                    <a:pt x="157" y="91"/>
                  </a:cubicBezTo>
                  <a:close/>
                  <a:moveTo>
                    <a:pt x="470" y="233"/>
                  </a:moveTo>
                  <a:cubicBezTo>
                    <a:pt x="467" y="234"/>
                    <a:pt x="465" y="234"/>
                    <a:pt x="462" y="235"/>
                  </a:cubicBezTo>
                  <a:cubicBezTo>
                    <a:pt x="457" y="236"/>
                    <a:pt x="457" y="236"/>
                    <a:pt x="457" y="236"/>
                  </a:cubicBezTo>
                  <a:cubicBezTo>
                    <a:pt x="439" y="240"/>
                    <a:pt x="422" y="243"/>
                    <a:pt x="406" y="248"/>
                  </a:cubicBezTo>
                  <a:cubicBezTo>
                    <a:pt x="393" y="252"/>
                    <a:pt x="379" y="257"/>
                    <a:pt x="366" y="261"/>
                  </a:cubicBezTo>
                  <a:cubicBezTo>
                    <a:pt x="358" y="264"/>
                    <a:pt x="350" y="266"/>
                    <a:pt x="343" y="269"/>
                  </a:cubicBezTo>
                  <a:cubicBezTo>
                    <a:pt x="342" y="269"/>
                    <a:pt x="341" y="271"/>
                    <a:pt x="343" y="271"/>
                  </a:cubicBezTo>
                  <a:cubicBezTo>
                    <a:pt x="343" y="271"/>
                    <a:pt x="344" y="271"/>
                    <a:pt x="345" y="270"/>
                  </a:cubicBezTo>
                  <a:cubicBezTo>
                    <a:pt x="348" y="270"/>
                    <a:pt x="351" y="269"/>
                    <a:pt x="354" y="269"/>
                  </a:cubicBezTo>
                  <a:cubicBezTo>
                    <a:pt x="357" y="268"/>
                    <a:pt x="360" y="268"/>
                    <a:pt x="363" y="267"/>
                  </a:cubicBezTo>
                  <a:cubicBezTo>
                    <a:pt x="369" y="266"/>
                    <a:pt x="375" y="265"/>
                    <a:pt x="382" y="263"/>
                  </a:cubicBezTo>
                  <a:cubicBezTo>
                    <a:pt x="394" y="260"/>
                    <a:pt x="407" y="257"/>
                    <a:pt x="419" y="253"/>
                  </a:cubicBezTo>
                  <a:cubicBezTo>
                    <a:pt x="438" y="247"/>
                    <a:pt x="455" y="241"/>
                    <a:pt x="471" y="235"/>
                  </a:cubicBezTo>
                  <a:cubicBezTo>
                    <a:pt x="472" y="235"/>
                    <a:pt x="471" y="233"/>
                    <a:pt x="470" y="233"/>
                  </a:cubicBezTo>
                  <a:close/>
                  <a:moveTo>
                    <a:pt x="615" y="61"/>
                  </a:moveTo>
                  <a:cubicBezTo>
                    <a:pt x="611" y="61"/>
                    <a:pt x="607" y="62"/>
                    <a:pt x="603" y="62"/>
                  </a:cubicBezTo>
                  <a:cubicBezTo>
                    <a:pt x="595" y="62"/>
                    <a:pt x="588" y="62"/>
                    <a:pt x="580" y="61"/>
                  </a:cubicBezTo>
                  <a:cubicBezTo>
                    <a:pt x="565" y="59"/>
                    <a:pt x="550" y="56"/>
                    <a:pt x="536" y="53"/>
                  </a:cubicBezTo>
                  <a:cubicBezTo>
                    <a:pt x="521" y="50"/>
                    <a:pt x="506" y="47"/>
                    <a:pt x="492" y="44"/>
                  </a:cubicBezTo>
                  <a:cubicBezTo>
                    <a:pt x="462" y="37"/>
                    <a:pt x="433" y="31"/>
                    <a:pt x="404" y="27"/>
                  </a:cubicBezTo>
                  <a:cubicBezTo>
                    <a:pt x="389" y="25"/>
                    <a:pt x="374" y="24"/>
                    <a:pt x="359" y="24"/>
                  </a:cubicBezTo>
                  <a:cubicBezTo>
                    <a:pt x="352" y="24"/>
                    <a:pt x="344" y="24"/>
                    <a:pt x="337" y="24"/>
                  </a:cubicBezTo>
                  <a:cubicBezTo>
                    <a:pt x="329" y="25"/>
                    <a:pt x="322" y="25"/>
                    <a:pt x="314" y="26"/>
                  </a:cubicBezTo>
                  <a:cubicBezTo>
                    <a:pt x="300" y="28"/>
                    <a:pt x="285" y="30"/>
                    <a:pt x="270" y="33"/>
                  </a:cubicBezTo>
                  <a:cubicBezTo>
                    <a:pt x="256" y="36"/>
                    <a:pt x="241" y="40"/>
                    <a:pt x="227" y="44"/>
                  </a:cubicBezTo>
                  <a:cubicBezTo>
                    <a:pt x="213" y="48"/>
                    <a:pt x="198" y="53"/>
                    <a:pt x="184" y="57"/>
                  </a:cubicBezTo>
                  <a:cubicBezTo>
                    <a:pt x="170" y="62"/>
                    <a:pt x="156" y="67"/>
                    <a:pt x="142" y="71"/>
                  </a:cubicBezTo>
                  <a:cubicBezTo>
                    <a:pt x="127" y="76"/>
                    <a:pt x="113" y="81"/>
                    <a:pt x="99" y="86"/>
                  </a:cubicBezTo>
                  <a:cubicBezTo>
                    <a:pt x="84" y="90"/>
                    <a:pt x="70" y="94"/>
                    <a:pt x="55" y="97"/>
                  </a:cubicBezTo>
                  <a:cubicBezTo>
                    <a:pt x="47" y="99"/>
                    <a:pt x="40" y="100"/>
                    <a:pt x="32" y="100"/>
                  </a:cubicBezTo>
                  <a:cubicBezTo>
                    <a:pt x="31" y="100"/>
                    <a:pt x="31" y="100"/>
                    <a:pt x="30" y="100"/>
                  </a:cubicBezTo>
                  <a:cubicBezTo>
                    <a:pt x="28" y="100"/>
                    <a:pt x="27" y="104"/>
                    <a:pt x="30" y="105"/>
                  </a:cubicBezTo>
                  <a:cubicBezTo>
                    <a:pt x="35" y="106"/>
                    <a:pt x="40" y="107"/>
                    <a:pt x="45" y="108"/>
                  </a:cubicBezTo>
                  <a:cubicBezTo>
                    <a:pt x="52" y="108"/>
                    <a:pt x="59" y="108"/>
                    <a:pt x="66" y="107"/>
                  </a:cubicBezTo>
                  <a:cubicBezTo>
                    <a:pt x="80" y="105"/>
                    <a:pt x="93" y="101"/>
                    <a:pt x="107" y="96"/>
                  </a:cubicBezTo>
                  <a:cubicBezTo>
                    <a:pt x="114" y="94"/>
                    <a:pt x="120" y="91"/>
                    <a:pt x="127" y="89"/>
                  </a:cubicBezTo>
                  <a:cubicBezTo>
                    <a:pt x="134" y="86"/>
                    <a:pt x="141" y="84"/>
                    <a:pt x="147" y="81"/>
                  </a:cubicBezTo>
                  <a:cubicBezTo>
                    <a:pt x="161" y="76"/>
                    <a:pt x="174" y="70"/>
                    <a:pt x="187" y="65"/>
                  </a:cubicBezTo>
                  <a:cubicBezTo>
                    <a:pt x="201" y="60"/>
                    <a:pt x="214" y="55"/>
                    <a:pt x="228" y="51"/>
                  </a:cubicBezTo>
                  <a:cubicBezTo>
                    <a:pt x="256" y="42"/>
                    <a:pt x="284" y="34"/>
                    <a:pt x="312" y="31"/>
                  </a:cubicBezTo>
                  <a:cubicBezTo>
                    <a:pt x="341" y="27"/>
                    <a:pt x="370" y="28"/>
                    <a:pt x="399" y="31"/>
                  </a:cubicBezTo>
                  <a:cubicBezTo>
                    <a:pt x="413" y="32"/>
                    <a:pt x="427" y="34"/>
                    <a:pt x="442" y="37"/>
                  </a:cubicBezTo>
                  <a:cubicBezTo>
                    <a:pt x="449" y="38"/>
                    <a:pt x="456" y="39"/>
                    <a:pt x="463" y="41"/>
                  </a:cubicBezTo>
                  <a:cubicBezTo>
                    <a:pt x="470" y="42"/>
                    <a:pt x="477" y="44"/>
                    <a:pt x="484" y="45"/>
                  </a:cubicBezTo>
                  <a:cubicBezTo>
                    <a:pt x="512" y="52"/>
                    <a:pt x="540" y="59"/>
                    <a:pt x="568" y="64"/>
                  </a:cubicBezTo>
                  <a:cubicBezTo>
                    <a:pt x="575" y="65"/>
                    <a:pt x="582" y="66"/>
                    <a:pt x="589" y="66"/>
                  </a:cubicBezTo>
                  <a:cubicBezTo>
                    <a:pt x="596" y="67"/>
                    <a:pt x="603" y="67"/>
                    <a:pt x="610" y="65"/>
                  </a:cubicBezTo>
                  <a:cubicBezTo>
                    <a:pt x="612" y="65"/>
                    <a:pt x="615" y="64"/>
                    <a:pt x="617" y="63"/>
                  </a:cubicBezTo>
                  <a:cubicBezTo>
                    <a:pt x="618" y="63"/>
                    <a:pt x="617" y="60"/>
                    <a:pt x="615" y="61"/>
                  </a:cubicBezTo>
                  <a:close/>
                  <a:moveTo>
                    <a:pt x="514" y="138"/>
                  </a:moveTo>
                  <a:cubicBezTo>
                    <a:pt x="505" y="140"/>
                    <a:pt x="496" y="141"/>
                    <a:pt x="486" y="143"/>
                  </a:cubicBezTo>
                  <a:cubicBezTo>
                    <a:pt x="472" y="145"/>
                    <a:pt x="458" y="147"/>
                    <a:pt x="444" y="150"/>
                  </a:cubicBezTo>
                  <a:cubicBezTo>
                    <a:pt x="435" y="151"/>
                    <a:pt x="426" y="152"/>
                    <a:pt x="417" y="154"/>
                  </a:cubicBezTo>
                  <a:cubicBezTo>
                    <a:pt x="404" y="156"/>
                    <a:pt x="393" y="158"/>
                    <a:pt x="383" y="159"/>
                  </a:cubicBezTo>
                  <a:cubicBezTo>
                    <a:pt x="373" y="161"/>
                    <a:pt x="362" y="163"/>
                    <a:pt x="350" y="166"/>
                  </a:cubicBezTo>
                  <a:cubicBezTo>
                    <a:pt x="328" y="172"/>
                    <a:pt x="307" y="178"/>
                    <a:pt x="286" y="184"/>
                  </a:cubicBezTo>
                  <a:cubicBezTo>
                    <a:pt x="283" y="185"/>
                    <a:pt x="283" y="185"/>
                    <a:pt x="283" y="185"/>
                  </a:cubicBezTo>
                  <a:cubicBezTo>
                    <a:pt x="272" y="188"/>
                    <a:pt x="261" y="191"/>
                    <a:pt x="250" y="194"/>
                  </a:cubicBezTo>
                  <a:cubicBezTo>
                    <a:pt x="239" y="197"/>
                    <a:pt x="229" y="200"/>
                    <a:pt x="221" y="202"/>
                  </a:cubicBezTo>
                  <a:cubicBezTo>
                    <a:pt x="219" y="202"/>
                    <a:pt x="220" y="204"/>
                    <a:pt x="221" y="204"/>
                  </a:cubicBezTo>
                  <a:cubicBezTo>
                    <a:pt x="243" y="204"/>
                    <a:pt x="265" y="202"/>
                    <a:pt x="290" y="199"/>
                  </a:cubicBezTo>
                  <a:cubicBezTo>
                    <a:pt x="312" y="196"/>
                    <a:pt x="334" y="192"/>
                    <a:pt x="359" y="187"/>
                  </a:cubicBezTo>
                  <a:cubicBezTo>
                    <a:pt x="409" y="177"/>
                    <a:pt x="453" y="165"/>
                    <a:pt x="493" y="149"/>
                  </a:cubicBezTo>
                  <a:cubicBezTo>
                    <a:pt x="500" y="146"/>
                    <a:pt x="507" y="143"/>
                    <a:pt x="514" y="140"/>
                  </a:cubicBezTo>
                  <a:cubicBezTo>
                    <a:pt x="515" y="140"/>
                    <a:pt x="515" y="138"/>
                    <a:pt x="514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184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8D5AD5-6B3A-7D4F-90FA-35237576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69" y="325771"/>
            <a:ext cx="8418747" cy="648512"/>
          </a:xfrm>
        </p:spPr>
        <p:txBody>
          <a:bodyPr/>
          <a:lstStyle/>
          <a:p>
            <a:r>
              <a:rPr lang="nb-NO" dirty="0"/>
              <a:t>Stil og utforming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9DC201-6B8E-6148-950F-A84F9B04D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69" y="1037698"/>
            <a:ext cx="7681327" cy="3613774"/>
          </a:xfrm>
        </p:spPr>
        <p:txBody>
          <a:bodyPr vert="horz" lIns="90000" tIns="46800" rIns="90000" bIns="46800" rtlCol="0" anchor="t">
            <a:noAutofit/>
          </a:bodyPr>
          <a:lstStyle/>
          <a:p>
            <a:pPr marL="0" indent="0">
              <a:buNone/>
            </a:pPr>
            <a:r>
              <a:rPr lang="nb-NO" sz="1800" dirty="0"/>
              <a:t>All visuell kommunikasjon ved/fra NTNU skal se ut som det kommer fra NTNU. Vi bruker NTNUs grafiske profil i farger, skrifttyper, osv. Se presentasjon av NTNUs grafiske profil: </a:t>
            </a:r>
            <a:r>
              <a:rPr lang="nb-NO" sz="1800" dirty="0">
                <a:hlinkClick r:id="rId2"/>
              </a:rPr>
              <a:t>https://innsida.ntnu.no/logo-og-maler</a:t>
            </a:r>
            <a:br>
              <a:rPr lang="nb-NO" sz="1800" dirty="0"/>
            </a:br>
            <a:br>
              <a:rPr lang="nb-NO" sz="1800" dirty="0"/>
            </a:br>
            <a:r>
              <a:rPr lang="nb-NO" sz="1800" dirty="0"/>
              <a:t>I de påfølgende </a:t>
            </a:r>
            <a:r>
              <a:rPr lang="nb-NO" sz="1800" dirty="0" err="1"/>
              <a:t>slidene</a:t>
            </a:r>
            <a:r>
              <a:rPr lang="nb-NO" sz="1800" dirty="0"/>
              <a:t> finner du retningslinjer, hjelp og elementer du kan kopiere med deg videre i egne presentasjoner, videoer/bilder og dokumenter. </a:t>
            </a:r>
          </a:p>
        </p:txBody>
      </p:sp>
    </p:spTree>
    <p:extLst>
      <p:ext uri="{BB962C8B-B14F-4D97-AF65-F5344CB8AC3E}">
        <p14:creationId xmlns:p14="http://schemas.microsoft.com/office/powerpoint/2010/main" val="54567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le 1">
            <a:extLst>
              <a:ext uri="{FF2B5EF4-FFF2-40B4-BE49-F238E27FC236}">
                <a16:creationId xmlns:a16="http://schemas.microsoft.com/office/drawing/2014/main" id="{DB883D67-D703-744F-873A-54C4435F1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15" y="146630"/>
            <a:ext cx="8518770" cy="833178"/>
          </a:xfrm>
        </p:spPr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Universell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utforming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Forsikre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deg om at det du lager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lesbart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Rectangle 2">
            <a:extLst>
              <a:ext uri="{FF2B5EF4-FFF2-40B4-BE49-F238E27FC236}">
                <a16:creationId xmlns:a16="http://schemas.microsoft.com/office/drawing/2014/main" id="{13C02087-DDBC-5945-AC74-CF9FF0AB7F99}"/>
              </a:ext>
            </a:extLst>
          </p:cNvPr>
          <p:cNvSpPr/>
          <p:nvPr/>
        </p:nvSpPr>
        <p:spPr>
          <a:xfrm>
            <a:off x="350324" y="1091906"/>
            <a:ext cx="2875085" cy="3244421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27432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200"/>
              </a:spcAft>
            </a:pPr>
            <a:r>
              <a:rPr lang="en-US" sz="1700" dirty="0" err="1">
                <a:solidFill>
                  <a:schemeClr val="bg1"/>
                </a:solidFill>
              </a:rPr>
              <a:t>Ved</a:t>
            </a:r>
            <a:r>
              <a:rPr lang="en-US" sz="1700" dirty="0">
                <a:solidFill>
                  <a:schemeClr val="bg1"/>
                </a:solidFill>
              </a:rPr>
              <a:t> NTNU lager vi </a:t>
            </a:r>
            <a:r>
              <a:rPr lang="en-US" sz="1700" dirty="0" err="1">
                <a:solidFill>
                  <a:schemeClr val="bg1"/>
                </a:solidFill>
              </a:rPr>
              <a:t>ryddige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lesbare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produkter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som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er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tilgjengelige</a:t>
            </a:r>
            <a:r>
              <a:rPr lang="en-US" sz="1700" dirty="0">
                <a:solidFill>
                  <a:schemeClr val="bg1"/>
                </a:solidFill>
              </a:rPr>
              <a:t> for </a:t>
            </a:r>
            <a:r>
              <a:rPr lang="en-US" sz="1700" dirty="0" err="1">
                <a:solidFill>
                  <a:schemeClr val="bg1"/>
                </a:solidFill>
              </a:rPr>
              <a:t>flest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mulig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lesere</a:t>
            </a:r>
            <a:r>
              <a:rPr lang="en-US" sz="1700" dirty="0">
                <a:solidFill>
                  <a:schemeClr val="bg1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1700" dirty="0">
                <a:solidFill>
                  <a:schemeClr val="bg1"/>
                </a:solidFill>
              </a:rPr>
              <a:t>Mer om </a:t>
            </a:r>
            <a:r>
              <a:rPr lang="en-US" sz="1700" dirty="0" err="1">
                <a:solidFill>
                  <a:schemeClr val="bg1"/>
                </a:solidFill>
              </a:rPr>
              <a:t>universell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utforming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på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neste</a:t>
            </a:r>
            <a:r>
              <a:rPr lang="en-US" sz="1700" dirty="0">
                <a:solidFill>
                  <a:schemeClr val="bg1"/>
                </a:solidFill>
              </a:rPr>
              <a:t> side.</a:t>
            </a:r>
            <a:endParaRPr lang="en-US" sz="1700" dirty="0">
              <a:solidFill>
                <a:schemeClr val="bg1"/>
              </a:solidFill>
              <a:cs typeface="Arial"/>
            </a:endParaRPr>
          </a:p>
          <a:p>
            <a:pPr>
              <a:spcAft>
                <a:spcPts val="1200"/>
              </a:spcAft>
            </a:pPr>
            <a:endParaRPr lang="en-US" sz="1700" dirty="0">
              <a:solidFill>
                <a:schemeClr val="bg1"/>
              </a:solidFill>
            </a:endParaRP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67FAF13E-3B42-9B4E-AD8C-8A13D2ED4082}"/>
              </a:ext>
            </a:extLst>
          </p:cNvPr>
          <p:cNvGrpSpPr/>
          <p:nvPr/>
        </p:nvGrpSpPr>
        <p:grpSpPr>
          <a:xfrm>
            <a:off x="3324860" y="1091906"/>
            <a:ext cx="5506403" cy="591948"/>
            <a:chOff x="3324860" y="1063625"/>
            <a:chExt cx="5506403" cy="591948"/>
          </a:xfrm>
        </p:grpSpPr>
        <p:sp>
          <p:nvSpPr>
            <p:cNvPr id="247" name="Rectangle 4">
              <a:extLst>
                <a:ext uri="{FF2B5EF4-FFF2-40B4-BE49-F238E27FC236}">
                  <a16:creationId xmlns:a16="http://schemas.microsoft.com/office/drawing/2014/main" id="{573A7329-4A8A-A443-82F0-C714C6686673}"/>
                </a:ext>
              </a:extLst>
            </p:cNvPr>
            <p:cNvSpPr/>
            <p:nvPr/>
          </p:nvSpPr>
          <p:spPr>
            <a:xfrm>
              <a:off x="3324860" y="1063625"/>
              <a:ext cx="137160" cy="591948"/>
            </a:xfrm>
            <a:prstGeom prst="rect">
              <a:avLst/>
            </a:prstGeom>
            <a:solidFill>
              <a:schemeClr val="tx2"/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7160" tIns="137160" rIns="137160" bIns="137160" rtlCol="0" anchor="ctr"/>
            <a:lstStyle/>
            <a:p>
              <a:pPr>
                <a:spcAft>
                  <a:spcPts val="1200"/>
                </a:spcAft>
                <a:buClr>
                  <a:schemeClr val="accent1"/>
                </a:buClr>
              </a:pPr>
              <a:endParaRPr 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248" name="Rectangle 5">
              <a:extLst>
                <a:ext uri="{FF2B5EF4-FFF2-40B4-BE49-F238E27FC236}">
                  <a16:creationId xmlns:a16="http://schemas.microsoft.com/office/drawing/2014/main" id="{164F52E1-A2DE-0740-8147-A53EDD69C621}"/>
                </a:ext>
              </a:extLst>
            </p:cNvPr>
            <p:cNvSpPr/>
            <p:nvPr/>
          </p:nvSpPr>
          <p:spPr>
            <a:xfrm>
              <a:off x="3462021" y="1063625"/>
              <a:ext cx="5369242" cy="591948"/>
            </a:xfrm>
            <a:prstGeom prst="rect">
              <a:avLst/>
            </a:prstGeom>
            <a:solidFill>
              <a:schemeClr val="accent5"/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274320" rtlCol="0" anchor="ctr"/>
            <a:lstStyle/>
            <a:p>
              <a:pPr>
                <a:spcAft>
                  <a:spcPts val="1200"/>
                </a:spcAft>
                <a:buClr>
                  <a:schemeClr val="accent1"/>
                </a:buClr>
              </a:pPr>
              <a:r>
                <a:rPr lang="en-US" sz="1200" dirty="0" err="1">
                  <a:solidFill>
                    <a:schemeClr val="tx1"/>
                  </a:solidFill>
                </a:rPr>
                <a:t>Alle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bilder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skal</a:t>
              </a:r>
              <a:r>
                <a:rPr lang="en-US" sz="1200" dirty="0">
                  <a:solidFill>
                    <a:schemeClr val="tx1"/>
                  </a:solidFill>
                </a:rPr>
                <a:t> ha alt-</a:t>
              </a:r>
              <a:r>
                <a:rPr lang="en-US" sz="1200" dirty="0" err="1">
                  <a:solidFill>
                    <a:schemeClr val="tx1"/>
                  </a:solidFill>
                </a:rPr>
                <a:t>tekst</a:t>
              </a:r>
              <a:r>
                <a:rPr lang="en-US" sz="1200" dirty="0">
                  <a:solidFill>
                    <a:schemeClr val="tx1"/>
                  </a:solidFill>
                </a:rPr>
                <a:t>.</a:t>
              </a:r>
            </a:p>
          </p:txBody>
        </p:sp>
      </p:grpSp>
      <p:grpSp>
        <p:nvGrpSpPr>
          <p:cNvPr id="258" name="Gruppe 257">
            <a:extLst>
              <a:ext uri="{FF2B5EF4-FFF2-40B4-BE49-F238E27FC236}">
                <a16:creationId xmlns:a16="http://schemas.microsoft.com/office/drawing/2014/main" id="{88F6FB4C-76CB-B54C-A8B4-74C428611221}"/>
              </a:ext>
            </a:extLst>
          </p:cNvPr>
          <p:cNvGrpSpPr/>
          <p:nvPr/>
        </p:nvGrpSpPr>
        <p:grpSpPr>
          <a:xfrm>
            <a:off x="3324860" y="1736169"/>
            <a:ext cx="5506403" cy="591948"/>
            <a:chOff x="3324860" y="1792731"/>
            <a:chExt cx="5506403" cy="591948"/>
          </a:xfrm>
        </p:grpSpPr>
        <p:sp>
          <p:nvSpPr>
            <p:cNvPr id="249" name="Rectangle 7">
              <a:extLst>
                <a:ext uri="{FF2B5EF4-FFF2-40B4-BE49-F238E27FC236}">
                  <a16:creationId xmlns:a16="http://schemas.microsoft.com/office/drawing/2014/main" id="{4F566119-4EDE-564B-AA36-CBD042BAB025}"/>
                </a:ext>
              </a:extLst>
            </p:cNvPr>
            <p:cNvSpPr/>
            <p:nvPr/>
          </p:nvSpPr>
          <p:spPr>
            <a:xfrm>
              <a:off x="3324860" y="1792731"/>
              <a:ext cx="137160" cy="591948"/>
            </a:xfrm>
            <a:prstGeom prst="rect">
              <a:avLst/>
            </a:prstGeom>
            <a:solidFill>
              <a:schemeClr val="tx2"/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7160" tIns="137160" rIns="137160" bIns="137160" rtlCol="0" anchor="ctr"/>
            <a:lstStyle/>
            <a:p>
              <a:pPr>
                <a:spcAft>
                  <a:spcPts val="1200"/>
                </a:spcAft>
                <a:buClr>
                  <a:schemeClr val="accent1"/>
                </a:buClr>
              </a:pPr>
              <a:endParaRPr 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250" name="Rectangle 8">
              <a:extLst>
                <a:ext uri="{FF2B5EF4-FFF2-40B4-BE49-F238E27FC236}">
                  <a16:creationId xmlns:a16="http://schemas.microsoft.com/office/drawing/2014/main" id="{6011ED54-8BE0-F044-AA09-E0ABB598F4F6}"/>
                </a:ext>
              </a:extLst>
            </p:cNvPr>
            <p:cNvSpPr/>
            <p:nvPr/>
          </p:nvSpPr>
          <p:spPr>
            <a:xfrm>
              <a:off x="3462021" y="1792731"/>
              <a:ext cx="5369242" cy="591948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274320" rtlCol="0" anchor="ctr"/>
            <a:lstStyle/>
            <a:p>
              <a:pPr>
                <a:spcAft>
                  <a:spcPts val="1200"/>
                </a:spcAft>
                <a:buClr>
                  <a:schemeClr val="accent1"/>
                </a:buClr>
              </a:pPr>
              <a:r>
                <a:rPr lang="en-US" sz="1200" dirty="0" err="1">
                  <a:solidFill>
                    <a:schemeClr val="tx1"/>
                  </a:solidFill>
                </a:rPr>
                <a:t>Bruk</a:t>
              </a:r>
              <a:r>
                <a:rPr lang="en-US" sz="1200" dirty="0">
                  <a:solidFill>
                    <a:schemeClr val="tx1"/>
                  </a:solidFill>
                </a:rPr>
                <a:t> god </a:t>
              </a:r>
              <a:r>
                <a:rPr lang="en-US" sz="1200" dirty="0" err="1">
                  <a:solidFill>
                    <a:schemeClr val="tx1"/>
                  </a:solidFill>
                </a:rPr>
                <a:t>kontrast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mellom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bakgrunnen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og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teksten</a:t>
              </a:r>
              <a:r>
                <a:rPr lang="en-US" sz="1200" dirty="0">
                  <a:solidFill>
                    <a:schemeClr val="tx1"/>
                  </a:solidFill>
                </a:rPr>
                <a:t>.</a:t>
              </a:r>
            </a:p>
          </p:txBody>
        </p:sp>
      </p:grpSp>
      <p:grpSp>
        <p:nvGrpSpPr>
          <p:cNvPr id="260" name="Gruppe 259">
            <a:extLst>
              <a:ext uri="{FF2B5EF4-FFF2-40B4-BE49-F238E27FC236}">
                <a16:creationId xmlns:a16="http://schemas.microsoft.com/office/drawing/2014/main" id="{CFCE5477-E94F-544E-8B77-A865C76CAEA1}"/>
              </a:ext>
            </a:extLst>
          </p:cNvPr>
          <p:cNvGrpSpPr/>
          <p:nvPr/>
        </p:nvGrpSpPr>
        <p:grpSpPr>
          <a:xfrm>
            <a:off x="3324860" y="3005846"/>
            <a:ext cx="5506403" cy="1330481"/>
            <a:chOff x="3324860" y="3250945"/>
            <a:chExt cx="5506403" cy="1330481"/>
          </a:xfrm>
        </p:grpSpPr>
        <p:sp>
          <p:nvSpPr>
            <p:cNvPr id="252" name="Rectangle 11">
              <a:extLst>
                <a:ext uri="{FF2B5EF4-FFF2-40B4-BE49-F238E27FC236}">
                  <a16:creationId xmlns:a16="http://schemas.microsoft.com/office/drawing/2014/main" id="{FC101680-3402-BB41-A40C-083FEB1E8A09}"/>
                </a:ext>
              </a:extLst>
            </p:cNvPr>
            <p:cNvSpPr/>
            <p:nvPr/>
          </p:nvSpPr>
          <p:spPr>
            <a:xfrm>
              <a:off x="3462021" y="3260371"/>
              <a:ext cx="5369242" cy="132105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274320" rtlCol="0" anchor="ctr"/>
            <a:lstStyle/>
            <a:p>
              <a:pPr>
                <a:spcAft>
                  <a:spcPts val="1200"/>
                </a:spcAft>
                <a:buClr>
                  <a:schemeClr val="accent1"/>
                </a:buClr>
              </a:pPr>
              <a:r>
                <a:rPr lang="en-US" sz="1200" dirty="0" err="1">
                  <a:solidFill>
                    <a:schemeClr val="tx1"/>
                  </a:solidFill>
                </a:rPr>
                <a:t>Ikke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bruk</a:t>
              </a:r>
              <a:r>
                <a:rPr lang="en-US" sz="1200" dirty="0">
                  <a:solidFill>
                    <a:schemeClr val="tx1"/>
                  </a:solidFill>
                </a:rPr>
                <a:t> for </a:t>
              </a:r>
              <a:r>
                <a:rPr lang="en-US" sz="1200" dirty="0" err="1">
                  <a:solidFill>
                    <a:schemeClr val="tx1"/>
                  </a:solidFill>
                </a:rPr>
                <a:t>mye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effekter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som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b="1" dirty="0">
                  <a:solidFill>
                    <a:schemeClr val="tx1"/>
                  </a:solidFill>
                </a:rPr>
                <a:t>bold</a:t>
              </a:r>
              <a:r>
                <a:rPr lang="en-US" sz="1200" dirty="0">
                  <a:solidFill>
                    <a:schemeClr val="tx1"/>
                  </a:solidFill>
                </a:rPr>
                <a:t>, </a:t>
              </a:r>
              <a:r>
                <a:rPr lang="en-US" sz="1200" i="1" dirty="0" err="1">
                  <a:solidFill>
                    <a:schemeClr val="tx1"/>
                  </a:solidFill>
                </a:rPr>
                <a:t>kursiv</a:t>
              </a:r>
              <a:r>
                <a:rPr lang="en-US" sz="1200" dirty="0">
                  <a:solidFill>
                    <a:schemeClr val="tx1"/>
                  </a:solidFill>
                </a:rPr>
                <a:t>, STORE BOKSTAVER, </a:t>
              </a:r>
              <a:r>
                <a:rPr lang="en-US" sz="1200" dirty="0" err="1">
                  <a:solidFill>
                    <a:schemeClr val="tx1"/>
                  </a:solidFill>
                </a:rPr>
                <a:t>o.l</a:t>
              </a:r>
              <a:r>
                <a:rPr lang="en-US" sz="1200" dirty="0">
                  <a:solidFill>
                    <a:schemeClr val="tx1"/>
                  </a:solidFill>
                </a:rPr>
                <a:t>.</a:t>
              </a:r>
              <a:br>
                <a:rPr lang="en-US" sz="1200" dirty="0">
                  <a:solidFill>
                    <a:schemeClr val="tx1"/>
                  </a:solidFill>
                </a:rPr>
              </a:br>
              <a:r>
                <a:rPr lang="en-US" sz="1200" dirty="0" err="1">
                  <a:solidFill>
                    <a:schemeClr val="tx1"/>
                  </a:solidFill>
                </a:rPr>
                <a:t>Slike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effekter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bør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forbeholdes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ett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og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annet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ord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som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skal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utheves</a:t>
              </a:r>
              <a:r>
                <a:rPr lang="en-US" sz="1200" dirty="0">
                  <a:solidFill>
                    <a:schemeClr val="tx1"/>
                  </a:solidFill>
                </a:rPr>
                <a:t> – </a:t>
              </a:r>
              <a:r>
                <a:rPr lang="en-US" sz="1200" dirty="0" err="1">
                  <a:solidFill>
                    <a:schemeClr val="tx1"/>
                  </a:solidFill>
                </a:rPr>
                <a:t>ikke</a:t>
              </a:r>
              <a:r>
                <a:rPr lang="en-US" sz="1200" dirty="0">
                  <a:solidFill>
                    <a:schemeClr val="tx1"/>
                  </a:solidFill>
                </a:rPr>
                <a:t> hele </a:t>
              </a:r>
              <a:r>
                <a:rPr lang="en-US" sz="1200" dirty="0" err="1">
                  <a:solidFill>
                    <a:schemeClr val="tx1"/>
                  </a:solidFill>
                </a:rPr>
                <a:t>avsnitt</a:t>
              </a:r>
              <a:r>
                <a:rPr lang="en-US" sz="1200" dirty="0">
                  <a:solidFill>
                    <a:schemeClr val="tx1"/>
                  </a:solidFill>
                </a:rPr>
                <a:t>. </a:t>
              </a:r>
            </a:p>
          </p:txBody>
        </p:sp>
        <p:sp>
          <p:nvSpPr>
            <p:cNvPr id="253" name="Rectangle 13">
              <a:extLst>
                <a:ext uri="{FF2B5EF4-FFF2-40B4-BE49-F238E27FC236}">
                  <a16:creationId xmlns:a16="http://schemas.microsoft.com/office/drawing/2014/main" id="{F588520A-9E6A-5545-95E7-284B95404E13}"/>
                </a:ext>
              </a:extLst>
            </p:cNvPr>
            <p:cNvSpPr/>
            <p:nvPr/>
          </p:nvSpPr>
          <p:spPr>
            <a:xfrm>
              <a:off x="3324860" y="3250945"/>
              <a:ext cx="137160" cy="1321054"/>
            </a:xfrm>
            <a:prstGeom prst="rect">
              <a:avLst/>
            </a:prstGeom>
            <a:solidFill>
              <a:schemeClr val="tx2"/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7160" tIns="137160" rIns="137160" bIns="137160" rtlCol="0" anchor="ctr"/>
            <a:lstStyle/>
            <a:p>
              <a:pPr>
                <a:spcAft>
                  <a:spcPts val="1200"/>
                </a:spcAft>
                <a:buClr>
                  <a:schemeClr val="accent1"/>
                </a:buClr>
              </a:pPr>
              <a:endParaRPr lang="en-US" sz="1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9" name="Gruppe 258">
            <a:extLst>
              <a:ext uri="{FF2B5EF4-FFF2-40B4-BE49-F238E27FC236}">
                <a16:creationId xmlns:a16="http://schemas.microsoft.com/office/drawing/2014/main" id="{F488323F-273D-4044-9D1A-17E35EEC31C6}"/>
              </a:ext>
            </a:extLst>
          </p:cNvPr>
          <p:cNvGrpSpPr/>
          <p:nvPr/>
        </p:nvGrpSpPr>
        <p:grpSpPr>
          <a:xfrm>
            <a:off x="3324860" y="2371009"/>
            <a:ext cx="5506403" cy="591948"/>
            <a:chOff x="3324860" y="2521838"/>
            <a:chExt cx="5506403" cy="591948"/>
          </a:xfrm>
        </p:grpSpPr>
        <p:sp>
          <p:nvSpPr>
            <p:cNvPr id="251" name="Rectangle 10">
              <a:extLst>
                <a:ext uri="{FF2B5EF4-FFF2-40B4-BE49-F238E27FC236}">
                  <a16:creationId xmlns:a16="http://schemas.microsoft.com/office/drawing/2014/main" id="{82C9BDB1-D126-1045-A1A5-19D7EBDBAC61}"/>
                </a:ext>
              </a:extLst>
            </p:cNvPr>
            <p:cNvSpPr/>
            <p:nvPr/>
          </p:nvSpPr>
          <p:spPr>
            <a:xfrm>
              <a:off x="3324860" y="2521838"/>
              <a:ext cx="137160" cy="591948"/>
            </a:xfrm>
            <a:prstGeom prst="rect">
              <a:avLst/>
            </a:prstGeom>
            <a:solidFill>
              <a:schemeClr val="tx2"/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37160" tIns="137160" rIns="137160" bIns="137160" rtlCol="0" anchor="ctr"/>
            <a:lstStyle/>
            <a:p>
              <a:pPr>
                <a:spcAft>
                  <a:spcPts val="1200"/>
                </a:spcAft>
                <a:buClr>
                  <a:schemeClr val="accent1"/>
                </a:buClr>
              </a:pPr>
              <a:endParaRPr lang="en-US" sz="1700" dirty="0">
                <a:solidFill>
                  <a:schemeClr val="tx1"/>
                </a:solidFill>
              </a:endParaRPr>
            </a:p>
          </p:txBody>
        </p:sp>
        <p:sp>
          <p:nvSpPr>
            <p:cNvPr id="254" name="Rectangle 14">
              <a:extLst>
                <a:ext uri="{FF2B5EF4-FFF2-40B4-BE49-F238E27FC236}">
                  <a16:creationId xmlns:a16="http://schemas.microsoft.com/office/drawing/2014/main" id="{D80A5275-5E64-BB4D-AE9C-83F855E6CEFD}"/>
                </a:ext>
              </a:extLst>
            </p:cNvPr>
            <p:cNvSpPr/>
            <p:nvPr/>
          </p:nvSpPr>
          <p:spPr>
            <a:xfrm>
              <a:off x="3462021" y="2521838"/>
              <a:ext cx="5369242" cy="591948"/>
            </a:xfrm>
            <a:prstGeom prst="rect">
              <a:avLst/>
            </a:prstGeom>
            <a:solidFill>
              <a:schemeClr val="accent3"/>
            </a:solidFill>
            <a:ln w="12700" cap="sq">
              <a:noFill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274320" rIns="274320" bIns="274320" rtlCol="0" anchor="ctr"/>
            <a:lstStyle/>
            <a:p>
              <a:pPr>
                <a:spcAft>
                  <a:spcPts val="1200"/>
                </a:spcAft>
                <a:buClr>
                  <a:schemeClr val="accent1"/>
                </a:buClr>
              </a:pPr>
              <a:r>
                <a:rPr lang="en-US" sz="1200" dirty="0" err="1">
                  <a:solidFill>
                    <a:schemeClr val="tx1"/>
                  </a:solidFill>
                </a:rPr>
                <a:t>Anbefalt</a:t>
              </a:r>
              <a:r>
                <a:rPr lang="en-US" sz="1200" dirty="0">
                  <a:solidFill>
                    <a:schemeClr val="tx1"/>
                  </a:solidFill>
                </a:rPr>
                <a:t> minimum </a:t>
              </a:r>
              <a:r>
                <a:rPr lang="en-US" sz="1200" dirty="0" err="1">
                  <a:solidFill>
                    <a:schemeClr val="tx1"/>
                  </a:solidFill>
                </a:rPr>
                <a:t>størrelse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på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brødtekst</a:t>
              </a:r>
              <a:r>
                <a:rPr lang="en-US" sz="1200" dirty="0">
                  <a:solidFill>
                    <a:schemeClr val="tx1"/>
                  </a:solidFill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</a:rPr>
                <a:t>i</a:t>
              </a:r>
              <a:r>
                <a:rPr lang="en-US" sz="1200" dirty="0">
                  <a:solidFill>
                    <a:schemeClr val="tx1"/>
                  </a:solidFill>
                </a:rPr>
                <a:t> PPT-</a:t>
              </a:r>
              <a:r>
                <a:rPr lang="en-US" sz="1200" dirty="0" err="1">
                  <a:solidFill>
                    <a:schemeClr val="tx1"/>
                  </a:solidFill>
                </a:rPr>
                <a:t>dokumenter</a:t>
              </a:r>
              <a:r>
                <a:rPr lang="en-US" sz="1200" dirty="0">
                  <a:solidFill>
                    <a:schemeClr val="tx1"/>
                  </a:solidFill>
                </a:rPr>
                <a:t>: 12 pt.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387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8D5AD5-6B3A-7D4F-90FA-35237576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09" y="371491"/>
            <a:ext cx="8418747" cy="648512"/>
          </a:xfrm>
        </p:spPr>
        <p:txBody>
          <a:bodyPr/>
          <a:lstStyle/>
          <a:p>
            <a:r>
              <a:rPr lang="nb-NO" dirty="0"/>
              <a:t>Universell utforming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9DC201-6B8E-6148-950F-A84F9B04D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09" y="1083418"/>
            <a:ext cx="7233271" cy="2958230"/>
          </a:xfrm>
        </p:spPr>
        <p:txBody>
          <a:bodyPr vert="horz" lIns="90000" tIns="46800" rIns="90000" bIns="46800" rtlCol="0" anchor="t">
            <a:noAutofit/>
          </a:bodyPr>
          <a:lstStyle/>
          <a:p>
            <a:pPr marL="0" indent="0">
              <a:buNone/>
            </a:pPr>
            <a:r>
              <a:rPr lang="nb-NO" sz="1800" dirty="0"/>
              <a:t>Universell utforming betyr brukervennlig innhold for flest mulig. Innholdet er tilgjengelig og forståelig uavhengig av erfaring, kunnskaper og ferdigheter.</a:t>
            </a:r>
          </a:p>
          <a:p>
            <a:pPr marL="0" indent="0">
              <a:buNone/>
            </a:pPr>
            <a:r>
              <a:rPr lang="nb-NO" sz="1800" dirty="0"/>
              <a:t>Universelt utformet innhold er tilpasset alle plattformer.</a:t>
            </a:r>
          </a:p>
          <a:p>
            <a:pPr marL="0" indent="0">
              <a:buNone/>
            </a:pPr>
            <a:r>
              <a:rPr lang="nb-NO" sz="1800" dirty="0"/>
              <a:t>Universelt utformet innhold blir prioritert av søkemotorer.</a:t>
            </a:r>
          </a:p>
          <a:p>
            <a:pPr marL="0" indent="0">
              <a:buNone/>
            </a:pPr>
            <a:r>
              <a:rPr lang="nb-NO" sz="1800" dirty="0"/>
              <a:t>Universell utforming er et krav i lovverk, se </a:t>
            </a:r>
            <a:r>
              <a:rPr lang="nb-NO" sz="1800" dirty="0">
                <a:hlinkClick r:id="rId2"/>
              </a:rPr>
              <a:t>Universell utforming av IKT ved NTNU</a:t>
            </a:r>
            <a:r>
              <a:rPr lang="nb-NO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8436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4155</Words>
  <Application>Microsoft Macintosh PowerPoint</Application>
  <PresentationFormat>Skjermfremvisning (16:9)</PresentationFormat>
  <Paragraphs>502</Paragraphs>
  <Slides>69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69</vt:i4>
      </vt:variant>
    </vt:vector>
  </HeadingPairs>
  <TitlesOfParts>
    <vt:vector size="74" baseType="lpstr">
      <vt:lpstr>Arial</vt:lpstr>
      <vt:lpstr>Calibri</vt:lpstr>
      <vt:lpstr>Calibri (Brødtekst)</vt:lpstr>
      <vt:lpstr>Open Sans</vt:lpstr>
      <vt:lpstr>Office-tema</vt:lpstr>
      <vt:lpstr>Mediegrafikk</vt:lpstr>
      <vt:lpstr>MENY</vt:lpstr>
      <vt:lpstr>Om dette dokumentet</vt:lpstr>
      <vt:lpstr>Mediegrafikk</vt:lpstr>
      <vt:lpstr>Hvilke behov har du?</vt:lpstr>
      <vt:lpstr>Før du begynner</vt:lpstr>
      <vt:lpstr>Stil og utforming</vt:lpstr>
      <vt:lpstr>Universell utforming Forsikre deg om at det du lager er lesbart for alle</vt:lpstr>
      <vt:lpstr>Universell utforming</vt:lpstr>
      <vt:lpstr>Husk om universell utforming på web</vt:lpstr>
      <vt:lpstr>Sjekk din universelle utforming</vt:lpstr>
      <vt:lpstr>Videografikk</vt:lpstr>
      <vt:lpstr>PowerPoint-presentasjon</vt:lpstr>
      <vt:lpstr>Farge på video</vt:lpstr>
      <vt:lpstr>Grid</vt:lpstr>
      <vt:lpstr>Grid på ulike videoformater</vt:lpstr>
      <vt:lpstr>Bug</vt:lpstr>
      <vt:lpstr>Plassering av bug</vt:lpstr>
      <vt:lpstr>PowerPoint-presentasjon</vt:lpstr>
      <vt:lpstr>Navnesuper</vt:lpstr>
      <vt:lpstr>Plassering av navnesuper</vt:lpstr>
      <vt:lpstr>PowerPoint-presentasjon</vt:lpstr>
      <vt:lpstr>Forklaringstekst</vt:lpstr>
      <vt:lpstr>Plassering av forklaringstekst med grid</vt:lpstr>
      <vt:lpstr>PowerPoint-presentasjon</vt:lpstr>
      <vt:lpstr>Tekstplakat </vt:lpstr>
      <vt:lpstr>Anbefalt plassering av tekstplakat variant 1</vt:lpstr>
      <vt:lpstr>PowerPoint-presentasjon</vt:lpstr>
      <vt:lpstr>Anbefalt plassering av tekstplakat variant 2</vt:lpstr>
      <vt:lpstr>PowerPoint-presentasjon</vt:lpstr>
      <vt:lpstr>Dato og sted</vt:lpstr>
      <vt:lpstr>Plassering av stedsgrafikk</vt:lpstr>
      <vt:lpstr>PowerPoint-presentasjon</vt:lpstr>
      <vt:lpstr>Plassering av stedsgrafikk</vt:lpstr>
      <vt:lpstr>PowerPoint-presentasjon</vt:lpstr>
      <vt:lpstr>Sluttplakat </vt:lpstr>
      <vt:lpstr>PowerPoint-presentasjon</vt:lpstr>
      <vt:lpstr>Undertekst </vt:lpstr>
      <vt:lpstr>Plassering av undertekst</vt:lpstr>
      <vt:lpstr>Videoformat</vt:lpstr>
      <vt:lpstr>Videoformat på sosiale medier</vt:lpstr>
      <vt:lpstr>Video på Facebook</vt:lpstr>
      <vt:lpstr>Video på Instagram </vt:lpstr>
      <vt:lpstr>Video på YouTube</vt:lpstr>
      <vt:lpstr>Ikoner og symboler</vt:lpstr>
      <vt:lpstr>Grafikk – FNs bærekraftsmål</vt:lpstr>
      <vt:lpstr>Partnerlogoer</vt:lpstr>
      <vt:lpstr>SoMe-/media-ikoner</vt:lpstr>
      <vt:lpstr>Research activity portlet</vt:lpstr>
      <vt:lpstr>Ikoner i PowerPoint</vt:lpstr>
      <vt:lpstr>Ofte brukte ikoner som ligger i PowerPoint</vt:lpstr>
      <vt:lpstr>PowerPoint-presentasjon</vt:lpstr>
      <vt:lpstr>Layout-elementer</vt:lpstr>
      <vt:lpstr>Foto Du finner bilder og video fra NTNU her: https://www.ntnu.no/bilder </vt:lpstr>
      <vt:lpstr>PowerPoint-presentasjon</vt:lpstr>
      <vt:lpstr>Grafer/diagram fra Excel</vt:lpstr>
      <vt:lpstr>Tydelige NTNU-diagrammer</vt:lpstr>
      <vt:lpstr>Diagrammer med Office-programmer</vt:lpstr>
      <vt:lpstr>PowerPoint-presentasjon</vt:lpstr>
      <vt:lpstr>PowerPoint-presentasjon</vt:lpstr>
      <vt:lpstr>PowerPoint-presentasjon</vt:lpstr>
      <vt:lpstr>Elementer til grafikk</vt:lpstr>
      <vt:lpstr>PowerPoint vs. PDF</vt:lpstr>
      <vt:lpstr>Vektorgrafikk i Adobe Illustrator</vt:lpstr>
      <vt:lpstr>Vektorgrafikk i PowerPoint/Word</vt:lpstr>
      <vt:lpstr>Illustrasjon- og dekorelementer</vt:lpstr>
      <vt:lpstr>PowerPoint-presentasjon</vt:lpstr>
      <vt:lpstr>PowerPoint-presentasjon</vt:lpstr>
      <vt:lpstr>PowerPoint-presentasjon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Mads Nordtvedt</cp:lastModifiedBy>
  <cp:revision>1729</cp:revision>
  <dcterms:created xsi:type="dcterms:W3CDTF">2013-06-10T16:56:09Z</dcterms:created>
  <dcterms:modified xsi:type="dcterms:W3CDTF">2022-05-25T08:31:27Z</dcterms:modified>
</cp:coreProperties>
</file>